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4"/>
    <p:sldMasterId id="2147483662" r:id="rId5"/>
    <p:sldMasterId id="214748366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</p:sldIdLst>
  <p:sldSz cy="5143500" cx="9144000"/>
  <p:notesSz cx="6858000" cy="9144000"/>
  <p:embeddedFontLst>
    <p:embeddedFont>
      <p:font typeface="Roboto"/>
      <p:regular r:id="rId48"/>
      <p:bold r:id="rId49"/>
      <p:italic r:id="rId50"/>
      <p:boldItalic r:id="rId51"/>
    </p:embeddedFont>
    <p:embeddedFont>
      <p:font typeface="Proxima Nova"/>
      <p:regular r:id="rId52"/>
      <p:bold r:id="rId53"/>
      <p:italic r:id="rId54"/>
      <p:boldItalic r:id="rId55"/>
    </p:embeddedFont>
    <p:embeddedFont>
      <p:font typeface="Roboto Medium"/>
      <p:regular r:id="rId56"/>
      <p:bold r:id="rId57"/>
      <p:italic r:id="rId58"/>
      <p:boldItalic r:id="rId59"/>
    </p:embeddedFont>
    <p:embeddedFont>
      <p:font typeface="Nunito"/>
      <p:regular r:id="rId60"/>
      <p:bold r:id="rId61"/>
      <p:italic r:id="rId62"/>
      <p:boldItalic r:id="rId63"/>
    </p:embeddedFont>
    <p:embeddedFont>
      <p:font typeface="Fira Sans Extra Condensed Medium"/>
      <p:regular r:id="rId64"/>
      <p:bold r:id="rId65"/>
      <p:italic r:id="rId66"/>
      <p:boldItalic r:id="rId67"/>
    </p:embeddedFont>
    <p:embeddedFont>
      <p:font typeface="Alata"/>
      <p:regular r:id="rId68"/>
    </p:embeddedFont>
    <p:embeddedFont>
      <p:font typeface="Proxima Nova Semibold"/>
      <p:regular r:id="rId69"/>
      <p:bold r:id="rId70"/>
      <p:boldItalic r:id="rId71"/>
    </p:embeddedFont>
    <p:embeddedFont>
      <p:font typeface="Fira Sans"/>
      <p:regular r:id="rId72"/>
      <p:bold r:id="rId73"/>
      <p:italic r:id="rId74"/>
      <p:boldItalic r:id="rId75"/>
    </p:embeddedFont>
    <p:embeddedFont>
      <p:font typeface="Fira Sans Extra Condensed"/>
      <p:regular r:id="rId76"/>
      <p:bold r:id="rId77"/>
      <p:italic r:id="rId78"/>
      <p:boldItalic r:id="rId79"/>
    </p:embeddedFont>
    <p:embeddedFont>
      <p:font typeface="Fira Sans Extra Condensed SemiBold"/>
      <p:regular r:id="rId80"/>
      <p:bold r:id="rId81"/>
      <p:italic r:id="rId82"/>
      <p:boldItalic r:id="rId8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8DB3C1C-1505-4792-A2C5-D64ADA50E0CB}">
  <a:tblStyle styleId="{68DB3C1C-1505-4792-A2C5-D64ADA50E0C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83" Type="http://schemas.openxmlformats.org/officeDocument/2006/relationships/font" Target="fonts/FiraSansExtraCondensedSemiBold-boldItalic.fntdata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44" Type="http://schemas.openxmlformats.org/officeDocument/2006/relationships/slide" Target="slides/slide37.xml"/><Relationship Id="rId43" Type="http://schemas.openxmlformats.org/officeDocument/2006/relationships/slide" Target="slides/slide36.xml"/><Relationship Id="rId46" Type="http://schemas.openxmlformats.org/officeDocument/2006/relationships/slide" Target="slides/slide39.xml"/><Relationship Id="rId45" Type="http://schemas.openxmlformats.org/officeDocument/2006/relationships/slide" Target="slides/slide38.xml"/><Relationship Id="rId80" Type="http://schemas.openxmlformats.org/officeDocument/2006/relationships/font" Target="fonts/FiraSansExtraCondensedSemiBold-regular.fntdata"/><Relationship Id="rId82" Type="http://schemas.openxmlformats.org/officeDocument/2006/relationships/font" Target="fonts/FiraSansExtraCondensedSemiBold-italic.fntdata"/><Relationship Id="rId81" Type="http://schemas.openxmlformats.org/officeDocument/2006/relationships/font" Target="fonts/FiraSansExtraCondensedSemiBold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48" Type="http://schemas.openxmlformats.org/officeDocument/2006/relationships/font" Target="fonts/Roboto-regular.fntdata"/><Relationship Id="rId47" Type="http://schemas.openxmlformats.org/officeDocument/2006/relationships/slide" Target="slides/slide40.xml"/><Relationship Id="rId49" Type="http://schemas.openxmlformats.org/officeDocument/2006/relationships/font" Target="fonts/Roboto-bold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73" Type="http://schemas.openxmlformats.org/officeDocument/2006/relationships/font" Target="fonts/FiraSans-bold.fntdata"/><Relationship Id="rId72" Type="http://schemas.openxmlformats.org/officeDocument/2006/relationships/font" Target="fonts/FiraSans-regular.fntdata"/><Relationship Id="rId31" Type="http://schemas.openxmlformats.org/officeDocument/2006/relationships/slide" Target="slides/slide24.xml"/><Relationship Id="rId75" Type="http://schemas.openxmlformats.org/officeDocument/2006/relationships/font" Target="fonts/FiraSans-boldItalic.fntdata"/><Relationship Id="rId30" Type="http://schemas.openxmlformats.org/officeDocument/2006/relationships/slide" Target="slides/slide23.xml"/><Relationship Id="rId74" Type="http://schemas.openxmlformats.org/officeDocument/2006/relationships/font" Target="fonts/FiraSans-italic.fntdata"/><Relationship Id="rId33" Type="http://schemas.openxmlformats.org/officeDocument/2006/relationships/slide" Target="slides/slide26.xml"/><Relationship Id="rId77" Type="http://schemas.openxmlformats.org/officeDocument/2006/relationships/font" Target="fonts/FiraSansExtraCondensed-bold.fntdata"/><Relationship Id="rId32" Type="http://schemas.openxmlformats.org/officeDocument/2006/relationships/slide" Target="slides/slide25.xml"/><Relationship Id="rId76" Type="http://schemas.openxmlformats.org/officeDocument/2006/relationships/font" Target="fonts/FiraSansExtraCondensed-regular.fntdata"/><Relationship Id="rId35" Type="http://schemas.openxmlformats.org/officeDocument/2006/relationships/slide" Target="slides/slide28.xml"/><Relationship Id="rId79" Type="http://schemas.openxmlformats.org/officeDocument/2006/relationships/font" Target="fonts/FiraSansExtraCondensed-boldItalic.fntdata"/><Relationship Id="rId34" Type="http://schemas.openxmlformats.org/officeDocument/2006/relationships/slide" Target="slides/slide27.xml"/><Relationship Id="rId78" Type="http://schemas.openxmlformats.org/officeDocument/2006/relationships/font" Target="fonts/FiraSansExtraCondensed-italic.fntdata"/><Relationship Id="rId71" Type="http://schemas.openxmlformats.org/officeDocument/2006/relationships/font" Target="fonts/ProximaNovaSemibold-boldItalic.fntdata"/><Relationship Id="rId70" Type="http://schemas.openxmlformats.org/officeDocument/2006/relationships/font" Target="fonts/ProximaNovaSemibold-bold.fntdata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62" Type="http://schemas.openxmlformats.org/officeDocument/2006/relationships/font" Target="fonts/Nunito-italic.fntdata"/><Relationship Id="rId61" Type="http://schemas.openxmlformats.org/officeDocument/2006/relationships/font" Target="fonts/Nunito-bold.fntdata"/><Relationship Id="rId20" Type="http://schemas.openxmlformats.org/officeDocument/2006/relationships/slide" Target="slides/slide13.xml"/><Relationship Id="rId64" Type="http://schemas.openxmlformats.org/officeDocument/2006/relationships/font" Target="fonts/FiraSansExtraCondensedMedium-regular.fntdata"/><Relationship Id="rId63" Type="http://schemas.openxmlformats.org/officeDocument/2006/relationships/font" Target="fonts/Nunito-boldItalic.fntdata"/><Relationship Id="rId22" Type="http://schemas.openxmlformats.org/officeDocument/2006/relationships/slide" Target="slides/slide15.xml"/><Relationship Id="rId66" Type="http://schemas.openxmlformats.org/officeDocument/2006/relationships/font" Target="fonts/FiraSansExtraCondensedMedium-italic.fntdata"/><Relationship Id="rId21" Type="http://schemas.openxmlformats.org/officeDocument/2006/relationships/slide" Target="slides/slide14.xml"/><Relationship Id="rId65" Type="http://schemas.openxmlformats.org/officeDocument/2006/relationships/font" Target="fonts/FiraSansExtraCondensedMedium-bold.fntdata"/><Relationship Id="rId24" Type="http://schemas.openxmlformats.org/officeDocument/2006/relationships/slide" Target="slides/slide17.xml"/><Relationship Id="rId68" Type="http://schemas.openxmlformats.org/officeDocument/2006/relationships/font" Target="fonts/Alata-regular.fntdata"/><Relationship Id="rId23" Type="http://schemas.openxmlformats.org/officeDocument/2006/relationships/slide" Target="slides/slide16.xml"/><Relationship Id="rId67" Type="http://schemas.openxmlformats.org/officeDocument/2006/relationships/font" Target="fonts/FiraSansExtraCondensedMedium-boldItalic.fntdata"/><Relationship Id="rId60" Type="http://schemas.openxmlformats.org/officeDocument/2006/relationships/font" Target="fonts/Nunito-regular.fntdata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69" Type="http://schemas.openxmlformats.org/officeDocument/2006/relationships/font" Target="fonts/ProximaNovaSemibold-regular.fntdata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51" Type="http://schemas.openxmlformats.org/officeDocument/2006/relationships/font" Target="fonts/Roboto-boldItalic.fntdata"/><Relationship Id="rId50" Type="http://schemas.openxmlformats.org/officeDocument/2006/relationships/font" Target="fonts/Roboto-italic.fntdata"/><Relationship Id="rId53" Type="http://schemas.openxmlformats.org/officeDocument/2006/relationships/font" Target="fonts/ProximaNova-bold.fntdata"/><Relationship Id="rId52" Type="http://schemas.openxmlformats.org/officeDocument/2006/relationships/font" Target="fonts/ProximaNova-regular.fntdata"/><Relationship Id="rId11" Type="http://schemas.openxmlformats.org/officeDocument/2006/relationships/slide" Target="slides/slide4.xml"/><Relationship Id="rId55" Type="http://schemas.openxmlformats.org/officeDocument/2006/relationships/font" Target="fonts/ProximaNova-boldItalic.fntdata"/><Relationship Id="rId10" Type="http://schemas.openxmlformats.org/officeDocument/2006/relationships/slide" Target="slides/slide3.xml"/><Relationship Id="rId54" Type="http://schemas.openxmlformats.org/officeDocument/2006/relationships/font" Target="fonts/ProximaNova-italic.fntdata"/><Relationship Id="rId13" Type="http://schemas.openxmlformats.org/officeDocument/2006/relationships/slide" Target="slides/slide6.xml"/><Relationship Id="rId57" Type="http://schemas.openxmlformats.org/officeDocument/2006/relationships/font" Target="fonts/RobotoMedium-bold.fntdata"/><Relationship Id="rId12" Type="http://schemas.openxmlformats.org/officeDocument/2006/relationships/slide" Target="slides/slide5.xml"/><Relationship Id="rId56" Type="http://schemas.openxmlformats.org/officeDocument/2006/relationships/font" Target="fonts/RobotoMedium-regular.fntdata"/><Relationship Id="rId15" Type="http://schemas.openxmlformats.org/officeDocument/2006/relationships/slide" Target="slides/slide8.xml"/><Relationship Id="rId59" Type="http://schemas.openxmlformats.org/officeDocument/2006/relationships/font" Target="fonts/RobotoMedium-boldItalic.fntdata"/><Relationship Id="rId14" Type="http://schemas.openxmlformats.org/officeDocument/2006/relationships/slide" Target="slides/slide7.xml"/><Relationship Id="rId58" Type="http://schemas.openxmlformats.org/officeDocument/2006/relationships/font" Target="fonts/RobotoMedium-italic.fntdata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c94bdceb21_0_6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c94bdceb21_0_6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ca239350d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" name="Google Shape;536;gca239350d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ca239350df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ca239350df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ca239350df_0_7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ca239350df_0_7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gca239350df_0_8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9" name="Google Shape;689;gca239350df_0_8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ca239350df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ca239350df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9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gca239350df_0_9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1" name="Google Shape;801;gca239350df_0_9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gca239350df_0_18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3" name="Google Shape;1023;gca239350df_0_18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4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gca239350df_0_19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6" name="Google Shape;1056;gca239350df_0_19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3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Google Shape;1094;gca239350df_0_18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5" name="Google Shape;1095;gca239350df_0_18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c94bdceb21_0_6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c94bdceb21_0_6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4" name="Shape 1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" name="Google Shape;1135;gca239350df_1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6" name="Google Shape;1136;gca239350df_1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7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gca239350df_1_1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9" name="Google Shape;1179;gca239350df_1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4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" name="Google Shape;1225;gca239350df_1_16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6" name="Google Shape;1226;gca239350df_1_16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Google Shape;1252;gca239350df_1_17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3" name="Google Shape;1253;gca239350df_1_17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" name="Google Shape;1332;gca239350df_1_27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3" name="Google Shape;1333;gca239350df_1_27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2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" name="Google Shape;1373;gca239350df_1_18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4" name="Google Shape;1374;gca239350df_1_18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4" name="Shape 1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" name="Google Shape;1415;gca239350df_1_2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6" name="Google Shape;1416;gca239350df_1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2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3" name="Google Shape;1493;gca239350df_1_27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4" name="Google Shape;1494;gca239350df_1_27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8" name="Shape 1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" name="Google Shape;1549;gca239350df_1_28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0" name="Google Shape;1550;gca239350df_1_28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0" name="Shape 1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1" name="Google Shape;1591;gca239350df_1_35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2" name="Google Shape;1592;gca239350df_1_35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ba111a877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ba111a877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5" name="Shape 1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6" name="Google Shape;1636;gca239350df_1_35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7" name="Google Shape;1637;gca239350df_1_35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6" name="Shape 1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7" name="Google Shape;1657;gca239350df_1_36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8" name="Google Shape;1658;gca239350df_1_36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8" name="Shape 1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" name="Google Shape;1689;SLIDES_API96317167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0" name="Google Shape;1690;SLIDES_API96317167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5" name="Shape 1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6" name="Google Shape;1696;SLIDES_API96317167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7" name="Google Shape;1697;SLIDES_API96317167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9" name="Shape 1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0" name="Google Shape;1810;SLIDES_API96317167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1" name="Google Shape;1811;SLIDES_API96317167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2" name="Shape 1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" name="Google Shape;1853;SLIDES_API963171670_1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4" name="Google Shape;1854;SLIDES_API963171670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9" name="Shape 2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0" name="Google Shape;2230;SLIDES_API963171670_5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1" name="Google Shape;2231;SLIDES_API963171670_5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5" name="Shape 3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6" name="Google Shape;3136;SLIDES_API963171670_14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7" name="Google Shape;3137;SLIDES_API963171670_14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3" name="Shape 3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4" name="Google Shape;3894;SLIDES_API963171670_22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5" name="Google Shape;3895;SLIDES_API963171670_22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4" name="Shape 4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" name="Google Shape;4075;SLIDES_API963171670_24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6" name="Google Shape;4076;SLIDES_API963171670_24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c94bdceb21_0_6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c94bdceb21_0_6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4" name="Shape 4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5" name="Google Shape;4375;gb4b4ce9100_0_12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6" name="Google Shape;4376;gb4b4ce9100_0_12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c94bdceb21_0_6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c94bdceb21_0_6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c94bdceb21_0_6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c94bdceb21_0_6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c79780041e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c79780041e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c94bdceb21_0_34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c94bdceb21_0_34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c94bdceb21_0_35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c94bdceb21_0_35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740934" y="1189832"/>
            <a:ext cx="3460200" cy="228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b="0" sz="50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740784" y="3471568"/>
            <a:ext cx="3460200" cy="48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1" name="Google Shape;11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5" name="Google Shape;45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6" name="Google Shape;4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4" name="Google Shape;1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idx="1" type="body"/>
          </p:nvPr>
        </p:nvSpPr>
        <p:spPr>
          <a:xfrm>
            <a:off x="457200" y="1160825"/>
            <a:ext cx="8229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/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2" name="Google Shape;22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9" name="Google Shape;29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3" name="Google Shape;3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7" name="Google Shape;37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8" name="Google Shape;38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9" name="Google Shape;3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2" name="Google Shape;42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b="1"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160825"/>
            <a:ext cx="8229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0E2A47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/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/>
        </p:txBody>
      </p:sp>
      <p:sp>
        <p:nvSpPr>
          <p:cNvPr id="51" name="Google Shape;51;p13"/>
          <p:cNvSpPr txBox="1"/>
          <p:nvPr>
            <p:ph idx="1" type="body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984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845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984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29845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9845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9845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9845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0E2A47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5"/>
          <p:cNvSpPr txBox="1"/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/>
        </p:txBody>
      </p:sp>
      <p:sp>
        <p:nvSpPr>
          <p:cNvPr id="55" name="Google Shape;55;p15"/>
          <p:cNvSpPr txBox="1"/>
          <p:nvPr>
            <p:ph idx="1" type="body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984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845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984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29845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9845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9845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9845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docs.google.com/spreadsheets/d/10O9YsnAZt3gKqew16VUZdnzWWWuPZ4nTNegRf78wuxE/copy" TargetMode="External"/><Relationship Id="rId4" Type="http://schemas.openxmlformats.org/officeDocument/2006/relationships/image" Target="../media/image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1.xml"/><Relationship Id="rId3" Type="http://schemas.openxmlformats.org/officeDocument/2006/relationships/hyperlink" Target="https://docs.google.com/spreadsheets/d/10O9YsnAZt3gKqew16VUZdnzWWWuPZ4nTNegRf78wuxE/copy" TargetMode="External"/><Relationship Id="rId4" Type="http://schemas.openxmlformats.org/officeDocument/2006/relationships/image" Target="../media/image2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Relationship Id="rId3" Type="http://schemas.openxmlformats.org/officeDocument/2006/relationships/hyperlink" Target="http://bit.ly/2PfT4lq" TargetMode="External"/><Relationship Id="rId4" Type="http://schemas.openxmlformats.org/officeDocument/2006/relationships/hyperlink" Target="http://bit.ly/33VAFh3" TargetMode="External"/><Relationship Id="rId5" Type="http://schemas.openxmlformats.org/officeDocument/2006/relationships/hyperlink" Target="http://bit.ly/30B07Gq" TargetMode="Externa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0.xml"/><Relationship Id="rId3" Type="http://schemas.openxmlformats.org/officeDocument/2006/relationships/hyperlink" Target="https://bit.ly/2ZjL1pd" TargetMode="External"/><Relationship Id="rId4" Type="http://schemas.openxmlformats.org/officeDocument/2006/relationships/hyperlink" Target="https://bit.ly/2ZjL1pd" TargetMode="External"/><Relationship Id="rId5" Type="http://schemas.openxmlformats.org/officeDocument/2006/relationships/hyperlink" Target="http://bit.ly/30B07Gq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docs.google.com/spreadsheets/d/10O9YsnAZt3gKqew16VUZdnzWWWuPZ4nTNegRf78wuxE/copy" TargetMode="External"/><Relationship Id="rId4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7"/>
          <p:cNvSpPr txBox="1"/>
          <p:nvPr>
            <p:ph type="ctrTitle"/>
          </p:nvPr>
        </p:nvSpPr>
        <p:spPr>
          <a:xfrm>
            <a:off x="740934" y="1189832"/>
            <a:ext cx="3460200" cy="228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Cartoon</a:t>
            </a:r>
            <a:r>
              <a:rPr lang="en"/>
              <a:t> S</a:t>
            </a:r>
            <a:r>
              <a:rPr lang="en"/>
              <a:t>tyle Objects Infographics</a:t>
            </a:r>
            <a:endParaRPr/>
          </a:p>
        </p:txBody>
      </p:sp>
      <p:sp>
        <p:nvSpPr>
          <p:cNvPr id="62" name="Google Shape;62;p17"/>
          <p:cNvSpPr txBox="1"/>
          <p:nvPr>
            <p:ph idx="1" type="subTitle"/>
          </p:nvPr>
        </p:nvSpPr>
        <p:spPr>
          <a:xfrm>
            <a:off x="740784" y="3471568"/>
            <a:ext cx="3460200" cy="48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is where this template begins</a:t>
            </a:r>
            <a:endParaRPr/>
          </a:p>
        </p:txBody>
      </p:sp>
      <p:grpSp>
        <p:nvGrpSpPr>
          <p:cNvPr id="63" name="Google Shape;63;p17"/>
          <p:cNvGrpSpPr/>
          <p:nvPr/>
        </p:nvGrpSpPr>
        <p:grpSpPr>
          <a:xfrm>
            <a:off x="4467619" y="1339664"/>
            <a:ext cx="3935598" cy="2399239"/>
            <a:chOff x="3356575" y="3248475"/>
            <a:chExt cx="2430882" cy="1481926"/>
          </a:xfrm>
        </p:grpSpPr>
        <p:sp>
          <p:nvSpPr>
            <p:cNvPr id="64" name="Google Shape;64;p17"/>
            <p:cNvSpPr/>
            <p:nvPr/>
          </p:nvSpPr>
          <p:spPr>
            <a:xfrm>
              <a:off x="3356575" y="4565000"/>
              <a:ext cx="2430882" cy="165401"/>
            </a:xfrm>
            <a:custGeom>
              <a:rect b="b" l="l" r="r" t="t"/>
              <a:pathLst>
                <a:path extrusionOk="0" h="5427" w="66088">
                  <a:moveTo>
                    <a:pt x="33044" y="0"/>
                  </a:moveTo>
                  <a:lnTo>
                    <a:pt x="26307" y="31"/>
                  </a:lnTo>
                  <a:lnTo>
                    <a:pt x="14449" y="458"/>
                  </a:lnTo>
                  <a:lnTo>
                    <a:pt x="7499" y="976"/>
                  </a:lnTo>
                  <a:lnTo>
                    <a:pt x="3932" y="1433"/>
                  </a:lnTo>
                  <a:lnTo>
                    <a:pt x="1433" y="1921"/>
                  </a:lnTo>
                  <a:lnTo>
                    <a:pt x="366" y="2287"/>
                  </a:lnTo>
                  <a:lnTo>
                    <a:pt x="31" y="2561"/>
                  </a:lnTo>
                  <a:lnTo>
                    <a:pt x="0" y="2713"/>
                  </a:lnTo>
                  <a:lnTo>
                    <a:pt x="31" y="2866"/>
                  </a:lnTo>
                  <a:lnTo>
                    <a:pt x="366" y="3140"/>
                  </a:lnTo>
                  <a:lnTo>
                    <a:pt x="1433" y="3506"/>
                  </a:lnTo>
                  <a:lnTo>
                    <a:pt x="3932" y="3994"/>
                  </a:lnTo>
                  <a:lnTo>
                    <a:pt x="7499" y="4451"/>
                  </a:lnTo>
                  <a:lnTo>
                    <a:pt x="14449" y="4969"/>
                  </a:lnTo>
                  <a:lnTo>
                    <a:pt x="26307" y="5396"/>
                  </a:lnTo>
                  <a:lnTo>
                    <a:pt x="33044" y="5426"/>
                  </a:lnTo>
                  <a:lnTo>
                    <a:pt x="39781" y="5396"/>
                  </a:lnTo>
                  <a:lnTo>
                    <a:pt x="51639" y="4969"/>
                  </a:lnTo>
                  <a:lnTo>
                    <a:pt x="58558" y="4451"/>
                  </a:lnTo>
                  <a:lnTo>
                    <a:pt x="62125" y="3994"/>
                  </a:lnTo>
                  <a:lnTo>
                    <a:pt x="64625" y="3506"/>
                  </a:lnTo>
                  <a:lnTo>
                    <a:pt x="65692" y="3140"/>
                  </a:lnTo>
                  <a:lnTo>
                    <a:pt x="66057" y="2866"/>
                  </a:lnTo>
                  <a:lnTo>
                    <a:pt x="66088" y="2713"/>
                  </a:lnTo>
                  <a:lnTo>
                    <a:pt x="66057" y="2561"/>
                  </a:lnTo>
                  <a:lnTo>
                    <a:pt x="65692" y="2287"/>
                  </a:lnTo>
                  <a:lnTo>
                    <a:pt x="64625" y="1921"/>
                  </a:lnTo>
                  <a:lnTo>
                    <a:pt x="62125" y="1433"/>
                  </a:lnTo>
                  <a:lnTo>
                    <a:pt x="58558" y="976"/>
                  </a:lnTo>
                  <a:lnTo>
                    <a:pt x="51639" y="458"/>
                  </a:lnTo>
                  <a:lnTo>
                    <a:pt x="39781" y="31"/>
                  </a:lnTo>
                  <a:lnTo>
                    <a:pt x="330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17"/>
            <p:cNvSpPr/>
            <p:nvPr/>
          </p:nvSpPr>
          <p:spPr>
            <a:xfrm>
              <a:off x="3896275" y="3248475"/>
              <a:ext cx="1399161" cy="1399192"/>
            </a:xfrm>
            <a:custGeom>
              <a:rect b="b" l="l" r="r" t="t"/>
              <a:pathLst>
                <a:path extrusionOk="0" h="45909" w="45908">
                  <a:moveTo>
                    <a:pt x="23076" y="1"/>
                  </a:moveTo>
                  <a:lnTo>
                    <a:pt x="20790" y="92"/>
                  </a:lnTo>
                  <a:lnTo>
                    <a:pt x="18534" y="428"/>
                  </a:lnTo>
                  <a:lnTo>
                    <a:pt x="16370" y="976"/>
                  </a:lnTo>
                  <a:lnTo>
                    <a:pt x="14297" y="1708"/>
                  </a:lnTo>
                  <a:lnTo>
                    <a:pt x="12285" y="2653"/>
                  </a:lnTo>
                  <a:lnTo>
                    <a:pt x="10395" y="3750"/>
                  </a:lnTo>
                  <a:lnTo>
                    <a:pt x="8597" y="5061"/>
                  </a:lnTo>
                  <a:lnTo>
                    <a:pt x="6950" y="6494"/>
                  </a:lnTo>
                  <a:lnTo>
                    <a:pt x="5426" y="8109"/>
                  </a:lnTo>
                  <a:lnTo>
                    <a:pt x="4085" y="9877"/>
                  </a:lnTo>
                  <a:lnTo>
                    <a:pt x="2896" y="11767"/>
                  </a:lnTo>
                  <a:lnTo>
                    <a:pt x="1890" y="13810"/>
                  </a:lnTo>
                  <a:lnTo>
                    <a:pt x="1098" y="15944"/>
                  </a:lnTo>
                  <a:lnTo>
                    <a:pt x="488" y="18199"/>
                  </a:lnTo>
                  <a:lnTo>
                    <a:pt x="305" y="19358"/>
                  </a:lnTo>
                  <a:lnTo>
                    <a:pt x="122" y="20516"/>
                  </a:lnTo>
                  <a:lnTo>
                    <a:pt x="0" y="22833"/>
                  </a:lnTo>
                  <a:lnTo>
                    <a:pt x="92" y="25119"/>
                  </a:lnTo>
                  <a:lnTo>
                    <a:pt x="427" y="27375"/>
                  </a:lnTo>
                  <a:lnTo>
                    <a:pt x="945" y="29539"/>
                  </a:lnTo>
                  <a:lnTo>
                    <a:pt x="1707" y="31612"/>
                  </a:lnTo>
                  <a:lnTo>
                    <a:pt x="2622" y="33624"/>
                  </a:lnTo>
                  <a:lnTo>
                    <a:pt x="3750" y="35514"/>
                  </a:lnTo>
                  <a:lnTo>
                    <a:pt x="5030" y="37312"/>
                  </a:lnTo>
                  <a:lnTo>
                    <a:pt x="6493" y="38958"/>
                  </a:lnTo>
                  <a:lnTo>
                    <a:pt x="8109" y="40482"/>
                  </a:lnTo>
                  <a:lnTo>
                    <a:pt x="9877" y="41824"/>
                  </a:lnTo>
                  <a:lnTo>
                    <a:pt x="11767" y="43013"/>
                  </a:lnTo>
                  <a:lnTo>
                    <a:pt x="13779" y="44018"/>
                  </a:lnTo>
                  <a:lnTo>
                    <a:pt x="15943" y="44811"/>
                  </a:lnTo>
                  <a:lnTo>
                    <a:pt x="18168" y="45421"/>
                  </a:lnTo>
                  <a:lnTo>
                    <a:pt x="19357" y="45604"/>
                  </a:lnTo>
                  <a:lnTo>
                    <a:pt x="20515" y="45787"/>
                  </a:lnTo>
                  <a:lnTo>
                    <a:pt x="22832" y="45908"/>
                  </a:lnTo>
                  <a:lnTo>
                    <a:pt x="25118" y="45817"/>
                  </a:lnTo>
                  <a:lnTo>
                    <a:pt x="27344" y="45482"/>
                  </a:lnTo>
                  <a:lnTo>
                    <a:pt x="29539" y="44963"/>
                  </a:lnTo>
                  <a:lnTo>
                    <a:pt x="31611" y="44201"/>
                  </a:lnTo>
                  <a:lnTo>
                    <a:pt x="33623" y="43287"/>
                  </a:lnTo>
                  <a:lnTo>
                    <a:pt x="35513" y="42159"/>
                  </a:lnTo>
                  <a:lnTo>
                    <a:pt x="37312" y="40879"/>
                  </a:lnTo>
                  <a:lnTo>
                    <a:pt x="38958" y="39416"/>
                  </a:lnTo>
                  <a:lnTo>
                    <a:pt x="40452" y="37800"/>
                  </a:lnTo>
                  <a:lnTo>
                    <a:pt x="41823" y="36032"/>
                  </a:lnTo>
                  <a:lnTo>
                    <a:pt x="43012" y="34142"/>
                  </a:lnTo>
                  <a:lnTo>
                    <a:pt x="43988" y="32130"/>
                  </a:lnTo>
                  <a:lnTo>
                    <a:pt x="44811" y="29966"/>
                  </a:lnTo>
                  <a:lnTo>
                    <a:pt x="45390" y="27741"/>
                  </a:lnTo>
                  <a:lnTo>
                    <a:pt x="45603" y="26552"/>
                  </a:lnTo>
                  <a:lnTo>
                    <a:pt x="45756" y="25393"/>
                  </a:lnTo>
                  <a:lnTo>
                    <a:pt x="45908" y="23077"/>
                  </a:lnTo>
                  <a:lnTo>
                    <a:pt x="45817" y="20790"/>
                  </a:lnTo>
                  <a:lnTo>
                    <a:pt x="45481" y="18565"/>
                  </a:lnTo>
                  <a:lnTo>
                    <a:pt x="44933" y="16370"/>
                  </a:lnTo>
                  <a:lnTo>
                    <a:pt x="44201" y="14297"/>
                  </a:lnTo>
                  <a:lnTo>
                    <a:pt x="43256" y="12286"/>
                  </a:lnTo>
                  <a:lnTo>
                    <a:pt x="42159" y="10396"/>
                  </a:lnTo>
                  <a:lnTo>
                    <a:pt x="40848" y="8597"/>
                  </a:lnTo>
                  <a:lnTo>
                    <a:pt x="39415" y="6951"/>
                  </a:lnTo>
                  <a:lnTo>
                    <a:pt x="37799" y="5457"/>
                  </a:lnTo>
                  <a:lnTo>
                    <a:pt x="36031" y="4086"/>
                  </a:lnTo>
                  <a:lnTo>
                    <a:pt x="34141" y="2897"/>
                  </a:lnTo>
                  <a:lnTo>
                    <a:pt x="32099" y="1921"/>
                  </a:lnTo>
                  <a:lnTo>
                    <a:pt x="29965" y="1098"/>
                  </a:lnTo>
                  <a:lnTo>
                    <a:pt x="27710" y="519"/>
                  </a:lnTo>
                  <a:lnTo>
                    <a:pt x="26551" y="306"/>
                  </a:lnTo>
                  <a:lnTo>
                    <a:pt x="25393" y="123"/>
                  </a:lnTo>
                  <a:lnTo>
                    <a:pt x="23076" y="1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900">
              <a:solidFill>
                <a:schemeClr val="dk1"/>
              </a:solidFill>
              <a:prstDash val="solid"/>
              <a:miter lim="30483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17"/>
            <p:cNvSpPr/>
            <p:nvPr/>
          </p:nvSpPr>
          <p:spPr>
            <a:xfrm>
              <a:off x="4594930" y="3338600"/>
              <a:ext cx="599279" cy="601138"/>
            </a:xfrm>
            <a:custGeom>
              <a:rect b="b" l="l" r="r" t="t"/>
              <a:pathLst>
                <a:path extrusionOk="0" h="19724" w="19663">
                  <a:moveTo>
                    <a:pt x="1311" y="1"/>
                  </a:moveTo>
                  <a:lnTo>
                    <a:pt x="1037" y="31"/>
                  </a:lnTo>
                  <a:lnTo>
                    <a:pt x="580" y="214"/>
                  </a:lnTo>
                  <a:lnTo>
                    <a:pt x="214" y="580"/>
                  </a:lnTo>
                  <a:lnTo>
                    <a:pt x="31" y="1037"/>
                  </a:lnTo>
                  <a:lnTo>
                    <a:pt x="1" y="1312"/>
                  </a:lnTo>
                  <a:lnTo>
                    <a:pt x="31" y="1586"/>
                  </a:lnTo>
                  <a:lnTo>
                    <a:pt x="214" y="2043"/>
                  </a:lnTo>
                  <a:lnTo>
                    <a:pt x="580" y="2378"/>
                  </a:lnTo>
                  <a:lnTo>
                    <a:pt x="1037" y="2592"/>
                  </a:lnTo>
                  <a:lnTo>
                    <a:pt x="1311" y="2592"/>
                  </a:lnTo>
                  <a:lnTo>
                    <a:pt x="2104" y="2622"/>
                  </a:lnTo>
                  <a:lnTo>
                    <a:pt x="3720" y="2775"/>
                  </a:lnTo>
                  <a:lnTo>
                    <a:pt x="5244" y="3080"/>
                  </a:lnTo>
                  <a:lnTo>
                    <a:pt x="6737" y="3567"/>
                  </a:lnTo>
                  <a:lnTo>
                    <a:pt x="8170" y="4146"/>
                  </a:lnTo>
                  <a:lnTo>
                    <a:pt x="9511" y="4878"/>
                  </a:lnTo>
                  <a:lnTo>
                    <a:pt x="10761" y="5732"/>
                  </a:lnTo>
                  <a:lnTo>
                    <a:pt x="11950" y="6707"/>
                  </a:lnTo>
                  <a:lnTo>
                    <a:pt x="13017" y="7774"/>
                  </a:lnTo>
                  <a:lnTo>
                    <a:pt x="13992" y="8963"/>
                  </a:lnTo>
                  <a:lnTo>
                    <a:pt x="14846" y="10213"/>
                  </a:lnTo>
                  <a:lnTo>
                    <a:pt x="15547" y="11554"/>
                  </a:lnTo>
                  <a:lnTo>
                    <a:pt x="16157" y="12987"/>
                  </a:lnTo>
                  <a:lnTo>
                    <a:pt x="16614" y="14450"/>
                  </a:lnTo>
                  <a:lnTo>
                    <a:pt x="16949" y="16004"/>
                  </a:lnTo>
                  <a:lnTo>
                    <a:pt x="17102" y="17589"/>
                  </a:lnTo>
                  <a:lnTo>
                    <a:pt x="17132" y="18413"/>
                  </a:lnTo>
                  <a:lnTo>
                    <a:pt x="17132" y="18687"/>
                  </a:lnTo>
                  <a:lnTo>
                    <a:pt x="17315" y="19144"/>
                  </a:lnTo>
                  <a:lnTo>
                    <a:pt x="17681" y="19510"/>
                  </a:lnTo>
                  <a:lnTo>
                    <a:pt x="18138" y="19693"/>
                  </a:lnTo>
                  <a:lnTo>
                    <a:pt x="18413" y="19723"/>
                  </a:lnTo>
                  <a:lnTo>
                    <a:pt x="18687" y="19693"/>
                  </a:lnTo>
                  <a:lnTo>
                    <a:pt x="19144" y="19479"/>
                  </a:lnTo>
                  <a:lnTo>
                    <a:pt x="19479" y="19144"/>
                  </a:lnTo>
                  <a:lnTo>
                    <a:pt x="19662" y="18656"/>
                  </a:lnTo>
                  <a:lnTo>
                    <a:pt x="19662" y="18382"/>
                  </a:lnTo>
                  <a:lnTo>
                    <a:pt x="19662" y="17437"/>
                  </a:lnTo>
                  <a:lnTo>
                    <a:pt x="19479" y="15578"/>
                  </a:lnTo>
                  <a:lnTo>
                    <a:pt x="19083" y="13779"/>
                  </a:lnTo>
                  <a:lnTo>
                    <a:pt x="18565" y="12072"/>
                  </a:lnTo>
                  <a:lnTo>
                    <a:pt x="17864" y="10426"/>
                  </a:lnTo>
                  <a:lnTo>
                    <a:pt x="17010" y="8841"/>
                  </a:lnTo>
                  <a:lnTo>
                    <a:pt x="16035" y="7378"/>
                  </a:lnTo>
                  <a:lnTo>
                    <a:pt x="14907" y="6036"/>
                  </a:lnTo>
                  <a:lnTo>
                    <a:pt x="13657" y="4787"/>
                  </a:lnTo>
                  <a:lnTo>
                    <a:pt x="12285" y="3659"/>
                  </a:lnTo>
                  <a:lnTo>
                    <a:pt x="10822" y="2653"/>
                  </a:lnTo>
                  <a:lnTo>
                    <a:pt x="9268" y="1799"/>
                  </a:lnTo>
                  <a:lnTo>
                    <a:pt x="7621" y="1129"/>
                  </a:lnTo>
                  <a:lnTo>
                    <a:pt x="5884" y="580"/>
                  </a:lnTo>
                  <a:lnTo>
                    <a:pt x="4116" y="214"/>
                  </a:lnTo>
                  <a:lnTo>
                    <a:pt x="2256" y="31"/>
                  </a:lnTo>
                  <a:lnTo>
                    <a:pt x="1311" y="1"/>
                  </a:lnTo>
                  <a:close/>
                </a:path>
              </a:pathLst>
            </a:custGeom>
            <a:solidFill>
              <a:schemeClr val="lt1"/>
            </a:solidFill>
            <a:ln cap="flat" cmpd="sng" w="9900">
              <a:solidFill>
                <a:schemeClr val="dk1"/>
              </a:solidFill>
              <a:prstDash val="solid"/>
              <a:miter lim="30483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17"/>
            <p:cNvSpPr/>
            <p:nvPr/>
          </p:nvSpPr>
          <p:spPr>
            <a:xfrm>
              <a:off x="3410398" y="3754052"/>
              <a:ext cx="919780" cy="920695"/>
            </a:xfrm>
            <a:custGeom>
              <a:rect b="b" l="l" r="r" t="t"/>
              <a:pathLst>
                <a:path extrusionOk="0" h="30209" w="30179">
                  <a:moveTo>
                    <a:pt x="14724" y="0"/>
                  </a:moveTo>
                  <a:lnTo>
                    <a:pt x="13230" y="122"/>
                  </a:lnTo>
                  <a:lnTo>
                    <a:pt x="11066" y="518"/>
                  </a:lnTo>
                  <a:lnTo>
                    <a:pt x="8353" y="1555"/>
                  </a:lnTo>
                  <a:lnTo>
                    <a:pt x="5884" y="3109"/>
                  </a:lnTo>
                  <a:lnTo>
                    <a:pt x="3780" y="5091"/>
                  </a:lnTo>
                  <a:lnTo>
                    <a:pt x="2439" y="6828"/>
                  </a:lnTo>
                  <a:lnTo>
                    <a:pt x="1707" y="8109"/>
                  </a:lnTo>
                  <a:lnTo>
                    <a:pt x="1067" y="9480"/>
                  </a:lnTo>
                  <a:lnTo>
                    <a:pt x="579" y="10944"/>
                  </a:lnTo>
                  <a:lnTo>
                    <a:pt x="397" y="11706"/>
                  </a:lnTo>
                  <a:lnTo>
                    <a:pt x="214" y="12468"/>
                  </a:lnTo>
                  <a:lnTo>
                    <a:pt x="31" y="13961"/>
                  </a:lnTo>
                  <a:lnTo>
                    <a:pt x="0" y="15486"/>
                  </a:lnTo>
                  <a:lnTo>
                    <a:pt x="92" y="16949"/>
                  </a:lnTo>
                  <a:lnTo>
                    <a:pt x="518" y="19113"/>
                  </a:lnTo>
                  <a:lnTo>
                    <a:pt x="1555" y="21826"/>
                  </a:lnTo>
                  <a:lnTo>
                    <a:pt x="3079" y="24295"/>
                  </a:lnTo>
                  <a:lnTo>
                    <a:pt x="5060" y="26429"/>
                  </a:lnTo>
                  <a:lnTo>
                    <a:pt x="6828" y="27740"/>
                  </a:lnTo>
                  <a:lnTo>
                    <a:pt x="8109" y="28502"/>
                  </a:lnTo>
                  <a:lnTo>
                    <a:pt x="9481" y="29112"/>
                  </a:lnTo>
                  <a:lnTo>
                    <a:pt x="10913" y="29599"/>
                  </a:lnTo>
                  <a:lnTo>
                    <a:pt x="11675" y="29813"/>
                  </a:lnTo>
                  <a:lnTo>
                    <a:pt x="12437" y="29965"/>
                  </a:lnTo>
                  <a:lnTo>
                    <a:pt x="13962" y="30148"/>
                  </a:lnTo>
                  <a:lnTo>
                    <a:pt x="15455" y="30209"/>
                  </a:lnTo>
                  <a:lnTo>
                    <a:pt x="16949" y="30087"/>
                  </a:lnTo>
                  <a:lnTo>
                    <a:pt x="19113" y="29660"/>
                  </a:lnTo>
                  <a:lnTo>
                    <a:pt x="21826" y="28624"/>
                  </a:lnTo>
                  <a:lnTo>
                    <a:pt x="24265" y="27100"/>
                  </a:lnTo>
                  <a:lnTo>
                    <a:pt x="26399" y="25118"/>
                  </a:lnTo>
                  <a:lnTo>
                    <a:pt x="27710" y="23350"/>
                  </a:lnTo>
                  <a:lnTo>
                    <a:pt x="28472" y="22070"/>
                  </a:lnTo>
                  <a:lnTo>
                    <a:pt x="29112" y="20698"/>
                  </a:lnTo>
                  <a:lnTo>
                    <a:pt x="29599" y="19265"/>
                  </a:lnTo>
                  <a:lnTo>
                    <a:pt x="29782" y="18503"/>
                  </a:lnTo>
                  <a:lnTo>
                    <a:pt x="29935" y="17741"/>
                  </a:lnTo>
                  <a:lnTo>
                    <a:pt x="30148" y="16217"/>
                  </a:lnTo>
                  <a:lnTo>
                    <a:pt x="30179" y="14723"/>
                  </a:lnTo>
                  <a:lnTo>
                    <a:pt x="30057" y="13260"/>
                  </a:lnTo>
                  <a:lnTo>
                    <a:pt x="29660" y="11096"/>
                  </a:lnTo>
                  <a:lnTo>
                    <a:pt x="28624" y="8383"/>
                  </a:lnTo>
                  <a:lnTo>
                    <a:pt x="27069" y="5914"/>
                  </a:lnTo>
                  <a:lnTo>
                    <a:pt x="25088" y="3780"/>
                  </a:lnTo>
                  <a:lnTo>
                    <a:pt x="23350" y="2469"/>
                  </a:lnTo>
                  <a:lnTo>
                    <a:pt x="22070" y="1707"/>
                  </a:lnTo>
                  <a:lnTo>
                    <a:pt x="20698" y="1098"/>
                  </a:lnTo>
                  <a:lnTo>
                    <a:pt x="19235" y="579"/>
                  </a:lnTo>
                  <a:lnTo>
                    <a:pt x="18504" y="396"/>
                  </a:lnTo>
                  <a:lnTo>
                    <a:pt x="17741" y="244"/>
                  </a:lnTo>
                  <a:lnTo>
                    <a:pt x="16217" y="31"/>
                  </a:lnTo>
                  <a:lnTo>
                    <a:pt x="14724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150">
              <a:solidFill>
                <a:schemeClr val="dk1"/>
              </a:solidFill>
              <a:prstDash val="solid"/>
              <a:miter lim="30483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17"/>
            <p:cNvSpPr/>
            <p:nvPr/>
          </p:nvSpPr>
          <p:spPr>
            <a:xfrm>
              <a:off x="3871200" y="3813515"/>
              <a:ext cx="393038" cy="393922"/>
            </a:xfrm>
            <a:custGeom>
              <a:rect b="b" l="l" r="r" t="t"/>
              <a:pathLst>
                <a:path extrusionOk="0" h="12925" w="12896">
                  <a:moveTo>
                    <a:pt x="824" y="0"/>
                  </a:moveTo>
                  <a:lnTo>
                    <a:pt x="489" y="31"/>
                  </a:lnTo>
                  <a:lnTo>
                    <a:pt x="31" y="488"/>
                  </a:lnTo>
                  <a:lnTo>
                    <a:pt x="1" y="823"/>
                  </a:lnTo>
                  <a:lnTo>
                    <a:pt x="31" y="1158"/>
                  </a:lnTo>
                  <a:lnTo>
                    <a:pt x="489" y="1616"/>
                  </a:lnTo>
                  <a:lnTo>
                    <a:pt x="824" y="1677"/>
                  </a:lnTo>
                  <a:lnTo>
                    <a:pt x="1891" y="1707"/>
                  </a:lnTo>
                  <a:lnTo>
                    <a:pt x="3933" y="2134"/>
                  </a:lnTo>
                  <a:lnTo>
                    <a:pt x="5793" y="2926"/>
                  </a:lnTo>
                  <a:lnTo>
                    <a:pt x="7469" y="4054"/>
                  </a:lnTo>
                  <a:lnTo>
                    <a:pt x="8872" y="5457"/>
                  </a:lnTo>
                  <a:lnTo>
                    <a:pt x="9999" y="7103"/>
                  </a:lnTo>
                  <a:lnTo>
                    <a:pt x="10762" y="8993"/>
                  </a:lnTo>
                  <a:lnTo>
                    <a:pt x="11188" y="11004"/>
                  </a:lnTo>
                  <a:lnTo>
                    <a:pt x="11219" y="12071"/>
                  </a:lnTo>
                  <a:lnTo>
                    <a:pt x="11280" y="12407"/>
                  </a:lnTo>
                  <a:lnTo>
                    <a:pt x="11737" y="12864"/>
                  </a:lnTo>
                  <a:lnTo>
                    <a:pt x="12072" y="12925"/>
                  </a:lnTo>
                  <a:lnTo>
                    <a:pt x="12408" y="12864"/>
                  </a:lnTo>
                  <a:lnTo>
                    <a:pt x="12865" y="12407"/>
                  </a:lnTo>
                  <a:lnTo>
                    <a:pt x="12895" y="12071"/>
                  </a:lnTo>
                  <a:lnTo>
                    <a:pt x="12865" y="10822"/>
                  </a:lnTo>
                  <a:lnTo>
                    <a:pt x="12377" y="8474"/>
                  </a:lnTo>
                  <a:lnTo>
                    <a:pt x="11463" y="6310"/>
                  </a:lnTo>
                  <a:lnTo>
                    <a:pt x="10152" y="4390"/>
                  </a:lnTo>
                  <a:lnTo>
                    <a:pt x="8506" y="2744"/>
                  </a:lnTo>
                  <a:lnTo>
                    <a:pt x="6585" y="1433"/>
                  </a:lnTo>
                  <a:lnTo>
                    <a:pt x="4421" y="518"/>
                  </a:lnTo>
                  <a:lnTo>
                    <a:pt x="2074" y="31"/>
                  </a:lnTo>
                  <a:lnTo>
                    <a:pt x="824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900">
              <a:solidFill>
                <a:schemeClr val="dk1"/>
              </a:solidFill>
              <a:prstDash val="solid"/>
              <a:miter lim="30483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17"/>
            <p:cNvSpPr/>
            <p:nvPr/>
          </p:nvSpPr>
          <p:spPr>
            <a:xfrm>
              <a:off x="5013952" y="4002399"/>
              <a:ext cx="645604" cy="646246"/>
            </a:xfrm>
            <a:custGeom>
              <a:rect b="b" l="l" r="r" t="t"/>
              <a:pathLst>
                <a:path extrusionOk="0" h="30209" w="30179">
                  <a:moveTo>
                    <a:pt x="14724" y="0"/>
                  </a:moveTo>
                  <a:lnTo>
                    <a:pt x="13230" y="122"/>
                  </a:lnTo>
                  <a:lnTo>
                    <a:pt x="11066" y="518"/>
                  </a:lnTo>
                  <a:lnTo>
                    <a:pt x="8353" y="1555"/>
                  </a:lnTo>
                  <a:lnTo>
                    <a:pt x="5884" y="3109"/>
                  </a:lnTo>
                  <a:lnTo>
                    <a:pt x="3780" y="5091"/>
                  </a:lnTo>
                  <a:lnTo>
                    <a:pt x="2439" y="6828"/>
                  </a:lnTo>
                  <a:lnTo>
                    <a:pt x="1707" y="8109"/>
                  </a:lnTo>
                  <a:lnTo>
                    <a:pt x="1067" y="9480"/>
                  </a:lnTo>
                  <a:lnTo>
                    <a:pt x="579" y="10944"/>
                  </a:lnTo>
                  <a:lnTo>
                    <a:pt x="397" y="11706"/>
                  </a:lnTo>
                  <a:lnTo>
                    <a:pt x="214" y="12468"/>
                  </a:lnTo>
                  <a:lnTo>
                    <a:pt x="31" y="13961"/>
                  </a:lnTo>
                  <a:lnTo>
                    <a:pt x="0" y="15486"/>
                  </a:lnTo>
                  <a:lnTo>
                    <a:pt x="92" y="16949"/>
                  </a:lnTo>
                  <a:lnTo>
                    <a:pt x="518" y="19113"/>
                  </a:lnTo>
                  <a:lnTo>
                    <a:pt x="1555" y="21826"/>
                  </a:lnTo>
                  <a:lnTo>
                    <a:pt x="3079" y="24295"/>
                  </a:lnTo>
                  <a:lnTo>
                    <a:pt x="5060" y="26429"/>
                  </a:lnTo>
                  <a:lnTo>
                    <a:pt x="6828" y="27740"/>
                  </a:lnTo>
                  <a:lnTo>
                    <a:pt x="8109" y="28502"/>
                  </a:lnTo>
                  <a:lnTo>
                    <a:pt x="9481" y="29112"/>
                  </a:lnTo>
                  <a:lnTo>
                    <a:pt x="10913" y="29599"/>
                  </a:lnTo>
                  <a:lnTo>
                    <a:pt x="11675" y="29813"/>
                  </a:lnTo>
                  <a:lnTo>
                    <a:pt x="12437" y="29965"/>
                  </a:lnTo>
                  <a:lnTo>
                    <a:pt x="13962" y="30148"/>
                  </a:lnTo>
                  <a:lnTo>
                    <a:pt x="15455" y="30209"/>
                  </a:lnTo>
                  <a:lnTo>
                    <a:pt x="16949" y="30087"/>
                  </a:lnTo>
                  <a:lnTo>
                    <a:pt x="19113" y="29660"/>
                  </a:lnTo>
                  <a:lnTo>
                    <a:pt x="21826" y="28624"/>
                  </a:lnTo>
                  <a:lnTo>
                    <a:pt x="24265" y="27100"/>
                  </a:lnTo>
                  <a:lnTo>
                    <a:pt x="26399" y="25118"/>
                  </a:lnTo>
                  <a:lnTo>
                    <a:pt x="27710" y="23350"/>
                  </a:lnTo>
                  <a:lnTo>
                    <a:pt x="28472" y="22070"/>
                  </a:lnTo>
                  <a:lnTo>
                    <a:pt x="29112" y="20698"/>
                  </a:lnTo>
                  <a:lnTo>
                    <a:pt x="29599" y="19265"/>
                  </a:lnTo>
                  <a:lnTo>
                    <a:pt x="29782" y="18503"/>
                  </a:lnTo>
                  <a:lnTo>
                    <a:pt x="29935" y="17741"/>
                  </a:lnTo>
                  <a:lnTo>
                    <a:pt x="30148" y="16217"/>
                  </a:lnTo>
                  <a:lnTo>
                    <a:pt x="30179" y="14723"/>
                  </a:lnTo>
                  <a:lnTo>
                    <a:pt x="30057" y="13260"/>
                  </a:lnTo>
                  <a:lnTo>
                    <a:pt x="29660" y="11096"/>
                  </a:lnTo>
                  <a:lnTo>
                    <a:pt x="28624" y="8383"/>
                  </a:lnTo>
                  <a:lnTo>
                    <a:pt x="27069" y="5914"/>
                  </a:lnTo>
                  <a:lnTo>
                    <a:pt x="25088" y="3780"/>
                  </a:lnTo>
                  <a:lnTo>
                    <a:pt x="23350" y="2469"/>
                  </a:lnTo>
                  <a:lnTo>
                    <a:pt x="22070" y="1707"/>
                  </a:lnTo>
                  <a:lnTo>
                    <a:pt x="20698" y="1098"/>
                  </a:lnTo>
                  <a:lnTo>
                    <a:pt x="19235" y="579"/>
                  </a:lnTo>
                  <a:lnTo>
                    <a:pt x="18504" y="396"/>
                  </a:lnTo>
                  <a:lnTo>
                    <a:pt x="17741" y="244"/>
                  </a:lnTo>
                  <a:lnTo>
                    <a:pt x="16217" y="31"/>
                  </a:lnTo>
                  <a:lnTo>
                    <a:pt x="14724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150">
              <a:solidFill>
                <a:schemeClr val="dk1"/>
              </a:solidFill>
              <a:prstDash val="solid"/>
              <a:miter lim="30483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17"/>
            <p:cNvSpPr/>
            <p:nvPr/>
          </p:nvSpPr>
          <p:spPr>
            <a:xfrm>
              <a:off x="5337364" y="4044135"/>
              <a:ext cx="275878" cy="276498"/>
            </a:xfrm>
            <a:custGeom>
              <a:rect b="b" l="l" r="r" t="t"/>
              <a:pathLst>
                <a:path extrusionOk="0" h="12925" w="12896">
                  <a:moveTo>
                    <a:pt x="824" y="0"/>
                  </a:moveTo>
                  <a:lnTo>
                    <a:pt x="489" y="31"/>
                  </a:lnTo>
                  <a:lnTo>
                    <a:pt x="31" y="488"/>
                  </a:lnTo>
                  <a:lnTo>
                    <a:pt x="1" y="823"/>
                  </a:lnTo>
                  <a:lnTo>
                    <a:pt x="31" y="1158"/>
                  </a:lnTo>
                  <a:lnTo>
                    <a:pt x="489" y="1616"/>
                  </a:lnTo>
                  <a:lnTo>
                    <a:pt x="824" y="1677"/>
                  </a:lnTo>
                  <a:lnTo>
                    <a:pt x="1891" y="1707"/>
                  </a:lnTo>
                  <a:lnTo>
                    <a:pt x="3933" y="2134"/>
                  </a:lnTo>
                  <a:lnTo>
                    <a:pt x="5793" y="2926"/>
                  </a:lnTo>
                  <a:lnTo>
                    <a:pt x="7469" y="4054"/>
                  </a:lnTo>
                  <a:lnTo>
                    <a:pt x="8872" y="5457"/>
                  </a:lnTo>
                  <a:lnTo>
                    <a:pt x="9999" y="7103"/>
                  </a:lnTo>
                  <a:lnTo>
                    <a:pt x="10762" y="8993"/>
                  </a:lnTo>
                  <a:lnTo>
                    <a:pt x="11188" y="11004"/>
                  </a:lnTo>
                  <a:lnTo>
                    <a:pt x="11219" y="12071"/>
                  </a:lnTo>
                  <a:lnTo>
                    <a:pt x="11280" y="12407"/>
                  </a:lnTo>
                  <a:lnTo>
                    <a:pt x="11737" y="12864"/>
                  </a:lnTo>
                  <a:lnTo>
                    <a:pt x="12072" y="12925"/>
                  </a:lnTo>
                  <a:lnTo>
                    <a:pt x="12408" y="12864"/>
                  </a:lnTo>
                  <a:lnTo>
                    <a:pt x="12865" y="12407"/>
                  </a:lnTo>
                  <a:lnTo>
                    <a:pt x="12895" y="12071"/>
                  </a:lnTo>
                  <a:lnTo>
                    <a:pt x="12865" y="10822"/>
                  </a:lnTo>
                  <a:lnTo>
                    <a:pt x="12377" y="8474"/>
                  </a:lnTo>
                  <a:lnTo>
                    <a:pt x="11463" y="6310"/>
                  </a:lnTo>
                  <a:lnTo>
                    <a:pt x="10152" y="4390"/>
                  </a:lnTo>
                  <a:lnTo>
                    <a:pt x="8506" y="2744"/>
                  </a:lnTo>
                  <a:lnTo>
                    <a:pt x="6585" y="1433"/>
                  </a:lnTo>
                  <a:lnTo>
                    <a:pt x="4421" y="518"/>
                  </a:lnTo>
                  <a:lnTo>
                    <a:pt x="2074" y="31"/>
                  </a:lnTo>
                  <a:lnTo>
                    <a:pt x="824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900">
              <a:solidFill>
                <a:schemeClr val="dk1"/>
              </a:solidFill>
              <a:prstDash val="solid"/>
              <a:miter lim="30483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2" name="Google Shape;492;p26"/>
          <p:cNvGrpSpPr/>
          <p:nvPr/>
        </p:nvGrpSpPr>
        <p:grpSpPr>
          <a:xfrm>
            <a:off x="2034725" y="1300288"/>
            <a:ext cx="4796507" cy="5691512"/>
            <a:chOff x="2034725" y="1300288"/>
            <a:chExt cx="4796507" cy="5691512"/>
          </a:xfrm>
        </p:grpSpPr>
        <p:sp>
          <p:nvSpPr>
            <p:cNvPr id="493" name="Google Shape;493;p26"/>
            <p:cNvSpPr/>
            <p:nvPr/>
          </p:nvSpPr>
          <p:spPr>
            <a:xfrm>
              <a:off x="2312932" y="2473200"/>
              <a:ext cx="4518300" cy="4518600"/>
            </a:xfrm>
            <a:prstGeom prst="pie">
              <a:avLst>
                <a:gd fmla="val 13689419" name="adj1"/>
                <a:gd fmla="val 16214106" name="adj2"/>
              </a:avLst>
            </a:pr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26"/>
            <p:cNvSpPr txBox="1"/>
            <p:nvPr/>
          </p:nvSpPr>
          <p:spPr>
            <a:xfrm>
              <a:off x="2449025" y="1300288"/>
              <a:ext cx="1415400" cy="37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accen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Venus</a:t>
              </a:r>
              <a:endParaRPr b="1" sz="180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95" name="Google Shape;495;p26"/>
            <p:cNvSpPr txBox="1"/>
            <p:nvPr/>
          </p:nvSpPr>
          <p:spPr>
            <a:xfrm>
              <a:off x="2034725" y="1646838"/>
              <a:ext cx="1829700" cy="74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name, but also very high temperatures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496" name="Google Shape;496;p26"/>
            <p:cNvGrpSpPr/>
            <p:nvPr/>
          </p:nvGrpSpPr>
          <p:grpSpPr>
            <a:xfrm>
              <a:off x="3762829" y="3066713"/>
              <a:ext cx="420796" cy="395746"/>
              <a:chOff x="-4211975" y="2783850"/>
              <a:chExt cx="291450" cy="274100"/>
            </a:xfrm>
          </p:grpSpPr>
          <p:sp>
            <p:nvSpPr>
              <p:cNvPr id="497" name="Google Shape;497;p26"/>
              <p:cNvSpPr/>
              <p:nvPr/>
            </p:nvSpPr>
            <p:spPr>
              <a:xfrm>
                <a:off x="-4211975" y="2937125"/>
                <a:ext cx="291450" cy="120825"/>
              </a:xfrm>
              <a:custGeom>
                <a:rect b="b" l="l" r="r" t="t"/>
                <a:pathLst>
                  <a:path extrusionOk="0" h="4833" w="11658">
                    <a:moveTo>
                      <a:pt x="978" y="706"/>
                    </a:moveTo>
                    <a:cubicBezTo>
                      <a:pt x="1167" y="706"/>
                      <a:pt x="1324" y="863"/>
                      <a:pt x="1324" y="1052"/>
                    </a:cubicBezTo>
                    <a:lnTo>
                      <a:pt x="1324" y="3762"/>
                    </a:lnTo>
                    <a:cubicBezTo>
                      <a:pt x="1324" y="3982"/>
                      <a:pt x="1167" y="4140"/>
                      <a:pt x="978" y="4140"/>
                    </a:cubicBezTo>
                    <a:lnTo>
                      <a:pt x="631" y="4140"/>
                    </a:lnTo>
                    <a:lnTo>
                      <a:pt x="631" y="706"/>
                    </a:lnTo>
                    <a:close/>
                    <a:moveTo>
                      <a:pt x="3866" y="717"/>
                    </a:moveTo>
                    <a:cubicBezTo>
                      <a:pt x="4374" y="717"/>
                      <a:pt x="4886" y="859"/>
                      <a:pt x="5325" y="1147"/>
                    </a:cubicBezTo>
                    <a:cubicBezTo>
                      <a:pt x="5672" y="1367"/>
                      <a:pt x="5703" y="1399"/>
                      <a:pt x="5829" y="1399"/>
                    </a:cubicBezTo>
                    <a:lnTo>
                      <a:pt x="7247" y="1399"/>
                    </a:lnTo>
                    <a:cubicBezTo>
                      <a:pt x="7436" y="1399"/>
                      <a:pt x="7594" y="1556"/>
                      <a:pt x="7594" y="1777"/>
                    </a:cubicBezTo>
                    <a:cubicBezTo>
                      <a:pt x="7594" y="1966"/>
                      <a:pt x="7436" y="2124"/>
                      <a:pt x="7247" y="2124"/>
                    </a:cubicBezTo>
                    <a:lnTo>
                      <a:pt x="4758" y="2124"/>
                    </a:lnTo>
                    <a:cubicBezTo>
                      <a:pt x="4380" y="2124"/>
                      <a:pt x="4034" y="2344"/>
                      <a:pt x="3845" y="2659"/>
                    </a:cubicBezTo>
                    <a:cubicBezTo>
                      <a:pt x="3782" y="2817"/>
                      <a:pt x="3845" y="3069"/>
                      <a:pt x="4002" y="3132"/>
                    </a:cubicBezTo>
                    <a:cubicBezTo>
                      <a:pt x="4045" y="3158"/>
                      <a:pt x="4096" y="3169"/>
                      <a:pt x="4148" y="3169"/>
                    </a:cubicBezTo>
                    <a:cubicBezTo>
                      <a:pt x="4284" y="3169"/>
                      <a:pt x="4429" y="3088"/>
                      <a:pt x="4475" y="2974"/>
                    </a:cubicBezTo>
                    <a:cubicBezTo>
                      <a:pt x="4538" y="2848"/>
                      <a:pt x="4632" y="2785"/>
                      <a:pt x="4790" y="2785"/>
                    </a:cubicBezTo>
                    <a:lnTo>
                      <a:pt x="7562" y="2785"/>
                    </a:lnTo>
                    <a:cubicBezTo>
                      <a:pt x="7783" y="2785"/>
                      <a:pt x="8003" y="2722"/>
                      <a:pt x="8192" y="2596"/>
                    </a:cubicBezTo>
                    <a:lnTo>
                      <a:pt x="10555" y="769"/>
                    </a:lnTo>
                    <a:cubicBezTo>
                      <a:pt x="10603" y="747"/>
                      <a:pt x="10649" y="737"/>
                      <a:pt x="10693" y="737"/>
                    </a:cubicBezTo>
                    <a:cubicBezTo>
                      <a:pt x="10969" y="737"/>
                      <a:pt x="11146" y="1123"/>
                      <a:pt x="10902" y="1367"/>
                    </a:cubicBezTo>
                    <a:cubicBezTo>
                      <a:pt x="10844" y="1406"/>
                      <a:pt x="10817" y="1419"/>
                      <a:pt x="10805" y="1419"/>
                    </a:cubicBezTo>
                    <a:cubicBezTo>
                      <a:pt x="10780" y="1419"/>
                      <a:pt x="10836" y="1354"/>
                      <a:pt x="10826" y="1354"/>
                    </a:cubicBezTo>
                    <a:cubicBezTo>
                      <a:pt x="10804" y="1354"/>
                      <a:pt x="10447" y="1686"/>
                      <a:pt x="8066" y="3856"/>
                    </a:cubicBezTo>
                    <a:cubicBezTo>
                      <a:pt x="7877" y="4014"/>
                      <a:pt x="7625" y="4140"/>
                      <a:pt x="7373" y="4140"/>
                    </a:cubicBezTo>
                    <a:lnTo>
                      <a:pt x="3435" y="4140"/>
                    </a:lnTo>
                    <a:cubicBezTo>
                      <a:pt x="2962" y="4140"/>
                      <a:pt x="2490" y="4014"/>
                      <a:pt x="2049" y="3825"/>
                    </a:cubicBezTo>
                    <a:lnTo>
                      <a:pt x="2049" y="1399"/>
                    </a:lnTo>
                    <a:lnTo>
                      <a:pt x="2332" y="1210"/>
                    </a:lnTo>
                    <a:cubicBezTo>
                      <a:pt x="2774" y="883"/>
                      <a:pt x="3318" y="717"/>
                      <a:pt x="3866" y="717"/>
                    </a:cubicBezTo>
                    <a:close/>
                    <a:moveTo>
                      <a:pt x="3817" y="0"/>
                    </a:moveTo>
                    <a:cubicBezTo>
                      <a:pt x="3151" y="0"/>
                      <a:pt x="2491" y="205"/>
                      <a:pt x="1923" y="611"/>
                    </a:cubicBezTo>
                    <a:cubicBezTo>
                      <a:pt x="1765" y="265"/>
                      <a:pt x="1419" y="13"/>
                      <a:pt x="1009" y="13"/>
                    </a:cubicBezTo>
                    <a:lnTo>
                      <a:pt x="348" y="13"/>
                    </a:lnTo>
                    <a:cubicBezTo>
                      <a:pt x="159" y="13"/>
                      <a:pt x="1" y="170"/>
                      <a:pt x="1" y="391"/>
                    </a:cubicBezTo>
                    <a:lnTo>
                      <a:pt x="1" y="4486"/>
                    </a:lnTo>
                    <a:cubicBezTo>
                      <a:pt x="1" y="4675"/>
                      <a:pt x="159" y="4833"/>
                      <a:pt x="348" y="4833"/>
                    </a:cubicBezTo>
                    <a:lnTo>
                      <a:pt x="1009" y="4833"/>
                    </a:lnTo>
                    <a:cubicBezTo>
                      <a:pt x="1324" y="4833"/>
                      <a:pt x="1608" y="4675"/>
                      <a:pt x="1797" y="4486"/>
                    </a:cubicBezTo>
                    <a:cubicBezTo>
                      <a:pt x="2332" y="4707"/>
                      <a:pt x="2868" y="4833"/>
                      <a:pt x="3435" y="4833"/>
                    </a:cubicBezTo>
                    <a:lnTo>
                      <a:pt x="7373" y="4833"/>
                    </a:lnTo>
                    <a:cubicBezTo>
                      <a:pt x="7783" y="4833"/>
                      <a:pt x="8192" y="4675"/>
                      <a:pt x="8507" y="4392"/>
                    </a:cubicBezTo>
                    <a:cubicBezTo>
                      <a:pt x="8539" y="4392"/>
                      <a:pt x="11217" y="1903"/>
                      <a:pt x="11248" y="1872"/>
                    </a:cubicBezTo>
                    <a:cubicBezTo>
                      <a:pt x="11406" y="1809"/>
                      <a:pt x="11658" y="1493"/>
                      <a:pt x="11658" y="1084"/>
                    </a:cubicBezTo>
                    <a:cubicBezTo>
                      <a:pt x="11658" y="454"/>
                      <a:pt x="11185" y="44"/>
                      <a:pt x="10618" y="44"/>
                    </a:cubicBezTo>
                    <a:cubicBezTo>
                      <a:pt x="10303" y="44"/>
                      <a:pt x="10051" y="202"/>
                      <a:pt x="9925" y="296"/>
                    </a:cubicBezTo>
                    <a:lnTo>
                      <a:pt x="8192" y="1619"/>
                    </a:lnTo>
                    <a:cubicBezTo>
                      <a:pt x="8098" y="1084"/>
                      <a:pt x="7688" y="706"/>
                      <a:pt x="7153" y="706"/>
                    </a:cubicBezTo>
                    <a:lnTo>
                      <a:pt x="5861" y="706"/>
                    </a:lnTo>
                    <a:lnTo>
                      <a:pt x="5640" y="548"/>
                    </a:lnTo>
                    <a:cubicBezTo>
                      <a:pt x="5075" y="182"/>
                      <a:pt x="4444" y="0"/>
                      <a:pt x="38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8" name="Google Shape;498;p26"/>
              <p:cNvSpPr/>
              <p:nvPr/>
            </p:nvSpPr>
            <p:spPr>
              <a:xfrm>
                <a:off x="-4109575" y="2783850"/>
                <a:ext cx="153625" cy="154400"/>
              </a:xfrm>
              <a:custGeom>
                <a:rect b="b" l="l" r="r" t="t"/>
                <a:pathLst>
                  <a:path extrusionOk="0" h="6176" w="6145">
                    <a:moveTo>
                      <a:pt x="3057" y="693"/>
                    </a:moveTo>
                    <a:cubicBezTo>
                      <a:pt x="4411" y="693"/>
                      <a:pt x="5482" y="1765"/>
                      <a:pt x="5482" y="3088"/>
                    </a:cubicBezTo>
                    <a:cubicBezTo>
                      <a:pt x="5482" y="4442"/>
                      <a:pt x="4411" y="5482"/>
                      <a:pt x="3057" y="5482"/>
                    </a:cubicBezTo>
                    <a:cubicBezTo>
                      <a:pt x="1733" y="5482"/>
                      <a:pt x="662" y="4442"/>
                      <a:pt x="662" y="3088"/>
                    </a:cubicBezTo>
                    <a:cubicBezTo>
                      <a:pt x="662" y="1765"/>
                      <a:pt x="1733" y="693"/>
                      <a:pt x="3057" y="693"/>
                    </a:cubicBezTo>
                    <a:close/>
                    <a:moveTo>
                      <a:pt x="3057" y="0"/>
                    </a:moveTo>
                    <a:cubicBezTo>
                      <a:pt x="1387" y="0"/>
                      <a:pt x="1" y="1387"/>
                      <a:pt x="1" y="3088"/>
                    </a:cubicBezTo>
                    <a:cubicBezTo>
                      <a:pt x="1" y="4789"/>
                      <a:pt x="1387" y="6175"/>
                      <a:pt x="3057" y="6175"/>
                    </a:cubicBezTo>
                    <a:cubicBezTo>
                      <a:pt x="4758" y="6175"/>
                      <a:pt x="6144" y="4789"/>
                      <a:pt x="6144" y="3088"/>
                    </a:cubicBezTo>
                    <a:cubicBezTo>
                      <a:pt x="6144" y="1387"/>
                      <a:pt x="4758" y="0"/>
                      <a:pt x="30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9" name="Google Shape;499;p26"/>
              <p:cNvSpPr/>
              <p:nvPr/>
            </p:nvSpPr>
            <p:spPr>
              <a:xfrm>
                <a:off x="-4074925" y="2818500"/>
                <a:ext cx="84300" cy="85100"/>
              </a:xfrm>
              <a:custGeom>
                <a:rect b="b" l="l" r="r" t="t"/>
                <a:pathLst>
                  <a:path extrusionOk="0" h="3404" w="3372">
                    <a:moveTo>
                      <a:pt x="1671" y="631"/>
                    </a:moveTo>
                    <a:cubicBezTo>
                      <a:pt x="2238" y="631"/>
                      <a:pt x="2710" y="1103"/>
                      <a:pt x="2710" y="1670"/>
                    </a:cubicBezTo>
                    <a:cubicBezTo>
                      <a:pt x="2710" y="2206"/>
                      <a:pt x="2238" y="2678"/>
                      <a:pt x="1671" y="2678"/>
                    </a:cubicBezTo>
                    <a:cubicBezTo>
                      <a:pt x="1135" y="2678"/>
                      <a:pt x="662" y="2206"/>
                      <a:pt x="662" y="1670"/>
                    </a:cubicBezTo>
                    <a:cubicBezTo>
                      <a:pt x="662" y="1103"/>
                      <a:pt x="1135" y="631"/>
                      <a:pt x="1671" y="631"/>
                    </a:cubicBezTo>
                    <a:close/>
                    <a:moveTo>
                      <a:pt x="1671" y="1"/>
                    </a:moveTo>
                    <a:cubicBezTo>
                      <a:pt x="725" y="1"/>
                      <a:pt x="1" y="757"/>
                      <a:pt x="1" y="1702"/>
                    </a:cubicBezTo>
                    <a:cubicBezTo>
                      <a:pt x="1" y="2647"/>
                      <a:pt x="725" y="3403"/>
                      <a:pt x="1671" y="3403"/>
                    </a:cubicBezTo>
                    <a:cubicBezTo>
                      <a:pt x="2616" y="3403"/>
                      <a:pt x="3372" y="2647"/>
                      <a:pt x="3372" y="1702"/>
                    </a:cubicBezTo>
                    <a:cubicBezTo>
                      <a:pt x="3372" y="757"/>
                      <a:pt x="2616" y="1"/>
                      <a:pt x="16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500" name="Google Shape;500;p26"/>
          <p:cNvGrpSpPr/>
          <p:nvPr/>
        </p:nvGrpSpPr>
        <p:grpSpPr>
          <a:xfrm>
            <a:off x="2312932" y="2473240"/>
            <a:ext cx="6347993" cy="4518600"/>
            <a:chOff x="2312932" y="2473240"/>
            <a:chExt cx="6347993" cy="4518600"/>
          </a:xfrm>
        </p:grpSpPr>
        <p:sp>
          <p:nvSpPr>
            <p:cNvPr id="501" name="Google Shape;501;p26"/>
            <p:cNvSpPr/>
            <p:nvPr/>
          </p:nvSpPr>
          <p:spPr>
            <a:xfrm>
              <a:off x="2312932" y="2473240"/>
              <a:ext cx="4518300" cy="4518600"/>
            </a:xfrm>
            <a:prstGeom prst="pie">
              <a:avLst>
                <a:gd fmla="val 18558517" name="adj1"/>
                <a:gd fmla="val 771" name="adj2"/>
              </a:avLst>
            </a:prstGeom>
            <a:solidFill>
              <a:schemeClr val="accent4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26"/>
            <p:cNvSpPr txBox="1"/>
            <p:nvPr/>
          </p:nvSpPr>
          <p:spPr>
            <a:xfrm>
              <a:off x="6831225" y="2663300"/>
              <a:ext cx="1415400" cy="37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accent4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Mercury</a:t>
              </a:r>
              <a:endParaRPr b="1" sz="1800">
                <a:solidFill>
                  <a:schemeClr val="accent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03" name="Google Shape;503;p26"/>
            <p:cNvSpPr txBox="1"/>
            <p:nvPr/>
          </p:nvSpPr>
          <p:spPr>
            <a:xfrm>
              <a:off x="6831225" y="3009850"/>
              <a:ext cx="1829700" cy="74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Mercury </a:t>
              </a: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is the closest planet to the Sun and also the smallest one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504" name="Google Shape;504;p26"/>
            <p:cNvGrpSpPr/>
            <p:nvPr/>
          </p:nvGrpSpPr>
          <p:grpSpPr>
            <a:xfrm>
              <a:off x="5900171" y="3903676"/>
              <a:ext cx="420796" cy="420796"/>
              <a:chOff x="-2419325" y="2408150"/>
              <a:chExt cx="291450" cy="291450"/>
            </a:xfrm>
          </p:grpSpPr>
          <p:sp>
            <p:nvSpPr>
              <p:cNvPr id="505" name="Google Shape;505;p26"/>
              <p:cNvSpPr/>
              <p:nvPr/>
            </p:nvSpPr>
            <p:spPr>
              <a:xfrm>
                <a:off x="-2419325" y="2408150"/>
                <a:ext cx="291450" cy="291450"/>
              </a:xfrm>
              <a:custGeom>
                <a:rect b="b" l="l" r="r" t="t"/>
                <a:pathLst>
                  <a:path extrusionOk="0" h="11658" w="11658">
                    <a:moveTo>
                      <a:pt x="8948" y="725"/>
                    </a:moveTo>
                    <a:lnTo>
                      <a:pt x="8948" y="2489"/>
                    </a:lnTo>
                    <a:lnTo>
                      <a:pt x="8948" y="10366"/>
                    </a:lnTo>
                    <a:cubicBezTo>
                      <a:pt x="8948" y="10586"/>
                      <a:pt x="9011" y="10838"/>
                      <a:pt x="9137" y="11027"/>
                    </a:cubicBezTo>
                    <a:lnTo>
                      <a:pt x="1733" y="11027"/>
                    </a:lnTo>
                    <a:cubicBezTo>
                      <a:pt x="1134" y="11027"/>
                      <a:pt x="662" y="10586"/>
                      <a:pt x="662" y="10019"/>
                    </a:cubicBezTo>
                    <a:lnTo>
                      <a:pt x="662" y="725"/>
                    </a:lnTo>
                    <a:close/>
                    <a:moveTo>
                      <a:pt x="11027" y="2836"/>
                    </a:moveTo>
                    <a:lnTo>
                      <a:pt x="11027" y="10366"/>
                    </a:lnTo>
                    <a:lnTo>
                      <a:pt x="10995" y="10366"/>
                    </a:lnTo>
                    <a:cubicBezTo>
                      <a:pt x="10995" y="10744"/>
                      <a:pt x="10680" y="11027"/>
                      <a:pt x="10334" y="11027"/>
                    </a:cubicBezTo>
                    <a:cubicBezTo>
                      <a:pt x="9987" y="11027"/>
                      <a:pt x="9672" y="10712"/>
                      <a:pt x="9672" y="10366"/>
                    </a:cubicBezTo>
                    <a:lnTo>
                      <a:pt x="9672" y="2836"/>
                    </a:lnTo>
                    <a:close/>
                    <a:moveTo>
                      <a:pt x="347" y="1"/>
                    </a:moveTo>
                    <a:cubicBezTo>
                      <a:pt x="158" y="1"/>
                      <a:pt x="0" y="158"/>
                      <a:pt x="0" y="347"/>
                    </a:cubicBezTo>
                    <a:lnTo>
                      <a:pt x="0" y="9956"/>
                    </a:lnTo>
                    <a:cubicBezTo>
                      <a:pt x="0" y="10901"/>
                      <a:pt x="756" y="11657"/>
                      <a:pt x="1702" y="11657"/>
                    </a:cubicBezTo>
                    <a:lnTo>
                      <a:pt x="10302" y="11657"/>
                    </a:lnTo>
                    <a:cubicBezTo>
                      <a:pt x="11027" y="11657"/>
                      <a:pt x="11657" y="11027"/>
                      <a:pt x="11657" y="10271"/>
                    </a:cubicBezTo>
                    <a:lnTo>
                      <a:pt x="11657" y="2395"/>
                    </a:lnTo>
                    <a:cubicBezTo>
                      <a:pt x="11657" y="2300"/>
                      <a:pt x="11500" y="2143"/>
                      <a:pt x="11342" y="2143"/>
                    </a:cubicBezTo>
                    <a:lnTo>
                      <a:pt x="9641" y="2143"/>
                    </a:lnTo>
                    <a:lnTo>
                      <a:pt x="9641" y="347"/>
                    </a:lnTo>
                    <a:cubicBezTo>
                      <a:pt x="9641" y="158"/>
                      <a:pt x="9483" y="1"/>
                      <a:pt x="92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6" name="Google Shape;506;p26"/>
              <p:cNvSpPr/>
              <p:nvPr/>
            </p:nvSpPr>
            <p:spPr>
              <a:xfrm>
                <a:off x="-2385475" y="2444375"/>
                <a:ext cx="173325" cy="86675"/>
              </a:xfrm>
              <a:custGeom>
                <a:rect b="b" l="l" r="r" t="t"/>
                <a:pathLst>
                  <a:path extrusionOk="0" h="3467" w="6933">
                    <a:moveTo>
                      <a:pt x="6207" y="694"/>
                    </a:moveTo>
                    <a:lnTo>
                      <a:pt x="6207" y="2742"/>
                    </a:lnTo>
                    <a:lnTo>
                      <a:pt x="694" y="2742"/>
                    </a:lnTo>
                    <a:lnTo>
                      <a:pt x="694" y="694"/>
                    </a:lnTo>
                    <a:close/>
                    <a:moveTo>
                      <a:pt x="348" y="1"/>
                    </a:moveTo>
                    <a:cubicBezTo>
                      <a:pt x="159" y="1"/>
                      <a:pt x="1" y="158"/>
                      <a:pt x="1" y="379"/>
                    </a:cubicBezTo>
                    <a:lnTo>
                      <a:pt x="1" y="3120"/>
                    </a:lnTo>
                    <a:cubicBezTo>
                      <a:pt x="1" y="3309"/>
                      <a:pt x="159" y="3466"/>
                      <a:pt x="348" y="3466"/>
                    </a:cubicBezTo>
                    <a:lnTo>
                      <a:pt x="6554" y="3466"/>
                    </a:lnTo>
                    <a:cubicBezTo>
                      <a:pt x="6775" y="3466"/>
                      <a:pt x="6932" y="3309"/>
                      <a:pt x="6932" y="3120"/>
                    </a:cubicBezTo>
                    <a:lnTo>
                      <a:pt x="6932" y="379"/>
                    </a:lnTo>
                    <a:cubicBezTo>
                      <a:pt x="6869" y="158"/>
                      <a:pt x="6712" y="1"/>
                      <a:pt x="65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7" name="Google Shape;507;p26"/>
              <p:cNvSpPr/>
              <p:nvPr/>
            </p:nvSpPr>
            <p:spPr>
              <a:xfrm>
                <a:off x="-2385475" y="2545975"/>
                <a:ext cx="86675" cy="86675"/>
              </a:xfrm>
              <a:custGeom>
                <a:rect b="b" l="l" r="r" t="t"/>
                <a:pathLst>
                  <a:path extrusionOk="0" h="3467" w="3467">
                    <a:moveTo>
                      <a:pt x="2742" y="757"/>
                    </a:moveTo>
                    <a:lnTo>
                      <a:pt x="2742" y="2805"/>
                    </a:lnTo>
                    <a:lnTo>
                      <a:pt x="694" y="2805"/>
                    </a:lnTo>
                    <a:lnTo>
                      <a:pt x="694" y="757"/>
                    </a:lnTo>
                    <a:close/>
                    <a:moveTo>
                      <a:pt x="348" y="1"/>
                    </a:moveTo>
                    <a:cubicBezTo>
                      <a:pt x="159" y="1"/>
                      <a:pt x="1" y="158"/>
                      <a:pt x="1" y="347"/>
                    </a:cubicBezTo>
                    <a:lnTo>
                      <a:pt x="1" y="3120"/>
                    </a:lnTo>
                    <a:cubicBezTo>
                      <a:pt x="1" y="3309"/>
                      <a:pt x="159" y="3466"/>
                      <a:pt x="348" y="3466"/>
                    </a:cubicBezTo>
                    <a:lnTo>
                      <a:pt x="3088" y="3466"/>
                    </a:lnTo>
                    <a:cubicBezTo>
                      <a:pt x="3309" y="3466"/>
                      <a:pt x="3467" y="3309"/>
                      <a:pt x="3467" y="3120"/>
                    </a:cubicBezTo>
                    <a:lnTo>
                      <a:pt x="3467" y="347"/>
                    </a:lnTo>
                    <a:cubicBezTo>
                      <a:pt x="3467" y="158"/>
                      <a:pt x="3309" y="1"/>
                      <a:pt x="3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8" name="Google Shape;508;p26"/>
              <p:cNvSpPr/>
              <p:nvPr/>
            </p:nvSpPr>
            <p:spPr>
              <a:xfrm>
                <a:off x="-2281500" y="2546775"/>
                <a:ext cx="69350" cy="18125"/>
              </a:xfrm>
              <a:custGeom>
                <a:rect b="b" l="l" r="r" t="t"/>
                <a:pathLst>
                  <a:path extrusionOk="0" h="725" w="2774">
                    <a:moveTo>
                      <a:pt x="347" y="0"/>
                    </a:moveTo>
                    <a:cubicBezTo>
                      <a:pt x="158" y="0"/>
                      <a:pt x="1" y="158"/>
                      <a:pt x="1" y="378"/>
                    </a:cubicBezTo>
                    <a:cubicBezTo>
                      <a:pt x="1" y="567"/>
                      <a:pt x="158" y="725"/>
                      <a:pt x="347" y="725"/>
                    </a:cubicBezTo>
                    <a:lnTo>
                      <a:pt x="2395" y="725"/>
                    </a:lnTo>
                    <a:cubicBezTo>
                      <a:pt x="2616" y="725"/>
                      <a:pt x="2773" y="567"/>
                      <a:pt x="2773" y="378"/>
                    </a:cubicBezTo>
                    <a:cubicBezTo>
                      <a:pt x="2710" y="158"/>
                      <a:pt x="2553" y="0"/>
                      <a:pt x="23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9" name="Google Shape;509;p26"/>
              <p:cNvSpPr/>
              <p:nvPr/>
            </p:nvSpPr>
            <p:spPr>
              <a:xfrm>
                <a:off x="-2281500" y="2581425"/>
                <a:ext cx="69350" cy="18150"/>
              </a:xfrm>
              <a:custGeom>
                <a:rect b="b" l="l" r="r" t="t"/>
                <a:pathLst>
                  <a:path extrusionOk="0" h="726" w="2774">
                    <a:moveTo>
                      <a:pt x="347" y="1"/>
                    </a:moveTo>
                    <a:cubicBezTo>
                      <a:pt x="158" y="1"/>
                      <a:pt x="1" y="158"/>
                      <a:pt x="1" y="347"/>
                    </a:cubicBezTo>
                    <a:cubicBezTo>
                      <a:pt x="1" y="568"/>
                      <a:pt x="158" y="725"/>
                      <a:pt x="347" y="725"/>
                    </a:cubicBezTo>
                    <a:lnTo>
                      <a:pt x="2395" y="725"/>
                    </a:lnTo>
                    <a:cubicBezTo>
                      <a:pt x="2616" y="725"/>
                      <a:pt x="2773" y="568"/>
                      <a:pt x="2773" y="347"/>
                    </a:cubicBezTo>
                    <a:cubicBezTo>
                      <a:pt x="2710" y="158"/>
                      <a:pt x="2553" y="1"/>
                      <a:pt x="23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0" name="Google Shape;510;p26"/>
              <p:cNvSpPr/>
              <p:nvPr/>
            </p:nvSpPr>
            <p:spPr>
              <a:xfrm>
                <a:off x="-2281500" y="2616075"/>
                <a:ext cx="69350" cy="17350"/>
              </a:xfrm>
              <a:custGeom>
                <a:rect b="b" l="l" r="r" t="t"/>
                <a:pathLst>
                  <a:path extrusionOk="0" h="694" w="2774">
                    <a:moveTo>
                      <a:pt x="347" y="1"/>
                    </a:moveTo>
                    <a:cubicBezTo>
                      <a:pt x="158" y="1"/>
                      <a:pt x="1" y="158"/>
                      <a:pt x="1" y="347"/>
                    </a:cubicBezTo>
                    <a:cubicBezTo>
                      <a:pt x="1" y="536"/>
                      <a:pt x="158" y="694"/>
                      <a:pt x="347" y="694"/>
                    </a:cubicBezTo>
                    <a:lnTo>
                      <a:pt x="2395" y="694"/>
                    </a:lnTo>
                    <a:cubicBezTo>
                      <a:pt x="2616" y="694"/>
                      <a:pt x="2773" y="536"/>
                      <a:pt x="2773" y="347"/>
                    </a:cubicBezTo>
                    <a:cubicBezTo>
                      <a:pt x="2710" y="158"/>
                      <a:pt x="2553" y="1"/>
                      <a:pt x="23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1" name="Google Shape;511;p26"/>
              <p:cNvSpPr/>
              <p:nvPr/>
            </p:nvSpPr>
            <p:spPr>
              <a:xfrm>
                <a:off x="-2385475" y="2649150"/>
                <a:ext cx="173325" cy="18150"/>
              </a:xfrm>
              <a:custGeom>
                <a:rect b="b" l="l" r="r" t="t"/>
                <a:pathLst>
                  <a:path extrusionOk="0" h="726" w="6933">
                    <a:moveTo>
                      <a:pt x="348" y="1"/>
                    </a:moveTo>
                    <a:cubicBezTo>
                      <a:pt x="159" y="1"/>
                      <a:pt x="1" y="159"/>
                      <a:pt x="1" y="379"/>
                    </a:cubicBezTo>
                    <a:cubicBezTo>
                      <a:pt x="1" y="568"/>
                      <a:pt x="159" y="726"/>
                      <a:pt x="348" y="726"/>
                    </a:cubicBezTo>
                    <a:lnTo>
                      <a:pt x="6554" y="726"/>
                    </a:lnTo>
                    <a:cubicBezTo>
                      <a:pt x="6775" y="726"/>
                      <a:pt x="6932" y="568"/>
                      <a:pt x="6932" y="379"/>
                    </a:cubicBezTo>
                    <a:cubicBezTo>
                      <a:pt x="6869" y="159"/>
                      <a:pt x="6712" y="1"/>
                      <a:pt x="65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512" name="Google Shape;512;p26"/>
          <p:cNvGrpSpPr/>
          <p:nvPr/>
        </p:nvGrpSpPr>
        <p:grpSpPr>
          <a:xfrm>
            <a:off x="2312892" y="1300300"/>
            <a:ext cx="4701846" cy="5691500"/>
            <a:chOff x="2312892" y="1300300"/>
            <a:chExt cx="4701846" cy="5691500"/>
          </a:xfrm>
        </p:grpSpPr>
        <p:sp>
          <p:nvSpPr>
            <p:cNvPr id="513" name="Google Shape;513;p26"/>
            <p:cNvSpPr/>
            <p:nvPr/>
          </p:nvSpPr>
          <p:spPr>
            <a:xfrm>
              <a:off x="2312892" y="2473200"/>
              <a:ext cx="4518300" cy="4518600"/>
            </a:xfrm>
            <a:prstGeom prst="pie">
              <a:avLst>
                <a:gd fmla="val 16199927" name="adj1"/>
                <a:gd fmla="val 18790449" name="adj2"/>
              </a:avLst>
            </a:pr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26"/>
            <p:cNvSpPr txBox="1"/>
            <p:nvPr/>
          </p:nvSpPr>
          <p:spPr>
            <a:xfrm>
              <a:off x="5185038" y="1300300"/>
              <a:ext cx="1415400" cy="37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accent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Mars</a:t>
              </a:r>
              <a:endParaRPr b="1" sz="1800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15" name="Google Shape;515;p26"/>
            <p:cNvSpPr txBox="1"/>
            <p:nvPr/>
          </p:nvSpPr>
          <p:spPr>
            <a:xfrm>
              <a:off x="5185038" y="1646850"/>
              <a:ext cx="1829700" cy="74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 very cold place full of iron oxide dust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516" name="Google Shape;516;p26"/>
            <p:cNvGrpSpPr/>
            <p:nvPr/>
          </p:nvGrpSpPr>
          <p:grpSpPr>
            <a:xfrm>
              <a:off x="4946656" y="3052492"/>
              <a:ext cx="425343" cy="424188"/>
              <a:chOff x="-3854375" y="2405000"/>
              <a:chExt cx="294600" cy="293800"/>
            </a:xfrm>
          </p:grpSpPr>
          <p:sp>
            <p:nvSpPr>
              <p:cNvPr id="517" name="Google Shape;517;p26"/>
              <p:cNvSpPr/>
              <p:nvPr/>
            </p:nvSpPr>
            <p:spPr>
              <a:xfrm>
                <a:off x="-3854375" y="2405000"/>
                <a:ext cx="294600" cy="293800"/>
              </a:xfrm>
              <a:custGeom>
                <a:rect b="b" l="l" r="r" t="t"/>
                <a:pathLst>
                  <a:path extrusionOk="0" h="11752" w="11784">
                    <a:moveTo>
                      <a:pt x="6994" y="694"/>
                    </a:moveTo>
                    <a:lnTo>
                      <a:pt x="6994" y="1103"/>
                    </a:lnTo>
                    <a:cubicBezTo>
                      <a:pt x="6994" y="1261"/>
                      <a:pt x="7120" y="1387"/>
                      <a:pt x="7278" y="1418"/>
                    </a:cubicBezTo>
                    <a:cubicBezTo>
                      <a:pt x="7467" y="1481"/>
                      <a:pt x="7719" y="1576"/>
                      <a:pt x="7908" y="1702"/>
                    </a:cubicBezTo>
                    <a:cubicBezTo>
                      <a:pt x="7954" y="1736"/>
                      <a:pt x="8009" y="1750"/>
                      <a:pt x="8066" y="1750"/>
                    </a:cubicBezTo>
                    <a:cubicBezTo>
                      <a:pt x="8164" y="1750"/>
                      <a:pt x="8269" y="1710"/>
                      <a:pt x="8349" y="1670"/>
                    </a:cubicBezTo>
                    <a:lnTo>
                      <a:pt x="8664" y="1355"/>
                    </a:lnTo>
                    <a:lnTo>
                      <a:pt x="9137" y="1828"/>
                    </a:lnTo>
                    <a:lnTo>
                      <a:pt x="8822" y="2143"/>
                    </a:lnTo>
                    <a:cubicBezTo>
                      <a:pt x="8696" y="2269"/>
                      <a:pt x="8696" y="2426"/>
                      <a:pt x="8759" y="2584"/>
                    </a:cubicBezTo>
                    <a:cubicBezTo>
                      <a:pt x="8885" y="2773"/>
                      <a:pt x="8979" y="2962"/>
                      <a:pt x="9042" y="3214"/>
                    </a:cubicBezTo>
                    <a:cubicBezTo>
                      <a:pt x="9074" y="3372"/>
                      <a:pt x="9200" y="3466"/>
                      <a:pt x="9357" y="3466"/>
                    </a:cubicBezTo>
                    <a:lnTo>
                      <a:pt x="9798" y="3466"/>
                    </a:lnTo>
                    <a:lnTo>
                      <a:pt x="9798" y="4159"/>
                    </a:lnTo>
                    <a:lnTo>
                      <a:pt x="9357" y="4159"/>
                    </a:lnTo>
                    <a:cubicBezTo>
                      <a:pt x="9200" y="4159"/>
                      <a:pt x="9074" y="4222"/>
                      <a:pt x="9042" y="4380"/>
                    </a:cubicBezTo>
                    <a:cubicBezTo>
                      <a:pt x="9011" y="4569"/>
                      <a:pt x="8885" y="4821"/>
                      <a:pt x="8759" y="5010"/>
                    </a:cubicBezTo>
                    <a:cubicBezTo>
                      <a:pt x="8696" y="5136"/>
                      <a:pt x="8727" y="5325"/>
                      <a:pt x="8822" y="5451"/>
                    </a:cubicBezTo>
                    <a:lnTo>
                      <a:pt x="9137" y="5766"/>
                    </a:lnTo>
                    <a:lnTo>
                      <a:pt x="8664" y="6238"/>
                    </a:lnTo>
                    <a:lnTo>
                      <a:pt x="8349" y="5923"/>
                    </a:lnTo>
                    <a:cubicBezTo>
                      <a:pt x="8275" y="5850"/>
                      <a:pt x="8191" y="5819"/>
                      <a:pt x="8101" y="5819"/>
                    </a:cubicBezTo>
                    <a:cubicBezTo>
                      <a:pt x="8038" y="5819"/>
                      <a:pt x="7973" y="5834"/>
                      <a:pt x="7908" y="5860"/>
                    </a:cubicBezTo>
                    <a:cubicBezTo>
                      <a:pt x="7719" y="5986"/>
                      <a:pt x="7498" y="6081"/>
                      <a:pt x="7278" y="6144"/>
                    </a:cubicBezTo>
                    <a:cubicBezTo>
                      <a:pt x="7120" y="6175"/>
                      <a:pt x="6994" y="6301"/>
                      <a:pt x="6994" y="6459"/>
                    </a:cubicBezTo>
                    <a:lnTo>
                      <a:pt x="6994" y="6900"/>
                    </a:lnTo>
                    <a:lnTo>
                      <a:pt x="6333" y="6900"/>
                    </a:lnTo>
                    <a:lnTo>
                      <a:pt x="6333" y="6459"/>
                    </a:lnTo>
                    <a:cubicBezTo>
                      <a:pt x="6333" y="6301"/>
                      <a:pt x="6207" y="6207"/>
                      <a:pt x="6049" y="6144"/>
                    </a:cubicBezTo>
                    <a:cubicBezTo>
                      <a:pt x="5860" y="6112"/>
                      <a:pt x="5608" y="5986"/>
                      <a:pt x="5419" y="5860"/>
                    </a:cubicBezTo>
                    <a:cubicBezTo>
                      <a:pt x="5374" y="5838"/>
                      <a:pt x="5322" y="5828"/>
                      <a:pt x="5267" y="5828"/>
                    </a:cubicBezTo>
                    <a:cubicBezTo>
                      <a:pt x="5167" y="5828"/>
                      <a:pt x="5059" y="5862"/>
                      <a:pt x="4978" y="5923"/>
                    </a:cubicBezTo>
                    <a:lnTo>
                      <a:pt x="4663" y="6238"/>
                    </a:lnTo>
                    <a:lnTo>
                      <a:pt x="4190" y="5766"/>
                    </a:lnTo>
                    <a:lnTo>
                      <a:pt x="4505" y="5451"/>
                    </a:lnTo>
                    <a:cubicBezTo>
                      <a:pt x="4631" y="5325"/>
                      <a:pt x="4631" y="5167"/>
                      <a:pt x="4568" y="5010"/>
                    </a:cubicBezTo>
                    <a:cubicBezTo>
                      <a:pt x="4442" y="4821"/>
                      <a:pt x="4348" y="4632"/>
                      <a:pt x="4285" y="4380"/>
                    </a:cubicBezTo>
                    <a:cubicBezTo>
                      <a:pt x="4253" y="4254"/>
                      <a:pt x="4127" y="4159"/>
                      <a:pt x="4001" y="4159"/>
                    </a:cubicBezTo>
                    <a:lnTo>
                      <a:pt x="3529" y="4159"/>
                    </a:lnTo>
                    <a:lnTo>
                      <a:pt x="3529" y="3466"/>
                    </a:lnTo>
                    <a:lnTo>
                      <a:pt x="3970" y="3466"/>
                    </a:lnTo>
                    <a:cubicBezTo>
                      <a:pt x="4127" y="3466"/>
                      <a:pt x="4253" y="3372"/>
                      <a:pt x="4285" y="3214"/>
                    </a:cubicBezTo>
                    <a:cubicBezTo>
                      <a:pt x="4316" y="2993"/>
                      <a:pt x="4442" y="2773"/>
                      <a:pt x="4568" y="2584"/>
                    </a:cubicBezTo>
                    <a:cubicBezTo>
                      <a:pt x="4631" y="2458"/>
                      <a:pt x="4600" y="2269"/>
                      <a:pt x="4505" y="2143"/>
                    </a:cubicBezTo>
                    <a:lnTo>
                      <a:pt x="4190" y="1828"/>
                    </a:lnTo>
                    <a:lnTo>
                      <a:pt x="4663" y="1355"/>
                    </a:lnTo>
                    <a:lnTo>
                      <a:pt x="4978" y="1670"/>
                    </a:lnTo>
                    <a:cubicBezTo>
                      <a:pt x="5046" y="1738"/>
                      <a:pt x="5122" y="1769"/>
                      <a:pt x="5203" y="1769"/>
                    </a:cubicBezTo>
                    <a:cubicBezTo>
                      <a:pt x="5273" y="1769"/>
                      <a:pt x="5346" y="1746"/>
                      <a:pt x="5419" y="1702"/>
                    </a:cubicBezTo>
                    <a:cubicBezTo>
                      <a:pt x="5608" y="1576"/>
                      <a:pt x="5829" y="1513"/>
                      <a:pt x="6049" y="1418"/>
                    </a:cubicBezTo>
                    <a:cubicBezTo>
                      <a:pt x="6207" y="1387"/>
                      <a:pt x="6333" y="1261"/>
                      <a:pt x="6333" y="1103"/>
                    </a:cubicBezTo>
                    <a:lnTo>
                      <a:pt x="6333" y="694"/>
                    </a:lnTo>
                    <a:close/>
                    <a:moveTo>
                      <a:pt x="10964" y="4821"/>
                    </a:moveTo>
                    <a:lnTo>
                      <a:pt x="9830" y="8255"/>
                    </a:lnTo>
                    <a:lnTo>
                      <a:pt x="2773" y="8255"/>
                    </a:lnTo>
                    <a:lnTo>
                      <a:pt x="2143" y="4821"/>
                    </a:lnTo>
                    <a:lnTo>
                      <a:pt x="3686" y="4821"/>
                    </a:lnTo>
                    <a:cubicBezTo>
                      <a:pt x="3718" y="4947"/>
                      <a:pt x="3781" y="5010"/>
                      <a:pt x="3812" y="5136"/>
                    </a:cubicBezTo>
                    <a:lnTo>
                      <a:pt x="3466" y="5482"/>
                    </a:lnTo>
                    <a:cubicBezTo>
                      <a:pt x="3340" y="5608"/>
                      <a:pt x="3340" y="5829"/>
                      <a:pt x="3466" y="5955"/>
                    </a:cubicBezTo>
                    <a:lnTo>
                      <a:pt x="4442" y="6932"/>
                    </a:lnTo>
                    <a:cubicBezTo>
                      <a:pt x="4505" y="6995"/>
                      <a:pt x="4592" y="7026"/>
                      <a:pt x="4679" y="7026"/>
                    </a:cubicBezTo>
                    <a:cubicBezTo>
                      <a:pt x="4765" y="7026"/>
                      <a:pt x="4852" y="6995"/>
                      <a:pt x="4915" y="6932"/>
                    </a:cubicBezTo>
                    <a:lnTo>
                      <a:pt x="5262" y="6585"/>
                    </a:lnTo>
                    <a:cubicBezTo>
                      <a:pt x="5356" y="6617"/>
                      <a:pt x="5451" y="6680"/>
                      <a:pt x="5577" y="6711"/>
                    </a:cubicBezTo>
                    <a:lnTo>
                      <a:pt x="5577" y="7215"/>
                    </a:lnTo>
                    <a:cubicBezTo>
                      <a:pt x="5577" y="7404"/>
                      <a:pt x="5734" y="7562"/>
                      <a:pt x="5923" y="7562"/>
                    </a:cubicBezTo>
                    <a:lnTo>
                      <a:pt x="7309" y="7562"/>
                    </a:lnTo>
                    <a:cubicBezTo>
                      <a:pt x="7498" y="7562"/>
                      <a:pt x="7656" y="7404"/>
                      <a:pt x="7656" y="7215"/>
                    </a:cubicBezTo>
                    <a:lnTo>
                      <a:pt x="7656" y="6711"/>
                    </a:lnTo>
                    <a:cubicBezTo>
                      <a:pt x="7782" y="6680"/>
                      <a:pt x="7876" y="6617"/>
                      <a:pt x="7971" y="6585"/>
                    </a:cubicBezTo>
                    <a:lnTo>
                      <a:pt x="8349" y="6932"/>
                    </a:lnTo>
                    <a:cubicBezTo>
                      <a:pt x="8396" y="6995"/>
                      <a:pt x="8483" y="7026"/>
                      <a:pt x="8574" y="7026"/>
                    </a:cubicBezTo>
                    <a:cubicBezTo>
                      <a:pt x="8664" y="7026"/>
                      <a:pt x="8759" y="6995"/>
                      <a:pt x="8822" y="6932"/>
                    </a:cubicBezTo>
                    <a:lnTo>
                      <a:pt x="9798" y="5955"/>
                    </a:lnTo>
                    <a:cubicBezTo>
                      <a:pt x="9924" y="5829"/>
                      <a:pt x="9924" y="5608"/>
                      <a:pt x="9798" y="5482"/>
                    </a:cubicBezTo>
                    <a:lnTo>
                      <a:pt x="9452" y="5136"/>
                    </a:lnTo>
                    <a:cubicBezTo>
                      <a:pt x="9483" y="5041"/>
                      <a:pt x="9515" y="4947"/>
                      <a:pt x="9546" y="4821"/>
                    </a:cubicBezTo>
                    <a:close/>
                    <a:moveTo>
                      <a:pt x="3907" y="10334"/>
                    </a:moveTo>
                    <a:cubicBezTo>
                      <a:pt x="4096" y="10366"/>
                      <a:pt x="4253" y="10523"/>
                      <a:pt x="4253" y="10681"/>
                    </a:cubicBezTo>
                    <a:cubicBezTo>
                      <a:pt x="4253" y="10870"/>
                      <a:pt x="4096" y="11027"/>
                      <a:pt x="3907" y="11027"/>
                    </a:cubicBezTo>
                    <a:cubicBezTo>
                      <a:pt x="3686" y="11027"/>
                      <a:pt x="3529" y="10870"/>
                      <a:pt x="3529" y="10681"/>
                    </a:cubicBezTo>
                    <a:cubicBezTo>
                      <a:pt x="3529" y="10492"/>
                      <a:pt x="3686" y="10334"/>
                      <a:pt x="3907" y="10334"/>
                    </a:cubicBezTo>
                    <a:close/>
                    <a:moveTo>
                      <a:pt x="8664" y="10334"/>
                    </a:moveTo>
                    <a:cubicBezTo>
                      <a:pt x="8853" y="10366"/>
                      <a:pt x="9011" y="10523"/>
                      <a:pt x="9011" y="10681"/>
                    </a:cubicBezTo>
                    <a:cubicBezTo>
                      <a:pt x="9011" y="10870"/>
                      <a:pt x="8853" y="11027"/>
                      <a:pt x="8664" y="11027"/>
                    </a:cubicBezTo>
                    <a:cubicBezTo>
                      <a:pt x="8444" y="11027"/>
                      <a:pt x="8286" y="10870"/>
                      <a:pt x="8286" y="10681"/>
                    </a:cubicBezTo>
                    <a:cubicBezTo>
                      <a:pt x="8286" y="10492"/>
                      <a:pt x="8444" y="10334"/>
                      <a:pt x="8664" y="10334"/>
                    </a:cubicBezTo>
                    <a:close/>
                    <a:moveTo>
                      <a:pt x="5892" y="0"/>
                    </a:moveTo>
                    <a:cubicBezTo>
                      <a:pt x="5703" y="0"/>
                      <a:pt x="5545" y="158"/>
                      <a:pt x="5545" y="379"/>
                    </a:cubicBezTo>
                    <a:lnTo>
                      <a:pt x="5545" y="883"/>
                    </a:lnTo>
                    <a:cubicBezTo>
                      <a:pt x="5419" y="914"/>
                      <a:pt x="5356" y="946"/>
                      <a:pt x="5230" y="1009"/>
                    </a:cubicBezTo>
                    <a:lnTo>
                      <a:pt x="4883" y="631"/>
                    </a:lnTo>
                    <a:cubicBezTo>
                      <a:pt x="4820" y="583"/>
                      <a:pt x="4734" y="560"/>
                      <a:pt x="4647" y="560"/>
                    </a:cubicBezTo>
                    <a:cubicBezTo>
                      <a:pt x="4561" y="560"/>
                      <a:pt x="4474" y="583"/>
                      <a:pt x="4411" y="631"/>
                    </a:cubicBezTo>
                    <a:lnTo>
                      <a:pt x="3434" y="1639"/>
                    </a:lnTo>
                    <a:cubicBezTo>
                      <a:pt x="3308" y="1733"/>
                      <a:pt x="3308" y="1985"/>
                      <a:pt x="3434" y="2111"/>
                    </a:cubicBezTo>
                    <a:lnTo>
                      <a:pt x="3781" y="2458"/>
                    </a:lnTo>
                    <a:cubicBezTo>
                      <a:pt x="3718" y="2521"/>
                      <a:pt x="3686" y="2647"/>
                      <a:pt x="3655" y="2773"/>
                    </a:cubicBezTo>
                    <a:lnTo>
                      <a:pt x="3151" y="2773"/>
                    </a:lnTo>
                    <a:cubicBezTo>
                      <a:pt x="2930" y="2773"/>
                      <a:pt x="2773" y="2930"/>
                      <a:pt x="2773" y="3119"/>
                    </a:cubicBezTo>
                    <a:lnTo>
                      <a:pt x="2773" y="4159"/>
                    </a:lnTo>
                    <a:lnTo>
                      <a:pt x="1985" y="4159"/>
                    </a:lnTo>
                    <a:lnTo>
                      <a:pt x="1765" y="2930"/>
                    </a:lnTo>
                    <a:cubicBezTo>
                      <a:pt x="1670" y="2458"/>
                      <a:pt x="1197" y="2111"/>
                      <a:pt x="693" y="2111"/>
                    </a:cubicBezTo>
                    <a:lnTo>
                      <a:pt x="347" y="2111"/>
                    </a:lnTo>
                    <a:cubicBezTo>
                      <a:pt x="158" y="2111"/>
                      <a:pt x="0" y="2269"/>
                      <a:pt x="0" y="2458"/>
                    </a:cubicBezTo>
                    <a:cubicBezTo>
                      <a:pt x="0" y="2647"/>
                      <a:pt x="158" y="2804"/>
                      <a:pt x="347" y="2804"/>
                    </a:cubicBezTo>
                    <a:lnTo>
                      <a:pt x="693" y="2804"/>
                    </a:lnTo>
                    <a:cubicBezTo>
                      <a:pt x="882" y="2804"/>
                      <a:pt x="1103" y="2930"/>
                      <a:pt x="1103" y="3088"/>
                    </a:cubicBezTo>
                    <a:lnTo>
                      <a:pt x="2080" y="8570"/>
                    </a:lnTo>
                    <a:cubicBezTo>
                      <a:pt x="1891" y="8759"/>
                      <a:pt x="1765" y="9042"/>
                      <a:pt x="1765" y="9357"/>
                    </a:cubicBezTo>
                    <a:cubicBezTo>
                      <a:pt x="1765" y="9861"/>
                      <a:pt x="2143" y="10366"/>
                      <a:pt x="2867" y="10366"/>
                    </a:cubicBezTo>
                    <a:cubicBezTo>
                      <a:pt x="2836" y="10492"/>
                      <a:pt x="2836" y="10618"/>
                      <a:pt x="2836" y="10712"/>
                    </a:cubicBezTo>
                    <a:cubicBezTo>
                      <a:pt x="2836" y="11279"/>
                      <a:pt x="3308" y="11752"/>
                      <a:pt x="3844" y="11752"/>
                    </a:cubicBezTo>
                    <a:cubicBezTo>
                      <a:pt x="4411" y="11752"/>
                      <a:pt x="4883" y="11279"/>
                      <a:pt x="4883" y="10712"/>
                    </a:cubicBezTo>
                    <a:cubicBezTo>
                      <a:pt x="4883" y="10618"/>
                      <a:pt x="4820" y="10492"/>
                      <a:pt x="4820" y="10366"/>
                    </a:cubicBezTo>
                    <a:lnTo>
                      <a:pt x="7719" y="10366"/>
                    </a:lnTo>
                    <a:cubicBezTo>
                      <a:pt x="7656" y="10492"/>
                      <a:pt x="7656" y="10618"/>
                      <a:pt x="7656" y="10712"/>
                    </a:cubicBezTo>
                    <a:cubicBezTo>
                      <a:pt x="7656" y="11279"/>
                      <a:pt x="8129" y="11752"/>
                      <a:pt x="8696" y="11752"/>
                    </a:cubicBezTo>
                    <a:cubicBezTo>
                      <a:pt x="9231" y="11752"/>
                      <a:pt x="9735" y="11279"/>
                      <a:pt x="9735" y="10712"/>
                    </a:cubicBezTo>
                    <a:cubicBezTo>
                      <a:pt x="9735" y="10618"/>
                      <a:pt x="9672" y="10492"/>
                      <a:pt x="9672" y="10366"/>
                    </a:cubicBezTo>
                    <a:lnTo>
                      <a:pt x="10082" y="10366"/>
                    </a:lnTo>
                    <a:cubicBezTo>
                      <a:pt x="10271" y="10366"/>
                      <a:pt x="10428" y="10208"/>
                      <a:pt x="10428" y="10019"/>
                    </a:cubicBezTo>
                    <a:cubicBezTo>
                      <a:pt x="10428" y="9830"/>
                      <a:pt x="10271" y="9672"/>
                      <a:pt x="10082" y="9672"/>
                    </a:cubicBezTo>
                    <a:lnTo>
                      <a:pt x="2867" y="9672"/>
                    </a:lnTo>
                    <a:cubicBezTo>
                      <a:pt x="2678" y="9672"/>
                      <a:pt x="2521" y="9515"/>
                      <a:pt x="2521" y="9294"/>
                    </a:cubicBezTo>
                    <a:cubicBezTo>
                      <a:pt x="2521" y="9137"/>
                      <a:pt x="2678" y="8948"/>
                      <a:pt x="2867" y="8948"/>
                    </a:cubicBezTo>
                    <a:lnTo>
                      <a:pt x="10082" y="8948"/>
                    </a:lnTo>
                    <a:cubicBezTo>
                      <a:pt x="10239" y="8948"/>
                      <a:pt x="10334" y="8885"/>
                      <a:pt x="10397" y="8727"/>
                    </a:cubicBezTo>
                    <a:lnTo>
                      <a:pt x="11720" y="4663"/>
                    </a:lnTo>
                    <a:cubicBezTo>
                      <a:pt x="11783" y="4537"/>
                      <a:pt x="11720" y="4411"/>
                      <a:pt x="11689" y="4348"/>
                    </a:cubicBezTo>
                    <a:cubicBezTo>
                      <a:pt x="11563" y="4191"/>
                      <a:pt x="11405" y="4191"/>
                      <a:pt x="11279" y="4191"/>
                    </a:cubicBezTo>
                    <a:lnTo>
                      <a:pt x="10397" y="4191"/>
                    </a:lnTo>
                    <a:lnTo>
                      <a:pt x="10397" y="3119"/>
                    </a:lnTo>
                    <a:cubicBezTo>
                      <a:pt x="10397" y="2930"/>
                      <a:pt x="10239" y="2773"/>
                      <a:pt x="10019" y="2773"/>
                    </a:cubicBezTo>
                    <a:lnTo>
                      <a:pt x="9515" y="2773"/>
                    </a:lnTo>
                    <a:cubicBezTo>
                      <a:pt x="9483" y="2647"/>
                      <a:pt x="9452" y="2584"/>
                      <a:pt x="9389" y="2458"/>
                    </a:cubicBezTo>
                    <a:lnTo>
                      <a:pt x="9767" y="2080"/>
                    </a:lnTo>
                    <a:cubicBezTo>
                      <a:pt x="9861" y="1985"/>
                      <a:pt x="9861" y="1733"/>
                      <a:pt x="9767" y="1607"/>
                    </a:cubicBezTo>
                    <a:lnTo>
                      <a:pt x="8759" y="631"/>
                    </a:lnTo>
                    <a:cubicBezTo>
                      <a:pt x="8711" y="568"/>
                      <a:pt x="8625" y="536"/>
                      <a:pt x="8534" y="536"/>
                    </a:cubicBezTo>
                    <a:cubicBezTo>
                      <a:pt x="8444" y="536"/>
                      <a:pt x="8349" y="568"/>
                      <a:pt x="8286" y="631"/>
                    </a:cubicBezTo>
                    <a:lnTo>
                      <a:pt x="7939" y="1009"/>
                    </a:lnTo>
                    <a:cubicBezTo>
                      <a:pt x="7876" y="946"/>
                      <a:pt x="7750" y="914"/>
                      <a:pt x="7624" y="883"/>
                    </a:cubicBezTo>
                    <a:lnTo>
                      <a:pt x="7624" y="379"/>
                    </a:lnTo>
                    <a:cubicBezTo>
                      <a:pt x="7624" y="158"/>
                      <a:pt x="7467" y="0"/>
                      <a:pt x="72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8" name="Google Shape;518;p26"/>
              <p:cNvSpPr/>
              <p:nvPr/>
            </p:nvSpPr>
            <p:spPr>
              <a:xfrm>
                <a:off x="-3731500" y="2458550"/>
                <a:ext cx="84300" cy="84300"/>
              </a:xfrm>
              <a:custGeom>
                <a:rect b="b" l="l" r="r" t="t"/>
                <a:pathLst>
                  <a:path extrusionOk="0" h="3372" w="3372">
                    <a:moveTo>
                      <a:pt x="1701" y="631"/>
                    </a:moveTo>
                    <a:cubicBezTo>
                      <a:pt x="2237" y="631"/>
                      <a:pt x="2709" y="1103"/>
                      <a:pt x="2709" y="1639"/>
                    </a:cubicBezTo>
                    <a:cubicBezTo>
                      <a:pt x="2709" y="2206"/>
                      <a:pt x="2237" y="2679"/>
                      <a:pt x="1701" y="2679"/>
                    </a:cubicBezTo>
                    <a:cubicBezTo>
                      <a:pt x="1134" y="2679"/>
                      <a:pt x="662" y="2206"/>
                      <a:pt x="662" y="1639"/>
                    </a:cubicBezTo>
                    <a:cubicBezTo>
                      <a:pt x="662" y="1103"/>
                      <a:pt x="1134" y="631"/>
                      <a:pt x="1701" y="631"/>
                    </a:cubicBezTo>
                    <a:close/>
                    <a:moveTo>
                      <a:pt x="1701" y="1"/>
                    </a:moveTo>
                    <a:cubicBezTo>
                      <a:pt x="756" y="1"/>
                      <a:pt x="0" y="725"/>
                      <a:pt x="0" y="1702"/>
                    </a:cubicBezTo>
                    <a:cubicBezTo>
                      <a:pt x="0" y="2647"/>
                      <a:pt x="756" y="3372"/>
                      <a:pt x="1701" y="3372"/>
                    </a:cubicBezTo>
                    <a:cubicBezTo>
                      <a:pt x="2646" y="3372"/>
                      <a:pt x="3371" y="2647"/>
                      <a:pt x="3371" y="1702"/>
                    </a:cubicBezTo>
                    <a:cubicBezTo>
                      <a:pt x="3371" y="725"/>
                      <a:pt x="2646" y="1"/>
                      <a:pt x="17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519" name="Google Shape;519;p26"/>
          <p:cNvGrpSpPr/>
          <p:nvPr/>
        </p:nvGrpSpPr>
        <p:grpSpPr>
          <a:xfrm>
            <a:off x="457200" y="2473200"/>
            <a:ext cx="6373951" cy="4518600"/>
            <a:chOff x="457200" y="2473200"/>
            <a:chExt cx="6373951" cy="4518600"/>
          </a:xfrm>
        </p:grpSpPr>
        <p:sp>
          <p:nvSpPr>
            <p:cNvPr id="520" name="Google Shape;520;p26"/>
            <p:cNvSpPr/>
            <p:nvPr/>
          </p:nvSpPr>
          <p:spPr>
            <a:xfrm>
              <a:off x="2312851" y="2473200"/>
              <a:ext cx="4518300" cy="4518600"/>
            </a:xfrm>
            <a:prstGeom prst="pie">
              <a:avLst>
                <a:gd fmla="val 10807653" name="adj1"/>
                <a:gd fmla="val 13688032" name="adj2"/>
              </a:avLst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26"/>
            <p:cNvSpPr txBox="1"/>
            <p:nvPr/>
          </p:nvSpPr>
          <p:spPr>
            <a:xfrm>
              <a:off x="871525" y="2663300"/>
              <a:ext cx="1415400" cy="37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accen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Jupiter</a:t>
              </a:r>
              <a:endParaRPr b="1" sz="180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22" name="Google Shape;522;p26"/>
            <p:cNvSpPr txBox="1"/>
            <p:nvPr/>
          </p:nvSpPr>
          <p:spPr>
            <a:xfrm>
              <a:off x="457200" y="3009850"/>
              <a:ext cx="1829700" cy="74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 and the biggest planet of them all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523" name="Google Shape;523;p26"/>
            <p:cNvGrpSpPr/>
            <p:nvPr/>
          </p:nvGrpSpPr>
          <p:grpSpPr>
            <a:xfrm>
              <a:off x="2836638" y="3910386"/>
              <a:ext cx="407391" cy="407391"/>
              <a:chOff x="5566722" y="2571753"/>
              <a:chExt cx="417024" cy="417024"/>
            </a:xfrm>
          </p:grpSpPr>
          <p:sp>
            <p:nvSpPr>
              <p:cNvPr id="524" name="Google Shape;524;p26"/>
              <p:cNvSpPr/>
              <p:nvPr/>
            </p:nvSpPr>
            <p:spPr>
              <a:xfrm>
                <a:off x="5566722" y="2571753"/>
                <a:ext cx="417024" cy="417024"/>
              </a:xfrm>
              <a:custGeom>
                <a:rect b="b" l="l" r="r" t="t"/>
                <a:pathLst>
                  <a:path extrusionOk="0" h="19982" w="19982">
                    <a:moveTo>
                      <a:pt x="9990" y="1171"/>
                    </a:moveTo>
                    <a:cubicBezTo>
                      <a:pt x="14855" y="1171"/>
                      <a:pt x="18810" y="5127"/>
                      <a:pt x="18810" y="9991"/>
                    </a:cubicBezTo>
                    <a:cubicBezTo>
                      <a:pt x="18810" y="14854"/>
                      <a:pt x="14855" y="18810"/>
                      <a:pt x="9990" y="18810"/>
                    </a:cubicBezTo>
                    <a:cubicBezTo>
                      <a:pt x="5127" y="18810"/>
                      <a:pt x="1170" y="14854"/>
                      <a:pt x="1170" y="9991"/>
                    </a:cubicBezTo>
                    <a:cubicBezTo>
                      <a:pt x="1170" y="5127"/>
                      <a:pt x="5127" y="1171"/>
                      <a:pt x="9990" y="1171"/>
                    </a:cubicBezTo>
                    <a:close/>
                    <a:moveTo>
                      <a:pt x="9990" y="0"/>
                    </a:moveTo>
                    <a:cubicBezTo>
                      <a:pt x="4488" y="0"/>
                      <a:pt x="0" y="4490"/>
                      <a:pt x="0" y="9990"/>
                    </a:cubicBezTo>
                    <a:cubicBezTo>
                      <a:pt x="0" y="15493"/>
                      <a:pt x="4490" y="19981"/>
                      <a:pt x="9990" y="19981"/>
                    </a:cubicBezTo>
                    <a:cubicBezTo>
                      <a:pt x="15492" y="19981"/>
                      <a:pt x="19981" y="15491"/>
                      <a:pt x="19981" y="9990"/>
                    </a:cubicBezTo>
                    <a:cubicBezTo>
                      <a:pt x="19981" y="4488"/>
                      <a:pt x="15492" y="0"/>
                      <a:pt x="99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5" name="Google Shape;525;p26"/>
              <p:cNvSpPr/>
              <p:nvPr/>
            </p:nvSpPr>
            <p:spPr>
              <a:xfrm>
                <a:off x="5653037" y="2658069"/>
                <a:ext cx="207719" cy="243052"/>
              </a:xfrm>
              <a:custGeom>
                <a:rect b="b" l="l" r="r" t="t"/>
                <a:pathLst>
                  <a:path extrusionOk="0" h="11646" w="9953">
                    <a:moveTo>
                      <a:pt x="8782" y="1300"/>
                    </a:moveTo>
                    <a:lnTo>
                      <a:pt x="8782" y="2448"/>
                    </a:lnTo>
                    <a:lnTo>
                      <a:pt x="4099" y="3384"/>
                    </a:lnTo>
                    <a:lnTo>
                      <a:pt x="4099" y="2236"/>
                    </a:lnTo>
                    <a:lnTo>
                      <a:pt x="8782" y="1300"/>
                    </a:lnTo>
                    <a:close/>
                    <a:moveTo>
                      <a:pt x="8782" y="7304"/>
                    </a:moveTo>
                    <a:lnTo>
                      <a:pt x="8782" y="8447"/>
                    </a:lnTo>
                    <a:cubicBezTo>
                      <a:pt x="8782" y="8766"/>
                      <a:pt x="8591" y="9047"/>
                      <a:pt x="8295" y="9165"/>
                    </a:cubicBezTo>
                    <a:cubicBezTo>
                      <a:pt x="8163" y="9218"/>
                      <a:pt x="7987" y="9306"/>
                      <a:pt x="7782" y="9306"/>
                    </a:cubicBezTo>
                    <a:cubicBezTo>
                      <a:pt x="7653" y="9306"/>
                      <a:pt x="7513" y="9271"/>
                      <a:pt x="7365" y="9171"/>
                    </a:cubicBezTo>
                    <a:cubicBezTo>
                      <a:pt x="6850" y="8824"/>
                      <a:pt x="6937" y="8042"/>
                      <a:pt x="7512" y="7812"/>
                    </a:cubicBezTo>
                    <a:lnTo>
                      <a:pt x="8782" y="7304"/>
                    </a:lnTo>
                    <a:close/>
                    <a:moveTo>
                      <a:pt x="2928" y="8475"/>
                    </a:moveTo>
                    <a:lnTo>
                      <a:pt x="2928" y="9618"/>
                    </a:lnTo>
                    <a:cubicBezTo>
                      <a:pt x="2928" y="9937"/>
                      <a:pt x="2737" y="10218"/>
                      <a:pt x="2442" y="10336"/>
                    </a:cubicBezTo>
                    <a:cubicBezTo>
                      <a:pt x="2308" y="10389"/>
                      <a:pt x="2132" y="10476"/>
                      <a:pt x="1928" y="10476"/>
                    </a:cubicBezTo>
                    <a:cubicBezTo>
                      <a:pt x="1799" y="10476"/>
                      <a:pt x="1659" y="10442"/>
                      <a:pt x="1511" y="10342"/>
                    </a:cubicBezTo>
                    <a:cubicBezTo>
                      <a:pt x="996" y="9993"/>
                      <a:pt x="1083" y="9213"/>
                      <a:pt x="1658" y="8983"/>
                    </a:cubicBezTo>
                    <a:lnTo>
                      <a:pt x="2928" y="8475"/>
                    </a:lnTo>
                    <a:close/>
                    <a:moveTo>
                      <a:pt x="9369" y="1"/>
                    </a:moveTo>
                    <a:cubicBezTo>
                      <a:pt x="9330" y="1"/>
                      <a:pt x="9291" y="4"/>
                      <a:pt x="9252" y="12"/>
                    </a:cubicBezTo>
                    <a:lnTo>
                      <a:pt x="3399" y="1182"/>
                    </a:lnTo>
                    <a:cubicBezTo>
                      <a:pt x="3124" y="1237"/>
                      <a:pt x="2928" y="1477"/>
                      <a:pt x="2928" y="1757"/>
                    </a:cubicBezTo>
                    <a:lnTo>
                      <a:pt x="2928" y="7214"/>
                    </a:lnTo>
                    <a:lnTo>
                      <a:pt x="1223" y="7897"/>
                    </a:lnTo>
                    <a:cubicBezTo>
                      <a:pt x="480" y="8192"/>
                      <a:pt x="0" y="8902"/>
                      <a:pt x="0" y="9701"/>
                    </a:cubicBezTo>
                    <a:cubicBezTo>
                      <a:pt x="0" y="10782"/>
                      <a:pt x="880" y="11645"/>
                      <a:pt x="1944" y="11645"/>
                    </a:cubicBezTo>
                    <a:cubicBezTo>
                      <a:pt x="2362" y="11645"/>
                      <a:pt x="2624" y="11523"/>
                      <a:pt x="2877" y="11423"/>
                    </a:cubicBezTo>
                    <a:cubicBezTo>
                      <a:pt x="3618" y="11125"/>
                      <a:pt x="4099" y="10418"/>
                      <a:pt x="4099" y="9618"/>
                    </a:cubicBezTo>
                    <a:lnTo>
                      <a:pt x="4099" y="4578"/>
                    </a:lnTo>
                    <a:lnTo>
                      <a:pt x="8782" y="3641"/>
                    </a:lnTo>
                    <a:lnTo>
                      <a:pt x="8782" y="6043"/>
                    </a:lnTo>
                    <a:lnTo>
                      <a:pt x="7076" y="6726"/>
                    </a:lnTo>
                    <a:cubicBezTo>
                      <a:pt x="6335" y="7023"/>
                      <a:pt x="5854" y="7731"/>
                      <a:pt x="5854" y="8530"/>
                    </a:cubicBezTo>
                    <a:cubicBezTo>
                      <a:pt x="5854" y="9611"/>
                      <a:pt x="6733" y="10476"/>
                      <a:pt x="7798" y="10476"/>
                    </a:cubicBezTo>
                    <a:cubicBezTo>
                      <a:pt x="8216" y="10476"/>
                      <a:pt x="8477" y="10354"/>
                      <a:pt x="8730" y="10251"/>
                    </a:cubicBezTo>
                    <a:cubicBezTo>
                      <a:pt x="9473" y="9956"/>
                      <a:pt x="9953" y="9247"/>
                      <a:pt x="9953" y="8447"/>
                    </a:cubicBezTo>
                    <a:lnTo>
                      <a:pt x="9953" y="586"/>
                    </a:lnTo>
                    <a:cubicBezTo>
                      <a:pt x="9953" y="410"/>
                      <a:pt x="9873" y="244"/>
                      <a:pt x="9739" y="133"/>
                    </a:cubicBezTo>
                    <a:cubicBezTo>
                      <a:pt x="9633" y="47"/>
                      <a:pt x="9503" y="1"/>
                      <a:pt x="93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526" name="Google Shape;526;p26"/>
          <p:cNvSpPr txBox="1"/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Cartoon Style Objects Infographics</a:t>
            </a:r>
            <a:endParaRPr sz="2400"/>
          </a:p>
        </p:txBody>
      </p:sp>
      <p:grpSp>
        <p:nvGrpSpPr>
          <p:cNvPr id="527" name="Google Shape;527;p26"/>
          <p:cNvGrpSpPr/>
          <p:nvPr/>
        </p:nvGrpSpPr>
        <p:grpSpPr>
          <a:xfrm>
            <a:off x="3591391" y="3751742"/>
            <a:ext cx="1961400" cy="1961400"/>
            <a:chOff x="3591391" y="3751742"/>
            <a:chExt cx="1961400" cy="1961400"/>
          </a:xfrm>
        </p:grpSpPr>
        <p:sp>
          <p:nvSpPr>
            <p:cNvPr id="528" name="Google Shape;528;p26"/>
            <p:cNvSpPr/>
            <p:nvPr/>
          </p:nvSpPr>
          <p:spPr>
            <a:xfrm>
              <a:off x="3591391" y="3751742"/>
              <a:ext cx="1961400" cy="1961400"/>
            </a:xfrm>
            <a:prstGeom prst="pie">
              <a:avLst>
                <a:gd fmla="val 10797877" name="adj1"/>
                <a:gd fmla="val 793" name="adj2"/>
              </a:avLst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26"/>
            <p:cNvSpPr txBox="1"/>
            <p:nvPr/>
          </p:nvSpPr>
          <p:spPr>
            <a:xfrm>
              <a:off x="3864413" y="4210100"/>
              <a:ext cx="1415400" cy="37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Earth</a:t>
              </a:r>
              <a:endParaRPr b="1" sz="18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sp>
        <p:nvSpPr>
          <p:cNvPr id="530" name="Google Shape;530;p26"/>
          <p:cNvSpPr/>
          <p:nvPr/>
        </p:nvSpPr>
        <p:spPr>
          <a:xfrm rot="2700000">
            <a:off x="2422055" y="3316825"/>
            <a:ext cx="573769" cy="1312712"/>
          </a:xfrm>
          <a:custGeom>
            <a:rect b="b" l="l" r="r" t="t"/>
            <a:pathLst>
              <a:path extrusionOk="0" h="52509" w="22951">
                <a:moveTo>
                  <a:pt x="1027" y="1"/>
                </a:moveTo>
                <a:lnTo>
                  <a:pt x="822" y="10"/>
                </a:lnTo>
                <a:lnTo>
                  <a:pt x="456" y="171"/>
                </a:lnTo>
                <a:lnTo>
                  <a:pt x="170" y="447"/>
                </a:lnTo>
                <a:lnTo>
                  <a:pt x="18" y="814"/>
                </a:lnTo>
                <a:lnTo>
                  <a:pt x="0" y="1019"/>
                </a:lnTo>
                <a:lnTo>
                  <a:pt x="9" y="1939"/>
                </a:lnTo>
                <a:lnTo>
                  <a:pt x="54" y="3760"/>
                </a:lnTo>
                <a:lnTo>
                  <a:pt x="143" y="5582"/>
                </a:lnTo>
                <a:lnTo>
                  <a:pt x="277" y="7395"/>
                </a:lnTo>
                <a:lnTo>
                  <a:pt x="456" y="9190"/>
                </a:lnTo>
                <a:lnTo>
                  <a:pt x="679" y="10985"/>
                </a:lnTo>
                <a:lnTo>
                  <a:pt x="947" y="12771"/>
                </a:lnTo>
                <a:lnTo>
                  <a:pt x="1259" y="14548"/>
                </a:lnTo>
                <a:lnTo>
                  <a:pt x="1617" y="16307"/>
                </a:lnTo>
                <a:lnTo>
                  <a:pt x="2019" y="18066"/>
                </a:lnTo>
                <a:lnTo>
                  <a:pt x="2456" y="19808"/>
                </a:lnTo>
                <a:lnTo>
                  <a:pt x="2947" y="21549"/>
                </a:lnTo>
                <a:lnTo>
                  <a:pt x="3483" y="23263"/>
                </a:lnTo>
                <a:lnTo>
                  <a:pt x="4055" y="24978"/>
                </a:lnTo>
                <a:lnTo>
                  <a:pt x="4680" y="26675"/>
                </a:lnTo>
                <a:lnTo>
                  <a:pt x="5340" y="28362"/>
                </a:lnTo>
                <a:lnTo>
                  <a:pt x="5689" y="29202"/>
                </a:lnTo>
                <a:lnTo>
                  <a:pt x="6037" y="30006"/>
                </a:lnTo>
                <a:lnTo>
                  <a:pt x="6760" y="31604"/>
                </a:lnTo>
                <a:lnTo>
                  <a:pt x="7519" y="33176"/>
                </a:lnTo>
                <a:lnTo>
                  <a:pt x="8305" y="34729"/>
                </a:lnTo>
                <a:lnTo>
                  <a:pt x="9136" y="36265"/>
                </a:lnTo>
                <a:lnTo>
                  <a:pt x="10002" y="37775"/>
                </a:lnTo>
                <a:lnTo>
                  <a:pt x="10904" y="39257"/>
                </a:lnTo>
                <a:lnTo>
                  <a:pt x="11841" y="40721"/>
                </a:lnTo>
                <a:lnTo>
                  <a:pt x="12815" y="42168"/>
                </a:lnTo>
                <a:lnTo>
                  <a:pt x="13824" y="43588"/>
                </a:lnTo>
                <a:lnTo>
                  <a:pt x="14860" y="44981"/>
                </a:lnTo>
                <a:lnTo>
                  <a:pt x="15940" y="46347"/>
                </a:lnTo>
                <a:lnTo>
                  <a:pt x="17048" y="47696"/>
                </a:lnTo>
                <a:lnTo>
                  <a:pt x="18191" y="49017"/>
                </a:lnTo>
                <a:lnTo>
                  <a:pt x="19968" y="50955"/>
                </a:lnTo>
                <a:lnTo>
                  <a:pt x="21209" y="52214"/>
                </a:lnTo>
                <a:lnTo>
                  <a:pt x="21370" y="52348"/>
                </a:lnTo>
                <a:lnTo>
                  <a:pt x="21736" y="52500"/>
                </a:lnTo>
                <a:lnTo>
                  <a:pt x="21932" y="52509"/>
                </a:lnTo>
                <a:lnTo>
                  <a:pt x="22129" y="52500"/>
                </a:lnTo>
                <a:lnTo>
                  <a:pt x="22504" y="52348"/>
                </a:lnTo>
                <a:lnTo>
                  <a:pt x="22656" y="52214"/>
                </a:lnTo>
                <a:lnTo>
                  <a:pt x="22799" y="52054"/>
                </a:lnTo>
                <a:lnTo>
                  <a:pt x="22950" y="51687"/>
                </a:lnTo>
                <a:lnTo>
                  <a:pt x="22950" y="51295"/>
                </a:lnTo>
                <a:lnTo>
                  <a:pt x="22799" y="50919"/>
                </a:lnTo>
                <a:lnTo>
                  <a:pt x="22656" y="50759"/>
                </a:lnTo>
                <a:lnTo>
                  <a:pt x="21459" y="49544"/>
                </a:lnTo>
                <a:lnTo>
                  <a:pt x="19164" y="47017"/>
                </a:lnTo>
                <a:lnTo>
                  <a:pt x="17003" y="44401"/>
                </a:lnTo>
                <a:lnTo>
                  <a:pt x="14985" y="41695"/>
                </a:lnTo>
                <a:lnTo>
                  <a:pt x="13092" y="38891"/>
                </a:lnTo>
                <a:lnTo>
                  <a:pt x="11341" y="36006"/>
                </a:lnTo>
                <a:lnTo>
                  <a:pt x="9734" y="33024"/>
                </a:lnTo>
                <a:lnTo>
                  <a:pt x="8261" y="29970"/>
                </a:lnTo>
                <a:lnTo>
                  <a:pt x="7582" y="28407"/>
                </a:lnTo>
                <a:lnTo>
                  <a:pt x="7251" y="27603"/>
                </a:lnTo>
                <a:lnTo>
                  <a:pt x="6609" y="25987"/>
                </a:lnTo>
                <a:lnTo>
                  <a:pt x="6019" y="24371"/>
                </a:lnTo>
                <a:lnTo>
                  <a:pt x="5465" y="22737"/>
                </a:lnTo>
                <a:lnTo>
                  <a:pt x="4956" y="21085"/>
                </a:lnTo>
                <a:lnTo>
                  <a:pt x="4483" y="19432"/>
                </a:lnTo>
                <a:lnTo>
                  <a:pt x="4055" y="17763"/>
                </a:lnTo>
                <a:lnTo>
                  <a:pt x="3662" y="16093"/>
                </a:lnTo>
                <a:lnTo>
                  <a:pt x="3322" y="14405"/>
                </a:lnTo>
                <a:lnTo>
                  <a:pt x="3019" y="12708"/>
                </a:lnTo>
                <a:lnTo>
                  <a:pt x="2751" y="11003"/>
                </a:lnTo>
                <a:lnTo>
                  <a:pt x="2528" y="9288"/>
                </a:lnTo>
                <a:lnTo>
                  <a:pt x="2349" y="7574"/>
                </a:lnTo>
                <a:lnTo>
                  <a:pt x="2215" y="5841"/>
                </a:lnTo>
                <a:lnTo>
                  <a:pt x="2117" y="4109"/>
                </a:lnTo>
                <a:lnTo>
                  <a:pt x="2063" y="2367"/>
                </a:lnTo>
                <a:lnTo>
                  <a:pt x="2054" y="1492"/>
                </a:lnTo>
                <a:lnTo>
                  <a:pt x="2108" y="1385"/>
                </a:lnTo>
                <a:lnTo>
                  <a:pt x="2161" y="1144"/>
                </a:lnTo>
                <a:lnTo>
                  <a:pt x="2170" y="1019"/>
                </a:lnTo>
                <a:lnTo>
                  <a:pt x="2152" y="814"/>
                </a:lnTo>
                <a:lnTo>
                  <a:pt x="2001" y="447"/>
                </a:lnTo>
                <a:lnTo>
                  <a:pt x="1724" y="171"/>
                </a:lnTo>
                <a:lnTo>
                  <a:pt x="1349" y="10"/>
                </a:lnTo>
                <a:lnTo>
                  <a:pt x="1143" y="1"/>
                </a:ln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1" name="Google Shape;531;p26"/>
          <p:cNvSpPr/>
          <p:nvPr/>
        </p:nvSpPr>
        <p:spPr>
          <a:xfrm rot="5522406">
            <a:off x="3532210" y="2179378"/>
            <a:ext cx="573794" cy="1255238"/>
          </a:xfrm>
          <a:custGeom>
            <a:rect b="b" l="l" r="r" t="t"/>
            <a:pathLst>
              <a:path extrusionOk="0" h="52509" w="22951">
                <a:moveTo>
                  <a:pt x="1027" y="1"/>
                </a:moveTo>
                <a:lnTo>
                  <a:pt x="822" y="10"/>
                </a:lnTo>
                <a:lnTo>
                  <a:pt x="456" y="171"/>
                </a:lnTo>
                <a:lnTo>
                  <a:pt x="170" y="447"/>
                </a:lnTo>
                <a:lnTo>
                  <a:pt x="18" y="814"/>
                </a:lnTo>
                <a:lnTo>
                  <a:pt x="0" y="1019"/>
                </a:lnTo>
                <a:lnTo>
                  <a:pt x="9" y="1939"/>
                </a:lnTo>
                <a:lnTo>
                  <a:pt x="54" y="3760"/>
                </a:lnTo>
                <a:lnTo>
                  <a:pt x="143" y="5582"/>
                </a:lnTo>
                <a:lnTo>
                  <a:pt x="277" y="7395"/>
                </a:lnTo>
                <a:lnTo>
                  <a:pt x="456" y="9190"/>
                </a:lnTo>
                <a:lnTo>
                  <a:pt x="679" y="10985"/>
                </a:lnTo>
                <a:lnTo>
                  <a:pt x="947" y="12771"/>
                </a:lnTo>
                <a:lnTo>
                  <a:pt x="1259" y="14548"/>
                </a:lnTo>
                <a:lnTo>
                  <a:pt x="1617" y="16307"/>
                </a:lnTo>
                <a:lnTo>
                  <a:pt x="2019" y="18066"/>
                </a:lnTo>
                <a:lnTo>
                  <a:pt x="2456" y="19808"/>
                </a:lnTo>
                <a:lnTo>
                  <a:pt x="2947" y="21549"/>
                </a:lnTo>
                <a:lnTo>
                  <a:pt x="3483" y="23263"/>
                </a:lnTo>
                <a:lnTo>
                  <a:pt x="4055" y="24978"/>
                </a:lnTo>
                <a:lnTo>
                  <a:pt x="4680" y="26675"/>
                </a:lnTo>
                <a:lnTo>
                  <a:pt x="5340" y="28362"/>
                </a:lnTo>
                <a:lnTo>
                  <a:pt x="5689" y="29202"/>
                </a:lnTo>
                <a:lnTo>
                  <a:pt x="6037" y="30006"/>
                </a:lnTo>
                <a:lnTo>
                  <a:pt x="6760" y="31604"/>
                </a:lnTo>
                <a:lnTo>
                  <a:pt x="7519" y="33176"/>
                </a:lnTo>
                <a:lnTo>
                  <a:pt x="8305" y="34729"/>
                </a:lnTo>
                <a:lnTo>
                  <a:pt x="9136" y="36265"/>
                </a:lnTo>
                <a:lnTo>
                  <a:pt x="10002" y="37775"/>
                </a:lnTo>
                <a:lnTo>
                  <a:pt x="10904" y="39257"/>
                </a:lnTo>
                <a:lnTo>
                  <a:pt x="11841" y="40721"/>
                </a:lnTo>
                <a:lnTo>
                  <a:pt x="12815" y="42168"/>
                </a:lnTo>
                <a:lnTo>
                  <a:pt x="13824" y="43588"/>
                </a:lnTo>
                <a:lnTo>
                  <a:pt x="14860" y="44981"/>
                </a:lnTo>
                <a:lnTo>
                  <a:pt x="15940" y="46347"/>
                </a:lnTo>
                <a:lnTo>
                  <a:pt x="17048" y="47696"/>
                </a:lnTo>
                <a:lnTo>
                  <a:pt x="18191" y="49017"/>
                </a:lnTo>
                <a:lnTo>
                  <a:pt x="19968" y="50955"/>
                </a:lnTo>
                <a:lnTo>
                  <a:pt x="21209" y="52214"/>
                </a:lnTo>
                <a:lnTo>
                  <a:pt x="21370" y="52348"/>
                </a:lnTo>
                <a:lnTo>
                  <a:pt x="21736" y="52500"/>
                </a:lnTo>
                <a:lnTo>
                  <a:pt x="21932" y="52509"/>
                </a:lnTo>
                <a:lnTo>
                  <a:pt x="22129" y="52500"/>
                </a:lnTo>
                <a:lnTo>
                  <a:pt x="22504" y="52348"/>
                </a:lnTo>
                <a:lnTo>
                  <a:pt x="22656" y="52214"/>
                </a:lnTo>
                <a:lnTo>
                  <a:pt x="22799" y="52054"/>
                </a:lnTo>
                <a:lnTo>
                  <a:pt x="22950" y="51687"/>
                </a:lnTo>
                <a:lnTo>
                  <a:pt x="22950" y="51295"/>
                </a:lnTo>
                <a:lnTo>
                  <a:pt x="22799" y="50919"/>
                </a:lnTo>
                <a:lnTo>
                  <a:pt x="22656" y="50759"/>
                </a:lnTo>
                <a:lnTo>
                  <a:pt x="21459" y="49544"/>
                </a:lnTo>
                <a:lnTo>
                  <a:pt x="19164" y="47017"/>
                </a:lnTo>
                <a:lnTo>
                  <a:pt x="17003" y="44401"/>
                </a:lnTo>
                <a:lnTo>
                  <a:pt x="14985" y="41695"/>
                </a:lnTo>
                <a:lnTo>
                  <a:pt x="13092" y="38891"/>
                </a:lnTo>
                <a:lnTo>
                  <a:pt x="11341" y="36006"/>
                </a:lnTo>
                <a:lnTo>
                  <a:pt x="9734" y="33024"/>
                </a:lnTo>
                <a:lnTo>
                  <a:pt x="8261" y="29970"/>
                </a:lnTo>
                <a:lnTo>
                  <a:pt x="7582" y="28407"/>
                </a:lnTo>
                <a:lnTo>
                  <a:pt x="7251" y="27603"/>
                </a:lnTo>
                <a:lnTo>
                  <a:pt x="6609" y="25987"/>
                </a:lnTo>
                <a:lnTo>
                  <a:pt x="6019" y="24371"/>
                </a:lnTo>
                <a:lnTo>
                  <a:pt x="5465" y="22737"/>
                </a:lnTo>
                <a:lnTo>
                  <a:pt x="4956" y="21085"/>
                </a:lnTo>
                <a:lnTo>
                  <a:pt x="4483" y="19432"/>
                </a:lnTo>
                <a:lnTo>
                  <a:pt x="4055" y="17763"/>
                </a:lnTo>
                <a:lnTo>
                  <a:pt x="3662" y="16093"/>
                </a:lnTo>
                <a:lnTo>
                  <a:pt x="3322" y="14405"/>
                </a:lnTo>
                <a:lnTo>
                  <a:pt x="3019" y="12708"/>
                </a:lnTo>
                <a:lnTo>
                  <a:pt x="2751" y="11003"/>
                </a:lnTo>
                <a:lnTo>
                  <a:pt x="2528" y="9288"/>
                </a:lnTo>
                <a:lnTo>
                  <a:pt x="2349" y="7574"/>
                </a:lnTo>
                <a:lnTo>
                  <a:pt x="2215" y="5841"/>
                </a:lnTo>
                <a:lnTo>
                  <a:pt x="2117" y="4109"/>
                </a:lnTo>
                <a:lnTo>
                  <a:pt x="2063" y="2367"/>
                </a:lnTo>
                <a:lnTo>
                  <a:pt x="2054" y="1492"/>
                </a:lnTo>
                <a:lnTo>
                  <a:pt x="2108" y="1385"/>
                </a:lnTo>
                <a:lnTo>
                  <a:pt x="2161" y="1144"/>
                </a:lnTo>
                <a:lnTo>
                  <a:pt x="2170" y="1019"/>
                </a:lnTo>
                <a:lnTo>
                  <a:pt x="2152" y="814"/>
                </a:lnTo>
                <a:lnTo>
                  <a:pt x="2001" y="447"/>
                </a:lnTo>
                <a:lnTo>
                  <a:pt x="1724" y="171"/>
                </a:lnTo>
                <a:lnTo>
                  <a:pt x="1349" y="10"/>
                </a:lnTo>
                <a:lnTo>
                  <a:pt x="1143" y="1"/>
                </a:ln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2" name="Google Shape;532;p26"/>
          <p:cNvSpPr/>
          <p:nvPr/>
        </p:nvSpPr>
        <p:spPr>
          <a:xfrm flipH="1" rot="-2721033">
            <a:off x="6158217" y="3320803"/>
            <a:ext cx="570291" cy="1304754"/>
          </a:xfrm>
          <a:custGeom>
            <a:rect b="b" l="l" r="r" t="t"/>
            <a:pathLst>
              <a:path extrusionOk="0" h="52509" w="22951">
                <a:moveTo>
                  <a:pt x="1027" y="1"/>
                </a:moveTo>
                <a:lnTo>
                  <a:pt x="822" y="10"/>
                </a:lnTo>
                <a:lnTo>
                  <a:pt x="456" y="171"/>
                </a:lnTo>
                <a:lnTo>
                  <a:pt x="170" y="447"/>
                </a:lnTo>
                <a:lnTo>
                  <a:pt x="18" y="814"/>
                </a:lnTo>
                <a:lnTo>
                  <a:pt x="0" y="1019"/>
                </a:lnTo>
                <a:lnTo>
                  <a:pt x="9" y="1939"/>
                </a:lnTo>
                <a:lnTo>
                  <a:pt x="54" y="3760"/>
                </a:lnTo>
                <a:lnTo>
                  <a:pt x="143" y="5582"/>
                </a:lnTo>
                <a:lnTo>
                  <a:pt x="277" y="7395"/>
                </a:lnTo>
                <a:lnTo>
                  <a:pt x="456" y="9190"/>
                </a:lnTo>
                <a:lnTo>
                  <a:pt x="679" y="10985"/>
                </a:lnTo>
                <a:lnTo>
                  <a:pt x="947" y="12771"/>
                </a:lnTo>
                <a:lnTo>
                  <a:pt x="1259" y="14548"/>
                </a:lnTo>
                <a:lnTo>
                  <a:pt x="1617" y="16307"/>
                </a:lnTo>
                <a:lnTo>
                  <a:pt x="2019" y="18066"/>
                </a:lnTo>
                <a:lnTo>
                  <a:pt x="2456" y="19808"/>
                </a:lnTo>
                <a:lnTo>
                  <a:pt x="2947" y="21549"/>
                </a:lnTo>
                <a:lnTo>
                  <a:pt x="3483" y="23263"/>
                </a:lnTo>
                <a:lnTo>
                  <a:pt x="4055" y="24978"/>
                </a:lnTo>
                <a:lnTo>
                  <a:pt x="4680" y="26675"/>
                </a:lnTo>
                <a:lnTo>
                  <a:pt x="5340" y="28362"/>
                </a:lnTo>
                <a:lnTo>
                  <a:pt x="5689" y="29202"/>
                </a:lnTo>
                <a:lnTo>
                  <a:pt x="6037" y="30006"/>
                </a:lnTo>
                <a:lnTo>
                  <a:pt x="6760" y="31604"/>
                </a:lnTo>
                <a:lnTo>
                  <a:pt x="7519" y="33176"/>
                </a:lnTo>
                <a:lnTo>
                  <a:pt x="8305" y="34729"/>
                </a:lnTo>
                <a:lnTo>
                  <a:pt x="9136" y="36265"/>
                </a:lnTo>
                <a:lnTo>
                  <a:pt x="10002" y="37775"/>
                </a:lnTo>
                <a:lnTo>
                  <a:pt x="10904" y="39257"/>
                </a:lnTo>
                <a:lnTo>
                  <a:pt x="11841" y="40721"/>
                </a:lnTo>
                <a:lnTo>
                  <a:pt x="12815" y="42168"/>
                </a:lnTo>
                <a:lnTo>
                  <a:pt x="13824" y="43588"/>
                </a:lnTo>
                <a:lnTo>
                  <a:pt x="14860" y="44981"/>
                </a:lnTo>
                <a:lnTo>
                  <a:pt x="15940" y="46347"/>
                </a:lnTo>
                <a:lnTo>
                  <a:pt x="17048" y="47696"/>
                </a:lnTo>
                <a:lnTo>
                  <a:pt x="18191" y="49017"/>
                </a:lnTo>
                <a:lnTo>
                  <a:pt x="19968" y="50955"/>
                </a:lnTo>
                <a:lnTo>
                  <a:pt x="21209" y="52214"/>
                </a:lnTo>
                <a:lnTo>
                  <a:pt x="21370" y="52348"/>
                </a:lnTo>
                <a:lnTo>
                  <a:pt x="21736" y="52500"/>
                </a:lnTo>
                <a:lnTo>
                  <a:pt x="21932" y="52509"/>
                </a:lnTo>
                <a:lnTo>
                  <a:pt x="22129" y="52500"/>
                </a:lnTo>
                <a:lnTo>
                  <a:pt x="22504" y="52348"/>
                </a:lnTo>
                <a:lnTo>
                  <a:pt x="22656" y="52214"/>
                </a:lnTo>
                <a:lnTo>
                  <a:pt x="22799" y="52054"/>
                </a:lnTo>
                <a:lnTo>
                  <a:pt x="22950" y="51687"/>
                </a:lnTo>
                <a:lnTo>
                  <a:pt x="22950" y="51295"/>
                </a:lnTo>
                <a:lnTo>
                  <a:pt x="22799" y="50919"/>
                </a:lnTo>
                <a:lnTo>
                  <a:pt x="22656" y="50759"/>
                </a:lnTo>
                <a:lnTo>
                  <a:pt x="21459" y="49544"/>
                </a:lnTo>
                <a:lnTo>
                  <a:pt x="19164" y="47017"/>
                </a:lnTo>
                <a:lnTo>
                  <a:pt x="17003" y="44401"/>
                </a:lnTo>
                <a:lnTo>
                  <a:pt x="14985" y="41695"/>
                </a:lnTo>
                <a:lnTo>
                  <a:pt x="13092" y="38891"/>
                </a:lnTo>
                <a:lnTo>
                  <a:pt x="11341" y="36006"/>
                </a:lnTo>
                <a:lnTo>
                  <a:pt x="9734" y="33024"/>
                </a:lnTo>
                <a:lnTo>
                  <a:pt x="8261" y="29970"/>
                </a:lnTo>
                <a:lnTo>
                  <a:pt x="7582" y="28407"/>
                </a:lnTo>
                <a:lnTo>
                  <a:pt x="7251" y="27603"/>
                </a:lnTo>
                <a:lnTo>
                  <a:pt x="6609" y="25987"/>
                </a:lnTo>
                <a:lnTo>
                  <a:pt x="6019" y="24371"/>
                </a:lnTo>
                <a:lnTo>
                  <a:pt x="5465" y="22737"/>
                </a:lnTo>
                <a:lnTo>
                  <a:pt x="4956" y="21085"/>
                </a:lnTo>
                <a:lnTo>
                  <a:pt x="4483" y="19432"/>
                </a:lnTo>
                <a:lnTo>
                  <a:pt x="4055" y="17763"/>
                </a:lnTo>
                <a:lnTo>
                  <a:pt x="3662" y="16093"/>
                </a:lnTo>
                <a:lnTo>
                  <a:pt x="3322" y="14405"/>
                </a:lnTo>
                <a:lnTo>
                  <a:pt x="3019" y="12708"/>
                </a:lnTo>
                <a:lnTo>
                  <a:pt x="2751" y="11003"/>
                </a:lnTo>
                <a:lnTo>
                  <a:pt x="2528" y="9288"/>
                </a:lnTo>
                <a:lnTo>
                  <a:pt x="2349" y="7574"/>
                </a:lnTo>
                <a:lnTo>
                  <a:pt x="2215" y="5841"/>
                </a:lnTo>
                <a:lnTo>
                  <a:pt x="2117" y="4109"/>
                </a:lnTo>
                <a:lnTo>
                  <a:pt x="2063" y="2367"/>
                </a:lnTo>
                <a:lnTo>
                  <a:pt x="2054" y="1492"/>
                </a:lnTo>
                <a:lnTo>
                  <a:pt x="2108" y="1385"/>
                </a:lnTo>
                <a:lnTo>
                  <a:pt x="2161" y="1144"/>
                </a:lnTo>
                <a:lnTo>
                  <a:pt x="2170" y="1019"/>
                </a:lnTo>
                <a:lnTo>
                  <a:pt x="2152" y="814"/>
                </a:lnTo>
                <a:lnTo>
                  <a:pt x="2001" y="447"/>
                </a:lnTo>
                <a:lnTo>
                  <a:pt x="1724" y="171"/>
                </a:lnTo>
                <a:lnTo>
                  <a:pt x="1349" y="10"/>
                </a:lnTo>
                <a:lnTo>
                  <a:pt x="1143" y="1"/>
                </a:ln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3" name="Google Shape;533;p26"/>
          <p:cNvSpPr/>
          <p:nvPr/>
        </p:nvSpPr>
        <p:spPr>
          <a:xfrm flipH="1" rot="-5521031">
            <a:off x="5045744" y="2186987"/>
            <a:ext cx="573786" cy="1240021"/>
          </a:xfrm>
          <a:custGeom>
            <a:rect b="b" l="l" r="r" t="t"/>
            <a:pathLst>
              <a:path extrusionOk="0" h="52509" w="22951">
                <a:moveTo>
                  <a:pt x="1027" y="1"/>
                </a:moveTo>
                <a:lnTo>
                  <a:pt x="822" y="10"/>
                </a:lnTo>
                <a:lnTo>
                  <a:pt x="456" y="171"/>
                </a:lnTo>
                <a:lnTo>
                  <a:pt x="170" y="447"/>
                </a:lnTo>
                <a:lnTo>
                  <a:pt x="18" y="814"/>
                </a:lnTo>
                <a:lnTo>
                  <a:pt x="0" y="1019"/>
                </a:lnTo>
                <a:lnTo>
                  <a:pt x="9" y="1939"/>
                </a:lnTo>
                <a:lnTo>
                  <a:pt x="54" y="3760"/>
                </a:lnTo>
                <a:lnTo>
                  <a:pt x="143" y="5582"/>
                </a:lnTo>
                <a:lnTo>
                  <a:pt x="277" y="7395"/>
                </a:lnTo>
                <a:lnTo>
                  <a:pt x="456" y="9190"/>
                </a:lnTo>
                <a:lnTo>
                  <a:pt x="679" y="10985"/>
                </a:lnTo>
                <a:lnTo>
                  <a:pt x="947" y="12771"/>
                </a:lnTo>
                <a:lnTo>
                  <a:pt x="1259" y="14548"/>
                </a:lnTo>
                <a:lnTo>
                  <a:pt x="1617" y="16307"/>
                </a:lnTo>
                <a:lnTo>
                  <a:pt x="2019" y="18066"/>
                </a:lnTo>
                <a:lnTo>
                  <a:pt x="2456" y="19808"/>
                </a:lnTo>
                <a:lnTo>
                  <a:pt x="2947" y="21549"/>
                </a:lnTo>
                <a:lnTo>
                  <a:pt x="3483" y="23263"/>
                </a:lnTo>
                <a:lnTo>
                  <a:pt x="4055" y="24978"/>
                </a:lnTo>
                <a:lnTo>
                  <a:pt x="4680" y="26675"/>
                </a:lnTo>
                <a:lnTo>
                  <a:pt x="5340" y="28362"/>
                </a:lnTo>
                <a:lnTo>
                  <a:pt x="5689" y="29202"/>
                </a:lnTo>
                <a:lnTo>
                  <a:pt x="6037" y="30006"/>
                </a:lnTo>
                <a:lnTo>
                  <a:pt x="6760" y="31604"/>
                </a:lnTo>
                <a:lnTo>
                  <a:pt x="7519" y="33176"/>
                </a:lnTo>
                <a:lnTo>
                  <a:pt x="8305" y="34729"/>
                </a:lnTo>
                <a:lnTo>
                  <a:pt x="9136" y="36265"/>
                </a:lnTo>
                <a:lnTo>
                  <a:pt x="10002" y="37775"/>
                </a:lnTo>
                <a:lnTo>
                  <a:pt x="10904" y="39257"/>
                </a:lnTo>
                <a:lnTo>
                  <a:pt x="11841" y="40721"/>
                </a:lnTo>
                <a:lnTo>
                  <a:pt x="12815" y="42168"/>
                </a:lnTo>
                <a:lnTo>
                  <a:pt x="13824" y="43588"/>
                </a:lnTo>
                <a:lnTo>
                  <a:pt x="14860" y="44981"/>
                </a:lnTo>
                <a:lnTo>
                  <a:pt x="15940" y="46347"/>
                </a:lnTo>
                <a:lnTo>
                  <a:pt x="17048" y="47696"/>
                </a:lnTo>
                <a:lnTo>
                  <a:pt x="18191" y="49017"/>
                </a:lnTo>
                <a:lnTo>
                  <a:pt x="19968" y="50955"/>
                </a:lnTo>
                <a:lnTo>
                  <a:pt x="21209" y="52214"/>
                </a:lnTo>
                <a:lnTo>
                  <a:pt x="21370" y="52348"/>
                </a:lnTo>
                <a:lnTo>
                  <a:pt x="21736" y="52500"/>
                </a:lnTo>
                <a:lnTo>
                  <a:pt x="21932" y="52509"/>
                </a:lnTo>
                <a:lnTo>
                  <a:pt x="22129" y="52500"/>
                </a:lnTo>
                <a:lnTo>
                  <a:pt x="22504" y="52348"/>
                </a:lnTo>
                <a:lnTo>
                  <a:pt x="22656" y="52214"/>
                </a:lnTo>
                <a:lnTo>
                  <a:pt x="22799" y="52054"/>
                </a:lnTo>
                <a:lnTo>
                  <a:pt x="22950" y="51687"/>
                </a:lnTo>
                <a:lnTo>
                  <a:pt x="22950" y="51295"/>
                </a:lnTo>
                <a:lnTo>
                  <a:pt x="22799" y="50919"/>
                </a:lnTo>
                <a:lnTo>
                  <a:pt x="22656" y="50759"/>
                </a:lnTo>
                <a:lnTo>
                  <a:pt x="21459" y="49544"/>
                </a:lnTo>
                <a:lnTo>
                  <a:pt x="19164" y="47017"/>
                </a:lnTo>
                <a:lnTo>
                  <a:pt x="17003" y="44401"/>
                </a:lnTo>
                <a:lnTo>
                  <a:pt x="14985" y="41695"/>
                </a:lnTo>
                <a:lnTo>
                  <a:pt x="13092" y="38891"/>
                </a:lnTo>
                <a:lnTo>
                  <a:pt x="11341" y="36006"/>
                </a:lnTo>
                <a:lnTo>
                  <a:pt x="9734" y="33024"/>
                </a:lnTo>
                <a:lnTo>
                  <a:pt x="8261" y="29970"/>
                </a:lnTo>
                <a:lnTo>
                  <a:pt x="7582" y="28407"/>
                </a:lnTo>
                <a:lnTo>
                  <a:pt x="7251" y="27603"/>
                </a:lnTo>
                <a:lnTo>
                  <a:pt x="6609" y="25987"/>
                </a:lnTo>
                <a:lnTo>
                  <a:pt x="6019" y="24371"/>
                </a:lnTo>
                <a:lnTo>
                  <a:pt x="5465" y="22737"/>
                </a:lnTo>
                <a:lnTo>
                  <a:pt x="4956" y="21085"/>
                </a:lnTo>
                <a:lnTo>
                  <a:pt x="4483" y="19432"/>
                </a:lnTo>
                <a:lnTo>
                  <a:pt x="4055" y="17763"/>
                </a:lnTo>
                <a:lnTo>
                  <a:pt x="3662" y="16093"/>
                </a:lnTo>
                <a:lnTo>
                  <a:pt x="3322" y="14405"/>
                </a:lnTo>
                <a:lnTo>
                  <a:pt x="3019" y="12708"/>
                </a:lnTo>
                <a:lnTo>
                  <a:pt x="2751" y="11003"/>
                </a:lnTo>
                <a:lnTo>
                  <a:pt x="2528" y="9288"/>
                </a:lnTo>
                <a:lnTo>
                  <a:pt x="2349" y="7574"/>
                </a:lnTo>
                <a:lnTo>
                  <a:pt x="2215" y="5841"/>
                </a:lnTo>
                <a:lnTo>
                  <a:pt x="2117" y="4109"/>
                </a:lnTo>
                <a:lnTo>
                  <a:pt x="2063" y="2367"/>
                </a:lnTo>
                <a:lnTo>
                  <a:pt x="2054" y="1492"/>
                </a:lnTo>
                <a:lnTo>
                  <a:pt x="2108" y="1385"/>
                </a:lnTo>
                <a:lnTo>
                  <a:pt x="2161" y="1144"/>
                </a:lnTo>
                <a:lnTo>
                  <a:pt x="2170" y="1019"/>
                </a:lnTo>
                <a:lnTo>
                  <a:pt x="2152" y="814"/>
                </a:lnTo>
                <a:lnTo>
                  <a:pt x="2001" y="447"/>
                </a:lnTo>
                <a:lnTo>
                  <a:pt x="1724" y="171"/>
                </a:lnTo>
                <a:lnTo>
                  <a:pt x="1349" y="10"/>
                </a:lnTo>
                <a:lnTo>
                  <a:pt x="1143" y="1"/>
                </a:ln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27"/>
          <p:cNvSpPr txBox="1"/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Cartoon Style Objects Infographics</a:t>
            </a:r>
            <a:endParaRPr sz="2400"/>
          </a:p>
        </p:txBody>
      </p:sp>
      <p:grpSp>
        <p:nvGrpSpPr>
          <p:cNvPr id="539" name="Google Shape;539;p27"/>
          <p:cNvGrpSpPr/>
          <p:nvPr/>
        </p:nvGrpSpPr>
        <p:grpSpPr>
          <a:xfrm>
            <a:off x="4785984" y="1226080"/>
            <a:ext cx="2679016" cy="1006495"/>
            <a:chOff x="4666684" y="911355"/>
            <a:chExt cx="2679016" cy="1006495"/>
          </a:xfrm>
        </p:grpSpPr>
        <p:sp>
          <p:nvSpPr>
            <p:cNvPr id="540" name="Google Shape;540;p27"/>
            <p:cNvSpPr txBox="1"/>
            <p:nvPr/>
          </p:nvSpPr>
          <p:spPr>
            <a:xfrm>
              <a:off x="5735900" y="1264750"/>
              <a:ext cx="1609800" cy="65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Venus is the second planet from the Sun and is very hot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541" name="Google Shape;541;p27"/>
            <p:cNvGrpSpPr/>
            <p:nvPr/>
          </p:nvGrpSpPr>
          <p:grpSpPr>
            <a:xfrm>
              <a:off x="4666684" y="947543"/>
              <a:ext cx="905200" cy="357200"/>
              <a:chOff x="4703688" y="895738"/>
              <a:chExt cx="905200" cy="357200"/>
            </a:xfrm>
          </p:grpSpPr>
          <p:sp>
            <p:nvSpPr>
              <p:cNvPr id="542" name="Google Shape;542;p27"/>
              <p:cNvSpPr/>
              <p:nvPr/>
            </p:nvSpPr>
            <p:spPr>
              <a:xfrm>
                <a:off x="4703688" y="1062113"/>
                <a:ext cx="548325" cy="184275"/>
              </a:xfrm>
              <a:custGeom>
                <a:rect b="b" l="l" r="r" t="t"/>
                <a:pathLst>
                  <a:path extrusionOk="0" h="7371" w="21933">
                    <a:moveTo>
                      <a:pt x="7883" y="1"/>
                    </a:moveTo>
                    <a:lnTo>
                      <a:pt x="1" y="6692"/>
                    </a:lnTo>
                    <a:lnTo>
                      <a:pt x="584" y="7371"/>
                    </a:lnTo>
                    <a:lnTo>
                      <a:pt x="8216" y="894"/>
                    </a:lnTo>
                    <a:lnTo>
                      <a:pt x="21932" y="894"/>
                    </a:lnTo>
                    <a:lnTo>
                      <a:pt x="2193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543" name="Google Shape;543;p27"/>
              <p:cNvSpPr/>
              <p:nvPr/>
            </p:nvSpPr>
            <p:spPr>
              <a:xfrm>
                <a:off x="5251688" y="895738"/>
                <a:ext cx="357200" cy="357200"/>
              </a:xfrm>
              <a:custGeom>
                <a:rect b="b" l="l" r="r" t="t"/>
                <a:pathLst>
                  <a:path extrusionOk="0" h="14288" w="14288">
                    <a:moveTo>
                      <a:pt x="7144" y="0"/>
                    </a:moveTo>
                    <a:cubicBezTo>
                      <a:pt x="3191" y="0"/>
                      <a:pt x="0" y="3203"/>
                      <a:pt x="0" y="7144"/>
                    </a:cubicBezTo>
                    <a:cubicBezTo>
                      <a:pt x="0" y="11085"/>
                      <a:pt x="3191" y="14288"/>
                      <a:pt x="7144" y="14288"/>
                    </a:cubicBezTo>
                    <a:cubicBezTo>
                      <a:pt x="11085" y="14288"/>
                      <a:pt x="14288" y="11085"/>
                      <a:pt x="14288" y="7144"/>
                    </a:cubicBezTo>
                    <a:cubicBezTo>
                      <a:pt x="14288" y="3203"/>
                      <a:pt x="11085" y="0"/>
                      <a:pt x="71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0" spcFirstLastPara="1" rIns="0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FFFFFF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01</a:t>
                </a:r>
                <a:endParaRPr sz="17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sp>
          <p:nvSpPr>
            <p:cNvPr id="544" name="Google Shape;544;p27"/>
            <p:cNvSpPr txBox="1"/>
            <p:nvPr/>
          </p:nvSpPr>
          <p:spPr>
            <a:xfrm>
              <a:off x="5735896" y="911355"/>
              <a:ext cx="13938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accen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Venus</a:t>
              </a:r>
              <a:endParaRPr b="1" sz="180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545" name="Google Shape;545;p27"/>
          <p:cNvGrpSpPr/>
          <p:nvPr/>
        </p:nvGrpSpPr>
        <p:grpSpPr>
          <a:xfrm>
            <a:off x="5583484" y="2849980"/>
            <a:ext cx="2659691" cy="1006495"/>
            <a:chOff x="5583484" y="2849980"/>
            <a:chExt cx="2659691" cy="1006495"/>
          </a:xfrm>
        </p:grpSpPr>
        <p:sp>
          <p:nvSpPr>
            <p:cNvPr id="546" name="Google Shape;546;p27"/>
            <p:cNvSpPr txBox="1"/>
            <p:nvPr/>
          </p:nvSpPr>
          <p:spPr>
            <a:xfrm>
              <a:off x="6633375" y="3203375"/>
              <a:ext cx="1609800" cy="65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Saturn is </a:t>
              </a:r>
              <a:r>
                <a:rPr lang="en"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composed mostly of hydrogen and also helium</a:t>
              </a: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547" name="Google Shape;547;p27"/>
            <p:cNvGrpSpPr/>
            <p:nvPr/>
          </p:nvGrpSpPr>
          <p:grpSpPr>
            <a:xfrm>
              <a:off x="5583484" y="2886168"/>
              <a:ext cx="903700" cy="357200"/>
              <a:chOff x="5620488" y="2834363"/>
              <a:chExt cx="903700" cy="357200"/>
            </a:xfrm>
          </p:grpSpPr>
          <p:sp>
            <p:nvSpPr>
              <p:cNvPr id="548" name="Google Shape;548;p27"/>
              <p:cNvSpPr/>
              <p:nvPr/>
            </p:nvSpPr>
            <p:spPr>
              <a:xfrm>
                <a:off x="5620488" y="3003138"/>
                <a:ext cx="548300" cy="184550"/>
              </a:xfrm>
              <a:custGeom>
                <a:rect b="b" l="l" r="r" t="t"/>
                <a:pathLst>
                  <a:path extrusionOk="0" h="7382" w="21932">
                    <a:moveTo>
                      <a:pt x="7882" y="0"/>
                    </a:moveTo>
                    <a:lnTo>
                      <a:pt x="0" y="6691"/>
                    </a:lnTo>
                    <a:lnTo>
                      <a:pt x="583" y="7382"/>
                    </a:lnTo>
                    <a:lnTo>
                      <a:pt x="8215" y="893"/>
                    </a:lnTo>
                    <a:lnTo>
                      <a:pt x="21931" y="893"/>
                    </a:lnTo>
                    <a:lnTo>
                      <a:pt x="2193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549" name="Google Shape;549;p27"/>
              <p:cNvSpPr/>
              <p:nvPr/>
            </p:nvSpPr>
            <p:spPr>
              <a:xfrm>
                <a:off x="6166963" y="2834363"/>
                <a:ext cx="357225" cy="357200"/>
              </a:xfrm>
              <a:custGeom>
                <a:rect b="b" l="l" r="r" t="t"/>
                <a:pathLst>
                  <a:path extrusionOk="0" h="14288" w="14289">
                    <a:moveTo>
                      <a:pt x="7145" y="0"/>
                    </a:moveTo>
                    <a:cubicBezTo>
                      <a:pt x="3192" y="0"/>
                      <a:pt x="1" y="3191"/>
                      <a:pt x="1" y="7144"/>
                    </a:cubicBezTo>
                    <a:cubicBezTo>
                      <a:pt x="1" y="11085"/>
                      <a:pt x="3192" y="14288"/>
                      <a:pt x="7145" y="14288"/>
                    </a:cubicBezTo>
                    <a:cubicBezTo>
                      <a:pt x="11086" y="14288"/>
                      <a:pt x="14288" y="11085"/>
                      <a:pt x="14288" y="7144"/>
                    </a:cubicBezTo>
                    <a:cubicBezTo>
                      <a:pt x="14288" y="3191"/>
                      <a:pt x="11086" y="0"/>
                      <a:pt x="71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0" spcFirstLastPara="1" rIns="0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FFFFFF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03</a:t>
                </a:r>
                <a:endParaRPr sz="17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sp>
          <p:nvSpPr>
            <p:cNvPr id="550" name="Google Shape;550;p27"/>
            <p:cNvSpPr txBox="1"/>
            <p:nvPr/>
          </p:nvSpPr>
          <p:spPr>
            <a:xfrm>
              <a:off x="6639596" y="2849980"/>
              <a:ext cx="13938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accent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Saturn</a:t>
              </a:r>
              <a:endParaRPr b="1" sz="1800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551" name="Google Shape;551;p27"/>
          <p:cNvGrpSpPr/>
          <p:nvPr/>
        </p:nvGrpSpPr>
        <p:grpSpPr>
          <a:xfrm>
            <a:off x="350975" y="3560480"/>
            <a:ext cx="2773284" cy="1006495"/>
            <a:chOff x="350975" y="3560480"/>
            <a:chExt cx="2773284" cy="1006495"/>
          </a:xfrm>
        </p:grpSpPr>
        <p:sp>
          <p:nvSpPr>
            <p:cNvPr id="552" name="Google Shape;552;p27"/>
            <p:cNvSpPr txBox="1"/>
            <p:nvPr/>
          </p:nvSpPr>
          <p:spPr>
            <a:xfrm>
              <a:off x="350975" y="3913875"/>
              <a:ext cx="1716000" cy="65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Mercury is the </a:t>
              </a: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closest planet to the Sun and the smallest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553" name="Google Shape;553;p27"/>
            <p:cNvGrpSpPr/>
            <p:nvPr/>
          </p:nvGrpSpPr>
          <p:grpSpPr>
            <a:xfrm>
              <a:off x="2219359" y="3596668"/>
              <a:ext cx="904900" cy="357200"/>
              <a:chOff x="2256363" y="3544863"/>
              <a:chExt cx="904900" cy="357200"/>
            </a:xfrm>
          </p:grpSpPr>
          <p:sp>
            <p:nvSpPr>
              <p:cNvPr id="554" name="Google Shape;554;p27"/>
              <p:cNvSpPr/>
              <p:nvPr/>
            </p:nvSpPr>
            <p:spPr>
              <a:xfrm>
                <a:off x="2612963" y="3713938"/>
                <a:ext cx="548300" cy="184575"/>
              </a:xfrm>
              <a:custGeom>
                <a:rect b="b" l="l" r="r" t="t"/>
                <a:pathLst>
                  <a:path extrusionOk="0" h="7383" w="21932">
                    <a:moveTo>
                      <a:pt x="0" y="0"/>
                    </a:moveTo>
                    <a:lnTo>
                      <a:pt x="0" y="893"/>
                    </a:lnTo>
                    <a:lnTo>
                      <a:pt x="13716" y="893"/>
                    </a:lnTo>
                    <a:lnTo>
                      <a:pt x="21348" y="7382"/>
                    </a:lnTo>
                    <a:lnTo>
                      <a:pt x="21932" y="6692"/>
                    </a:lnTo>
                    <a:lnTo>
                      <a:pt x="1405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555" name="Google Shape;555;p27"/>
              <p:cNvSpPr/>
              <p:nvPr/>
            </p:nvSpPr>
            <p:spPr>
              <a:xfrm>
                <a:off x="2256363" y="3544863"/>
                <a:ext cx="357225" cy="357200"/>
              </a:xfrm>
              <a:custGeom>
                <a:rect b="b" l="l" r="r" t="t"/>
                <a:pathLst>
                  <a:path extrusionOk="0" h="14288" w="14289">
                    <a:moveTo>
                      <a:pt x="7144" y="0"/>
                    </a:moveTo>
                    <a:cubicBezTo>
                      <a:pt x="3203" y="0"/>
                      <a:pt x="1" y="3203"/>
                      <a:pt x="1" y="7144"/>
                    </a:cubicBezTo>
                    <a:cubicBezTo>
                      <a:pt x="1" y="11085"/>
                      <a:pt x="3203" y="14288"/>
                      <a:pt x="7144" y="14288"/>
                    </a:cubicBezTo>
                    <a:cubicBezTo>
                      <a:pt x="11085" y="14288"/>
                      <a:pt x="14288" y="11085"/>
                      <a:pt x="14288" y="7144"/>
                    </a:cubicBezTo>
                    <a:cubicBezTo>
                      <a:pt x="14288" y="3203"/>
                      <a:pt x="11085" y="0"/>
                      <a:pt x="71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0" spcFirstLastPara="1" rIns="0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FFFFFF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04</a:t>
                </a:r>
                <a:endParaRPr sz="17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sp>
          <p:nvSpPr>
            <p:cNvPr id="556" name="Google Shape;556;p27"/>
            <p:cNvSpPr txBox="1"/>
            <p:nvPr/>
          </p:nvSpPr>
          <p:spPr>
            <a:xfrm>
              <a:off x="673271" y="3560480"/>
              <a:ext cx="13938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accent4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Mercury</a:t>
              </a:r>
              <a:endParaRPr b="1" sz="1800">
                <a:solidFill>
                  <a:schemeClr val="accent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557" name="Google Shape;557;p27"/>
          <p:cNvGrpSpPr/>
          <p:nvPr/>
        </p:nvGrpSpPr>
        <p:grpSpPr>
          <a:xfrm>
            <a:off x="1301925" y="1923380"/>
            <a:ext cx="2667084" cy="1006495"/>
            <a:chOff x="1301925" y="1923380"/>
            <a:chExt cx="2667084" cy="1006495"/>
          </a:xfrm>
        </p:grpSpPr>
        <p:sp>
          <p:nvSpPr>
            <p:cNvPr id="558" name="Google Shape;558;p27"/>
            <p:cNvSpPr txBox="1"/>
            <p:nvPr/>
          </p:nvSpPr>
          <p:spPr>
            <a:xfrm>
              <a:off x="1301925" y="2276775"/>
              <a:ext cx="1609800" cy="65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Jupiter is </a:t>
              </a:r>
              <a:r>
                <a:rPr lang="en"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the biggest planet in the whole Solar System</a:t>
              </a: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559" name="Google Shape;559;p27"/>
            <p:cNvGrpSpPr/>
            <p:nvPr/>
          </p:nvGrpSpPr>
          <p:grpSpPr>
            <a:xfrm>
              <a:off x="3064109" y="1959568"/>
              <a:ext cx="904900" cy="357200"/>
              <a:chOff x="3101113" y="1907763"/>
              <a:chExt cx="904900" cy="357200"/>
            </a:xfrm>
          </p:grpSpPr>
          <p:sp>
            <p:nvSpPr>
              <p:cNvPr id="560" name="Google Shape;560;p27"/>
              <p:cNvSpPr/>
              <p:nvPr/>
            </p:nvSpPr>
            <p:spPr>
              <a:xfrm>
                <a:off x="3457713" y="2076813"/>
                <a:ext cx="548300" cy="184575"/>
              </a:xfrm>
              <a:custGeom>
                <a:rect b="b" l="l" r="r" t="t"/>
                <a:pathLst>
                  <a:path extrusionOk="0" h="7383" w="21932">
                    <a:moveTo>
                      <a:pt x="0" y="1"/>
                    </a:moveTo>
                    <a:lnTo>
                      <a:pt x="0" y="894"/>
                    </a:lnTo>
                    <a:lnTo>
                      <a:pt x="13716" y="894"/>
                    </a:lnTo>
                    <a:lnTo>
                      <a:pt x="21348" y="7383"/>
                    </a:lnTo>
                    <a:lnTo>
                      <a:pt x="21932" y="6704"/>
                    </a:lnTo>
                    <a:lnTo>
                      <a:pt x="1405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561" name="Google Shape;561;p27"/>
              <p:cNvSpPr/>
              <p:nvPr/>
            </p:nvSpPr>
            <p:spPr>
              <a:xfrm>
                <a:off x="3101113" y="1907763"/>
                <a:ext cx="357200" cy="357200"/>
              </a:xfrm>
              <a:custGeom>
                <a:rect b="b" l="l" r="r" t="t"/>
                <a:pathLst>
                  <a:path extrusionOk="0" h="14288" w="14288">
                    <a:moveTo>
                      <a:pt x="7144" y="0"/>
                    </a:moveTo>
                    <a:cubicBezTo>
                      <a:pt x="3191" y="0"/>
                      <a:pt x="1" y="3203"/>
                      <a:pt x="1" y="7144"/>
                    </a:cubicBezTo>
                    <a:cubicBezTo>
                      <a:pt x="1" y="11085"/>
                      <a:pt x="3191" y="14288"/>
                      <a:pt x="7144" y="14288"/>
                    </a:cubicBezTo>
                    <a:cubicBezTo>
                      <a:pt x="11085" y="14288"/>
                      <a:pt x="14288" y="11085"/>
                      <a:pt x="14288" y="7144"/>
                    </a:cubicBezTo>
                    <a:cubicBezTo>
                      <a:pt x="14288" y="3203"/>
                      <a:pt x="11085" y="0"/>
                      <a:pt x="71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0" spcFirstLastPara="1" rIns="0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FFFFFF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02</a:t>
                </a:r>
                <a:endParaRPr sz="17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sp>
          <p:nvSpPr>
            <p:cNvPr id="562" name="Google Shape;562;p27"/>
            <p:cNvSpPr txBox="1"/>
            <p:nvPr/>
          </p:nvSpPr>
          <p:spPr>
            <a:xfrm>
              <a:off x="1517921" y="1923380"/>
              <a:ext cx="13938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accen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Jupiter</a:t>
              </a:r>
              <a:endParaRPr b="1" sz="180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563" name="Google Shape;563;p27"/>
          <p:cNvGrpSpPr/>
          <p:nvPr/>
        </p:nvGrpSpPr>
        <p:grpSpPr>
          <a:xfrm>
            <a:off x="2718825" y="3831275"/>
            <a:ext cx="3697850" cy="786150"/>
            <a:chOff x="2718825" y="3831275"/>
            <a:chExt cx="3697850" cy="786150"/>
          </a:xfrm>
        </p:grpSpPr>
        <p:sp>
          <p:nvSpPr>
            <p:cNvPr id="564" name="Google Shape;564;p27"/>
            <p:cNvSpPr/>
            <p:nvPr/>
          </p:nvSpPr>
          <p:spPr>
            <a:xfrm>
              <a:off x="2718825" y="3831275"/>
              <a:ext cx="3697850" cy="786150"/>
            </a:xfrm>
            <a:custGeom>
              <a:rect b="b" l="l" r="r" t="t"/>
              <a:pathLst>
                <a:path extrusionOk="0" h="31446" w="147914">
                  <a:moveTo>
                    <a:pt x="16495" y="0"/>
                  </a:moveTo>
                  <a:lnTo>
                    <a:pt x="131197" y="269"/>
                  </a:lnTo>
                  <a:lnTo>
                    <a:pt x="147914" y="31446"/>
                  </a:lnTo>
                  <a:lnTo>
                    <a:pt x="0" y="31446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565" name="Google Shape;565;p27"/>
            <p:cNvSpPr/>
            <p:nvPr/>
          </p:nvSpPr>
          <p:spPr>
            <a:xfrm>
              <a:off x="4389150" y="4040345"/>
              <a:ext cx="365729" cy="350162"/>
            </a:xfrm>
            <a:custGeom>
              <a:rect b="b" l="l" r="r" t="t"/>
              <a:pathLst>
                <a:path extrusionOk="0" h="11674" w="12193">
                  <a:moveTo>
                    <a:pt x="9483" y="1174"/>
                  </a:moveTo>
                  <a:lnTo>
                    <a:pt x="9483" y="2308"/>
                  </a:lnTo>
                  <a:cubicBezTo>
                    <a:pt x="9483" y="2497"/>
                    <a:pt x="9641" y="2655"/>
                    <a:pt x="9830" y="2655"/>
                  </a:cubicBezTo>
                  <a:lnTo>
                    <a:pt x="10901" y="2655"/>
                  </a:lnTo>
                  <a:lnTo>
                    <a:pt x="9515" y="4041"/>
                  </a:lnTo>
                  <a:lnTo>
                    <a:pt x="8097" y="4041"/>
                  </a:lnTo>
                  <a:lnTo>
                    <a:pt x="8097" y="2560"/>
                  </a:lnTo>
                  <a:lnTo>
                    <a:pt x="9483" y="1174"/>
                  </a:lnTo>
                  <a:close/>
                  <a:moveTo>
                    <a:pt x="4885" y="6181"/>
                  </a:moveTo>
                  <a:cubicBezTo>
                    <a:pt x="5033" y="6181"/>
                    <a:pt x="5183" y="6212"/>
                    <a:pt x="5325" y="6278"/>
                  </a:cubicBezTo>
                  <a:lnTo>
                    <a:pt x="4600" y="7003"/>
                  </a:lnTo>
                  <a:cubicBezTo>
                    <a:pt x="4474" y="7129"/>
                    <a:pt x="4474" y="7349"/>
                    <a:pt x="4600" y="7475"/>
                  </a:cubicBezTo>
                  <a:cubicBezTo>
                    <a:pt x="4663" y="7538"/>
                    <a:pt x="4750" y="7570"/>
                    <a:pt x="4836" y="7570"/>
                  </a:cubicBezTo>
                  <a:cubicBezTo>
                    <a:pt x="4923" y="7570"/>
                    <a:pt x="5010" y="7538"/>
                    <a:pt x="5073" y="7475"/>
                  </a:cubicBezTo>
                  <a:lnTo>
                    <a:pt x="5797" y="6751"/>
                  </a:lnTo>
                  <a:lnTo>
                    <a:pt x="5797" y="6751"/>
                  </a:lnTo>
                  <a:cubicBezTo>
                    <a:pt x="5986" y="7160"/>
                    <a:pt x="5892" y="7633"/>
                    <a:pt x="5577" y="7948"/>
                  </a:cubicBezTo>
                  <a:cubicBezTo>
                    <a:pt x="5388" y="8137"/>
                    <a:pt x="5128" y="8231"/>
                    <a:pt x="4864" y="8231"/>
                  </a:cubicBezTo>
                  <a:cubicBezTo>
                    <a:pt x="4600" y="8231"/>
                    <a:pt x="4332" y="8137"/>
                    <a:pt x="4127" y="7948"/>
                  </a:cubicBezTo>
                  <a:cubicBezTo>
                    <a:pt x="3749" y="7538"/>
                    <a:pt x="3749" y="6877"/>
                    <a:pt x="4127" y="6499"/>
                  </a:cubicBezTo>
                  <a:cubicBezTo>
                    <a:pt x="4333" y="6293"/>
                    <a:pt x="4606" y="6181"/>
                    <a:pt x="4885" y="6181"/>
                  </a:cubicBezTo>
                  <a:close/>
                  <a:moveTo>
                    <a:pt x="4897" y="4831"/>
                  </a:moveTo>
                  <a:cubicBezTo>
                    <a:pt x="5396" y="4831"/>
                    <a:pt x="5890" y="4990"/>
                    <a:pt x="6301" y="5301"/>
                  </a:cubicBezTo>
                  <a:lnTo>
                    <a:pt x="5829" y="5774"/>
                  </a:lnTo>
                  <a:cubicBezTo>
                    <a:pt x="5553" y="5590"/>
                    <a:pt x="5233" y="5499"/>
                    <a:pt x="4911" y="5499"/>
                  </a:cubicBezTo>
                  <a:cubicBezTo>
                    <a:pt x="4460" y="5499"/>
                    <a:pt x="4004" y="5677"/>
                    <a:pt x="3655" y="6026"/>
                  </a:cubicBezTo>
                  <a:cubicBezTo>
                    <a:pt x="2993" y="6688"/>
                    <a:pt x="2993" y="7790"/>
                    <a:pt x="3655" y="8420"/>
                  </a:cubicBezTo>
                  <a:cubicBezTo>
                    <a:pt x="3986" y="8751"/>
                    <a:pt x="4427" y="8917"/>
                    <a:pt x="4864" y="8917"/>
                  </a:cubicBezTo>
                  <a:cubicBezTo>
                    <a:pt x="5301" y="8917"/>
                    <a:pt x="5734" y="8751"/>
                    <a:pt x="6049" y="8420"/>
                  </a:cubicBezTo>
                  <a:cubicBezTo>
                    <a:pt x="6648" y="7822"/>
                    <a:pt x="6742" y="6908"/>
                    <a:pt x="6301" y="6246"/>
                  </a:cubicBezTo>
                  <a:lnTo>
                    <a:pt x="6774" y="5774"/>
                  </a:lnTo>
                  <a:lnTo>
                    <a:pt x="6774" y="5774"/>
                  </a:lnTo>
                  <a:cubicBezTo>
                    <a:pt x="7467" y="6719"/>
                    <a:pt x="7404" y="8074"/>
                    <a:pt x="6585" y="8924"/>
                  </a:cubicBezTo>
                  <a:cubicBezTo>
                    <a:pt x="6112" y="9397"/>
                    <a:pt x="5498" y="9633"/>
                    <a:pt x="4883" y="9633"/>
                  </a:cubicBezTo>
                  <a:cubicBezTo>
                    <a:pt x="4269" y="9633"/>
                    <a:pt x="3655" y="9397"/>
                    <a:pt x="3182" y="8924"/>
                  </a:cubicBezTo>
                  <a:cubicBezTo>
                    <a:pt x="2237" y="7979"/>
                    <a:pt x="2237" y="6499"/>
                    <a:pt x="3182" y="5553"/>
                  </a:cubicBezTo>
                  <a:cubicBezTo>
                    <a:pt x="3667" y="5068"/>
                    <a:pt x="4286" y="4831"/>
                    <a:pt x="4897" y="4831"/>
                  </a:cubicBezTo>
                  <a:close/>
                  <a:moveTo>
                    <a:pt x="4873" y="3463"/>
                  </a:moveTo>
                  <a:cubicBezTo>
                    <a:pt x="5728" y="3463"/>
                    <a:pt x="6583" y="3748"/>
                    <a:pt x="7278" y="4325"/>
                  </a:cubicBezTo>
                  <a:lnTo>
                    <a:pt x="6805" y="4797"/>
                  </a:lnTo>
                  <a:cubicBezTo>
                    <a:pt x="6228" y="4353"/>
                    <a:pt x="5533" y="4125"/>
                    <a:pt x="4844" y="4125"/>
                  </a:cubicBezTo>
                  <a:cubicBezTo>
                    <a:pt x="4065" y="4125"/>
                    <a:pt x="3294" y="4416"/>
                    <a:pt x="2710" y="5018"/>
                  </a:cubicBezTo>
                  <a:cubicBezTo>
                    <a:pt x="1481" y="6246"/>
                    <a:pt x="1481" y="8168"/>
                    <a:pt x="2710" y="9397"/>
                  </a:cubicBezTo>
                  <a:cubicBezTo>
                    <a:pt x="3324" y="10011"/>
                    <a:pt x="4112" y="10318"/>
                    <a:pt x="4899" y="10318"/>
                  </a:cubicBezTo>
                  <a:cubicBezTo>
                    <a:pt x="5687" y="10318"/>
                    <a:pt x="6474" y="10011"/>
                    <a:pt x="7089" y="9397"/>
                  </a:cubicBezTo>
                  <a:cubicBezTo>
                    <a:pt x="8223" y="8263"/>
                    <a:pt x="8255" y="6467"/>
                    <a:pt x="7309" y="5301"/>
                  </a:cubicBezTo>
                  <a:lnTo>
                    <a:pt x="7782" y="4829"/>
                  </a:lnTo>
                  <a:lnTo>
                    <a:pt x="7782" y="4829"/>
                  </a:lnTo>
                  <a:cubicBezTo>
                    <a:pt x="8979" y="6278"/>
                    <a:pt x="8885" y="8483"/>
                    <a:pt x="7530" y="9870"/>
                  </a:cubicBezTo>
                  <a:cubicBezTo>
                    <a:pt x="6790" y="10594"/>
                    <a:pt x="5821" y="10956"/>
                    <a:pt x="4856" y="10956"/>
                  </a:cubicBezTo>
                  <a:cubicBezTo>
                    <a:pt x="3891" y="10956"/>
                    <a:pt x="2930" y="10594"/>
                    <a:pt x="2206" y="9870"/>
                  </a:cubicBezTo>
                  <a:cubicBezTo>
                    <a:pt x="756" y="8420"/>
                    <a:pt x="756" y="6026"/>
                    <a:pt x="2206" y="4545"/>
                  </a:cubicBezTo>
                  <a:cubicBezTo>
                    <a:pt x="2941" y="3827"/>
                    <a:pt x="3907" y="3463"/>
                    <a:pt x="4873" y="3463"/>
                  </a:cubicBezTo>
                  <a:close/>
                  <a:moveTo>
                    <a:pt x="9899" y="0"/>
                  </a:moveTo>
                  <a:cubicBezTo>
                    <a:pt x="9813" y="0"/>
                    <a:pt x="9722" y="32"/>
                    <a:pt x="9641" y="103"/>
                  </a:cubicBezTo>
                  <a:lnTo>
                    <a:pt x="7561" y="2182"/>
                  </a:lnTo>
                  <a:cubicBezTo>
                    <a:pt x="7467" y="2277"/>
                    <a:pt x="7435" y="2340"/>
                    <a:pt x="7435" y="2434"/>
                  </a:cubicBezTo>
                  <a:lnTo>
                    <a:pt x="7435" y="3600"/>
                  </a:lnTo>
                  <a:cubicBezTo>
                    <a:pt x="6670" y="3071"/>
                    <a:pt x="5769" y="2807"/>
                    <a:pt x="4868" y="2807"/>
                  </a:cubicBezTo>
                  <a:cubicBezTo>
                    <a:pt x="3731" y="2807"/>
                    <a:pt x="2595" y="3229"/>
                    <a:pt x="1733" y="4073"/>
                  </a:cubicBezTo>
                  <a:cubicBezTo>
                    <a:pt x="0" y="5805"/>
                    <a:pt x="0" y="8641"/>
                    <a:pt x="1733" y="10374"/>
                  </a:cubicBezTo>
                  <a:cubicBezTo>
                    <a:pt x="2599" y="11240"/>
                    <a:pt x="3741" y="11673"/>
                    <a:pt x="4883" y="11673"/>
                  </a:cubicBezTo>
                  <a:cubicBezTo>
                    <a:pt x="6026" y="11673"/>
                    <a:pt x="7168" y="11240"/>
                    <a:pt x="8034" y="10374"/>
                  </a:cubicBezTo>
                  <a:cubicBezTo>
                    <a:pt x="9578" y="8861"/>
                    <a:pt x="9735" y="6436"/>
                    <a:pt x="8538" y="4703"/>
                  </a:cubicBezTo>
                  <a:lnTo>
                    <a:pt x="9672" y="4703"/>
                  </a:lnTo>
                  <a:cubicBezTo>
                    <a:pt x="9767" y="4703"/>
                    <a:pt x="9893" y="4671"/>
                    <a:pt x="9924" y="4608"/>
                  </a:cubicBezTo>
                  <a:lnTo>
                    <a:pt x="12004" y="2497"/>
                  </a:lnTo>
                  <a:cubicBezTo>
                    <a:pt x="12193" y="2308"/>
                    <a:pt x="12035" y="1962"/>
                    <a:pt x="11783" y="1962"/>
                  </a:cubicBezTo>
                  <a:lnTo>
                    <a:pt x="10239" y="1962"/>
                  </a:lnTo>
                  <a:lnTo>
                    <a:pt x="10239" y="355"/>
                  </a:lnTo>
                  <a:cubicBezTo>
                    <a:pt x="10239" y="141"/>
                    <a:pt x="10080" y="0"/>
                    <a:pt x="9899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27"/>
            <p:cNvSpPr/>
            <p:nvPr/>
          </p:nvSpPr>
          <p:spPr>
            <a:xfrm rot="22420">
              <a:off x="2795015" y="4525918"/>
              <a:ext cx="276006" cy="44400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7" name="Google Shape;567;p27"/>
          <p:cNvGrpSpPr/>
          <p:nvPr/>
        </p:nvGrpSpPr>
        <p:grpSpPr>
          <a:xfrm>
            <a:off x="3642950" y="2079383"/>
            <a:ext cx="1847850" cy="780450"/>
            <a:chOff x="3642950" y="2086325"/>
            <a:chExt cx="1847850" cy="780450"/>
          </a:xfrm>
        </p:grpSpPr>
        <p:sp>
          <p:nvSpPr>
            <p:cNvPr id="568" name="Google Shape;568;p27"/>
            <p:cNvSpPr/>
            <p:nvPr/>
          </p:nvSpPr>
          <p:spPr>
            <a:xfrm>
              <a:off x="3642950" y="2086325"/>
              <a:ext cx="1847850" cy="780450"/>
            </a:xfrm>
            <a:custGeom>
              <a:rect b="b" l="l" r="r" t="t"/>
              <a:pathLst>
                <a:path extrusionOk="0" h="31218" w="73914">
                  <a:moveTo>
                    <a:pt x="16269" y="0"/>
                  </a:moveTo>
                  <a:lnTo>
                    <a:pt x="57436" y="0"/>
                  </a:lnTo>
                  <a:lnTo>
                    <a:pt x="73914" y="31218"/>
                  </a:lnTo>
                  <a:lnTo>
                    <a:pt x="0" y="31195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sp>
        <p:grpSp>
          <p:nvGrpSpPr>
            <p:cNvPr id="569" name="Google Shape;569;p27"/>
            <p:cNvGrpSpPr/>
            <p:nvPr/>
          </p:nvGrpSpPr>
          <p:grpSpPr>
            <a:xfrm>
              <a:off x="4397573" y="2306103"/>
              <a:ext cx="340318" cy="341216"/>
              <a:chOff x="6679825" y="2693700"/>
              <a:chExt cx="257875" cy="258575"/>
            </a:xfrm>
          </p:grpSpPr>
          <p:sp>
            <p:nvSpPr>
              <p:cNvPr id="570" name="Google Shape;570;p27"/>
              <p:cNvSpPr/>
              <p:nvPr/>
            </p:nvSpPr>
            <p:spPr>
              <a:xfrm>
                <a:off x="6679825" y="2693700"/>
                <a:ext cx="257875" cy="258575"/>
              </a:xfrm>
              <a:custGeom>
                <a:rect b="b" l="l" r="r" t="t"/>
                <a:pathLst>
                  <a:path extrusionOk="0" h="10343" w="10315">
                    <a:moveTo>
                      <a:pt x="5102" y="670"/>
                    </a:moveTo>
                    <a:cubicBezTo>
                      <a:pt x="5604" y="670"/>
                      <a:pt x="6022" y="1088"/>
                      <a:pt x="6022" y="1562"/>
                    </a:cubicBezTo>
                    <a:cubicBezTo>
                      <a:pt x="6022" y="2063"/>
                      <a:pt x="5604" y="2481"/>
                      <a:pt x="5102" y="2481"/>
                    </a:cubicBezTo>
                    <a:cubicBezTo>
                      <a:pt x="4600" y="2481"/>
                      <a:pt x="4182" y="2063"/>
                      <a:pt x="4182" y="1562"/>
                    </a:cubicBezTo>
                    <a:cubicBezTo>
                      <a:pt x="4182" y="1088"/>
                      <a:pt x="4600" y="670"/>
                      <a:pt x="5102" y="670"/>
                    </a:cubicBezTo>
                    <a:close/>
                    <a:moveTo>
                      <a:pt x="1757" y="1896"/>
                    </a:moveTo>
                    <a:cubicBezTo>
                      <a:pt x="2063" y="1896"/>
                      <a:pt x="2342" y="2175"/>
                      <a:pt x="2342" y="2481"/>
                    </a:cubicBezTo>
                    <a:cubicBezTo>
                      <a:pt x="2342" y="2788"/>
                      <a:pt x="2063" y="3067"/>
                      <a:pt x="1757" y="3067"/>
                    </a:cubicBezTo>
                    <a:cubicBezTo>
                      <a:pt x="1422" y="3067"/>
                      <a:pt x="1143" y="2788"/>
                      <a:pt x="1143" y="2481"/>
                    </a:cubicBezTo>
                    <a:cubicBezTo>
                      <a:pt x="1143" y="2119"/>
                      <a:pt x="1422" y="1896"/>
                      <a:pt x="1757" y="1896"/>
                    </a:cubicBezTo>
                    <a:close/>
                    <a:moveTo>
                      <a:pt x="8447" y="1896"/>
                    </a:moveTo>
                    <a:cubicBezTo>
                      <a:pt x="8781" y="1896"/>
                      <a:pt x="9032" y="2175"/>
                      <a:pt x="9032" y="2481"/>
                    </a:cubicBezTo>
                    <a:cubicBezTo>
                      <a:pt x="9032" y="2788"/>
                      <a:pt x="8753" y="3067"/>
                      <a:pt x="8447" y="3067"/>
                    </a:cubicBezTo>
                    <a:cubicBezTo>
                      <a:pt x="8112" y="3067"/>
                      <a:pt x="7834" y="2788"/>
                      <a:pt x="7834" y="2481"/>
                    </a:cubicBezTo>
                    <a:cubicBezTo>
                      <a:pt x="7834" y="2119"/>
                      <a:pt x="8112" y="1896"/>
                      <a:pt x="8447" y="1896"/>
                    </a:cubicBezTo>
                    <a:close/>
                    <a:moveTo>
                      <a:pt x="1701" y="3624"/>
                    </a:moveTo>
                    <a:cubicBezTo>
                      <a:pt x="2370" y="3624"/>
                      <a:pt x="2927" y="4182"/>
                      <a:pt x="2927" y="4851"/>
                    </a:cubicBezTo>
                    <a:lnTo>
                      <a:pt x="2927" y="6412"/>
                    </a:lnTo>
                    <a:cubicBezTo>
                      <a:pt x="2955" y="6635"/>
                      <a:pt x="2816" y="6719"/>
                      <a:pt x="2649" y="6719"/>
                    </a:cubicBezTo>
                    <a:cubicBezTo>
                      <a:pt x="2481" y="6719"/>
                      <a:pt x="2342" y="6858"/>
                      <a:pt x="2342" y="7053"/>
                    </a:cubicBezTo>
                    <a:lnTo>
                      <a:pt x="2342" y="8865"/>
                    </a:lnTo>
                    <a:cubicBezTo>
                      <a:pt x="2342" y="9032"/>
                      <a:pt x="2203" y="9172"/>
                      <a:pt x="2035" y="9172"/>
                    </a:cubicBezTo>
                    <a:lnTo>
                      <a:pt x="1422" y="9172"/>
                    </a:lnTo>
                    <a:cubicBezTo>
                      <a:pt x="1255" y="9172"/>
                      <a:pt x="1116" y="9032"/>
                      <a:pt x="1116" y="8865"/>
                    </a:cubicBezTo>
                    <a:lnTo>
                      <a:pt x="1116" y="7053"/>
                    </a:lnTo>
                    <a:cubicBezTo>
                      <a:pt x="1116" y="6858"/>
                      <a:pt x="976" y="6719"/>
                      <a:pt x="809" y="6719"/>
                    </a:cubicBezTo>
                    <a:cubicBezTo>
                      <a:pt x="642" y="6719"/>
                      <a:pt x="502" y="6579"/>
                      <a:pt x="502" y="6412"/>
                    </a:cubicBezTo>
                    <a:lnTo>
                      <a:pt x="502" y="4851"/>
                    </a:lnTo>
                    <a:cubicBezTo>
                      <a:pt x="502" y="4182"/>
                      <a:pt x="1060" y="3624"/>
                      <a:pt x="1701" y="3624"/>
                    </a:cubicBezTo>
                    <a:close/>
                    <a:moveTo>
                      <a:pt x="8391" y="3624"/>
                    </a:moveTo>
                    <a:cubicBezTo>
                      <a:pt x="9060" y="3624"/>
                      <a:pt x="9618" y="4182"/>
                      <a:pt x="9618" y="4851"/>
                    </a:cubicBezTo>
                    <a:lnTo>
                      <a:pt x="9618" y="6440"/>
                    </a:lnTo>
                    <a:lnTo>
                      <a:pt x="9645" y="6440"/>
                    </a:lnTo>
                    <a:cubicBezTo>
                      <a:pt x="9645" y="6635"/>
                      <a:pt x="9506" y="6774"/>
                      <a:pt x="9339" y="6774"/>
                    </a:cubicBezTo>
                    <a:cubicBezTo>
                      <a:pt x="9172" y="6774"/>
                      <a:pt x="9032" y="6914"/>
                      <a:pt x="9032" y="7081"/>
                    </a:cubicBezTo>
                    <a:lnTo>
                      <a:pt x="9032" y="8893"/>
                    </a:lnTo>
                    <a:cubicBezTo>
                      <a:pt x="9032" y="9060"/>
                      <a:pt x="8893" y="9199"/>
                      <a:pt x="8726" y="9199"/>
                    </a:cubicBezTo>
                    <a:lnTo>
                      <a:pt x="8112" y="9199"/>
                    </a:lnTo>
                    <a:cubicBezTo>
                      <a:pt x="7945" y="9199"/>
                      <a:pt x="7806" y="9060"/>
                      <a:pt x="7806" y="8893"/>
                    </a:cubicBezTo>
                    <a:lnTo>
                      <a:pt x="7806" y="7053"/>
                    </a:lnTo>
                    <a:cubicBezTo>
                      <a:pt x="7806" y="6858"/>
                      <a:pt x="7666" y="6719"/>
                      <a:pt x="7499" y="6719"/>
                    </a:cubicBezTo>
                    <a:cubicBezTo>
                      <a:pt x="7332" y="6719"/>
                      <a:pt x="7192" y="6579"/>
                      <a:pt x="7192" y="6412"/>
                    </a:cubicBezTo>
                    <a:lnTo>
                      <a:pt x="7192" y="4851"/>
                    </a:lnTo>
                    <a:cubicBezTo>
                      <a:pt x="7192" y="4182"/>
                      <a:pt x="7750" y="3624"/>
                      <a:pt x="8391" y="3624"/>
                    </a:cubicBezTo>
                    <a:close/>
                    <a:moveTo>
                      <a:pt x="5381" y="3095"/>
                    </a:moveTo>
                    <a:cubicBezTo>
                      <a:pt x="6077" y="3234"/>
                      <a:pt x="6635" y="3875"/>
                      <a:pt x="6635" y="4600"/>
                    </a:cubicBezTo>
                    <a:lnTo>
                      <a:pt x="6635" y="6440"/>
                    </a:lnTo>
                    <a:cubicBezTo>
                      <a:pt x="6663" y="6635"/>
                      <a:pt x="6523" y="6719"/>
                      <a:pt x="6356" y="6719"/>
                    </a:cubicBezTo>
                    <a:cubicBezTo>
                      <a:pt x="6161" y="6719"/>
                      <a:pt x="6022" y="6858"/>
                      <a:pt x="6022" y="7053"/>
                    </a:cubicBezTo>
                    <a:lnTo>
                      <a:pt x="6022" y="9478"/>
                    </a:lnTo>
                    <a:cubicBezTo>
                      <a:pt x="6022" y="9645"/>
                      <a:pt x="5882" y="9785"/>
                      <a:pt x="5715" y="9785"/>
                    </a:cubicBezTo>
                    <a:lnTo>
                      <a:pt x="4461" y="9785"/>
                    </a:lnTo>
                    <a:cubicBezTo>
                      <a:pt x="4293" y="9785"/>
                      <a:pt x="4154" y="9645"/>
                      <a:pt x="4154" y="9478"/>
                    </a:cubicBezTo>
                    <a:lnTo>
                      <a:pt x="4154" y="7053"/>
                    </a:lnTo>
                    <a:cubicBezTo>
                      <a:pt x="4154" y="6858"/>
                      <a:pt x="4015" y="6719"/>
                      <a:pt x="3847" y="6719"/>
                    </a:cubicBezTo>
                    <a:cubicBezTo>
                      <a:pt x="3652" y="6719"/>
                      <a:pt x="3513" y="6579"/>
                      <a:pt x="3513" y="6412"/>
                    </a:cubicBezTo>
                    <a:lnTo>
                      <a:pt x="3513" y="4851"/>
                    </a:lnTo>
                    <a:lnTo>
                      <a:pt x="3513" y="4600"/>
                    </a:lnTo>
                    <a:cubicBezTo>
                      <a:pt x="3513" y="3875"/>
                      <a:pt x="4043" y="3234"/>
                      <a:pt x="4739" y="3095"/>
                    </a:cubicBezTo>
                    <a:lnTo>
                      <a:pt x="4739" y="5185"/>
                    </a:lnTo>
                    <a:cubicBezTo>
                      <a:pt x="4739" y="5381"/>
                      <a:pt x="4879" y="5520"/>
                      <a:pt x="5046" y="5520"/>
                    </a:cubicBezTo>
                    <a:cubicBezTo>
                      <a:pt x="5241" y="5520"/>
                      <a:pt x="5381" y="5381"/>
                      <a:pt x="5381" y="5185"/>
                    </a:cubicBezTo>
                    <a:lnTo>
                      <a:pt x="5381" y="3095"/>
                    </a:lnTo>
                    <a:close/>
                    <a:moveTo>
                      <a:pt x="5130" y="1"/>
                    </a:moveTo>
                    <a:cubicBezTo>
                      <a:pt x="4293" y="1"/>
                      <a:pt x="3624" y="670"/>
                      <a:pt x="3624" y="1506"/>
                    </a:cubicBezTo>
                    <a:cubicBezTo>
                      <a:pt x="3624" y="1952"/>
                      <a:pt x="3847" y="2370"/>
                      <a:pt x="4154" y="2649"/>
                    </a:cubicBezTo>
                    <a:cubicBezTo>
                      <a:pt x="3736" y="2872"/>
                      <a:pt x="3373" y="3234"/>
                      <a:pt x="3206" y="3652"/>
                    </a:cubicBezTo>
                    <a:cubicBezTo>
                      <a:pt x="3067" y="3485"/>
                      <a:pt x="2900" y="3346"/>
                      <a:pt x="2677" y="3234"/>
                    </a:cubicBezTo>
                    <a:cubicBezTo>
                      <a:pt x="2900" y="3039"/>
                      <a:pt x="3039" y="2732"/>
                      <a:pt x="3039" y="2398"/>
                    </a:cubicBezTo>
                    <a:cubicBezTo>
                      <a:pt x="3039" y="1757"/>
                      <a:pt x="2481" y="1199"/>
                      <a:pt x="1812" y="1199"/>
                    </a:cubicBezTo>
                    <a:cubicBezTo>
                      <a:pt x="1143" y="1199"/>
                      <a:pt x="586" y="1757"/>
                      <a:pt x="586" y="2398"/>
                    </a:cubicBezTo>
                    <a:cubicBezTo>
                      <a:pt x="586" y="2732"/>
                      <a:pt x="725" y="3039"/>
                      <a:pt x="948" y="3234"/>
                    </a:cubicBezTo>
                    <a:cubicBezTo>
                      <a:pt x="391" y="3569"/>
                      <a:pt x="1" y="4154"/>
                      <a:pt x="1" y="4851"/>
                    </a:cubicBezTo>
                    <a:lnTo>
                      <a:pt x="1" y="6412"/>
                    </a:lnTo>
                    <a:cubicBezTo>
                      <a:pt x="1" y="6802"/>
                      <a:pt x="251" y="7137"/>
                      <a:pt x="586" y="7276"/>
                    </a:cubicBezTo>
                    <a:lnTo>
                      <a:pt x="586" y="8865"/>
                    </a:lnTo>
                    <a:cubicBezTo>
                      <a:pt x="586" y="9339"/>
                      <a:pt x="1004" y="9757"/>
                      <a:pt x="1506" y="9757"/>
                    </a:cubicBezTo>
                    <a:lnTo>
                      <a:pt x="2091" y="9757"/>
                    </a:lnTo>
                    <a:cubicBezTo>
                      <a:pt x="2593" y="9757"/>
                      <a:pt x="3011" y="9339"/>
                      <a:pt x="3011" y="8865"/>
                    </a:cubicBezTo>
                    <a:lnTo>
                      <a:pt x="3011" y="7276"/>
                    </a:lnTo>
                    <a:cubicBezTo>
                      <a:pt x="3095" y="7248"/>
                      <a:pt x="3206" y="7192"/>
                      <a:pt x="3318" y="7109"/>
                    </a:cubicBezTo>
                    <a:cubicBezTo>
                      <a:pt x="3429" y="7192"/>
                      <a:pt x="3485" y="7248"/>
                      <a:pt x="3624" y="7276"/>
                    </a:cubicBezTo>
                    <a:lnTo>
                      <a:pt x="3624" y="9450"/>
                    </a:lnTo>
                    <a:cubicBezTo>
                      <a:pt x="3624" y="9924"/>
                      <a:pt x="4043" y="10342"/>
                      <a:pt x="4544" y="10342"/>
                    </a:cubicBezTo>
                    <a:lnTo>
                      <a:pt x="5799" y="10342"/>
                    </a:lnTo>
                    <a:cubicBezTo>
                      <a:pt x="6273" y="10342"/>
                      <a:pt x="6691" y="9924"/>
                      <a:pt x="6691" y="9450"/>
                    </a:cubicBezTo>
                    <a:lnTo>
                      <a:pt x="6691" y="7276"/>
                    </a:lnTo>
                    <a:cubicBezTo>
                      <a:pt x="6802" y="7248"/>
                      <a:pt x="6914" y="7192"/>
                      <a:pt x="6997" y="7109"/>
                    </a:cubicBezTo>
                    <a:cubicBezTo>
                      <a:pt x="7109" y="7192"/>
                      <a:pt x="7192" y="7248"/>
                      <a:pt x="7332" y="7276"/>
                    </a:cubicBezTo>
                    <a:lnTo>
                      <a:pt x="7332" y="8865"/>
                    </a:lnTo>
                    <a:cubicBezTo>
                      <a:pt x="7332" y="9339"/>
                      <a:pt x="7750" y="9757"/>
                      <a:pt x="8224" y="9757"/>
                    </a:cubicBezTo>
                    <a:lnTo>
                      <a:pt x="8809" y="9757"/>
                    </a:lnTo>
                    <a:cubicBezTo>
                      <a:pt x="9311" y="9757"/>
                      <a:pt x="9729" y="9339"/>
                      <a:pt x="9729" y="8865"/>
                    </a:cubicBezTo>
                    <a:lnTo>
                      <a:pt x="9729" y="7276"/>
                    </a:lnTo>
                    <a:cubicBezTo>
                      <a:pt x="10064" y="7137"/>
                      <a:pt x="10314" y="6830"/>
                      <a:pt x="10314" y="6412"/>
                    </a:cubicBezTo>
                    <a:lnTo>
                      <a:pt x="10314" y="4851"/>
                    </a:lnTo>
                    <a:cubicBezTo>
                      <a:pt x="10287" y="4210"/>
                      <a:pt x="9896" y="3596"/>
                      <a:pt x="9339" y="3318"/>
                    </a:cubicBezTo>
                    <a:cubicBezTo>
                      <a:pt x="9562" y="3095"/>
                      <a:pt x="9701" y="2788"/>
                      <a:pt x="9701" y="2481"/>
                    </a:cubicBezTo>
                    <a:cubicBezTo>
                      <a:pt x="9701" y="1812"/>
                      <a:pt x="9144" y="1255"/>
                      <a:pt x="8475" y="1255"/>
                    </a:cubicBezTo>
                    <a:cubicBezTo>
                      <a:pt x="7806" y="1255"/>
                      <a:pt x="7248" y="1812"/>
                      <a:pt x="7248" y="2481"/>
                    </a:cubicBezTo>
                    <a:cubicBezTo>
                      <a:pt x="7248" y="2788"/>
                      <a:pt x="7388" y="3095"/>
                      <a:pt x="7611" y="3318"/>
                    </a:cubicBezTo>
                    <a:cubicBezTo>
                      <a:pt x="7388" y="3429"/>
                      <a:pt x="7220" y="3569"/>
                      <a:pt x="7081" y="3736"/>
                    </a:cubicBezTo>
                    <a:cubicBezTo>
                      <a:pt x="6969" y="3485"/>
                      <a:pt x="6802" y="3290"/>
                      <a:pt x="6635" y="3067"/>
                    </a:cubicBezTo>
                    <a:cubicBezTo>
                      <a:pt x="6496" y="2927"/>
                      <a:pt x="6300" y="2788"/>
                      <a:pt x="6105" y="2677"/>
                    </a:cubicBezTo>
                    <a:cubicBezTo>
                      <a:pt x="6440" y="2370"/>
                      <a:pt x="6663" y="1952"/>
                      <a:pt x="6663" y="1534"/>
                    </a:cubicBezTo>
                    <a:cubicBezTo>
                      <a:pt x="6663" y="1116"/>
                      <a:pt x="6496" y="725"/>
                      <a:pt x="6217" y="447"/>
                    </a:cubicBezTo>
                    <a:cubicBezTo>
                      <a:pt x="5938" y="168"/>
                      <a:pt x="5520" y="1"/>
                      <a:pt x="51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1" name="Google Shape;571;p27"/>
              <p:cNvSpPr/>
              <p:nvPr/>
            </p:nvSpPr>
            <p:spPr>
              <a:xfrm flipH="1">
                <a:off x="6679825" y="2693700"/>
                <a:ext cx="257875" cy="258575"/>
              </a:xfrm>
              <a:custGeom>
                <a:rect b="b" l="l" r="r" t="t"/>
                <a:pathLst>
                  <a:path extrusionOk="0" h="10343" w="10315">
                    <a:moveTo>
                      <a:pt x="5102" y="670"/>
                    </a:moveTo>
                    <a:cubicBezTo>
                      <a:pt x="5604" y="670"/>
                      <a:pt x="6022" y="1088"/>
                      <a:pt x="6022" y="1562"/>
                    </a:cubicBezTo>
                    <a:cubicBezTo>
                      <a:pt x="6022" y="2063"/>
                      <a:pt x="5604" y="2481"/>
                      <a:pt x="5102" y="2481"/>
                    </a:cubicBezTo>
                    <a:cubicBezTo>
                      <a:pt x="4600" y="2481"/>
                      <a:pt x="4182" y="2063"/>
                      <a:pt x="4182" y="1562"/>
                    </a:cubicBezTo>
                    <a:cubicBezTo>
                      <a:pt x="4182" y="1088"/>
                      <a:pt x="4600" y="670"/>
                      <a:pt x="5102" y="670"/>
                    </a:cubicBezTo>
                    <a:close/>
                    <a:moveTo>
                      <a:pt x="1757" y="1896"/>
                    </a:moveTo>
                    <a:cubicBezTo>
                      <a:pt x="2063" y="1896"/>
                      <a:pt x="2342" y="2175"/>
                      <a:pt x="2342" y="2481"/>
                    </a:cubicBezTo>
                    <a:cubicBezTo>
                      <a:pt x="2342" y="2788"/>
                      <a:pt x="2063" y="3067"/>
                      <a:pt x="1757" y="3067"/>
                    </a:cubicBezTo>
                    <a:cubicBezTo>
                      <a:pt x="1422" y="3067"/>
                      <a:pt x="1143" y="2788"/>
                      <a:pt x="1143" y="2481"/>
                    </a:cubicBezTo>
                    <a:cubicBezTo>
                      <a:pt x="1143" y="2119"/>
                      <a:pt x="1422" y="1896"/>
                      <a:pt x="1757" y="1896"/>
                    </a:cubicBezTo>
                    <a:close/>
                    <a:moveTo>
                      <a:pt x="8447" y="1896"/>
                    </a:moveTo>
                    <a:cubicBezTo>
                      <a:pt x="8781" y="1896"/>
                      <a:pt x="9032" y="2175"/>
                      <a:pt x="9032" y="2481"/>
                    </a:cubicBezTo>
                    <a:cubicBezTo>
                      <a:pt x="9032" y="2788"/>
                      <a:pt x="8753" y="3067"/>
                      <a:pt x="8447" y="3067"/>
                    </a:cubicBezTo>
                    <a:cubicBezTo>
                      <a:pt x="8112" y="3067"/>
                      <a:pt x="7834" y="2788"/>
                      <a:pt x="7834" y="2481"/>
                    </a:cubicBezTo>
                    <a:cubicBezTo>
                      <a:pt x="7834" y="2119"/>
                      <a:pt x="8112" y="1896"/>
                      <a:pt x="8447" y="1896"/>
                    </a:cubicBezTo>
                    <a:close/>
                    <a:moveTo>
                      <a:pt x="1701" y="3624"/>
                    </a:moveTo>
                    <a:cubicBezTo>
                      <a:pt x="2370" y="3624"/>
                      <a:pt x="2927" y="4182"/>
                      <a:pt x="2927" y="4851"/>
                    </a:cubicBezTo>
                    <a:lnTo>
                      <a:pt x="2927" y="6412"/>
                    </a:lnTo>
                    <a:cubicBezTo>
                      <a:pt x="2955" y="6635"/>
                      <a:pt x="2816" y="6719"/>
                      <a:pt x="2649" y="6719"/>
                    </a:cubicBezTo>
                    <a:cubicBezTo>
                      <a:pt x="2481" y="6719"/>
                      <a:pt x="2342" y="6858"/>
                      <a:pt x="2342" y="7053"/>
                    </a:cubicBezTo>
                    <a:lnTo>
                      <a:pt x="2342" y="8865"/>
                    </a:lnTo>
                    <a:cubicBezTo>
                      <a:pt x="2342" y="9032"/>
                      <a:pt x="2203" y="9172"/>
                      <a:pt x="2035" y="9172"/>
                    </a:cubicBezTo>
                    <a:lnTo>
                      <a:pt x="1422" y="9172"/>
                    </a:lnTo>
                    <a:cubicBezTo>
                      <a:pt x="1255" y="9172"/>
                      <a:pt x="1116" y="9032"/>
                      <a:pt x="1116" y="8865"/>
                    </a:cubicBezTo>
                    <a:lnTo>
                      <a:pt x="1116" y="7053"/>
                    </a:lnTo>
                    <a:cubicBezTo>
                      <a:pt x="1116" y="6858"/>
                      <a:pt x="976" y="6719"/>
                      <a:pt x="809" y="6719"/>
                    </a:cubicBezTo>
                    <a:cubicBezTo>
                      <a:pt x="642" y="6719"/>
                      <a:pt x="502" y="6579"/>
                      <a:pt x="502" y="6412"/>
                    </a:cubicBezTo>
                    <a:lnTo>
                      <a:pt x="502" y="4851"/>
                    </a:lnTo>
                    <a:cubicBezTo>
                      <a:pt x="502" y="4182"/>
                      <a:pt x="1060" y="3624"/>
                      <a:pt x="1701" y="3624"/>
                    </a:cubicBezTo>
                    <a:close/>
                    <a:moveTo>
                      <a:pt x="8391" y="3624"/>
                    </a:moveTo>
                    <a:cubicBezTo>
                      <a:pt x="9060" y="3624"/>
                      <a:pt x="9618" y="4182"/>
                      <a:pt x="9618" y="4851"/>
                    </a:cubicBezTo>
                    <a:lnTo>
                      <a:pt x="9618" y="6440"/>
                    </a:lnTo>
                    <a:lnTo>
                      <a:pt x="9645" y="6440"/>
                    </a:lnTo>
                    <a:cubicBezTo>
                      <a:pt x="9645" y="6635"/>
                      <a:pt x="9506" y="6774"/>
                      <a:pt x="9339" y="6774"/>
                    </a:cubicBezTo>
                    <a:cubicBezTo>
                      <a:pt x="9172" y="6774"/>
                      <a:pt x="9032" y="6914"/>
                      <a:pt x="9032" y="7081"/>
                    </a:cubicBezTo>
                    <a:lnTo>
                      <a:pt x="9032" y="8893"/>
                    </a:lnTo>
                    <a:cubicBezTo>
                      <a:pt x="9032" y="9060"/>
                      <a:pt x="8893" y="9199"/>
                      <a:pt x="8726" y="9199"/>
                    </a:cubicBezTo>
                    <a:lnTo>
                      <a:pt x="8112" y="9199"/>
                    </a:lnTo>
                    <a:cubicBezTo>
                      <a:pt x="7945" y="9199"/>
                      <a:pt x="7806" y="9060"/>
                      <a:pt x="7806" y="8893"/>
                    </a:cubicBezTo>
                    <a:lnTo>
                      <a:pt x="7806" y="7053"/>
                    </a:lnTo>
                    <a:cubicBezTo>
                      <a:pt x="7806" y="6858"/>
                      <a:pt x="7666" y="6719"/>
                      <a:pt x="7499" y="6719"/>
                    </a:cubicBezTo>
                    <a:cubicBezTo>
                      <a:pt x="7332" y="6719"/>
                      <a:pt x="7192" y="6579"/>
                      <a:pt x="7192" y="6412"/>
                    </a:cubicBezTo>
                    <a:lnTo>
                      <a:pt x="7192" y="4851"/>
                    </a:lnTo>
                    <a:cubicBezTo>
                      <a:pt x="7192" y="4182"/>
                      <a:pt x="7750" y="3624"/>
                      <a:pt x="8391" y="3624"/>
                    </a:cubicBezTo>
                    <a:close/>
                    <a:moveTo>
                      <a:pt x="5381" y="3095"/>
                    </a:moveTo>
                    <a:cubicBezTo>
                      <a:pt x="6077" y="3234"/>
                      <a:pt x="6635" y="3875"/>
                      <a:pt x="6635" y="4600"/>
                    </a:cubicBezTo>
                    <a:lnTo>
                      <a:pt x="6635" y="6440"/>
                    </a:lnTo>
                    <a:cubicBezTo>
                      <a:pt x="6663" y="6635"/>
                      <a:pt x="6523" y="6719"/>
                      <a:pt x="6356" y="6719"/>
                    </a:cubicBezTo>
                    <a:cubicBezTo>
                      <a:pt x="6161" y="6719"/>
                      <a:pt x="6022" y="6858"/>
                      <a:pt x="6022" y="7053"/>
                    </a:cubicBezTo>
                    <a:lnTo>
                      <a:pt x="6022" y="9478"/>
                    </a:lnTo>
                    <a:cubicBezTo>
                      <a:pt x="6022" y="9645"/>
                      <a:pt x="5882" y="9785"/>
                      <a:pt x="5715" y="9785"/>
                    </a:cubicBezTo>
                    <a:lnTo>
                      <a:pt x="4461" y="9785"/>
                    </a:lnTo>
                    <a:cubicBezTo>
                      <a:pt x="4293" y="9785"/>
                      <a:pt x="4154" y="9645"/>
                      <a:pt x="4154" y="9478"/>
                    </a:cubicBezTo>
                    <a:lnTo>
                      <a:pt x="4154" y="7053"/>
                    </a:lnTo>
                    <a:cubicBezTo>
                      <a:pt x="4154" y="6858"/>
                      <a:pt x="4015" y="6719"/>
                      <a:pt x="3847" y="6719"/>
                    </a:cubicBezTo>
                    <a:cubicBezTo>
                      <a:pt x="3652" y="6719"/>
                      <a:pt x="3513" y="6579"/>
                      <a:pt x="3513" y="6412"/>
                    </a:cubicBezTo>
                    <a:lnTo>
                      <a:pt x="3513" y="4851"/>
                    </a:lnTo>
                    <a:lnTo>
                      <a:pt x="3513" y="4600"/>
                    </a:lnTo>
                    <a:cubicBezTo>
                      <a:pt x="3513" y="3875"/>
                      <a:pt x="4043" y="3234"/>
                      <a:pt x="4739" y="3095"/>
                    </a:cubicBezTo>
                    <a:lnTo>
                      <a:pt x="4739" y="5185"/>
                    </a:lnTo>
                    <a:cubicBezTo>
                      <a:pt x="4739" y="5381"/>
                      <a:pt x="4879" y="5520"/>
                      <a:pt x="5046" y="5520"/>
                    </a:cubicBezTo>
                    <a:cubicBezTo>
                      <a:pt x="5241" y="5520"/>
                      <a:pt x="5381" y="5381"/>
                      <a:pt x="5381" y="5185"/>
                    </a:cubicBezTo>
                    <a:lnTo>
                      <a:pt x="5381" y="3095"/>
                    </a:lnTo>
                    <a:close/>
                    <a:moveTo>
                      <a:pt x="5130" y="1"/>
                    </a:moveTo>
                    <a:cubicBezTo>
                      <a:pt x="4293" y="1"/>
                      <a:pt x="3624" y="670"/>
                      <a:pt x="3624" y="1506"/>
                    </a:cubicBezTo>
                    <a:cubicBezTo>
                      <a:pt x="3624" y="1952"/>
                      <a:pt x="3847" y="2370"/>
                      <a:pt x="4154" y="2649"/>
                    </a:cubicBezTo>
                    <a:cubicBezTo>
                      <a:pt x="3736" y="2872"/>
                      <a:pt x="3373" y="3234"/>
                      <a:pt x="3206" y="3652"/>
                    </a:cubicBezTo>
                    <a:cubicBezTo>
                      <a:pt x="3067" y="3485"/>
                      <a:pt x="2900" y="3346"/>
                      <a:pt x="2677" y="3234"/>
                    </a:cubicBezTo>
                    <a:cubicBezTo>
                      <a:pt x="2900" y="3039"/>
                      <a:pt x="3039" y="2732"/>
                      <a:pt x="3039" y="2398"/>
                    </a:cubicBezTo>
                    <a:cubicBezTo>
                      <a:pt x="3039" y="1757"/>
                      <a:pt x="2481" y="1199"/>
                      <a:pt x="1812" y="1199"/>
                    </a:cubicBezTo>
                    <a:cubicBezTo>
                      <a:pt x="1143" y="1199"/>
                      <a:pt x="586" y="1757"/>
                      <a:pt x="586" y="2398"/>
                    </a:cubicBezTo>
                    <a:cubicBezTo>
                      <a:pt x="586" y="2732"/>
                      <a:pt x="725" y="3039"/>
                      <a:pt x="948" y="3234"/>
                    </a:cubicBezTo>
                    <a:cubicBezTo>
                      <a:pt x="391" y="3569"/>
                      <a:pt x="1" y="4154"/>
                      <a:pt x="1" y="4851"/>
                    </a:cubicBezTo>
                    <a:lnTo>
                      <a:pt x="1" y="6412"/>
                    </a:lnTo>
                    <a:cubicBezTo>
                      <a:pt x="1" y="6802"/>
                      <a:pt x="251" y="7137"/>
                      <a:pt x="586" y="7276"/>
                    </a:cubicBezTo>
                    <a:lnTo>
                      <a:pt x="586" y="8865"/>
                    </a:lnTo>
                    <a:cubicBezTo>
                      <a:pt x="586" y="9339"/>
                      <a:pt x="1004" y="9757"/>
                      <a:pt x="1506" y="9757"/>
                    </a:cubicBezTo>
                    <a:lnTo>
                      <a:pt x="2091" y="9757"/>
                    </a:lnTo>
                    <a:cubicBezTo>
                      <a:pt x="2593" y="9757"/>
                      <a:pt x="3011" y="9339"/>
                      <a:pt x="3011" y="8865"/>
                    </a:cubicBezTo>
                    <a:lnTo>
                      <a:pt x="3011" y="7276"/>
                    </a:lnTo>
                    <a:cubicBezTo>
                      <a:pt x="3095" y="7248"/>
                      <a:pt x="3206" y="7192"/>
                      <a:pt x="3318" y="7109"/>
                    </a:cubicBezTo>
                    <a:cubicBezTo>
                      <a:pt x="3429" y="7192"/>
                      <a:pt x="3485" y="7248"/>
                      <a:pt x="3624" y="7276"/>
                    </a:cubicBezTo>
                    <a:lnTo>
                      <a:pt x="3624" y="9450"/>
                    </a:lnTo>
                    <a:cubicBezTo>
                      <a:pt x="3624" y="9924"/>
                      <a:pt x="4043" y="10342"/>
                      <a:pt x="4544" y="10342"/>
                    </a:cubicBezTo>
                    <a:lnTo>
                      <a:pt x="5799" y="10342"/>
                    </a:lnTo>
                    <a:cubicBezTo>
                      <a:pt x="6273" y="10342"/>
                      <a:pt x="6691" y="9924"/>
                      <a:pt x="6691" y="9450"/>
                    </a:cubicBezTo>
                    <a:lnTo>
                      <a:pt x="6691" y="7276"/>
                    </a:lnTo>
                    <a:cubicBezTo>
                      <a:pt x="6802" y="7248"/>
                      <a:pt x="6914" y="7192"/>
                      <a:pt x="6997" y="7109"/>
                    </a:cubicBezTo>
                    <a:cubicBezTo>
                      <a:pt x="7109" y="7192"/>
                      <a:pt x="7192" y="7248"/>
                      <a:pt x="7332" y="7276"/>
                    </a:cubicBezTo>
                    <a:lnTo>
                      <a:pt x="7332" y="8865"/>
                    </a:lnTo>
                    <a:cubicBezTo>
                      <a:pt x="7332" y="9339"/>
                      <a:pt x="7750" y="9757"/>
                      <a:pt x="8224" y="9757"/>
                    </a:cubicBezTo>
                    <a:lnTo>
                      <a:pt x="8809" y="9757"/>
                    </a:lnTo>
                    <a:cubicBezTo>
                      <a:pt x="9311" y="9757"/>
                      <a:pt x="9729" y="9339"/>
                      <a:pt x="9729" y="8865"/>
                    </a:cubicBezTo>
                    <a:lnTo>
                      <a:pt x="9729" y="7276"/>
                    </a:lnTo>
                    <a:cubicBezTo>
                      <a:pt x="10064" y="7137"/>
                      <a:pt x="10314" y="6830"/>
                      <a:pt x="10314" y="6412"/>
                    </a:cubicBezTo>
                    <a:lnTo>
                      <a:pt x="10314" y="4851"/>
                    </a:lnTo>
                    <a:cubicBezTo>
                      <a:pt x="10287" y="4210"/>
                      <a:pt x="9896" y="3596"/>
                      <a:pt x="9339" y="3318"/>
                    </a:cubicBezTo>
                    <a:cubicBezTo>
                      <a:pt x="9562" y="3095"/>
                      <a:pt x="9701" y="2788"/>
                      <a:pt x="9701" y="2481"/>
                    </a:cubicBezTo>
                    <a:cubicBezTo>
                      <a:pt x="9701" y="1812"/>
                      <a:pt x="9144" y="1255"/>
                      <a:pt x="8475" y="1255"/>
                    </a:cubicBezTo>
                    <a:cubicBezTo>
                      <a:pt x="7806" y="1255"/>
                      <a:pt x="7248" y="1812"/>
                      <a:pt x="7248" y="2481"/>
                    </a:cubicBezTo>
                    <a:cubicBezTo>
                      <a:pt x="7248" y="2788"/>
                      <a:pt x="7388" y="3095"/>
                      <a:pt x="7611" y="3318"/>
                    </a:cubicBezTo>
                    <a:cubicBezTo>
                      <a:pt x="7388" y="3429"/>
                      <a:pt x="7220" y="3569"/>
                      <a:pt x="7081" y="3736"/>
                    </a:cubicBezTo>
                    <a:cubicBezTo>
                      <a:pt x="6969" y="3485"/>
                      <a:pt x="6802" y="3290"/>
                      <a:pt x="6635" y="3067"/>
                    </a:cubicBezTo>
                    <a:cubicBezTo>
                      <a:pt x="6496" y="2927"/>
                      <a:pt x="6300" y="2788"/>
                      <a:pt x="6105" y="2677"/>
                    </a:cubicBezTo>
                    <a:cubicBezTo>
                      <a:pt x="6440" y="2370"/>
                      <a:pt x="6663" y="1952"/>
                      <a:pt x="6663" y="1534"/>
                    </a:cubicBezTo>
                    <a:cubicBezTo>
                      <a:pt x="6663" y="1116"/>
                      <a:pt x="6496" y="725"/>
                      <a:pt x="6217" y="447"/>
                    </a:cubicBezTo>
                    <a:cubicBezTo>
                      <a:pt x="5938" y="168"/>
                      <a:pt x="5520" y="1"/>
                      <a:pt x="51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72" name="Google Shape;572;p27"/>
            <p:cNvSpPr/>
            <p:nvPr/>
          </p:nvSpPr>
          <p:spPr>
            <a:xfrm rot="22420">
              <a:off x="3719140" y="2775268"/>
              <a:ext cx="276006" cy="44400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3" name="Google Shape;573;p27"/>
          <p:cNvGrpSpPr/>
          <p:nvPr/>
        </p:nvGrpSpPr>
        <p:grpSpPr>
          <a:xfrm>
            <a:off x="3176100" y="2952642"/>
            <a:ext cx="2778450" cy="785825"/>
            <a:chOff x="3176100" y="2963700"/>
            <a:chExt cx="2778450" cy="785825"/>
          </a:xfrm>
        </p:grpSpPr>
        <p:sp>
          <p:nvSpPr>
            <p:cNvPr id="574" name="Google Shape;574;p27"/>
            <p:cNvSpPr/>
            <p:nvPr/>
          </p:nvSpPr>
          <p:spPr>
            <a:xfrm>
              <a:off x="3176100" y="2963700"/>
              <a:ext cx="2778450" cy="785825"/>
            </a:xfrm>
            <a:custGeom>
              <a:rect b="b" l="l" r="r" t="t"/>
              <a:pathLst>
                <a:path extrusionOk="0" h="31433" w="111138">
                  <a:moveTo>
                    <a:pt x="16536" y="0"/>
                  </a:moveTo>
                  <a:lnTo>
                    <a:pt x="94546" y="0"/>
                  </a:lnTo>
                  <a:lnTo>
                    <a:pt x="111138" y="31433"/>
                  </a:lnTo>
                  <a:lnTo>
                    <a:pt x="0" y="31433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sp>
        <p:grpSp>
          <p:nvGrpSpPr>
            <p:cNvPr id="575" name="Google Shape;575;p27"/>
            <p:cNvGrpSpPr/>
            <p:nvPr/>
          </p:nvGrpSpPr>
          <p:grpSpPr>
            <a:xfrm>
              <a:off x="4396691" y="3183157"/>
              <a:ext cx="350612" cy="350612"/>
              <a:chOff x="-6354300" y="2757075"/>
              <a:chExt cx="292225" cy="292225"/>
            </a:xfrm>
          </p:grpSpPr>
          <p:sp>
            <p:nvSpPr>
              <p:cNvPr id="576" name="Google Shape;576;p27"/>
              <p:cNvSpPr/>
              <p:nvPr/>
            </p:nvSpPr>
            <p:spPr>
              <a:xfrm>
                <a:off x="-6354300" y="2757075"/>
                <a:ext cx="292225" cy="292225"/>
              </a:xfrm>
              <a:custGeom>
                <a:rect b="b" l="l" r="r" t="t"/>
                <a:pathLst>
                  <a:path extrusionOk="0" h="11689" w="11689">
                    <a:moveTo>
                      <a:pt x="10681" y="4159"/>
                    </a:moveTo>
                    <a:cubicBezTo>
                      <a:pt x="10870" y="4159"/>
                      <a:pt x="11027" y="4316"/>
                      <a:pt x="11027" y="4505"/>
                    </a:cubicBezTo>
                    <a:lnTo>
                      <a:pt x="11027" y="4915"/>
                    </a:lnTo>
                    <a:cubicBezTo>
                      <a:pt x="10901" y="4883"/>
                      <a:pt x="10775" y="4883"/>
                      <a:pt x="10681" y="4883"/>
                    </a:cubicBezTo>
                    <a:lnTo>
                      <a:pt x="9609" y="4883"/>
                    </a:lnTo>
                    <a:lnTo>
                      <a:pt x="9609" y="4190"/>
                    </a:lnTo>
                    <a:lnTo>
                      <a:pt x="10681" y="4190"/>
                    </a:lnTo>
                    <a:lnTo>
                      <a:pt x="10681" y="4159"/>
                    </a:lnTo>
                    <a:close/>
                    <a:moveTo>
                      <a:pt x="2048" y="2773"/>
                    </a:moveTo>
                    <a:lnTo>
                      <a:pt x="2048" y="6207"/>
                    </a:lnTo>
                    <a:lnTo>
                      <a:pt x="662" y="6207"/>
                    </a:lnTo>
                    <a:lnTo>
                      <a:pt x="662" y="3151"/>
                    </a:lnTo>
                    <a:cubicBezTo>
                      <a:pt x="694" y="2930"/>
                      <a:pt x="851" y="2773"/>
                      <a:pt x="1009" y="2773"/>
                    </a:cubicBezTo>
                    <a:close/>
                    <a:moveTo>
                      <a:pt x="8885" y="693"/>
                    </a:moveTo>
                    <a:lnTo>
                      <a:pt x="8885" y="4883"/>
                    </a:lnTo>
                    <a:cubicBezTo>
                      <a:pt x="8538" y="4915"/>
                      <a:pt x="8223" y="5104"/>
                      <a:pt x="8066" y="5419"/>
                    </a:cubicBezTo>
                    <a:lnTo>
                      <a:pt x="7751" y="6049"/>
                    </a:lnTo>
                    <a:cubicBezTo>
                      <a:pt x="7719" y="6175"/>
                      <a:pt x="7593" y="6238"/>
                      <a:pt x="7436" y="6238"/>
                    </a:cubicBezTo>
                    <a:lnTo>
                      <a:pt x="2710" y="6238"/>
                    </a:lnTo>
                    <a:lnTo>
                      <a:pt x="2710" y="693"/>
                    </a:lnTo>
                    <a:close/>
                    <a:moveTo>
                      <a:pt x="10681" y="5513"/>
                    </a:moveTo>
                    <a:cubicBezTo>
                      <a:pt x="10870" y="5513"/>
                      <a:pt x="11027" y="5671"/>
                      <a:pt x="11027" y="5860"/>
                    </a:cubicBezTo>
                    <a:lnTo>
                      <a:pt x="11027" y="10649"/>
                    </a:lnTo>
                    <a:cubicBezTo>
                      <a:pt x="11027" y="10869"/>
                      <a:pt x="10870" y="11027"/>
                      <a:pt x="10681" y="11027"/>
                    </a:cubicBezTo>
                    <a:lnTo>
                      <a:pt x="1009" y="11027"/>
                    </a:lnTo>
                    <a:cubicBezTo>
                      <a:pt x="820" y="11027"/>
                      <a:pt x="662" y="10869"/>
                      <a:pt x="662" y="10649"/>
                    </a:cubicBezTo>
                    <a:lnTo>
                      <a:pt x="662" y="6868"/>
                    </a:lnTo>
                    <a:lnTo>
                      <a:pt x="7436" y="6868"/>
                    </a:lnTo>
                    <a:cubicBezTo>
                      <a:pt x="7845" y="6868"/>
                      <a:pt x="8192" y="6648"/>
                      <a:pt x="8349" y="6333"/>
                    </a:cubicBezTo>
                    <a:lnTo>
                      <a:pt x="8664" y="5703"/>
                    </a:lnTo>
                    <a:cubicBezTo>
                      <a:pt x="8696" y="5576"/>
                      <a:pt x="8822" y="5513"/>
                      <a:pt x="8979" y="5513"/>
                    </a:cubicBezTo>
                    <a:close/>
                    <a:moveTo>
                      <a:pt x="2395" y="0"/>
                    </a:moveTo>
                    <a:cubicBezTo>
                      <a:pt x="2206" y="0"/>
                      <a:pt x="2048" y="158"/>
                      <a:pt x="2048" y="347"/>
                    </a:cubicBezTo>
                    <a:lnTo>
                      <a:pt x="2048" y="2111"/>
                    </a:lnTo>
                    <a:lnTo>
                      <a:pt x="1009" y="2111"/>
                    </a:lnTo>
                    <a:cubicBezTo>
                      <a:pt x="473" y="2111"/>
                      <a:pt x="0" y="2584"/>
                      <a:pt x="0" y="3151"/>
                    </a:cubicBezTo>
                    <a:lnTo>
                      <a:pt x="0" y="10649"/>
                    </a:lnTo>
                    <a:cubicBezTo>
                      <a:pt x="0" y="11216"/>
                      <a:pt x="473" y="11688"/>
                      <a:pt x="1009" y="11688"/>
                    </a:cubicBezTo>
                    <a:lnTo>
                      <a:pt x="10618" y="11688"/>
                    </a:lnTo>
                    <a:cubicBezTo>
                      <a:pt x="11185" y="11688"/>
                      <a:pt x="11657" y="11216"/>
                      <a:pt x="11657" y="10649"/>
                    </a:cubicBezTo>
                    <a:lnTo>
                      <a:pt x="11657" y="4505"/>
                    </a:lnTo>
                    <a:cubicBezTo>
                      <a:pt x="11689" y="3938"/>
                      <a:pt x="11216" y="3466"/>
                      <a:pt x="10681" y="3466"/>
                    </a:cubicBezTo>
                    <a:lnTo>
                      <a:pt x="9609" y="3466"/>
                    </a:lnTo>
                    <a:lnTo>
                      <a:pt x="9609" y="347"/>
                    </a:lnTo>
                    <a:cubicBezTo>
                      <a:pt x="9609" y="158"/>
                      <a:pt x="9452" y="0"/>
                      <a:pt x="92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7" name="Google Shape;577;p27"/>
              <p:cNvSpPr/>
              <p:nvPr/>
            </p:nvSpPr>
            <p:spPr>
              <a:xfrm>
                <a:off x="-6268450" y="2790150"/>
                <a:ext cx="119750" cy="18125"/>
              </a:xfrm>
              <a:custGeom>
                <a:rect b="b" l="l" r="r" t="t"/>
                <a:pathLst>
                  <a:path extrusionOk="0" h="725" w="4790">
                    <a:moveTo>
                      <a:pt x="347" y="0"/>
                    </a:moveTo>
                    <a:cubicBezTo>
                      <a:pt x="158" y="0"/>
                      <a:pt x="1" y="158"/>
                      <a:pt x="1" y="347"/>
                    </a:cubicBezTo>
                    <a:cubicBezTo>
                      <a:pt x="1" y="599"/>
                      <a:pt x="158" y="725"/>
                      <a:pt x="347" y="725"/>
                    </a:cubicBezTo>
                    <a:lnTo>
                      <a:pt x="4443" y="725"/>
                    </a:lnTo>
                    <a:cubicBezTo>
                      <a:pt x="4632" y="725"/>
                      <a:pt x="4789" y="567"/>
                      <a:pt x="4789" y="347"/>
                    </a:cubicBezTo>
                    <a:cubicBezTo>
                      <a:pt x="4789" y="158"/>
                      <a:pt x="4632" y="0"/>
                      <a:pt x="44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8" name="Google Shape;578;p27"/>
              <p:cNvSpPr/>
              <p:nvPr/>
            </p:nvSpPr>
            <p:spPr>
              <a:xfrm>
                <a:off x="-6268450" y="2825600"/>
                <a:ext cx="119750" cy="18125"/>
              </a:xfrm>
              <a:custGeom>
                <a:rect b="b" l="l" r="r" t="t"/>
                <a:pathLst>
                  <a:path extrusionOk="0" h="725" w="4790">
                    <a:moveTo>
                      <a:pt x="347" y="0"/>
                    </a:moveTo>
                    <a:cubicBezTo>
                      <a:pt x="158" y="0"/>
                      <a:pt x="1" y="158"/>
                      <a:pt x="1" y="347"/>
                    </a:cubicBezTo>
                    <a:cubicBezTo>
                      <a:pt x="1" y="599"/>
                      <a:pt x="158" y="725"/>
                      <a:pt x="347" y="725"/>
                    </a:cubicBezTo>
                    <a:lnTo>
                      <a:pt x="4443" y="725"/>
                    </a:lnTo>
                    <a:cubicBezTo>
                      <a:pt x="4632" y="725"/>
                      <a:pt x="4789" y="567"/>
                      <a:pt x="4789" y="347"/>
                    </a:cubicBezTo>
                    <a:cubicBezTo>
                      <a:pt x="4789" y="158"/>
                      <a:pt x="4632" y="0"/>
                      <a:pt x="44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9" name="Google Shape;579;p27"/>
              <p:cNvSpPr/>
              <p:nvPr/>
            </p:nvSpPr>
            <p:spPr>
              <a:xfrm>
                <a:off x="-6268450" y="2860250"/>
                <a:ext cx="119750" cy="17350"/>
              </a:xfrm>
              <a:custGeom>
                <a:rect b="b" l="l" r="r" t="t"/>
                <a:pathLst>
                  <a:path extrusionOk="0" h="694" w="4790">
                    <a:moveTo>
                      <a:pt x="347" y="0"/>
                    </a:moveTo>
                    <a:cubicBezTo>
                      <a:pt x="158" y="0"/>
                      <a:pt x="1" y="158"/>
                      <a:pt x="1" y="347"/>
                    </a:cubicBezTo>
                    <a:cubicBezTo>
                      <a:pt x="1" y="536"/>
                      <a:pt x="158" y="693"/>
                      <a:pt x="347" y="693"/>
                    </a:cubicBezTo>
                    <a:lnTo>
                      <a:pt x="4443" y="693"/>
                    </a:lnTo>
                    <a:cubicBezTo>
                      <a:pt x="4632" y="693"/>
                      <a:pt x="4789" y="536"/>
                      <a:pt x="4789" y="347"/>
                    </a:cubicBezTo>
                    <a:cubicBezTo>
                      <a:pt x="4789" y="158"/>
                      <a:pt x="4632" y="0"/>
                      <a:pt x="44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80" name="Google Shape;580;p27"/>
            <p:cNvSpPr/>
            <p:nvPr/>
          </p:nvSpPr>
          <p:spPr>
            <a:xfrm rot="22420">
              <a:off x="5602340" y="3658018"/>
              <a:ext cx="276006" cy="44400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1" name="Google Shape;581;p27"/>
          <p:cNvGrpSpPr/>
          <p:nvPr/>
        </p:nvGrpSpPr>
        <p:grpSpPr>
          <a:xfrm>
            <a:off x="4103125" y="1093300"/>
            <a:ext cx="930550" cy="893275"/>
            <a:chOff x="4103125" y="1093300"/>
            <a:chExt cx="930550" cy="893275"/>
          </a:xfrm>
        </p:grpSpPr>
        <p:sp>
          <p:nvSpPr>
            <p:cNvPr id="582" name="Google Shape;582;p27"/>
            <p:cNvSpPr/>
            <p:nvPr/>
          </p:nvSpPr>
          <p:spPr>
            <a:xfrm>
              <a:off x="4103125" y="1093300"/>
              <a:ext cx="930550" cy="893275"/>
            </a:xfrm>
            <a:custGeom>
              <a:rect b="b" l="l" r="r" t="t"/>
              <a:pathLst>
                <a:path extrusionOk="0" h="35731" w="37222">
                  <a:moveTo>
                    <a:pt x="18636" y="0"/>
                  </a:moveTo>
                  <a:lnTo>
                    <a:pt x="0" y="35731"/>
                  </a:lnTo>
                  <a:lnTo>
                    <a:pt x="37222" y="35682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583" name="Google Shape;583;p27"/>
            <p:cNvSpPr/>
            <p:nvPr/>
          </p:nvSpPr>
          <p:spPr>
            <a:xfrm>
              <a:off x="4397164" y="1543640"/>
              <a:ext cx="349682" cy="245719"/>
            </a:xfrm>
            <a:custGeom>
              <a:rect b="b" l="l" r="r" t="t"/>
              <a:pathLst>
                <a:path extrusionOk="0" h="8192" w="11658">
                  <a:moveTo>
                    <a:pt x="10429" y="662"/>
                  </a:moveTo>
                  <a:cubicBezTo>
                    <a:pt x="10114" y="1008"/>
                    <a:pt x="6207" y="4915"/>
                    <a:pt x="6081" y="5072"/>
                  </a:cubicBezTo>
                  <a:cubicBezTo>
                    <a:pt x="6018" y="5135"/>
                    <a:pt x="5916" y="5167"/>
                    <a:pt x="5813" y="5167"/>
                  </a:cubicBezTo>
                  <a:cubicBezTo>
                    <a:pt x="5711" y="5167"/>
                    <a:pt x="5608" y="5135"/>
                    <a:pt x="5545" y="5072"/>
                  </a:cubicBezTo>
                  <a:lnTo>
                    <a:pt x="1135" y="662"/>
                  </a:lnTo>
                  <a:close/>
                  <a:moveTo>
                    <a:pt x="662" y="1134"/>
                  </a:moveTo>
                  <a:lnTo>
                    <a:pt x="3624" y="4096"/>
                  </a:lnTo>
                  <a:lnTo>
                    <a:pt x="662" y="7057"/>
                  </a:lnTo>
                  <a:lnTo>
                    <a:pt x="662" y="1134"/>
                  </a:lnTo>
                  <a:close/>
                  <a:moveTo>
                    <a:pt x="10996" y="1134"/>
                  </a:moveTo>
                  <a:lnTo>
                    <a:pt x="10996" y="7057"/>
                  </a:lnTo>
                  <a:lnTo>
                    <a:pt x="8034" y="4096"/>
                  </a:lnTo>
                  <a:lnTo>
                    <a:pt x="10996" y="1134"/>
                  </a:lnTo>
                  <a:close/>
                  <a:moveTo>
                    <a:pt x="7562" y="4568"/>
                  </a:moveTo>
                  <a:lnTo>
                    <a:pt x="10492" y="7530"/>
                  </a:lnTo>
                  <a:lnTo>
                    <a:pt x="1198" y="7530"/>
                  </a:lnTo>
                  <a:lnTo>
                    <a:pt x="4096" y="4568"/>
                  </a:lnTo>
                  <a:lnTo>
                    <a:pt x="5073" y="5545"/>
                  </a:lnTo>
                  <a:cubicBezTo>
                    <a:pt x="5278" y="5750"/>
                    <a:pt x="5553" y="5852"/>
                    <a:pt x="5829" y="5852"/>
                  </a:cubicBezTo>
                  <a:cubicBezTo>
                    <a:pt x="6105" y="5852"/>
                    <a:pt x="6380" y="5750"/>
                    <a:pt x="6585" y="5545"/>
                  </a:cubicBezTo>
                  <a:lnTo>
                    <a:pt x="7562" y="4568"/>
                  </a:lnTo>
                  <a:close/>
                  <a:moveTo>
                    <a:pt x="1009" y="0"/>
                  </a:moveTo>
                  <a:cubicBezTo>
                    <a:pt x="473" y="0"/>
                    <a:pt x="1" y="473"/>
                    <a:pt x="1" y="1008"/>
                  </a:cubicBezTo>
                  <a:lnTo>
                    <a:pt x="1" y="7152"/>
                  </a:lnTo>
                  <a:cubicBezTo>
                    <a:pt x="1" y="7719"/>
                    <a:pt x="473" y="8191"/>
                    <a:pt x="1009" y="8191"/>
                  </a:cubicBezTo>
                  <a:lnTo>
                    <a:pt x="10618" y="8191"/>
                  </a:lnTo>
                  <a:cubicBezTo>
                    <a:pt x="11185" y="8191"/>
                    <a:pt x="11657" y="7719"/>
                    <a:pt x="11657" y="7152"/>
                  </a:cubicBezTo>
                  <a:lnTo>
                    <a:pt x="11657" y="1008"/>
                  </a:lnTo>
                  <a:cubicBezTo>
                    <a:pt x="11657" y="441"/>
                    <a:pt x="11185" y="0"/>
                    <a:pt x="10618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27"/>
            <p:cNvSpPr/>
            <p:nvPr/>
          </p:nvSpPr>
          <p:spPr>
            <a:xfrm rot="22420">
              <a:off x="4661690" y="1892543"/>
              <a:ext cx="276006" cy="44400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9" name="Google Shape;589;p28"/>
          <p:cNvGrpSpPr/>
          <p:nvPr/>
        </p:nvGrpSpPr>
        <p:grpSpPr>
          <a:xfrm>
            <a:off x="6199800" y="1203788"/>
            <a:ext cx="1745700" cy="3423638"/>
            <a:chOff x="6071937" y="1203788"/>
            <a:chExt cx="1745700" cy="3423638"/>
          </a:xfrm>
        </p:grpSpPr>
        <p:sp>
          <p:nvSpPr>
            <p:cNvPr id="590" name="Google Shape;590;p28"/>
            <p:cNvSpPr/>
            <p:nvPr/>
          </p:nvSpPr>
          <p:spPr>
            <a:xfrm>
              <a:off x="6071937" y="2985825"/>
              <a:ext cx="1745700" cy="1641600"/>
            </a:xfrm>
            <a:prstGeom prst="rect">
              <a:avLst/>
            </a:prstGeom>
            <a:solidFill>
              <a:schemeClr val="accent4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28"/>
            <p:cNvSpPr txBox="1"/>
            <p:nvPr/>
          </p:nvSpPr>
          <p:spPr>
            <a:xfrm>
              <a:off x="6100137" y="3073500"/>
              <a:ext cx="1689300" cy="36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Neptune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92" name="Google Shape;592;p28"/>
            <p:cNvSpPr txBox="1"/>
            <p:nvPr/>
          </p:nvSpPr>
          <p:spPr>
            <a:xfrm>
              <a:off x="6104037" y="2073975"/>
              <a:ext cx="1681500" cy="842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Neptune is the farthest planet from the Sun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93" name="Google Shape;593;p28"/>
            <p:cNvSpPr/>
            <p:nvPr/>
          </p:nvSpPr>
          <p:spPr>
            <a:xfrm>
              <a:off x="6686623" y="3606725"/>
              <a:ext cx="516328" cy="475013"/>
            </a:xfrm>
            <a:custGeom>
              <a:rect b="b" l="l" r="r" t="t"/>
              <a:pathLst>
                <a:path extrusionOk="0" h="10957" w="11910">
                  <a:moveTo>
                    <a:pt x="7325" y="654"/>
                  </a:moveTo>
                  <a:cubicBezTo>
                    <a:pt x="7412" y="654"/>
                    <a:pt x="7498" y="686"/>
                    <a:pt x="7561" y="749"/>
                  </a:cubicBezTo>
                  <a:lnTo>
                    <a:pt x="10995" y="4088"/>
                  </a:lnTo>
                  <a:cubicBezTo>
                    <a:pt x="11122" y="4246"/>
                    <a:pt x="11122" y="4466"/>
                    <a:pt x="10995" y="4592"/>
                  </a:cubicBezTo>
                  <a:lnTo>
                    <a:pt x="10082" y="5506"/>
                  </a:lnTo>
                  <a:lnTo>
                    <a:pt x="7404" y="2859"/>
                  </a:lnTo>
                  <a:cubicBezTo>
                    <a:pt x="7215" y="2670"/>
                    <a:pt x="6955" y="2576"/>
                    <a:pt x="6691" y="2576"/>
                  </a:cubicBezTo>
                  <a:cubicBezTo>
                    <a:pt x="6427" y="2576"/>
                    <a:pt x="6159" y="2670"/>
                    <a:pt x="5955" y="2859"/>
                  </a:cubicBezTo>
                  <a:lnTo>
                    <a:pt x="4978" y="3805"/>
                  </a:lnTo>
                  <a:cubicBezTo>
                    <a:pt x="4915" y="3868"/>
                    <a:pt x="4828" y="3899"/>
                    <a:pt x="4742" y="3899"/>
                  </a:cubicBezTo>
                  <a:cubicBezTo>
                    <a:pt x="4655" y="3899"/>
                    <a:pt x="4568" y="3868"/>
                    <a:pt x="4505" y="3805"/>
                  </a:cubicBezTo>
                  <a:cubicBezTo>
                    <a:pt x="4379" y="3679"/>
                    <a:pt x="4379" y="3458"/>
                    <a:pt x="4505" y="3332"/>
                  </a:cubicBezTo>
                  <a:lnTo>
                    <a:pt x="5955" y="1883"/>
                  </a:lnTo>
                  <a:lnTo>
                    <a:pt x="7089" y="749"/>
                  </a:lnTo>
                  <a:cubicBezTo>
                    <a:pt x="7152" y="686"/>
                    <a:pt x="7239" y="654"/>
                    <a:pt x="7325" y="654"/>
                  </a:cubicBezTo>
                  <a:close/>
                  <a:moveTo>
                    <a:pt x="2808" y="5183"/>
                  </a:moveTo>
                  <a:cubicBezTo>
                    <a:pt x="2899" y="5183"/>
                    <a:pt x="2993" y="5207"/>
                    <a:pt x="3056" y="5254"/>
                  </a:cubicBezTo>
                  <a:cubicBezTo>
                    <a:pt x="3151" y="5380"/>
                    <a:pt x="3151" y="5632"/>
                    <a:pt x="3056" y="5726"/>
                  </a:cubicBezTo>
                  <a:lnTo>
                    <a:pt x="2048" y="6735"/>
                  </a:lnTo>
                  <a:cubicBezTo>
                    <a:pt x="2001" y="6782"/>
                    <a:pt x="1914" y="6805"/>
                    <a:pt x="1824" y="6805"/>
                  </a:cubicBezTo>
                  <a:cubicBezTo>
                    <a:pt x="1733" y="6805"/>
                    <a:pt x="1639" y="6782"/>
                    <a:pt x="1576" y="6735"/>
                  </a:cubicBezTo>
                  <a:cubicBezTo>
                    <a:pt x="1449" y="6609"/>
                    <a:pt x="1449" y="6357"/>
                    <a:pt x="1576" y="6262"/>
                  </a:cubicBezTo>
                  <a:lnTo>
                    <a:pt x="2584" y="5254"/>
                  </a:lnTo>
                  <a:cubicBezTo>
                    <a:pt x="2631" y="5207"/>
                    <a:pt x="2718" y="5183"/>
                    <a:pt x="2808" y="5183"/>
                  </a:cubicBezTo>
                  <a:close/>
                  <a:moveTo>
                    <a:pt x="3785" y="6167"/>
                  </a:moveTo>
                  <a:cubicBezTo>
                    <a:pt x="3875" y="6167"/>
                    <a:pt x="3970" y="6199"/>
                    <a:pt x="4033" y="6262"/>
                  </a:cubicBezTo>
                  <a:cubicBezTo>
                    <a:pt x="4159" y="6357"/>
                    <a:pt x="4159" y="6609"/>
                    <a:pt x="4033" y="6735"/>
                  </a:cubicBezTo>
                  <a:lnTo>
                    <a:pt x="3056" y="7711"/>
                  </a:lnTo>
                  <a:cubicBezTo>
                    <a:pt x="2993" y="7774"/>
                    <a:pt x="2899" y="7806"/>
                    <a:pt x="2808" y="7806"/>
                  </a:cubicBezTo>
                  <a:cubicBezTo>
                    <a:pt x="2718" y="7806"/>
                    <a:pt x="2631" y="7774"/>
                    <a:pt x="2584" y="7711"/>
                  </a:cubicBezTo>
                  <a:cubicBezTo>
                    <a:pt x="2395" y="7554"/>
                    <a:pt x="2395" y="7365"/>
                    <a:pt x="2584" y="7239"/>
                  </a:cubicBezTo>
                  <a:lnTo>
                    <a:pt x="3560" y="6262"/>
                  </a:lnTo>
                  <a:cubicBezTo>
                    <a:pt x="3608" y="6199"/>
                    <a:pt x="3694" y="6167"/>
                    <a:pt x="3785" y="6167"/>
                  </a:cubicBezTo>
                  <a:close/>
                  <a:moveTo>
                    <a:pt x="4730" y="7113"/>
                  </a:moveTo>
                  <a:cubicBezTo>
                    <a:pt x="4821" y="7113"/>
                    <a:pt x="4915" y="7144"/>
                    <a:pt x="4978" y="7207"/>
                  </a:cubicBezTo>
                  <a:cubicBezTo>
                    <a:pt x="5073" y="7302"/>
                    <a:pt x="5073" y="7554"/>
                    <a:pt x="4978" y="7680"/>
                  </a:cubicBezTo>
                  <a:lnTo>
                    <a:pt x="4001" y="8656"/>
                  </a:lnTo>
                  <a:cubicBezTo>
                    <a:pt x="3938" y="8719"/>
                    <a:pt x="3844" y="8751"/>
                    <a:pt x="3749" y="8751"/>
                  </a:cubicBezTo>
                  <a:cubicBezTo>
                    <a:pt x="3655" y="8751"/>
                    <a:pt x="3560" y="8719"/>
                    <a:pt x="3497" y="8656"/>
                  </a:cubicBezTo>
                  <a:cubicBezTo>
                    <a:pt x="3403" y="8530"/>
                    <a:pt x="3403" y="8310"/>
                    <a:pt x="3497" y="8184"/>
                  </a:cubicBezTo>
                  <a:lnTo>
                    <a:pt x="4505" y="7207"/>
                  </a:lnTo>
                  <a:cubicBezTo>
                    <a:pt x="4553" y="7144"/>
                    <a:pt x="4639" y="7113"/>
                    <a:pt x="4730" y="7113"/>
                  </a:cubicBezTo>
                  <a:close/>
                  <a:moveTo>
                    <a:pt x="4100" y="969"/>
                  </a:moveTo>
                  <a:cubicBezTo>
                    <a:pt x="4190" y="969"/>
                    <a:pt x="4285" y="1001"/>
                    <a:pt x="4348" y="1064"/>
                  </a:cubicBezTo>
                  <a:lnTo>
                    <a:pt x="5041" y="1725"/>
                  </a:lnTo>
                  <a:lnTo>
                    <a:pt x="3938" y="2828"/>
                  </a:lnTo>
                  <a:cubicBezTo>
                    <a:pt x="3560" y="3206"/>
                    <a:pt x="3560" y="3899"/>
                    <a:pt x="3938" y="4277"/>
                  </a:cubicBezTo>
                  <a:cubicBezTo>
                    <a:pt x="4143" y="4482"/>
                    <a:pt x="4411" y="4584"/>
                    <a:pt x="4675" y="4584"/>
                  </a:cubicBezTo>
                  <a:cubicBezTo>
                    <a:pt x="4939" y="4584"/>
                    <a:pt x="5199" y="4482"/>
                    <a:pt x="5388" y="4277"/>
                  </a:cubicBezTo>
                  <a:lnTo>
                    <a:pt x="6396" y="3332"/>
                  </a:lnTo>
                  <a:cubicBezTo>
                    <a:pt x="6443" y="3269"/>
                    <a:pt x="6530" y="3238"/>
                    <a:pt x="6620" y="3238"/>
                  </a:cubicBezTo>
                  <a:cubicBezTo>
                    <a:pt x="6711" y="3238"/>
                    <a:pt x="6805" y="3269"/>
                    <a:pt x="6868" y="3332"/>
                  </a:cubicBezTo>
                  <a:lnTo>
                    <a:pt x="10334" y="6735"/>
                  </a:lnTo>
                  <a:cubicBezTo>
                    <a:pt x="10491" y="6829"/>
                    <a:pt x="10491" y="7113"/>
                    <a:pt x="10365" y="7239"/>
                  </a:cubicBezTo>
                  <a:cubicBezTo>
                    <a:pt x="10302" y="7302"/>
                    <a:pt x="10216" y="7333"/>
                    <a:pt x="10129" y="7333"/>
                  </a:cubicBezTo>
                  <a:cubicBezTo>
                    <a:pt x="10042" y="7333"/>
                    <a:pt x="9956" y="7302"/>
                    <a:pt x="9893" y="7239"/>
                  </a:cubicBezTo>
                  <a:lnTo>
                    <a:pt x="8444" y="5789"/>
                  </a:lnTo>
                  <a:cubicBezTo>
                    <a:pt x="8381" y="5726"/>
                    <a:pt x="8286" y="5695"/>
                    <a:pt x="8195" y="5695"/>
                  </a:cubicBezTo>
                  <a:cubicBezTo>
                    <a:pt x="8105" y="5695"/>
                    <a:pt x="8018" y="5726"/>
                    <a:pt x="7971" y="5789"/>
                  </a:cubicBezTo>
                  <a:cubicBezTo>
                    <a:pt x="7845" y="5884"/>
                    <a:pt x="7845" y="6136"/>
                    <a:pt x="7971" y="6262"/>
                  </a:cubicBezTo>
                  <a:lnTo>
                    <a:pt x="9420" y="7711"/>
                  </a:lnTo>
                  <a:cubicBezTo>
                    <a:pt x="9546" y="7837"/>
                    <a:pt x="9546" y="8058"/>
                    <a:pt x="9420" y="8184"/>
                  </a:cubicBezTo>
                  <a:cubicBezTo>
                    <a:pt x="9357" y="8247"/>
                    <a:pt x="9271" y="8278"/>
                    <a:pt x="9184" y="8278"/>
                  </a:cubicBezTo>
                  <a:cubicBezTo>
                    <a:pt x="9097" y="8278"/>
                    <a:pt x="9011" y="8247"/>
                    <a:pt x="8948" y="8184"/>
                  </a:cubicBezTo>
                  <a:lnTo>
                    <a:pt x="7498" y="6735"/>
                  </a:lnTo>
                  <a:cubicBezTo>
                    <a:pt x="7435" y="6672"/>
                    <a:pt x="7341" y="6640"/>
                    <a:pt x="7250" y="6640"/>
                  </a:cubicBezTo>
                  <a:cubicBezTo>
                    <a:pt x="7160" y="6640"/>
                    <a:pt x="7073" y="6672"/>
                    <a:pt x="7026" y="6735"/>
                  </a:cubicBezTo>
                  <a:cubicBezTo>
                    <a:pt x="6900" y="6829"/>
                    <a:pt x="6900" y="7081"/>
                    <a:pt x="7026" y="7176"/>
                  </a:cubicBezTo>
                  <a:lnTo>
                    <a:pt x="8475" y="8656"/>
                  </a:lnTo>
                  <a:cubicBezTo>
                    <a:pt x="8601" y="8751"/>
                    <a:pt x="8601" y="9003"/>
                    <a:pt x="8475" y="9129"/>
                  </a:cubicBezTo>
                  <a:cubicBezTo>
                    <a:pt x="8412" y="9176"/>
                    <a:pt x="8325" y="9200"/>
                    <a:pt x="8239" y="9200"/>
                  </a:cubicBezTo>
                  <a:cubicBezTo>
                    <a:pt x="8152" y="9200"/>
                    <a:pt x="8066" y="9176"/>
                    <a:pt x="8003" y="9129"/>
                  </a:cubicBezTo>
                  <a:lnTo>
                    <a:pt x="6459" y="7648"/>
                  </a:lnTo>
                  <a:cubicBezTo>
                    <a:pt x="6270" y="7459"/>
                    <a:pt x="6018" y="7396"/>
                    <a:pt x="5797" y="7396"/>
                  </a:cubicBezTo>
                  <a:cubicBezTo>
                    <a:pt x="5797" y="7144"/>
                    <a:pt x="5671" y="6924"/>
                    <a:pt x="5482" y="6735"/>
                  </a:cubicBezTo>
                  <a:cubicBezTo>
                    <a:pt x="5293" y="6514"/>
                    <a:pt x="5041" y="6451"/>
                    <a:pt x="4821" y="6388"/>
                  </a:cubicBezTo>
                  <a:cubicBezTo>
                    <a:pt x="4821" y="6167"/>
                    <a:pt x="4694" y="5947"/>
                    <a:pt x="4505" y="5726"/>
                  </a:cubicBezTo>
                  <a:cubicBezTo>
                    <a:pt x="4285" y="5537"/>
                    <a:pt x="4064" y="5474"/>
                    <a:pt x="3812" y="5411"/>
                  </a:cubicBezTo>
                  <a:cubicBezTo>
                    <a:pt x="3812" y="5191"/>
                    <a:pt x="3718" y="4939"/>
                    <a:pt x="3497" y="4750"/>
                  </a:cubicBezTo>
                  <a:cubicBezTo>
                    <a:pt x="3308" y="4561"/>
                    <a:pt x="3048" y="4466"/>
                    <a:pt x="2785" y="4466"/>
                  </a:cubicBezTo>
                  <a:cubicBezTo>
                    <a:pt x="2521" y="4466"/>
                    <a:pt x="2253" y="4561"/>
                    <a:pt x="2048" y="4750"/>
                  </a:cubicBezTo>
                  <a:lnTo>
                    <a:pt x="1544" y="5254"/>
                  </a:lnTo>
                  <a:lnTo>
                    <a:pt x="819" y="4561"/>
                  </a:lnTo>
                  <a:cubicBezTo>
                    <a:pt x="725" y="4435"/>
                    <a:pt x="725" y="4183"/>
                    <a:pt x="819" y="4088"/>
                  </a:cubicBezTo>
                  <a:lnTo>
                    <a:pt x="3875" y="1064"/>
                  </a:lnTo>
                  <a:cubicBezTo>
                    <a:pt x="3923" y="1001"/>
                    <a:pt x="4009" y="969"/>
                    <a:pt x="4100" y="969"/>
                  </a:cubicBezTo>
                  <a:close/>
                  <a:moveTo>
                    <a:pt x="5718" y="8089"/>
                  </a:moveTo>
                  <a:cubicBezTo>
                    <a:pt x="5805" y="8089"/>
                    <a:pt x="5892" y="8121"/>
                    <a:pt x="5955" y="8184"/>
                  </a:cubicBezTo>
                  <a:cubicBezTo>
                    <a:pt x="6081" y="8310"/>
                    <a:pt x="6081" y="8530"/>
                    <a:pt x="5955" y="8656"/>
                  </a:cubicBezTo>
                  <a:lnTo>
                    <a:pt x="4978" y="9633"/>
                  </a:lnTo>
                  <a:cubicBezTo>
                    <a:pt x="4915" y="9696"/>
                    <a:pt x="4821" y="9728"/>
                    <a:pt x="4730" y="9728"/>
                  </a:cubicBezTo>
                  <a:cubicBezTo>
                    <a:pt x="4639" y="9728"/>
                    <a:pt x="4553" y="9696"/>
                    <a:pt x="4505" y="9633"/>
                  </a:cubicBezTo>
                  <a:cubicBezTo>
                    <a:pt x="4379" y="9507"/>
                    <a:pt x="4379" y="9286"/>
                    <a:pt x="4505" y="9160"/>
                  </a:cubicBezTo>
                  <a:lnTo>
                    <a:pt x="5482" y="8184"/>
                  </a:lnTo>
                  <a:cubicBezTo>
                    <a:pt x="5545" y="8121"/>
                    <a:pt x="5632" y="8089"/>
                    <a:pt x="5718" y="8089"/>
                  </a:cubicBezTo>
                  <a:close/>
                  <a:moveTo>
                    <a:pt x="6616" y="8877"/>
                  </a:moveTo>
                  <a:lnTo>
                    <a:pt x="7467" y="9665"/>
                  </a:lnTo>
                  <a:cubicBezTo>
                    <a:pt x="7593" y="9759"/>
                    <a:pt x="7593" y="9980"/>
                    <a:pt x="7435" y="10106"/>
                  </a:cubicBezTo>
                  <a:cubicBezTo>
                    <a:pt x="7388" y="10169"/>
                    <a:pt x="7286" y="10200"/>
                    <a:pt x="7179" y="10200"/>
                  </a:cubicBezTo>
                  <a:cubicBezTo>
                    <a:pt x="7073" y="10200"/>
                    <a:pt x="6963" y="10169"/>
                    <a:pt x="6900" y="10106"/>
                  </a:cubicBezTo>
                  <a:lnTo>
                    <a:pt x="6207" y="9412"/>
                  </a:lnTo>
                  <a:lnTo>
                    <a:pt x="6427" y="9160"/>
                  </a:lnTo>
                  <a:cubicBezTo>
                    <a:pt x="6522" y="9097"/>
                    <a:pt x="6585" y="8971"/>
                    <a:pt x="6616" y="8877"/>
                  </a:cubicBezTo>
                  <a:close/>
                  <a:moveTo>
                    <a:pt x="7309" y="0"/>
                  </a:moveTo>
                  <a:cubicBezTo>
                    <a:pt x="7042" y="0"/>
                    <a:pt x="6774" y="103"/>
                    <a:pt x="6585" y="308"/>
                  </a:cubicBezTo>
                  <a:lnTo>
                    <a:pt x="5608" y="1284"/>
                  </a:lnTo>
                  <a:lnTo>
                    <a:pt x="4852" y="560"/>
                  </a:lnTo>
                  <a:cubicBezTo>
                    <a:pt x="4656" y="394"/>
                    <a:pt x="4409" y="307"/>
                    <a:pt x="4163" y="307"/>
                  </a:cubicBezTo>
                  <a:cubicBezTo>
                    <a:pt x="3897" y="307"/>
                    <a:pt x="3631" y="409"/>
                    <a:pt x="3434" y="623"/>
                  </a:cubicBezTo>
                  <a:lnTo>
                    <a:pt x="410" y="3647"/>
                  </a:lnTo>
                  <a:cubicBezTo>
                    <a:pt x="0" y="4025"/>
                    <a:pt x="0" y="4718"/>
                    <a:pt x="410" y="5096"/>
                  </a:cubicBezTo>
                  <a:lnTo>
                    <a:pt x="1103" y="5821"/>
                  </a:lnTo>
                  <a:cubicBezTo>
                    <a:pt x="725" y="6199"/>
                    <a:pt x="725" y="6829"/>
                    <a:pt x="1103" y="7239"/>
                  </a:cubicBezTo>
                  <a:cubicBezTo>
                    <a:pt x="1292" y="7428"/>
                    <a:pt x="1544" y="7491"/>
                    <a:pt x="1765" y="7554"/>
                  </a:cubicBezTo>
                  <a:cubicBezTo>
                    <a:pt x="1765" y="7774"/>
                    <a:pt x="1891" y="8026"/>
                    <a:pt x="2080" y="8215"/>
                  </a:cubicBezTo>
                  <a:cubicBezTo>
                    <a:pt x="2300" y="8404"/>
                    <a:pt x="2521" y="8499"/>
                    <a:pt x="2773" y="8530"/>
                  </a:cubicBezTo>
                  <a:cubicBezTo>
                    <a:pt x="2773" y="8751"/>
                    <a:pt x="2867" y="9003"/>
                    <a:pt x="3088" y="9192"/>
                  </a:cubicBezTo>
                  <a:cubicBezTo>
                    <a:pt x="3277" y="9381"/>
                    <a:pt x="3497" y="9475"/>
                    <a:pt x="3749" y="9507"/>
                  </a:cubicBezTo>
                  <a:cubicBezTo>
                    <a:pt x="3749" y="9759"/>
                    <a:pt x="3875" y="9980"/>
                    <a:pt x="4064" y="10169"/>
                  </a:cubicBezTo>
                  <a:cubicBezTo>
                    <a:pt x="4253" y="10373"/>
                    <a:pt x="4521" y="10476"/>
                    <a:pt x="4789" y="10476"/>
                  </a:cubicBezTo>
                  <a:cubicBezTo>
                    <a:pt x="5057" y="10476"/>
                    <a:pt x="5325" y="10373"/>
                    <a:pt x="5514" y="10169"/>
                  </a:cubicBezTo>
                  <a:lnTo>
                    <a:pt x="5766" y="9948"/>
                  </a:lnTo>
                  <a:lnTo>
                    <a:pt x="6459" y="10673"/>
                  </a:lnTo>
                  <a:cubicBezTo>
                    <a:pt x="6664" y="10862"/>
                    <a:pt x="6939" y="10956"/>
                    <a:pt x="7219" y="10956"/>
                  </a:cubicBezTo>
                  <a:cubicBezTo>
                    <a:pt x="7498" y="10956"/>
                    <a:pt x="7782" y="10862"/>
                    <a:pt x="8003" y="10673"/>
                  </a:cubicBezTo>
                  <a:cubicBezTo>
                    <a:pt x="8192" y="10452"/>
                    <a:pt x="8286" y="10232"/>
                    <a:pt x="8318" y="9980"/>
                  </a:cubicBezTo>
                  <a:cubicBezTo>
                    <a:pt x="8538" y="9980"/>
                    <a:pt x="8790" y="9885"/>
                    <a:pt x="8979" y="9665"/>
                  </a:cubicBezTo>
                  <a:cubicBezTo>
                    <a:pt x="9168" y="9475"/>
                    <a:pt x="9263" y="9255"/>
                    <a:pt x="9294" y="9003"/>
                  </a:cubicBezTo>
                  <a:cubicBezTo>
                    <a:pt x="9546" y="9003"/>
                    <a:pt x="9767" y="8877"/>
                    <a:pt x="9956" y="8688"/>
                  </a:cubicBezTo>
                  <a:cubicBezTo>
                    <a:pt x="10176" y="8499"/>
                    <a:pt x="10239" y="8247"/>
                    <a:pt x="10271" y="8026"/>
                  </a:cubicBezTo>
                  <a:cubicBezTo>
                    <a:pt x="10523" y="8026"/>
                    <a:pt x="10743" y="7900"/>
                    <a:pt x="10964" y="7711"/>
                  </a:cubicBezTo>
                  <a:cubicBezTo>
                    <a:pt x="11342" y="7302"/>
                    <a:pt x="11342" y="6640"/>
                    <a:pt x="10964" y="6262"/>
                  </a:cubicBezTo>
                  <a:lnTo>
                    <a:pt x="10680" y="5978"/>
                  </a:lnTo>
                  <a:lnTo>
                    <a:pt x="11594" y="5065"/>
                  </a:lnTo>
                  <a:cubicBezTo>
                    <a:pt x="11909" y="4687"/>
                    <a:pt x="11909" y="4057"/>
                    <a:pt x="11468" y="3647"/>
                  </a:cubicBezTo>
                  <a:lnTo>
                    <a:pt x="8034" y="308"/>
                  </a:lnTo>
                  <a:cubicBezTo>
                    <a:pt x="7845" y="103"/>
                    <a:pt x="7577" y="0"/>
                    <a:pt x="7309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28"/>
            <p:cNvSpPr/>
            <p:nvPr/>
          </p:nvSpPr>
          <p:spPr>
            <a:xfrm>
              <a:off x="6271075" y="4449050"/>
              <a:ext cx="870900" cy="69900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28"/>
            <p:cNvSpPr/>
            <p:nvPr/>
          </p:nvSpPr>
          <p:spPr>
            <a:xfrm>
              <a:off x="6696237" y="1203788"/>
              <a:ext cx="497100" cy="497100"/>
            </a:xfrm>
            <a:prstGeom prst="rect">
              <a:avLst/>
            </a:prstGeom>
            <a:solidFill>
              <a:schemeClr val="accent4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04</a:t>
              </a:r>
              <a:endParaRPr/>
            </a:p>
          </p:txBody>
        </p:sp>
        <p:cxnSp>
          <p:nvCxnSpPr>
            <p:cNvPr id="596" name="Google Shape;596;p28"/>
            <p:cNvCxnSpPr>
              <a:stCxn id="595" idx="2"/>
              <a:endCxn id="592" idx="0"/>
            </p:cNvCxnSpPr>
            <p:nvPr/>
          </p:nvCxnSpPr>
          <p:spPr>
            <a:xfrm>
              <a:off x="6944787" y="1700888"/>
              <a:ext cx="0" cy="3732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597" name="Google Shape;597;p28"/>
          <p:cNvGrpSpPr/>
          <p:nvPr/>
        </p:nvGrpSpPr>
        <p:grpSpPr>
          <a:xfrm>
            <a:off x="4563852" y="1203788"/>
            <a:ext cx="1948334" cy="3423620"/>
            <a:chOff x="4435989" y="1203788"/>
            <a:chExt cx="1948334" cy="3423620"/>
          </a:xfrm>
        </p:grpSpPr>
        <p:sp>
          <p:nvSpPr>
            <p:cNvPr id="598" name="Google Shape;598;p28"/>
            <p:cNvSpPr/>
            <p:nvPr/>
          </p:nvSpPr>
          <p:spPr>
            <a:xfrm>
              <a:off x="4435989" y="2985825"/>
              <a:ext cx="1948334" cy="1641583"/>
            </a:xfrm>
            <a:custGeom>
              <a:rect b="b" l="l" r="r" t="t"/>
              <a:pathLst>
                <a:path extrusionOk="0" h="15049" w="9855">
                  <a:moveTo>
                    <a:pt x="1" y="0"/>
                  </a:moveTo>
                  <a:lnTo>
                    <a:pt x="1" y="15048"/>
                  </a:lnTo>
                  <a:lnTo>
                    <a:pt x="8526" y="15048"/>
                  </a:lnTo>
                  <a:lnTo>
                    <a:pt x="8526" y="10647"/>
                  </a:lnTo>
                  <a:cubicBezTo>
                    <a:pt x="8526" y="9874"/>
                    <a:pt x="8764" y="9120"/>
                    <a:pt x="9211" y="8486"/>
                  </a:cubicBezTo>
                  <a:lnTo>
                    <a:pt x="9706" y="7802"/>
                  </a:lnTo>
                  <a:cubicBezTo>
                    <a:pt x="9854" y="7653"/>
                    <a:pt x="9854" y="7406"/>
                    <a:pt x="9706" y="7256"/>
                  </a:cubicBezTo>
                  <a:lnTo>
                    <a:pt x="9211" y="6563"/>
                  </a:lnTo>
                  <a:cubicBezTo>
                    <a:pt x="8764" y="5938"/>
                    <a:pt x="8526" y="5185"/>
                    <a:pt x="8526" y="4412"/>
                  </a:cubicBezTo>
                  <a:lnTo>
                    <a:pt x="8526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28"/>
            <p:cNvSpPr txBox="1"/>
            <p:nvPr/>
          </p:nvSpPr>
          <p:spPr>
            <a:xfrm>
              <a:off x="4441425" y="3073500"/>
              <a:ext cx="1689300" cy="36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Venus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00" name="Google Shape;600;p28"/>
            <p:cNvSpPr txBox="1"/>
            <p:nvPr/>
          </p:nvSpPr>
          <p:spPr>
            <a:xfrm>
              <a:off x="4441437" y="2073975"/>
              <a:ext cx="1689300" cy="842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Venus also </a:t>
              </a: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has a very beautiful name and is the second planet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01" name="Google Shape;601;p28"/>
            <p:cNvSpPr/>
            <p:nvPr/>
          </p:nvSpPr>
          <p:spPr>
            <a:xfrm>
              <a:off x="4588400" y="4449050"/>
              <a:ext cx="870900" cy="69900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02" name="Google Shape;602;p28"/>
            <p:cNvGrpSpPr/>
            <p:nvPr/>
          </p:nvGrpSpPr>
          <p:grpSpPr>
            <a:xfrm>
              <a:off x="5033377" y="3621594"/>
              <a:ext cx="505403" cy="445274"/>
              <a:chOff x="-3137650" y="2067900"/>
              <a:chExt cx="291450" cy="256775"/>
            </a:xfrm>
          </p:grpSpPr>
          <p:sp>
            <p:nvSpPr>
              <p:cNvPr id="603" name="Google Shape;603;p28"/>
              <p:cNvSpPr/>
              <p:nvPr/>
            </p:nvSpPr>
            <p:spPr>
              <a:xfrm>
                <a:off x="-3137650" y="2067900"/>
                <a:ext cx="291450" cy="187475"/>
              </a:xfrm>
              <a:custGeom>
                <a:rect b="b" l="l" r="r" t="t"/>
                <a:pathLst>
                  <a:path extrusionOk="0" h="7499" w="11658">
                    <a:moveTo>
                      <a:pt x="10618" y="694"/>
                    </a:moveTo>
                    <a:cubicBezTo>
                      <a:pt x="10838" y="694"/>
                      <a:pt x="10964" y="851"/>
                      <a:pt x="10964" y="1040"/>
                    </a:cubicBezTo>
                    <a:lnTo>
                      <a:pt x="10964" y="6522"/>
                    </a:lnTo>
                    <a:cubicBezTo>
                      <a:pt x="10964" y="6711"/>
                      <a:pt x="10838" y="6868"/>
                      <a:pt x="10618" y="6868"/>
                    </a:cubicBezTo>
                    <a:lnTo>
                      <a:pt x="1009" y="6868"/>
                    </a:lnTo>
                    <a:cubicBezTo>
                      <a:pt x="820" y="6868"/>
                      <a:pt x="662" y="6711"/>
                      <a:pt x="662" y="6522"/>
                    </a:cubicBezTo>
                    <a:lnTo>
                      <a:pt x="662" y="1040"/>
                    </a:lnTo>
                    <a:cubicBezTo>
                      <a:pt x="662" y="851"/>
                      <a:pt x="820" y="694"/>
                      <a:pt x="1009" y="694"/>
                    </a:cubicBezTo>
                    <a:close/>
                    <a:moveTo>
                      <a:pt x="1009" y="0"/>
                    </a:moveTo>
                    <a:cubicBezTo>
                      <a:pt x="473" y="0"/>
                      <a:pt x="1" y="473"/>
                      <a:pt x="1" y="1009"/>
                    </a:cubicBezTo>
                    <a:lnTo>
                      <a:pt x="1" y="6490"/>
                    </a:lnTo>
                    <a:cubicBezTo>
                      <a:pt x="1" y="7026"/>
                      <a:pt x="473" y="7499"/>
                      <a:pt x="1009" y="7499"/>
                    </a:cubicBezTo>
                    <a:lnTo>
                      <a:pt x="10618" y="7499"/>
                    </a:lnTo>
                    <a:cubicBezTo>
                      <a:pt x="11185" y="7499"/>
                      <a:pt x="11658" y="7026"/>
                      <a:pt x="11658" y="6490"/>
                    </a:cubicBezTo>
                    <a:lnTo>
                      <a:pt x="11658" y="1009"/>
                    </a:lnTo>
                    <a:cubicBezTo>
                      <a:pt x="11658" y="473"/>
                      <a:pt x="11217" y="0"/>
                      <a:pt x="106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19050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4" name="Google Shape;604;p28"/>
              <p:cNvSpPr/>
              <p:nvPr/>
            </p:nvSpPr>
            <p:spPr>
              <a:xfrm>
                <a:off x="-3137650" y="2273475"/>
                <a:ext cx="291450" cy="51200"/>
              </a:xfrm>
              <a:custGeom>
                <a:rect b="b" l="l" r="r" t="t"/>
                <a:pathLst>
                  <a:path extrusionOk="0" h="2048" w="11658">
                    <a:moveTo>
                      <a:pt x="10618" y="662"/>
                    </a:moveTo>
                    <a:cubicBezTo>
                      <a:pt x="10838" y="662"/>
                      <a:pt x="10964" y="819"/>
                      <a:pt x="10964" y="1008"/>
                    </a:cubicBezTo>
                    <a:cubicBezTo>
                      <a:pt x="10964" y="1197"/>
                      <a:pt x="10838" y="1355"/>
                      <a:pt x="10618" y="1355"/>
                    </a:cubicBezTo>
                    <a:lnTo>
                      <a:pt x="6050" y="1355"/>
                    </a:lnTo>
                    <a:cubicBezTo>
                      <a:pt x="6113" y="1260"/>
                      <a:pt x="6113" y="1134"/>
                      <a:pt x="6113" y="1008"/>
                    </a:cubicBezTo>
                    <a:cubicBezTo>
                      <a:pt x="6113" y="882"/>
                      <a:pt x="6050" y="788"/>
                      <a:pt x="6050" y="662"/>
                    </a:cubicBezTo>
                    <a:close/>
                    <a:moveTo>
                      <a:pt x="5105" y="662"/>
                    </a:moveTo>
                    <a:cubicBezTo>
                      <a:pt x="5294" y="662"/>
                      <a:pt x="5451" y="819"/>
                      <a:pt x="5451" y="1008"/>
                    </a:cubicBezTo>
                    <a:cubicBezTo>
                      <a:pt x="5451" y="1229"/>
                      <a:pt x="5294" y="1386"/>
                      <a:pt x="5105" y="1386"/>
                    </a:cubicBezTo>
                    <a:lnTo>
                      <a:pt x="1009" y="1386"/>
                    </a:lnTo>
                    <a:cubicBezTo>
                      <a:pt x="820" y="1355"/>
                      <a:pt x="662" y="1229"/>
                      <a:pt x="662" y="1008"/>
                    </a:cubicBezTo>
                    <a:cubicBezTo>
                      <a:pt x="662" y="819"/>
                      <a:pt x="820" y="662"/>
                      <a:pt x="1009" y="662"/>
                    </a:cubicBezTo>
                    <a:close/>
                    <a:moveTo>
                      <a:pt x="1009" y="0"/>
                    </a:moveTo>
                    <a:cubicBezTo>
                      <a:pt x="473" y="0"/>
                      <a:pt x="1" y="473"/>
                      <a:pt x="1" y="1008"/>
                    </a:cubicBezTo>
                    <a:cubicBezTo>
                      <a:pt x="1" y="1575"/>
                      <a:pt x="473" y="2048"/>
                      <a:pt x="1009" y="2048"/>
                    </a:cubicBezTo>
                    <a:lnTo>
                      <a:pt x="10618" y="2048"/>
                    </a:lnTo>
                    <a:cubicBezTo>
                      <a:pt x="11185" y="2048"/>
                      <a:pt x="11658" y="1575"/>
                      <a:pt x="11658" y="1008"/>
                    </a:cubicBezTo>
                    <a:cubicBezTo>
                      <a:pt x="11658" y="473"/>
                      <a:pt x="11217" y="0"/>
                      <a:pt x="106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19050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5" name="Google Shape;605;p28"/>
              <p:cNvSpPr/>
              <p:nvPr/>
            </p:nvSpPr>
            <p:spPr>
              <a:xfrm>
                <a:off x="-3035250" y="2103000"/>
                <a:ext cx="104000" cy="118500"/>
              </a:xfrm>
              <a:custGeom>
                <a:rect b="b" l="l" r="r" t="t"/>
                <a:pathLst>
                  <a:path extrusionOk="0" h="4740" w="4160">
                    <a:moveTo>
                      <a:pt x="662" y="896"/>
                    </a:moveTo>
                    <a:lnTo>
                      <a:pt x="3056" y="2346"/>
                    </a:lnTo>
                    <a:lnTo>
                      <a:pt x="662" y="3826"/>
                    </a:lnTo>
                    <a:lnTo>
                      <a:pt x="662" y="896"/>
                    </a:lnTo>
                    <a:close/>
                    <a:moveTo>
                      <a:pt x="322" y="1"/>
                    </a:moveTo>
                    <a:cubicBezTo>
                      <a:pt x="144" y="1"/>
                      <a:pt x="0" y="131"/>
                      <a:pt x="0" y="298"/>
                    </a:cubicBezTo>
                    <a:lnTo>
                      <a:pt x="0" y="4425"/>
                    </a:lnTo>
                    <a:cubicBezTo>
                      <a:pt x="0" y="4607"/>
                      <a:pt x="132" y="4740"/>
                      <a:pt x="301" y="4740"/>
                    </a:cubicBezTo>
                    <a:cubicBezTo>
                      <a:pt x="365" y="4740"/>
                      <a:pt x="435" y="4720"/>
                      <a:pt x="504" y="4677"/>
                    </a:cubicBezTo>
                    <a:lnTo>
                      <a:pt x="3939" y="2629"/>
                    </a:lnTo>
                    <a:cubicBezTo>
                      <a:pt x="4159" y="2535"/>
                      <a:pt x="4159" y="2219"/>
                      <a:pt x="3939" y="2093"/>
                    </a:cubicBezTo>
                    <a:lnTo>
                      <a:pt x="504" y="46"/>
                    </a:lnTo>
                    <a:cubicBezTo>
                      <a:pt x="443" y="15"/>
                      <a:pt x="381" y="1"/>
                      <a:pt x="3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19050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606" name="Google Shape;606;p28"/>
            <p:cNvSpPr/>
            <p:nvPr/>
          </p:nvSpPr>
          <p:spPr>
            <a:xfrm>
              <a:off x="5037537" y="1203788"/>
              <a:ext cx="497100" cy="497100"/>
            </a:xfrm>
            <a:prstGeom prst="rect">
              <a:avLst/>
            </a:pr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03</a:t>
              </a:r>
              <a:endParaRPr/>
            </a:p>
          </p:txBody>
        </p:sp>
        <p:cxnSp>
          <p:nvCxnSpPr>
            <p:cNvPr id="607" name="Google Shape;607;p28"/>
            <p:cNvCxnSpPr>
              <a:stCxn id="606" idx="2"/>
              <a:endCxn id="600" idx="0"/>
            </p:cNvCxnSpPr>
            <p:nvPr/>
          </p:nvCxnSpPr>
          <p:spPr>
            <a:xfrm>
              <a:off x="5286087" y="1700888"/>
              <a:ext cx="0" cy="3732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608" name="Google Shape;608;p28"/>
          <p:cNvGrpSpPr/>
          <p:nvPr/>
        </p:nvGrpSpPr>
        <p:grpSpPr>
          <a:xfrm>
            <a:off x="2879938" y="1203788"/>
            <a:ext cx="1948337" cy="3423620"/>
            <a:chOff x="2752075" y="1203788"/>
            <a:chExt cx="1948337" cy="3423620"/>
          </a:xfrm>
        </p:grpSpPr>
        <p:sp>
          <p:nvSpPr>
            <p:cNvPr id="609" name="Google Shape;609;p28"/>
            <p:cNvSpPr/>
            <p:nvPr/>
          </p:nvSpPr>
          <p:spPr>
            <a:xfrm>
              <a:off x="2752079" y="2985825"/>
              <a:ext cx="1948334" cy="1641583"/>
            </a:xfrm>
            <a:custGeom>
              <a:rect b="b" l="l" r="r" t="t"/>
              <a:pathLst>
                <a:path extrusionOk="0" h="15049" w="9855">
                  <a:moveTo>
                    <a:pt x="1" y="0"/>
                  </a:moveTo>
                  <a:lnTo>
                    <a:pt x="1" y="15048"/>
                  </a:lnTo>
                  <a:lnTo>
                    <a:pt x="8526" y="15048"/>
                  </a:lnTo>
                  <a:lnTo>
                    <a:pt x="8526" y="10647"/>
                  </a:lnTo>
                  <a:cubicBezTo>
                    <a:pt x="8526" y="9874"/>
                    <a:pt x="8764" y="9120"/>
                    <a:pt x="9210" y="8486"/>
                  </a:cubicBezTo>
                  <a:lnTo>
                    <a:pt x="9706" y="7802"/>
                  </a:lnTo>
                  <a:cubicBezTo>
                    <a:pt x="9854" y="7653"/>
                    <a:pt x="9854" y="7406"/>
                    <a:pt x="9706" y="7256"/>
                  </a:cubicBezTo>
                  <a:lnTo>
                    <a:pt x="9210" y="6563"/>
                  </a:lnTo>
                  <a:cubicBezTo>
                    <a:pt x="8764" y="5938"/>
                    <a:pt x="8526" y="5185"/>
                    <a:pt x="8526" y="4412"/>
                  </a:cubicBezTo>
                  <a:lnTo>
                    <a:pt x="8526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28"/>
            <p:cNvSpPr txBox="1"/>
            <p:nvPr/>
          </p:nvSpPr>
          <p:spPr>
            <a:xfrm>
              <a:off x="2752075" y="3073500"/>
              <a:ext cx="1689300" cy="36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Mars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11" name="Google Shape;611;p28"/>
            <p:cNvSpPr txBox="1"/>
            <p:nvPr/>
          </p:nvSpPr>
          <p:spPr>
            <a:xfrm>
              <a:off x="2752150" y="2073975"/>
              <a:ext cx="1689300" cy="842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actually a very very cold place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12" name="Google Shape;612;p28"/>
            <p:cNvSpPr/>
            <p:nvPr/>
          </p:nvSpPr>
          <p:spPr>
            <a:xfrm>
              <a:off x="2905725" y="4449050"/>
              <a:ext cx="870900" cy="69900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13" name="Google Shape;613;p28"/>
            <p:cNvGrpSpPr/>
            <p:nvPr/>
          </p:nvGrpSpPr>
          <p:grpSpPr>
            <a:xfrm>
              <a:off x="3343400" y="3554584"/>
              <a:ext cx="506791" cy="504060"/>
              <a:chOff x="-4211975" y="2046625"/>
              <a:chExt cx="292250" cy="290675"/>
            </a:xfrm>
          </p:grpSpPr>
          <p:sp>
            <p:nvSpPr>
              <p:cNvPr id="614" name="Google Shape;614;p28"/>
              <p:cNvSpPr/>
              <p:nvPr/>
            </p:nvSpPr>
            <p:spPr>
              <a:xfrm>
                <a:off x="-4211975" y="2081300"/>
                <a:ext cx="256025" cy="256000"/>
              </a:xfrm>
              <a:custGeom>
                <a:rect b="b" l="l" r="r" t="t"/>
                <a:pathLst>
                  <a:path extrusionOk="0" h="10240" w="10241">
                    <a:moveTo>
                      <a:pt x="4758" y="693"/>
                    </a:moveTo>
                    <a:lnTo>
                      <a:pt x="4758" y="5167"/>
                    </a:lnTo>
                    <a:cubicBezTo>
                      <a:pt x="4758" y="5356"/>
                      <a:pt x="4916" y="5513"/>
                      <a:pt x="5105" y="5513"/>
                    </a:cubicBezTo>
                    <a:lnTo>
                      <a:pt x="9578" y="5513"/>
                    </a:lnTo>
                    <a:cubicBezTo>
                      <a:pt x="9358" y="7813"/>
                      <a:pt x="7436" y="9609"/>
                      <a:pt x="5105" y="9609"/>
                    </a:cubicBezTo>
                    <a:cubicBezTo>
                      <a:pt x="2679" y="9609"/>
                      <a:pt x="663" y="7593"/>
                      <a:pt x="663" y="5167"/>
                    </a:cubicBezTo>
                    <a:cubicBezTo>
                      <a:pt x="663" y="2835"/>
                      <a:pt x="2490" y="914"/>
                      <a:pt x="4758" y="693"/>
                    </a:cubicBezTo>
                    <a:close/>
                    <a:moveTo>
                      <a:pt x="5105" y="0"/>
                    </a:moveTo>
                    <a:cubicBezTo>
                      <a:pt x="2269" y="0"/>
                      <a:pt x="1" y="2300"/>
                      <a:pt x="1" y="5104"/>
                    </a:cubicBezTo>
                    <a:cubicBezTo>
                      <a:pt x="1" y="7939"/>
                      <a:pt x="2269" y="10239"/>
                      <a:pt x="5105" y="10239"/>
                    </a:cubicBezTo>
                    <a:cubicBezTo>
                      <a:pt x="7940" y="10239"/>
                      <a:pt x="10240" y="7939"/>
                      <a:pt x="10240" y="5104"/>
                    </a:cubicBezTo>
                    <a:cubicBezTo>
                      <a:pt x="10240" y="4978"/>
                      <a:pt x="10083" y="4820"/>
                      <a:pt x="9925" y="4820"/>
                    </a:cubicBezTo>
                    <a:lnTo>
                      <a:pt x="5483" y="4820"/>
                    </a:lnTo>
                    <a:lnTo>
                      <a:pt x="5483" y="347"/>
                    </a:lnTo>
                    <a:cubicBezTo>
                      <a:pt x="5483" y="158"/>
                      <a:pt x="5325" y="0"/>
                      <a:pt x="51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19050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5" name="Google Shape;615;p28"/>
              <p:cNvSpPr/>
              <p:nvPr/>
            </p:nvSpPr>
            <p:spPr>
              <a:xfrm>
                <a:off x="-4057600" y="2046625"/>
                <a:ext cx="137875" cy="137875"/>
              </a:xfrm>
              <a:custGeom>
                <a:rect b="b" l="l" r="r" t="t"/>
                <a:pathLst>
                  <a:path extrusionOk="0" h="5515" w="5515">
                    <a:moveTo>
                      <a:pt x="663" y="694"/>
                    </a:moveTo>
                    <a:cubicBezTo>
                      <a:pt x="2836" y="851"/>
                      <a:pt x="4601" y="2616"/>
                      <a:pt x="4758" y="4790"/>
                    </a:cubicBezTo>
                    <a:lnTo>
                      <a:pt x="663" y="4790"/>
                    </a:lnTo>
                    <a:lnTo>
                      <a:pt x="663" y="694"/>
                    </a:lnTo>
                    <a:close/>
                    <a:moveTo>
                      <a:pt x="348" y="1"/>
                    </a:moveTo>
                    <a:cubicBezTo>
                      <a:pt x="158" y="1"/>
                      <a:pt x="1" y="158"/>
                      <a:pt x="1" y="379"/>
                    </a:cubicBezTo>
                    <a:lnTo>
                      <a:pt x="1" y="5168"/>
                    </a:lnTo>
                    <a:cubicBezTo>
                      <a:pt x="1" y="5357"/>
                      <a:pt x="158" y="5514"/>
                      <a:pt x="348" y="5514"/>
                    </a:cubicBezTo>
                    <a:lnTo>
                      <a:pt x="5168" y="5514"/>
                    </a:lnTo>
                    <a:cubicBezTo>
                      <a:pt x="5357" y="5514"/>
                      <a:pt x="5514" y="5357"/>
                      <a:pt x="5514" y="5168"/>
                    </a:cubicBezTo>
                    <a:cubicBezTo>
                      <a:pt x="5483" y="3750"/>
                      <a:pt x="4979" y="2490"/>
                      <a:pt x="3971" y="1513"/>
                    </a:cubicBezTo>
                    <a:cubicBezTo>
                      <a:pt x="2994" y="536"/>
                      <a:pt x="1734" y="1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19050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616" name="Google Shape;616;p28"/>
            <p:cNvSpPr/>
            <p:nvPr/>
          </p:nvSpPr>
          <p:spPr>
            <a:xfrm>
              <a:off x="3348250" y="1203788"/>
              <a:ext cx="497100" cy="497100"/>
            </a:xfrm>
            <a:prstGeom prst="rect">
              <a:avLst/>
            </a:pr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02</a:t>
              </a:r>
              <a:endParaRPr/>
            </a:p>
          </p:txBody>
        </p:sp>
        <p:cxnSp>
          <p:nvCxnSpPr>
            <p:cNvPr id="617" name="Google Shape;617;p28"/>
            <p:cNvCxnSpPr>
              <a:stCxn id="616" idx="2"/>
              <a:endCxn id="611" idx="0"/>
            </p:cNvCxnSpPr>
            <p:nvPr/>
          </p:nvCxnSpPr>
          <p:spPr>
            <a:xfrm>
              <a:off x="3596800" y="1700888"/>
              <a:ext cx="0" cy="3732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618" name="Google Shape;618;p28"/>
          <p:cNvSpPr txBox="1"/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Cartoon Style Objects Infographics</a:t>
            </a:r>
            <a:endParaRPr sz="2400"/>
          </a:p>
        </p:txBody>
      </p:sp>
      <p:grpSp>
        <p:nvGrpSpPr>
          <p:cNvPr id="619" name="Google Shape;619;p28"/>
          <p:cNvGrpSpPr/>
          <p:nvPr/>
        </p:nvGrpSpPr>
        <p:grpSpPr>
          <a:xfrm>
            <a:off x="1198513" y="1203788"/>
            <a:ext cx="1946357" cy="3423620"/>
            <a:chOff x="1070650" y="1203788"/>
            <a:chExt cx="1946357" cy="3423620"/>
          </a:xfrm>
        </p:grpSpPr>
        <p:sp>
          <p:nvSpPr>
            <p:cNvPr id="620" name="Google Shape;620;p28"/>
            <p:cNvSpPr/>
            <p:nvPr/>
          </p:nvSpPr>
          <p:spPr>
            <a:xfrm>
              <a:off x="1070650" y="2985825"/>
              <a:ext cx="1946357" cy="1641583"/>
            </a:xfrm>
            <a:custGeom>
              <a:rect b="b" l="l" r="r" t="t"/>
              <a:pathLst>
                <a:path extrusionOk="0" h="15049" w="9845">
                  <a:moveTo>
                    <a:pt x="0" y="0"/>
                  </a:moveTo>
                  <a:lnTo>
                    <a:pt x="0" y="15048"/>
                  </a:lnTo>
                  <a:lnTo>
                    <a:pt x="8516" y="15048"/>
                  </a:lnTo>
                  <a:lnTo>
                    <a:pt x="8516" y="10647"/>
                  </a:lnTo>
                  <a:cubicBezTo>
                    <a:pt x="8516" y="9874"/>
                    <a:pt x="8754" y="9120"/>
                    <a:pt x="9210" y="8486"/>
                  </a:cubicBezTo>
                  <a:lnTo>
                    <a:pt x="9695" y="7802"/>
                  </a:lnTo>
                  <a:cubicBezTo>
                    <a:pt x="9844" y="7653"/>
                    <a:pt x="9844" y="7406"/>
                    <a:pt x="9695" y="7256"/>
                  </a:cubicBezTo>
                  <a:lnTo>
                    <a:pt x="9210" y="6563"/>
                  </a:lnTo>
                  <a:cubicBezTo>
                    <a:pt x="8754" y="5938"/>
                    <a:pt x="8516" y="5185"/>
                    <a:pt x="8516" y="4412"/>
                  </a:cubicBezTo>
                  <a:lnTo>
                    <a:pt x="8516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28"/>
            <p:cNvSpPr txBox="1"/>
            <p:nvPr/>
          </p:nvSpPr>
          <p:spPr>
            <a:xfrm>
              <a:off x="1070650" y="3073500"/>
              <a:ext cx="1681500" cy="36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Jupiter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22" name="Google Shape;622;p28"/>
            <p:cNvSpPr txBox="1"/>
            <p:nvPr/>
          </p:nvSpPr>
          <p:spPr>
            <a:xfrm>
              <a:off x="1070650" y="2073975"/>
              <a:ext cx="1681500" cy="842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Jupiter is the biggest planet in the whole Solar System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23" name="Google Shape;623;p28"/>
            <p:cNvSpPr/>
            <p:nvPr/>
          </p:nvSpPr>
          <p:spPr>
            <a:xfrm>
              <a:off x="1223050" y="4449050"/>
              <a:ext cx="870900" cy="69900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24" name="Google Shape;624;p28"/>
            <p:cNvGrpSpPr/>
            <p:nvPr/>
          </p:nvGrpSpPr>
          <p:grpSpPr>
            <a:xfrm>
              <a:off x="1657331" y="3591525"/>
              <a:ext cx="508135" cy="505403"/>
              <a:chOff x="-3854375" y="2046625"/>
              <a:chExt cx="293025" cy="291450"/>
            </a:xfrm>
          </p:grpSpPr>
          <p:sp>
            <p:nvSpPr>
              <p:cNvPr id="625" name="Google Shape;625;p28"/>
              <p:cNvSpPr/>
              <p:nvPr/>
            </p:nvSpPr>
            <p:spPr>
              <a:xfrm>
                <a:off x="-3854375" y="2046625"/>
                <a:ext cx="293025" cy="291450"/>
              </a:xfrm>
              <a:custGeom>
                <a:rect b="b" l="l" r="r" t="t"/>
                <a:pathLst>
                  <a:path extrusionOk="0" h="11658" w="11721">
                    <a:moveTo>
                      <a:pt x="7624" y="694"/>
                    </a:moveTo>
                    <a:cubicBezTo>
                      <a:pt x="9515" y="694"/>
                      <a:pt x="11058" y="2206"/>
                      <a:pt x="11058" y="4096"/>
                    </a:cubicBezTo>
                    <a:cubicBezTo>
                      <a:pt x="11058" y="5987"/>
                      <a:pt x="9515" y="7530"/>
                      <a:pt x="7624" y="7530"/>
                    </a:cubicBezTo>
                    <a:cubicBezTo>
                      <a:pt x="5734" y="7530"/>
                      <a:pt x="4190" y="5987"/>
                      <a:pt x="4190" y="4096"/>
                    </a:cubicBezTo>
                    <a:cubicBezTo>
                      <a:pt x="4190" y="2206"/>
                      <a:pt x="5734" y="694"/>
                      <a:pt x="7624" y="694"/>
                    </a:cubicBezTo>
                    <a:close/>
                    <a:moveTo>
                      <a:pt x="3336" y="8066"/>
                    </a:moveTo>
                    <a:cubicBezTo>
                      <a:pt x="3426" y="8066"/>
                      <a:pt x="3513" y="8098"/>
                      <a:pt x="3560" y="8161"/>
                    </a:cubicBezTo>
                    <a:cubicBezTo>
                      <a:pt x="3686" y="8287"/>
                      <a:pt x="3686" y="8507"/>
                      <a:pt x="3560" y="8633"/>
                    </a:cubicBezTo>
                    <a:lnTo>
                      <a:pt x="1323" y="10870"/>
                    </a:lnTo>
                    <a:cubicBezTo>
                      <a:pt x="1260" y="10933"/>
                      <a:pt x="1174" y="10964"/>
                      <a:pt x="1087" y="10964"/>
                    </a:cubicBezTo>
                    <a:cubicBezTo>
                      <a:pt x="1001" y="10964"/>
                      <a:pt x="914" y="10933"/>
                      <a:pt x="851" y="10870"/>
                    </a:cubicBezTo>
                    <a:cubicBezTo>
                      <a:pt x="725" y="10744"/>
                      <a:pt x="725" y="10523"/>
                      <a:pt x="851" y="10397"/>
                    </a:cubicBezTo>
                    <a:lnTo>
                      <a:pt x="3088" y="8161"/>
                    </a:lnTo>
                    <a:cubicBezTo>
                      <a:pt x="3151" y="8098"/>
                      <a:pt x="3245" y="8066"/>
                      <a:pt x="3336" y="8066"/>
                    </a:cubicBezTo>
                    <a:close/>
                    <a:moveTo>
                      <a:pt x="7624" y="1"/>
                    </a:moveTo>
                    <a:cubicBezTo>
                      <a:pt x="5356" y="1"/>
                      <a:pt x="3529" y="1860"/>
                      <a:pt x="3529" y="4096"/>
                    </a:cubicBezTo>
                    <a:cubicBezTo>
                      <a:pt x="3529" y="5136"/>
                      <a:pt x="3875" y="6050"/>
                      <a:pt x="4505" y="6743"/>
                    </a:cubicBezTo>
                    <a:lnTo>
                      <a:pt x="3812" y="7467"/>
                    </a:lnTo>
                    <a:cubicBezTo>
                      <a:pt x="3661" y="7386"/>
                      <a:pt x="3500" y="7347"/>
                      <a:pt x="3342" y="7347"/>
                    </a:cubicBezTo>
                    <a:cubicBezTo>
                      <a:pt x="3074" y="7347"/>
                      <a:pt x="2813" y="7458"/>
                      <a:pt x="2615" y="7656"/>
                    </a:cubicBezTo>
                    <a:lnTo>
                      <a:pt x="378" y="9893"/>
                    </a:lnTo>
                    <a:cubicBezTo>
                      <a:pt x="0" y="10271"/>
                      <a:pt x="0" y="10964"/>
                      <a:pt x="378" y="11343"/>
                    </a:cubicBezTo>
                    <a:cubicBezTo>
                      <a:pt x="567" y="11532"/>
                      <a:pt x="851" y="11658"/>
                      <a:pt x="1103" y="11658"/>
                    </a:cubicBezTo>
                    <a:cubicBezTo>
                      <a:pt x="1355" y="11658"/>
                      <a:pt x="1607" y="11532"/>
                      <a:pt x="1796" y="11343"/>
                    </a:cubicBezTo>
                    <a:lnTo>
                      <a:pt x="4033" y="9106"/>
                    </a:lnTo>
                    <a:cubicBezTo>
                      <a:pt x="4348" y="8791"/>
                      <a:pt x="4442" y="8318"/>
                      <a:pt x="4253" y="7909"/>
                    </a:cubicBezTo>
                    <a:lnTo>
                      <a:pt x="4947" y="7215"/>
                    </a:lnTo>
                    <a:cubicBezTo>
                      <a:pt x="5671" y="7814"/>
                      <a:pt x="6616" y="8192"/>
                      <a:pt x="7593" y="8192"/>
                    </a:cubicBezTo>
                    <a:cubicBezTo>
                      <a:pt x="9861" y="8192"/>
                      <a:pt x="11689" y="6333"/>
                      <a:pt x="11689" y="4096"/>
                    </a:cubicBezTo>
                    <a:cubicBezTo>
                      <a:pt x="11720" y="1828"/>
                      <a:pt x="9861" y="1"/>
                      <a:pt x="76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1905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6" name="Google Shape;626;p28"/>
              <p:cNvSpPr/>
              <p:nvPr/>
            </p:nvSpPr>
            <p:spPr>
              <a:xfrm>
                <a:off x="-3714975" y="2080500"/>
                <a:ext cx="103200" cy="119750"/>
              </a:xfrm>
              <a:custGeom>
                <a:rect b="b" l="l" r="r" t="t"/>
                <a:pathLst>
                  <a:path extrusionOk="0" h="4790" w="4128">
                    <a:moveTo>
                      <a:pt x="2048" y="694"/>
                    </a:moveTo>
                    <a:cubicBezTo>
                      <a:pt x="2458" y="694"/>
                      <a:pt x="2710" y="1009"/>
                      <a:pt x="2710" y="1387"/>
                    </a:cubicBezTo>
                    <a:cubicBezTo>
                      <a:pt x="2710" y="1765"/>
                      <a:pt x="2395" y="2048"/>
                      <a:pt x="2048" y="2048"/>
                    </a:cubicBezTo>
                    <a:cubicBezTo>
                      <a:pt x="1702" y="2048"/>
                      <a:pt x="1387" y="1733"/>
                      <a:pt x="1387" y="1387"/>
                    </a:cubicBezTo>
                    <a:cubicBezTo>
                      <a:pt x="1355" y="1009"/>
                      <a:pt x="1670" y="694"/>
                      <a:pt x="2048" y="694"/>
                    </a:cubicBezTo>
                    <a:close/>
                    <a:moveTo>
                      <a:pt x="2363" y="2741"/>
                    </a:moveTo>
                    <a:cubicBezTo>
                      <a:pt x="2931" y="2741"/>
                      <a:pt x="3403" y="3214"/>
                      <a:pt x="3403" y="3781"/>
                    </a:cubicBezTo>
                    <a:lnTo>
                      <a:pt x="3403" y="4128"/>
                    </a:lnTo>
                    <a:lnTo>
                      <a:pt x="662" y="4128"/>
                    </a:lnTo>
                    <a:lnTo>
                      <a:pt x="662" y="3781"/>
                    </a:lnTo>
                    <a:cubicBezTo>
                      <a:pt x="662" y="3214"/>
                      <a:pt x="1135" y="2741"/>
                      <a:pt x="1702" y="2741"/>
                    </a:cubicBezTo>
                    <a:close/>
                    <a:moveTo>
                      <a:pt x="2048" y="1"/>
                    </a:moveTo>
                    <a:cubicBezTo>
                      <a:pt x="1292" y="1"/>
                      <a:pt x="662" y="631"/>
                      <a:pt x="662" y="1387"/>
                    </a:cubicBezTo>
                    <a:cubicBezTo>
                      <a:pt x="662" y="1702"/>
                      <a:pt x="788" y="2017"/>
                      <a:pt x="977" y="2237"/>
                    </a:cubicBezTo>
                    <a:cubicBezTo>
                      <a:pt x="410" y="2521"/>
                      <a:pt x="1" y="3119"/>
                      <a:pt x="1" y="3781"/>
                    </a:cubicBezTo>
                    <a:lnTo>
                      <a:pt x="1" y="4443"/>
                    </a:lnTo>
                    <a:cubicBezTo>
                      <a:pt x="1" y="4632"/>
                      <a:pt x="158" y="4789"/>
                      <a:pt x="347" y="4789"/>
                    </a:cubicBezTo>
                    <a:lnTo>
                      <a:pt x="3781" y="4789"/>
                    </a:lnTo>
                    <a:cubicBezTo>
                      <a:pt x="3970" y="4789"/>
                      <a:pt x="4128" y="4632"/>
                      <a:pt x="4128" y="4443"/>
                    </a:cubicBezTo>
                    <a:lnTo>
                      <a:pt x="4128" y="3781"/>
                    </a:lnTo>
                    <a:cubicBezTo>
                      <a:pt x="4096" y="3119"/>
                      <a:pt x="3718" y="2521"/>
                      <a:pt x="3120" y="2237"/>
                    </a:cubicBezTo>
                    <a:cubicBezTo>
                      <a:pt x="3309" y="2017"/>
                      <a:pt x="3435" y="1733"/>
                      <a:pt x="3435" y="1387"/>
                    </a:cubicBezTo>
                    <a:cubicBezTo>
                      <a:pt x="3435" y="631"/>
                      <a:pt x="2805" y="1"/>
                      <a:pt x="20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1905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627" name="Google Shape;627;p28"/>
            <p:cNvSpPr/>
            <p:nvPr/>
          </p:nvSpPr>
          <p:spPr>
            <a:xfrm>
              <a:off x="1662850" y="1203788"/>
              <a:ext cx="497100" cy="497100"/>
            </a:xfrm>
            <a:prstGeom prst="rect">
              <a:avLst/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01</a:t>
              </a:r>
              <a:endParaRPr/>
            </a:p>
          </p:txBody>
        </p:sp>
        <p:cxnSp>
          <p:nvCxnSpPr>
            <p:cNvPr id="628" name="Google Shape;628;p28"/>
            <p:cNvCxnSpPr>
              <a:stCxn id="627" idx="2"/>
              <a:endCxn id="622" idx="0"/>
            </p:cNvCxnSpPr>
            <p:nvPr/>
          </p:nvCxnSpPr>
          <p:spPr>
            <a:xfrm>
              <a:off x="1911400" y="1700888"/>
              <a:ext cx="0" cy="3732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29"/>
          <p:cNvSpPr txBox="1"/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Cartoon Style Objects Infographics</a:t>
            </a:r>
            <a:endParaRPr sz="2400"/>
          </a:p>
        </p:txBody>
      </p:sp>
      <p:grpSp>
        <p:nvGrpSpPr>
          <p:cNvPr id="634" name="Google Shape;634;p29"/>
          <p:cNvGrpSpPr/>
          <p:nvPr/>
        </p:nvGrpSpPr>
        <p:grpSpPr>
          <a:xfrm>
            <a:off x="3601650" y="1048508"/>
            <a:ext cx="1940710" cy="1637729"/>
            <a:chOff x="3601650" y="1048508"/>
            <a:chExt cx="1940710" cy="1637729"/>
          </a:xfrm>
        </p:grpSpPr>
        <p:sp>
          <p:nvSpPr>
            <p:cNvPr id="635" name="Google Shape;635;p29"/>
            <p:cNvSpPr txBox="1"/>
            <p:nvPr/>
          </p:nvSpPr>
          <p:spPr>
            <a:xfrm>
              <a:off x="3601660" y="1048508"/>
              <a:ext cx="19407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" sz="1800">
                  <a:solidFill>
                    <a:schemeClr val="accen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Mercury</a:t>
              </a:r>
              <a:endParaRPr b="1" sz="1800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36" name="Google Shape;636;p29"/>
            <p:cNvSpPr txBox="1"/>
            <p:nvPr/>
          </p:nvSpPr>
          <p:spPr>
            <a:xfrm>
              <a:off x="3601650" y="1327351"/>
              <a:ext cx="1940700" cy="51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It’s the </a:t>
              </a: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closest planet to the Sun and the smallest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37" name="Google Shape;637;p29"/>
            <p:cNvSpPr/>
            <p:nvPr/>
          </p:nvSpPr>
          <p:spPr>
            <a:xfrm rot="5400000">
              <a:off x="4292700" y="2127638"/>
              <a:ext cx="558600" cy="558600"/>
            </a:xfrm>
            <a:prstGeom prst="ellipse">
              <a:avLst/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638" name="Google Shape;638;p29"/>
            <p:cNvCxnSpPr>
              <a:stCxn id="637" idx="2"/>
              <a:endCxn id="636" idx="2"/>
            </p:cNvCxnSpPr>
            <p:nvPr/>
          </p:nvCxnSpPr>
          <p:spPr>
            <a:xfrm rot="10800000">
              <a:off x="4572000" y="1843538"/>
              <a:ext cx="0" cy="2841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639" name="Google Shape;639;p29"/>
            <p:cNvSpPr/>
            <p:nvPr/>
          </p:nvSpPr>
          <p:spPr>
            <a:xfrm>
              <a:off x="4405041" y="2237973"/>
              <a:ext cx="333973" cy="333114"/>
            </a:xfrm>
            <a:custGeom>
              <a:rect b="b" l="l" r="r" t="t"/>
              <a:pathLst>
                <a:path extrusionOk="0" h="11627" w="11658">
                  <a:moveTo>
                    <a:pt x="6806" y="2017"/>
                  </a:moveTo>
                  <a:lnTo>
                    <a:pt x="6806" y="2773"/>
                  </a:lnTo>
                  <a:lnTo>
                    <a:pt x="4758" y="2773"/>
                  </a:lnTo>
                  <a:lnTo>
                    <a:pt x="4758" y="2017"/>
                  </a:lnTo>
                  <a:close/>
                  <a:moveTo>
                    <a:pt x="7152" y="694"/>
                  </a:moveTo>
                  <a:cubicBezTo>
                    <a:pt x="7688" y="694"/>
                    <a:pt x="8192" y="1167"/>
                    <a:pt x="8192" y="1702"/>
                  </a:cubicBezTo>
                  <a:lnTo>
                    <a:pt x="8192" y="2773"/>
                  </a:lnTo>
                  <a:lnTo>
                    <a:pt x="7499" y="2773"/>
                  </a:lnTo>
                  <a:lnTo>
                    <a:pt x="7499" y="1702"/>
                  </a:lnTo>
                  <a:cubicBezTo>
                    <a:pt x="7499" y="1513"/>
                    <a:pt x="7341" y="1356"/>
                    <a:pt x="7152" y="1356"/>
                  </a:cubicBezTo>
                  <a:lnTo>
                    <a:pt x="4411" y="1356"/>
                  </a:lnTo>
                  <a:cubicBezTo>
                    <a:pt x="4191" y="1356"/>
                    <a:pt x="4033" y="1513"/>
                    <a:pt x="4033" y="1702"/>
                  </a:cubicBezTo>
                  <a:lnTo>
                    <a:pt x="4033" y="2773"/>
                  </a:lnTo>
                  <a:lnTo>
                    <a:pt x="3371" y="2773"/>
                  </a:lnTo>
                  <a:lnTo>
                    <a:pt x="3371" y="1702"/>
                  </a:lnTo>
                  <a:cubicBezTo>
                    <a:pt x="3371" y="1167"/>
                    <a:pt x="3844" y="694"/>
                    <a:pt x="4411" y="694"/>
                  </a:cubicBezTo>
                  <a:close/>
                  <a:moveTo>
                    <a:pt x="10618" y="3498"/>
                  </a:moveTo>
                  <a:cubicBezTo>
                    <a:pt x="10807" y="3498"/>
                    <a:pt x="10964" y="3656"/>
                    <a:pt x="10964" y="3845"/>
                  </a:cubicBezTo>
                  <a:lnTo>
                    <a:pt x="10964" y="5010"/>
                  </a:lnTo>
                  <a:cubicBezTo>
                    <a:pt x="9546" y="6239"/>
                    <a:pt x="7688" y="6901"/>
                    <a:pt x="5766" y="6901"/>
                  </a:cubicBezTo>
                  <a:cubicBezTo>
                    <a:pt x="3876" y="6901"/>
                    <a:pt x="2080" y="6239"/>
                    <a:pt x="662" y="5010"/>
                  </a:cubicBezTo>
                  <a:lnTo>
                    <a:pt x="662" y="3971"/>
                  </a:lnTo>
                  <a:cubicBezTo>
                    <a:pt x="662" y="3687"/>
                    <a:pt x="851" y="3498"/>
                    <a:pt x="1135" y="3498"/>
                  </a:cubicBezTo>
                  <a:close/>
                  <a:moveTo>
                    <a:pt x="6806" y="7531"/>
                  </a:moveTo>
                  <a:lnTo>
                    <a:pt x="6806" y="7940"/>
                  </a:lnTo>
                  <a:cubicBezTo>
                    <a:pt x="6806" y="8129"/>
                    <a:pt x="6648" y="8287"/>
                    <a:pt x="6459" y="8287"/>
                  </a:cubicBezTo>
                  <a:lnTo>
                    <a:pt x="5073" y="8287"/>
                  </a:lnTo>
                  <a:cubicBezTo>
                    <a:pt x="4884" y="8287"/>
                    <a:pt x="4726" y="8129"/>
                    <a:pt x="4726" y="7940"/>
                  </a:cubicBezTo>
                  <a:lnTo>
                    <a:pt x="4726" y="7531"/>
                  </a:lnTo>
                  <a:lnTo>
                    <a:pt x="4758" y="7531"/>
                  </a:lnTo>
                  <a:cubicBezTo>
                    <a:pt x="5104" y="7594"/>
                    <a:pt x="5419" y="7625"/>
                    <a:pt x="5766" y="7625"/>
                  </a:cubicBezTo>
                  <a:cubicBezTo>
                    <a:pt x="6112" y="7625"/>
                    <a:pt x="6427" y="7594"/>
                    <a:pt x="6806" y="7531"/>
                  </a:cubicBezTo>
                  <a:close/>
                  <a:moveTo>
                    <a:pt x="10964" y="5892"/>
                  </a:moveTo>
                  <a:lnTo>
                    <a:pt x="10964" y="9988"/>
                  </a:lnTo>
                  <a:cubicBezTo>
                    <a:pt x="10964" y="10524"/>
                    <a:pt x="10492" y="10996"/>
                    <a:pt x="9956" y="10996"/>
                  </a:cubicBezTo>
                  <a:lnTo>
                    <a:pt x="1670" y="10996"/>
                  </a:lnTo>
                  <a:cubicBezTo>
                    <a:pt x="1135" y="10996"/>
                    <a:pt x="662" y="10524"/>
                    <a:pt x="662" y="9988"/>
                  </a:cubicBezTo>
                  <a:lnTo>
                    <a:pt x="662" y="5892"/>
                  </a:lnTo>
                  <a:cubicBezTo>
                    <a:pt x="1670" y="6649"/>
                    <a:pt x="2804" y="7184"/>
                    <a:pt x="4065" y="7436"/>
                  </a:cubicBezTo>
                  <a:lnTo>
                    <a:pt x="4065" y="7940"/>
                  </a:lnTo>
                  <a:cubicBezTo>
                    <a:pt x="4065" y="8476"/>
                    <a:pt x="4537" y="8948"/>
                    <a:pt x="5104" y="8948"/>
                  </a:cubicBezTo>
                  <a:lnTo>
                    <a:pt x="6490" y="8948"/>
                  </a:lnTo>
                  <a:cubicBezTo>
                    <a:pt x="7026" y="8948"/>
                    <a:pt x="7499" y="8476"/>
                    <a:pt x="7499" y="7940"/>
                  </a:cubicBezTo>
                  <a:lnTo>
                    <a:pt x="7499" y="7436"/>
                  </a:lnTo>
                  <a:cubicBezTo>
                    <a:pt x="7971" y="7342"/>
                    <a:pt x="8444" y="7184"/>
                    <a:pt x="8916" y="7027"/>
                  </a:cubicBezTo>
                  <a:cubicBezTo>
                    <a:pt x="9672" y="6743"/>
                    <a:pt x="10334" y="6365"/>
                    <a:pt x="10964" y="5892"/>
                  </a:cubicBezTo>
                  <a:close/>
                  <a:moveTo>
                    <a:pt x="4411" y="1"/>
                  </a:moveTo>
                  <a:cubicBezTo>
                    <a:pt x="3466" y="1"/>
                    <a:pt x="2710" y="757"/>
                    <a:pt x="2710" y="1702"/>
                  </a:cubicBezTo>
                  <a:lnTo>
                    <a:pt x="2710" y="2773"/>
                  </a:lnTo>
                  <a:lnTo>
                    <a:pt x="1135" y="2773"/>
                  </a:lnTo>
                  <a:cubicBezTo>
                    <a:pt x="505" y="2773"/>
                    <a:pt x="0" y="3277"/>
                    <a:pt x="0" y="3908"/>
                  </a:cubicBezTo>
                  <a:lnTo>
                    <a:pt x="0" y="9957"/>
                  </a:lnTo>
                  <a:cubicBezTo>
                    <a:pt x="0" y="10902"/>
                    <a:pt x="725" y="11626"/>
                    <a:pt x="1670" y="11626"/>
                  </a:cubicBezTo>
                  <a:lnTo>
                    <a:pt x="9956" y="11626"/>
                  </a:lnTo>
                  <a:cubicBezTo>
                    <a:pt x="10901" y="11626"/>
                    <a:pt x="11657" y="10902"/>
                    <a:pt x="11657" y="9957"/>
                  </a:cubicBezTo>
                  <a:lnTo>
                    <a:pt x="11657" y="3813"/>
                  </a:lnTo>
                  <a:cubicBezTo>
                    <a:pt x="11626" y="3246"/>
                    <a:pt x="11153" y="2773"/>
                    <a:pt x="10618" y="2773"/>
                  </a:cubicBezTo>
                  <a:lnTo>
                    <a:pt x="8853" y="2773"/>
                  </a:lnTo>
                  <a:lnTo>
                    <a:pt x="8853" y="1702"/>
                  </a:lnTo>
                  <a:cubicBezTo>
                    <a:pt x="8853" y="757"/>
                    <a:pt x="8097" y="1"/>
                    <a:pt x="7152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0" name="Google Shape;640;p29"/>
          <p:cNvGrpSpPr/>
          <p:nvPr/>
        </p:nvGrpSpPr>
        <p:grpSpPr>
          <a:xfrm>
            <a:off x="5927200" y="2127650"/>
            <a:ext cx="2759660" cy="990157"/>
            <a:chOff x="5927200" y="2127650"/>
            <a:chExt cx="2759660" cy="990157"/>
          </a:xfrm>
        </p:grpSpPr>
        <p:sp>
          <p:nvSpPr>
            <p:cNvPr id="641" name="Google Shape;641;p29"/>
            <p:cNvSpPr txBox="1"/>
            <p:nvPr/>
          </p:nvSpPr>
          <p:spPr>
            <a:xfrm>
              <a:off x="6746160" y="2232658"/>
              <a:ext cx="19407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" sz="1800">
                  <a:solidFill>
                    <a:schemeClr val="accen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Mars</a:t>
              </a:r>
              <a:endParaRPr b="1" sz="180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42" name="Google Shape;642;p29"/>
            <p:cNvSpPr txBox="1"/>
            <p:nvPr/>
          </p:nvSpPr>
          <p:spPr>
            <a:xfrm>
              <a:off x="6746138" y="2511507"/>
              <a:ext cx="1940700" cy="60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actually a cold place</a:t>
              </a: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43" name="Google Shape;643;p29"/>
            <p:cNvSpPr/>
            <p:nvPr/>
          </p:nvSpPr>
          <p:spPr>
            <a:xfrm rot="10800000">
              <a:off x="5927200" y="2127650"/>
              <a:ext cx="558600" cy="558600"/>
            </a:xfrm>
            <a:prstGeom prst="ellipse">
              <a:avLst/>
            </a:pr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644" name="Google Shape;644;p29"/>
            <p:cNvCxnSpPr>
              <a:stCxn id="643" idx="2"/>
              <a:endCxn id="641" idx="1"/>
            </p:cNvCxnSpPr>
            <p:nvPr/>
          </p:nvCxnSpPr>
          <p:spPr>
            <a:xfrm>
              <a:off x="6485800" y="2406950"/>
              <a:ext cx="2604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645" name="Google Shape;645;p29"/>
            <p:cNvGrpSpPr/>
            <p:nvPr/>
          </p:nvGrpSpPr>
          <p:grpSpPr>
            <a:xfrm>
              <a:off x="6039069" y="2237544"/>
              <a:ext cx="334861" cy="333973"/>
              <a:chOff x="-2571737" y="2403625"/>
              <a:chExt cx="292225" cy="291425"/>
            </a:xfrm>
          </p:grpSpPr>
          <p:sp>
            <p:nvSpPr>
              <p:cNvPr id="646" name="Google Shape;646;p29"/>
              <p:cNvSpPr/>
              <p:nvPr/>
            </p:nvSpPr>
            <p:spPr>
              <a:xfrm>
                <a:off x="-2571737" y="2403625"/>
                <a:ext cx="292225" cy="291425"/>
              </a:xfrm>
              <a:custGeom>
                <a:rect b="b" l="l" r="r" t="t"/>
                <a:pathLst>
                  <a:path extrusionOk="0" h="11657" w="11689">
                    <a:moveTo>
                      <a:pt x="9547" y="725"/>
                    </a:moveTo>
                    <a:cubicBezTo>
                      <a:pt x="9704" y="725"/>
                      <a:pt x="9830" y="788"/>
                      <a:pt x="9893" y="914"/>
                    </a:cubicBezTo>
                    <a:lnTo>
                      <a:pt x="10681" y="2772"/>
                    </a:lnTo>
                    <a:lnTo>
                      <a:pt x="1135" y="2772"/>
                    </a:lnTo>
                    <a:lnTo>
                      <a:pt x="1891" y="914"/>
                    </a:lnTo>
                    <a:cubicBezTo>
                      <a:pt x="1922" y="788"/>
                      <a:pt x="2080" y="725"/>
                      <a:pt x="2206" y="725"/>
                    </a:cubicBezTo>
                    <a:close/>
                    <a:moveTo>
                      <a:pt x="10649" y="3403"/>
                    </a:moveTo>
                    <a:cubicBezTo>
                      <a:pt x="10870" y="3403"/>
                      <a:pt x="11027" y="3560"/>
                      <a:pt x="11027" y="3749"/>
                    </a:cubicBezTo>
                    <a:lnTo>
                      <a:pt x="11027" y="5167"/>
                    </a:lnTo>
                    <a:cubicBezTo>
                      <a:pt x="11027" y="5356"/>
                      <a:pt x="10870" y="5513"/>
                      <a:pt x="10649" y="5513"/>
                    </a:cubicBezTo>
                    <a:lnTo>
                      <a:pt x="1040" y="5513"/>
                    </a:lnTo>
                    <a:cubicBezTo>
                      <a:pt x="851" y="5513"/>
                      <a:pt x="694" y="5356"/>
                      <a:pt x="694" y="5167"/>
                    </a:cubicBezTo>
                    <a:lnTo>
                      <a:pt x="694" y="3749"/>
                    </a:lnTo>
                    <a:cubicBezTo>
                      <a:pt x="694" y="3560"/>
                      <a:pt x="851" y="3403"/>
                      <a:pt x="1040" y="3403"/>
                    </a:cubicBezTo>
                    <a:close/>
                    <a:moveTo>
                      <a:pt x="10681" y="6206"/>
                    </a:moveTo>
                    <a:cubicBezTo>
                      <a:pt x="10870" y="6238"/>
                      <a:pt x="11027" y="6364"/>
                      <a:pt x="11027" y="6553"/>
                    </a:cubicBezTo>
                    <a:lnTo>
                      <a:pt x="11027" y="7939"/>
                    </a:lnTo>
                    <a:cubicBezTo>
                      <a:pt x="11027" y="8128"/>
                      <a:pt x="10870" y="8286"/>
                      <a:pt x="10681" y="8286"/>
                    </a:cubicBezTo>
                    <a:lnTo>
                      <a:pt x="1072" y="8286"/>
                    </a:lnTo>
                    <a:cubicBezTo>
                      <a:pt x="851" y="8286"/>
                      <a:pt x="694" y="8128"/>
                      <a:pt x="694" y="7939"/>
                    </a:cubicBezTo>
                    <a:lnTo>
                      <a:pt x="694" y="6553"/>
                    </a:lnTo>
                    <a:cubicBezTo>
                      <a:pt x="694" y="6364"/>
                      <a:pt x="851" y="6206"/>
                      <a:pt x="1072" y="6206"/>
                    </a:cubicBezTo>
                    <a:close/>
                    <a:moveTo>
                      <a:pt x="10681" y="8947"/>
                    </a:moveTo>
                    <a:cubicBezTo>
                      <a:pt x="10870" y="8947"/>
                      <a:pt x="11027" y="9105"/>
                      <a:pt x="11027" y="9294"/>
                    </a:cubicBezTo>
                    <a:lnTo>
                      <a:pt x="11027" y="10680"/>
                    </a:lnTo>
                    <a:cubicBezTo>
                      <a:pt x="11027" y="10869"/>
                      <a:pt x="10870" y="11027"/>
                      <a:pt x="10681" y="11027"/>
                    </a:cubicBezTo>
                    <a:lnTo>
                      <a:pt x="1072" y="11027"/>
                    </a:lnTo>
                    <a:cubicBezTo>
                      <a:pt x="851" y="11027"/>
                      <a:pt x="694" y="10869"/>
                      <a:pt x="694" y="10680"/>
                    </a:cubicBezTo>
                    <a:lnTo>
                      <a:pt x="694" y="9294"/>
                    </a:lnTo>
                    <a:cubicBezTo>
                      <a:pt x="694" y="9105"/>
                      <a:pt x="851" y="8947"/>
                      <a:pt x="1072" y="8947"/>
                    </a:cubicBezTo>
                    <a:close/>
                    <a:moveTo>
                      <a:pt x="2174" y="0"/>
                    </a:moveTo>
                    <a:cubicBezTo>
                      <a:pt x="1733" y="0"/>
                      <a:pt x="1387" y="252"/>
                      <a:pt x="1229" y="630"/>
                    </a:cubicBezTo>
                    <a:lnTo>
                      <a:pt x="64" y="3403"/>
                    </a:lnTo>
                    <a:cubicBezTo>
                      <a:pt x="32" y="3529"/>
                      <a:pt x="0" y="3686"/>
                      <a:pt x="0" y="3781"/>
                    </a:cubicBezTo>
                    <a:lnTo>
                      <a:pt x="0" y="5198"/>
                    </a:lnTo>
                    <a:cubicBezTo>
                      <a:pt x="0" y="5482"/>
                      <a:pt x="127" y="5734"/>
                      <a:pt x="284" y="5860"/>
                    </a:cubicBezTo>
                    <a:cubicBezTo>
                      <a:pt x="127" y="6080"/>
                      <a:pt x="0" y="6301"/>
                      <a:pt x="0" y="6553"/>
                    </a:cubicBezTo>
                    <a:lnTo>
                      <a:pt x="0" y="7908"/>
                    </a:lnTo>
                    <a:cubicBezTo>
                      <a:pt x="0" y="8191"/>
                      <a:pt x="127" y="8443"/>
                      <a:pt x="284" y="8601"/>
                    </a:cubicBezTo>
                    <a:cubicBezTo>
                      <a:pt x="127" y="8790"/>
                      <a:pt x="0" y="9010"/>
                      <a:pt x="0" y="9262"/>
                    </a:cubicBezTo>
                    <a:lnTo>
                      <a:pt x="0" y="10649"/>
                    </a:lnTo>
                    <a:cubicBezTo>
                      <a:pt x="0" y="11184"/>
                      <a:pt x="473" y="11657"/>
                      <a:pt x="1009" y="11657"/>
                    </a:cubicBezTo>
                    <a:lnTo>
                      <a:pt x="10618" y="11657"/>
                    </a:lnTo>
                    <a:cubicBezTo>
                      <a:pt x="11185" y="11657"/>
                      <a:pt x="11657" y="11184"/>
                      <a:pt x="11657" y="10649"/>
                    </a:cubicBezTo>
                    <a:lnTo>
                      <a:pt x="11657" y="9262"/>
                    </a:lnTo>
                    <a:cubicBezTo>
                      <a:pt x="11657" y="8979"/>
                      <a:pt x="11531" y="8758"/>
                      <a:pt x="11374" y="8601"/>
                    </a:cubicBezTo>
                    <a:cubicBezTo>
                      <a:pt x="11531" y="8380"/>
                      <a:pt x="11657" y="8160"/>
                      <a:pt x="11657" y="7908"/>
                    </a:cubicBezTo>
                    <a:lnTo>
                      <a:pt x="11657" y="6553"/>
                    </a:lnTo>
                    <a:cubicBezTo>
                      <a:pt x="11657" y="6269"/>
                      <a:pt x="11531" y="6017"/>
                      <a:pt x="11374" y="5860"/>
                    </a:cubicBezTo>
                    <a:cubicBezTo>
                      <a:pt x="11531" y="5671"/>
                      <a:pt x="11657" y="5450"/>
                      <a:pt x="11657" y="5198"/>
                    </a:cubicBezTo>
                    <a:lnTo>
                      <a:pt x="11657" y="3781"/>
                    </a:lnTo>
                    <a:lnTo>
                      <a:pt x="11689" y="3781"/>
                    </a:lnTo>
                    <a:cubicBezTo>
                      <a:pt x="11689" y="3686"/>
                      <a:pt x="11657" y="3529"/>
                      <a:pt x="11594" y="3403"/>
                    </a:cubicBezTo>
                    <a:lnTo>
                      <a:pt x="10460" y="630"/>
                    </a:lnTo>
                    <a:cubicBezTo>
                      <a:pt x="10303" y="252"/>
                      <a:pt x="9925" y="0"/>
                      <a:pt x="95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7" name="Google Shape;647;p29"/>
              <p:cNvSpPr/>
              <p:nvPr/>
            </p:nvSpPr>
            <p:spPr>
              <a:xfrm>
                <a:off x="-2485967" y="2649150"/>
                <a:ext cx="173300" cy="18150"/>
              </a:xfrm>
              <a:custGeom>
                <a:rect b="b" l="l" r="r" t="t"/>
                <a:pathLst>
                  <a:path extrusionOk="0" h="726" w="6932">
                    <a:moveTo>
                      <a:pt x="378" y="1"/>
                    </a:moveTo>
                    <a:cubicBezTo>
                      <a:pt x="158" y="1"/>
                      <a:pt x="0" y="159"/>
                      <a:pt x="0" y="379"/>
                    </a:cubicBezTo>
                    <a:cubicBezTo>
                      <a:pt x="0" y="568"/>
                      <a:pt x="158" y="726"/>
                      <a:pt x="378" y="726"/>
                    </a:cubicBezTo>
                    <a:lnTo>
                      <a:pt x="6585" y="726"/>
                    </a:lnTo>
                    <a:cubicBezTo>
                      <a:pt x="6774" y="726"/>
                      <a:pt x="6931" y="568"/>
                      <a:pt x="6931" y="379"/>
                    </a:cubicBezTo>
                    <a:cubicBezTo>
                      <a:pt x="6931" y="159"/>
                      <a:pt x="6774" y="1"/>
                      <a:pt x="6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8" name="Google Shape;648;p29"/>
              <p:cNvSpPr/>
              <p:nvPr/>
            </p:nvSpPr>
            <p:spPr>
              <a:xfrm>
                <a:off x="-2485967" y="2511325"/>
                <a:ext cx="173300" cy="18150"/>
              </a:xfrm>
              <a:custGeom>
                <a:rect b="b" l="l" r="r" t="t"/>
                <a:pathLst>
                  <a:path extrusionOk="0" h="726" w="6932">
                    <a:moveTo>
                      <a:pt x="378" y="1"/>
                    </a:moveTo>
                    <a:cubicBezTo>
                      <a:pt x="158" y="1"/>
                      <a:pt x="0" y="158"/>
                      <a:pt x="0" y="379"/>
                    </a:cubicBezTo>
                    <a:cubicBezTo>
                      <a:pt x="0" y="568"/>
                      <a:pt x="158" y="725"/>
                      <a:pt x="378" y="725"/>
                    </a:cubicBezTo>
                    <a:lnTo>
                      <a:pt x="6585" y="725"/>
                    </a:lnTo>
                    <a:cubicBezTo>
                      <a:pt x="6774" y="725"/>
                      <a:pt x="6931" y="568"/>
                      <a:pt x="6931" y="379"/>
                    </a:cubicBezTo>
                    <a:cubicBezTo>
                      <a:pt x="6931" y="158"/>
                      <a:pt x="6774" y="1"/>
                      <a:pt x="6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9" name="Google Shape;649;p29"/>
              <p:cNvSpPr/>
              <p:nvPr/>
            </p:nvSpPr>
            <p:spPr>
              <a:xfrm>
                <a:off x="-2540185" y="2511325"/>
                <a:ext cx="18125" cy="18925"/>
              </a:xfrm>
              <a:custGeom>
                <a:rect b="b" l="l" r="r" t="t"/>
                <a:pathLst>
                  <a:path extrusionOk="0" h="757" w="725">
                    <a:moveTo>
                      <a:pt x="378" y="1"/>
                    </a:moveTo>
                    <a:cubicBezTo>
                      <a:pt x="158" y="1"/>
                      <a:pt x="0" y="158"/>
                      <a:pt x="0" y="379"/>
                    </a:cubicBezTo>
                    <a:cubicBezTo>
                      <a:pt x="0" y="568"/>
                      <a:pt x="158" y="757"/>
                      <a:pt x="378" y="757"/>
                    </a:cubicBezTo>
                    <a:cubicBezTo>
                      <a:pt x="567" y="757"/>
                      <a:pt x="725" y="568"/>
                      <a:pt x="725" y="379"/>
                    </a:cubicBezTo>
                    <a:cubicBezTo>
                      <a:pt x="725" y="158"/>
                      <a:pt x="567" y="1"/>
                      <a:pt x="3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0" name="Google Shape;650;p29"/>
              <p:cNvSpPr/>
              <p:nvPr/>
            </p:nvSpPr>
            <p:spPr>
              <a:xfrm>
                <a:off x="-2485579" y="2580625"/>
                <a:ext cx="172525" cy="17350"/>
              </a:xfrm>
              <a:custGeom>
                <a:rect b="b" l="l" r="r" t="t"/>
                <a:pathLst>
                  <a:path extrusionOk="0" h="694" w="6901">
                    <a:moveTo>
                      <a:pt x="347" y="0"/>
                    </a:moveTo>
                    <a:cubicBezTo>
                      <a:pt x="158" y="0"/>
                      <a:pt x="1" y="158"/>
                      <a:pt x="1" y="347"/>
                    </a:cubicBezTo>
                    <a:cubicBezTo>
                      <a:pt x="32" y="536"/>
                      <a:pt x="158" y="693"/>
                      <a:pt x="347" y="693"/>
                    </a:cubicBezTo>
                    <a:lnTo>
                      <a:pt x="6554" y="693"/>
                    </a:lnTo>
                    <a:cubicBezTo>
                      <a:pt x="6774" y="693"/>
                      <a:pt x="6900" y="536"/>
                      <a:pt x="6900" y="347"/>
                    </a:cubicBezTo>
                    <a:cubicBezTo>
                      <a:pt x="6900" y="158"/>
                      <a:pt x="6774" y="0"/>
                      <a:pt x="65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1" name="Google Shape;651;p29"/>
              <p:cNvSpPr/>
              <p:nvPr/>
            </p:nvSpPr>
            <p:spPr>
              <a:xfrm>
                <a:off x="-2540185" y="2580625"/>
                <a:ext cx="18125" cy="17350"/>
              </a:xfrm>
              <a:custGeom>
                <a:rect b="b" l="l" r="r" t="t"/>
                <a:pathLst>
                  <a:path extrusionOk="0" h="694" w="725">
                    <a:moveTo>
                      <a:pt x="378" y="0"/>
                    </a:moveTo>
                    <a:cubicBezTo>
                      <a:pt x="158" y="0"/>
                      <a:pt x="0" y="158"/>
                      <a:pt x="0" y="347"/>
                    </a:cubicBezTo>
                    <a:cubicBezTo>
                      <a:pt x="0" y="536"/>
                      <a:pt x="158" y="693"/>
                      <a:pt x="378" y="693"/>
                    </a:cubicBezTo>
                    <a:cubicBezTo>
                      <a:pt x="567" y="693"/>
                      <a:pt x="725" y="536"/>
                      <a:pt x="725" y="347"/>
                    </a:cubicBezTo>
                    <a:cubicBezTo>
                      <a:pt x="725" y="158"/>
                      <a:pt x="567" y="0"/>
                      <a:pt x="3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2" name="Google Shape;652;p29"/>
              <p:cNvSpPr/>
              <p:nvPr/>
            </p:nvSpPr>
            <p:spPr>
              <a:xfrm>
                <a:off x="-2540185" y="2649150"/>
                <a:ext cx="18125" cy="18150"/>
              </a:xfrm>
              <a:custGeom>
                <a:rect b="b" l="l" r="r" t="t"/>
                <a:pathLst>
                  <a:path extrusionOk="0" h="726" w="725">
                    <a:moveTo>
                      <a:pt x="378" y="1"/>
                    </a:moveTo>
                    <a:cubicBezTo>
                      <a:pt x="158" y="1"/>
                      <a:pt x="0" y="159"/>
                      <a:pt x="0" y="379"/>
                    </a:cubicBezTo>
                    <a:cubicBezTo>
                      <a:pt x="0" y="568"/>
                      <a:pt x="158" y="726"/>
                      <a:pt x="378" y="726"/>
                    </a:cubicBezTo>
                    <a:cubicBezTo>
                      <a:pt x="567" y="726"/>
                      <a:pt x="725" y="568"/>
                      <a:pt x="725" y="379"/>
                    </a:cubicBezTo>
                    <a:cubicBezTo>
                      <a:pt x="725" y="159"/>
                      <a:pt x="567" y="1"/>
                      <a:pt x="3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53" name="Google Shape;653;p29"/>
          <p:cNvGrpSpPr/>
          <p:nvPr/>
        </p:nvGrpSpPr>
        <p:grpSpPr>
          <a:xfrm>
            <a:off x="5927200" y="3528625"/>
            <a:ext cx="2759648" cy="988925"/>
            <a:chOff x="5927200" y="3528625"/>
            <a:chExt cx="2759648" cy="988925"/>
          </a:xfrm>
        </p:grpSpPr>
        <p:sp>
          <p:nvSpPr>
            <p:cNvPr id="654" name="Google Shape;654;p29"/>
            <p:cNvSpPr txBox="1"/>
            <p:nvPr/>
          </p:nvSpPr>
          <p:spPr>
            <a:xfrm>
              <a:off x="6746148" y="3633628"/>
              <a:ext cx="19407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" sz="1800">
                  <a:solidFill>
                    <a:schemeClr val="accent5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Earth</a:t>
              </a:r>
              <a:endParaRPr b="1" sz="1800">
                <a:solidFill>
                  <a:schemeClr val="accent5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55" name="Google Shape;655;p29"/>
            <p:cNvSpPr txBox="1"/>
            <p:nvPr/>
          </p:nvSpPr>
          <p:spPr>
            <a:xfrm>
              <a:off x="6746125" y="3911250"/>
              <a:ext cx="1940700" cy="60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Earth is the planet where we all live on</a:t>
              </a: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56" name="Google Shape;656;p29"/>
            <p:cNvSpPr/>
            <p:nvPr/>
          </p:nvSpPr>
          <p:spPr>
            <a:xfrm rot="10800000">
              <a:off x="5927200" y="3528625"/>
              <a:ext cx="558600" cy="558600"/>
            </a:xfrm>
            <a:prstGeom prst="ellipse">
              <a:avLst/>
            </a:prstGeom>
            <a:solidFill>
              <a:schemeClr val="accent5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657" name="Google Shape;657;p29"/>
            <p:cNvCxnSpPr>
              <a:stCxn id="656" idx="2"/>
              <a:endCxn id="654" idx="1"/>
            </p:cNvCxnSpPr>
            <p:nvPr/>
          </p:nvCxnSpPr>
          <p:spPr>
            <a:xfrm>
              <a:off x="6485800" y="3807925"/>
              <a:ext cx="2604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658" name="Google Shape;658;p29"/>
            <p:cNvSpPr/>
            <p:nvPr/>
          </p:nvSpPr>
          <p:spPr>
            <a:xfrm>
              <a:off x="6039076" y="3678474"/>
              <a:ext cx="334861" cy="253638"/>
            </a:xfrm>
            <a:custGeom>
              <a:rect b="b" l="l" r="r" t="t"/>
              <a:pathLst>
                <a:path extrusionOk="0" h="8853" w="11689">
                  <a:moveTo>
                    <a:pt x="1040" y="2709"/>
                  </a:moveTo>
                  <a:cubicBezTo>
                    <a:pt x="1229" y="2709"/>
                    <a:pt x="1386" y="2867"/>
                    <a:pt x="1386" y="3056"/>
                  </a:cubicBezTo>
                  <a:lnTo>
                    <a:pt x="1386" y="5828"/>
                  </a:lnTo>
                  <a:cubicBezTo>
                    <a:pt x="1386" y="6017"/>
                    <a:pt x="1229" y="6175"/>
                    <a:pt x="1040" y="6175"/>
                  </a:cubicBezTo>
                  <a:cubicBezTo>
                    <a:pt x="819" y="6175"/>
                    <a:pt x="662" y="6017"/>
                    <a:pt x="662" y="5828"/>
                  </a:cubicBezTo>
                  <a:lnTo>
                    <a:pt x="662" y="3056"/>
                  </a:lnTo>
                  <a:cubicBezTo>
                    <a:pt x="662" y="2867"/>
                    <a:pt x="819" y="2709"/>
                    <a:pt x="1040" y="2709"/>
                  </a:cubicBezTo>
                  <a:close/>
                  <a:moveTo>
                    <a:pt x="9641" y="1449"/>
                  </a:moveTo>
                  <a:lnTo>
                    <a:pt x="9641" y="7435"/>
                  </a:lnTo>
                  <a:lnTo>
                    <a:pt x="2079" y="5545"/>
                  </a:lnTo>
                  <a:lnTo>
                    <a:pt x="2079" y="3340"/>
                  </a:lnTo>
                  <a:lnTo>
                    <a:pt x="9641" y="1449"/>
                  </a:lnTo>
                  <a:close/>
                  <a:moveTo>
                    <a:pt x="3466" y="6616"/>
                  </a:moveTo>
                  <a:lnTo>
                    <a:pt x="6112" y="7278"/>
                  </a:lnTo>
                  <a:cubicBezTo>
                    <a:pt x="5954" y="7845"/>
                    <a:pt x="5450" y="8223"/>
                    <a:pt x="4820" y="8223"/>
                  </a:cubicBezTo>
                  <a:cubicBezTo>
                    <a:pt x="4064" y="8223"/>
                    <a:pt x="3434" y="7593"/>
                    <a:pt x="3434" y="6837"/>
                  </a:cubicBezTo>
                  <a:cubicBezTo>
                    <a:pt x="3434" y="6774"/>
                    <a:pt x="3434" y="6679"/>
                    <a:pt x="3466" y="6616"/>
                  </a:cubicBezTo>
                  <a:close/>
                  <a:moveTo>
                    <a:pt x="10680" y="662"/>
                  </a:moveTo>
                  <a:cubicBezTo>
                    <a:pt x="10869" y="662"/>
                    <a:pt x="11027" y="819"/>
                    <a:pt x="11027" y="1008"/>
                  </a:cubicBezTo>
                  <a:lnTo>
                    <a:pt x="11027" y="7876"/>
                  </a:lnTo>
                  <a:cubicBezTo>
                    <a:pt x="11027" y="8065"/>
                    <a:pt x="10869" y="8223"/>
                    <a:pt x="10680" y="8223"/>
                  </a:cubicBezTo>
                  <a:cubicBezTo>
                    <a:pt x="10491" y="8223"/>
                    <a:pt x="10334" y="8065"/>
                    <a:pt x="10334" y="7876"/>
                  </a:cubicBezTo>
                  <a:lnTo>
                    <a:pt x="10334" y="1008"/>
                  </a:lnTo>
                  <a:cubicBezTo>
                    <a:pt x="10334" y="819"/>
                    <a:pt x="10491" y="662"/>
                    <a:pt x="10680" y="662"/>
                  </a:cubicBezTo>
                  <a:close/>
                  <a:moveTo>
                    <a:pt x="10680" y="0"/>
                  </a:moveTo>
                  <a:cubicBezTo>
                    <a:pt x="10208" y="0"/>
                    <a:pt x="9798" y="315"/>
                    <a:pt x="9704" y="756"/>
                  </a:cubicBezTo>
                  <a:lnTo>
                    <a:pt x="1985" y="2678"/>
                  </a:lnTo>
                  <a:cubicBezTo>
                    <a:pt x="1827" y="2331"/>
                    <a:pt x="1449" y="2048"/>
                    <a:pt x="1040" y="2048"/>
                  </a:cubicBezTo>
                  <a:cubicBezTo>
                    <a:pt x="473" y="2048"/>
                    <a:pt x="0" y="2520"/>
                    <a:pt x="0" y="3056"/>
                  </a:cubicBezTo>
                  <a:lnTo>
                    <a:pt x="0" y="5828"/>
                  </a:lnTo>
                  <a:cubicBezTo>
                    <a:pt x="0" y="6364"/>
                    <a:pt x="473" y="6837"/>
                    <a:pt x="1040" y="6837"/>
                  </a:cubicBezTo>
                  <a:cubicBezTo>
                    <a:pt x="1449" y="6837"/>
                    <a:pt x="1827" y="6616"/>
                    <a:pt x="1985" y="6206"/>
                  </a:cubicBezTo>
                  <a:lnTo>
                    <a:pt x="2804" y="6427"/>
                  </a:lnTo>
                  <a:cubicBezTo>
                    <a:pt x="2772" y="6522"/>
                    <a:pt x="2772" y="6679"/>
                    <a:pt x="2772" y="6805"/>
                  </a:cubicBezTo>
                  <a:cubicBezTo>
                    <a:pt x="2772" y="7939"/>
                    <a:pt x="3655" y="8853"/>
                    <a:pt x="4820" y="8853"/>
                  </a:cubicBezTo>
                  <a:cubicBezTo>
                    <a:pt x="5324" y="8853"/>
                    <a:pt x="5828" y="8664"/>
                    <a:pt x="6175" y="8317"/>
                  </a:cubicBezTo>
                  <a:cubicBezTo>
                    <a:pt x="6459" y="8065"/>
                    <a:pt x="6648" y="7719"/>
                    <a:pt x="6774" y="7341"/>
                  </a:cubicBezTo>
                  <a:lnTo>
                    <a:pt x="9704" y="8065"/>
                  </a:lnTo>
                  <a:cubicBezTo>
                    <a:pt x="9798" y="8506"/>
                    <a:pt x="10208" y="8821"/>
                    <a:pt x="10680" y="8821"/>
                  </a:cubicBezTo>
                  <a:cubicBezTo>
                    <a:pt x="11216" y="8821"/>
                    <a:pt x="11688" y="8349"/>
                    <a:pt x="11688" y="7782"/>
                  </a:cubicBezTo>
                  <a:lnTo>
                    <a:pt x="11688" y="945"/>
                  </a:lnTo>
                  <a:cubicBezTo>
                    <a:pt x="11688" y="473"/>
                    <a:pt x="11279" y="0"/>
                    <a:pt x="10680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9" name="Google Shape;659;p29"/>
          <p:cNvGrpSpPr/>
          <p:nvPr/>
        </p:nvGrpSpPr>
        <p:grpSpPr>
          <a:xfrm>
            <a:off x="457213" y="2127650"/>
            <a:ext cx="2783463" cy="990157"/>
            <a:chOff x="457213" y="2127650"/>
            <a:chExt cx="2783463" cy="990157"/>
          </a:xfrm>
        </p:grpSpPr>
        <p:sp>
          <p:nvSpPr>
            <p:cNvPr id="660" name="Google Shape;660;p29"/>
            <p:cNvSpPr txBox="1"/>
            <p:nvPr/>
          </p:nvSpPr>
          <p:spPr>
            <a:xfrm>
              <a:off x="457235" y="2232658"/>
              <a:ext cx="19407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accent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Saturn</a:t>
              </a:r>
              <a:endParaRPr b="1" sz="1800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61" name="Google Shape;661;p29"/>
            <p:cNvSpPr txBox="1"/>
            <p:nvPr/>
          </p:nvSpPr>
          <p:spPr>
            <a:xfrm>
              <a:off x="457213" y="2511507"/>
              <a:ext cx="1940700" cy="60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It’s composed mostly of hydrogen and helium</a:t>
              </a: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62" name="Google Shape;662;p29"/>
            <p:cNvSpPr/>
            <p:nvPr/>
          </p:nvSpPr>
          <p:spPr>
            <a:xfrm>
              <a:off x="2682075" y="2127650"/>
              <a:ext cx="558600" cy="558600"/>
            </a:xfrm>
            <a:prstGeom prst="ellipse">
              <a:avLst/>
            </a:pr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663" name="Google Shape;663;p29"/>
            <p:cNvCxnSpPr>
              <a:stCxn id="662" idx="2"/>
              <a:endCxn id="660" idx="3"/>
            </p:cNvCxnSpPr>
            <p:nvPr/>
          </p:nvCxnSpPr>
          <p:spPr>
            <a:xfrm rot="10800000">
              <a:off x="2397975" y="2406950"/>
              <a:ext cx="2841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664" name="Google Shape;664;p29"/>
            <p:cNvSpPr/>
            <p:nvPr/>
          </p:nvSpPr>
          <p:spPr>
            <a:xfrm>
              <a:off x="2793950" y="2237544"/>
              <a:ext cx="334861" cy="333973"/>
            </a:xfrm>
            <a:custGeom>
              <a:rect b="b" l="l" r="r" t="t"/>
              <a:pathLst>
                <a:path extrusionOk="0" h="11657" w="11689">
                  <a:moveTo>
                    <a:pt x="5797" y="2111"/>
                  </a:moveTo>
                  <a:cubicBezTo>
                    <a:pt x="6175" y="2111"/>
                    <a:pt x="6459" y="2426"/>
                    <a:pt x="6459" y="2773"/>
                  </a:cubicBezTo>
                  <a:cubicBezTo>
                    <a:pt x="6459" y="3151"/>
                    <a:pt x="6175" y="3466"/>
                    <a:pt x="5797" y="3466"/>
                  </a:cubicBezTo>
                  <a:cubicBezTo>
                    <a:pt x="5388" y="3466"/>
                    <a:pt x="5104" y="3151"/>
                    <a:pt x="5104" y="2773"/>
                  </a:cubicBezTo>
                  <a:cubicBezTo>
                    <a:pt x="5104" y="2426"/>
                    <a:pt x="5419" y="2111"/>
                    <a:pt x="5797" y="2111"/>
                  </a:cubicBezTo>
                  <a:close/>
                  <a:moveTo>
                    <a:pt x="6112" y="4159"/>
                  </a:moveTo>
                  <a:cubicBezTo>
                    <a:pt x="6648" y="4159"/>
                    <a:pt x="7120" y="4631"/>
                    <a:pt x="7120" y="5198"/>
                  </a:cubicBezTo>
                  <a:lnTo>
                    <a:pt x="7120" y="5545"/>
                  </a:lnTo>
                  <a:lnTo>
                    <a:pt x="4379" y="5545"/>
                  </a:lnTo>
                  <a:lnTo>
                    <a:pt x="4379" y="5198"/>
                  </a:lnTo>
                  <a:cubicBezTo>
                    <a:pt x="4411" y="4600"/>
                    <a:pt x="4884" y="4159"/>
                    <a:pt x="5419" y="4159"/>
                  </a:cubicBezTo>
                  <a:close/>
                  <a:moveTo>
                    <a:pt x="10586" y="662"/>
                  </a:moveTo>
                  <a:cubicBezTo>
                    <a:pt x="10775" y="662"/>
                    <a:pt x="10932" y="819"/>
                    <a:pt x="10932" y="1008"/>
                  </a:cubicBezTo>
                  <a:lnTo>
                    <a:pt x="10932" y="5860"/>
                  </a:lnTo>
                  <a:lnTo>
                    <a:pt x="10996" y="5860"/>
                  </a:lnTo>
                  <a:cubicBezTo>
                    <a:pt x="10996" y="6049"/>
                    <a:pt x="10838" y="6207"/>
                    <a:pt x="10617" y="6207"/>
                  </a:cubicBezTo>
                  <a:lnTo>
                    <a:pt x="9483" y="6207"/>
                  </a:lnTo>
                  <a:cubicBezTo>
                    <a:pt x="9326" y="5829"/>
                    <a:pt x="8979" y="5545"/>
                    <a:pt x="8507" y="5545"/>
                  </a:cubicBezTo>
                  <a:lnTo>
                    <a:pt x="7845" y="5545"/>
                  </a:lnTo>
                  <a:lnTo>
                    <a:pt x="7845" y="5198"/>
                  </a:lnTo>
                  <a:cubicBezTo>
                    <a:pt x="7845" y="4505"/>
                    <a:pt x="7435" y="3938"/>
                    <a:pt x="6837" y="3655"/>
                  </a:cubicBezTo>
                  <a:cubicBezTo>
                    <a:pt x="7057" y="3403"/>
                    <a:pt x="7152" y="3151"/>
                    <a:pt x="7152" y="2773"/>
                  </a:cubicBezTo>
                  <a:cubicBezTo>
                    <a:pt x="7152" y="2048"/>
                    <a:pt x="6522" y="1418"/>
                    <a:pt x="5797" y="1418"/>
                  </a:cubicBezTo>
                  <a:cubicBezTo>
                    <a:pt x="5041" y="1418"/>
                    <a:pt x="4411" y="2048"/>
                    <a:pt x="4411" y="2773"/>
                  </a:cubicBezTo>
                  <a:cubicBezTo>
                    <a:pt x="4411" y="3088"/>
                    <a:pt x="4537" y="3403"/>
                    <a:pt x="4726" y="3655"/>
                  </a:cubicBezTo>
                  <a:cubicBezTo>
                    <a:pt x="4127" y="3938"/>
                    <a:pt x="3749" y="4505"/>
                    <a:pt x="3749" y="5198"/>
                  </a:cubicBezTo>
                  <a:lnTo>
                    <a:pt x="3749" y="5545"/>
                  </a:lnTo>
                  <a:lnTo>
                    <a:pt x="3056" y="5545"/>
                  </a:lnTo>
                  <a:cubicBezTo>
                    <a:pt x="2647" y="5545"/>
                    <a:pt x="2237" y="5829"/>
                    <a:pt x="2080" y="6207"/>
                  </a:cubicBezTo>
                  <a:lnTo>
                    <a:pt x="977" y="6207"/>
                  </a:lnTo>
                  <a:cubicBezTo>
                    <a:pt x="788" y="6207"/>
                    <a:pt x="630" y="6049"/>
                    <a:pt x="630" y="5860"/>
                  </a:cubicBezTo>
                  <a:lnTo>
                    <a:pt x="630" y="1008"/>
                  </a:lnTo>
                  <a:cubicBezTo>
                    <a:pt x="630" y="819"/>
                    <a:pt x="788" y="662"/>
                    <a:pt x="977" y="662"/>
                  </a:cubicBezTo>
                  <a:close/>
                  <a:moveTo>
                    <a:pt x="8538" y="6175"/>
                  </a:moveTo>
                  <a:cubicBezTo>
                    <a:pt x="8759" y="6175"/>
                    <a:pt x="8916" y="6333"/>
                    <a:pt x="8916" y="6522"/>
                  </a:cubicBezTo>
                  <a:cubicBezTo>
                    <a:pt x="8853" y="6711"/>
                    <a:pt x="8696" y="6868"/>
                    <a:pt x="8538" y="6868"/>
                  </a:cubicBezTo>
                  <a:lnTo>
                    <a:pt x="3088" y="6868"/>
                  </a:lnTo>
                  <a:cubicBezTo>
                    <a:pt x="2867" y="6868"/>
                    <a:pt x="2710" y="6711"/>
                    <a:pt x="2710" y="6522"/>
                  </a:cubicBezTo>
                  <a:cubicBezTo>
                    <a:pt x="2710" y="6333"/>
                    <a:pt x="2867" y="6175"/>
                    <a:pt x="3088" y="6175"/>
                  </a:cubicBezTo>
                  <a:close/>
                  <a:moveTo>
                    <a:pt x="8160" y="7593"/>
                  </a:moveTo>
                  <a:lnTo>
                    <a:pt x="7561" y="11027"/>
                  </a:lnTo>
                  <a:lnTo>
                    <a:pt x="4033" y="11027"/>
                  </a:lnTo>
                  <a:lnTo>
                    <a:pt x="3466" y="7593"/>
                  </a:lnTo>
                  <a:close/>
                  <a:moveTo>
                    <a:pt x="1008" y="0"/>
                  </a:moveTo>
                  <a:cubicBezTo>
                    <a:pt x="473" y="0"/>
                    <a:pt x="0" y="473"/>
                    <a:pt x="0" y="1008"/>
                  </a:cubicBezTo>
                  <a:lnTo>
                    <a:pt x="0" y="5860"/>
                  </a:lnTo>
                  <a:cubicBezTo>
                    <a:pt x="0" y="6396"/>
                    <a:pt x="473" y="6868"/>
                    <a:pt x="1008" y="6868"/>
                  </a:cubicBezTo>
                  <a:lnTo>
                    <a:pt x="2111" y="6868"/>
                  </a:lnTo>
                  <a:cubicBezTo>
                    <a:pt x="2237" y="7183"/>
                    <a:pt x="2489" y="7435"/>
                    <a:pt x="2804" y="7498"/>
                  </a:cubicBezTo>
                  <a:lnTo>
                    <a:pt x="3434" y="11373"/>
                  </a:lnTo>
                  <a:cubicBezTo>
                    <a:pt x="3466" y="11531"/>
                    <a:pt x="3592" y="11657"/>
                    <a:pt x="3781" y="11657"/>
                  </a:cubicBezTo>
                  <a:lnTo>
                    <a:pt x="7877" y="11657"/>
                  </a:lnTo>
                  <a:cubicBezTo>
                    <a:pt x="8034" y="11657"/>
                    <a:pt x="8192" y="11531"/>
                    <a:pt x="8223" y="11373"/>
                  </a:cubicBezTo>
                  <a:lnTo>
                    <a:pt x="8853" y="7498"/>
                  </a:lnTo>
                  <a:cubicBezTo>
                    <a:pt x="9168" y="7435"/>
                    <a:pt x="9420" y="7183"/>
                    <a:pt x="9546" y="6868"/>
                  </a:cubicBezTo>
                  <a:lnTo>
                    <a:pt x="10680" y="6868"/>
                  </a:lnTo>
                  <a:cubicBezTo>
                    <a:pt x="11216" y="6868"/>
                    <a:pt x="11689" y="6396"/>
                    <a:pt x="11689" y="5860"/>
                  </a:cubicBezTo>
                  <a:lnTo>
                    <a:pt x="11689" y="1008"/>
                  </a:lnTo>
                  <a:cubicBezTo>
                    <a:pt x="11657" y="473"/>
                    <a:pt x="11185" y="0"/>
                    <a:pt x="10617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5" name="Google Shape;665;p29"/>
          <p:cNvGrpSpPr/>
          <p:nvPr/>
        </p:nvGrpSpPr>
        <p:grpSpPr>
          <a:xfrm>
            <a:off x="457200" y="3526000"/>
            <a:ext cx="2783475" cy="991550"/>
            <a:chOff x="457200" y="3526000"/>
            <a:chExt cx="2783475" cy="991550"/>
          </a:xfrm>
        </p:grpSpPr>
        <p:sp>
          <p:nvSpPr>
            <p:cNvPr id="666" name="Google Shape;666;p29"/>
            <p:cNvSpPr txBox="1"/>
            <p:nvPr/>
          </p:nvSpPr>
          <p:spPr>
            <a:xfrm>
              <a:off x="457223" y="3633628"/>
              <a:ext cx="19407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accent4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Jupiter</a:t>
              </a:r>
              <a:endParaRPr b="1" sz="1800">
                <a:solidFill>
                  <a:schemeClr val="accent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67" name="Google Shape;667;p29"/>
            <p:cNvSpPr txBox="1"/>
            <p:nvPr/>
          </p:nvSpPr>
          <p:spPr>
            <a:xfrm>
              <a:off x="457200" y="3911250"/>
              <a:ext cx="1940700" cy="60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It’s the biggest planet in the Solar System</a:t>
              </a: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68" name="Google Shape;668;p29"/>
            <p:cNvSpPr/>
            <p:nvPr/>
          </p:nvSpPr>
          <p:spPr>
            <a:xfrm>
              <a:off x="2682075" y="3526000"/>
              <a:ext cx="558600" cy="558600"/>
            </a:xfrm>
            <a:prstGeom prst="ellipse">
              <a:avLst/>
            </a:prstGeom>
            <a:solidFill>
              <a:schemeClr val="accent4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669" name="Google Shape;669;p29"/>
            <p:cNvCxnSpPr>
              <a:stCxn id="668" idx="2"/>
              <a:endCxn id="666" idx="3"/>
            </p:cNvCxnSpPr>
            <p:nvPr/>
          </p:nvCxnSpPr>
          <p:spPr>
            <a:xfrm flipH="1">
              <a:off x="2397975" y="3805300"/>
              <a:ext cx="284100" cy="2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670" name="Google Shape;670;p29"/>
            <p:cNvGrpSpPr/>
            <p:nvPr/>
          </p:nvGrpSpPr>
          <p:grpSpPr>
            <a:xfrm>
              <a:off x="2794397" y="3637862"/>
              <a:ext cx="333973" cy="334890"/>
              <a:chOff x="-1700225" y="2768875"/>
              <a:chExt cx="291450" cy="292225"/>
            </a:xfrm>
          </p:grpSpPr>
          <p:sp>
            <p:nvSpPr>
              <p:cNvPr id="671" name="Google Shape;671;p29"/>
              <p:cNvSpPr/>
              <p:nvPr/>
            </p:nvSpPr>
            <p:spPr>
              <a:xfrm>
                <a:off x="-1700225" y="2768875"/>
                <a:ext cx="291450" cy="292225"/>
              </a:xfrm>
              <a:custGeom>
                <a:rect b="b" l="l" r="r" t="t"/>
                <a:pathLst>
                  <a:path extrusionOk="0" h="11689" w="11658">
                    <a:moveTo>
                      <a:pt x="10617" y="662"/>
                    </a:moveTo>
                    <a:cubicBezTo>
                      <a:pt x="10806" y="662"/>
                      <a:pt x="10964" y="820"/>
                      <a:pt x="10964" y="1009"/>
                    </a:cubicBezTo>
                    <a:lnTo>
                      <a:pt x="10964" y="2710"/>
                    </a:lnTo>
                    <a:lnTo>
                      <a:pt x="662" y="2710"/>
                    </a:lnTo>
                    <a:lnTo>
                      <a:pt x="662" y="1009"/>
                    </a:lnTo>
                    <a:cubicBezTo>
                      <a:pt x="662" y="820"/>
                      <a:pt x="819" y="662"/>
                      <a:pt x="1008" y="662"/>
                    </a:cubicBezTo>
                    <a:close/>
                    <a:moveTo>
                      <a:pt x="10933" y="3372"/>
                    </a:moveTo>
                    <a:lnTo>
                      <a:pt x="10933" y="9232"/>
                    </a:lnTo>
                    <a:cubicBezTo>
                      <a:pt x="10964" y="9484"/>
                      <a:pt x="10806" y="9610"/>
                      <a:pt x="10617" y="9610"/>
                    </a:cubicBezTo>
                    <a:lnTo>
                      <a:pt x="8916" y="9610"/>
                    </a:lnTo>
                    <a:lnTo>
                      <a:pt x="8570" y="9232"/>
                    </a:lnTo>
                    <a:cubicBezTo>
                      <a:pt x="8601" y="9169"/>
                      <a:pt x="8664" y="9043"/>
                      <a:pt x="8696" y="8917"/>
                    </a:cubicBezTo>
                    <a:lnTo>
                      <a:pt x="9200" y="8917"/>
                    </a:lnTo>
                    <a:cubicBezTo>
                      <a:pt x="9389" y="8917"/>
                      <a:pt x="9546" y="8759"/>
                      <a:pt x="9546" y="8570"/>
                    </a:cubicBezTo>
                    <a:lnTo>
                      <a:pt x="9546" y="7184"/>
                    </a:lnTo>
                    <a:cubicBezTo>
                      <a:pt x="9546" y="6995"/>
                      <a:pt x="9389" y="6837"/>
                      <a:pt x="9200" y="6837"/>
                    </a:cubicBezTo>
                    <a:lnTo>
                      <a:pt x="8696" y="6837"/>
                    </a:lnTo>
                    <a:cubicBezTo>
                      <a:pt x="8664" y="6711"/>
                      <a:pt x="8601" y="6648"/>
                      <a:pt x="8570" y="6522"/>
                    </a:cubicBezTo>
                    <a:lnTo>
                      <a:pt x="8916" y="6176"/>
                    </a:lnTo>
                    <a:cubicBezTo>
                      <a:pt x="9042" y="6050"/>
                      <a:pt x="9042" y="5798"/>
                      <a:pt x="8916" y="5703"/>
                    </a:cubicBezTo>
                    <a:lnTo>
                      <a:pt x="7940" y="4695"/>
                    </a:lnTo>
                    <a:cubicBezTo>
                      <a:pt x="7877" y="4648"/>
                      <a:pt x="7790" y="4624"/>
                      <a:pt x="7703" y="4624"/>
                    </a:cubicBezTo>
                    <a:cubicBezTo>
                      <a:pt x="7617" y="4624"/>
                      <a:pt x="7530" y="4648"/>
                      <a:pt x="7467" y="4695"/>
                    </a:cubicBezTo>
                    <a:lnTo>
                      <a:pt x="7120" y="5073"/>
                    </a:lnTo>
                    <a:cubicBezTo>
                      <a:pt x="7026" y="5041"/>
                      <a:pt x="6931" y="4978"/>
                      <a:pt x="6805" y="4947"/>
                    </a:cubicBezTo>
                    <a:lnTo>
                      <a:pt x="6805" y="4443"/>
                    </a:lnTo>
                    <a:cubicBezTo>
                      <a:pt x="6805" y="4222"/>
                      <a:pt x="6648" y="4065"/>
                      <a:pt x="6459" y="4065"/>
                    </a:cubicBezTo>
                    <a:lnTo>
                      <a:pt x="5073" y="4065"/>
                    </a:lnTo>
                    <a:cubicBezTo>
                      <a:pt x="4884" y="4065"/>
                      <a:pt x="4726" y="4222"/>
                      <a:pt x="4726" y="4443"/>
                    </a:cubicBezTo>
                    <a:lnTo>
                      <a:pt x="4726" y="4947"/>
                    </a:lnTo>
                    <a:cubicBezTo>
                      <a:pt x="4600" y="4978"/>
                      <a:pt x="4506" y="5010"/>
                      <a:pt x="4411" y="5073"/>
                    </a:cubicBezTo>
                    <a:lnTo>
                      <a:pt x="4033" y="4695"/>
                    </a:lnTo>
                    <a:cubicBezTo>
                      <a:pt x="3986" y="4648"/>
                      <a:pt x="3899" y="4624"/>
                      <a:pt x="3808" y="4624"/>
                    </a:cubicBezTo>
                    <a:cubicBezTo>
                      <a:pt x="3718" y="4624"/>
                      <a:pt x="3623" y="4648"/>
                      <a:pt x="3560" y="4695"/>
                    </a:cubicBezTo>
                    <a:lnTo>
                      <a:pt x="2584" y="5703"/>
                    </a:lnTo>
                    <a:cubicBezTo>
                      <a:pt x="2458" y="5829"/>
                      <a:pt x="2458" y="6050"/>
                      <a:pt x="2584" y="6176"/>
                    </a:cubicBezTo>
                    <a:lnTo>
                      <a:pt x="2930" y="6522"/>
                    </a:lnTo>
                    <a:cubicBezTo>
                      <a:pt x="2899" y="6585"/>
                      <a:pt x="2867" y="6711"/>
                      <a:pt x="2836" y="6837"/>
                    </a:cubicBezTo>
                    <a:lnTo>
                      <a:pt x="2300" y="6837"/>
                    </a:lnTo>
                    <a:cubicBezTo>
                      <a:pt x="2111" y="6837"/>
                      <a:pt x="1954" y="6995"/>
                      <a:pt x="1954" y="7184"/>
                    </a:cubicBezTo>
                    <a:lnTo>
                      <a:pt x="1954" y="8570"/>
                    </a:lnTo>
                    <a:cubicBezTo>
                      <a:pt x="1954" y="8759"/>
                      <a:pt x="2111" y="8917"/>
                      <a:pt x="2300" y="8917"/>
                    </a:cubicBezTo>
                    <a:lnTo>
                      <a:pt x="2836" y="8917"/>
                    </a:lnTo>
                    <a:cubicBezTo>
                      <a:pt x="2867" y="9043"/>
                      <a:pt x="2899" y="9137"/>
                      <a:pt x="2930" y="9232"/>
                    </a:cubicBezTo>
                    <a:lnTo>
                      <a:pt x="2584" y="9610"/>
                    </a:lnTo>
                    <a:lnTo>
                      <a:pt x="977" y="9610"/>
                    </a:lnTo>
                    <a:cubicBezTo>
                      <a:pt x="788" y="9610"/>
                      <a:pt x="630" y="9452"/>
                      <a:pt x="630" y="9232"/>
                    </a:cubicBezTo>
                    <a:lnTo>
                      <a:pt x="630" y="3372"/>
                    </a:lnTo>
                    <a:close/>
                    <a:moveTo>
                      <a:pt x="6112" y="4726"/>
                    </a:moveTo>
                    <a:lnTo>
                      <a:pt x="6112" y="5136"/>
                    </a:lnTo>
                    <a:cubicBezTo>
                      <a:pt x="6112" y="5294"/>
                      <a:pt x="6207" y="5420"/>
                      <a:pt x="6364" y="5451"/>
                    </a:cubicBezTo>
                    <a:cubicBezTo>
                      <a:pt x="6553" y="5514"/>
                      <a:pt x="6805" y="5609"/>
                      <a:pt x="6994" y="5735"/>
                    </a:cubicBezTo>
                    <a:cubicBezTo>
                      <a:pt x="7041" y="5769"/>
                      <a:pt x="7096" y="5783"/>
                      <a:pt x="7153" y="5783"/>
                    </a:cubicBezTo>
                    <a:cubicBezTo>
                      <a:pt x="7251" y="5783"/>
                      <a:pt x="7356" y="5743"/>
                      <a:pt x="7435" y="5703"/>
                    </a:cubicBezTo>
                    <a:lnTo>
                      <a:pt x="7751" y="5388"/>
                    </a:lnTo>
                    <a:lnTo>
                      <a:pt x="8223" y="5861"/>
                    </a:lnTo>
                    <a:lnTo>
                      <a:pt x="7908" y="6176"/>
                    </a:lnTo>
                    <a:cubicBezTo>
                      <a:pt x="7782" y="6302"/>
                      <a:pt x="7782" y="6459"/>
                      <a:pt x="7877" y="6617"/>
                    </a:cubicBezTo>
                    <a:cubicBezTo>
                      <a:pt x="7971" y="6806"/>
                      <a:pt x="8066" y="6995"/>
                      <a:pt x="8129" y="7247"/>
                    </a:cubicBezTo>
                    <a:cubicBezTo>
                      <a:pt x="8192" y="7404"/>
                      <a:pt x="8286" y="7499"/>
                      <a:pt x="8444" y="7499"/>
                    </a:cubicBezTo>
                    <a:lnTo>
                      <a:pt x="8885" y="7499"/>
                    </a:lnTo>
                    <a:lnTo>
                      <a:pt x="8885" y="8192"/>
                    </a:lnTo>
                    <a:lnTo>
                      <a:pt x="8444" y="8192"/>
                    </a:lnTo>
                    <a:cubicBezTo>
                      <a:pt x="8286" y="8192"/>
                      <a:pt x="8192" y="8286"/>
                      <a:pt x="8129" y="8444"/>
                    </a:cubicBezTo>
                    <a:cubicBezTo>
                      <a:pt x="8097" y="8665"/>
                      <a:pt x="7971" y="8885"/>
                      <a:pt x="7877" y="9074"/>
                    </a:cubicBezTo>
                    <a:cubicBezTo>
                      <a:pt x="7782" y="9200"/>
                      <a:pt x="7814" y="9389"/>
                      <a:pt x="7908" y="9515"/>
                    </a:cubicBezTo>
                    <a:lnTo>
                      <a:pt x="8223" y="9830"/>
                    </a:lnTo>
                    <a:lnTo>
                      <a:pt x="7751" y="10303"/>
                    </a:lnTo>
                    <a:lnTo>
                      <a:pt x="7435" y="9988"/>
                    </a:lnTo>
                    <a:cubicBezTo>
                      <a:pt x="7368" y="9920"/>
                      <a:pt x="7291" y="9889"/>
                      <a:pt x="7211" y="9889"/>
                    </a:cubicBezTo>
                    <a:cubicBezTo>
                      <a:pt x="7141" y="9889"/>
                      <a:pt x="7068" y="9912"/>
                      <a:pt x="6994" y="9956"/>
                    </a:cubicBezTo>
                    <a:cubicBezTo>
                      <a:pt x="6805" y="10082"/>
                      <a:pt x="6616" y="10145"/>
                      <a:pt x="6364" y="10208"/>
                    </a:cubicBezTo>
                    <a:cubicBezTo>
                      <a:pt x="6207" y="10271"/>
                      <a:pt x="6112" y="10366"/>
                      <a:pt x="6112" y="10555"/>
                    </a:cubicBezTo>
                    <a:lnTo>
                      <a:pt x="6112" y="10964"/>
                    </a:lnTo>
                    <a:lnTo>
                      <a:pt x="5419" y="10964"/>
                    </a:lnTo>
                    <a:lnTo>
                      <a:pt x="5419" y="10555"/>
                    </a:lnTo>
                    <a:cubicBezTo>
                      <a:pt x="5419" y="10366"/>
                      <a:pt x="5325" y="10271"/>
                      <a:pt x="5167" y="10208"/>
                    </a:cubicBezTo>
                    <a:cubicBezTo>
                      <a:pt x="4947" y="10177"/>
                      <a:pt x="4726" y="10051"/>
                      <a:pt x="4537" y="9956"/>
                    </a:cubicBezTo>
                    <a:cubicBezTo>
                      <a:pt x="4491" y="9921"/>
                      <a:pt x="4436" y="9908"/>
                      <a:pt x="4379" y="9908"/>
                    </a:cubicBezTo>
                    <a:cubicBezTo>
                      <a:pt x="4281" y="9908"/>
                      <a:pt x="4176" y="9948"/>
                      <a:pt x="4096" y="9988"/>
                    </a:cubicBezTo>
                    <a:lnTo>
                      <a:pt x="3781" y="10303"/>
                    </a:lnTo>
                    <a:lnTo>
                      <a:pt x="3308" y="9830"/>
                    </a:lnTo>
                    <a:lnTo>
                      <a:pt x="3623" y="9515"/>
                    </a:lnTo>
                    <a:cubicBezTo>
                      <a:pt x="3749" y="9389"/>
                      <a:pt x="3749" y="9232"/>
                      <a:pt x="3655" y="9074"/>
                    </a:cubicBezTo>
                    <a:cubicBezTo>
                      <a:pt x="3529" y="8885"/>
                      <a:pt x="3466" y="8696"/>
                      <a:pt x="3371" y="8444"/>
                    </a:cubicBezTo>
                    <a:cubicBezTo>
                      <a:pt x="3340" y="8286"/>
                      <a:pt x="3214" y="8192"/>
                      <a:pt x="3056" y="8192"/>
                    </a:cubicBezTo>
                    <a:lnTo>
                      <a:pt x="2647" y="8192"/>
                    </a:lnTo>
                    <a:lnTo>
                      <a:pt x="2647" y="7499"/>
                    </a:lnTo>
                    <a:lnTo>
                      <a:pt x="3056" y="7499"/>
                    </a:lnTo>
                    <a:cubicBezTo>
                      <a:pt x="3214" y="7499"/>
                      <a:pt x="3340" y="7404"/>
                      <a:pt x="3371" y="7247"/>
                    </a:cubicBezTo>
                    <a:cubicBezTo>
                      <a:pt x="3434" y="7026"/>
                      <a:pt x="3529" y="6806"/>
                      <a:pt x="3655" y="6617"/>
                    </a:cubicBezTo>
                    <a:cubicBezTo>
                      <a:pt x="3749" y="6491"/>
                      <a:pt x="3686" y="6302"/>
                      <a:pt x="3623" y="6176"/>
                    </a:cubicBezTo>
                    <a:lnTo>
                      <a:pt x="3308" y="5861"/>
                    </a:lnTo>
                    <a:lnTo>
                      <a:pt x="3781" y="5388"/>
                    </a:lnTo>
                    <a:lnTo>
                      <a:pt x="4096" y="5703"/>
                    </a:lnTo>
                    <a:cubicBezTo>
                      <a:pt x="4163" y="5771"/>
                      <a:pt x="4240" y="5802"/>
                      <a:pt x="4321" y="5802"/>
                    </a:cubicBezTo>
                    <a:cubicBezTo>
                      <a:pt x="4391" y="5802"/>
                      <a:pt x="4464" y="5778"/>
                      <a:pt x="4537" y="5735"/>
                    </a:cubicBezTo>
                    <a:cubicBezTo>
                      <a:pt x="4726" y="5609"/>
                      <a:pt x="4915" y="5546"/>
                      <a:pt x="5167" y="5451"/>
                    </a:cubicBezTo>
                    <a:cubicBezTo>
                      <a:pt x="5325" y="5420"/>
                      <a:pt x="5419" y="5294"/>
                      <a:pt x="5419" y="5136"/>
                    </a:cubicBezTo>
                    <a:lnTo>
                      <a:pt x="5419" y="4726"/>
                    </a:lnTo>
                    <a:close/>
                    <a:moveTo>
                      <a:pt x="1008" y="1"/>
                    </a:moveTo>
                    <a:cubicBezTo>
                      <a:pt x="473" y="1"/>
                      <a:pt x="0" y="473"/>
                      <a:pt x="0" y="1009"/>
                    </a:cubicBezTo>
                    <a:lnTo>
                      <a:pt x="0" y="9295"/>
                    </a:lnTo>
                    <a:cubicBezTo>
                      <a:pt x="0" y="9830"/>
                      <a:pt x="473" y="10303"/>
                      <a:pt x="1008" y="10303"/>
                    </a:cubicBezTo>
                    <a:lnTo>
                      <a:pt x="2867" y="10303"/>
                    </a:lnTo>
                    <a:lnTo>
                      <a:pt x="3623" y="11059"/>
                    </a:lnTo>
                    <a:cubicBezTo>
                      <a:pt x="3671" y="11122"/>
                      <a:pt x="3757" y="11153"/>
                      <a:pt x="3848" y="11153"/>
                    </a:cubicBezTo>
                    <a:cubicBezTo>
                      <a:pt x="3938" y="11153"/>
                      <a:pt x="4033" y="11122"/>
                      <a:pt x="4096" y="11059"/>
                    </a:cubicBezTo>
                    <a:lnTo>
                      <a:pt x="4442" y="10712"/>
                    </a:lnTo>
                    <a:cubicBezTo>
                      <a:pt x="4506" y="10744"/>
                      <a:pt x="4632" y="10775"/>
                      <a:pt x="4758" y="10807"/>
                    </a:cubicBezTo>
                    <a:lnTo>
                      <a:pt x="4758" y="11342"/>
                    </a:lnTo>
                    <a:cubicBezTo>
                      <a:pt x="4758" y="11531"/>
                      <a:pt x="4915" y="11689"/>
                      <a:pt x="5104" y="11689"/>
                    </a:cubicBezTo>
                    <a:lnTo>
                      <a:pt x="6490" y="11689"/>
                    </a:lnTo>
                    <a:cubicBezTo>
                      <a:pt x="6679" y="11689"/>
                      <a:pt x="6837" y="11531"/>
                      <a:pt x="6837" y="11342"/>
                    </a:cubicBezTo>
                    <a:lnTo>
                      <a:pt x="6837" y="10807"/>
                    </a:lnTo>
                    <a:cubicBezTo>
                      <a:pt x="6963" y="10775"/>
                      <a:pt x="7026" y="10744"/>
                      <a:pt x="7152" y="10712"/>
                    </a:cubicBezTo>
                    <a:lnTo>
                      <a:pt x="7498" y="11059"/>
                    </a:lnTo>
                    <a:cubicBezTo>
                      <a:pt x="7561" y="11122"/>
                      <a:pt x="7656" y="11153"/>
                      <a:pt x="7747" y="11153"/>
                    </a:cubicBezTo>
                    <a:cubicBezTo>
                      <a:pt x="7837" y="11153"/>
                      <a:pt x="7924" y="11122"/>
                      <a:pt x="7971" y="11059"/>
                    </a:cubicBezTo>
                    <a:lnTo>
                      <a:pt x="8727" y="10303"/>
                    </a:lnTo>
                    <a:lnTo>
                      <a:pt x="10617" y="10303"/>
                    </a:lnTo>
                    <a:cubicBezTo>
                      <a:pt x="11185" y="10303"/>
                      <a:pt x="11657" y="9830"/>
                      <a:pt x="11657" y="9295"/>
                    </a:cubicBezTo>
                    <a:lnTo>
                      <a:pt x="11657" y="1009"/>
                    </a:lnTo>
                    <a:cubicBezTo>
                      <a:pt x="11657" y="473"/>
                      <a:pt x="11216" y="1"/>
                      <a:pt x="106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2" name="Google Shape;672;p29"/>
              <p:cNvSpPr/>
              <p:nvPr/>
            </p:nvSpPr>
            <p:spPr>
              <a:xfrm>
                <a:off x="-1667150" y="2801950"/>
                <a:ext cx="18150" cy="18150"/>
              </a:xfrm>
              <a:custGeom>
                <a:rect b="b" l="l" r="r" t="t"/>
                <a:pathLst>
                  <a:path extrusionOk="0" h="726" w="726">
                    <a:moveTo>
                      <a:pt x="347" y="1"/>
                    </a:moveTo>
                    <a:cubicBezTo>
                      <a:pt x="158" y="1"/>
                      <a:pt x="1" y="158"/>
                      <a:pt x="1" y="347"/>
                    </a:cubicBezTo>
                    <a:cubicBezTo>
                      <a:pt x="1" y="536"/>
                      <a:pt x="158" y="726"/>
                      <a:pt x="347" y="726"/>
                    </a:cubicBezTo>
                    <a:cubicBezTo>
                      <a:pt x="568" y="726"/>
                      <a:pt x="725" y="536"/>
                      <a:pt x="725" y="347"/>
                    </a:cubicBezTo>
                    <a:cubicBezTo>
                      <a:pt x="725" y="158"/>
                      <a:pt x="568" y="1"/>
                      <a:pt x="3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3" name="Google Shape;673;p29"/>
              <p:cNvSpPr/>
              <p:nvPr/>
            </p:nvSpPr>
            <p:spPr>
              <a:xfrm>
                <a:off x="-1632500" y="2801950"/>
                <a:ext cx="17350" cy="18150"/>
              </a:xfrm>
              <a:custGeom>
                <a:rect b="b" l="l" r="r" t="t"/>
                <a:pathLst>
                  <a:path extrusionOk="0" h="726" w="694">
                    <a:moveTo>
                      <a:pt x="347" y="1"/>
                    </a:moveTo>
                    <a:cubicBezTo>
                      <a:pt x="158" y="1"/>
                      <a:pt x="1" y="158"/>
                      <a:pt x="1" y="347"/>
                    </a:cubicBezTo>
                    <a:cubicBezTo>
                      <a:pt x="1" y="568"/>
                      <a:pt x="158" y="726"/>
                      <a:pt x="347" y="726"/>
                    </a:cubicBezTo>
                    <a:cubicBezTo>
                      <a:pt x="536" y="726"/>
                      <a:pt x="694" y="568"/>
                      <a:pt x="694" y="347"/>
                    </a:cubicBezTo>
                    <a:cubicBezTo>
                      <a:pt x="694" y="158"/>
                      <a:pt x="536" y="1"/>
                      <a:pt x="3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4" name="Google Shape;674;p29"/>
              <p:cNvSpPr/>
              <p:nvPr/>
            </p:nvSpPr>
            <p:spPr>
              <a:xfrm>
                <a:off x="-1597850" y="2801950"/>
                <a:ext cx="17375" cy="18150"/>
              </a:xfrm>
              <a:custGeom>
                <a:rect b="b" l="l" r="r" t="t"/>
                <a:pathLst>
                  <a:path extrusionOk="0" h="726" w="695">
                    <a:moveTo>
                      <a:pt x="347" y="1"/>
                    </a:moveTo>
                    <a:cubicBezTo>
                      <a:pt x="158" y="1"/>
                      <a:pt x="1" y="158"/>
                      <a:pt x="1" y="347"/>
                    </a:cubicBezTo>
                    <a:cubicBezTo>
                      <a:pt x="1" y="568"/>
                      <a:pt x="158" y="726"/>
                      <a:pt x="347" y="726"/>
                    </a:cubicBezTo>
                    <a:cubicBezTo>
                      <a:pt x="537" y="726"/>
                      <a:pt x="694" y="568"/>
                      <a:pt x="694" y="347"/>
                    </a:cubicBezTo>
                    <a:cubicBezTo>
                      <a:pt x="694" y="158"/>
                      <a:pt x="537" y="1"/>
                      <a:pt x="3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5" name="Google Shape;675;p29"/>
              <p:cNvSpPr/>
              <p:nvPr/>
            </p:nvSpPr>
            <p:spPr>
              <a:xfrm>
                <a:off x="-1564750" y="2801950"/>
                <a:ext cx="120525" cy="18150"/>
              </a:xfrm>
              <a:custGeom>
                <a:rect b="b" l="l" r="r" t="t"/>
                <a:pathLst>
                  <a:path extrusionOk="0" h="726" w="4821">
                    <a:moveTo>
                      <a:pt x="347" y="1"/>
                    </a:moveTo>
                    <a:cubicBezTo>
                      <a:pt x="158" y="1"/>
                      <a:pt x="0" y="158"/>
                      <a:pt x="0" y="347"/>
                    </a:cubicBezTo>
                    <a:cubicBezTo>
                      <a:pt x="32" y="568"/>
                      <a:pt x="189" y="726"/>
                      <a:pt x="347" y="726"/>
                    </a:cubicBezTo>
                    <a:lnTo>
                      <a:pt x="4442" y="726"/>
                    </a:lnTo>
                    <a:cubicBezTo>
                      <a:pt x="4663" y="726"/>
                      <a:pt x="4820" y="568"/>
                      <a:pt x="4820" y="347"/>
                    </a:cubicBezTo>
                    <a:cubicBezTo>
                      <a:pt x="4820" y="158"/>
                      <a:pt x="4663" y="1"/>
                      <a:pt x="44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6" name="Google Shape;676;p29"/>
              <p:cNvSpPr/>
              <p:nvPr/>
            </p:nvSpPr>
            <p:spPr>
              <a:xfrm>
                <a:off x="-1597850" y="2924050"/>
                <a:ext cx="85100" cy="85075"/>
              </a:xfrm>
              <a:custGeom>
                <a:rect b="b" l="l" r="r" t="t"/>
                <a:pathLst>
                  <a:path extrusionOk="0" h="3403" w="3404">
                    <a:moveTo>
                      <a:pt x="1671" y="662"/>
                    </a:moveTo>
                    <a:cubicBezTo>
                      <a:pt x="2238" y="662"/>
                      <a:pt x="2710" y="1134"/>
                      <a:pt x="2710" y="1701"/>
                    </a:cubicBezTo>
                    <a:cubicBezTo>
                      <a:pt x="2710" y="2237"/>
                      <a:pt x="2269" y="2710"/>
                      <a:pt x="1671" y="2710"/>
                    </a:cubicBezTo>
                    <a:cubicBezTo>
                      <a:pt x="1135" y="2710"/>
                      <a:pt x="663" y="2237"/>
                      <a:pt x="663" y="1701"/>
                    </a:cubicBezTo>
                    <a:cubicBezTo>
                      <a:pt x="663" y="1134"/>
                      <a:pt x="1135" y="662"/>
                      <a:pt x="1671" y="662"/>
                    </a:cubicBezTo>
                    <a:close/>
                    <a:moveTo>
                      <a:pt x="1671" y="0"/>
                    </a:moveTo>
                    <a:cubicBezTo>
                      <a:pt x="726" y="0"/>
                      <a:pt x="1" y="756"/>
                      <a:pt x="1" y="1701"/>
                    </a:cubicBezTo>
                    <a:cubicBezTo>
                      <a:pt x="1" y="2647"/>
                      <a:pt x="726" y="3403"/>
                      <a:pt x="1671" y="3403"/>
                    </a:cubicBezTo>
                    <a:cubicBezTo>
                      <a:pt x="2616" y="3403"/>
                      <a:pt x="3372" y="2647"/>
                      <a:pt x="3372" y="1701"/>
                    </a:cubicBezTo>
                    <a:cubicBezTo>
                      <a:pt x="3403" y="756"/>
                      <a:pt x="2616" y="0"/>
                      <a:pt x="16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cxnSp>
        <p:nvCxnSpPr>
          <p:cNvPr id="677" name="Google Shape;677;p29"/>
          <p:cNvCxnSpPr>
            <a:stCxn id="678" idx="0"/>
            <a:endCxn id="637" idx="6"/>
          </p:cNvCxnSpPr>
          <p:nvPr/>
        </p:nvCxnSpPr>
        <p:spPr>
          <a:xfrm rot="10800000">
            <a:off x="4571988" y="2686225"/>
            <a:ext cx="0" cy="704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79" name="Google Shape;679;p29"/>
          <p:cNvCxnSpPr>
            <a:stCxn id="662" idx="5"/>
          </p:cNvCxnSpPr>
          <p:nvPr/>
        </p:nvCxnSpPr>
        <p:spPr>
          <a:xfrm>
            <a:off x="3158870" y="2604445"/>
            <a:ext cx="1329000" cy="10419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80" name="Google Shape;680;p29"/>
          <p:cNvCxnSpPr>
            <a:stCxn id="643" idx="7"/>
          </p:cNvCxnSpPr>
          <p:nvPr/>
        </p:nvCxnSpPr>
        <p:spPr>
          <a:xfrm flipH="1">
            <a:off x="4578905" y="2604445"/>
            <a:ext cx="1430100" cy="1105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81" name="Google Shape;681;p29"/>
          <p:cNvCxnSpPr>
            <a:stCxn id="668" idx="6"/>
            <a:endCxn id="678" idx="1"/>
          </p:cNvCxnSpPr>
          <p:nvPr/>
        </p:nvCxnSpPr>
        <p:spPr>
          <a:xfrm>
            <a:off x="3240675" y="3805300"/>
            <a:ext cx="914100" cy="2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82" name="Google Shape;682;p29"/>
          <p:cNvCxnSpPr>
            <a:stCxn id="656" idx="6"/>
            <a:endCxn id="678" idx="3"/>
          </p:cNvCxnSpPr>
          <p:nvPr/>
        </p:nvCxnSpPr>
        <p:spPr>
          <a:xfrm rot="10800000">
            <a:off x="4989400" y="3807925"/>
            <a:ext cx="9378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683" name="Google Shape;683;p29"/>
          <p:cNvGrpSpPr/>
          <p:nvPr/>
        </p:nvGrpSpPr>
        <p:grpSpPr>
          <a:xfrm>
            <a:off x="4154688" y="3390625"/>
            <a:ext cx="834600" cy="834600"/>
            <a:chOff x="4154688" y="3390625"/>
            <a:chExt cx="834600" cy="834600"/>
          </a:xfrm>
        </p:grpSpPr>
        <p:sp>
          <p:nvSpPr>
            <p:cNvPr id="678" name="Google Shape;678;p29"/>
            <p:cNvSpPr/>
            <p:nvPr/>
          </p:nvSpPr>
          <p:spPr>
            <a:xfrm>
              <a:off x="4154688" y="3390625"/>
              <a:ext cx="834600" cy="8346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84" name="Google Shape;684;p29"/>
            <p:cNvGrpSpPr/>
            <p:nvPr/>
          </p:nvGrpSpPr>
          <p:grpSpPr>
            <a:xfrm>
              <a:off x="4305612" y="3543436"/>
              <a:ext cx="532953" cy="528995"/>
              <a:chOff x="-40171725" y="2705875"/>
              <a:chExt cx="319000" cy="316650"/>
            </a:xfrm>
          </p:grpSpPr>
          <p:sp>
            <p:nvSpPr>
              <p:cNvPr id="685" name="Google Shape;685;p29"/>
              <p:cNvSpPr/>
              <p:nvPr/>
            </p:nvSpPr>
            <p:spPr>
              <a:xfrm>
                <a:off x="-40068550" y="2788575"/>
                <a:ext cx="48075" cy="58775"/>
              </a:xfrm>
              <a:custGeom>
                <a:rect b="b" l="l" r="r" t="t"/>
                <a:pathLst>
                  <a:path extrusionOk="0" h="2351" w="1923">
                    <a:moveTo>
                      <a:pt x="442" y="0"/>
                    </a:moveTo>
                    <a:cubicBezTo>
                      <a:pt x="190" y="0"/>
                      <a:pt x="1" y="158"/>
                      <a:pt x="32" y="410"/>
                    </a:cubicBezTo>
                    <a:cubicBezTo>
                      <a:pt x="32" y="1261"/>
                      <a:pt x="505" y="1985"/>
                      <a:pt x="1261" y="2300"/>
                    </a:cubicBezTo>
                    <a:cubicBezTo>
                      <a:pt x="1322" y="2335"/>
                      <a:pt x="1386" y="2351"/>
                      <a:pt x="1448" y="2351"/>
                    </a:cubicBezTo>
                    <a:cubicBezTo>
                      <a:pt x="1607" y="2351"/>
                      <a:pt x="1751" y="2247"/>
                      <a:pt x="1796" y="2111"/>
                    </a:cubicBezTo>
                    <a:cubicBezTo>
                      <a:pt x="1922" y="1891"/>
                      <a:pt x="1796" y="1639"/>
                      <a:pt x="1607" y="1576"/>
                    </a:cubicBezTo>
                    <a:cubicBezTo>
                      <a:pt x="1135" y="1355"/>
                      <a:pt x="851" y="945"/>
                      <a:pt x="851" y="410"/>
                    </a:cubicBezTo>
                    <a:cubicBezTo>
                      <a:pt x="851" y="189"/>
                      <a:pt x="662" y="0"/>
                      <a:pt x="4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6" name="Google Shape;686;p29"/>
              <p:cNvSpPr/>
              <p:nvPr/>
            </p:nvSpPr>
            <p:spPr>
              <a:xfrm>
                <a:off x="-40171725" y="2705875"/>
                <a:ext cx="319000" cy="316650"/>
              </a:xfrm>
              <a:custGeom>
                <a:rect b="b" l="l" r="r" t="t"/>
                <a:pathLst>
                  <a:path extrusionOk="0" h="12666" w="12760">
                    <a:moveTo>
                      <a:pt x="2489" y="1639"/>
                    </a:moveTo>
                    <a:lnTo>
                      <a:pt x="2489" y="3718"/>
                    </a:lnTo>
                    <a:cubicBezTo>
                      <a:pt x="2489" y="4127"/>
                      <a:pt x="2552" y="4506"/>
                      <a:pt x="2678" y="4884"/>
                    </a:cubicBezTo>
                    <a:cubicBezTo>
                      <a:pt x="1639" y="4600"/>
                      <a:pt x="820" y="3623"/>
                      <a:pt x="820" y="2458"/>
                    </a:cubicBezTo>
                    <a:lnTo>
                      <a:pt x="820" y="2048"/>
                    </a:lnTo>
                    <a:cubicBezTo>
                      <a:pt x="820" y="1796"/>
                      <a:pt x="1009" y="1639"/>
                      <a:pt x="1261" y="1639"/>
                    </a:cubicBezTo>
                    <a:close/>
                    <a:moveTo>
                      <a:pt x="11500" y="1639"/>
                    </a:moveTo>
                    <a:cubicBezTo>
                      <a:pt x="11720" y="1639"/>
                      <a:pt x="11878" y="1828"/>
                      <a:pt x="11878" y="2048"/>
                    </a:cubicBezTo>
                    <a:lnTo>
                      <a:pt x="11878" y="2426"/>
                    </a:lnTo>
                    <a:cubicBezTo>
                      <a:pt x="11878" y="3623"/>
                      <a:pt x="11090" y="4569"/>
                      <a:pt x="10019" y="4884"/>
                    </a:cubicBezTo>
                    <a:cubicBezTo>
                      <a:pt x="10145" y="4506"/>
                      <a:pt x="10240" y="4127"/>
                      <a:pt x="10240" y="3718"/>
                    </a:cubicBezTo>
                    <a:lnTo>
                      <a:pt x="10240" y="1639"/>
                    </a:lnTo>
                    <a:close/>
                    <a:moveTo>
                      <a:pt x="9389" y="788"/>
                    </a:moveTo>
                    <a:lnTo>
                      <a:pt x="9389" y="3686"/>
                    </a:lnTo>
                    <a:cubicBezTo>
                      <a:pt x="9389" y="4789"/>
                      <a:pt x="8759" y="5860"/>
                      <a:pt x="7656" y="6333"/>
                    </a:cubicBezTo>
                    <a:cubicBezTo>
                      <a:pt x="7247" y="6522"/>
                      <a:pt x="6932" y="6963"/>
                      <a:pt x="6932" y="7467"/>
                    </a:cubicBezTo>
                    <a:cubicBezTo>
                      <a:pt x="6932" y="7467"/>
                      <a:pt x="6932" y="7908"/>
                      <a:pt x="7026" y="8507"/>
                    </a:cubicBezTo>
                    <a:cubicBezTo>
                      <a:pt x="7121" y="8759"/>
                      <a:pt x="7247" y="9074"/>
                      <a:pt x="7341" y="9357"/>
                    </a:cubicBezTo>
                    <a:lnTo>
                      <a:pt x="5356" y="9357"/>
                    </a:lnTo>
                    <a:cubicBezTo>
                      <a:pt x="5671" y="8759"/>
                      <a:pt x="5766" y="8066"/>
                      <a:pt x="5766" y="7498"/>
                    </a:cubicBezTo>
                    <a:cubicBezTo>
                      <a:pt x="5766" y="6994"/>
                      <a:pt x="5451" y="6553"/>
                      <a:pt x="5041" y="6364"/>
                    </a:cubicBezTo>
                    <a:cubicBezTo>
                      <a:pt x="4569" y="6144"/>
                      <a:pt x="4128" y="5766"/>
                      <a:pt x="3813" y="5293"/>
                    </a:cubicBezTo>
                    <a:cubicBezTo>
                      <a:pt x="3498" y="4821"/>
                      <a:pt x="3340" y="4285"/>
                      <a:pt x="3340" y="3686"/>
                    </a:cubicBezTo>
                    <a:lnTo>
                      <a:pt x="3340" y="788"/>
                    </a:lnTo>
                    <a:close/>
                    <a:moveTo>
                      <a:pt x="8696" y="10176"/>
                    </a:moveTo>
                    <a:lnTo>
                      <a:pt x="9263" y="11846"/>
                    </a:lnTo>
                    <a:lnTo>
                      <a:pt x="3498" y="11846"/>
                    </a:lnTo>
                    <a:lnTo>
                      <a:pt x="4033" y="10176"/>
                    </a:lnTo>
                    <a:close/>
                    <a:moveTo>
                      <a:pt x="2930" y="0"/>
                    </a:moveTo>
                    <a:cubicBezTo>
                      <a:pt x="2710" y="0"/>
                      <a:pt x="2552" y="189"/>
                      <a:pt x="2552" y="410"/>
                    </a:cubicBezTo>
                    <a:lnTo>
                      <a:pt x="2552" y="851"/>
                    </a:lnTo>
                    <a:lnTo>
                      <a:pt x="1324" y="851"/>
                    </a:lnTo>
                    <a:cubicBezTo>
                      <a:pt x="1302" y="850"/>
                      <a:pt x="1280" y="850"/>
                      <a:pt x="1258" y="850"/>
                    </a:cubicBezTo>
                    <a:cubicBezTo>
                      <a:pt x="506" y="850"/>
                      <a:pt x="1" y="1374"/>
                      <a:pt x="1" y="2048"/>
                    </a:cubicBezTo>
                    <a:lnTo>
                      <a:pt x="1" y="2426"/>
                    </a:lnTo>
                    <a:cubicBezTo>
                      <a:pt x="1" y="4190"/>
                      <a:pt x="1355" y="5608"/>
                      <a:pt x="3088" y="5766"/>
                    </a:cubicBezTo>
                    <a:cubicBezTo>
                      <a:pt x="3498" y="6364"/>
                      <a:pt x="4033" y="6837"/>
                      <a:pt x="4726" y="7120"/>
                    </a:cubicBezTo>
                    <a:cubicBezTo>
                      <a:pt x="4884" y="7183"/>
                      <a:pt x="4947" y="7309"/>
                      <a:pt x="4947" y="7498"/>
                    </a:cubicBezTo>
                    <a:cubicBezTo>
                      <a:pt x="4947" y="8097"/>
                      <a:pt x="4726" y="8885"/>
                      <a:pt x="4348" y="9357"/>
                    </a:cubicBezTo>
                    <a:lnTo>
                      <a:pt x="3718" y="9357"/>
                    </a:lnTo>
                    <a:cubicBezTo>
                      <a:pt x="3529" y="9357"/>
                      <a:pt x="3372" y="9483"/>
                      <a:pt x="3340" y="9641"/>
                    </a:cubicBezTo>
                    <a:lnTo>
                      <a:pt x="2521" y="12130"/>
                    </a:lnTo>
                    <a:cubicBezTo>
                      <a:pt x="2426" y="12382"/>
                      <a:pt x="2615" y="12665"/>
                      <a:pt x="2899" y="12665"/>
                    </a:cubicBezTo>
                    <a:lnTo>
                      <a:pt x="9799" y="12665"/>
                    </a:lnTo>
                    <a:cubicBezTo>
                      <a:pt x="10082" y="12665"/>
                      <a:pt x="10271" y="12382"/>
                      <a:pt x="10177" y="12130"/>
                    </a:cubicBezTo>
                    <a:lnTo>
                      <a:pt x="9357" y="9641"/>
                    </a:lnTo>
                    <a:cubicBezTo>
                      <a:pt x="9326" y="9483"/>
                      <a:pt x="9168" y="9357"/>
                      <a:pt x="8979" y="9357"/>
                    </a:cubicBezTo>
                    <a:lnTo>
                      <a:pt x="8349" y="9357"/>
                    </a:lnTo>
                    <a:cubicBezTo>
                      <a:pt x="7971" y="8885"/>
                      <a:pt x="7751" y="8097"/>
                      <a:pt x="7751" y="7498"/>
                    </a:cubicBezTo>
                    <a:cubicBezTo>
                      <a:pt x="7751" y="7341"/>
                      <a:pt x="7877" y="7183"/>
                      <a:pt x="7971" y="7152"/>
                    </a:cubicBezTo>
                    <a:cubicBezTo>
                      <a:pt x="8601" y="6868"/>
                      <a:pt x="9200" y="6396"/>
                      <a:pt x="9610" y="5829"/>
                    </a:cubicBezTo>
                    <a:cubicBezTo>
                      <a:pt x="10901" y="5734"/>
                      <a:pt x="12004" y="4947"/>
                      <a:pt x="12476" y="3781"/>
                    </a:cubicBezTo>
                    <a:cubicBezTo>
                      <a:pt x="12760" y="3056"/>
                      <a:pt x="12760" y="2552"/>
                      <a:pt x="12760" y="2080"/>
                    </a:cubicBezTo>
                    <a:cubicBezTo>
                      <a:pt x="12760" y="1435"/>
                      <a:pt x="12221" y="850"/>
                      <a:pt x="11581" y="850"/>
                    </a:cubicBezTo>
                    <a:cubicBezTo>
                      <a:pt x="11565" y="850"/>
                      <a:pt x="11548" y="850"/>
                      <a:pt x="11531" y="851"/>
                    </a:cubicBezTo>
                    <a:lnTo>
                      <a:pt x="10271" y="851"/>
                    </a:lnTo>
                    <a:lnTo>
                      <a:pt x="10271" y="410"/>
                    </a:lnTo>
                    <a:cubicBezTo>
                      <a:pt x="10271" y="189"/>
                      <a:pt x="10082" y="0"/>
                      <a:pt x="98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30"/>
          <p:cNvSpPr txBox="1"/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Cartoon Style Objects Infographics</a:t>
            </a:r>
            <a:endParaRPr sz="2400"/>
          </a:p>
        </p:txBody>
      </p:sp>
      <p:graphicFrame>
        <p:nvGraphicFramePr>
          <p:cNvPr id="692" name="Google Shape;692;p30"/>
          <p:cNvGraphicFramePr/>
          <p:nvPr/>
        </p:nvGraphicFramePr>
        <p:xfrm>
          <a:off x="1006763" y="14022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{68DB3C1C-1505-4792-A2C5-D64ADA50E0CB}</a:tableStyleId>
              </a:tblPr>
              <a:tblGrid>
                <a:gridCol w="701950"/>
                <a:gridCol w="1198525"/>
                <a:gridCol w="733250"/>
                <a:gridCol w="2944000"/>
                <a:gridCol w="1552725"/>
              </a:tblGrid>
              <a:tr h="419825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NEPTUNE</a:t>
                      </a:r>
                      <a:endParaRPr b="1" sz="1800">
                        <a:solidFill>
                          <a:schemeClr val="dk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MARS</a:t>
                      </a:r>
                      <a:endParaRPr b="1" sz="1800">
                        <a:solidFill>
                          <a:schemeClr val="dk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EARTH</a:t>
                      </a:r>
                      <a:endParaRPr b="1" sz="1800">
                        <a:solidFill>
                          <a:schemeClr val="dk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0125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Mercury</a:t>
                      </a:r>
                      <a:endParaRPr b="1" sz="1800">
                        <a:solidFill>
                          <a:schemeClr val="dk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Mercury is the closest planet to the Sun and the smallest one in the Solar System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F6E1CA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710125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Jupiter</a:t>
                      </a:r>
                      <a:endParaRPr b="1" sz="1800">
                        <a:solidFill>
                          <a:schemeClr val="dk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J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upiter is the biggest planet in the Solar System and the fifth one from the Sun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  <a:tr h="710125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Saturn</a:t>
                      </a:r>
                      <a:endParaRPr b="1" sz="1800">
                        <a:solidFill>
                          <a:schemeClr val="dk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Saturn is composed mostly of hydrogen and also of helium. It’s the only ringed one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</a:tr>
              <a:tr h="710125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Venus</a:t>
                      </a:r>
                      <a:endParaRPr b="1" sz="1800">
                        <a:solidFill>
                          <a:schemeClr val="dk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Venus has a beautiful name and very high temperatures. It is also hotter than other planets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sp>
        <p:nvSpPr>
          <p:cNvPr id="693" name="Google Shape;693;p30"/>
          <p:cNvSpPr/>
          <p:nvPr/>
        </p:nvSpPr>
        <p:spPr>
          <a:xfrm rot="-5400000">
            <a:off x="7787925" y="4312100"/>
            <a:ext cx="471600" cy="567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4" name="Google Shape;694;p30"/>
          <p:cNvSpPr/>
          <p:nvPr/>
        </p:nvSpPr>
        <p:spPr>
          <a:xfrm rot="-5400000">
            <a:off x="7787925" y="3608391"/>
            <a:ext cx="471600" cy="567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5" name="Google Shape;695;p30"/>
          <p:cNvSpPr/>
          <p:nvPr/>
        </p:nvSpPr>
        <p:spPr>
          <a:xfrm rot="-5400000">
            <a:off x="7787925" y="2904682"/>
            <a:ext cx="471600" cy="567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6" name="Google Shape;696;p30"/>
          <p:cNvSpPr/>
          <p:nvPr/>
        </p:nvSpPr>
        <p:spPr>
          <a:xfrm rot="-5400000">
            <a:off x="7787925" y="2200973"/>
            <a:ext cx="471600" cy="567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97" name="Google Shape;697;p30"/>
          <p:cNvGrpSpPr/>
          <p:nvPr/>
        </p:nvGrpSpPr>
        <p:grpSpPr>
          <a:xfrm>
            <a:off x="7072228" y="2013931"/>
            <a:ext cx="430873" cy="430784"/>
            <a:chOff x="5053900" y="238200"/>
            <a:chExt cx="483150" cy="483050"/>
          </a:xfrm>
        </p:grpSpPr>
        <p:sp>
          <p:nvSpPr>
            <p:cNvPr id="698" name="Google Shape;698;p30"/>
            <p:cNvSpPr/>
            <p:nvPr/>
          </p:nvSpPr>
          <p:spPr>
            <a:xfrm>
              <a:off x="5053900" y="238200"/>
              <a:ext cx="483150" cy="483050"/>
            </a:xfrm>
            <a:custGeom>
              <a:rect b="b" l="l" r="r" t="t"/>
              <a:pathLst>
                <a:path extrusionOk="0" h="19322" w="19326">
                  <a:moveTo>
                    <a:pt x="11363" y="1929"/>
                  </a:moveTo>
                  <a:lnTo>
                    <a:pt x="12825" y="3394"/>
                  </a:lnTo>
                  <a:lnTo>
                    <a:pt x="11363" y="3394"/>
                  </a:lnTo>
                  <a:lnTo>
                    <a:pt x="11363" y="1929"/>
                  </a:lnTo>
                  <a:close/>
                  <a:moveTo>
                    <a:pt x="4569" y="4526"/>
                  </a:moveTo>
                  <a:lnTo>
                    <a:pt x="4569" y="5698"/>
                  </a:lnTo>
                  <a:lnTo>
                    <a:pt x="3437" y="5698"/>
                  </a:lnTo>
                  <a:lnTo>
                    <a:pt x="3437" y="4958"/>
                  </a:lnTo>
                  <a:cubicBezTo>
                    <a:pt x="3437" y="4719"/>
                    <a:pt x="3627" y="4526"/>
                    <a:pt x="3866" y="4526"/>
                  </a:cubicBezTo>
                  <a:close/>
                  <a:moveTo>
                    <a:pt x="15461" y="4526"/>
                  </a:moveTo>
                  <a:cubicBezTo>
                    <a:pt x="15699" y="4526"/>
                    <a:pt x="15889" y="4719"/>
                    <a:pt x="15892" y="4958"/>
                  </a:cubicBezTo>
                  <a:lnTo>
                    <a:pt x="15892" y="5698"/>
                  </a:lnTo>
                  <a:lnTo>
                    <a:pt x="14760" y="5698"/>
                  </a:lnTo>
                  <a:lnTo>
                    <a:pt x="14760" y="4526"/>
                  </a:lnTo>
                  <a:close/>
                  <a:moveTo>
                    <a:pt x="10231" y="1129"/>
                  </a:moveTo>
                  <a:lnTo>
                    <a:pt x="10231" y="3962"/>
                  </a:lnTo>
                  <a:cubicBezTo>
                    <a:pt x="10231" y="4273"/>
                    <a:pt x="10481" y="4526"/>
                    <a:pt x="10795" y="4526"/>
                  </a:cubicBezTo>
                  <a:lnTo>
                    <a:pt x="13628" y="4526"/>
                  </a:lnTo>
                  <a:lnTo>
                    <a:pt x="13628" y="6830"/>
                  </a:lnTo>
                  <a:lnTo>
                    <a:pt x="5702" y="6830"/>
                  </a:lnTo>
                  <a:lnTo>
                    <a:pt x="5702" y="1129"/>
                  </a:lnTo>
                  <a:close/>
                  <a:moveTo>
                    <a:pt x="17628" y="6830"/>
                  </a:moveTo>
                  <a:cubicBezTo>
                    <a:pt x="17939" y="6830"/>
                    <a:pt x="18193" y="7081"/>
                    <a:pt x="18193" y="7395"/>
                  </a:cubicBezTo>
                  <a:lnTo>
                    <a:pt x="18193" y="14188"/>
                  </a:lnTo>
                  <a:cubicBezTo>
                    <a:pt x="18193" y="14502"/>
                    <a:pt x="17939" y="14756"/>
                    <a:pt x="17628" y="14756"/>
                  </a:cubicBezTo>
                  <a:lnTo>
                    <a:pt x="14760" y="14756"/>
                  </a:lnTo>
                  <a:lnTo>
                    <a:pt x="14760" y="12491"/>
                  </a:lnTo>
                  <a:lnTo>
                    <a:pt x="15325" y="12491"/>
                  </a:lnTo>
                  <a:cubicBezTo>
                    <a:pt x="15639" y="12491"/>
                    <a:pt x="15889" y="12238"/>
                    <a:pt x="15889" y="11924"/>
                  </a:cubicBezTo>
                  <a:cubicBezTo>
                    <a:pt x="15889" y="11610"/>
                    <a:pt x="15639" y="11359"/>
                    <a:pt x="15325" y="11359"/>
                  </a:cubicBezTo>
                  <a:lnTo>
                    <a:pt x="4002" y="11359"/>
                  </a:lnTo>
                  <a:cubicBezTo>
                    <a:pt x="3688" y="11359"/>
                    <a:pt x="3437" y="11610"/>
                    <a:pt x="3437" y="11924"/>
                  </a:cubicBezTo>
                  <a:cubicBezTo>
                    <a:pt x="3437" y="12238"/>
                    <a:pt x="3688" y="12491"/>
                    <a:pt x="4002" y="12491"/>
                  </a:cubicBezTo>
                  <a:lnTo>
                    <a:pt x="4569" y="12491"/>
                  </a:lnTo>
                  <a:lnTo>
                    <a:pt x="4569" y="14756"/>
                  </a:lnTo>
                  <a:lnTo>
                    <a:pt x="1701" y="14756"/>
                  </a:lnTo>
                  <a:cubicBezTo>
                    <a:pt x="1387" y="14756"/>
                    <a:pt x="1133" y="14502"/>
                    <a:pt x="1133" y="14188"/>
                  </a:cubicBezTo>
                  <a:lnTo>
                    <a:pt x="1133" y="7395"/>
                  </a:lnTo>
                  <a:cubicBezTo>
                    <a:pt x="1133" y="7081"/>
                    <a:pt x="1387" y="6830"/>
                    <a:pt x="1701" y="6830"/>
                  </a:cubicBezTo>
                  <a:lnTo>
                    <a:pt x="4569" y="6830"/>
                  </a:lnTo>
                  <a:lnTo>
                    <a:pt x="4569" y="7395"/>
                  </a:lnTo>
                  <a:cubicBezTo>
                    <a:pt x="4569" y="7709"/>
                    <a:pt x="4820" y="7962"/>
                    <a:pt x="5134" y="7962"/>
                  </a:cubicBezTo>
                  <a:lnTo>
                    <a:pt x="14192" y="7962"/>
                  </a:lnTo>
                  <a:cubicBezTo>
                    <a:pt x="14506" y="7962"/>
                    <a:pt x="14760" y="7709"/>
                    <a:pt x="14760" y="7395"/>
                  </a:cubicBezTo>
                  <a:lnTo>
                    <a:pt x="14760" y="6830"/>
                  </a:lnTo>
                  <a:close/>
                  <a:moveTo>
                    <a:pt x="13628" y="12491"/>
                  </a:moveTo>
                  <a:lnTo>
                    <a:pt x="13628" y="18189"/>
                  </a:lnTo>
                  <a:lnTo>
                    <a:pt x="5702" y="18189"/>
                  </a:lnTo>
                  <a:lnTo>
                    <a:pt x="5702" y="12491"/>
                  </a:lnTo>
                  <a:close/>
                  <a:moveTo>
                    <a:pt x="5134" y="0"/>
                  </a:moveTo>
                  <a:cubicBezTo>
                    <a:pt x="4820" y="0"/>
                    <a:pt x="4569" y="254"/>
                    <a:pt x="4569" y="568"/>
                  </a:cubicBezTo>
                  <a:lnTo>
                    <a:pt x="4569" y="3394"/>
                  </a:lnTo>
                  <a:lnTo>
                    <a:pt x="3866" y="3394"/>
                  </a:lnTo>
                  <a:cubicBezTo>
                    <a:pt x="3002" y="3394"/>
                    <a:pt x="2305" y="4094"/>
                    <a:pt x="2305" y="4958"/>
                  </a:cubicBezTo>
                  <a:lnTo>
                    <a:pt x="2305" y="5698"/>
                  </a:lnTo>
                  <a:lnTo>
                    <a:pt x="1701" y="5698"/>
                  </a:lnTo>
                  <a:cubicBezTo>
                    <a:pt x="762" y="5698"/>
                    <a:pt x="1" y="6456"/>
                    <a:pt x="1" y="7395"/>
                  </a:cubicBezTo>
                  <a:lnTo>
                    <a:pt x="1" y="14188"/>
                  </a:lnTo>
                  <a:cubicBezTo>
                    <a:pt x="1" y="15127"/>
                    <a:pt x="762" y="15885"/>
                    <a:pt x="1701" y="15888"/>
                  </a:cubicBezTo>
                  <a:lnTo>
                    <a:pt x="4569" y="15888"/>
                  </a:lnTo>
                  <a:lnTo>
                    <a:pt x="4569" y="18757"/>
                  </a:lnTo>
                  <a:cubicBezTo>
                    <a:pt x="4569" y="19068"/>
                    <a:pt x="4820" y="19321"/>
                    <a:pt x="5134" y="19321"/>
                  </a:cubicBezTo>
                  <a:lnTo>
                    <a:pt x="14192" y="19321"/>
                  </a:lnTo>
                  <a:cubicBezTo>
                    <a:pt x="14506" y="19321"/>
                    <a:pt x="14760" y="19068"/>
                    <a:pt x="14760" y="18757"/>
                  </a:cubicBezTo>
                  <a:lnTo>
                    <a:pt x="14760" y="15888"/>
                  </a:lnTo>
                  <a:lnTo>
                    <a:pt x="17628" y="15888"/>
                  </a:lnTo>
                  <a:cubicBezTo>
                    <a:pt x="18565" y="15885"/>
                    <a:pt x="19325" y="15127"/>
                    <a:pt x="19325" y="14188"/>
                  </a:cubicBezTo>
                  <a:lnTo>
                    <a:pt x="19325" y="7395"/>
                  </a:lnTo>
                  <a:cubicBezTo>
                    <a:pt x="19325" y="6456"/>
                    <a:pt x="18565" y="5698"/>
                    <a:pt x="17628" y="5698"/>
                  </a:cubicBezTo>
                  <a:lnTo>
                    <a:pt x="17025" y="5698"/>
                  </a:lnTo>
                  <a:lnTo>
                    <a:pt x="17025" y="4958"/>
                  </a:lnTo>
                  <a:cubicBezTo>
                    <a:pt x="17022" y="4094"/>
                    <a:pt x="16324" y="3394"/>
                    <a:pt x="15461" y="3394"/>
                  </a:cubicBezTo>
                  <a:lnTo>
                    <a:pt x="14428" y="3394"/>
                  </a:lnTo>
                  <a:lnTo>
                    <a:pt x="11197" y="163"/>
                  </a:lnTo>
                  <a:cubicBezTo>
                    <a:pt x="11185" y="151"/>
                    <a:pt x="11173" y="142"/>
                    <a:pt x="11158" y="130"/>
                  </a:cubicBezTo>
                  <a:lnTo>
                    <a:pt x="11146" y="121"/>
                  </a:lnTo>
                  <a:lnTo>
                    <a:pt x="11119" y="100"/>
                  </a:lnTo>
                  <a:lnTo>
                    <a:pt x="11103" y="91"/>
                  </a:lnTo>
                  <a:cubicBezTo>
                    <a:pt x="11094" y="85"/>
                    <a:pt x="11085" y="79"/>
                    <a:pt x="11073" y="72"/>
                  </a:cubicBezTo>
                  <a:lnTo>
                    <a:pt x="11061" y="63"/>
                  </a:lnTo>
                  <a:cubicBezTo>
                    <a:pt x="11049" y="57"/>
                    <a:pt x="11034" y="51"/>
                    <a:pt x="11019" y="45"/>
                  </a:cubicBezTo>
                  <a:lnTo>
                    <a:pt x="11001" y="36"/>
                  </a:lnTo>
                  <a:cubicBezTo>
                    <a:pt x="10992" y="33"/>
                    <a:pt x="10983" y="30"/>
                    <a:pt x="10974" y="27"/>
                  </a:cubicBezTo>
                  <a:lnTo>
                    <a:pt x="10952" y="21"/>
                  </a:lnTo>
                  <a:cubicBezTo>
                    <a:pt x="10943" y="18"/>
                    <a:pt x="10931" y="15"/>
                    <a:pt x="10919" y="12"/>
                  </a:cubicBezTo>
                  <a:lnTo>
                    <a:pt x="10907" y="9"/>
                  </a:lnTo>
                  <a:cubicBezTo>
                    <a:pt x="10889" y="6"/>
                    <a:pt x="10874" y="3"/>
                    <a:pt x="10859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99" name="Google Shape;699;p30"/>
            <p:cNvSpPr/>
            <p:nvPr/>
          </p:nvSpPr>
          <p:spPr>
            <a:xfrm>
              <a:off x="5422900" y="465550"/>
              <a:ext cx="56550" cy="28325"/>
            </a:xfrm>
            <a:custGeom>
              <a:rect b="b" l="l" r="r" t="t"/>
              <a:pathLst>
                <a:path extrusionOk="0" h="1133" w="2262">
                  <a:moveTo>
                    <a:pt x="565" y="1"/>
                  </a:moveTo>
                  <a:cubicBezTo>
                    <a:pt x="251" y="1"/>
                    <a:pt x="0" y="251"/>
                    <a:pt x="0" y="565"/>
                  </a:cubicBezTo>
                  <a:cubicBezTo>
                    <a:pt x="0" y="879"/>
                    <a:pt x="251" y="1133"/>
                    <a:pt x="565" y="1133"/>
                  </a:cubicBezTo>
                  <a:lnTo>
                    <a:pt x="1697" y="1133"/>
                  </a:lnTo>
                  <a:cubicBezTo>
                    <a:pt x="2011" y="1133"/>
                    <a:pt x="2262" y="879"/>
                    <a:pt x="2262" y="565"/>
                  </a:cubicBezTo>
                  <a:cubicBezTo>
                    <a:pt x="2262" y="251"/>
                    <a:pt x="2011" y="1"/>
                    <a:pt x="1697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00" name="Google Shape;700;p30"/>
            <p:cNvSpPr/>
            <p:nvPr/>
          </p:nvSpPr>
          <p:spPr>
            <a:xfrm>
              <a:off x="5224725" y="578775"/>
              <a:ext cx="141500" cy="28350"/>
            </a:xfrm>
            <a:custGeom>
              <a:rect b="b" l="l" r="r" t="t"/>
              <a:pathLst>
                <a:path extrusionOk="0" h="1134" w="5660">
                  <a:moveTo>
                    <a:pt x="566" y="1"/>
                  </a:moveTo>
                  <a:cubicBezTo>
                    <a:pt x="252" y="1"/>
                    <a:pt x="1" y="251"/>
                    <a:pt x="1" y="565"/>
                  </a:cubicBezTo>
                  <a:cubicBezTo>
                    <a:pt x="1" y="879"/>
                    <a:pt x="252" y="1133"/>
                    <a:pt x="566" y="1133"/>
                  </a:cubicBezTo>
                  <a:lnTo>
                    <a:pt x="5095" y="1133"/>
                  </a:lnTo>
                  <a:cubicBezTo>
                    <a:pt x="5409" y="1133"/>
                    <a:pt x="5659" y="879"/>
                    <a:pt x="5659" y="565"/>
                  </a:cubicBezTo>
                  <a:cubicBezTo>
                    <a:pt x="5659" y="251"/>
                    <a:pt x="5409" y="1"/>
                    <a:pt x="5095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01" name="Google Shape;701;p30"/>
            <p:cNvSpPr/>
            <p:nvPr/>
          </p:nvSpPr>
          <p:spPr>
            <a:xfrm>
              <a:off x="5224725" y="635400"/>
              <a:ext cx="141500" cy="28325"/>
            </a:xfrm>
            <a:custGeom>
              <a:rect b="b" l="l" r="r" t="t"/>
              <a:pathLst>
                <a:path extrusionOk="0" h="1133" w="5660">
                  <a:moveTo>
                    <a:pt x="566" y="0"/>
                  </a:moveTo>
                  <a:cubicBezTo>
                    <a:pt x="252" y="0"/>
                    <a:pt x="1" y="251"/>
                    <a:pt x="1" y="565"/>
                  </a:cubicBezTo>
                  <a:cubicBezTo>
                    <a:pt x="1" y="879"/>
                    <a:pt x="252" y="1133"/>
                    <a:pt x="566" y="1133"/>
                  </a:cubicBezTo>
                  <a:lnTo>
                    <a:pt x="5095" y="1133"/>
                  </a:lnTo>
                  <a:cubicBezTo>
                    <a:pt x="5409" y="1133"/>
                    <a:pt x="5659" y="879"/>
                    <a:pt x="5659" y="565"/>
                  </a:cubicBezTo>
                  <a:cubicBezTo>
                    <a:pt x="5659" y="251"/>
                    <a:pt x="5409" y="0"/>
                    <a:pt x="5095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02" name="Google Shape;702;p30"/>
          <p:cNvGrpSpPr/>
          <p:nvPr/>
        </p:nvGrpSpPr>
        <p:grpSpPr>
          <a:xfrm>
            <a:off x="7075823" y="2717640"/>
            <a:ext cx="430851" cy="430851"/>
            <a:chOff x="5648375" y="238125"/>
            <a:chExt cx="483125" cy="483125"/>
          </a:xfrm>
        </p:grpSpPr>
        <p:sp>
          <p:nvSpPr>
            <p:cNvPr id="703" name="Google Shape;703;p30"/>
            <p:cNvSpPr/>
            <p:nvPr/>
          </p:nvSpPr>
          <p:spPr>
            <a:xfrm>
              <a:off x="5648375" y="238125"/>
              <a:ext cx="483125" cy="483125"/>
            </a:xfrm>
            <a:custGeom>
              <a:rect b="b" l="l" r="r" t="t"/>
              <a:pathLst>
                <a:path extrusionOk="0" h="19325" w="19325">
                  <a:moveTo>
                    <a:pt x="4001" y="1132"/>
                  </a:moveTo>
                  <a:cubicBezTo>
                    <a:pt x="4315" y="1132"/>
                    <a:pt x="4569" y="1386"/>
                    <a:pt x="4569" y="1700"/>
                  </a:cubicBezTo>
                  <a:lnTo>
                    <a:pt x="4569" y="3965"/>
                  </a:lnTo>
                  <a:cubicBezTo>
                    <a:pt x="4569" y="4276"/>
                    <a:pt x="4315" y="4529"/>
                    <a:pt x="4001" y="4529"/>
                  </a:cubicBezTo>
                  <a:cubicBezTo>
                    <a:pt x="3687" y="4529"/>
                    <a:pt x="3436" y="4276"/>
                    <a:pt x="3436" y="3965"/>
                  </a:cubicBezTo>
                  <a:lnTo>
                    <a:pt x="3436" y="1700"/>
                  </a:lnTo>
                  <a:cubicBezTo>
                    <a:pt x="3436" y="1386"/>
                    <a:pt x="3687" y="1132"/>
                    <a:pt x="4001" y="1132"/>
                  </a:cubicBezTo>
                  <a:close/>
                  <a:moveTo>
                    <a:pt x="9662" y="1132"/>
                  </a:moveTo>
                  <a:cubicBezTo>
                    <a:pt x="9976" y="1132"/>
                    <a:pt x="10230" y="1386"/>
                    <a:pt x="10230" y="1700"/>
                  </a:cubicBezTo>
                  <a:lnTo>
                    <a:pt x="10230" y="3965"/>
                  </a:lnTo>
                  <a:cubicBezTo>
                    <a:pt x="10230" y="4276"/>
                    <a:pt x="9976" y="4529"/>
                    <a:pt x="9662" y="4529"/>
                  </a:cubicBezTo>
                  <a:cubicBezTo>
                    <a:pt x="9348" y="4529"/>
                    <a:pt x="9098" y="4276"/>
                    <a:pt x="9098" y="3965"/>
                  </a:cubicBezTo>
                  <a:lnTo>
                    <a:pt x="9098" y="1700"/>
                  </a:lnTo>
                  <a:cubicBezTo>
                    <a:pt x="9098" y="1386"/>
                    <a:pt x="9348" y="1132"/>
                    <a:pt x="9662" y="1132"/>
                  </a:cubicBezTo>
                  <a:close/>
                  <a:moveTo>
                    <a:pt x="15324" y="1132"/>
                  </a:moveTo>
                  <a:cubicBezTo>
                    <a:pt x="15638" y="1132"/>
                    <a:pt x="15891" y="1386"/>
                    <a:pt x="15891" y="1700"/>
                  </a:cubicBezTo>
                  <a:lnTo>
                    <a:pt x="15891" y="3965"/>
                  </a:lnTo>
                  <a:cubicBezTo>
                    <a:pt x="15891" y="4276"/>
                    <a:pt x="15638" y="4529"/>
                    <a:pt x="15324" y="4529"/>
                  </a:cubicBezTo>
                  <a:cubicBezTo>
                    <a:pt x="15010" y="4529"/>
                    <a:pt x="14759" y="4276"/>
                    <a:pt x="14759" y="3965"/>
                  </a:cubicBezTo>
                  <a:lnTo>
                    <a:pt x="14759" y="1700"/>
                  </a:lnTo>
                  <a:cubicBezTo>
                    <a:pt x="14759" y="1386"/>
                    <a:pt x="15010" y="1132"/>
                    <a:pt x="15324" y="1132"/>
                  </a:cubicBezTo>
                  <a:close/>
                  <a:moveTo>
                    <a:pt x="17628" y="3397"/>
                  </a:moveTo>
                  <a:cubicBezTo>
                    <a:pt x="17939" y="3397"/>
                    <a:pt x="18192" y="3651"/>
                    <a:pt x="18192" y="3965"/>
                  </a:cubicBezTo>
                  <a:lnTo>
                    <a:pt x="18192" y="6833"/>
                  </a:lnTo>
                  <a:lnTo>
                    <a:pt x="1132" y="6833"/>
                  </a:lnTo>
                  <a:lnTo>
                    <a:pt x="1132" y="3965"/>
                  </a:lnTo>
                  <a:cubicBezTo>
                    <a:pt x="1132" y="3651"/>
                    <a:pt x="1386" y="3397"/>
                    <a:pt x="1700" y="3397"/>
                  </a:cubicBezTo>
                  <a:lnTo>
                    <a:pt x="2304" y="3397"/>
                  </a:lnTo>
                  <a:lnTo>
                    <a:pt x="2304" y="3965"/>
                  </a:lnTo>
                  <a:cubicBezTo>
                    <a:pt x="2304" y="4901"/>
                    <a:pt x="3062" y="5661"/>
                    <a:pt x="4001" y="5661"/>
                  </a:cubicBezTo>
                  <a:cubicBezTo>
                    <a:pt x="4940" y="5661"/>
                    <a:pt x="5701" y="4901"/>
                    <a:pt x="5701" y="3965"/>
                  </a:cubicBezTo>
                  <a:lnTo>
                    <a:pt x="5701" y="3397"/>
                  </a:lnTo>
                  <a:lnTo>
                    <a:pt x="7965" y="3397"/>
                  </a:lnTo>
                  <a:lnTo>
                    <a:pt x="7965" y="3965"/>
                  </a:lnTo>
                  <a:cubicBezTo>
                    <a:pt x="7965" y="4901"/>
                    <a:pt x="8723" y="5661"/>
                    <a:pt x="9662" y="5661"/>
                  </a:cubicBezTo>
                  <a:cubicBezTo>
                    <a:pt x="10601" y="5661"/>
                    <a:pt x="11362" y="4901"/>
                    <a:pt x="11362" y="3965"/>
                  </a:cubicBezTo>
                  <a:lnTo>
                    <a:pt x="11362" y="3397"/>
                  </a:lnTo>
                  <a:lnTo>
                    <a:pt x="13627" y="3397"/>
                  </a:lnTo>
                  <a:lnTo>
                    <a:pt x="13627" y="3965"/>
                  </a:lnTo>
                  <a:cubicBezTo>
                    <a:pt x="13627" y="4901"/>
                    <a:pt x="14385" y="5661"/>
                    <a:pt x="15324" y="5661"/>
                  </a:cubicBezTo>
                  <a:cubicBezTo>
                    <a:pt x="16263" y="5661"/>
                    <a:pt x="17024" y="4901"/>
                    <a:pt x="17024" y="3965"/>
                  </a:cubicBezTo>
                  <a:lnTo>
                    <a:pt x="17024" y="3397"/>
                  </a:lnTo>
                  <a:close/>
                  <a:moveTo>
                    <a:pt x="18192" y="7965"/>
                  </a:moveTo>
                  <a:lnTo>
                    <a:pt x="18192" y="17628"/>
                  </a:lnTo>
                  <a:cubicBezTo>
                    <a:pt x="18192" y="17939"/>
                    <a:pt x="17939" y="18192"/>
                    <a:pt x="17628" y="18192"/>
                  </a:cubicBezTo>
                  <a:lnTo>
                    <a:pt x="1700" y="18192"/>
                  </a:lnTo>
                  <a:cubicBezTo>
                    <a:pt x="1386" y="18192"/>
                    <a:pt x="1132" y="17939"/>
                    <a:pt x="1132" y="17628"/>
                  </a:cubicBezTo>
                  <a:lnTo>
                    <a:pt x="1132" y="7965"/>
                  </a:lnTo>
                  <a:close/>
                  <a:moveTo>
                    <a:pt x="4001" y="0"/>
                  </a:moveTo>
                  <a:cubicBezTo>
                    <a:pt x="3062" y="0"/>
                    <a:pt x="2304" y="761"/>
                    <a:pt x="2304" y="1700"/>
                  </a:cubicBezTo>
                  <a:lnTo>
                    <a:pt x="2304" y="2265"/>
                  </a:lnTo>
                  <a:lnTo>
                    <a:pt x="1700" y="2265"/>
                  </a:lnTo>
                  <a:cubicBezTo>
                    <a:pt x="761" y="2265"/>
                    <a:pt x="0" y="3025"/>
                    <a:pt x="0" y="3965"/>
                  </a:cubicBezTo>
                  <a:lnTo>
                    <a:pt x="0" y="17628"/>
                  </a:lnTo>
                  <a:cubicBezTo>
                    <a:pt x="0" y="18564"/>
                    <a:pt x="761" y="19324"/>
                    <a:pt x="1700" y="19324"/>
                  </a:cubicBezTo>
                  <a:lnTo>
                    <a:pt x="17628" y="19324"/>
                  </a:lnTo>
                  <a:cubicBezTo>
                    <a:pt x="18564" y="19324"/>
                    <a:pt x="19325" y="18564"/>
                    <a:pt x="19325" y="17628"/>
                  </a:cubicBezTo>
                  <a:lnTo>
                    <a:pt x="19325" y="3965"/>
                  </a:lnTo>
                  <a:cubicBezTo>
                    <a:pt x="19325" y="3025"/>
                    <a:pt x="18564" y="2265"/>
                    <a:pt x="17628" y="2265"/>
                  </a:cubicBezTo>
                  <a:lnTo>
                    <a:pt x="17024" y="2265"/>
                  </a:lnTo>
                  <a:lnTo>
                    <a:pt x="17024" y="1700"/>
                  </a:lnTo>
                  <a:cubicBezTo>
                    <a:pt x="17024" y="761"/>
                    <a:pt x="16263" y="0"/>
                    <a:pt x="15324" y="0"/>
                  </a:cubicBezTo>
                  <a:cubicBezTo>
                    <a:pt x="14385" y="0"/>
                    <a:pt x="13627" y="761"/>
                    <a:pt x="13627" y="1700"/>
                  </a:cubicBezTo>
                  <a:lnTo>
                    <a:pt x="13627" y="2265"/>
                  </a:lnTo>
                  <a:lnTo>
                    <a:pt x="11362" y="2265"/>
                  </a:lnTo>
                  <a:lnTo>
                    <a:pt x="11362" y="1700"/>
                  </a:lnTo>
                  <a:cubicBezTo>
                    <a:pt x="11362" y="761"/>
                    <a:pt x="10601" y="0"/>
                    <a:pt x="9662" y="0"/>
                  </a:cubicBezTo>
                  <a:cubicBezTo>
                    <a:pt x="8723" y="0"/>
                    <a:pt x="7965" y="761"/>
                    <a:pt x="7965" y="1700"/>
                  </a:cubicBezTo>
                  <a:lnTo>
                    <a:pt x="7965" y="2265"/>
                  </a:lnTo>
                  <a:lnTo>
                    <a:pt x="5701" y="2265"/>
                  </a:lnTo>
                  <a:lnTo>
                    <a:pt x="5701" y="1700"/>
                  </a:lnTo>
                  <a:cubicBezTo>
                    <a:pt x="5701" y="761"/>
                    <a:pt x="4940" y="0"/>
                    <a:pt x="4001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04" name="Google Shape;704;p30"/>
            <p:cNvSpPr/>
            <p:nvPr/>
          </p:nvSpPr>
          <p:spPr>
            <a:xfrm>
              <a:off x="5705950" y="465550"/>
              <a:ext cx="84875" cy="28325"/>
            </a:xfrm>
            <a:custGeom>
              <a:rect b="b" l="l" r="r" t="t"/>
              <a:pathLst>
                <a:path extrusionOk="0" h="1133" w="3395">
                  <a:moveTo>
                    <a:pt x="566" y="1"/>
                  </a:moveTo>
                  <a:cubicBezTo>
                    <a:pt x="252" y="1"/>
                    <a:pt x="1" y="251"/>
                    <a:pt x="1" y="565"/>
                  </a:cubicBezTo>
                  <a:cubicBezTo>
                    <a:pt x="1" y="879"/>
                    <a:pt x="252" y="1133"/>
                    <a:pt x="566" y="1133"/>
                  </a:cubicBezTo>
                  <a:lnTo>
                    <a:pt x="2830" y="1133"/>
                  </a:lnTo>
                  <a:cubicBezTo>
                    <a:pt x="3144" y="1133"/>
                    <a:pt x="3395" y="879"/>
                    <a:pt x="3395" y="565"/>
                  </a:cubicBezTo>
                  <a:cubicBezTo>
                    <a:pt x="3395" y="251"/>
                    <a:pt x="3144" y="1"/>
                    <a:pt x="2830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05" name="Google Shape;705;p30"/>
            <p:cNvSpPr/>
            <p:nvPr/>
          </p:nvSpPr>
          <p:spPr>
            <a:xfrm>
              <a:off x="5847500" y="465550"/>
              <a:ext cx="84875" cy="28325"/>
            </a:xfrm>
            <a:custGeom>
              <a:rect b="b" l="l" r="r" t="t"/>
              <a:pathLst>
                <a:path extrusionOk="0" h="1133" w="3395">
                  <a:moveTo>
                    <a:pt x="565" y="1"/>
                  </a:moveTo>
                  <a:cubicBezTo>
                    <a:pt x="251" y="1"/>
                    <a:pt x="0" y="251"/>
                    <a:pt x="0" y="565"/>
                  </a:cubicBezTo>
                  <a:cubicBezTo>
                    <a:pt x="0" y="879"/>
                    <a:pt x="251" y="1133"/>
                    <a:pt x="565" y="1133"/>
                  </a:cubicBezTo>
                  <a:lnTo>
                    <a:pt x="2830" y="1133"/>
                  </a:lnTo>
                  <a:cubicBezTo>
                    <a:pt x="3144" y="1133"/>
                    <a:pt x="3394" y="879"/>
                    <a:pt x="3394" y="565"/>
                  </a:cubicBezTo>
                  <a:cubicBezTo>
                    <a:pt x="3394" y="251"/>
                    <a:pt x="3144" y="1"/>
                    <a:pt x="2830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06" name="Google Shape;706;p30"/>
            <p:cNvSpPr/>
            <p:nvPr/>
          </p:nvSpPr>
          <p:spPr>
            <a:xfrm>
              <a:off x="5989025" y="465550"/>
              <a:ext cx="84875" cy="28325"/>
            </a:xfrm>
            <a:custGeom>
              <a:rect b="b" l="l" r="r" t="t"/>
              <a:pathLst>
                <a:path extrusionOk="0" h="1133" w="3395">
                  <a:moveTo>
                    <a:pt x="565" y="1"/>
                  </a:moveTo>
                  <a:cubicBezTo>
                    <a:pt x="251" y="1"/>
                    <a:pt x="1" y="251"/>
                    <a:pt x="1" y="565"/>
                  </a:cubicBezTo>
                  <a:cubicBezTo>
                    <a:pt x="1" y="879"/>
                    <a:pt x="251" y="1133"/>
                    <a:pt x="565" y="1133"/>
                  </a:cubicBezTo>
                  <a:lnTo>
                    <a:pt x="2830" y="1133"/>
                  </a:lnTo>
                  <a:cubicBezTo>
                    <a:pt x="3144" y="1133"/>
                    <a:pt x="3395" y="879"/>
                    <a:pt x="3395" y="565"/>
                  </a:cubicBezTo>
                  <a:cubicBezTo>
                    <a:pt x="3395" y="251"/>
                    <a:pt x="3144" y="1"/>
                    <a:pt x="2830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07" name="Google Shape;707;p30"/>
            <p:cNvSpPr/>
            <p:nvPr/>
          </p:nvSpPr>
          <p:spPr>
            <a:xfrm>
              <a:off x="5705950" y="550475"/>
              <a:ext cx="84875" cy="28325"/>
            </a:xfrm>
            <a:custGeom>
              <a:rect b="b" l="l" r="r" t="t"/>
              <a:pathLst>
                <a:path extrusionOk="0" h="1133" w="3395">
                  <a:moveTo>
                    <a:pt x="566" y="0"/>
                  </a:moveTo>
                  <a:cubicBezTo>
                    <a:pt x="252" y="0"/>
                    <a:pt x="1" y="251"/>
                    <a:pt x="1" y="565"/>
                  </a:cubicBezTo>
                  <a:cubicBezTo>
                    <a:pt x="1" y="879"/>
                    <a:pt x="252" y="1133"/>
                    <a:pt x="566" y="1133"/>
                  </a:cubicBezTo>
                  <a:lnTo>
                    <a:pt x="2830" y="1133"/>
                  </a:lnTo>
                  <a:cubicBezTo>
                    <a:pt x="3144" y="1133"/>
                    <a:pt x="3395" y="879"/>
                    <a:pt x="3395" y="565"/>
                  </a:cubicBezTo>
                  <a:cubicBezTo>
                    <a:pt x="3395" y="251"/>
                    <a:pt x="3144" y="0"/>
                    <a:pt x="2830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08" name="Google Shape;708;p30"/>
            <p:cNvSpPr/>
            <p:nvPr/>
          </p:nvSpPr>
          <p:spPr>
            <a:xfrm>
              <a:off x="5847500" y="550475"/>
              <a:ext cx="84875" cy="28325"/>
            </a:xfrm>
            <a:custGeom>
              <a:rect b="b" l="l" r="r" t="t"/>
              <a:pathLst>
                <a:path extrusionOk="0" h="1133" w="3395">
                  <a:moveTo>
                    <a:pt x="565" y="0"/>
                  </a:moveTo>
                  <a:cubicBezTo>
                    <a:pt x="251" y="0"/>
                    <a:pt x="0" y="251"/>
                    <a:pt x="0" y="565"/>
                  </a:cubicBezTo>
                  <a:cubicBezTo>
                    <a:pt x="0" y="879"/>
                    <a:pt x="251" y="1133"/>
                    <a:pt x="565" y="1133"/>
                  </a:cubicBezTo>
                  <a:lnTo>
                    <a:pt x="2830" y="1133"/>
                  </a:lnTo>
                  <a:cubicBezTo>
                    <a:pt x="3144" y="1133"/>
                    <a:pt x="3394" y="879"/>
                    <a:pt x="3394" y="565"/>
                  </a:cubicBezTo>
                  <a:cubicBezTo>
                    <a:pt x="3394" y="251"/>
                    <a:pt x="3144" y="0"/>
                    <a:pt x="2830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09" name="Google Shape;709;p30"/>
            <p:cNvSpPr/>
            <p:nvPr/>
          </p:nvSpPr>
          <p:spPr>
            <a:xfrm>
              <a:off x="5989025" y="550475"/>
              <a:ext cx="84875" cy="28325"/>
            </a:xfrm>
            <a:custGeom>
              <a:rect b="b" l="l" r="r" t="t"/>
              <a:pathLst>
                <a:path extrusionOk="0" h="1133" w="3395">
                  <a:moveTo>
                    <a:pt x="565" y="0"/>
                  </a:moveTo>
                  <a:cubicBezTo>
                    <a:pt x="251" y="0"/>
                    <a:pt x="1" y="251"/>
                    <a:pt x="1" y="565"/>
                  </a:cubicBezTo>
                  <a:cubicBezTo>
                    <a:pt x="1" y="879"/>
                    <a:pt x="251" y="1133"/>
                    <a:pt x="565" y="1133"/>
                  </a:cubicBezTo>
                  <a:lnTo>
                    <a:pt x="2830" y="1133"/>
                  </a:lnTo>
                  <a:cubicBezTo>
                    <a:pt x="3144" y="1133"/>
                    <a:pt x="3395" y="879"/>
                    <a:pt x="3395" y="565"/>
                  </a:cubicBezTo>
                  <a:cubicBezTo>
                    <a:pt x="3395" y="251"/>
                    <a:pt x="3144" y="0"/>
                    <a:pt x="2830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10" name="Google Shape;710;p30"/>
            <p:cNvSpPr/>
            <p:nvPr/>
          </p:nvSpPr>
          <p:spPr>
            <a:xfrm>
              <a:off x="5705950" y="636300"/>
              <a:ext cx="84875" cy="28325"/>
            </a:xfrm>
            <a:custGeom>
              <a:rect b="b" l="l" r="r" t="t"/>
              <a:pathLst>
                <a:path extrusionOk="0" h="1133" w="3395">
                  <a:moveTo>
                    <a:pt x="566" y="1"/>
                  </a:moveTo>
                  <a:cubicBezTo>
                    <a:pt x="252" y="1"/>
                    <a:pt x="1" y="254"/>
                    <a:pt x="1" y="568"/>
                  </a:cubicBezTo>
                  <a:cubicBezTo>
                    <a:pt x="1" y="879"/>
                    <a:pt x="252" y="1133"/>
                    <a:pt x="566" y="1133"/>
                  </a:cubicBezTo>
                  <a:lnTo>
                    <a:pt x="2830" y="1133"/>
                  </a:lnTo>
                  <a:cubicBezTo>
                    <a:pt x="3144" y="1133"/>
                    <a:pt x="3395" y="879"/>
                    <a:pt x="3395" y="568"/>
                  </a:cubicBezTo>
                  <a:cubicBezTo>
                    <a:pt x="3395" y="254"/>
                    <a:pt x="3144" y="1"/>
                    <a:pt x="2830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11" name="Google Shape;711;p30"/>
            <p:cNvSpPr/>
            <p:nvPr/>
          </p:nvSpPr>
          <p:spPr>
            <a:xfrm>
              <a:off x="5847500" y="636300"/>
              <a:ext cx="84875" cy="28325"/>
            </a:xfrm>
            <a:custGeom>
              <a:rect b="b" l="l" r="r" t="t"/>
              <a:pathLst>
                <a:path extrusionOk="0" h="1133" w="3395">
                  <a:moveTo>
                    <a:pt x="565" y="1"/>
                  </a:moveTo>
                  <a:cubicBezTo>
                    <a:pt x="251" y="1"/>
                    <a:pt x="0" y="254"/>
                    <a:pt x="0" y="568"/>
                  </a:cubicBezTo>
                  <a:cubicBezTo>
                    <a:pt x="0" y="879"/>
                    <a:pt x="251" y="1133"/>
                    <a:pt x="565" y="1133"/>
                  </a:cubicBezTo>
                  <a:lnTo>
                    <a:pt x="2830" y="1133"/>
                  </a:lnTo>
                  <a:cubicBezTo>
                    <a:pt x="3144" y="1133"/>
                    <a:pt x="3394" y="879"/>
                    <a:pt x="3394" y="568"/>
                  </a:cubicBezTo>
                  <a:cubicBezTo>
                    <a:pt x="3394" y="254"/>
                    <a:pt x="3144" y="1"/>
                    <a:pt x="2830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12" name="Google Shape;712;p30"/>
            <p:cNvSpPr/>
            <p:nvPr/>
          </p:nvSpPr>
          <p:spPr>
            <a:xfrm>
              <a:off x="5989025" y="636300"/>
              <a:ext cx="84875" cy="28325"/>
            </a:xfrm>
            <a:custGeom>
              <a:rect b="b" l="l" r="r" t="t"/>
              <a:pathLst>
                <a:path extrusionOk="0" h="1133" w="3395">
                  <a:moveTo>
                    <a:pt x="565" y="1"/>
                  </a:moveTo>
                  <a:cubicBezTo>
                    <a:pt x="251" y="1"/>
                    <a:pt x="1" y="254"/>
                    <a:pt x="1" y="568"/>
                  </a:cubicBezTo>
                  <a:cubicBezTo>
                    <a:pt x="1" y="879"/>
                    <a:pt x="251" y="1133"/>
                    <a:pt x="565" y="1133"/>
                  </a:cubicBezTo>
                  <a:lnTo>
                    <a:pt x="2830" y="1133"/>
                  </a:lnTo>
                  <a:cubicBezTo>
                    <a:pt x="3144" y="1133"/>
                    <a:pt x="3395" y="879"/>
                    <a:pt x="3395" y="568"/>
                  </a:cubicBezTo>
                  <a:cubicBezTo>
                    <a:pt x="3395" y="254"/>
                    <a:pt x="3144" y="1"/>
                    <a:pt x="2830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13" name="Google Shape;713;p30"/>
          <p:cNvGrpSpPr/>
          <p:nvPr/>
        </p:nvGrpSpPr>
        <p:grpSpPr>
          <a:xfrm>
            <a:off x="7072241" y="4125019"/>
            <a:ext cx="430851" cy="430873"/>
            <a:chOff x="1487200" y="2615925"/>
            <a:chExt cx="483125" cy="483150"/>
          </a:xfrm>
        </p:grpSpPr>
        <p:sp>
          <p:nvSpPr>
            <p:cNvPr id="714" name="Google Shape;714;p30"/>
            <p:cNvSpPr/>
            <p:nvPr/>
          </p:nvSpPr>
          <p:spPr>
            <a:xfrm>
              <a:off x="1601400" y="2844275"/>
              <a:ext cx="28325" cy="28325"/>
            </a:xfrm>
            <a:custGeom>
              <a:rect b="b" l="l" r="r" t="t"/>
              <a:pathLst>
                <a:path extrusionOk="0" h="1133" w="1133">
                  <a:moveTo>
                    <a:pt x="565" y="1"/>
                  </a:moveTo>
                  <a:cubicBezTo>
                    <a:pt x="251" y="1"/>
                    <a:pt x="1" y="254"/>
                    <a:pt x="1" y="568"/>
                  </a:cubicBezTo>
                  <a:cubicBezTo>
                    <a:pt x="1" y="879"/>
                    <a:pt x="251" y="1133"/>
                    <a:pt x="565" y="1133"/>
                  </a:cubicBezTo>
                  <a:cubicBezTo>
                    <a:pt x="879" y="1133"/>
                    <a:pt x="1133" y="879"/>
                    <a:pt x="1133" y="568"/>
                  </a:cubicBezTo>
                  <a:cubicBezTo>
                    <a:pt x="1133" y="254"/>
                    <a:pt x="879" y="1"/>
                    <a:pt x="565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15" name="Google Shape;715;p30"/>
            <p:cNvSpPr/>
            <p:nvPr/>
          </p:nvSpPr>
          <p:spPr>
            <a:xfrm>
              <a:off x="1487200" y="2731050"/>
              <a:ext cx="483125" cy="368025"/>
            </a:xfrm>
            <a:custGeom>
              <a:rect b="b" l="l" r="r" t="t"/>
              <a:pathLst>
                <a:path extrusionOk="0" h="14721" w="19325">
                  <a:moveTo>
                    <a:pt x="4566" y="1232"/>
                  </a:moveTo>
                  <a:cubicBezTo>
                    <a:pt x="4994" y="1386"/>
                    <a:pt x="5342" y="1703"/>
                    <a:pt x="5535" y="2117"/>
                  </a:cubicBezTo>
                  <a:cubicBezTo>
                    <a:pt x="5630" y="2320"/>
                    <a:pt x="5833" y="2444"/>
                    <a:pt x="6050" y="2444"/>
                  </a:cubicBezTo>
                  <a:cubicBezTo>
                    <a:pt x="6094" y="2444"/>
                    <a:pt x="6139" y="2439"/>
                    <a:pt x="6184" y="2428"/>
                  </a:cubicBezTo>
                  <a:cubicBezTo>
                    <a:pt x="6580" y="2322"/>
                    <a:pt x="6987" y="2268"/>
                    <a:pt x="7398" y="2265"/>
                  </a:cubicBezTo>
                  <a:lnTo>
                    <a:pt x="11927" y="2265"/>
                  </a:lnTo>
                  <a:cubicBezTo>
                    <a:pt x="14738" y="2265"/>
                    <a:pt x="17024" y="4551"/>
                    <a:pt x="17024" y="7362"/>
                  </a:cubicBezTo>
                  <a:cubicBezTo>
                    <a:pt x="17021" y="9385"/>
                    <a:pt x="15819" y="11215"/>
                    <a:pt x="13965" y="12024"/>
                  </a:cubicBezTo>
                  <a:cubicBezTo>
                    <a:pt x="13760" y="12114"/>
                    <a:pt x="13624" y="12320"/>
                    <a:pt x="13627" y="12543"/>
                  </a:cubicBezTo>
                  <a:lnTo>
                    <a:pt x="13627" y="13588"/>
                  </a:lnTo>
                  <a:lnTo>
                    <a:pt x="12495" y="13588"/>
                  </a:lnTo>
                  <a:lnTo>
                    <a:pt x="12495" y="13023"/>
                  </a:lnTo>
                  <a:cubicBezTo>
                    <a:pt x="12495" y="12709"/>
                    <a:pt x="12241" y="12456"/>
                    <a:pt x="11927" y="12456"/>
                  </a:cubicBezTo>
                  <a:lnTo>
                    <a:pt x="7398" y="12456"/>
                  </a:lnTo>
                  <a:cubicBezTo>
                    <a:pt x="7084" y="12456"/>
                    <a:pt x="6833" y="12709"/>
                    <a:pt x="6833" y="13023"/>
                  </a:cubicBezTo>
                  <a:lnTo>
                    <a:pt x="6833" y="13588"/>
                  </a:lnTo>
                  <a:lnTo>
                    <a:pt x="5701" y="13588"/>
                  </a:lnTo>
                  <a:lnTo>
                    <a:pt x="5701" y="12537"/>
                  </a:lnTo>
                  <a:cubicBezTo>
                    <a:pt x="5698" y="12314"/>
                    <a:pt x="5565" y="12108"/>
                    <a:pt x="5360" y="12021"/>
                  </a:cubicBezTo>
                  <a:cubicBezTo>
                    <a:pt x="4185" y="11508"/>
                    <a:pt x="3249" y="10572"/>
                    <a:pt x="2733" y="9400"/>
                  </a:cubicBezTo>
                  <a:cubicBezTo>
                    <a:pt x="2642" y="9192"/>
                    <a:pt x="2440" y="9059"/>
                    <a:pt x="2213" y="9059"/>
                  </a:cubicBezTo>
                  <a:lnTo>
                    <a:pt x="1132" y="9059"/>
                  </a:lnTo>
                  <a:lnTo>
                    <a:pt x="1132" y="6794"/>
                  </a:lnTo>
                  <a:lnTo>
                    <a:pt x="1851" y="6794"/>
                  </a:lnTo>
                  <a:cubicBezTo>
                    <a:pt x="2120" y="6794"/>
                    <a:pt x="2349" y="6604"/>
                    <a:pt x="2404" y="6341"/>
                  </a:cubicBezTo>
                  <a:cubicBezTo>
                    <a:pt x="2651" y="5130"/>
                    <a:pt x="3349" y="4046"/>
                    <a:pt x="4369" y="3286"/>
                  </a:cubicBezTo>
                  <a:cubicBezTo>
                    <a:pt x="4566" y="3138"/>
                    <a:pt x="4644" y="2884"/>
                    <a:pt x="4569" y="2652"/>
                  </a:cubicBezTo>
                  <a:lnTo>
                    <a:pt x="4566" y="2645"/>
                  </a:lnTo>
                  <a:lnTo>
                    <a:pt x="4566" y="1232"/>
                  </a:lnTo>
                  <a:close/>
                  <a:moveTo>
                    <a:pt x="4001" y="0"/>
                  </a:moveTo>
                  <a:cubicBezTo>
                    <a:pt x="3687" y="0"/>
                    <a:pt x="3436" y="254"/>
                    <a:pt x="3436" y="568"/>
                  </a:cubicBezTo>
                  <a:lnTo>
                    <a:pt x="3436" y="2582"/>
                  </a:lnTo>
                  <a:cubicBezTo>
                    <a:pt x="2461" y="3379"/>
                    <a:pt x="1754" y="4454"/>
                    <a:pt x="1407" y="5662"/>
                  </a:cubicBezTo>
                  <a:lnTo>
                    <a:pt x="568" y="5662"/>
                  </a:lnTo>
                  <a:cubicBezTo>
                    <a:pt x="254" y="5662"/>
                    <a:pt x="0" y="5916"/>
                    <a:pt x="0" y="6230"/>
                  </a:cubicBezTo>
                  <a:lnTo>
                    <a:pt x="0" y="9626"/>
                  </a:lnTo>
                  <a:cubicBezTo>
                    <a:pt x="0" y="9937"/>
                    <a:pt x="254" y="10191"/>
                    <a:pt x="568" y="10191"/>
                  </a:cubicBezTo>
                  <a:lnTo>
                    <a:pt x="1857" y="10191"/>
                  </a:lnTo>
                  <a:cubicBezTo>
                    <a:pt x="2452" y="11357"/>
                    <a:pt x="3400" y="12302"/>
                    <a:pt x="4569" y="12897"/>
                  </a:cubicBezTo>
                  <a:lnTo>
                    <a:pt x="4569" y="14156"/>
                  </a:lnTo>
                  <a:cubicBezTo>
                    <a:pt x="4569" y="14467"/>
                    <a:pt x="4819" y="14720"/>
                    <a:pt x="5133" y="14720"/>
                  </a:cubicBezTo>
                  <a:lnTo>
                    <a:pt x="7398" y="14720"/>
                  </a:lnTo>
                  <a:cubicBezTo>
                    <a:pt x="7712" y="14720"/>
                    <a:pt x="7965" y="14467"/>
                    <a:pt x="7965" y="14156"/>
                  </a:cubicBezTo>
                  <a:lnTo>
                    <a:pt x="7965" y="13588"/>
                  </a:lnTo>
                  <a:lnTo>
                    <a:pt x="11362" y="13588"/>
                  </a:lnTo>
                  <a:lnTo>
                    <a:pt x="11362" y="14156"/>
                  </a:lnTo>
                  <a:cubicBezTo>
                    <a:pt x="11362" y="14467"/>
                    <a:pt x="11613" y="14720"/>
                    <a:pt x="11927" y="14720"/>
                  </a:cubicBezTo>
                  <a:lnTo>
                    <a:pt x="14192" y="14720"/>
                  </a:lnTo>
                  <a:cubicBezTo>
                    <a:pt x="14506" y="14720"/>
                    <a:pt x="14759" y="14467"/>
                    <a:pt x="14759" y="14156"/>
                  </a:cubicBezTo>
                  <a:lnTo>
                    <a:pt x="14759" y="12903"/>
                  </a:lnTo>
                  <a:cubicBezTo>
                    <a:pt x="16689" y="11915"/>
                    <a:pt x="17969" y="9998"/>
                    <a:pt x="18135" y="7839"/>
                  </a:cubicBezTo>
                  <a:cubicBezTo>
                    <a:pt x="18383" y="7754"/>
                    <a:pt x="18612" y="7618"/>
                    <a:pt x="18799" y="7437"/>
                  </a:cubicBezTo>
                  <a:cubicBezTo>
                    <a:pt x="19134" y="7123"/>
                    <a:pt x="19325" y="6685"/>
                    <a:pt x="19325" y="6230"/>
                  </a:cubicBezTo>
                  <a:lnTo>
                    <a:pt x="19325" y="5097"/>
                  </a:lnTo>
                  <a:cubicBezTo>
                    <a:pt x="19325" y="4783"/>
                    <a:pt x="19071" y="4530"/>
                    <a:pt x="18760" y="4530"/>
                  </a:cubicBezTo>
                  <a:cubicBezTo>
                    <a:pt x="18446" y="4530"/>
                    <a:pt x="18192" y="4783"/>
                    <a:pt x="18192" y="5097"/>
                  </a:cubicBezTo>
                  <a:lnTo>
                    <a:pt x="18192" y="6230"/>
                  </a:lnTo>
                  <a:cubicBezTo>
                    <a:pt x="18192" y="6332"/>
                    <a:pt x="18159" y="6435"/>
                    <a:pt x="18099" y="6522"/>
                  </a:cubicBezTo>
                  <a:cubicBezTo>
                    <a:pt x="17688" y="3482"/>
                    <a:pt x="15079" y="1133"/>
                    <a:pt x="11927" y="1133"/>
                  </a:cubicBezTo>
                  <a:lnTo>
                    <a:pt x="7398" y="1133"/>
                  </a:lnTo>
                  <a:cubicBezTo>
                    <a:pt x="7041" y="1136"/>
                    <a:pt x="6685" y="1169"/>
                    <a:pt x="6332" y="1238"/>
                  </a:cubicBezTo>
                  <a:cubicBezTo>
                    <a:pt x="5807" y="465"/>
                    <a:pt x="4934" y="3"/>
                    <a:pt x="4001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16" name="Google Shape;716;p30"/>
            <p:cNvSpPr/>
            <p:nvPr/>
          </p:nvSpPr>
          <p:spPr>
            <a:xfrm>
              <a:off x="1658025" y="2615925"/>
              <a:ext cx="141550" cy="143450"/>
            </a:xfrm>
            <a:custGeom>
              <a:rect b="b" l="l" r="r" t="t"/>
              <a:pathLst>
                <a:path extrusionOk="0" h="5738" w="5662">
                  <a:moveTo>
                    <a:pt x="2829" y="1133"/>
                  </a:moveTo>
                  <a:cubicBezTo>
                    <a:pt x="3750" y="1133"/>
                    <a:pt x="4529" y="1945"/>
                    <a:pt x="4529" y="2908"/>
                  </a:cubicBezTo>
                  <a:cubicBezTo>
                    <a:pt x="4526" y="3845"/>
                    <a:pt x="3768" y="4605"/>
                    <a:pt x="2829" y="4605"/>
                  </a:cubicBezTo>
                  <a:cubicBezTo>
                    <a:pt x="1890" y="4605"/>
                    <a:pt x="1132" y="3845"/>
                    <a:pt x="1132" y="2908"/>
                  </a:cubicBezTo>
                  <a:cubicBezTo>
                    <a:pt x="1132" y="1945"/>
                    <a:pt x="1908" y="1133"/>
                    <a:pt x="2829" y="1133"/>
                  </a:cubicBezTo>
                  <a:close/>
                  <a:moveTo>
                    <a:pt x="2829" y="1"/>
                  </a:moveTo>
                  <a:cubicBezTo>
                    <a:pt x="2075" y="1"/>
                    <a:pt x="1359" y="312"/>
                    <a:pt x="818" y="876"/>
                  </a:cubicBezTo>
                  <a:cubicBezTo>
                    <a:pt x="293" y="1423"/>
                    <a:pt x="0" y="2151"/>
                    <a:pt x="0" y="2908"/>
                  </a:cubicBezTo>
                  <a:cubicBezTo>
                    <a:pt x="0" y="4470"/>
                    <a:pt x="1265" y="5738"/>
                    <a:pt x="2829" y="5738"/>
                  </a:cubicBezTo>
                  <a:cubicBezTo>
                    <a:pt x="4393" y="5738"/>
                    <a:pt x="5662" y="4470"/>
                    <a:pt x="5662" y="2908"/>
                  </a:cubicBezTo>
                  <a:cubicBezTo>
                    <a:pt x="5659" y="2151"/>
                    <a:pt x="5366" y="1423"/>
                    <a:pt x="4840" y="876"/>
                  </a:cubicBezTo>
                  <a:cubicBezTo>
                    <a:pt x="4303" y="312"/>
                    <a:pt x="3584" y="1"/>
                    <a:pt x="2829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17" name="Google Shape;717;p30"/>
          <p:cNvGrpSpPr/>
          <p:nvPr/>
        </p:nvGrpSpPr>
        <p:grpSpPr>
          <a:xfrm>
            <a:off x="7075815" y="3441622"/>
            <a:ext cx="423716" cy="390274"/>
            <a:chOff x="2680100" y="2638725"/>
            <a:chExt cx="475125" cy="437625"/>
          </a:xfrm>
        </p:grpSpPr>
        <p:sp>
          <p:nvSpPr>
            <p:cNvPr id="718" name="Google Shape;718;p30"/>
            <p:cNvSpPr/>
            <p:nvPr/>
          </p:nvSpPr>
          <p:spPr>
            <a:xfrm>
              <a:off x="2680100" y="2638725"/>
              <a:ext cx="475125" cy="437625"/>
            </a:xfrm>
            <a:custGeom>
              <a:rect b="b" l="l" r="r" t="t"/>
              <a:pathLst>
                <a:path extrusionOk="0" h="17505" w="19005">
                  <a:moveTo>
                    <a:pt x="11399" y="1133"/>
                  </a:moveTo>
                  <a:cubicBezTo>
                    <a:pt x="11803" y="1133"/>
                    <a:pt x="12130" y="1462"/>
                    <a:pt x="12133" y="1867"/>
                  </a:cubicBezTo>
                  <a:lnTo>
                    <a:pt x="12133" y="3301"/>
                  </a:lnTo>
                  <a:lnTo>
                    <a:pt x="6876" y="3301"/>
                  </a:lnTo>
                  <a:lnTo>
                    <a:pt x="6873" y="1867"/>
                  </a:lnTo>
                  <a:cubicBezTo>
                    <a:pt x="6876" y="1462"/>
                    <a:pt x="7202" y="1133"/>
                    <a:pt x="7606" y="1133"/>
                  </a:cubicBezTo>
                  <a:close/>
                  <a:moveTo>
                    <a:pt x="2815" y="4433"/>
                  </a:moveTo>
                  <a:lnTo>
                    <a:pt x="2815" y="5430"/>
                  </a:lnTo>
                  <a:cubicBezTo>
                    <a:pt x="2815" y="5880"/>
                    <a:pt x="2449" y="6245"/>
                    <a:pt x="1999" y="6245"/>
                  </a:cubicBezTo>
                  <a:lnTo>
                    <a:pt x="1133" y="6245"/>
                  </a:lnTo>
                  <a:lnTo>
                    <a:pt x="1133" y="4433"/>
                  </a:lnTo>
                  <a:close/>
                  <a:moveTo>
                    <a:pt x="17873" y="4433"/>
                  </a:moveTo>
                  <a:lnTo>
                    <a:pt x="17873" y="6248"/>
                  </a:lnTo>
                  <a:lnTo>
                    <a:pt x="17006" y="6248"/>
                  </a:lnTo>
                  <a:cubicBezTo>
                    <a:pt x="16556" y="6248"/>
                    <a:pt x="16191" y="5883"/>
                    <a:pt x="16191" y="5433"/>
                  </a:cubicBezTo>
                  <a:lnTo>
                    <a:pt x="16191" y="4433"/>
                  </a:lnTo>
                  <a:close/>
                  <a:moveTo>
                    <a:pt x="15058" y="4430"/>
                  </a:moveTo>
                  <a:lnTo>
                    <a:pt x="15058" y="5430"/>
                  </a:lnTo>
                  <a:cubicBezTo>
                    <a:pt x="15058" y="6505"/>
                    <a:pt x="15931" y="7377"/>
                    <a:pt x="17006" y="7377"/>
                  </a:cubicBezTo>
                  <a:lnTo>
                    <a:pt x="17873" y="7377"/>
                  </a:lnTo>
                  <a:lnTo>
                    <a:pt x="17873" y="13422"/>
                  </a:lnTo>
                  <a:lnTo>
                    <a:pt x="17006" y="13422"/>
                  </a:lnTo>
                  <a:cubicBezTo>
                    <a:pt x="15931" y="13425"/>
                    <a:pt x="15058" y="14295"/>
                    <a:pt x="15058" y="15373"/>
                  </a:cubicBezTo>
                  <a:lnTo>
                    <a:pt x="15058" y="16369"/>
                  </a:lnTo>
                  <a:lnTo>
                    <a:pt x="3947" y="16369"/>
                  </a:lnTo>
                  <a:lnTo>
                    <a:pt x="3947" y="15373"/>
                  </a:lnTo>
                  <a:cubicBezTo>
                    <a:pt x="3947" y="14295"/>
                    <a:pt x="3074" y="13425"/>
                    <a:pt x="1999" y="13422"/>
                  </a:cubicBezTo>
                  <a:lnTo>
                    <a:pt x="1133" y="13422"/>
                  </a:lnTo>
                  <a:lnTo>
                    <a:pt x="1133" y="7377"/>
                  </a:lnTo>
                  <a:lnTo>
                    <a:pt x="1999" y="7377"/>
                  </a:lnTo>
                  <a:cubicBezTo>
                    <a:pt x="3074" y="7377"/>
                    <a:pt x="3947" y="6505"/>
                    <a:pt x="3947" y="5430"/>
                  </a:cubicBezTo>
                  <a:lnTo>
                    <a:pt x="3947" y="4430"/>
                  </a:lnTo>
                  <a:close/>
                  <a:moveTo>
                    <a:pt x="1999" y="14557"/>
                  </a:moveTo>
                  <a:cubicBezTo>
                    <a:pt x="2449" y="14557"/>
                    <a:pt x="2815" y="14923"/>
                    <a:pt x="2815" y="15376"/>
                  </a:cubicBezTo>
                  <a:lnTo>
                    <a:pt x="2815" y="16372"/>
                  </a:lnTo>
                  <a:lnTo>
                    <a:pt x="1133" y="16372"/>
                  </a:lnTo>
                  <a:lnTo>
                    <a:pt x="1133" y="14557"/>
                  </a:lnTo>
                  <a:close/>
                  <a:moveTo>
                    <a:pt x="17873" y="14557"/>
                  </a:moveTo>
                  <a:lnTo>
                    <a:pt x="17873" y="16372"/>
                  </a:lnTo>
                  <a:lnTo>
                    <a:pt x="16191" y="16372"/>
                  </a:lnTo>
                  <a:lnTo>
                    <a:pt x="16191" y="15376"/>
                  </a:lnTo>
                  <a:cubicBezTo>
                    <a:pt x="16191" y="14923"/>
                    <a:pt x="16556" y="14557"/>
                    <a:pt x="17006" y="14557"/>
                  </a:cubicBezTo>
                  <a:close/>
                  <a:moveTo>
                    <a:pt x="7606" y="1"/>
                  </a:moveTo>
                  <a:cubicBezTo>
                    <a:pt x="6577" y="1"/>
                    <a:pt x="5743" y="837"/>
                    <a:pt x="5743" y="1867"/>
                  </a:cubicBezTo>
                  <a:lnTo>
                    <a:pt x="5743" y="3301"/>
                  </a:lnTo>
                  <a:lnTo>
                    <a:pt x="1133" y="3301"/>
                  </a:lnTo>
                  <a:cubicBezTo>
                    <a:pt x="508" y="3301"/>
                    <a:pt x="0" y="3808"/>
                    <a:pt x="0" y="4433"/>
                  </a:cubicBezTo>
                  <a:lnTo>
                    <a:pt x="0" y="16372"/>
                  </a:lnTo>
                  <a:cubicBezTo>
                    <a:pt x="0" y="16997"/>
                    <a:pt x="508" y="17504"/>
                    <a:pt x="1133" y="17504"/>
                  </a:cubicBezTo>
                  <a:lnTo>
                    <a:pt x="17873" y="17504"/>
                  </a:lnTo>
                  <a:cubicBezTo>
                    <a:pt x="18498" y="17504"/>
                    <a:pt x="19005" y="16997"/>
                    <a:pt x="19005" y="16372"/>
                  </a:cubicBezTo>
                  <a:lnTo>
                    <a:pt x="19005" y="4430"/>
                  </a:lnTo>
                  <a:cubicBezTo>
                    <a:pt x="19005" y="3805"/>
                    <a:pt x="18498" y="3298"/>
                    <a:pt x="17873" y="3298"/>
                  </a:cubicBezTo>
                  <a:lnTo>
                    <a:pt x="13265" y="3298"/>
                  </a:lnTo>
                  <a:lnTo>
                    <a:pt x="13265" y="1864"/>
                  </a:lnTo>
                  <a:cubicBezTo>
                    <a:pt x="13262" y="834"/>
                    <a:pt x="12428" y="1"/>
                    <a:pt x="11399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19" name="Google Shape;719;p30"/>
            <p:cNvSpPr/>
            <p:nvPr/>
          </p:nvSpPr>
          <p:spPr>
            <a:xfrm>
              <a:off x="2795000" y="2810525"/>
              <a:ext cx="237800" cy="164300"/>
            </a:xfrm>
            <a:custGeom>
              <a:rect b="b" l="l" r="r" t="t"/>
              <a:pathLst>
                <a:path extrusionOk="0" h="6572" w="9512">
                  <a:moveTo>
                    <a:pt x="8379" y="1133"/>
                  </a:moveTo>
                  <a:lnTo>
                    <a:pt x="8379" y="5439"/>
                  </a:lnTo>
                  <a:lnTo>
                    <a:pt x="1132" y="5439"/>
                  </a:lnTo>
                  <a:lnTo>
                    <a:pt x="1132" y="1133"/>
                  </a:lnTo>
                  <a:close/>
                  <a:moveTo>
                    <a:pt x="568" y="1"/>
                  </a:moveTo>
                  <a:cubicBezTo>
                    <a:pt x="254" y="1"/>
                    <a:pt x="0" y="255"/>
                    <a:pt x="0" y="566"/>
                  </a:cubicBezTo>
                  <a:lnTo>
                    <a:pt x="0" y="6007"/>
                  </a:lnTo>
                  <a:cubicBezTo>
                    <a:pt x="0" y="6318"/>
                    <a:pt x="254" y="6571"/>
                    <a:pt x="568" y="6571"/>
                  </a:cubicBezTo>
                  <a:lnTo>
                    <a:pt x="8947" y="6571"/>
                  </a:lnTo>
                  <a:cubicBezTo>
                    <a:pt x="9258" y="6571"/>
                    <a:pt x="9511" y="6318"/>
                    <a:pt x="9511" y="6007"/>
                  </a:cubicBezTo>
                  <a:lnTo>
                    <a:pt x="9511" y="566"/>
                  </a:lnTo>
                  <a:cubicBezTo>
                    <a:pt x="9511" y="255"/>
                    <a:pt x="9258" y="1"/>
                    <a:pt x="8947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0" name="Google Shape;720;p30"/>
            <p:cNvSpPr/>
            <p:nvPr/>
          </p:nvSpPr>
          <p:spPr>
            <a:xfrm>
              <a:off x="2871900" y="2856725"/>
              <a:ext cx="91525" cy="28350"/>
            </a:xfrm>
            <a:custGeom>
              <a:rect b="b" l="l" r="r" t="t"/>
              <a:pathLst>
                <a:path extrusionOk="0" h="1134" w="3661">
                  <a:moveTo>
                    <a:pt x="565" y="1"/>
                  </a:moveTo>
                  <a:cubicBezTo>
                    <a:pt x="254" y="1"/>
                    <a:pt x="1" y="254"/>
                    <a:pt x="1" y="565"/>
                  </a:cubicBezTo>
                  <a:cubicBezTo>
                    <a:pt x="1" y="879"/>
                    <a:pt x="254" y="1133"/>
                    <a:pt x="565" y="1133"/>
                  </a:cubicBezTo>
                  <a:lnTo>
                    <a:pt x="3096" y="1133"/>
                  </a:lnTo>
                  <a:cubicBezTo>
                    <a:pt x="3407" y="1133"/>
                    <a:pt x="3660" y="879"/>
                    <a:pt x="3660" y="565"/>
                  </a:cubicBezTo>
                  <a:cubicBezTo>
                    <a:pt x="3660" y="254"/>
                    <a:pt x="3407" y="1"/>
                    <a:pt x="3096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1" name="Google Shape;721;p30"/>
            <p:cNvSpPr/>
            <p:nvPr/>
          </p:nvSpPr>
          <p:spPr>
            <a:xfrm>
              <a:off x="2845500" y="2900300"/>
              <a:ext cx="144350" cy="28325"/>
            </a:xfrm>
            <a:custGeom>
              <a:rect b="b" l="l" r="r" t="t"/>
              <a:pathLst>
                <a:path extrusionOk="0" h="1133" w="5774">
                  <a:moveTo>
                    <a:pt x="565" y="0"/>
                  </a:moveTo>
                  <a:cubicBezTo>
                    <a:pt x="254" y="0"/>
                    <a:pt x="0" y="254"/>
                    <a:pt x="0" y="568"/>
                  </a:cubicBezTo>
                  <a:cubicBezTo>
                    <a:pt x="0" y="879"/>
                    <a:pt x="254" y="1132"/>
                    <a:pt x="565" y="1132"/>
                  </a:cubicBezTo>
                  <a:lnTo>
                    <a:pt x="5209" y="1132"/>
                  </a:lnTo>
                  <a:cubicBezTo>
                    <a:pt x="5520" y="1132"/>
                    <a:pt x="5773" y="879"/>
                    <a:pt x="5773" y="568"/>
                  </a:cubicBezTo>
                  <a:cubicBezTo>
                    <a:pt x="5773" y="254"/>
                    <a:pt x="5520" y="0"/>
                    <a:pt x="5209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31"/>
          <p:cNvSpPr txBox="1"/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Cartoon Style Objects Infographics</a:t>
            </a:r>
            <a:endParaRPr sz="2400"/>
          </a:p>
        </p:txBody>
      </p:sp>
      <p:grpSp>
        <p:nvGrpSpPr>
          <p:cNvPr id="727" name="Google Shape;727;p31"/>
          <p:cNvGrpSpPr/>
          <p:nvPr/>
        </p:nvGrpSpPr>
        <p:grpSpPr>
          <a:xfrm>
            <a:off x="1131876" y="1096129"/>
            <a:ext cx="1098184" cy="3015438"/>
            <a:chOff x="1131876" y="1096129"/>
            <a:chExt cx="1098184" cy="3015438"/>
          </a:xfrm>
        </p:grpSpPr>
        <p:sp>
          <p:nvSpPr>
            <p:cNvPr id="728" name="Google Shape;728;p31"/>
            <p:cNvSpPr/>
            <p:nvPr/>
          </p:nvSpPr>
          <p:spPr>
            <a:xfrm>
              <a:off x="1131876" y="1096129"/>
              <a:ext cx="1098184" cy="1666750"/>
            </a:xfrm>
            <a:custGeom>
              <a:rect b="b" l="l" r="r" t="t"/>
              <a:pathLst>
                <a:path extrusionOk="0" h="51431" w="31163">
                  <a:moveTo>
                    <a:pt x="15581" y="0"/>
                  </a:moveTo>
                  <a:cubicBezTo>
                    <a:pt x="6999" y="0"/>
                    <a:pt x="0" y="6968"/>
                    <a:pt x="0" y="15581"/>
                  </a:cubicBezTo>
                  <a:lnTo>
                    <a:pt x="0" y="51431"/>
                  </a:lnTo>
                  <a:lnTo>
                    <a:pt x="1045" y="51431"/>
                  </a:lnTo>
                  <a:cubicBezTo>
                    <a:pt x="3294" y="45604"/>
                    <a:pt x="8962" y="41487"/>
                    <a:pt x="15581" y="41487"/>
                  </a:cubicBezTo>
                  <a:cubicBezTo>
                    <a:pt x="22200" y="41487"/>
                    <a:pt x="27869" y="45604"/>
                    <a:pt x="30117" y="51431"/>
                  </a:cubicBezTo>
                  <a:lnTo>
                    <a:pt x="31162" y="51431"/>
                  </a:lnTo>
                  <a:lnTo>
                    <a:pt x="31162" y="15581"/>
                  </a:lnTo>
                  <a:cubicBezTo>
                    <a:pt x="31162" y="6968"/>
                    <a:pt x="24195" y="0"/>
                    <a:pt x="155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31"/>
            <p:cNvSpPr/>
            <p:nvPr/>
          </p:nvSpPr>
          <p:spPr>
            <a:xfrm>
              <a:off x="1132390" y="2970241"/>
              <a:ext cx="1097156" cy="474187"/>
            </a:xfrm>
            <a:custGeom>
              <a:rect b="b" l="l" r="r" t="t"/>
              <a:pathLst>
                <a:path extrusionOk="0" h="14632" w="33855">
                  <a:moveTo>
                    <a:pt x="33063" y="1"/>
                  </a:moveTo>
                  <a:cubicBezTo>
                    <a:pt x="28883" y="7031"/>
                    <a:pt x="24671" y="13270"/>
                    <a:pt x="16722" y="13270"/>
                  </a:cubicBezTo>
                  <a:cubicBezTo>
                    <a:pt x="9026" y="13270"/>
                    <a:pt x="4846" y="7411"/>
                    <a:pt x="792" y="697"/>
                  </a:cubicBezTo>
                  <a:cubicBezTo>
                    <a:pt x="539" y="1141"/>
                    <a:pt x="254" y="1584"/>
                    <a:pt x="1" y="2028"/>
                  </a:cubicBezTo>
                  <a:cubicBezTo>
                    <a:pt x="4023" y="8615"/>
                    <a:pt x="8583" y="14632"/>
                    <a:pt x="16722" y="14632"/>
                  </a:cubicBezTo>
                  <a:cubicBezTo>
                    <a:pt x="25146" y="14632"/>
                    <a:pt x="29738" y="8203"/>
                    <a:pt x="33855" y="1363"/>
                  </a:cubicBezTo>
                  <a:cubicBezTo>
                    <a:pt x="33570" y="887"/>
                    <a:pt x="33316" y="444"/>
                    <a:pt x="330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31"/>
            <p:cNvSpPr/>
            <p:nvPr/>
          </p:nvSpPr>
          <p:spPr>
            <a:xfrm>
              <a:off x="1445414" y="3640459"/>
              <a:ext cx="471108" cy="471108"/>
            </a:xfrm>
            <a:custGeom>
              <a:rect b="b" l="l" r="r" t="t"/>
              <a:pathLst>
                <a:path extrusionOk="0" h="14537" w="14537">
                  <a:moveTo>
                    <a:pt x="7252" y="1"/>
                  </a:moveTo>
                  <a:cubicBezTo>
                    <a:pt x="3230" y="1"/>
                    <a:pt x="0" y="3231"/>
                    <a:pt x="0" y="7253"/>
                  </a:cubicBezTo>
                  <a:cubicBezTo>
                    <a:pt x="0" y="11275"/>
                    <a:pt x="3230" y="14537"/>
                    <a:pt x="7252" y="14537"/>
                  </a:cubicBezTo>
                  <a:cubicBezTo>
                    <a:pt x="11274" y="14537"/>
                    <a:pt x="14536" y="11275"/>
                    <a:pt x="14536" y="7253"/>
                  </a:cubicBezTo>
                  <a:cubicBezTo>
                    <a:pt x="14536" y="3231"/>
                    <a:pt x="11274" y="1"/>
                    <a:pt x="7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FFFF"/>
                  </a:solidFill>
                  <a:latin typeface="Fira Sans"/>
                  <a:ea typeface="Fira Sans"/>
                  <a:cs typeface="Fira Sans"/>
                  <a:sym typeface="Fira Sans"/>
                </a:rPr>
                <a:t>1</a:t>
              </a:r>
              <a:endParaRPr sz="18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731" name="Google Shape;731;p31"/>
            <p:cNvSpPr/>
            <p:nvPr/>
          </p:nvSpPr>
          <p:spPr>
            <a:xfrm>
              <a:off x="1669658" y="3229902"/>
              <a:ext cx="22620" cy="411608"/>
            </a:xfrm>
            <a:custGeom>
              <a:rect b="b" l="l" r="r" t="t"/>
              <a:pathLst>
                <a:path extrusionOk="0" h="12701" w="698">
                  <a:moveTo>
                    <a:pt x="1" y="1"/>
                  </a:moveTo>
                  <a:lnTo>
                    <a:pt x="1" y="12700"/>
                  </a:lnTo>
                  <a:lnTo>
                    <a:pt x="698" y="12700"/>
                  </a:lnTo>
                  <a:lnTo>
                    <a:pt x="69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31"/>
            <p:cNvSpPr/>
            <p:nvPr/>
          </p:nvSpPr>
          <p:spPr>
            <a:xfrm>
              <a:off x="1304296" y="2587718"/>
              <a:ext cx="753345" cy="663608"/>
            </a:xfrm>
            <a:custGeom>
              <a:rect b="b" l="l" r="r" t="t"/>
              <a:pathLst>
                <a:path extrusionOk="0" h="20477" w="23246">
                  <a:moveTo>
                    <a:pt x="11616" y="0"/>
                  </a:moveTo>
                  <a:cubicBezTo>
                    <a:pt x="10288" y="0"/>
                    <a:pt x="8937" y="261"/>
                    <a:pt x="7633" y="815"/>
                  </a:cubicBezTo>
                  <a:cubicBezTo>
                    <a:pt x="2439" y="3000"/>
                    <a:pt x="1" y="9017"/>
                    <a:pt x="2186" y="14211"/>
                  </a:cubicBezTo>
                  <a:cubicBezTo>
                    <a:pt x="3847" y="18126"/>
                    <a:pt x="7624" y="20477"/>
                    <a:pt x="11611" y="20477"/>
                  </a:cubicBezTo>
                  <a:cubicBezTo>
                    <a:pt x="12946" y="20477"/>
                    <a:pt x="14303" y="20213"/>
                    <a:pt x="15614" y="19658"/>
                  </a:cubicBezTo>
                  <a:cubicBezTo>
                    <a:pt x="20807" y="17472"/>
                    <a:pt x="23246" y="11455"/>
                    <a:pt x="21061" y="6262"/>
                  </a:cubicBezTo>
                  <a:cubicBezTo>
                    <a:pt x="19397" y="2364"/>
                    <a:pt x="15611" y="0"/>
                    <a:pt x="116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31"/>
            <p:cNvSpPr txBox="1"/>
            <p:nvPr/>
          </p:nvSpPr>
          <p:spPr>
            <a:xfrm>
              <a:off x="1132418" y="1629412"/>
              <a:ext cx="1097100" cy="768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Jupiter is </a:t>
              </a: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the biggest of them all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34" name="Google Shape;734;p31"/>
            <p:cNvSpPr txBox="1"/>
            <p:nvPr/>
          </p:nvSpPr>
          <p:spPr>
            <a:xfrm>
              <a:off x="1132418" y="1461288"/>
              <a:ext cx="1097100" cy="24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Jupiter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35" name="Google Shape;735;p31"/>
            <p:cNvSpPr/>
            <p:nvPr/>
          </p:nvSpPr>
          <p:spPr>
            <a:xfrm rot="-4856155">
              <a:off x="1241776" y="1141688"/>
              <a:ext cx="403460" cy="411351"/>
            </a:xfrm>
            <a:custGeom>
              <a:rect b="b" l="l" r="r" t="t"/>
              <a:pathLst>
                <a:path extrusionOk="0" h="19724" w="19663">
                  <a:moveTo>
                    <a:pt x="1311" y="1"/>
                  </a:moveTo>
                  <a:lnTo>
                    <a:pt x="1037" y="31"/>
                  </a:lnTo>
                  <a:lnTo>
                    <a:pt x="580" y="214"/>
                  </a:lnTo>
                  <a:lnTo>
                    <a:pt x="214" y="580"/>
                  </a:lnTo>
                  <a:lnTo>
                    <a:pt x="31" y="1037"/>
                  </a:lnTo>
                  <a:lnTo>
                    <a:pt x="1" y="1312"/>
                  </a:lnTo>
                  <a:lnTo>
                    <a:pt x="31" y="1586"/>
                  </a:lnTo>
                  <a:lnTo>
                    <a:pt x="214" y="2043"/>
                  </a:lnTo>
                  <a:lnTo>
                    <a:pt x="580" y="2378"/>
                  </a:lnTo>
                  <a:lnTo>
                    <a:pt x="1037" y="2592"/>
                  </a:lnTo>
                  <a:lnTo>
                    <a:pt x="1311" y="2592"/>
                  </a:lnTo>
                  <a:lnTo>
                    <a:pt x="2104" y="2622"/>
                  </a:lnTo>
                  <a:lnTo>
                    <a:pt x="3720" y="2775"/>
                  </a:lnTo>
                  <a:lnTo>
                    <a:pt x="5244" y="3080"/>
                  </a:lnTo>
                  <a:lnTo>
                    <a:pt x="6737" y="3567"/>
                  </a:lnTo>
                  <a:lnTo>
                    <a:pt x="8170" y="4146"/>
                  </a:lnTo>
                  <a:lnTo>
                    <a:pt x="9511" y="4878"/>
                  </a:lnTo>
                  <a:lnTo>
                    <a:pt x="10761" y="5732"/>
                  </a:lnTo>
                  <a:lnTo>
                    <a:pt x="11950" y="6707"/>
                  </a:lnTo>
                  <a:lnTo>
                    <a:pt x="13017" y="7774"/>
                  </a:lnTo>
                  <a:lnTo>
                    <a:pt x="13992" y="8963"/>
                  </a:lnTo>
                  <a:lnTo>
                    <a:pt x="14846" y="10213"/>
                  </a:lnTo>
                  <a:lnTo>
                    <a:pt x="15547" y="11554"/>
                  </a:lnTo>
                  <a:lnTo>
                    <a:pt x="16157" y="12987"/>
                  </a:lnTo>
                  <a:lnTo>
                    <a:pt x="16614" y="14450"/>
                  </a:lnTo>
                  <a:lnTo>
                    <a:pt x="16949" y="16004"/>
                  </a:lnTo>
                  <a:lnTo>
                    <a:pt x="17102" y="17589"/>
                  </a:lnTo>
                  <a:lnTo>
                    <a:pt x="17132" y="18413"/>
                  </a:lnTo>
                  <a:lnTo>
                    <a:pt x="17132" y="18687"/>
                  </a:lnTo>
                  <a:lnTo>
                    <a:pt x="17315" y="19144"/>
                  </a:lnTo>
                  <a:lnTo>
                    <a:pt x="17681" y="19510"/>
                  </a:lnTo>
                  <a:lnTo>
                    <a:pt x="18138" y="19693"/>
                  </a:lnTo>
                  <a:lnTo>
                    <a:pt x="18413" y="19723"/>
                  </a:lnTo>
                  <a:lnTo>
                    <a:pt x="18687" y="19693"/>
                  </a:lnTo>
                  <a:lnTo>
                    <a:pt x="19144" y="19479"/>
                  </a:lnTo>
                  <a:lnTo>
                    <a:pt x="19479" y="19144"/>
                  </a:lnTo>
                  <a:lnTo>
                    <a:pt x="19662" y="18656"/>
                  </a:lnTo>
                  <a:lnTo>
                    <a:pt x="19662" y="18382"/>
                  </a:lnTo>
                  <a:lnTo>
                    <a:pt x="19662" y="17437"/>
                  </a:lnTo>
                  <a:lnTo>
                    <a:pt x="19479" y="15578"/>
                  </a:lnTo>
                  <a:lnTo>
                    <a:pt x="19083" y="13779"/>
                  </a:lnTo>
                  <a:lnTo>
                    <a:pt x="18565" y="12072"/>
                  </a:lnTo>
                  <a:lnTo>
                    <a:pt x="17864" y="10426"/>
                  </a:lnTo>
                  <a:lnTo>
                    <a:pt x="17010" y="8841"/>
                  </a:lnTo>
                  <a:lnTo>
                    <a:pt x="16035" y="7378"/>
                  </a:lnTo>
                  <a:lnTo>
                    <a:pt x="14907" y="6036"/>
                  </a:lnTo>
                  <a:lnTo>
                    <a:pt x="13657" y="4787"/>
                  </a:lnTo>
                  <a:lnTo>
                    <a:pt x="12285" y="3659"/>
                  </a:lnTo>
                  <a:lnTo>
                    <a:pt x="10822" y="2653"/>
                  </a:lnTo>
                  <a:lnTo>
                    <a:pt x="9268" y="1799"/>
                  </a:lnTo>
                  <a:lnTo>
                    <a:pt x="7621" y="1129"/>
                  </a:lnTo>
                  <a:lnTo>
                    <a:pt x="5884" y="580"/>
                  </a:lnTo>
                  <a:lnTo>
                    <a:pt x="4116" y="214"/>
                  </a:lnTo>
                  <a:lnTo>
                    <a:pt x="2256" y="31"/>
                  </a:lnTo>
                  <a:lnTo>
                    <a:pt x="1311" y="1"/>
                  </a:lnTo>
                  <a:close/>
                </a:path>
              </a:pathLst>
            </a:custGeom>
            <a:solidFill>
              <a:schemeClr val="lt1"/>
            </a:solidFill>
            <a:ln cap="flat" cmpd="sng" w="9900">
              <a:solidFill>
                <a:schemeClr val="dk1"/>
              </a:solidFill>
              <a:prstDash val="solid"/>
              <a:miter lim="30483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36" name="Google Shape;736;p31"/>
            <p:cNvGrpSpPr/>
            <p:nvPr/>
          </p:nvGrpSpPr>
          <p:grpSpPr>
            <a:xfrm>
              <a:off x="1510884" y="2749437"/>
              <a:ext cx="340168" cy="340168"/>
              <a:chOff x="2676100" y="832575"/>
              <a:chExt cx="483125" cy="483125"/>
            </a:xfrm>
          </p:grpSpPr>
          <p:sp>
            <p:nvSpPr>
              <p:cNvPr id="737" name="Google Shape;737;p31"/>
              <p:cNvSpPr/>
              <p:nvPr/>
            </p:nvSpPr>
            <p:spPr>
              <a:xfrm>
                <a:off x="2676100" y="832575"/>
                <a:ext cx="483125" cy="483125"/>
              </a:xfrm>
              <a:custGeom>
                <a:rect b="b" l="l" r="r" t="t"/>
                <a:pathLst>
                  <a:path extrusionOk="0" h="19325" w="19325">
                    <a:moveTo>
                      <a:pt x="10351" y="1132"/>
                    </a:moveTo>
                    <a:lnTo>
                      <a:pt x="10562" y="2008"/>
                    </a:lnTo>
                    <a:cubicBezTo>
                      <a:pt x="10614" y="2226"/>
                      <a:pt x="10789" y="2392"/>
                      <a:pt x="11009" y="2434"/>
                    </a:cubicBezTo>
                    <a:cubicBezTo>
                      <a:pt x="12021" y="2618"/>
                      <a:pt x="12981" y="3014"/>
                      <a:pt x="13826" y="3596"/>
                    </a:cubicBezTo>
                    <a:cubicBezTo>
                      <a:pt x="13922" y="3663"/>
                      <a:pt x="14033" y="3696"/>
                      <a:pt x="14146" y="3696"/>
                    </a:cubicBezTo>
                    <a:cubicBezTo>
                      <a:pt x="14247" y="3696"/>
                      <a:pt x="14349" y="3669"/>
                      <a:pt x="14439" y="3614"/>
                    </a:cubicBezTo>
                    <a:lnTo>
                      <a:pt x="15179" y="3171"/>
                    </a:lnTo>
                    <a:lnTo>
                      <a:pt x="16154" y="4146"/>
                    </a:lnTo>
                    <a:lnTo>
                      <a:pt x="15711" y="4889"/>
                    </a:lnTo>
                    <a:cubicBezTo>
                      <a:pt x="15596" y="5079"/>
                      <a:pt x="15602" y="5317"/>
                      <a:pt x="15729" y="5499"/>
                    </a:cubicBezTo>
                    <a:cubicBezTo>
                      <a:pt x="16311" y="6344"/>
                      <a:pt x="16707" y="7304"/>
                      <a:pt x="16891" y="8316"/>
                    </a:cubicBezTo>
                    <a:cubicBezTo>
                      <a:pt x="16933" y="8536"/>
                      <a:pt x="17100" y="8711"/>
                      <a:pt x="17317" y="8763"/>
                    </a:cubicBezTo>
                    <a:lnTo>
                      <a:pt x="18193" y="8974"/>
                    </a:lnTo>
                    <a:lnTo>
                      <a:pt x="18193" y="10351"/>
                    </a:lnTo>
                    <a:lnTo>
                      <a:pt x="17317" y="10562"/>
                    </a:lnTo>
                    <a:cubicBezTo>
                      <a:pt x="17100" y="10614"/>
                      <a:pt x="16933" y="10789"/>
                      <a:pt x="16894" y="11009"/>
                    </a:cubicBezTo>
                    <a:cubicBezTo>
                      <a:pt x="16710" y="12021"/>
                      <a:pt x="16311" y="12981"/>
                      <a:pt x="15729" y="13826"/>
                    </a:cubicBezTo>
                    <a:cubicBezTo>
                      <a:pt x="15605" y="14007"/>
                      <a:pt x="15596" y="14246"/>
                      <a:pt x="15711" y="14436"/>
                    </a:cubicBezTo>
                    <a:lnTo>
                      <a:pt x="16154" y="15179"/>
                    </a:lnTo>
                    <a:lnTo>
                      <a:pt x="15179" y="16154"/>
                    </a:lnTo>
                    <a:lnTo>
                      <a:pt x="14439" y="15710"/>
                    </a:lnTo>
                    <a:cubicBezTo>
                      <a:pt x="14349" y="15656"/>
                      <a:pt x="14247" y="15629"/>
                      <a:pt x="14146" y="15629"/>
                    </a:cubicBezTo>
                    <a:cubicBezTo>
                      <a:pt x="14033" y="15629"/>
                      <a:pt x="13922" y="15662"/>
                      <a:pt x="13826" y="15729"/>
                    </a:cubicBezTo>
                    <a:cubicBezTo>
                      <a:pt x="12981" y="16311"/>
                      <a:pt x="12021" y="16707"/>
                      <a:pt x="11009" y="16891"/>
                    </a:cubicBezTo>
                    <a:cubicBezTo>
                      <a:pt x="10789" y="16933"/>
                      <a:pt x="10614" y="17099"/>
                      <a:pt x="10562" y="17317"/>
                    </a:cubicBezTo>
                    <a:lnTo>
                      <a:pt x="10351" y="18192"/>
                    </a:lnTo>
                    <a:lnTo>
                      <a:pt x="8974" y="18192"/>
                    </a:lnTo>
                    <a:lnTo>
                      <a:pt x="8763" y="17317"/>
                    </a:lnTo>
                    <a:cubicBezTo>
                      <a:pt x="8712" y="17099"/>
                      <a:pt x="8536" y="16933"/>
                      <a:pt x="8316" y="16891"/>
                    </a:cubicBezTo>
                    <a:cubicBezTo>
                      <a:pt x="7304" y="16707"/>
                      <a:pt x="6344" y="16311"/>
                      <a:pt x="5499" y="15729"/>
                    </a:cubicBezTo>
                    <a:cubicBezTo>
                      <a:pt x="5404" y="15662"/>
                      <a:pt x="5293" y="15629"/>
                      <a:pt x="5181" y="15629"/>
                    </a:cubicBezTo>
                    <a:cubicBezTo>
                      <a:pt x="5081" y="15629"/>
                      <a:pt x="4979" y="15656"/>
                      <a:pt x="4889" y="15710"/>
                    </a:cubicBezTo>
                    <a:lnTo>
                      <a:pt x="4146" y="16154"/>
                    </a:lnTo>
                    <a:lnTo>
                      <a:pt x="3171" y="15179"/>
                    </a:lnTo>
                    <a:lnTo>
                      <a:pt x="3615" y="14436"/>
                    </a:lnTo>
                    <a:cubicBezTo>
                      <a:pt x="3729" y="14246"/>
                      <a:pt x="3723" y="14007"/>
                      <a:pt x="3597" y="13826"/>
                    </a:cubicBezTo>
                    <a:cubicBezTo>
                      <a:pt x="3014" y="12981"/>
                      <a:pt x="2618" y="12021"/>
                      <a:pt x="2434" y="11009"/>
                    </a:cubicBezTo>
                    <a:cubicBezTo>
                      <a:pt x="2392" y="10789"/>
                      <a:pt x="2226" y="10614"/>
                      <a:pt x="2011" y="10562"/>
                    </a:cubicBezTo>
                    <a:lnTo>
                      <a:pt x="1133" y="10351"/>
                    </a:lnTo>
                    <a:lnTo>
                      <a:pt x="1133" y="8974"/>
                    </a:lnTo>
                    <a:lnTo>
                      <a:pt x="2008" y="8763"/>
                    </a:lnTo>
                    <a:cubicBezTo>
                      <a:pt x="2226" y="8711"/>
                      <a:pt x="2392" y="8536"/>
                      <a:pt x="2431" y="8316"/>
                    </a:cubicBezTo>
                    <a:cubicBezTo>
                      <a:pt x="2615" y="7304"/>
                      <a:pt x="3014" y="6344"/>
                      <a:pt x="3597" y="5499"/>
                    </a:cubicBezTo>
                    <a:cubicBezTo>
                      <a:pt x="3720" y="5317"/>
                      <a:pt x="3729" y="5079"/>
                      <a:pt x="3615" y="4889"/>
                    </a:cubicBezTo>
                    <a:lnTo>
                      <a:pt x="3171" y="4146"/>
                    </a:lnTo>
                    <a:lnTo>
                      <a:pt x="4146" y="3171"/>
                    </a:lnTo>
                    <a:lnTo>
                      <a:pt x="4889" y="3614"/>
                    </a:lnTo>
                    <a:cubicBezTo>
                      <a:pt x="4979" y="3669"/>
                      <a:pt x="5081" y="3696"/>
                      <a:pt x="5181" y="3696"/>
                    </a:cubicBezTo>
                    <a:cubicBezTo>
                      <a:pt x="5293" y="3696"/>
                      <a:pt x="5404" y="3663"/>
                      <a:pt x="5499" y="3596"/>
                    </a:cubicBezTo>
                    <a:cubicBezTo>
                      <a:pt x="6344" y="3014"/>
                      <a:pt x="7304" y="2618"/>
                      <a:pt x="8316" y="2434"/>
                    </a:cubicBezTo>
                    <a:cubicBezTo>
                      <a:pt x="8536" y="2392"/>
                      <a:pt x="8712" y="2226"/>
                      <a:pt x="8763" y="2008"/>
                    </a:cubicBezTo>
                    <a:lnTo>
                      <a:pt x="8974" y="1132"/>
                    </a:lnTo>
                    <a:close/>
                    <a:moveTo>
                      <a:pt x="8530" y="0"/>
                    </a:moveTo>
                    <a:cubicBezTo>
                      <a:pt x="8268" y="0"/>
                      <a:pt x="8041" y="178"/>
                      <a:pt x="7981" y="432"/>
                    </a:cubicBezTo>
                    <a:lnTo>
                      <a:pt x="7748" y="1392"/>
                    </a:lnTo>
                    <a:cubicBezTo>
                      <a:pt x="6833" y="1604"/>
                      <a:pt x="5961" y="1963"/>
                      <a:pt x="5167" y="2461"/>
                    </a:cubicBezTo>
                    <a:lnTo>
                      <a:pt x="4348" y="1969"/>
                    </a:lnTo>
                    <a:cubicBezTo>
                      <a:pt x="4260" y="1915"/>
                      <a:pt x="4160" y="1889"/>
                      <a:pt x="4061" y="1889"/>
                    </a:cubicBezTo>
                    <a:cubicBezTo>
                      <a:pt x="3913" y="1889"/>
                      <a:pt x="3767" y="1946"/>
                      <a:pt x="3657" y="2056"/>
                    </a:cubicBezTo>
                    <a:lnTo>
                      <a:pt x="2057" y="3657"/>
                    </a:lnTo>
                    <a:cubicBezTo>
                      <a:pt x="1872" y="3841"/>
                      <a:pt x="1839" y="4125"/>
                      <a:pt x="1972" y="4348"/>
                    </a:cubicBezTo>
                    <a:lnTo>
                      <a:pt x="2461" y="5163"/>
                    </a:lnTo>
                    <a:cubicBezTo>
                      <a:pt x="1963" y="5958"/>
                      <a:pt x="1604" y="6830"/>
                      <a:pt x="1395" y="7745"/>
                    </a:cubicBezTo>
                    <a:lnTo>
                      <a:pt x="435" y="7978"/>
                    </a:lnTo>
                    <a:cubicBezTo>
                      <a:pt x="179" y="8041"/>
                      <a:pt x="0" y="8267"/>
                      <a:pt x="0" y="8530"/>
                    </a:cubicBezTo>
                    <a:lnTo>
                      <a:pt x="0" y="10795"/>
                    </a:lnTo>
                    <a:cubicBezTo>
                      <a:pt x="0" y="11057"/>
                      <a:pt x="179" y="11284"/>
                      <a:pt x="432" y="11344"/>
                    </a:cubicBezTo>
                    <a:lnTo>
                      <a:pt x="1392" y="11580"/>
                    </a:lnTo>
                    <a:cubicBezTo>
                      <a:pt x="1604" y="12492"/>
                      <a:pt x="1963" y="13364"/>
                      <a:pt x="2461" y="14158"/>
                    </a:cubicBezTo>
                    <a:lnTo>
                      <a:pt x="1969" y="14977"/>
                    </a:lnTo>
                    <a:cubicBezTo>
                      <a:pt x="1836" y="15200"/>
                      <a:pt x="1872" y="15484"/>
                      <a:pt x="2057" y="15668"/>
                    </a:cubicBezTo>
                    <a:lnTo>
                      <a:pt x="3657" y="17268"/>
                    </a:lnTo>
                    <a:cubicBezTo>
                      <a:pt x="3766" y="17378"/>
                      <a:pt x="3911" y="17435"/>
                      <a:pt x="4057" y="17435"/>
                    </a:cubicBezTo>
                    <a:cubicBezTo>
                      <a:pt x="4157" y="17435"/>
                      <a:pt x="4258" y="17408"/>
                      <a:pt x="4348" y="17353"/>
                    </a:cubicBezTo>
                    <a:lnTo>
                      <a:pt x="5164" y="16864"/>
                    </a:lnTo>
                    <a:cubicBezTo>
                      <a:pt x="5958" y="17362"/>
                      <a:pt x="6830" y="17721"/>
                      <a:pt x="7745" y="17930"/>
                    </a:cubicBezTo>
                    <a:lnTo>
                      <a:pt x="7978" y="18890"/>
                    </a:lnTo>
                    <a:cubicBezTo>
                      <a:pt x="8041" y="19147"/>
                      <a:pt x="8268" y="19325"/>
                      <a:pt x="8530" y="19325"/>
                    </a:cubicBezTo>
                    <a:lnTo>
                      <a:pt x="10795" y="19325"/>
                    </a:lnTo>
                    <a:cubicBezTo>
                      <a:pt x="11058" y="19325"/>
                      <a:pt x="11284" y="19147"/>
                      <a:pt x="11344" y="18893"/>
                    </a:cubicBezTo>
                    <a:lnTo>
                      <a:pt x="11577" y="17933"/>
                    </a:lnTo>
                    <a:cubicBezTo>
                      <a:pt x="12492" y="17721"/>
                      <a:pt x="13364" y="17362"/>
                      <a:pt x="14159" y="16864"/>
                    </a:cubicBezTo>
                    <a:lnTo>
                      <a:pt x="14977" y="17356"/>
                    </a:lnTo>
                    <a:cubicBezTo>
                      <a:pt x="15066" y="17410"/>
                      <a:pt x="15166" y="17436"/>
                      <a:pt x="15266" y="17436"/>
                    </a:cubicBezTo>
                    <a:cubicBezTo>
                      <a:pt x="15413" y="17436"/>
                      <a:pt x="15559" y="17379"/>
                      <a:pt x="15668" y="17271"/>
                    </a:cubicBezTo>
                    <a:lnTo>
                      <a:pt x="17269" y="15668"/>
                    </a:lnTo>
                    <a:cubicBezTo>
                      <a:pt x="17453" y="15484"/>
                      <a:pt x="17489" y="15200"/>
                      <a:pt x="17353" y="14977"/>
                    </a:cubicBezTo>
                    <a:lnTo>
                      <a:pt x="16864" y="14161"/>
                    </a:lnTo>
                    <a:cubicBezTo>
                      <a:pt x="17362" y="13367"/>
                      <a:pt x="17722" y="12495"/>
                      <a:pt x="17930" y="11580"/>
                    </a:cubicBezTo>
                    <a:lnTo>
                      <a:pt x="18890" y="11347"/>
                    </a:lnTo>
                    <a:cubicBezTo>
                      <a:pt x="19147" y="11284"/>
                      <a:pt x="19325" y="11057"/>
                      <a:pt x="19325" y="10795"/>
                    </a:cubicBezTo>
                    <a:lnTo>
                      <a:pt x="19325" y="8530"/>
                    </a:lnTo>
                    <a:cubicBezTo>
                      <a:pt x="19325" y="8267"/>
                      <a:pt x="19147" y="8041"/>
                      <a:pt x="18893" y="7981"/>
                    </a:cubicBezTo>
                    <a:lnTo>
                      <a:pt x="17933" y="7748"/>
                    </a:lnTo>
                    <a:cubicBezTo>
                      <a:pt x="17722" y="6833"/>
                      <a:pt x="17362" y="5961"/>
                      <a:pt x="16864" y="5166"/>
                    </a:cubicBezTo>
                    <a:lnTo>
                      <a:pt x="17356" y="4348"/>
                    </a:lnTo>
                    <a:cubicBezTo>
                      <a:pt x="17489" y="4128"/>
                      <a:pt x="17453" y="3841"/>
                      <a:pt x="17272" y="3657"/>
                    </a:cubicBezTo>
                    <a:lnTo>
                      <a:pt x="15668" y="2056"/>
                    </a:lnTo>
                    <a:cubicBezTo>
                      <a:pt x="15559" y="1947"/>
                      <a:pt x="15415" y="1890"/>
                      <a:pt x="15268" y="1890"/>
                    </a:cubicBezTo>
                    <a:cubicBezTo>
                      <a:pt x="15168" y="1890"/>
                      <a:pt x="15068" y="1917"/>
                      <a:pt x="14977" y="1972"/>
                    </a:cubicBezTo>
                    <a:lnTo>
                      <a:pt x="14162" y="2461"/>
                    </a:lnTo>
                    <a:cubicBezTo>
                      <a:pt x="13367" y="1963"/>
                      <a:pt x="12495" y="1604"/>
                      <a:pt x="11580" y="1395"/>
                    </a:cubicBezTo>
                    <a:lnTo>
                      <a:pt x="11347" y="435"/>
                    </a:lnTo>
                    <a:cubicBezTo>
                      <a:pt x="11284" y="178"/>
                      <a:pt x="11058" y="0"/>
                      <a:pt x="107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738" name="Google Shape;738;p31"/>
              <p:cNvSpPr/>
              <p:nvPr/>
            </p:nvSpPr>
            <p:spPr>
              <a:xfrm>
                <a:off x="2762000" y="918475"/>
                <a:ext cx="311400" cy="311400"/>
              </a:xfrm>
              <a:custGeom>
                <a:rect b="b" l="l" r="r" t="t"/>
                <a:pathLst>
                  <a:path extrusionOk="0" h="12456" w="12456">
                    <a:moveTo>
                      <a:pt x="6227" y="1133"/>
                    </a:moveTo>
                    <a:cubicBezTo>
                      <a:pt x="9038" y="1133"/>
                      <a:pt x="11323" y="3418"/>
                      <a:pt x="11323" y="6226"/>
                    </a:cubicBezTo>
                    <a:cubicBezTo>
                      <a:pt x="11323" y="9038"/>
                      <a:pt x="9038" y="11323"/>
                      <a:pt x="6227" y="11323"/>
                    </a:cubicBezTo>
                    <a:cubicBezTo>
                      <a:pt x="3419" y="11323"/>
                      <a:pt x="1133" y="9038"/>
                      <a:pt x="1133" y="6226"/>
                    </a:cubicBezTo>
                    <a:cubicBezTo>
                      <a:pt x="1133" y="3418"/>
                      <a:pt x="3419" y="1133"/>
                      <a:pt x="6227" y="1133"/>
                    </a:cubicBezTo>
                    <a:close/>
                    <a:moveTo>
                      <a:pt x="6227" y="0"/>
                    </a:moveTo>
                    <a:cubicBezTo>
                      <a:pt x="2794" y="0"/>
                      <a:pt x="1" y="2793"/>
                      <a:pt x="1" y="6226"/>
                    </a:cubicBezTo>
                    <a:cubicBezTo>
                      <a:pt x="1" y="9663"/>
                      <a:pt x="2794" y="12456"/>
                      <a:pt x="6227" y="12456"/>
                    </a:cubicBezTo>
                    <a:cubicBezTo>
                      <a:pt x="9663" y="12456"/>
                      <a:pt x="12456" y="9663"/>
                      <a:pt x="12456" y="6226"/>
                    </a:cubicBezTo>
                    <a:cubicBezTo>
                      <a:pt x="12456" y="2793"/>
                      <a:pt x="9663" y="0"/>
                      <a:pt x="62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739" name="Google Shape;739;p31"/>
              <p:cNvSpPr/>
              <p:nvPr/>
            </p:nvSpPr>
            <p:spPr>
              <a:xfrm>
                <a:off x="2810775" y="975075"/>
                <a:ext cx="206025" cy="198150"/>
              </a:xfrm>
              <a:custGeom>
                <a:rect b="b" l="l" r="r" t="t"/>
                <a:pathLst>
                  <a:path extrusionOk="0" h="7926" w="8241">
                    <a:moveTo>
                      <a:pt x="4275" y="1132"/>
                    </a:moveTo>
                    <a:cubicBezTo>
                      <a:pt x="4640" y="1132"/>
                      <a:pt x="5009" y="1203"/>
                      <a:pt x="5360" y="1348"/>
                    </a:cubicBezTo>
                    <a:cubicBezTo>
                      <a:pt x="6416" y="1785"/>
                      <a:pt x="7108" y="2818"/>
                      <a:pt x="7108" y="3962"/>
                    </a:cubicBezTo>
                    <a:cubicBezTo>
                      <a:pt x="7105" y="5527"/>
                      <a:pt x="5840" y="6792"/>
                      <a:pt x="4276" y="6795"/>
                    </a:cubicBezTo>
                    <a:cubicBezTo>
                      <a:pt x="3131" y="6795"/>
                      <a:pt x="2099" y="6103"/>
                      <a:pt x="1661" y="5046"/>
                    </a:cubicBezTo>
                    <a:cubicBezTo>
                      <a:pt x="1223" y="3987"/>
                      <a:pt x="1465" y="2770"/>
                      <a:pt x="2274" y="1961"/>
                    </a:cubicBezTo>
                    <a:cubicBezTo>
                      <a:pt x="2815" y="1419"/>
                      <a:pt x="3538" y="1132"/>
                      <a:pt x="4275" y="1132"/>
                    </a:cubicBezTo>
                    <a:close/>
                    <a:moveTo>
                      <a:pt x="4276" y="1"/>
                    </a:moveTo>
                    <a:cubicBezTo>
                      <a:pt x="2672" y="1"/>
                      <a:pt x="1229" y="964"/>
                      <a:pt x="613" y="2447"/>
                    </a:cubicBezTo>
                    <a:cubicBezTo>
                      <a:pt x="0" y="3926"/>
                      <a:pt x="341" y="5632"/>
                      <a:pt x="1474" y="6764"/>
                    </a:cubicBezTo>
                    <a:cubicBezTo>
                      <a:pt x="2232" y="7523"/>
                      <a:pt x="3247" y="7926"/>
                      <a:pt x="4279" y="7926"/>
                    </a:cubicBezTo>
                    <a:cubicBezTo>
                      <a:pt x="4789" y="7926"/>
                      <a:pt x="5302" y="7828"/>
                      <a:pt x="5791" y="7625"/>
                    </a:cubicBezTo>
                    <a:cubicBezTo>
                      <a:pt x="7274" y="7009"/>
                      <a:pt x="8240" y="5566"/>
                      <a:pt x="8240" y="3962"/>
                    </a:cubicBezTo>
                    <a:cubicBezTo>
                      <a:pt x="8237" y="1773"/>
                      <a:pt x="6465" y="1"/>
                      <a:pt x="42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grpSp>
        <p:nvGrpSpPr>
          <p:cNvPr id="740" name="Google Shape;740;p31"/>
          <p:cNvGrpSpPr/>
          <p:nvPr/>
        </p:nvGrpSpPr>
        <p:grpSpPr>
          <a:xfrm>
            <a:off x="3444907" y="1096129"/>
            <a:ext cx="1098219" cy="3015438"/>
            <a:chOff x="3444907" y="1096129"/>
            <a:chExt cx="1098219" cy="3015438"/>
          </a:xfrm>
        </p:grpSpPr>
        <p:sp>
          <p:nvSpPr>
            <p:cNvPr id="741" name="Google Shape;741;p31"/>
            <p:cNvSpPr/>
            <p:nvPr/>
          </p:nvSpPr>
          <p:spPr>
            <a:xfrm>
              <a:off x="3444937" y="2971278"/>
              <a:ext cx="1098161" cy="473149"/>
            </a:xfrm>
            <a:custGeom>
              <a:rect b="b" l="l" r="r" t="t"/>
              <a:pathLst>
                <a:path extrusionOk="0" h="14600" w="33886">
                  <a:moveTo>
                    <a:pt x="33063" y="0"/>
                  </a:moveTo>
                  <a:cubicBezTo>
                    <a:pt x="28914" y="6999"/>
                    <a:pt x="24670" y="13238"/>
                    <a:pt x="16753" y="13238"/>
                  </a:cubicBezTo>
                  <a:cubicBezTo>
                    <a:pt x="9057" y="13238"/>
                    <a:pt x="4845" y="7379"/>
                    <a:pt x="823" y="665"/>
                  </a:cubicBezTo>
                  <a:cubicBezTo>
                    <a:pt x="538" y="1109"/>
                    <a:pt x="285" y="1552"/>
                    <a:pt x="0" y="1996"/>
                  </a:cubicBezTo>
                  <a:cubicBezTo>
                    <a:pt x="4022" y="8583"/>
                    <a:pt x="8614" y="14600"/>
                    <a:pt x="16753" y="14600"/>
                  </a:cubicBezTo>
                  <a:cubicBezTo>
                    <a:pt x="25145" y="14600"/>
                    <a:pt x="29737" y="8171"/>
                    <a:pt x="33886" y="1331"/>
                  </a:cubicBezTo>
                  <a:cubicBezTo>
                    <a:pt x="33601" y="887"/>
                    <a:pt x="33348" y="444"/>
                    <a:pt x="330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31"/>
            <p:cNvSpPr/>
            <p:nvPr/>
          </p:nvSpPr>
          <p:spPr>
            <a:xfrm>
              <a:off x="3758463" y="3640459"/>
              <a:ext cx="471108" cy="471108"/>
            </a:xfrm>
            <a:custGeom>
              <a:rect b="b" l="l" r="r" t="t"/>
              <a:pathLst>
                <a:path extrusionOk="0" h="14537" w="14537">
                  <a:moveTo>
                    <a:pt x="7284" y="1"/>
                  </a:moveTo>
                  <a:cubicBezTo>
                    <a:pt x="3262" y="1"/>
                    <a:pt x="0" y="3231"/>
                    <a:pt x="0" y="7253"/>
                  </a:cubicBezTo>
                  <a:cubicBezTo>
                    <a:pt x="0" y="11275"/>
                    <a:pt x="3262" y="14537"/>
                    <a:pt x="7284" y="14537"/>
                  </a:cubicBezTo>
                  <a:cubicBezTo>
                    <a:pt x="11306" y="14537"/>
                    <a:pt x="14536" y="11275"/>
                    <a:pt x="14536" y="7253"/>
                  </a:cubicBezTo>
                  <a:cubicBezTo>
                    <a:pt x="14536" y="3231"/>
                    <a:pt x="11306" y="1"/>
                    <a:pt x="7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FFFF"/>
                  </a:solidFill>
                  <a:latin typeface="Fira Sans"/>
                  <a:ea typeface="Fira Sans"/>
                  <a:cs typeface="Fira Sans"/>
                  <a:sym typeface="Fira Sans"/>
                </a:rPr>
                <a:t>3</a:t>
              </a:r>
              <a:endParaRPr sz="18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743" name="Google Shape;743;p31"/>
            <p:cNvSpPr/>
            <p:nvPr/>
          </p:nvSpPr>
          <p:spPr>
            <a:xfrm>
              <a:off x="3982707" y="3229902"/>
              <a:ext cx="22620" cy="411608"/>
            </a:xfrm>
            <a:custGeom>
              <a:rect b="b" l="l" r="r" t="t"/>
              <a:pathLst>
                <a:path extrusionOk="0" h="12701" w="698">
                  <a:moveTo>
                    <a:pt x="1" y="1"/>
                  </a:moveTo>
                  <a:lnTo>
                    <a:pt x="1" y="12700"/>
                  </a:lnTo>
                  <a:lnTo>
                    <a:pt x="697" y="12700"/>
                  </a:lnTo>
                  <a:lnTo>
                    <a:pt x="6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31"/>
            <p:cNvSpPr/>
            <p:nvPr/>
          </p:nvSpPr>
          <p:spPr>
            <a:xfrm>
              <a:off x="3444907" y="1096129"/>
              <a:ext cx="1098219" cy="1666750"/>
            </a:xfrm>
            <a:custGeom>
              <a:rect b="b" l="l" r="r" t="t"/>
              <a:pathLst>
                <a:path extrusionOk="0" h="51431" w="31164">
                  <a:moveTo>
                    <a:pt x="15582" y="0"/>
                  </a:moveTo>
                  <a:cubicBezTo>
                    <a:pt x="6968" y="0"/>
                    <a:pt x="1" y="6968"/>
                    <a:pt x="1" y="15581"/>
                  </a:cubicBezTo>
                  <a:lnTo>
                    <a:pt x="1" y="51431"/>
                  </a:lnTo>
                  <a:lnTo>
                    <a:pt x="1046" y="51431"/>
                  </a:lnTo>
                  <a:cubicBezTo>
                    <a:pt x="3294" y="45604"/>
                    <a:pt x="8963" y="41487"/>
                    <a:pt x="15582" y="41487"/>
                  </a:cubicBezTo>
                  <a:cubicBezTo>
                    <a:pt x="22201" y="41487"/>
                    <a:pt x="27870" y="45604"/>
                    <a:pt x="30118" y="51431"/>
                  </a:cubicBezTo>
                  <a:lnTo>
                    <a:pt x="31163" y="51431"/>
                  </a:lnTo>
                  <a:lnTo>
                    <a:pt x="31163" y="15581"/>
                  </a:lnTo>
                  <a:cubicBezTo>
                    <a:pt x="31163" y="6968"/>
                    <a:pt x="24196" y="0"/>
                    <a:pt x="155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31"/>
            <p:cNvSpPr/>
            <p:nvPr/>
          </p:nvSpPr>
          <p:spPr>
            <a:xfrm>
              <a:off x="3616826" y="2587556"/>
              <a:ext cx="754382" cy="663770"/>
            </a:xfrm>
            <a:custGeom>
              <a:rect b="b" l="l" r="r" t="t"/>
              <a:pathLst>
                <a:path extrusionOk="0" h="20482" w="23278">
                  <a:moveTo>
                    <a:pt x="11653" y="1"/>
                  </a:moveTo>
                  <a:cubicBezTo>
                    <a:pt x="10321" y="1"/>
                    <a:pt x="8967" y="264"/>
                    <a:pt x="7665" y="820"/>
                  </a:cubicBezTo>
                  <a:cubicBezTo>
                    <a:pt x="2439" y="3005"/>
                    <a:pt x="1" y="9022"/>
                    <a:pt x="2218" y="14216"/>
                  </a:cubicBezTo>
                  <a:cubicBezTo>
                    <a:pt x="3855" y="18131"/>
                    <a:pt x="7644" y="20482"/>
                    <a:pt x="11625" y="20482"/>
                  </a:cubicBezTo>
                  <a:cubicBezTo>
                    <a:pt x="12958" y="20482"/>
                    <a:pt x="14311" y="20218"/>
                    <a:pt x="15614" y="19663"/>
                  </a:cubicBezTo>
                  <a:cubicBezTo>
                    <a:pt x="20839" y="17477"/>
                    <a:pt x="23278" y="11460"/>
                    <a:pt x="21061" y="6267"/>
                  </a:cubicBezTo>
                  <a:cubicBezTo>
                    <a:pt x="19423" y="2351"/>
                    <a:pt x="15635" y="1"/>
                    <a:pt x="116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31"/>
            <p:cNvSpPr txBox="1"/>
            <p:nvPr/>
          </p:nvSpPr>
          <p:spPr>
            <a:xfrm>
              <a:off x="3445467" y="1629412"/>
              <a:ext cx="1097100" cy="768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cold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47" name="Google Shape;747;p31"/>
            <p:cNvSpPr txBox="1"/>
            <p:nvPr/>
          </p:nvSpPr>
          <p:spPr>
            <a:xfrm>
              <a:off x="3445467" y="1461288"/>
              <a:ext cx="1097100" cy="24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Mars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48" name="Google Shape;748;p31"/>
            <p:cNvSpPr/>
            <p:nvPr/>
          </p:nvSpPr>
          <p:spPr>
            <a:xfrm>
              <a:off x="3822252" y="2744720"/>
              <a:ext cx="343530" cy="340186"/>
            </a:xfrm>
            <a:custGeom>
              <a:rect b="b" l="l" r="r" t="t"/>
              <a:pathLst>
                <a:path extrusionOk="0" h="19326" w="19516">
                  <a:moveTo>
                    <a:pt x="15929" y="1934"/>
                  </a:moveTo>
                  <a:lnTo>
                    <a:pt x="15929" y="2834"/>
                  </a:lnTo>
                  <a:cubicBezTo>
                    <a:pt x="15929" y="3145"/>
                    <a:pt x="16182" y="3398"/>
                    <a:pt x="16496" y="3398"/>
                  </a:cubicBezTo>
                  <a:lnTo>
                    <a:pt x="17393" y="3398"/>
                  </a:lnTo>
                  <a:lnTo>
                    <a:pt x="16261" y="4531"/>
                  </a:lnTo>
                  <a:lnTo>
                    <a:pt x="14796" y="4531"/>
                  </a:lnTo>
                  <a:lnTo>
                    <a:pt x="14796" y="3066"/>
                  </a:lnTo>
                  <a:lnTo>
                    <a:pt x="15929" y="1934"/>
                  </a:lnTo>
                  <a:close/>
                  <a:moveTo>
                    <a:pt x="9663" y="7927"/>
                  </a:moveTo>
                  <a:cubicBezTo>
                    <a:pt x="9926" y="7927"/>
                    <a:pt x="10183" y="7991"/>
                    <a:pt x="10418" y="8109"/>
                  </a:cubicBezTo>
                  <a:lnTo>
                    <a:pt x="9262" y="9262"/>
                  </a:lnTo>
                  <a:cubicBezTo>
                    <a:pt x="9041" y="9485"/>
                    <a:pt x="9041" y="9842"/>
                    <a:pt x="9262" y="10065"/>
                  </a:cubicBezTo>
                  <a:cubicBezTo>
                    <a:pt x="9372" y="10175"/>
                    <a:pt x="9517" y="10231"/>
                    <a:pt x="9662" y="10231"/>
                  </a:cubicBezTo>
                  <a:cubicBezTo>
                    <a:pt x="9807" y="10231"/>
                    <a:pt x="9952" y="10175"/>
                    <a:pt x="10062" y="10065"/>
                  </a:cubicBezTo>
                  <a:lnTo>
                    <a:pt x="11218" y="8909"/>
                  </a:lnTo>
                  <a:cubicBezTo>
                    <a:pt x="11336" y="9141"/>
                    <a:pt x="11399" y="9401"/>
                    <a:pt x="11399" y="9664"/>
                  </a:cubicBezTo>
                  <a:cubicBezTo>
                    <a:pt x="11399" y="10585"/>
                    <a:pt x="10605" y="11364"/>
                    <a:pt x="9663" y="11364"/>
                  </a:cubicBezTo>
                  <a:cubicBezTo>
                    <a:pt x="8721" y="11364"/>
                    <a:pt x="7927" y="10585"/>
                    <a:pt x="7927" y="9664"/>
                  </a:cubicBezTo>
                  <a:cubicBezTo>
                    <a:pt x="7927" y="8722"/>
                    <a:pt x="8721" y="7927"/>
                    <a:pt x="9663" y="7927"/>
                  </a:cubicBezTo>
                  <a:close/>
                  <a:moveTo>
                    <a:pt x="9663" y="5663"/>
                  </a:moveTo>
                  <a:cubicBezTo>
                    <a:pt x="10527" y="5666"/>
                    <a:pt x="11363" y="5953"/>
                    <a:pt x="12049" y="6478"/>
                  </a:cubicBezTo>
                  <a:lnTo>
                    <a:pt x="11242" y="7287"/>
                  </a:lnTo>
                  <a:cubicBezTo>
                    <a:pt x="10777" y="6967"/>
                    <a:pt x="10228" y="6798"/>
                    <a:pt x="9663" y="6795"/>
                  </a:cubicBezTo>
                  <a:cubicBezTo>
                    <a:pt x="8108" y="6795"/>
                    <a:pt x="6795" y="8109"/>
                    <a:pt x="6795" y="9664"/>
                  </a:cubicBezTo>
                  <a:cubicBezTo>
                    <a:pt x="6795" y="10422"/>
                    <a:pt x="7103" y="11143"/>
                    <a:pt x="7649" y="11669"/>
                  </a:cubicBezTo>
                  <a:cubicBezTo>
                    <a:pt x="8208" y="12220"/>
                    <a:pt x="8935" y="12495"/>
                    <a:pt x="9663" y="12495"/>
                  </a:cubicBezTo>
                  <a:cubicBezTo>
                    <a:pt x="10391" y="12495"/>
                    <a:pt x="11119" y="12220"/>
                    <a:pt x="11677" y="11669"/>
                  </a:cubicBezTo>
                  <a:cubicBezTo>
                    <a:pt x="12224" y="11143"/>
                    <a:pt x="12532" y="10422"/>
                    <a:pt x="12532" y="9664"/>
                  </a:cubicBezTo>
                  <a:cubicBezTo>
                    <a:pt x="12529" y="9099"/>
                    <a:pt x="12360" y="8549"/>
                    <a:pt x="12043" y="8084"/>
                  </a:cubicBezTo>
                  <a:lnTo>
                    <a:pt x="12849" y="7278"/>
                  </a:lnTo>
                  <a:cubicBezTo>
                    <a:pt x="13374" y="7964"/>
                    <a:pt x="13661" y="8800"/>
                    <a:pt x="13664" y="9664"/>
                  </a:cubicBezTo>
                  <a:cubicBezTo>
                    <a:pt x="13664" y="11850"/>
                    <a:pt x="11870" y="13628"/>
                    <a:pt x="9663" y="13628"/>
                  </a:cubicBezTo>
                  <a:cubicBezTo>
                    <a:pt x="7456" y="13628"/>
                    <a:pt x="5662" y="11850"/>
                    <a:pt x="5662" y="9664"/>
                  </a:cubicBezTo>
                  <a:cubicBezTo>
                    <a:pt x="5662" y="7496"/>
                    <a:pt x="7495" y="5663"/>
                    <a:pt x="9663" y="5663"/>
                  </a:cubicBezTo>
                  <a:close/>
                  <a:moveTo>
                    <a:pt x="9676" y="3398"/>
                  </a:moveTo>
                  <a:cubicBezTo>
                    <a:pt x="11130" y="3398"/>
                    <a:pt x="12541" y="3902"/>
                    <a:pt x="13664" y="4826"/>
                  </a:cubicBezTo>
                  <a:lnTo>
                    <a:pt x="13664" y="4863"/>
                  </a:lnTo>
                  <a:lnTo>
                    <a:pt x="12861" y="5663"/>
                  </a:lnTo>
                  <a:cubicBezTo>
                    <a:pt x="11911" y="4901"/>
                    <a:pt x="10770" y="4528"/>
                    <a:pt x="9634" y="4528"/>
                  </a:cubicBezTo>
                  <a:cubicBezTo>
                    <a:pt x="8214" y="4528"/>
                    <a:pt x="6803" y="5111"/>
                    <a:pt x="5786" y="6246"/>
                  </a:cubicBezTo>
                  <a:cubicBezTo>
                    <a:pt x="3959" y="8287"/>
                    <a:pt x="4047" y="11403"/>
                    <a:pt x="5985" y="13341"/>
                  </a:cubicBezTo>
                  <a:cubicBezTo>
                    <a:pt x="6991" y="14346"/>
                    <a:pt x="8313" y="14852"/>
                    <a:pt x="9638" y="14852"/>
                  </a:cubicBezTo>
                  <a:cubicBezTo>
                    <a:pt x="10866" y="14852"/>
                    <a:pt x="12096" y="14417"/>
                    <a:pt x="13078" y="13538"/>
                  </a:cubicBezTo>
                  <a:cubicBezTo>
                    <a:pt x="15119" y="11711"/>
                    <a:pt x="15376" y="8604"/>
                    <a:pt x="13664" y="6463"/>
                  </a:cubicBezTo>
                  <a:lnTo>
                    <a:pt x="14464" y="5663"/>
                  </a:lnTo>
                  <a:lnTo>
                    <a:pt x="14503" y="5663"/>
                  </a:lnTo>
                  <a:cubicBezTo>
                    <a:pt x="15430" y="6789"/>
                    <a:pt x="15935" y="8205"/>
                    <a:pt x="15929" y="9664"/>
                  </a:cubicBezTo>
                  <a:cubicBezTo>
                    <a:pt x="15929" y="13100"/>
                    <a:pt x="13117" y="15893"/>
                    <a:pt x="9663" y="15893"/>
                  </a:cubicBezTo>
                  <a:cubicBezTo>
                    <a:pt x="6209" y="15893"/>
                    <a:pt x="3398" y="13100"/>
                    <a:pt x="3398" y="9664"/>
                  </a:cubicBezTo>
                  <a:cubicBezTo>
                    <a:pt x="3398" y="6209"/>
                    <a:pt x="6209" y="3398"/>
                    <a:pt x="9663" y="3398"/>
                  </a:cubicBezTo>
                  <a:cubicBezTo>
                    <a:pt x="9668" y="3398"/>
                    <a:pt x="9672" y="3398"/>
                    <a:pt x="9676" y="3398"/>
                  </a:cubicBezTo>
                  <a:close/>
                  <a:moveTo>
                    <a:pt x="9663" y="1134"/>
                  </a:moveTo>
                  <a:cubicBezTo>
                    <a:pt x="11176" y="1134"/>
                    <a:pt x="12661" y="1532"/>
                    <a:pt x="13975" y="2287"/>
                  </a:cubicBezTo>
                  <a:lnTo>
                    <a:pt x="13830" y="2432"/>
                  </a:lnTo>
                  <a:cubicBezTo>
                    <a:pt x="13724" y="2538"/>
                    <a:pt x="13664" y="2683"/>
                    <a:pt x="13664" y="2834"/>
                  </a:cubicBezTo>
                  <a:lnTo>
                    <a:pt x="13664" y="3428"/>
                  </a:lnTo>
                  <a:cubicBezTo>
                    <a:pt x="12473" y="2670"/>
                    <a:pt x="11090" y="2266"/>
                    <a:pt x="9679" y="2266"/>
                  </a:cubicBezTo>
                  <a:cubicBezTo>
                    <a:pt x="9674" y="2266"/>
                    <a:pt x="9668" y="2266"/>
                    <a:pt x="9663" y="2266"/>
                  </a:cubicBezTo>
                  <a:cubicBezTo>
                    <a:pt x="7701" y="2266"/>
                    <a:pt x="5847" y="3039"/>
                    <a:pt x="4443" y="4443"/>
                  </a:cubicBezTo>
                  <a:cubicBezTo>
                    <a:pt x="3039" y="5847"/>
                    <a:pt x="2266" y="7701"/>
                    <a:pt x="2266" y="9664"/>
                  </a:cubicBezTo>
                  <a:cubicBezTo>
                    <a:pt x="2266" y="11626"/>
                    <a:pt x="3039" y="13474"/>
                    <a:pt x="4443" y="14866"/>
                  </a:cubicBezTo>
                  <a:cubicBezTo>
                    <a:pt x="5886" y="16305"/>
                    <a:pt x="7775" y="17024"/>
                    <a:pt x="9663" y="17024"/>
                  </a:cubicBezTo>
                  <a:cubicBezTo>
                    <a:pt x="11552" y="17024"/>
                    <a:pt x="13441" y="16305"/>
                    <a:pt x="14884" y="14866"/>
                  </a:cubicBezTo>
                  <a:cubicBezTo>
                    <a:pt x="16288" y="13474"/>
                    <a:pt x="17061" y="11626"/>
                    <a:pt x="17061" y="9664"/>
                  </a:cubicBezTo>
                  <a:cubicBezTo>
                    <a:pt x="17064" y="8248"/>
                    <a:pt x="16659" y="6859"/>
                    <a:pt x="15898" y="5663"/>
                  </a:cubicBezTo>
                  <a:lnTo>
                    <a:pt x="16496" y="5663"/>
                  </a:lnTo>
                  <a:cubicBezTo>
                    <a:pt x="16644" y="5663"/>
                    <a:pt x="16789" y="5602"/>
                    <a:pt x="16895" y="5497"/>
                  </a:cubicBezTo>
                  <a:lnTo>
                    <a:pt x="17040" y="5352"/>
                  </a:lnTo>
                  <a:cubicBezTo>
                    <a:pt x="17795" y="6665"/>
                    <a:pt x="18193" y="8151"/>
                    <a:pt x="18193" y="9664"/>
                  </a:cubicBezTo>
                  <a:cubicBezTo>
                    <a:pt x="18193" y="14368"/>
                    <a:pt x="14367" y="18194"/>
                    <a:pt x="9663" y="18194"/>
                  </a:cubicBezTo>
                  <a:cubicBezTo>
                    <a:pt x="4959" y="18194"/>
                    <a:pt x="1133" y="14368"/>
                    <a:pt x="1133" y="9664"/>
                  </a:cubicBezTo>
                  <a:cubicBezTo>
                    <a:pt x="1133" y="4959"/>
                    <a:pt x="4959" y="1134"/>
                    <a:pt x="9663" y="1134"/>
                  </a:cubicBezTo>
                  <a:close/>
                  <a:moveTo>
                    <a:pt x="16491" y="0"/>
                  </a:moveTo>
                  <a:cubicBezTo>
                    <a:pt x="16352" y="0"/>
                    <a:pt x="16210" y="52"/>
                    <a:pt x="16095" y="167"/>
                  </a:cubicBezTo>
                  <a:lnTo>
                    <a:pt x="14799" y="1463"/>
                  </a:lnTo>
                  <a:cubicBezTo>
                    <a:pt x="13256" y="509"/>
                    <a:pt x="11478" y="4"/>
                    <a:pt x="9663" y="1"/>
                  </a:cubicBezTo>
                  <a:cubicBezTo>
                    <a:pt x="7094" y="1"/>
                    <a:pt x="4669" y="1010"/>
                    <a:pt x="2839" y="2840"/>
                  </a:cubicBezTo>
                  <a:cubicBezTo>
                    <a:pt x="1009" y="4669"/>
                    <a:pt x="1" y="7094"/>
                    <a:pt x="1" y="9664"/>
                  </a:cubicBezTo>
                  <a:cubicBezTo>
                    <a:pt x="1" y="12233"/>
                    <a:pt x="1009" y="14658"/>
                    <a:pt x="2839" y="16488"/>
                  </a:cubicBezTo>
                  <a:cubicBezTo>
                    <a:pt x="4669" y="18317"/>
                    <a:pt x="7094" y="19326"/>
                    <a:pt x="9663" y="19326"/>
                  </a:cubicBezTo>
                  <a:cubicBezTo>
                    <a:pt x="12233" y="19326"/>
                    <a:pt x="14657" y="18317"/>
                    <a:pt x="16487" y="16488"/>
                  </a:cubicBezTo>
                  <a:cubicBezTo>
                    <a:pt x="18317" y="14658"/>
                    <a:pt x="19325" y="12233"/>
                    <a:pt x="19325" y="9664"/>
                  </a:cubicBezTo>
                  <a:cubicBezTo>
                    <a:pt x="19322" y="7849"/>
                    <a:pt x="18818" y="6070"/>
                    <a:pt x="17864" y="4528"/>
                  </a:cubicBezTo>
                  <a:lnTo>
                    <a:pt x="19159" y="3232"/>
                  </a:lnTo>
                  <a:cubicBezTo>
                    <a:pt x="19516" y="2876"/>
                    <a:pt x="19265" y="2266"/>
                    <a:pt x="18761" y="2266"/>
                  </a:cubicBezTo>
                  <a:lnTo>
                    <a:pt x="17061" y="2266"/>
                  </a:lnTo>
                  <a:lnTo>
                    <a:pt x="17061" y="569"/>
                  </a:lnTo>
                  <a:cubicBezTo>
                    <a:pt x="17061" y="226"/>
                    <a:pt x="16782" y="0"/>
                    <a:pt x="16491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9" name="Google Shape;749;p31"/>
            <p:cNvSpPr/>
            <p:nvPr/>
          </p:nvSpPr>
          <p:spPr>
            <a:xfrm rot="-4856155">
              <a:off x="3554113" y="1141688"/>
              <a:ext cx="403460" cy="411351"/>
            </a:xfrm>
            <a:custGeom>
              <a:rect b="b" l="l" r="r" t="t"/>
              <a:pathLst>
                <a:path extrusionOk="0" h="19724" w="19663">
                  <a:moveTo>
                    <a:pt x="1311" y="1"/>
                  </a:moveTo>
                  <a:lnTo>
                    <a:pt x="1037" y="31"/>
                  </a:lnTo>
                  <a:lnTo>
                    <a:pt x="580" y="214"/>
                  </a:lnTo>
                  <a:lnTo>
                    <a:pt x="214" y="580"/>
                  </a:lnTo>
                  <a:lnTo>
                    <a:pt x="31" y="1037"/>
                  </a:lnTo>
                  <a:lnTo>
                    <a:pt x="1" y="1312"/>
                  </a:lnTo>
                  <a:lnTo>
                    <a:pt x="31" y="1586"/>
                  </a:lnTo>
                  <a:lnTo>
                    <a:pt x="214" y="2043"/>
                  </a:lnTo>
                  <a:lnTo>
                    <a:pt x="580" y="2378"/>
                  </a:lnTo>
                  <a:lnTo>
                    <a:pt x="1037" y="2592"/>
                  </a:lnTo>
                  <a:lnTo>
                    <a:pt x="1311" y="2592"/>
                  </a:lnTo>
                  <a:lnTo>
                    <a:pt x="2104" y="2622"/>
                  </a:lnTo>
                  <a:lnTo>
                    <a:pt x="3720" y="2775"/>
                  </a:lnTo>
                  <a:lnTo>
                    <a:pt x="5244" y="3080"/>
                  </a:lnTo>
                  <a:lnTo>
                    <a:pt x="6737" y="3567"/>
                  </a:lnTo>
                  <a:lnTo>
                    <a:pt x="8170" y="4146"/>
                  </a:lnTo>
                  <a:lnTo>
                    <a:pt x="9511" y="4878"/>
                  </a:lnTo>
                  <a:lnTo>
                    <a:pt x="10761" y="5732"/>
                  </a:lnTo>
                  <a:lnTo>
                    <a:pt x="11950" y="6707"/>
                  </a:lnTo>
                  <a:lnTo>
                    <a:pt x="13017" y="7774"/>
                  </a:lnTo>
                  <a:lnTo>
                    <a:pt x="13992" y="8963"/>
                  </a:lnTo>
                  <a:lnTo>
                    <a:pt x="14846" y="10213"/>
                  </a:lnTo>
                  <a:lnTo>
                    <a:pt x="15547" y="11554"/>
                  </a:lnTo>
                  <a:lnTo>
                    <a:pt x="16157" y="12987"/>
                  </a:lnTo>
                  <a:lnTo>
                    <a:pt x="16614" y="14450"/>
                  </a:lnTo>
                  <a:lnTo>
                    <a:pt x="16949" y="16004"/>
                  </a:lnTo>
                  <a:lnTo>
                    <a:pt x="17102" y="17589"/>
                  </a:lnTo>
                  <a:lnTo>
                    <a:pt x="17132" y="18413"/>
                  </a:lnTo>
                  <a:lnTo>
                    <a:pt x="17132" y="18687"/>
                  </a:lnTo>
                  <a:lnTo>
                    <a:pt x="17315" y="19144"/>
                  </a:lnTo>
                  <a:lnTo>
                    <a:pt x="17681" y="19510"/>
                  </a:lnTo>
                  <a:lnTo>
                    <a:pt x="18138" y="19693"/>
                  </a:lnTo>
                  <a:lnTo>
                    <a:pt x="18413" y="19723"/>
                  </a:lnTo>
                  <a:lnTo>
                    <a:pt x="18687" y="19693"/>
                  </a:lnTo>
                  <a:lnTo>
                    <a:pt x="19144" y="19479"/>
                  </a:lnTo>
                  <a:lnTo>
                    <a:pt x="19479" y="19144"/>
                  </a:lnTo>
                  <a:lnTo>
                    <a:pt x="19662" y="18656"/>
                  </a:lnTo>
                  <a:lnTo>
                    <a:pt x="19662" y="18382"/>
                  </a:lnTo>
                  <a:lnTo>
                    <a:pt x="19662" y="17437"/>
                  </a:lnTo>
                  <a:lnTo>
                    <a:pt x="19479" y="15578"/>
                  </a:lnTo>
                  <a:lnTo>
                    <a:pt x="19083" y="13779"/>
                  </a:lnTo>
                  <a:lnTo>
                    <a:pt x="18565" y="12072"/>
                  </a:lnTo>
                  <a:lnTo>
                    <a:pt x="17864" y="10426"/>
                  </a:lnTo>
                  <a:lnTo>
                    <a:pt x="17010" y="8841"/>
                  </a:lnTo>
                  <a:lnTo>
                    <a:pt x="16035" y="7378"/>
                  </a:lnTo>
                  <a:lnTo>
                    <a:pt x="14907" y="6036"/>
                  </a:lnTo>
                  <a:lnTo>
                    <a:pt x="13657" y="4787"/>
                  </a:lnTo>
                  <a:lnTo>
                    <a:pt x="12285" y="3659"/>
                  </a:lnTo>
                  <a:lnTo>
                    <a:pt x="10822" y="2653"/>
                  </a:lnTo>
                  <a:lnTo>
                    <a:pt x="9268" y="1799"/>
                  </a:lnTo>
                  <a:lnTo>
                    <a:pt x="7621" y="1129"/>
                  </a:lnTo>
                  <a:lnTo>
                    <a:pt x="5884" y="580"/>
                  </a:lnTo>
                  <a:lnTo>
                    <a:pt x="4116" y="214"/>
                  </a:lnTo>
                  <a:lnTo>
                    <a:pt x="2256" y="31"/>
                  </a:lnTo>
                  <a:lnTo>
                    <a:pt x="1311" y="1"/>
                  </a:lnTo>
                  <a:close/>
                </a:path>
              </a:pathLst>
            </a:custGeom>
            <a:solidFill>
              <a:schemeClr val="lt1"/>
            </a:solidFill>
            <a:ln cap="flat" cmpd="sng" w="9900">
              <a:solidFill>
                <a:schemeClr val="dk1"/>
              </a:solidFill>
              <a:prstDash val="solid"/>
              <a:miter lim="30483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0" name="Google Shape;750;p31"/>
          <p:cNvGrpSpPr/>
          <p:nvPr/>
        </p:nvGrpSpPr>
        <p:grpSpPr>
          <a:xfrm>
            <a:off x="5727838" y="1096129"/>
            <a:ext cx="1155600" cy="3015438"/>
            <a:chOff x="5727838" y="1096129"/>
            <a:chExt cx="1155600" cy="3015438"/>
          </a:xfrm>
        </p:grpSpPr>
        <p:sp>
          <p:nvSpPr>
            <p:cNvPr id="751" name="Google Shape;751;p31"/>
            <p:cNvSpPr/>
            <p:nvPr/>
          </p:nvSpPr>
          <p:spPr>
            <a:xfrm>
              <a:off x="5757065" y="2971278"/>
              <a:ext cx="1097156" cy="473149"/>
            </a:xfrm>
            <a:custGeom>
              <a:rect b="b" l="l" r="r" t="t"/>
              <a:pathLst>
                <a:path extrusionOk="0" h="14600" w="33855">
                  <a:moveTo>
                    <a:pt x="33063" y="0"/>
                  </a:moveTo>
                  <a:cubicBezTo>
                    <a:pt x="28882" y="6999"/>
                    <a:pt x="24670" y="13238"/>
                    <a:pt x="16721" y="13238"/>
                  </a:cubicBezTo>
                  <a:cubicBezTo>
                    <a:pt x="9057" y="13238"/>
                    <a:pt x="4845" y="7379"/>
                    <a:pt x="824" y="665"/>
                  </a:cubicBezTo>
                  <a:cubicBezTo>
                    <a:pt x="538" y="1109"/>
                    <a:pt x="285" y="1552"/>
                    <a:pt x="0" y="1996"/>
                  </a:cubicBezTo>
                  <a:cubicBezTo>
                    <a:pt x="4022" y="8583"/>
                    <a:pt x="8582" y="14600"/>
                    <a:pt x="16721" y="14600"/>
                  </a:cubicBezTo>
                  <a:cubicBezTo>
                    <a:pt x="25145" y="14600"/>
                    <a:pt x="29737" y="8171"/>
                    <a:pt x="33854" y="1331"/>
                  </a:cubicBezTo>
                  <a:cubicBezTo>
                    <a:pt x="33601" y="887"/>
                    <a:pt x="33316" y="444"/>
                    <a:pt x="330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31"/>
            <p:cNvSpPr/>
            <p:nvPr/>
          </p:nvSpPr>
          <p:spPr>
            <a:xfrm>
              <a:off x="6070089" y="3640459"/>
              <a:ext cx="471108" cy="471108"/>
            </a:xfrm>
            <a:custGeom>
              <a:rect b="b" l="l" r="r" t="t"/>
              <a:pathLst>
                <a:path extrusionOk="0" h="14537" w="14537">
                  <a:moveTo>
                    <a:pt x="7284" y="1"/>
                  </a:moveTo>
                  <a:cubicBezTo>
                    <a:pt x="3262" y="1"/>
                    <a:pt x="0" y="3231"/>
                    <a:pt x="0" y="7253"/>
                  </a:cubicBezTo>
                  <a:cubicBezTo>
                    <a:pt x="0" y="11275"/>
                    <a:pt x="3262" y="14537"/>
                    <a:pt x="7284" y="14537"/>
                  </a:cubicBezTo>
                  <a:cubicBezTo>
                    <a:pt x="11274" y="14537"/>
                    <a:pt x="14536" y="11275"/>
                    <a:pt x="14536" y="7253"/>
                  </a:cubicBezTo>
                  <a:cubicBezTo>
                    <a:pt x="14536" y="3231"/>
                    <a:pt x="11274" y="1"/>
                    <a:pt x="72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FFFF"/>
                  </a:solidFill>
                  <a:latin typeface="Fira Sans"/>
                  <a:ea typeface="Fira Sans"/>
                  <a:cs typeface="Fira Sans"/>
                  <a:sym typeface="Fira Sans"/>
                </a:rPr>
                <a:t>5</a:t>
              </a:r>
              <a:endParaRPr sz="18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753" name="Google Shape;753;p31"/>
            <p:cNvSpPr/>
            <p:nvPr/>
          </p:nvSpPr>
          <p:spPr>
            <a:xfrm>
              <a:off x="6294332" y="3229902"/>
              <a:ext cx="22620" cy="411608"/>
            </a:xfrm>
            <a:custGeom>
              <a:rect b="b" l="l" r="r" t="t"/>
              <a:pathLst>
                <a:path extrusionOk="0" h="12701" w="698">
                  <a:moveTo>
                    <a:pt x="1" y="1"/>
                  </a:moveTo>
                  <a:lnTo>
                    <a:pt x="1" y="12700"/>
                  </a:lnTo>
                  <a:lnTo>
                    <a:pt x="697" y="12700"/>
                  </a:lnTo>
                  <a:lnTo>
                    <a:pt x="6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31"/>
            <p:cNvSpPr/>
            <p:nvPr/>
          </p:nvSpPr>
          <p:spPr>
            <a:xfrm>
              <a:off x="5757039" y="1096129"/>
              <a:ext cx="1097207" cy="1666750"/>
            </a:xfrm>
            <a:custGeom>
              <a:rect b="b" l="l" r="r" t="t"/>
              <a:pathLst>
                <a:path extrusionOk="0" h="51431" w="31164">
                  <a:moveTo>
                    <a:pt x="15582" y="0"/>
                  </a:moveTo>
                  <a:cubicBezTo>
                    <a:pt x="7000" y="0"/>
                    <a:pt x="1" y="6968"/>
                    <a:pt x="1" y="15581"/>
                  </a:cubicBezTo>
                  <a:lnTo>
                    <a:pt x="1" y="51431"/>
                  </a:lnTo>
                  <a:lnTo>
                    <a:pt x="1046" y="51431"/>
                  </a:lnTo>
                  <a:cubicBezTo>
                    <a:pt x="3294" y="45604"/>
                    <a:pt x="8963" y="41487"/>
                    <a:pt x="15582" y="41487"/>
                  </a:cubicBezTo>
                  <a:cubicBezTo>
                    <a:pt x="22201" y="41487"/>
                    <a:pt x="27870" y="45604"/>
                    <a:pt x="30118" y="51431"/>
                  </a:cubicBezTo>
                  <a:lnTo>
                    <a:pt x="31163" y="51431"/>
                  </a:lnTo>
                  <a:lnTo>
                    <a:pt x="31163" y="15581"/>
                  </a:lnTo>
                  <a:cubicBezTo>
                    <a:pt x="31163" y="6968"/>
                    <a:pt x="24196" y="0"/>
                    <a:pt x="155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31"/>
            <p:cNvSpPr/>
            <p:nvPr/>
          </p:nvSpPr>
          <p:spPr>
            <a:xfrm>
              <a:off x="5930509" y="2587945"/>
              <a:ext cx="750266" cy="663122"/>
            </a:xfrm>
            <a:custGeom>
              <a:rect b="b" l="l" r="r" t="t"/>
              <a:pathLst>
                <a:path extrusionOk="0" h="20462" w="23151">
                  <a:moveTo>
                    <a:pt x="11577" y="1"/>
                  </a:moveTo>
                  <a:cubicBezTo>
                    <a:pt x="10360" y="1"/>
                    <a:pt x="9123" y="219"/>
                    <a:pt x="7918" y="681"/>
                  </a:cubicBezTo>
                  <a:cubicBezTo>
                    <a:pt x="2629" y="2708"/>
                    <a:pt x="1" y="8598"/>
                    <a:pt x="2028" y="13887"/>
                  </a:cubicBezTo>
                  <a:cubicBezTo>
                    <a:pt x="3591" y="17965"/>
                    <a:pt x="7451" y="20461"/>
                    <a:pt x="11561" y="20461"/>
                  </a:cubicBezTo>
                  <a:cubicBezTo>
                    <a:pt x="12781" y="20461"/>
                    <a:pt x="14023" y="20241"/>
                    <a:pt x="15234" y="19777"/>
                  </a:cubicBezTo>
                  <a:cubicBezTo>
                    <a:pt x="20522" y="17782"/>
                    <a:pt x="23151" y="11860"/>
                    <a:pt x="21124" y="6571"/>
                  </a:cubicBezTo>
                  <a:cubicBezTo>
                    <a:pt x="19583" y="2512"/>
                    <a:pt x="15701" y="1"/>
                    <a:pt x="115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31"/>
            <p:cNvSpPr txBox="1"/>
            <p:nvPr/>
          </p:nvSpPr>
          <p:spPr>
            <a:xfrm>
              <a:off x="5727838" y="1629400"/>
              <a:ext cx="1155600" cy="768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It’s a gas giant and has several rings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57" name="Google Shape;757;p31"/>
            <p:cNvSpPr txBox="1"/>
            <p:nvPr/>
          </p:nvSpPr>
          <p:spPr>
            <a:xfrm>
              <a:off x="5757092" y="1461288"/>
              <a:ext cx="1097100" cy="24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Saturn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grpSp>
          <p:nvGrpSpPr>
            <p:cNvPr id="758" name="Google Shape;758;p31"/>
            <p:cNvGrpSpPr/>
            <p:nvPr/>
          </p:nvGrpSpPr>
          <p:grpSpPr>
            <a:xfrm>
              <a:off x="6133191" y="2744745"/>
              <a:ext cx="344903" cy="340151"/>
              <a:chOff x="2079300" y="4399325"/>
              <a:chExt cx="489850" cy="483100"/>
            </a:xfrm>
          </p:grpSpPr>
          <p:sp>
            <p:nvSpPr>
              <p:cNvPr id="759" name="Google Shape;759;p31"/>
              <p:cNvSpPr/>
              <p:nvPr/>
            </p:nvSpPr>
            <p:spPr>
              <a:xfrm>
                <a:off x="2079300" y="4399325"/>
                <a:ext cx="489850" cy="483100"/>
              </a:xfrm>
              <a:custGeom>
                <a:rect b="b" l="l" r="r" t="t"/>
                <a:pathLst>
                  <a:path extrusionOk="0" h="19324" w="19594">
                    <a:moveTo>
                      <a:pt x="17109" y="1134"/>
                    </a:moveTo>
                    <a:cubicBezTo>
                      <a:pt x="17415" y="1134"/>
                      <a:pt x="17714" y="1254"/>
                      <a:pt x="17939" y="1479"/>
                    </a:cubicBezTo>
                    <a:cubicBezTo>
                      <a:pt x="18268" y="1805"/>
                      <a:pt x="18371" y="2297"/>
                      <a:pt x="18205" y="2732"/>
                    </a:cubicBezTo>
                    <a:cubicBezTo>
                      <a:pt x="18003" y="3260"/>
                      <a:pt x="17770" y="3774"/>
                      <a:pt x="17507" y="4275"/>
                    </a:cubicBezTo>
                    <a:cubicBezTo>
                      <a:pt x="16288" y="4088"/>
                      <a:pt x="15330" y="3130"/>
                      <a:pt x="15143" y="1911"/>
                    </a:cubicBezTo>
                    <a:cubicBezTo>
                      <a:pt x="15644" y="1648"/>
                      <a:pt x="16158" y="1415"/>
                      <a:pt x="16686" y="1210"/>
                    </a:cubicBezTo>
                    <a:lnTo>
                      <a:pt x="16686" y="1213"/>
                    </a:lnTo>
                    <a:cubicBezTo>
                      <a:pt x="16824" y="1160"/>
                      <a:pt x="16967" y="1134"/>
                      <a:pt x="17109" y="1134"/>
                    </a:cubicBezTo>
                    <a:close/>
                    <a:moveTo>
                      <a:pt x="2905" y="2901"/>
                    </a:moveTo>
                    <a:lnTo>
                      <a:pt x="10016" y="4541"/>
                    </a:lnTo>
                    <a:cubicBezTo>
                      <a:pt x="9744" y="4855"/>
                      <a:pt x="9485" y="5178"/>
                      <a:pt x="9234" y="5513"/>
                    </a:cubicBezTo>
                    <a:lnTo>
                      <a:pt x="9234" y="5516"/>
                    </a:lnTo>
                    <a:lnTo>
                      <a:pt x="7812" y="7463"/>
                    </a:lnTo>
                    <a:lnTo>
                      <a:pt x="2027" y="3780"/>
                    </a:lnTo>
                    <a:lnTo>
                      <a:pt x="2905" y="2901"/>
                    </a:lnTo>
                    <a:close/>
                    <a:moveTo>
                      <a:pt x="2465" y="11352"/>
                    </a:moveTo>
                    <a:lnTo>
                      <a:pt x="4738" y="11676"/>
                    </a:lnTo>
                    <a:lnTo>
                      <a:pt x="3488" y="13388"/>
                    </a:lnTo>
                    <a:lnTo>
                      <a:pt x="1574" y="12240"/>
                    </a:lnTo>
                    <a:lnTo>
                      <a:pt x="2465" y="11352"/>
                    </a:lnTo>
                    <a:close/>
                    <a:moveTo>
                      <a:pt x="14111" y="2502"/>
                    </a:moveTo>
                    <a:cubicBezTo>
                      <a:pt x="14479" y="3870"/>
                      <a:pt x="15545" y="4939"/>
                      <a:pt x="16913" y="5308"/>
                    </a:cubicBezTo>
                    <a:cubicBezTo>
                      <a:pt x="16318" y="6250"/>
                      <a:pt x="15617" y="7122"/>
                      <a:pt x="14823" y="7907"/>
                    </a:cubicBezTo>
                    <a:cubicBezTo>
                      <a:pt x="14811" y="7916"/>
                      <a:pt x="14802" y="7928"/>
                      <a:pt x="14793" y="7937"/>
                    </a:cubicBezTo>
                    <a:cubicBezTo>
                      <a:pt x="14304" y="8418"/>
                      <a:pt x="13784" y="8861"/>
                      <a:pt x="13235" y="9269"/>
                    </a:cubicBezTo>
                    <a:lnTo>
                      <a:pt x="5140" y="15184"/>
                    </a:lnTo>
                    <a:cubicBezTo>
                      <a:pt x="5128" y="15196"/>
                      <a:pt x="5113" y="15208"/>
                      <a:pt x="5101" y="15217"/>
                    </a:cubicBezTo>
                    <a:cubicBezTo>
                      <a:pt x="5082" y="15235"/>
                      <a:pt x="5061" y="15248"/>
                      <a:pt x="5040" y="15260"/>
                    </a:cubicBezTo>
                    <a:cubicBezTo>
                      <a:pt x="5031" y="15263"/>
                      <a:pt x="5022" y="15269"/>
                      <a:pt x="5016" y="15272"/>
                    </a:cubicBezTo>
                    <a:cubicBezTo>
                      <a:pt x="4925" y="15314"/>
                      <a:pt x="4801" y="15339"/>
                      <a:pt x="4674" y="15339"/>
                    </a:cubicBezTo>
                    <a:cubicBezTo>
                      <a:pt x="4506" y="15339"/>
                      <a:pt x="4333" y="15295"/>
                      <a:pt x="4228" y="15190"/>
                    </a:cubicBezTo>
                    <a:cubicBezTo>
                      <a:pt x="3998" y="14961"/>
                      <a:pt x="4004" y="14544"/>
                      <a:pt x="4237" y="14278"/>
                    </a:cubicBezTo>
                    <a:cubicBezTo>
                      <a:pt x="4249" y="14266"/>
                      <a:pt x="4261" y="14251"/>
                      <a:pt x="4270" y="14239"/>
                    </a:cubicBezTo>
                    <a:lnTo>
                      <a:pt x="10149" y="6186"/>
                    </a:lnTo>
                    <a:cubicBezTo>
                      <a:pt x="11230" y="4722"/>
                      <a:pt x="12574" y="3475"/>
                      <a:pt x="14111" y="2502"/>
                    </a:cubicBezTo>
                    <a:close/>
                    <a:moveTo>
                      <a:pt x="14877" y="9402"/>
                    </a:moveTo>
                    <a:lnTo>
                      <a:pt x="16517" y="16513"/>
                    </a:lnTo>
                    <a:lnTo>
                      <a:pt x="15635" y="17391"/>
                    </a:lnTo>
                    <a:lnTo>
                      <a:pt x="11955" y="11606"/>
                    </a:lnTo>
                    <a:lnTo>
                      <a:pt x="13905" y="10181"/>
                    </a:lnTo>
                    <a:cubicBezTo>
                      <a:pt x="14240" y="9933"/>
                      <a:pt x="14563" y="9674"/>
                      <a:pt x="14877" y="9402"/>
                    </a:cubicBezTo>
                    <a:close/>
                    <a:moveTo>
                      <a:pt x="7743" y="14686"/>
                    </a:moveTo>
                    <a:lnTo>
                      <a:pt x="8069" y="16957"/>
                    </a:lnTo>
                    <a:lnTo>
                      <a:pt x="7181" y="17844"/>
                    </a:lnTo>
                    <a:lnTo>
                      <a:pt x="6034" y="15936"/>
                    </a:lnTo>
                    <a:lnTo>
                      <a:pt x="7743" y="14686"/>
                    </a:lnTo>
                    <a:close/>
                    <a:moveTo>
                      <a:pt x="17108" y="0"/>
                    </a:moveTo>
                    <a:cubicBezTo>
                      <a:pt x="16830" y="0"/>
                      <a:pt x="16550" y="50"/>
                      <a:pt x="16282" y="153"/>
                    </a:cubicBezTo>
                    <a:cubicBezTo>
                      <a:pt x="14280" y="923"/>
                      <a:pt x="12456" y="2092"/>
                      <a:pt x="10919" y="3586"/>
                    </a:cubicBezTo>
                    <a:lnTo>
                      <a:pt x="7758" y="2856"/>
                    </a:lnTo>
                    <a:lnTo>
                      <a:pt x="7978" y="2635"/>
                    </a:lnTo>
                    <a:cubicBezTo>
                      <a:pt x="8198" y="2415"/>
                      <a:pt x="8198" y="2056"/>
                      <a:pt x="7978" y="1835"/>
                    </a:cubicBezTo>
                    <a:cubicBezTo>
                      <a:pt x="7868" y="1724"/>
                      <a:pt x="7724" y="1669"/>
                      <a:pt x="7579" y="1669"/>
                    </a:cubicBezTo>
                    <a:cubicBezTo>
                      <a:pt x="7434" y="1669"/>
                      <a:pt x="7288" y="1725"/>
                      <a:pt x="7178" y="1835"/>
                    </a:cubicBezTo>
                    <a:lnTo>
                      <a:pt x="6456" y="2557"/>
                    </a:lnTo>
                    <a:lnTo>
                      <a:pt x="3850" y="1956"/>
                    </a:lnTo>
                    <a:lnTo>
                      <a:pt x="4074" y="1736"/>
                    </a:lnTo>
                    <a:cubicBezTo>
                      <a:pt x="4300" y="1515"/>
                      <a:pt x="4303" y="1150"/>
                      <a:pt x="4080" y="926"/>
                    </a:cubicBezTo>
                    <a:cubicBezTo>
                      <a:pt x="3969" y="816"/>
                      <a:pt x="3824" y="761"/>
                      <a:pt x="3679" y="761"/>
                    </a:cubicBezTo>
                    <a:cubicBezTo>
                      <a:pt x="3531" y="761"/>
                      <a:pt x="3384" y="818"/>
                      <a:pt x="3274" y="932"/>
                    </a:cubicBezTo>
                    <a:lnTo>
                      <a:pt x="1945" y="2261"/>
                    </a:lnTo>
                    <a:lnTo>
                      <a:pt x="725" y="3478"/>
                    </a:lnTo>
                    <a:cubicBezTo>
                      <a:pt x="469" y="3734"/>
                      <a:pt x="517" y="4163"/>
                      <a:pt x="822" y="4356"/>
                    </a:cubicBezTo>
                    <a:lnTo>
                      <a:pt x="7145" y="8378"/>
                    </a:lnTo>
                    <a:lnTo>
                      <a:pt x="5496" y="10640"/>
                    </a:lnTo>
                    <a:lnTo>
                      <a:pt x="2344" y="10190"/>
                    </a:lnTo>
                    <a:cubicBezTo>
                      <a:pt x="2317" y="10186"/>
                      <a:pt x="2290" y="10185"/>
                      <a:pt x="2264" y="10185"/>
                    </a:cubicBezTo>
                    <a:cubicBezTo>
                      <a:pt x="2113" y="10185"/>
                      <a:pt x="1969" y="10242"/>
                      <a:pt x="1864" y="10350"/>
                    </a:cubicBezTo>
                    <a:lnTo>
                      <a:pt x="260" y="11950"/>
                    </a:lnTo>
                    <a:cubicBezTo>
                      <a:pt x="1" y="12213"/>
                      <a:pt x="55" y="12648"/>
                      <a:pt x="369" y="12838"/>
                    </a:cubicBezTo>
                    <a:lnTo>
                      <a:pt x="2966" y="14393"/>
                    </a:lnTo>
                    <a:cubicBezTo>
                      <a:pt x="2851" y="14964"/>
                      <a:pt x="3008" y="15574"/>
                      <a:pt x="3428" y="15990"/>
                    </a:cubicBezTo>
                    <a:cubicBezTo>
                      <a:pt x="3757" y="16322"/>
                      <a:pt x="4219" y="16467"/>
                      <a:pt x="4669" y="16467"/>
                    </a:cubicBezTo>
                    <a:cubicBezTo>
                      <a:pt x="4786" y="16467"/>
                      <a:pt x="4901" y="16458"/>
                      <a:pt x="5016" y="16440"/>
                    </a:cubicBezTo>
                    <a:lnTo>
                      <a:pt x="6580" y="19049"/>
                    </a:lnTo>
                    <a:cubicBezTo>
                      <a:pt x="6671" y="19197"/>
                      <a:pt x="6825" y="19297"/>
                      <a:pt x="6997" y="19318"/>
                    </a:cubicBezTo>
                    <a:cubicBezTo>
                      <a:pt x="7021" y="19321"/>
                      <a:pt x="7042" y="19324"/>
                      <a:pt x="7066" y="19324"/>
                    </a:cubicBezTo>
                    <a:cubicBezTo>
                      <a:pt x="7217" y="19324"/>
                      <a:pt x="7359" y="19263"/>
                      <a:pt x="7465" y="19158"/>
                    </a:cubicBezTo>
                    <a:lnTo>
                      <a:pt x="9068" y="17554"/>
                    </a:lnTo>
                    <a:cubicBezTo>
                      <a:pt x="9192" y="17431"/>
                      <a:pt x="9252" y="17252"/>
                      <a:pt x="9228" y="17074"/>
                    </a:cubicBezTo>
                    <a:lnTo>
                      <a:pt x="8778" y="13931"/>
                    </a:lnTo>
                    <a:lnTo>
                      <a:pt x="11040" y="12276"/>
                    </a:lnTo>
                    <a:lnTo>
                      <a:pt x="15062" y="18596"/>
                    </a:lnTo>
                    <a:cubicBezTo>
                      <a:pt x="15152" y="18741"/>
                      <a:pt x="15306" y="18835"/>
                      <a:pt x="15475" y="18853"/>
                    </a:cubicBezTo>
                    <a:cubicBezTo>
                      <a:pt x="15496" y="18856"/>
                      <a:pt x="15518" y="18859"/>
                      <a:pt x="15539" y="18859"/>
                    </a:cubicBezTo>
                    <a:cubicBezTo>
                      <a:pt x="15687" y="18859"/>
                      <a:pt x="15832" y="18798"/>
                      <a:pt x="15937" y="18693"/>
                    </a:cubicBezTo>
                    <a:lnTo>
                      <a:pt x="16740" y="17890"/>
                    </a:lnTo>
                    <a:lnTo>
                      <a:pt x="18483" y="16144"/>
                    </a:lnTo>
                    <a:cubicBezTo>
                      <a:pt x="18712" y="15924"/>
                      <a:pt x="18715" y="15562"/>
                      <a:pt x="18492" y="15338"/>
                    </a:cubicBezTo>
                    <a:cubicBezTo>
                      <a:pt x="18381" y="15228"/>
                      <a:pt x="18236" y="15172"/>
                      <a:pt x="18090" y="15172"/>
                    </a:cubicBezTo>
                    <a:cubicBezTo>
                      <a:pt x="17942" y="15172"/>
                      <a:pt x="17794" y="15230"/>
                      <a:pt x="17683" y="15344"/>
                    </a:cubicBezTo>
                    <a:lnTo>
                      <a:pt x="17462" y="15568"/>
                    </a:lnTo>
                    <a:lnTo>
                      <a:pt x="16861" y="12965"/>
                    </a:lnTo>
                    <a:lnTo>
                      <a:pt x="17583" y="12243"/>
                    </a:lnTo>
                    <a:cubicBezTo>
                      <a:pt x="17803" y="12020"/>
                      <a:pt x="17803" y="11660"/>
                      <a:pt x="17583" y="11440"/>
                    </a:cubicBezTo>
                    <a:cubicBezTo>
                      <a:pt x="17473" y="11330"/>
                      <a:pt x="17328" y="11275"/>
                      <a:pt x="17183" y="11275"/>
                    </a:cubicBezTo>
                    <a:cubicBezTo>
                      <a:pt x="17038" y="11275"/>
                      <a:pt x="16893" y="11330"/>
                      <a:pt x="16783" y="11440"/>
                    </a:cubicBezTo>
                    <a:lnTo>
                      <a:pt x="16559" y="11663"/>
                    </a:lnTo>
                    <a:lnTo>
                      <a:pt x="15835" y="8499"/>
                    </a:lnTo>
                    <a:cubicBezTo>
                      <a:pt x="17329" y="6962"/>
                      <a:pt x="18498" y="5138"/>
                      <a:pt x="19265" y="3137"/>
                    </a:cubicBezTo>
                    <a:cubicBezTo>
                      <a:pt x="19594" y="2285"/>
                      <a:pt x="19389" y="1322"/>
                      <a:pt x="18742" y="676"/>
                    </a:cubicBezTo>
                    <a:cubicBezTo>
                      <a:pt x="18302" y="236"/>
                      <a:pt x="17711" y="0"/>
                      <a:pt x="171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760" name="Google Shape;760;p31"/>
              <p:cNvSpPr/>
              <p:nvPr/>
            </p:nvSpPr>
            <p:spPr>
              <a:xfrm>
                <a:off x="2348725" y="4522375"/>
                <a:ext cx="94375" cy="88150"/>
              </a:xfrm>
              <a:custGeom>
                <a:rect b="b" l="l" r="r" t="t"/>
                <a:pathLst>
                  <a:path extrusionOk="0" h="3526" w="3775">
                    <a:moveTo>
                      <a:pt x="3155" y="0"/>
                    </a:moveTo>
                    <a:cubicBezTo>
                      <a:pt x="3013" y="0"/>
                      <a:pt x="2870" y="53"/>
                      <a:pt x="2760" y="159"/>
                    </a:cubicBezTo>
                    <a:lnTo>
                      <a:pt x="359" y="2560"/>
                    </a:lnTo>
                    <a:cubicBezTo>
                      <a:pt x="0" y="2916"/>
                      <a:pt x="254" y="3526"/>
                      <a:pt x="758" y="3526"/>
                    </a:cubicBezTo>
                    <a:cubicBezTo>
                      <a:pt x="909" y="3526"/>
                      <a:pt x="1054" y="3468"/>
                      <a:pt x="1160" y="3360"/>
                    </a:cubicBezTo>
                    <a:lnTo>
                      <a:pt x="3560" y="959"/>
                    </a:lnTo>
                    <a:cubicBezTo>
                      <a:pt x="3774" y="736"/>
                      <a:pt x="3771" y="383"/>
                      <a:pt x="3554" y="165"/>
                    </a:cubicBezTo>
                    <a:cubicBezTo>
                      <a:pt x="3444" y="55"/>
                      <a:pt x="3300" y="0"/>
                      <a:pt x="31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</p:grpSp>
        <p:sp>
          <p:nvSpPr>
            <p:cNvPr id="761" name="Google Shape;761;p31"/>
            <p:cNvSpPr/>
            <p:nvPr/>
          </p:nvSpPr>
          <p:spPr>
            <a:xfrm rot="-4856155">
              <a:off x="5867338" y="1141688"/>
              <a:ext cx="403460" cy="411351"/>
            </a:xfrm>
            <a:custGeom>
              <a:rect b="b" l="l" r="r" t="t"/>
              <a:pathLst>
                <a:path extrusionOk="0" h="19724" w="19663">
                  <a:moveTo>
                    <a:pt x="1311" y="1"/>
                  </a:moveTo>
                  <a:lnTo>
                    <a:pt x="1037" y="31"/>
                  </a:lnTo>
                  <a:lnTo>
                    <a:pt x="580" y="214"/>
                  </a:lnTo>
                  <a:lnTo>
                    <a:pt x="214" y="580"/>
                  </a:lnTo>
                  <a:lnTo>
                    <a:pt x="31" y="1037"/>
                  </a:lnTo>
                  <a:lnTo>
                    <a:pt x="1" y="1312"/>
                  </a:lnTo>
                  <a:lnTo>
                    <a:pt x="31" y="1586"/>
                  </a:lnTo>
                  <a:lnTo>
                    <a:pt x="214" y="2043"/>
                  </a:lnTo>
                  <a:lnTo>
                    <a:pt x="580" y="2378"/>
                  </a:lnTo>
                  <a:lnTo>
                    <a:pt x="1037" y="2592"/>
                  </a:lnTo>
                  <a:lnTo>
                    <a:pt x="1311" y="2592"/>
                  </a:lnTo>
                  <a:lnTo>
                    <a:pt x="2104" y="2622"/>
                  </a:lnTo>
                  <a:lnTo>
                    <a:pt x="3720" y="2775"/>
                  </a:lnTo>
                  <a:lnTo>
                    <a:pt x="5244" y="3080"/>
                  </a:lnTo>
                  <a:lnTo>
                    <a:pt x="6737" y="3567"/>
                  </a:lnTo>
                  <a:lnTo>
                    <a:pt x="8170" y="4146"/>
                  </a:lnTo>
                  <a:lnTo>
                    <a:pt x="9511" y="4878"/>
                  </a:lnTo>
                  <a:lnTo>
                    <a:pt x="10761" y="5732"/>
                  </a:lnTo>
                  <a:lnTo>
                    <a:pt x="11950" y="6707"/>
                  </a:lnTo>
                  <a:lnTo>
                    <a:pt x="13017" y="7774"/>
                  </a:lnTo>
                  <a:lnTo>
                    <a:pt x="13992" y="8963"/>
                  </a:lnTo>
                  <a:lnTo>
                    <a:pt x="14846" y="10213"/>
                  </a:lnTo>
                  <a:lnTo>
                    <a:pt x="15547" y="11554"/>
                  </a:lnTo>
                  <a:lnTo>
                    <a:pt x="16157" y="12987"/>
                  </a:lnTo>
                  <a:lnTo>
                    <a:pt x="16614" y="14450"/>
                  </a:lnTo>
                  <a:lnTo>
                    <a:pt x="16949" y="16004"/>
                  </a:lnTo>
                  <a:lnTo>
                    <a:pt x="17102" y="17589"/>
                  </a:lnTo>
                  <a:lnTo>
                    <a:pt x="17132" y="18413"/>
                  </a:lnTo>
                  <a:lnTo>
                    <a:pt x="17132" y="18687"/>
                  </a:lnTo>
                  <a:lnTo>
                    <a:pt x="17315" y="19144"/>
                  </a:lnTo>
                  <a:lnTo>
                    <a:pt x="17681" y="19510"/>
                  </a:lnTo>
                  <a:lnTo>
                    <a:pt x="18138" y="19693"/>
                  </a:lnTo>
                  <a:lnTo>
                    <a:pt x="18413" y="19723"/>
                  </a:lnTo>
                  <a:lnTo>
                    <a:pt x="18687" y="19693"/>
                  </a:lnTo>
                  <a:lnTo>
                    <a:pt x="19144" y="19479"/>
                  </a:lnTo>
                  <a:lnTo>
                    <a:pt x="19479" y="19144"/>
                  </a:lnTo>
                  <a:lnTo>
                    <a:pt x="19662" y="18656"/>
                  </a:lnTo>
                  <a:lnTo>
                    <a:pt x="19662" y="18382"/>
                  </a:lnTo>
                  <a:lnTo>
                    <a:pt x="19662" y="17437"/>
                  </a:lnTo>
                  <a:lnTo>
                    <a:pt x="19479" y="15578"/>
                  </a:lnTo>
                  <a:lnTo>
                    <a:pt x="19083" y="13779"/>
                  </a:lnTo>
                  <a:lnTo>
                    <a:pt x="18565" y="12072"/>
                  </a:lnTo>
                  <a:lnTo>
                    <a:pt x="17864" y="10426"/>
                  </a:lnTo>
                  <a:lnTo>
                    <a:pt x="17010" y="8841"/>
                  </a:lnTo>
                  <a:lnTo>
                    <a:pt x="16035" y="7378"/>
                  </a:lnTo>
                  <a:lnTo>
                    <a:pt x="14907" y="6036"/>
                  </a:lnTo>
                  <a:lnTo>
                    <a:pt x="13657" y="4787"/>
                  </a:lnTo>
                  <a:lnTo>
                    <a:pt x="12285" y="3659"/>
                  </a:lnTo>
                  <a:lnTo>
                    <a:pt x="10822" y="2653"/>
                  </a:lnTo>
                  <a:lnTo>
                    <a:pt x="9268" y="1799"/>
                  </a:lnTo>
                  <a:lnTo>
                    <a:pt x="7621" y="1129"/>
                  </a:lnTo>
                  <a:lnTo>
                    <a:pt x="5884" y="580"/>
                  </a:lnTo>
                  <a:lnTo>
                    <a:pt x="4116" y="214"/>
                  </a:lnTo>
                  <a:lnTo>
                    <a:pt x="2256" y="31"/>
                  </a:lnTo>
                  <a:lnTo>
                    <a:pt x="1311" y="1"/>
                  </a:lnTo>
                  <a:close/>
                </a:path>
              </a:pathLst>
            </a:custGeom>
            <a:solidFill>
              <a:schemeClr val="lt1"/>
            </a:solidFill>
            <a:ln cap="flat" cmpd="sng" w="9900">
              <a:solidFill>
                <a:schemeClr val="dk1"/>
              </a:solidFill>
              <a:prstDash val="solid"/>
              <a:miter lim="30483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2" name="Google Shape;762;p31"/>
          <p:cNvGrpSpPr/>
          <p:nvPr/>
        </p:nvGrpSpPr>
        <p:grpSpPr>
          <a:xfrm>
            <a:off x="2288413" y="1704769"/>
            <a:ext cx="1098141" cy="3031788"/>
            <a:chOff x="2288413" y="1704769"/>
            <a:chExt cx="1098141" cy="3031788"/>
          </a:xfrm>
        </p:grpSpPr>
        <p:sp>
          <p:nvSpPr>
            <p:cNvPr id="763" name="Google Shape;763;p31"/>
            <p:cNvSpPr/>
            <p:nvPr/>
          </p:nvSpPr>
          <p:spPr>
            <a:xfrm>
              <a:off x="2322269" y="2419095"/>
              <a:ext cx="1030429" cy="418770"/>
            </a:xfrm>
            <a:custGeom>
              <a:rect b="b" l="l" r="r" t="t"/>
              <a:pathLst>
                <a:path extrusionOk="0" h="12922" w="31796">
                  <a:moveTo>
                    <a:pt x="15708" y="1"/>
                  </a:moveTo>
                  <a:cubicBezTo>
                    <a:pt x="8234" y="1"/>
                    <a:pt x="3800" y="5036"/>
                    <a:pt x="0" y="10926"/>
                  </a:cubicBezTo>
                  <a:cubicBezTo>
                    <a:pt x="285" y="11370"/>
                    <a:pt x="538" y="11813"/>
                    <a:pt x="792" y="12256"/>
                  </a:cubicBezTo>
                  <a:cubicBezTo>
                    <a:pt x="4529" y="6271"/>
                    <a:pt x="8646" y="1362"/>
                    <a:pt x="15708" y="1362"/>
                  </a:cubicBezTo>
                  <a:cubicBezTo>
                    <a:pt x="22992" y="1362"/>
                    <a:pt x="27140" y="6651"/>
                    <a:pt x="31004" y="12921"/>
                  </a:cubicBezTo>
                  <a:cubicBezTo>
                    <a:pt x="31099" y="12795"/>
                    <a:pt x="31162" y="12668"/>
                    <a:pt x="31257" y="12541"/>
                  </a:cubicBezTo>
                  <a:cubicBezTo>
                    <a:pt x="31447" y="12225"/>
                    <a:pt x="31606" y="11908"/>
                    <a:pt x="31796" y="11591"/>
                  </a:cubicBezTo>
                  <a:cubicBezTo>
                    <a:pt x="27932" y="5416"/>
                    <a:pt x="23435" y="1"/>
                    <a:pt x="157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31"/>
            <p:cNvSpPr/>
            <p:nvPr/>
          </p:nvSpPr>
          <p:spPr>
            <a:xfrm>
              <a:off x="2601930" y="1704769"/>
              <a:ext cx="471108" cy="471108"/>
            </a:xfrm>
            <a:custGeom>
              <a:rect b="b" l="l" r="r" t="t"/>
              <a:pathLst>
                <a:path extrusionOk="0" h="14537" w="14537">
                  <a:moveTo>
                    <a:pt x="7284" y="0"/>
                  </a:moveTo>
                  <a:cubicBezTo>
                    <a:pt x="3262" y="0"/>
                    <a:pt x="0" y="3262"/>
                    <a:pt x="0" y="7252"/>
                  </a:cubicBezTo>
                  <a:cubicBezTo>
                    <a:pt x="0" y="11274"/>
                    <a:pt x="3262" y="14536"/>
                    <a:pt x="7284" y="14536"/>
                  </a:cubicBezTo>
                  <a:cubicBezTo>
                    <a:pt x="11274" y="14536"/>
                    <a:pt x="14536" y="11274"/>
                    <a:pt x="14536" y="7252"/>
                  </a:cubicBezTo>
                  <a:cubicBezTo>
                    <a:pt x="14536" y="3262"/>
                    <a:pt x="11274" y="0"/>
                    <a:pt x="72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FFFF"/>
                  </a:solidFill>
                  <a:latin typeface="Fira Sans"/>
                  <a:ea typeface="Fira Sans"/>
                  <a:cs typeface="Fira Sans"/>
                  <a:sym typeface="Fira Sans"/>
                </a:rPr>
                <a:t>2</a:t>
              </a:r>
              <a:endParaRPr sz="18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765" name="Google Shape;765;p31"/>
            <p:cNvSpPr/>
            <p:nvPr/>
          </p:nvSpPr>
          <p:spPr>
            <a:xfrm>
              <a:off x="2826173" y="2173791"/>
              <a:ext cx="22620" cy="411575"/>
            </a:xfrm>
            <a:custGeom>
              <a:rect b="b" l="l" r="r" t="t"/>
              <a:pathLst>
                <a:path extrusionOk="0" h="12700" w="698">
                  <a:moveTo>
                    <a:pt x="1" y="1"/>
                  </a:moveTo>
                  <a:lnTo>
                    <a:pt x="1" y="12700"/>
                  </a:lnTo>
                  <a:lnTo>
                    <a:pt x="697" y="12700"/>
                  </a:lnTo>
                  <a:lnTo>
                    <a:pt x="69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31"/>
            <p:cNvSpPr/>
            <p:nvPr/>
          </p:nvSpPr>
          <p:spPr>
            <a:xfrm>
              <a:off x="2288413" y="3069806"/>
              <a:ext cx="1098141" cy="1666750"/>
            </a:xfrm>
            <a:custGeom>
              <a:rect b="b" l="l" r="r" t="t"/>
              <a:pathLst>
                <a:path extrusionOk="0" h="51431" w="31164">
                  <a:moveTo>
                    <a:pt x="1" y="1"/>
                  </a:moveTo>
                  <a:lnTo>
                    <a:pt x="1" y="35850"/>
                  </a:lnTo>
                  <a:cubicBezTo>
                    <a:pt x="1" y="44464"/>
                    <a:pt x="6968" y="51431"/>
                    <a:pt x="15582" y="51431"/>
                  </a:cubicBezTo>
                  <a:cubicBezTo>
                    <a:pt x="24164" y="51431"/>
                    <a:pt x="31163" y="44464"/>
                    <a:pt x="31163" y="35850"/>
                  </a:cubicBezTo>
                  <a:lnTo>
                    <a:pt x="31163" y="1"/>
                  </a:lnTo>
                  <a:lnTo>
                    <a:pt x="30118" y="1"/>
                  </a:lnTo>
                  <a:cubicBezTo>
                    <a:pt x="27870" y="5828"/>
                    <a:pt x="22201" y="9945"/>
                    <a:pt x="15582" y="9945"/>
                  </a:cubicBezTo>
                  <a:cubicBezTo>
                    <a:pt x="8963" y="9945"/>
                    <a:pt x="3294" y="5828"/>
                    <a:pt x="10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31"/>
            <p:cNvSpPr/>
            <p:nvPr/>
          </p:nvSpPr>
          <p:spPr>
            <a:xfrm>
              <a:off x="2505971" y="2583311"/>
              <a:ext cx="663025" cy="663025"/>
            </a:xfrm>
            <a:custGeom>
              <a:rect b="b" l="l" r="r" t="t"/>
              <a:pathLst>
                <a:path extrusionOk="0" h="20459" w="20459">
                  <a:moveTo>
                    <a:pt x="10229" y="1"/>
                  </a:moveTo>
                  <a:cubicBezTo>
                    <a:pt x="4592" y="1"/>
                    <a:pt x="0" y="4593"/>
                    <a:pt x="0" y="10230"/>
                  </a:cubicBezTo>
                  <a:cubicBezTo>
                    <a:pt x="0" y="15898"/>
                    <a:pt x="4592" y="20459"/>
                    <a:pt x="10229" y="20459"/>
                  </a:cubicBezTo>
                  <a:cubicBezTo>
                    <a:pt x="15898" y="20459"/>
                    <a:pt x="20458" y="15898"/>
                    <a:pt x="20458" y="10230"/>
                  </a:cubicBezTo>
                  <a:cubicBezTo>
                    <a:pt x="20458" y="4593"/>
                    <a:pt x="15898" y="1"/>
                    <a:pt x="10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31"/>
            <p:cNvSpPr txBox="1"/>
            <p:nvPr/>
          </p:nvSpPr>
          <p:spPr>
            <a:xfrm>
              <a:off x="2288934" y="3683721"/>
              <a:ext cx="1097100" cy="768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Neptune is the farthest planet 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69" name="Google Shape;769;p31"/>
            <p:cNvSpPr txBox="1"/>
            <p:nvPr/>
          </p:nvSpPr>
          <p:spPr>
            <a:xfrm>
              <a:off x="2288934" y="3515597"/>
              <a:ext cx="1097100" cy="24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Neptune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grpSp>
          <p:nvGrpSpPr>
            <p:cNvPr id="770" name="Google Shape;770;p31"/>
            <p:cNvGrpSpPr/>
            <p:nvPr/>
          </p:nvGrpSpPr>
          <p:grpSpPr>
            <a:xfrm>
              <a:off x="2661071" y="2770088"/>
              <a:ext cx="352825" cy="298855"/>
              <a:chOff x="2676100" y="1456375"/>
              <a:chExt cx="501100" cy="424450"/>
            </a:xfrm>
          </p:grpSpPr>
          <p:sp>
            <p:nvSpPr>
              <p:cNvPr id="771" name="Google Shape;771;p31"/>
              <p:cNvSpPr/>
              <p:nvPr/>
            </p:nvSpPr>
            <p:spPr>
              <a:xfrm>
                <a:off x="3079725" y="1534750"/>
                <a:ext cx="97475" cy="268275"/>
              </a:xfrm>
              <a:custGeom>
                <a:rect b="b" l="l" r="r" t="t"/>
                <a:pathLst>
                  <a:path extrusionOk="0" h="10731" w="3899">
                    <a:moveTo>
                      <a:pt x="621" y="1"/>
                    </a:moveTo>
                    <a:cubicBezTo>
                      <a:pt x="476" y="1"/>
                      <a:pt x="331" y="56"/>
                      <a:pt x="221" y="166"/>
                    </a:cubicBezTo>
                    <a:cubicBezTo>
                      <a:pt x="0" y="387"/>
                      <a:pt x="0" y="746"/>
                      <a:pt x="221" y="966"/>
                    </a:cubicBezTo>
                    <a:cubicBezTo>
                      <a:pt x="2657" y="3397"/>
                      <a:pt x="2657" y="7340"/>
                      <a:pt x="221" y="9771"/>
                    </a:cubicBezTo>
                    <a:cubicBezTo>
                      <a:pt x="6" y="9992"/>
                      <a:pt x="9" y="10345"/>
                      <a:pt x="230" y="10565"/>
                    </a:cubicBezTo>
                    <a:cubicBezTo>
                      <a:pt x="340" y="10675"/>
                      <a:pt x="484" y="10730"/>
                      <a:pt x="629" y="10730"/>
                    </a:cubicBezTo>
                    <a:cubicBezTo>
                      <a:pt x="770" y="10730"/>
                      <a:pt x="912" y="10677"/>
                      <a:pt x="1021" y="10571"/>
                    </a:cubicBezTo>
                    <a:cubicBezTo>
                      <a:pt x="3898" y="7700"/>
                      <a:pt x="3898" y="3038"/>
                      <a:pt x="1021" y="166"/>
                    </a:cubicBezTo>
                    <a:cubicBezTo>
                      <a:pt x="911" y="56"/>
                      <a:pt x="766" y="1"/>
                      <a:pt x="6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772" name="Google Shape;772;p31"/>
              <p:cNvSpPr/>
              <p:nvPr/>
            </p:nvSpPr>
            <p:spPr>
              <a:xfrm>
                <a:off x="3039725" y="1574925"/>
                <a:ext cx="75350" cy="188250"/>
              </a:xfrm>
              <a:custGeom>
                <a:rect b="b" l="l" r="r" t="t"/>
                <a:pathLst>
                  <a:path extrusionOk="0" h="7530" w="3014">
                    <a:moveTo>
                      <a:pt x="629" y="1"/>
                    </a:moveTo>
                    <a:cubicBezTo>
                      <a:pt x="484" y="1"/>
                      <a:pt x="339" y="56"/>
                      <a:pt x="230" y="166"/>
                    </a:cubicBezTo>
                    <a:cubicBezTo>
                      <a:pt x="12" y="383"/>
                      <a:pt x="9" y="736"/>
                      <a:pt x="224" y="960"/>
                    </a:cubicBezTo>
                    <a:cubicBezTo>
                      <a:pt x="1769" y="2506"/>
                      <a:pt x="1769" y="5018"/>
                      <a:pt x="224" y="6564"/>
                    </a:cubicBezTo>
                    <a:cubicBezTo>
                      <a:pt x="0" y="6784"/>
                      <a:pt x="0" y="7144"/>
                      <a:pt x="224" y="7364"/>
                    </a:cubicBezTo>
                    <a:cubicBezTo>
                      <a:pt x="334" y="7474"/>
                      <a:pt x="479" y="7529"/>
                      <a:pt x="624" y="7529"/>
                    </a:cubicBezTo>
                    <a:cubicBezTo>
                      <a:pt x="769" y="7529"/>
                      <a:pt x="913" y="7474"/>
                      <a:pt x="1024" y="7364"/>
                    </a:cubicBezTo>
                    <a:cubicBezTo>
                      <a:pt x="3013" y="5374"/>
                      <a:pt x="3013" y="2149"/>
                      <a:pt x="1024" y="160"/>
                    </a:cubicBezTo>
                    <a:cubicBezTo>
                      <a:pt x="913" y="53"/>
                      <a:pt x="771" y="1"/>
                      <a:pt x="6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773" name="Google Shape;773;p31"/>
              <p:cNvSpPr/>
              <p:nvPr/>
            </p:nvSpPr>
            <p:spPr>
              <a:xfrm>
                <a:off x="2676100" y="1456375"/>
                <a:ext cx="340700" cy="424450"/>
              </a:xfrm>
              <a:custGeom>
                <a:rect b="b" l="l" r="r" t="t"/>
                <a:pathLst>
                  <a:path extrusionOk="0" h="16978" w="13628">
                    <a:moveTo>
                      <a:pt x="2265" y="6792"/>
                    </a:moveTo>
                    <a:lnTo>
                      <a:pt x="2265" y="10189"/>
                    </a:lnTo>
                    <a:lnTo>
                      <a:pt x="1700" y="10189"/>
                    </a:lnTo>
                    <a:cubicBezTo>
                      <a:pt x="1386" y="10189"/>
                      <a:pt x="1133" y="9935"/>
                      <a:pt x="1133" y="9621"/>
                    </a:cubicBezTo>
                    <a:lnTo>
                      <a:pt x="1133" y="7356"/>
                    </a:lnTo>
                    <a:cubicBezTo>
                      <a:pt x="1133" y="7042"/>
                      <a:pt x="1386" y="6792"/>
                      <a:pt x="1700" y="6792"/>
                    </a:cubicBezTo>
                    <a:close/>
                    <a:moveTo>
                      <a:pt x="5701" y="5659"/>
                    </a:moveTo>
                    <a:lnTo>
                      <a:pt x="5701" y="11321"/>
                    </a:lnTo>
                    <a:lnTo>
                      <a:pt x="3965" y="11321"/>
                    </a:lnTo>
                    <a:cubicBezTo>
                      <a:pt x="3651" y="11321"/>
                      <a:pt x="3397" y="11067"/>
                      <a:pt x="3397" y="10753"/>
                    </a:cubicBezTo>
                    <a:lnTo>
                      <a:pt x="3397" y="6224"/>
                    </a:lnTo>
                    <a:cubicBezTo>
                      <a:pt x="3397" y="5910"/>
                      <a:pt x="3651" y="5659"/>
                      <a:pt x="3965" y="5659"/>
                    </a:cubicBezTo>
                    <a:close/>
                    <a:moveTo>
                      <a:pt x="10230" y="2827"/>
                    </a:moveTo>
                    <a:lnTo>
                      <a:pt x="10230" y="14150"/>
                    </a:lnTo>
                    <a:lnTo>
                      <a:pt x="6833" y="11602"/>
                    </a:lnTo>
                    <a:lnTo>
                      <a:pt x="6833" y="5376"/>
                    </a:lnTo>
                    <a:lnTo>
                      <a:pt x="10230" y="2827"/>
                    </a:lnTo>
                    <a:close/>
                    <a:moveTo>
                      <a:pt x="11927" y="1130"/>
                    </a:moveTo>
                    <a:cubicBezTo>
                      <a:pt x="12241" y="1130"/>
                      <a:pt x="12495" y="1381"/>
                      <a:pt x="12495" y="1695"/>
                    </a:cubicBezTo>
                    <a:lnTo>
                      <a:pt x="12495" y="15282"/>
                    </a:lnTo>
                    <a:cubicBezTo>
                      <a:pt x="12495" y="15596"/>
                      <a:pt x="12241" y="15847"/>
                      <a:pt x="11927" y="15847"/>
                    </a:cubicBezTo>
                    <a:cubicBezTo>
                      <a:pt x="11613" y="15847"/>
                      <a:pt x="11363" y="15596"/>
                      <a:pt x="11363" y="15282"/>
                    </a:cubicBezTo>
                    <a:lnTo>
                      <a:pt x="11363" y="1695"/>
                    </a:lnTo>
                    <a:cubicBezTo>
                      <a:pt x="11363" y="1381"/>
                      <a:pt x="11613" y="1130"/>
                      <a:pt x="11927" y="1130"/>
                    </a:cubicBezTo>
                    <a:close/>
                    <a:moveTo>
                      <a:pt x="11925" y="0"/>
                    </a:moveTo>
                    <a:cubicBezTo>
                      <a:pt x="11115" y="0"/>
                      <a:pt x="10405" y="580"/>
                      <a:pt x="10257" y="1393"/>
                    </a:cubicBezTo>
                    <a:lnTo>
                      <a:pt x="6079" y="4527"/>
                    </a:lnTo>
                    <a:lnTo>
                      <a:pt x="3965" y="4527"/>
                    </a:lnTo>
                    <a:cubicBezTo>
                      <a:pt x="3243" y="4527"/>
                      <a:pt x="2603" y="4980"/>
                      <a:pt x="2362" y="5659"/>
                    </a:cubicBezTo>
                    <a:lnTo>
                      <a:pt x="1700" y="5659"/>
                    </a:lnTo>
                    <a:cubicBezTo>
                      <a:pt x="761" y="5659"/>
                      <a:pt x="0" y="6417"/>
                      <a:pt x="0" y="7356"/>
                    </a:cubicBezTo>
                    <a:lnTo>
                      <a:pt x="0" y="9621"/>
                    </a:lnTo>
                    <a:cubicBezTo>
                      <a:pt x="0" y="10560"/>
                      <a:pt x="761" y="11318"/>
                      <a:pt x="1700" y="11321"/>
                    </a:cubicBezTo>
                    <a:lnTo>
                      <a:pt x="2362" y="11321"/>
                    </a:lnTo>
                    <a:cubicBezTo>
                      <a:pt x="2603" y="11997"/>
                      <a:pt x="3243" y="12450"/>
                      <a:pt x="3965" y="12453"/>
                    </a:cubicBezTo>
                    <a:lnTo>
                      <a:pt x="6079" y="12453"/>
                    </a:lnTo>
                    <a:lnTo>
                      <a:pt x="10257" y="15584"/>
                    </a:lnTo>
                    <a:cubicBezTo>
                      <a:pt x="10405" y="16397"/>
                      <a:pt x="11115" y="16977"/>
                      <a:pt x="11925" y="16977"/>
                    </a:cubicBezTo>
                    <a:cubicBezTo>
                      <a:pt x="11976" y="16977"/>
                      <a:pt x="12027" y="16975"/>
                      <a:pt x="12078" y="16970"/>
                    </a:cubicBezTo>
                    <a:cubicBezTo>
                      <a:pt x="12954" y="16892"/>
                      <a:pt x="13624" y="16161"/>
                      <a:pt x="13627" y="15282"/>
                    </a:cubicBezTo>
                    <a:lnTo>
                      <a:pt x="13627" y="1695"/>
                    </a:lnTo>
                    <a:cubicBezTo>
                      <a:pt x="13624" y="816"/>
                      <a:pt x="12954" y="85"/>
                      <a:pt x="12078" y="7"/>
                    </a:cubicBezTo>
                    <a:cubicBezTo>
                      <a:pt x="12027" y="2"/>
                      <a:pt x="11976" y="0"/>
                      <a:pt x="119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</p:grpSp>
        <p:sp>
          <p:nvSpPr>
            <p:cNvPr id="774" name="Google Shape;774;p31"/>
            <p:cNvSpPr/>
            <p:nvPr/>
          </p:nvSpPr>
          <p:spPr>
            <a:xfrm flipH="1" rot="-5934888">
              <a:off x="2394433" y="4267100"/>
              <a:ext cx="410160" cy="411523"/>
            </a:xfrm>
            <a:custGeom>
              <a:rect b="b" l="l" r="r" t="t"/>
              <a:pathLst>
                <a:path extrusionOk="0" h="19724" w="19663">
                  <a:moveTo>
                    <a:pt x="1311" y="1"/>
                  </a:moveTo>
                  <a:lnTo>
                    <a:pt x="1037" y="31"/>
                  </a:lnTo>
                  <a:lnTo>
                    <a:pt x="580" y="214"/>
                  </a:lnTo>
                  <a:lnTo>
                    <a:pt x="214" y="580"/>
                  </a:lnTo>
                  <a:lnTo>
                    <a:pt x="31" y="1037"/>
                  </a:lnTo>
                  <a:lnTo>
                    <a:pt x="1" y="1312"/>
                  </a:lnTo>
                  <a:lnTo>
                    <a:pt x="31" y="1586"/>
                  </a:lnTo>
                  <a:lnTo>
                    <a:pt x="214" y="2043"/>
                  </a:lnTo>
                  <a:lnTo>
                    <a:pt x="580" y="2378"/>
                  </a:lnTo>
                  <a:lnTo>
                    <a:pt x="1037" y="2592"/>
                  </a:lnTo>
                  <a:lnTo>
                    <a:pt x="1311" y="2592"/>
                  </a:lnTo>
                  <a:lnTo>
                    <a:pt x="2104" y="2622"/>
                  </a:lnTo>
                  <a:lnTo>
                    <a:pt x="3720" y="2775"/>
                  </a:lnTo>
                  <a:lnTo>
                    <a:pt x="5244" y="3080"/>
                  </a:lnTo>
                  <a:lnTo>
                    <a:pt x="6737" y="3567"/>
                  </a:lnTo>
                  <a:lnTo>
                    <a:pt x="8170" y="4146"/>
                  </a:lnTo>
                  <a:lnTo>
                    <a:pt x="9511" y="4878"/>
                  </a:lnTo>
                  <a:lnTo>
                    <a:pt x="10761" y="5732"/>
                  </a:lnTo>
                  <a:lnTo>
                    <a:pt x="11950" y="6707"/>
                  </a:lnTo>
                  <a:lnTo>
                    <a:pt x="13017" y="7774"/>
                  </a:lnTo>
                  <a:lnTo>
                    <a:pt x="13992" y="8963"/>
                  </a:lnTo>
                  <a:lnTo>
                    <a:pt x="14846" y="10213"/>
                  </a:lnTo>
                  <a:lnTo>
                    <a:pt x="15547" y="11554"/>
                  </a:lnTo>
                  <a:lnTo>
                    <a:pt x="16157" y="12987"/>
                  </a:lnTo>
                  <a:lnTo>
                    <a:pt x="16614" y="14450"/>
                  </a:lnTo>
                  <a:lnTo>
                    <a:pt x="16949" y="16004"/>
                  </a:lnTo>
                  <a:lnTo>
                    <a:pt x="17102" y="17589"/>
                  </a:lnTo>
                  <a:lnTo>
                    <a:pt x="17132" y="18413"/>
                  </a:lnTo>
                  <a:lnTo>
                    <a:pt x="17132" y="18687"/>
                  </a:lnTo>
                  <a:lnTo>
                    <a:pt x="17315" y="19144"/>
                  </a:lnTo>
                  <a:lnTo>
                    <a:pt x="17681" y="19510"/>
                  </a:lnTo>
                  <a:lnTo>
                    <a:pt x="18138" y="19693"/>
                  </a:lnTo>
                  <a:lnTo>
                    <a:pt x="18413" y="19723"/>
                  </a:lnTo>
                  <a:lnTo>
                    <a:pt x="18687" y="19693"/>
                  </a:lnTo>
                  <a:lnTo>
                    <a:pt x="19144" y="19479"/>
                  </a:lnTo>
                  <a:lnTo>
                    <a:pt x="19479" y="19144"/>
                  </a:lnTo>
                  <a:lnTo>
                    <a:pt x="19662" y="18656"/>
                  </a:lnTo>
                  <a:lnTo>
                    <a:pt x="19662" y="18382"/>
                  </a:lnTo>
                  <a:lnTo>
                    <a:pt x="19662" y="17437"/>
                  </a:lnTo>
                  <a:lnTo>
                    <a:pt x="19479" y="15578"/>
                  </a:lnTo>
                  <a:lnTo>
                    <a:pt x="19083" y="13779"/>
                  </a:lnTo>
                  <a:lnTo>
                    <a:pt x="18565" y="12072"/>
                  </a:lnTo>
                  <a:lnTo>
                    <a:pt x="17864" y="10426"/>
                  </a:lnTo>
                  <a:lnTo>
                    <a:pt x="17010" y="8841"/>
                  </a:lnTo>
                  <a:lnTo>
                    <a:pt x="16035" y="7378"/>
                  </a:lnTo>
                  <a:lnTo>
                    <a:pt x="14907" y="6036"/>
                  </a:lnTo>
                  <a:lnTo>
                    <a:pt x="13657" y="4787"/>
                  </a:lnTo>
                  <a:lnTo>
                    <a:pt x="12285" y="3659"/>
                  </a:lnTo>
                  <a:lnTo>
                    <a:pt x="10822" y="2653"/>
                  </a:lnTo>
                  <a:lnTo>
                    <a:pt x="9268" y="1799"/>
                  </a:lnTo>
                  <a:lnTo>
                    <a:pt x="7621" y="1129"/>
                  </a:lnTo>
                  <a:lnTo>
                    <a:pt x="5884" y="580"/>
                  </a:lnTo>
                  <a:lnTo>
                    <a:pt x="4116" y="214"/>
                  </a:lnTo>
                  <a:lnTo>
                    <a:pt x="2256" y="31"/>
                  </a:lnTo>
                  <a:lnTo>
                    <a:pt x="1311" y="1"/>
                  </a:lnTo>
                  <a:close/>
                </a:path>
              </a:pathLst>
            </a:custGeom>
            <a:solidFill>
              <a:schemeClr val="lt1"/>
            </a:solidFill>
            <a:ln cap="flat" cmpd="sng" w="9900">
              <a:solidFill>
                <a:schemeClr val="dk1"/>
              </a:solidFill>
              <a:prstDash val="solid"/>
              <a:miter lim="30483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5" name="Google Shape;775;p31"/>
          <p:cNvGrpSpPr/>
          <p:nvPr/>
        </p:nvGrpSpPr>
        <p:grpSpPr>
          <a:xfrm>
            <a:off x="4601480" y="1704769"/>
            <a:ext cx="1097207" cy="3031788"/>
            <a:chOff x="4601480" y="1704769"/>
            <a:chExt cx="1097207" cy="3031788"/>
          </a:xfrm>
        </p:grpSpPr>
        <p:sp>
          <p:nvSpPr>
            <p:cNvPr id="776" name="Google Shape;776;p31"/>
            <p:cNvSpPr/>
            <p:nvPr/>
          </p:nvSpPr>
          <p:spPr>
            <a:xfrm>
              <a:off x="4634869" y="2419095"/>
              <a:ext cx="1030429" cy="418770"/>
            </a:xfrm>
            <a:custGeom>
              <a:rect b="b" l="l" r="r" t="t"/>
              <a:pathLst>
                <a:path extrusionOk="0" h="12922" w="31796">
                  <a:moveTo>
                    <a:pt x="15676" y="1"/>
                  </a:moveTo>
                  <a:cubicBezTo>
                    <a:pt x="8234" y="1"/>
                    <a:pt x="3769" y="5036"/>
                    <a:pt x="0" y="10926"/>
                  </a:cubicBezTo>
                  <a:cubicBezTo>
                    <a:pt x="254" y="11370"/>
                    <a:pt x="539" y="11813"/>
                    <a:pt x="792" y="12256"/>
                  </a:cubicBezTo>
                  <a:cubicBezTo>
                    <a:pt x="4529" y="6271"/>
                    <a:pt x="8646" y="1362"/>
                    <a:pt x="15676" y="1362"/>
                  </a:cubicBezTo>
                  <a:cubicBezTo>
                    <a:pt x="22992" y="1362"/>
                    <a:pt x="27141" y="6651"/>
                    <a:pt x="31004" y="12921"/>
                  </a:cubicBezTo>
                  <a:cubicBezTo>
                    <a:pt x="31099" y="12795"/>
                    <a:pt x="31163" y="12668"/>
                    <a:pt x="31258" y="12541"/>
                  </a:cubicBezTo>
                  <a:cubicBezTo>
                    <a:pt x="31416" y="12225"/>
                    <a:pt x="31606" y="11908"/>
                    <a:pt x="31796" y="11591"/>
                  </a:cubicBezTo>
                  <a:cubicBezTo>
                    <a:pt x="27932" y="5416"/>
                    <a:pt x="23404" y="1"/>
                    <a:pt x="15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31"/>
            <p:cNvSpPr/>
            <p:nvPr/>
          </p:nvSpPr>
          <p:spPr>
            <a:xfrm>
              <a:off x="4914529" y="1704769"/>
              <a:ext cx="471108" cy="471108"/>
            </a:xfrm>
            <a:custGeom>
              <a:rect b="b" l="l" r="r" t="t"/>
              <a:pathLst>
                <a:path extrusionOk="0" h="14537" w="14537">
                  <a:moveTo>
                    <a:pt x="7285" y="0"/>
                  </a:moveTo>
                  <a:cubicBezTo>
                    <a:pt x="3263" y="0"/>
                    <a:pt x="1" y="3262"/>
                    <a:pt x="1" y="7252"/>
                  </a:cubicBezTo>
                  <a:cubicBezTo>
                    <a:pt x="1" y="11274"/>
                    <a:pt x="3263" y="14536"/>
                    <a:pt x="7285" y="14536"/>
                  </a:cubicBezTo>
                  <a:cubicBezTo>
                    <a:pt x="11275" y="14536"/>
                    <a:pt x="14537" y="11274"/>
                    <a:pt x="14537" y="7252"/>
                  </a:cubicBezTo>
                  <a:cubicBezTo>
                    <a:pt x="14537" y="3262"/>
                    <a:pt x="11275" y="0"/>
                    <a:pt x="72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FFFF"/>
                  </a:solidFill>
                  <a:latin typeface="Fira Sans"/>
                  <a:ea typeface="Fira Sans"/>
                  <a:cs typeface="Fira Sans"/>
                  <a:sym typeface="Fira Sans"/>
                </a:rPr>
                <a:t>4</a:t>
              </a:r>
              <a:endParaRPr sz="18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778" name="Google Shape;778;p31"/>
            <p:cNvSpPr/>
            <p:nvPr/>
          </p:nvSpPr>
          <p:spPr>
            <a:xfrm>
              <a:off x="5138773" y="2173791"/>
              <a:ext cx="22620" cy="411575"/>
            </a:xfrm>
            <a:custGeom>
              <a:rect b="b" l="l" r="r" t="t"/>
              <a:pathLst>
                <a:path extrusionOk="0" h="12700" w="698">
                  <a:moveTo>
                    <a:pt x="0" y="1"/>
                  </a:moveTo>
                  <a:lnTo>
                    <a:pt x="0" y="12700"/>
                  </a:lnTo>
                  <a:lnTo>
                    <a:pt x="697" y="12700"/>
                  </a:lnTo>
                  <a:lnTo>
                    <a:pt x="69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31"/>
            <p:cNvSpPr/>
            <p:nvPr/>
          </p:nvSpPr>
          <p:spPr>
            <a:xfrm>
              <a:off x="4601480" y="3069806"/>
              <a:ext cx="1097207" cy="1666750"/>
            </a:xfrm>
            <a:custGeom>
              <a:rect b="b" l="l" r="r" t="t"/>
              <a:pathLst>
                <a:path extrusionOk="0" h="51431" w="31164">
                  <a:moveTo>
                    <a:pt x="1" y="1"/>
                  </a:moveTo>
                  <a:lnTo>
                    <a:pt x="1" y="35850"/>
                  </a:lnTo>
                  <a:cubicBezTo>
                    <a:pt x="1" y="44464"/>
                    <a:pt x="7000" y="51431"/>
                    <a:pt x="15582" y="51431"/>
                  </a:cubicBezTo>
                  <a:cubicBezTo>
                    <a:pt x="24196" y="51431"/>
                    <a:pt x="31163" y="44464"/>
                    <a:pt x="31163" y="35850"/>
                  </a:cubicBezTo>
                  <a:lnTo>
                    <a:pt x="31163" y="1"/>
                  </a:lnTo>
                  <a:lnTo>
                    <a:pt x="30118" y="1"/>
                  </a:lnTo>
                  <a:cubicBezTo>
                    <a:pt x="27870" y="5828"/>
                    <a:pt x="22201" y="9945"/>
                    <a:pt x="15582" y="9945"/>
                  </a:cubicBezTo>
                  <a:cubicBezTo>
                    <a:pt x="8963" y="9945"/>
                    <a:pt x="3326" y="5828"/>
                    <a:pt x="10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31"/>
            <p:cNvSpPr/>
            <p:nvPr/>
          </p:nvSpPr>
          <p:spPr>
            <a:xfrm>
              <a:off x="4818570" y="2583311"/>
              <a:ext cx="663025" cy="663025"/>
            </a:xfrm>
            <a:custGeom>
              <a:rect b="b" l="l" r="r" t="t"/>
              <a:pathLst>
                <a:path extrusionOk="0" h="20459" w="20459">
                  <a:moveTo>
                    <a:pt x="10230" y="1"/>
                  </a:moveTo>
                  <a:cubicBezTo>
                    <a:pt x="4561" y="1"/>
                    <a:pt x="1" y="4593"/>
                    <a:pt x="1" y="10230"/>
                  </a:cubicBezTo>
                  <a:cubicBezTo>
                    <a:pt x="1" y="15898"/>
                    <a:pt x="4561" y="20459"/>
                    <a:pt x="10230" y="20459"/>
                  </a:cubicBezTo>
                  <a:cubicBezTo>
                    <a:pt x="15867" y="20459"/>
                    <a:pt x="20459" y="15898"/>
                    <a:pt x="20459" y="10230"/>
                  </a:cubicBezTo>
                  <a:cubicBezTo>
                    <a:pt x="20459" y="4593"/>
                    <a:pt x="15867" y="1"/>
                    <a:pt x="102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31"/>
            <p:cNvSpPr txBox="1"/>
            <p:nvPr/>
          </p:nvSpPr>
          <p:spPr>
            <a:xfrm>
              <a:off x="4601533" y="3683721"/>
              <a:ext cx="1097100" cy="768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to the Sun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82" name="Google Shape;782;p31"/>
            <p:cNvSpPr txBox="1"/>
            <p:nvPr/>
          </p:nvSpPr>
          <p:spPr>
            <a:xfrm>
              <a:off x="4601533" y="3515597"/>
              <a:ext cx="1097100" cy="24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Mercury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grpSp>
          <p:nvGrpSpPr>
            <p:cNvPr id="783" name="Google Shape;783;p31"/>
            <p:cNvGrpSpPr/>
            <p:nvPr/>
          </p:nvGrpSpPr>
          <p:grpSpPr>
            <a:xfrm>
              <a:off x="4979972" y="2749444"/>
              <a:ext cx="340221" cy="340168"/>
              <a:chOff x="5648375" y="1427025"/>
              <a:chExt cx="483200" cy="483125"/>
            </a:xfrm>
          </p:grpSpPr>
          <p:sp>
            <p:nvSpPr>
              <p:cNvPr id="784" name="Google Shape;784;p31"/>
              <p:cNvSpPr/>
              <p:nvPr/>
            </p:nvSpPr>
            <p:spPr>
              <a:xfrm>
                <a:off x="5801075" y="1484625"/>
                <a:ext cx="177725" cy="162475"/>
              </a:xfrm>
              <a:custGeom>
                <a:rect b="b" l="l" r="r" t="t"/>
                <a:pathLst>
                  <a:path extrusionOk="0" h="6499" w="7109">
                    <a:moveTo>
                      <a:pt x="3554" y="1845"/>
                    </a:moveTo>
                    <a:lnTo>
                      <a:pt x="3920" y="2582"/>
                    </a:lnTo>
                    <a:cubicBezTo>
                      <a:pt x="4001" y="2751"/>
                      <a:pt x="4161" y="2866"/>
                      <a:pt x="4345" y="2893"/>
                    </a:cubicBezTo>
                    <a:lnTo>
                      <a:pt x="5158" y="3011"/>
                    </a:lnTo>
                    <a:lnTo>
                      <a:pt x="4569" y="3584"/>
                    </a:lnTo>
                    <a:cubicBezTo>
                      <a:pt x="4436" y="3714"/>
                      <a:pt x="4376" y="3901"/>
                      <a:pt x="4406" y="4086"/>
                    </a:cubicBezTo>
                    <a:lnTo>
                      <a:pt x="4545" y="4898"/>
                    </a:lnTo>
                    <a:lnTo>
                      <a:pt x="3820" y="4514"/>
                    </a:lnTo>
                    <a:cubicBezTo>
                      <a:pt x="3737" y="4469"/>
                      <a:pt x="3646" y="4446"/>
                      <a:pt x="3555" y="4446"/>
                    </a:cubicBezTo>
                    <a:cubicBezTo>
                      <a:pt x="3464" y="4446"/>
                      <a:pt x="3373" y="4469"/>
                      <a:pt x="3292" y="4514"/>
                    </a:cubicBezTo>
                    <a:lnTo>
                      <a:pt x="2561" y="4895"/>
                    </a:lnTo>
                    <a:lnTo>
                      <a:pt x="2703" y="4086"/>
                    </a:lnTo>
                    <a:cubicBezTo>
                      <a:pt x="2733" y="3901"/>
                      <a:pt x="2673" y="3714"/>
                      <a:pt x="2540" y="3584"/>
                    </a:cubicBezTo>
                    <a:lnTo>
                      <a:pt x="1951" y="3011"/>
                    </a:lnTo>
                    <a:lnTo>
                      <a:pt x="2763" y="2893"/>
                    </a:lnTo>
                    <a:cubicBezTo>
                      <a:pt x="2947" y="2866"/>
                      <a:pt x="3107" y="2751"/>
                      <a:pt x="3192" y="2582"/>
                    </a:cubicBezTo>
                    <a:lnTo>
                      <a:pt x="3554" y="1845"/>
                    </a:lnTo>
                    <a:close/>
                    <a:moveTo>
                      <a:pt x="3554" y="0"/>
                    </a:moveTo>
                    <a:cubicBezTo>
                      <a:pt x="3353" y="0"/>
                      <a:pt x="3151" y="106"/>
                      <a:pt x="3047" y="317"/>
                    </a:cubicBezTo>
                    <a:lnTo>
                      <a:pt x="2307" y="1815"/>
                    </a:lnTo>
                    <a:lnTo>
                      <a:pt x="653" y="2056"/>
                    </a:lnTo>
                    <a:cubicBezTo>
                      <a:pt x="188" y="2123"/>
                      <a:pt x="0" y="2694"/>
                      <a:pt x="339" y="3023"/>
                    </a:cubicBezTo>
                    <a:lnTo>
                      <a:pt x="1537" y="4188"/>
                    </a:lnTo>
                    <a:lnTo>
                      <a:pt x="1253" y="5837"/>
                    </a:lnTo>
                    <a:cubicBezTo>
                      <a:pt x="1191" y="6202"/>
                      <a:pt x="1480" y="6499"/>
                      <a:pt x="1809" y="6499"/>
                    </a:cubicBezTo>
                    <a:cubicBezTo>
                      <a:pt x="1897" y="6499"/>
                      <a:pt x="1987" y="6478"/>
                      <a:pt x="2075" y="6432"/>
                    </a:cubicBezTo>
                    <a:lnTo>
                      <a:pt x="3554" y="5656"/>
                    </a:lnTo>
                    <a:lnTo>
                      <a:pt x="5034" y="6432"/>
                    </a:lnTo>
                    <a:cubicBezTo>
                      <a:pt x="5121" y="6478"/>
                      <a:pt x="5212" y="6499"/>
                      <a:pt x="5299" y="6499"/>
                    </a:cubicBezTo>
                    <a:cubicBezTo>
                      <a:pt x="5629" y="6499"/>
                      <a:pt x="5917" y="6202"/>
                      <a:pt x="5855" y="5837"/>
                    </a:cubicBezTo>
                    <a:lnTo>
                      <a:pt x="5574" y="4188"/>
                    </a:lnTo>
                    <a:lnTo>
                      <a:pt x="6770" y="3023"/>
                    </a:lnTo>
                    <a:cubicBezTo>
                      <a:pt x="7108" y="2694"/>
                      <a:pt x="6921" y="2123"/>
                      <a:pt x="6456" y="2056"/>
                    </a:cubicBezTo>
                    <a:lnTo>
                      <a:pt x="4801" y="1815"/>
                    </a:lnTo>
                    <a:lnTo>
                      <a:pt x="4062" y="317"/>
                    </a:lnTo>
                    <a:cubicBezTo>
                      <a:pt x="3957" y="106"/>
                      <a:pt x="3756" y="0"/>
                      <a:pt x="35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785" name="Google Shape;785;p31"/>
              <p:cNvSpPr/>
              <p:nvPr/>
            </p:nvSpPr>
            <p:spPr>
              <a:xfrm>
                <a:off x="5648375" y="1427025"/>
                <a:ext cx="483200" cy="483125"/>
              </a:xfrm>
              <a:custGeom>
                <a:rect b="b" l="l" r="r" t="t"/>
                <a:pathLst>
                  <a:path extrusionOk="0" h="19325" w="19328">
                    <a:moveTo>
                      <a:pt x="2265" y="2304"/>
                    </a:moveTo>
                    <a:cubicBezTo>
                      <a:pt x="2890" y="2304"/>
                      <a:pt x="3397" y="2808"/>
                      <a:pt x="3397" y="3437"/>
                    </a:cubicBezTo>
                    <a:lnTo>
                      <a:pt x="3397" y="7398"/>
                    </a:lnTo>
                    <a:lnTo>
                      <a:pt x="3397" y="7474"/>
                    </a:lnTo>
                    <a:lnTo>
                      <a:pt x="1637" y="6299"/>
                    </a:lnTo>
                    <a:cubicBezTo>
                      <a:pt x="1320" y="6088"/>
                      <a:pt x="1129" y="5734"/>
                      <a:pt x="1132" y="5357"/>
                    </a:cubicBezTo>
                    <a:lnTo>
                      <a:pt x="1132" y="3437"/>
                    </a:lnTo>
                    <a:cubicBezTo>
                      <a:pt x="1132" y="2808"/>
                      <a:pt x="1640" y="2304"/>
                      <a:pt x="2265" y="2304"/>
                    </a:cubicBezTo>
                    <a:close/>
                    <a:moveTo>
                      <a:pt x="17060" y="2304"/>
                    </a:moveTo>
                    <a:cubicBezTo>
                      <a:pt x="17685" y="2304"/>
                      <a:pt x="18192" y="2808"/>
                      <a:pt x="18192" y="3437"/>
                    </a:cubicBezTo>
                    <a:lnTo>
                      <a:pt x="18192" y="5357"/>
                    </a:lnTo>
                    <a:cubicBezTo>
                      <a:pt x="18192" y="5737"/>
                      <a:pt x="18005" y="6091"/>
                      <a:pt x="17688" y="6302"/>
                    </a:cubicBezTo>
                    <a:lnTo>
                      <a:pt x="15928" y="7474"/>
                    </a:lnTo>
                    <a:lnTo>
                      <a:pt x="15928" y="7398"/>
                    </a:lnTo>
                    <a:lnTo>
                      <a:pt x="15928" y="3437"/>
                    </a:lnTo>
                    <a:cubicBezTo>
                      <a:pt x="15928" y="2808"/>
                      <a:pt x="16435" y="2304"/>
                      <a:pt x="17060" y="2304"/>
                    </a:cubicBezTo>
                    <a:close/>
                    <a:moveTo>
                      <a:pt x="14795" y="1133"/>
                    </a:moveTo>
                    <a:lnTo>
                      <a:pt x="14795" y="7398"/>
                    </a:lnTo>
                    <a:cubicBezTo>
                      <a:pt x="14795" y="8763"/>
                      <a:pt x="14095" y="9641"/>
                      <a:pt x="12120" y="10759"/>
                    </a:cubicBezTo>
                    <a:cubicBezTo>
                      <a:pt x="11069" y="11354"/>
                      <a:pt x="10372" y="12422"/>
                      <a:pt x="10248" y="13627"/>
                    </a:cubicBezTo>
                    <a:lnTo>
                      <a:pt x="9058" y="13627"/>
                    </a:lnTo>
                    <a:cubicBezTo>
                      <a:pt x="8877" y="12368"/>
                      <a:pt x="8041" y="11269"/>
                      <a:pt x="6791" y="10686"/>
                    </a:cubicBezTo>
                    <a:cubicBezTo>
                      <a:pt x="5332" y="10007"/>
                      <a:pt x="4529" y="8835"/>
                      <a:pt x="4529" y="7398"/>
                    </a:cubicBezTo>
                    <a:lnTo>
                      <a:pt x="4529" y="1133"/>
                    </a:lnTo>
                    <a:close/>
                    <a:moveTo>
                      <a:pt x="11927" y="14759"/>
                    </a:moveTo>
                    <a:cubicBezTo>
                      <a:pt x="12241" y="14759"/>
                      <a:pt x="12495" y="15010"/>
                      <a:pt x="12495" y="15324"/>
                    </a:cubicBezTo>
                    <a:lnTo>
                      <a:pt x="12495" y="15892"/>
                    </a:lnTo>
                    <a:lnTo>
                      <a:pt x="10795" y="15892"/>
                    </a:lnTo>
                    <a:cubicBezTo>
                      <a:pt x="10481" y="15892"/>
                      <a:pt x="10230" y="16142"/>
                      <a:pt x="10230" y="16456"/>
                    </a:cubicBezTo>
                    <a:cubicBezTo>
                      <a:pt x="10230" y="16770"/>
                      <a:pt x="10481" y="17024"/>
                      <a:pt x="10795" y="17024"/>
                    </a:cubicBezTo>
                    <a:lnTo>
                      <a:pt x="13059" y="17024"/>
                    </a:lnTo>
                    <a:cubicBezTo>
                      <a:pt x="13373" y="17024"/>
                      <a:pt x="13627" y="17275"/>
                      <a:pt x="13627" y="17589"/>
                    </a:cubicBezTo>
                    <a:lnTo>
                      <a:pt x="13627" y="18193"/>
                    </a:lnTo>
                    <a:lnTo>
                      <a:pt x="5701" y="18193"/>
                    </a:lnTo>
                    <a:lnTo>
                      <a:pt x="5701" y="17589"/>
                    </a:lnTo>
                    <a:cubicBezTo>
                      <a:pt x="5701" y="17275"/>
                      <a:pt x="5951" y="17024"/>
                      <a:pt x="6265" y="17024"/>
                    </a:cubicBezTo>
                    <a:lnTo>
                      <a:pt x="8530" y="17024"/>
                    </a:lnTo>
                    <a:cubicBezTo>
                      <a:pt x="8844" y="17024"/>
                      <a:pt x="9095" y="16770"/>
                      <a:pt x="9095" y="16456"/>
                    </a:cubicBezTo>
                    <a:cubicBezTo>
                      <a:pt x="9095" y="16142"/>
                      <a:pt x="8844" y="15892"/>
                      <a:pt x="8530" y="15892"/>
                    </a:cubicBezTo>
                    <a:lnTo>
                      <a:pt x="6833" y="15892"/>
                    </a:lnTo>
                    <a:lnTo>
                      <a:pt x="6833" y="15324"/>
                    </a:lnTo>
                    <a:cubicBezTo>
                      <a:pt x="6833" y="15010"/>
                      <a:pt x="7084" y="14759"/>
                      <a:pt x="7398" y="14759"/>
                    </a:cubicBezTo>
                    <a:close/>
                    <a:moveTo>
                      <a:pt x="3965" y="0"/>
                    </a:moveTo>
                    <a:cubicBezTo>
                      <a:pt x="3651" y="0"/>
                      <a:pt x="3397" y="254"/>
                      <a:pt x="3397" y="568"/>
                    </a:cubicBezTo>
                    <a:lnTo>
                      <a:pt x="3397" y="1474"/>
                    </a:lnTo>
                    <a:cubicBezTo>
                      <a:pt x="3032" y="1264"/>
                      <a:pt x="2645" y="1168"/>
                      <a:pt x="2269" y="1168"/>
                    </a:cubicBezTo>
                    <a:cubicBezTo>
                      <a:pt x="1086" y="1168"/>
                      <a:pt x="0" y="2113"/>
                      <a:pt x="0" y="3437"/>
                    </a:cubicBezTo>
                    <a:lnTo>
                      <a:pt x="0" y="5357"/>
                    </a:lnTo>
                    <a:cubicBezTo>
                      <a:pt x="0" y="6115"/>
                      <a:pt x="378" y="6821"/>
                      <a:pt x="1009" y="7241"/>
                    </a:cubicBezTo>
                    <a:lnTo>
                      <a:pt x="3651" y="9001"/>
                    </a:lnTo>
                    <a:cubicBezTo>
                      <a:pt x="3663" y="9010"/>
                      <a:pt x="3678" y="9019"/>
                      <a:pt x="3690" y="9026"/>
                    </a:cubicBezTo>
                    <a:cubicBezTo>
                      <a:pt x="4125" y="10170"/>
                      <a:pt x="5027" y="11112"/>
                      <a:pt x="6314" y="11710"/>
                    </a:cubicBezTo>
                    <a:cubicBezTo>
                      <a:pt x="7156" y="12105"/>
                      <a:pt x="7736" y="12812"/>
                      <a:pt x="7911" y="13627"/>
                    </a:cubicBezTo>
                    <a:lnTo>
                      <a:pt x="7398" y="13627"/>
                    </a:lnTo>
                    <a:cubicBezTo>
                      <a:pt x="6459" y="13627"/>
                      <a:pt x="5701" y="14385"/>
                      <a:pt x="5701" y="15324"/>
                    </a:cubicBezTo>
                    <a:lnTo>
                      <a:pt x="5701" y="15988"/>
                    </a:lnTo>
                    <a:cubicBezTo>
                      <a:pt x="5021" y="16227"/>
                      <a:pt x="4569" y="16870"/>
                      <a:pt x="4569" y="17589"/>
                    </a:cubicBezTo>
                    <a:lnTo>
                      <a:pt x="4569" y="18760"/>
                    </a:lnTo>
                    <a:cubicBezTo>
                      <a:pt x="4569" y="19071"/>
                      <a:pt x="4819" y="19325"/>
                      <a:pt x="5133" y="19325"/>
                    </a:cubicBezTo>
                    <a:lnTo>
                      <a:pt x="14191" y="19325"/>
                    </a:lnTo>
                    <a:cubicBezTo>
                      <a:pt x="14506" y="19325"/>
                      <a:pt x="14759" y="19071"/>
                      <a:pt x="14759" y="18760"/>
                    </a:cubicBezTo>
                    <a:lnTo>
                      <a:pt x="14759" y="17589"/>
                    </a:lnTo>
                    <a:cubicBezTo>
                      <a:pt x="14756" y="16870"/>
                      <a:pt x="14303" y="16227"/>
                      <a:pt x="13627" y="15988"/>
                    </a:cubicBezTo>
                    <a:lnTo>
                      <a:pt x="13627" y="15324"/>
                    </a:lnTo>
                    <a:cubicBezTo>
                      <a:pt x="13624" y="14385"/>
                      <a:pt x="12866" y="13627"/>
                      <a:pt x="11927" y="13627"/>
                    </a:cubicBezTo>
                    <a:lnTo>
                      <a:pt x="11389" y="13627"/>
                    </a:lnTo>
                    <a:cubicBezTo>
                      <a:pt x="11507" y="12833"/>
                      <a:pt x="11981" y="12139"/>
                      <a:pt x="12679" y="11743"/>
                    </a:cubicBezTo>
                    <a:cubicBezTo>
                      <a:pt x="14044" y="10973"/>
                      <a:pt x="15088" y="10170"/>
                      <a:pt x="15593" y="9047"/>
                    </a:cubicBezTo>
                    <a:cubicBezTo>
                      <a:pt x="15623" y="9035"/>
                      <a:pt x="15650" y="9019"/>
                      <a:pt x="15677" y="9001"/>
                    </a:cubicBezTo>
                    <a:lnTo>
                      <a:pt x="18319" y="7241"/>
                    </a:lnTo>
                    <a:cubicBezTo>
                      <a:pt x="18947" y="6821"/>
                      <a:pt x="19328" y="6115"/>
                      <a:pt x="19328" y="5357"/>
                    </a:cubicBezTo>
                    <a:lnTo>
                      <a:pt x="19328" y="3437"/>
                    </a:lnTo>
                    <a:cubicBezTo>
                      <a:pt x="19325" y="2113"/>
                      <a:pt x="18239" y="1168"/>
                      <a:pt x="17057" y="1168"/>
                    </a:cubicBezTo>
                    <a:cubicBezTo>
                      <a:pt x="16681" y="1168"/>
                      <a:pt x="16295" y="1264"/>
                      <a:pt x="15931" y="1474"/>
                    </a:cubicBezTo>
                    <a:lnTo>
                      <a:pt x="15931" y="568"/>
                    </a:lnTo>
                    <a:cubicBezTo>
                      <a:pt x="15931" y="254"/>
                      <a:pt x="15677" y="0"/>
                      <a:pt x="153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</p:grpSp>
        <p:sp>
          <p:nvSpPr>
            <p:cNvPr id="786" name="Google Shape;786;p31"/>
            <p:cNvSpPr/>
            <p:nvPr/>
          </p:nvSpPr>
          <p:spPr>
            <a:xfrm flipH="1" rot="-5934888">
              <a:off x="4706527" y="4267100"/>
              <a:ext cx="410160" cy="411523"/>
            </a:xfrm>
            <a:custGeom>
              <a:rect b="b" l="l" r="r" t="t"/>
              <a:pathLst>
                <a:path extrusionOk="0" h="19724" w="19663">
                  <a:moveTo>
                    <a:pt x="1311" y="1"/>
                  </a:moveTo>
                  <a:lnTo>
                    <a:pt x="1037" y="31"/>
                  </a:lnTo>
                  <a:lnTo>
                    <a:pt x="580" y="214"/>
                  </a:lnTo>
                  <a:lnTo>
                    <a:pt x="214" y="580"/>
                  </a:lnTo>
                  <a:lnTo>
                    <a:pt x="31" y="1037"/>
                  </a:lnTo>
                  <a:lnTo>
                    <a:pt x="1" y="1312"/>
                  </a:lnTo>
                  <a:lnTo>
                    <a:pt x="31" y="1586"/>
                  </a:lnTo>
                  <a:lnTo>
                    <a:pt x="214" y="2043"/>
                  </a:lnTo>
                  <a:lnTo>
                    <a:pt x="580" y="2378"/>
                  </a:lnTo>
                  <a:lnTo>
                    <a:pt x="1037" y="2592"/>
                  </a:lnTo>
                  <a:lnTo>
                    <a:pt x="1311" y="2592"/>
                  </a:lnTo>
                  <a:lnTo>
                    <a:pt x="2104" y="2622"/>
                  </a:lnTo>
                  <a:lnTo>
                    <a:pt x="3720" y="2775"/>
                  </a:lnTo>
                  <a:lnTo>
                    <a:pt x="5244" y="3080"/>
                  </a:lnTo>
                  <a:lnTo>
                    <a:pt x="6737" y="3567"/>
                  </a:lnTo>
                  <a:lnTo>
                    <a:pt x="8170" y="4146"/>
                  </a:lnTo>
                  <a:lnTo>
                    <a:pt x="9511" y="4878"/>
                  </a:lnTo>
                  <a:lnTo>
                    <a:pt x="10761" y="5732"/>
                  </a:lnTo>
                  <a:lnTo>
                    <a:pt x="11950" y="6707"/>
                  </a:lnTo>
                  <a:lnTo>
                    <a:pt x="13017" y="7774"/>
                  </a:lnTo>
                  <a:lnTo>
                    <a:pt x="13992" y="8963"/>
                  </a:lnTo>
                  <a:lnTo>
                    <a:pt x="14846" y="10213"/>
                  </a:lnTo>
                  <a:lnTo>
                    <a:pt x="15547" y="11554"/>
                  </a:lnTo>
                  <a:lnTo>
                    <a:pt x="16157" y="12987"/>
                  </a:lnTo>
                  <a:lnTo>
                    <a:pt x="16614" y="14450"/>
                  </a:lnTo>
                  <a:lnTo>
                    <a:pt x="16949" y="16004"/>
                  </a:lnTo>
                  <a:lnTo>
                    <a:pt x="17102" y="17589"/>
                  </a:lnTo>
                  <a:lnTo>
                    <a:pt x="17132" y="18413"/>
                  </a:lnTo>
                  <a:lnTo>
                    <a:pt x="17132" y="18687"/>
                  </a:lnTo>
                  <a:lnTo>
                    <a:pt x="17315" y="19144"/>
                  </a:lnTo>
                  <a:lnTo>
                    <a:pt x="17681" y="19510"/>
                  </a:lnTo>
                  <a:lnTo>
                    <a:pt x="18138" y="19693"/>
                  </a:lnTo>
                  <a:lnTo>
                    <a:pt x="18413" y="19723"/>
                  </a:lnTo>
                  <a:lnTo>
                    <a:pt x="18687" y="19693"/>
                  </a:lnTo>
                  <a:lnTo>
                    <a:pt x="19144" y="19479"/>
                  </a:lnTo>
                  <a:lnTo>
                    <a:pt x="19479" y="19144"/>
                  </a:lnTo>
                  <a:lnTo>
                    <a:pt x="19662" y="18656"/>
                  </a:lnTo>
                  <a:lnTo>
                    <a:pt x="19662" y="18382"/>
                  </a:lnTo>
                  <a:lnTo>
                    <a:pt x="19662" y="17437"/>
                  </a:lnTo>
                  <a:lnTo>
                    <a:pt x="19479" y="15578"/>
                  </a:lnTo>
                  <a:lnTo>
                    <a:pt x="19083" y="13779"/>
                  </a:lnTo>
                  <a:lnTo>
                    <a:pt x="18565" y="12072"/>
                  </a:lnTo>
                  <a:lnTo>
                    <a:pt x="17864" y="10426"/>
                  </a:lnTo>
                  <a:lnTo>
                    <a:pt x="17010" y="8841"/>
                  </a:lnTo>
                  <a:lnTo>
                    <a:pt x="16035" y="7378"/>
                  </a:lnTo>
                  <a:lnTo>
                    <a:pt x="14907" y="6036"/>
                  </a:lnTo>
                  <a:lnTo>
                    <a:pt x="13657" y="4787"/>
                  </a:lnTo>
                  <a:lnTo>
                    <a:pt x="12285" y="3659"/>
                  </a:lnTo>
                  <a:lnTo>
                    <a:pt x="10822" y="2653"/>
                  </a:lnTo>
                  <a:lnTo>
                    <a:pt x="9268" y="1799"/>
                  </a:lnTo>
                  <a:lnTo>
                    <a:pt x="7621" y="1129"/>
                  </a:lnTo>
                  <a:lnTo>
                    <a:pt x="5884" y="580"/>
                  </a:lnTo>
                  <a:lnTo>
                    <a:pt x="4116" y="214"/>
                  </a:lnTo>
                  <a:lnTo>
                    <a:pt x="2256" y="31"/>
                  </a:lnTo>
                  <a:lnTo>
                    <a:pt x="1311" y="1"/>
                  </a:lnTo>
                  <a:close/>
                </a:path>
              </a:pathLst>
            </a:custGeom>
            <a:solidFill>
              <a:schemeClr val="lt1"/>
            </a:solidFill>
            <a:ln cap="flat" cmpd="sng" w="9900">
              <a:solidFill>
                <a:schemeClr val="dk1"/>
              </a:solidFill>
              <a:prstDash val="solid"/>
              <a:miter lim="30483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7" name="Google Shape;787;p31"/>
          <p:cNvGrpSpPr/>
          <p:nvPr/>
        </p:nvGrpSpPr>
        <p:grpSpPr>
          <a:xfrm>
            <a:off x="6912599" y="1704769"/>
            <a:ext cx="1097207" cy="3031788"/>
            <a:chOff x="6912599" y="1704769"/>
            <a:chExt cx="1097207" cy="3031788"/>
          </a:xfrm>
        </p:grpSpPr>
        <p:sp>
          <p:nvSpPr>
            <p:cNvPr id="788" name="Google Shape;788;p31"/>
            <p:cNvSpPr/>
            <p:nvPr/>
          </p:nvSpPr>
          <p:spPr>
            <a:xfrm>
              <a:off x="6945988" y="2419095"/>
              <a:ext cx="1030429" cy="418770"/>
            </a:xfrm>
            <a:custGeom>
              <a:rect b="b" l="l" r="r" t="t"/>
              <a:pathLst>
                <a:path extrusionOk="0" h="12922" w="31796">
                  <a:moveTo>
                    <a:pt x="15676" y="1"/>
                  </a:moveTo>
                  <a:cubicBezTo>
                    <a:pt x="8234" y="1"/>
                    <a:pt x="3769" y="5036"/>
                    <a:pt x="0" y="10926"/>
                  </a:cubicBezTo>
                  <a:cubicBezTo>
                    <a:pt x="254" y="11370"/>
                    <a:pt x="507" y="11813"/>
                    <a:pt x="760" y="12256"/>
                  </a:cubicBezTo>
                  <a:cubicBezTo>
                    <a:pt x="4529" y="6271"/>
                    <a:pt x="8646" y="1362"/>
                    <a:pt x="15676" y="1362"/>
                  </a:cubicBezTo>
                  <a:cubicBezTo>
                    <a:pt x="22992" y="1362"/>
                    <a:pt x="27141" y="6651"/>
                    <a:pt x="31004" y="12921"/>
                  </a:cubicBezTo>
                  <a:lnTo>
                    <a:pt x="31226" y="12541"/>
                  </a:lnTo>
                  <a:cubicBezTo>
                    <a:pt x="31416" y="12225"/>
                    <a:pt x="31606" y="11908"/>
                    <a:pt x="31796" y="11591"/>
                  </a:cubicBezTo>
                  <a:cubicBezTo>
                    <a:pt x="27901" y="5416"/>
                    <a:pt x="23404" y="1"/>
                    <a:pt x="156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31"/>
            <p:cNvSpPr/>
            <p:nvPr/>
          </p:nvSpPr>
          <p:spPr>
            <a:xfrm>
              <a:off x="7225648" y="1704769"/>
              <a:ext cx="471108" cy="471108"/>
            </a:xfrm>
            <a:custGeom>
              <a:rect b="b" l="l" r="r" t="t"/>
              <a:pathLst>
                <a:path extrusionOk="0" h="14537" w="14537">
                  <a:moveTo>
                    <a:pt x="7253" y="0"/>
                  </a:moveTo>
                  <a:cubicBezTo>
                    <a:pt x="3263" y="0"/>
                    <a:pt x="1" y="3262"/>
                    <a:pt x="1" y="7252"/>
                  </a:cubicBezTo>
                  <a:cubicBezTo>
                    <a:pt x="1" y="11274"/>
                    <a:pt x="3263" y="14536"/>
                    <a:pt x="7253" y="14536"/>
                  </a:cubicBezTo>
                  <a:cubicBezTo>
                    <a:pt x="11275" y="14536"/>
                    <a:pt x="14537" y="11274"/>
                    <a:pt x="14537" y="7252"/>
                  </a:cubicBezTo>
                  <a:cubicBezTo>
                    <a:pt x="14537" y="3262"/>
                    <a:pt x="11275" y="0"/>
                    <a:pt x="72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FFFF"/>
                  </a:solidFill>
                  <a:latin typeface="Fira Sans"/>
                  <a:ea typeface="Fira Sans"/>
                  <a:cs typeface="Fira Sans"/>
                  <a:sym typeface="Fira Sans"/>
                </a:rPr>
                <a:t>6</a:t>
              </a:r>
              <a:endParaRPr sz="18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790" name="Google Shape;790;p31"/>
            <p:cNvSpPr/>
            <p:nvPr/>
          </p:nvSpPr>
          <p:spPr>
            <a:xfrm>
              <a:off x="7449892" y="2173791"/>
              <a:ext cx="22620" cy="411575"/>
            </a:xfrm>
            <a:custGeom>
              <a:rect b="b" l="l" r="r" t="t"/>
              <a:pathLst>
                <a:path extrusionOk="0" h="12700" w="698">
                  <a:moveTo>
                    <a:pt x="0" y="1"/>
                  </a:moveTo>
                  <a:lnTo>
                    <a:pt x="0" y="12700"/>
                  </a:lnTo>
                  <a:lnTo>
                    <a:pt x="697" y="12700"/>
                  </a:lnTo>
                  <a:lnTo>
                    <a:pt x="69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31"/>
            <p:cNvSpPr/>
            <p:nvPr/>
          </p:nvSpPr>
          <p:spPr>
            <a:xfrm>
              <a:off x="6912599" y="3069806"/>
              <a:ext cx="1097207" cy="1666750"/>
            </a:xfrm>
            <a:custGeom>
              <a:rect b="b" l="l" r="r" t="t"/>
              <a:pathLst>
                <a:path extrusionOk="0" h="51431" w="31164">
                  <a:moveTo>
                    <a:pt x="1" y="1"/>
                  </a:moveTo>
                  <a:lnTo>
                    <a:pt x="1" y="35850"/>
                  </a:lnTo>
                  <a:cubicBezTo>
                    <a:pt x="1" y="44464"/>
                    <a:pt x="7000" y="51431"/>
                    <a:pt x="15582" y="51431"/>
                  </a:cubicBezTo>
                  <a:cubicBezTo>
                    <a:pt x="24196" y="51431"/>
                    <a:pt x="31163" y="44464"/>
                    <a:pt x="31163" y="35850"/>
                  </a:cubicBezTo>
                  <a:lnTo>
                    <a:pt x="31163" y="1"/>
                  </a:lnTo>
                  <a:lnTo>
                    <a:pt x="30118" y="1"/>
                  </a:lnTo>
                  <a:cubicBezTo>
                    <a:pt x="27870" y="5828"/>
                    <a:pt x="22201" y="9945"/>
                    <a:pt x="15582" y="9945"/>
                  </a:cubicBezTo>
                  <a:cubicBezTo>
                    <a:pt x="8963" y="9945"/>
                    <a:pt x="3326" y="5828"/>
                    <a:pt x="10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31"/>
            <p:cNvSpPr/>
            <p:nvPr/>
          </p:nvSpPr>
          <p:spPr>
            <a:xfrm>
              <a:off x="7129171" y="2583311"/>
              <a:ext cx="664062" cy="663025"/>
            </a:xfrm>
            <a:custGeom>
              <a:rect b="b" l="l" r="r" t="t"/>
              <a:pathLst>
                <a:path extrusionOk="0" h="20459" w="20491">
                  <a:moveTo>
                    <a:pt x="10261" y="1"/>
                  </a:moveTo>
                  <a:cubicBezTo>
                    <a:pt x="4592" y="1"/>
                    <a:pt x="0" y="4593"/>
                    <a:pt x="0" y="10230"/>
                  </a:cubicBezTo>
                  <a:cubicBezTo>
                    <a:pt x="0" y="15898"/>
                    <a:pt x="4592" y="20459"/>
                    <a:pt x="10261" y="20459"/>
                  </a:cubicBezTo>
                  <a:cubicBezTo>
                    <a:pt x="15898" y="20459"/>
                    <a:pt x="20490" y="15898"/>
                    <a:pt x="20490" y="10230"/>
                  </a:cubicBezTo>
                  <a:cubicBezTo>
                    <a:pt x="20490" y="4593"/>
                    <a:pt x="15898" y="1"/>
                    <a:pt x="102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31"/>
            <p:cNvSpPr txBox="1"/>
            <p:nvPr/>
          </p:nvSpPr>
          <p:spPr>
            <a:xfrm>
              <a:off x="6912652" y="3683721"/>
              <a:ext cx="1097100" cy="768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Earth is the third planet from the Sun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94" name="Google Shape;794;p31"/>
            <p:cNvSpPr txBox="1"/>
            <p:nvPr/>
          </p:nvSpPr>
          <p:spPr>
            <a:xfrm>
              <a:off x="6912652" y="3515597"/>
              <a:ext cx="1097100" cy="24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Earth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grpSp>
          <p:nvGrpSpPr>
            <p:cNvPr id="795" name="Google Shape;795;p31"/>
            <p:cNvGrpSpPr/>
            <p:nvPr/>
          </p:nvGrpSpPr>
          <p:grpSpPr>
            <a:xfrm>
              <a:off x="7304725" y="2749439"/>
              <a:ext cx="312955" cy="340168"/>
              <a:chOff x="2100300" y="3804850"/>
              <a:chExt cx="444475" cy="483125"/>
            </a:xfrm>
          </p:grpSpPr>
          <p:sp>
            <p:nvSpPr>
              <p:cNvPr id="796" name="Google Shape;796;p31"/>
              <p:cNvSpPr/>
              <p:nvPr/>
            </p:nvSpPr>
            <p:spPr>
              <a:xfrm>
                <a:off x="2100300" y="3804850"/>
                <a:ext cx="444475" cy="483125"/>
              </a:xfrm>
              <a:custGeom>
                <a:rect b="b" l="l" r="r" t="t"/>
                <a:pathLst>
                  <a:path extrusionOk="0" h="19325" w="17779">
                    <a:moveTo>
                      <a:pt x="2123" y="4001"/>
                    </a:moveTo>
                    <a:cubicBezTo>
                      <a:pt x="2627" y="4001"/>
                      <a:pt x="2881" y="4611"/>
                      <a:pt x="2524" y="4967"/>
                    </a:cubicBezTo>
                    <a:cubicBezTo>
                      <a:pt x="2408" y="5083"/>
                      <a:pt x="2265" y="5134"/>
                      <a:pt x="2126" y="5134"/>
                    </a:cubicBezTo>
                    <a:cubicBezTo>
                      <a:pt x="1835" y="5134"/>
                      <a:pt x="1558" y="4909"/>
                      <a:pt x="1558" y="4569"/>
                    </a:cubicBezTo>
                    <a:cubicBezTo>
                      <a:pt x="1558" y="4255"/>
                      <a:pt x="1809" y="4001"/>
                      <a:pt x="2123" y="4001"/>
                    </a:cubicBezTo>
                    <a:close/>
                    <a:moveTo>
                      <a:pt x="15710" y="4001"/>
                    </a:moveTo>
                    <a:cubicBezTo>
                      <a:pt x="16215" y="4001"/>
                      <a:pt x="16468" y="4611"/>
                      <a:pt x="16112" y="4967"/>
                    </a:cubicBezTo>
                    <a:cubicBezTo>
                      <a:pt x="15995" y="5083"/>
                      <a:pt x="15853" y="5134"/>
                      <a:pt x="15714" y="5134"/>
                    </a:cubicBezTo>
                    <a:cubicBezTo>
                      <a:pt x="15423" y="5134"/>
                      <a:pt x="15146" y="4909"/>
                      <a:pt x="15146" y="4569"/>
                    </a:cubicBezTo>
                    <a:cubicBezTo>
                      <a:pt x="15146" y="4255"/>
                      <a:pt x="15396" y="4001"/>
                      <a:pt x="15710" y="4001"/>
                    </a:cubicBezTo>
                    <a:close/>
                    <a:moveTo>
                      <a:pt x="8917" y="1132"/>
                    </a:moveTo>
                    <a:cubicBezTo>
                      <a:pt x="9551" y="1132"/>
                      <a:pt x="10251" y="1993"/>
                      <a:pt x="10789" y="3436"/>
                    </a:cubicBezTo>
                    <a:cubicBezTo>
                      <a:pt x="10894" y="3723"/>
                      <a:pt x="10994" y="4028"/>
                      <a:pt x="11084" y="4345"/>
                    </a:cubicBezTo>
                    <a:cubicBezTo>
                      <a:pt x="10345" y="4590"/>
                      <a:pt x="9623" y="4877"/>
                      <a:pt x="8917" y="5203"/>
                    </a:cubicBezTo>
                    <a:cubicBezTo>
                      <a:pt x="8210" y="4877"/>
                      <a:pt x="7488" y="4590"/>
                      <a:pt x="6749" y="4345"/>
                    </a:cubicBezTo>
                    <a:cubicBezTo>
                      <a:pt x="6842" y="4028"/>
                      <a:pt x="6939" y="3723"/>
                      <a:pt x="7044" y="3436"/>
                    </a:cubicBezTo>
                    <a:cubicBezTo>
                      <a:pt x="7582" y="1993"/>
                      <a:pt x="8282" y="1132"/>
                      <a:pt x="8917" y="1132"/>
                    </a:cubicBezTo>
                    <a:close/>
                    <a:moveTo>
                      <a:pt x="6483" y="5453"/>
                    </a:moveTo>
                    <a:cubicBezTo>
                      <a:pt x="6845" y="5577"/>
                      <a:pt x="7217" y="5713"/>
                      <a:pt x="7591" y="5867"/>
                    </a:cubicBezTo>
                    <a:cubicBezTo>
                      <a:pt x="7371" y="5985"/>
                      <a:pt x="7153" y="6105"/>
                      <a:pt x="6936" y="6229"/>
                    </a:cubicBezTo>
                    <a:cubicBezTo>
                      <a:pt x="6715" y="6356"/>
                      <a:pt x="6501" y="6486"/>
                      <a:pt x="6287" y="6619"/>
                    </a:cubicBezTo>
                    <a:cubicBezTo>
                      <a:pt x="6341" y="6217"/>
                      <a:pt x="6407" y="5831"/>
                      <a:pt x="6483" y="5453"/>
                    </a:cubicBezTo>
                    <a:close/>
                    <a:moveTo>
                      <a:pt x="11350" y="5453"/>
                    </a:moveTo>
                    <a:cubicBezTo>
                      <a:pt x="11426" y="5831"/>
                      <a:pt x="11492" y="6217"/>
                      <a:pt x="11546" y="6619"/>
                    </a:cubicBezTo>
                    <a:cubicBezTo>
                      <a:pt x="11335" y="6486"/>
                      <a:pt x="11118" y="6356"/>
                      <a:pt x="10897" y="6229"/>
                    </a:cubicBezTo>
                    <a:cubicBezTo>
                      <a:pt x="10677" y="6102"/>
                      <a:pt x="10459" y="5982"/>
                      <a:pt x="10242" y="5867"/>
                    </a:cubicBezTo>
                    <a:cubicBezTo>
                      <a:pt x="10619" y="5716"/>
                      <a:pt x="10988" y="5574"/>
                      <a:pt x="11350" y="5453"/>
                    </a:cubicBezTo>
                    <a:close/>
                    <a:moveTo>
                      <a:pt x="3799" y="4852"/>
                    </a:moveTo>
                    <a:cubicBezTo>
                      <a:pt x="4336" y="4904"/>
                      <a:pt x="4870" y="4997"/>
                      <a:pt x="5396" y="5133"/>
                    </a:cubicBezTo>
                    <a:cubicBezTo>
                      <a:pt x="5239" y="5894"/>
                      <a:pt x="5124" y="6661"/>
                      <a:pt x="5055" y="7434"/>
                    </a:cubicBezTo>
                    <a:cubicBezTo>
                      <a:pt x="4421" y="7881"/>
                      <a:pt x="3811" y="8361"/>
                      <a:pt x="3231" y="8877"/>
                    </a:cubicBezTo>
                    <a:cubicBezTo>
                      <a:pt x="3004" y="8645"/>
                      <a:pt x="2796" y="8412"/>
                      <a:pt x="2606" y="8180"/>
                    </a:cubicBezTo>
                    <a:cubicBezTo>
                      <a:pt x="1969" y="7404"/>
                      <a:pt x="1579" y="6691"/>
                      <a:pt x="1483" y="6139"/>
                    </a:cubicBezTo>
                    <a:lnTo>
                      <a:pt x="1483" y="6139"/>
                    </a:lnTo>
                    <a:cubicBezTo>
                      <a:pt x="1695" y="6225"/>
                      <a:pt x="1912" y="6266"/>
                      <a:pt x="2125" y="6266"/>
                    </a:cubicBezTo>
                    <a:cubicBezTo>
                      <a:pt x="2922" y="6266"/>
                      <a:pt x="3656" y="5698"/>
                      <a:pt x="3799" y="4852"/>
                    </a:cubicBezTo>
                    <a:close/>
                    <a:moveTo>
                      <a:pt x="14037" y="4852"/>
                    </a:moveTo>
                    <a:cubicBezTo>
                      <a:pt x="14180" y="5698"/>
                      <a:pt x="14914" y="6266"/>
                      <a:pt x="15711" y="6266"/>
                    </a:cubicBezTo>
                    <a:cubicBezTo>
                      <a:pt x="15924" y="6266"/>
                      <a:pt x="16141" y="6225"/>
                      <a:pt x="16353" y="6139"/>
                    </a:cubicBezTo>
                    <a:lnTo>
                      <a:pt x="16353" y="6139"/>
                    </a:lnTo>
                    <a:cubicBezTo>
                      <a:pt x="16254" y="6691"/>
                      <a:pt x="15867" y="7404"/>
                      <a:pt x="15227" y="8180"/>
                    </a:cubicBezTo>
                    <a:cubicBezTo>
                      <a:pt x="15037" y="8412"/>
                      <a:pt x="14829" y="8645"/>
                      <a:pt x="14602" y="8877"/>
                    </a:cubicBezTo>
                    <a:cubicBezTo>
                      <a:pt x="14022" y="8361"/>
                      <a:pt x="13412" y="7881"/>
                      <a:pt x="12778" y="7434"/>
                    </a:cubicBezTo>
                    <a:cubicBezTo>
                      <a:pt x="12709" y="6661"/>
                      <a:pt x="12594" y="5894"/>
                      <a:pt x="12440" y="5133"/>
                    </a:cubicBezTo>
                    <a:cubicBezTo>
                      <a:pt x="12963" y="4997"/>
                      <a:pt x="13497" y="4904"/>
                      <a:pt x="14037" y="4852"/>
                    </a:cubicBezTo>
                    <a:close/>
                    <a:moveTo>
                      <a:pt x="4964" y="8908"/>
                    </a:moveTo>
                    <a:lnTo>
                      <a:pt x="4964" y="8908"/>
                    </a:lnTo>
                    <a:cubicBezTo>
                      <a:pt x="4958" y="9158"/>
                      <a:pt x="4955" y="9409"/>
                      <a:pt x="4955" y="9662"/>
                    </a:cubicBezTo>
                    <a:cubicBezTo>
                      <a:pt x="4952" y="9916"/>
                      <a:pt x="4958" y="10167"/>
                      <a:pt x="4964" y="10417"/>
                    </a:cubicBezTo>
                    <a:cubicBezTo>
                      <a:pt x="4644" y="10170"/>
                      <a:pt x="4339" y="9916"/>
                      <a:pt x="4052" y="9662"/>
                    </a:cubicBezTo>
                    <a:cubicBezTo>
                      <a:pt x="4339" y="9409"/>
                      <a:pt x="4644" y="9155"/>
                      <a:pt x="4964" y="8908"/>
                    </a:cubicBezTo>
                    <a:close/>
                    <a:moveTo>
                      <a:pt x="12869" y="8908"/>
                    </a:moveTo>
                    <a:lnTo>
                      <a:pt x="12869" y="8908"/>
                    </a:lnTo>
                    <a:cubicBezTo>
                      <a:pt x="13189" y="9155"/>
                      <a:pt x="13491" y="9409"/>
                      <a:pt x="13781" y="9662"/>
                    </a:cubicBezTo>
                    <a:cubicBezTo>
                      <a:pt x="13494" y="9916"/>
                      <a:pt x="13189" y="10170"/>
                      <a:pt x="12869" y="10417"/>
                    </a:cubicBezTo>
                    <a:cubicBezTo>
                      <a:pt x="12875" y="10167"/>
                      <a:pt x="12878" y="9916"/>
                      <a:pt x="12881" y="9662"/>
                    </a:cubicBezTo>
                    <a:cubicBezTo>
                      <a:pt x="12881" y="9409"/>
                      <a:pt x="12875" y="9158"/>
                      <a:pt x="12869" y="8908"/>
                    </a:cubicBezTo>
                    <a:close/>
                    <a:moveTo>
                      <a:pt x="8917" y="6459"/>
                    </a:moveTo>
                    <a:cubicBezTo>
                      <a:pt x="9391" y="6688"/>
                      <a:pt x="9865" y="6942"/>
                      <a:pt x="10333" y="7211"/>
                    </a:cubicBezTo>
                    <a:cubicBezTo>
                      <a:pt x="10801" y="7482"/>
                      <a:pt x="11260" y="7766"/>
                      <a:pt x="11694" y="8059"/>
                    </a:cubicBezTo>
                    <a:cubicBezTo>
                      <a:pt x="11728" y="8581"/>
                      <a:pt x="11749" y="9119"/>
                      <a:pt x="11749" y="9662"/>
                    </a:cubicBezTo>
                    <a:cubicBezTo>
                      <a:pt x="11749" y="10206"/>
                      <a:pt x="11728" y="10743"/>
                      <a:pt x="11694" y="11266"/>
                    </a:cubicBezTo>
                    <a:cubicBezTo>
                      <a:pt x="11260" y="11559"/>
                      <a:pt x="10804" y="11839"/>
                      <a:pt x="10333" y="12114"/>
                    </a:cubicBezTo>
                    <a:cubicBezTo>
                      <a:pt x="9862" y="12386"/>
                      <a:pt x="9388" y="12637"/>
                      <a:pt x="8920" y="12869"/>
                    </a:cubicBezTo>
                    <a:cubicBezTo>
                      <a:pt x="8445" y="12640"/>
                      <a:pt x="7971" y="12386"/>
                      <a:pt x="7500" y="12114"/>
                    </a:cubicBezTo>
                    <a:cubicBezTo>
                      <a:pt x="7032" y="11842"/>
                      <a:pt x="6576" y="11559"/>
                      <a:pt x="6139" y="11266"/>
                    </a:cubicBezTo>
                    <a:cubicBezTo>
                      <a:pt x="6105" y="10743"/>
                      <a:pt x="6087" y="10206"/>
                      <a:pt x="6087" y="9662"/>
                    </a:cubicBezTo>
                    <a:cubicBezTo>
                      <a:pt x="6087" y="9119"/>
                      <a:pt x="6105" y="8581"/>
                      <a:pt x="6139" y="8059"/>
                    </a:cubicBezTo>
                    <a:cubicBezTo>
                      <a:pt x="6576" y="7766"/>
                      <a:pt x="7029" y="7485"/>
                      <a:pt x="7500" y="7211"/>
                    </a:cubicBezTo>
                    <a:cubicBezTo>
                      <a:pt x="7971" y="6942"/>
                      <a:pt x="8445" y="6688"/>
                      <a:pt x="8917" y="6459"/>
                    </a:cubicBezTo>
                    <a:close/>
                    <a:moveTo>
                      <a:pt x="11546" y="12706"/>
                    </a:moveTo>
                    <a:lnTo>
                      <a:pt x="11546" y="12706"/>
                    </a:lnTo>
                    <a:cubicBezTo>
                      <a:pt x="11492" y="13108"/>
                      <a:pt x="11426" y="13497"/>
                      <a:pt x="11350" y="13872"/>
                    </a:cubicBezTo>
                    <a:cubicBezTo>
                      <a:pt x="10988" y="13751"/>
                      <a:pt x="10619" y="13612"/>
                      <a:pt x="10242" y="13461"/>
                    </a:cubicBezTo>
                    <a:cubicBezTo>
                      <a:pt x="10462" y="13343"/>
                      <a:pt x="10680" y="13219"/>
                      <a:pt x="10897" y="13096"/>
                    </a:cubicBezTo>
                    <a:cubicBezTo>
                      <a:pt x="11115" y="12969"/>
                      <a:pt x="11332" y="12839"/>
                      <a:pt x="11546" y="12706"/>
                    </a:cubicBezTo>
                    <a:close/>
                    <a:moveTo>
                      <a:pt x="6287" y="12706"/>
                    </a:moveTo>
                    <a:cubicBezTo>
                      <a:pt x="6498" y="12836"/>
                      <a:pt x="6715" y="12966"/>
                      <a:pt x="6936" y="13092"/>
                    </a:cubicBezTo>
                    <a:cubicBezTo>
                      <a:pt x="7153" y="13219"/>
                      <a:pt x="7374" y="13343"/>
                      <a:pt x="7597" y="13461"/>
                    </a:cubicBezTo>
                    <a:lnTo>
                      <a:pt x="7594" y="13461"/>
                    </a:lnTo>
                    <a:cubicBezTo>
                      <a:pt x="7217" y="13615"/>
                      <a:pt x="6848" y="13754"/>
                      <a:pt x="6483" y="13875"/>
                    </a:cubicBezTo>
                    <a:cubicBezTo>
                      <a:pt x="6407" y="13497"/>
                      <a:pt x="6341" y="13108"/>
                      <a:pt x="6287" y="12706"/>
                    </a:cubicBezTo>
                    <a:close/>
                    <a:moveTo>
                      <a:pt x="14602" y="10447"/>
                    </a:moveTo>
                    <a:cubicBezTo>
                      <a:pt x="14829" y="10680"/>
                      <a:pt x="15037" y="10912"/>
                      <a:pt x="15227" y="11145"/>
                    </a:cubicBezTo>
                    <a:cubicBezTo>
                      <a:pt x="15867" y="11921"/>
                      <a:pt x="16254" y="12634"/>
                      <a:pt x="16353" y="13186"/>
                    </a:cubicBezTo>
                    <a:cubicBezTo>
                      <a:pt x="16141" y="13099"/>
                      <a:pt x="15923" y="13059"/>
                      <a:pt x="15710" y="13059"/>
                    </a:cubicBezTo>
                    <a:cubicBezTo>
                      <a:pt x="14912" y="13059"/>
                      <a:pt x="14180" y="13627"/>
                      <a:pt x="14034" y="14472"/>
                    </a:cubicBezTo>
                    <a:cubicBezTo>
                      <a:pt x="13497" y="14421"/>
                      <a:pt x="12963" y="14327"/>
                      <a:pt x="12440" y="14192"/>
                    </a:cubicBezTo>
                    <a:cubicBezTo>
                      <a:pt x="12594" y="13431"/>
                      <a:pt x="12709" y="12664"/>
                      <a:pt x="12778" y="11891"/>
                    </a:cubicBezTo>
                    <a:cubicBezTo>
                      <a:pt x="13412" y="11444"/>
                      <a:pt x="14022" y="10964"/>
                      <a:pt x="14602" y="10447"/>
                    </a:cubicBezTo>
                    <a:close/>
                    <a:moveTo>
                      <a:pt x="3231" y="10447"/>
                    </a:moveTo>
                    <a:cubicBezTo>
                      <a:pt x="3811" y="10964"/>
                      <a:pt x="4421" y="11444"/>
                      <a:pt x="5055" y="11891"/>
                    </a:cubicBezTo>
                    <a:cubicBezTo>
                      <a:pt x="5124" y="12664"/>
                      <a:pt x="5239" y="13434"/>
                      <a:pt x="5393" y="14195"/>
                    </a:cubicBezTo>
                    <a:cubicBezTo>
                      <a:pt x="5079" y="14273"/>
                      <a:pt x="4774" y="14336"/>
                      <a:pt x="4478" y="14388"/>
                    </a:cubicBezTo>
                    <a:cubicBezTo>
                      <a:pt x="4028" y="14462"/>
                      <a:pt x="3616" y="14499"/>
                      <a:pt x="3250" y="14499"/>
                    </a:cubicBezTo>
                    <a:cubicBezTo>
                      <a:pt x="2389" y="14499"/>
                      <a:pt x="1786" y="14296"/>
                      <a:pt x="1561" y="13908"/>
                    </a:cubicBezTo>
                    <a:cubicBezTo>
                      <a:pt x="1244" y="13358"/>
                      <a:pt x="1634" y="12326"/>
                      <a:pt x="2606" y="11145"/>
                    </a:cubicBezTo>
                    <a:cubicBezTo>
                      <a:pt x="2796" y="10912"/>
                      <a:pt x="3007" y="10680"/>
                      <a:pt x="3231" y="10447"/>
                    </a:cubicBezTo>
                    <a:close/>
                    <a:moveTo>
                      <a:pt x="15707" y="14191"/>
                    </a:moveTo>
                    <a:cubicBezTo>
                      <a:pt x="15999" y="14191"/>
                      <a:pt x="16278" y="14416"/>
                      <a:pt x="16278" y="14759"/>
                    </a:cubicBezTo>
                    <a:cubicBezTo>
                      <a:pt x="16278" y="15070"/>
                      <a:pt x="16024" y="15324"/>
                      <a:pt x="15710" y="15324"/>
                    </a:cubicBezTo>
                    <a:cubicBezTo>
                      <a:pt x="15206" y="15324"/>
                      <a:pt x="14952" y="14714"/>
                      <a:pt x="15309" y="14358"/>
                    </a:cubicBezTo>
                    <a:cubicBezTo>
                      <a:pt x="15425" y="14242"/>
                      <a:pt x="15568" y="14191"/>
                      <a:pt x="15707" y="14191"/>
                    </a:cubicBezTo>
                    <a:close/>
                    <a:moveTo>
                      <a:pt x="8917" y="14122"/>
                    </a:moveTo>
                    <a:cubicBezTo>
                      <a:pt x="9623" y="14448"/>
                      <a:pt x="10348" y="14735"/>
                      <a:pt x="11084" y="14980"/>
                    </a:cubicBezTo>
                    <a:cubicBezTo>
                      <a:pt x="10994" y="15297"/>
                      <a:pt x="10894" y="15602"/>
                      <a:pt x="10789" y="15892"/>
                    </a:cubicBezTo>
                    <a:cubicBezTo>
                      <a:pt x="10251" y="17332"/>
                      <a:pt x="9551" y="18192"/>
                      <a:pt x="8917" y="18192"/>
                    </a:cubicBezTo>
                    <a:cubicBezTo>
                      <a:pt x="8282" y="18192"/>
                      <a:pt x="7582" y="17332"/>
                      <a:pt x="7044" y="15892"/>
                    </a:cubicBezTo>
                    <a:cubicBezTo>
                      <a:pt x="6939" y="15602"/>
                      <a:pt x="6839" y="15300"/>
                      <a:pt x="6749" y="14980"/>
                    </a:cubicBezTo>
                    <a:cubicBezTo>
                      <a:pt x="7488" y="14735"/>
                      <a:pt x="8213" y="14448"/>
                      <a:pt x="8917" y="14122"/>
                    </a:cubicBezTo>
                    <a:close/>
                    <a:moveTo>
                      <a:pt x="8917" y="0"/>
                    </a:moveTo>
                    <a:cubicBezTo>
                      <a:pt x="7757" y="0"/>
                      <a:pt x="6715" y="1081"/>
                      <a:pt x="5985" y="3041"/>
                    </a:cubicBezTo>
                    <a:cubicBezTo>
                      <a:pt x="5867" y="3355"/>
                      <a:pt x="5758" y="3687"/>
                      <a:pt x="5662" y="4031"/>
                    </a:cubicBezTo>
                    <a:cubicBezTo>
                      <a:pt x="4919" y="3844"/>
                      <a:pt x="4215" y="3732"/>
                      <a:pt x="3587" y="3702"/>
                    </a:cubicBezTo>
                    <a:cubicBezTo>
                      <a:pt x="3271" y="3173"/>
                      <a:pt x="2709" y="2871"/>
                      <a:pt x="2126" y="2871"/>
                    </a:cubicBezTo>
                    <a:cubicBezTo>
                      <a:pt x="1901" y="2871"/>
                      <a:pt x="1673" y="2916"/>
                      <a:pt x="1455" y="3011"/>
                    </a:cubicBezTo>
                    <a:cubicBezTo>
                      <a:pt x="670" y="3346"/>
                      <a:pt x="260" y="4212"/>
                      <a:pt x="492" y="5034"/>
                    </a:cubicBezTo>
                    <a:cubicBezTo>
                      <a:pt x="54" y="6024"/>
                      <a:pt x="489" y="7389"/>
                      <a:pt x="1733" y="8898"/>
                    </a:cubicBezTo>
                    <a:cubicBezTo>
                      <a:pt x="1942" y="9152"/>
                      <a:pt x="2171" y="9409"/>
                      <a:pt x="2416" y="9662"/>
                    </a:cubicBezTo>
                    <a:cubicBezTo>
                      <a:pt x="2171" y="9916"/>
                      <a:pt x="1942" y="10170"/>
                      <a:pt x="1733" y="10426"/>
                    </a:cubicBezTo>
                    <a:cubicBezTo>
                      <a:pt x="411" y="12033"/>
                      <a:pt x="0" y="13470"/>
                      <a:pt x="583" y="14475"/>
                    </a:cubicBezTo>
                    <a:cubicBezTo>
                      <a:pt x="1021" y="15233"/>
                      <a:pt x="1954" y="15629"/>
                      <a:pt x="3270" y="15629"/>
                    </a:cubicBezTo>
                    <a:cubicBezTo>
                      <a:pt x="3738" y="15626"/>
                      <a:pt x="4203" y="15584"/>
                      <a:pt x="4662" y="15505"/>
                    </a:cubicBezTo>
                    <a:cubicBezTo>
                      <a:pt x="4985" y="15451"/>
                      <a:pt x="5320" y="15378"/>
                      <a:pt x="5662" y="15294"/>
                    </a:cubicBezTo>
                    <a:cubicBezTo>
                      <a:pt x="5761" y="15641"/>
                      <a:pt x="5867" y="15970"/>
                      <a:pt x="5985" y="16284"/>
                    </a:cubicBezTo>
                    <a:cubicBezTo>
                      <a:pt x="6715" y="18244"/>
                      <a:pt x="7757" y="19325"/>
                      <a:pt x="8917" y="19325"/>
                    </a:cubicBezTo>
                    <a:cubicBezTo>
                      <a:pt x="10076" y="19325"/>
                      <a:pt x="11118" y="18244"/>
                      <a:pt x="11848" y="16284"/>
                    </a:cubicBezTo>
                    <a:cubicBezTo>
                      <a:pt x="11966" y="15970"/>
                      <a:pt x="12075" y="15638"/>
                      <a:pt x="12171" y="15294"/>
                    </a:cubicBezTo>
                    <a:cubicBezTo>
                      <a:pt x="12917" y="15481"/>
                      <a:pt x="13618" y="15593"/>
                      <a:pt x="14246" y="15623"/>
                    </a:cubicBezTo>
                    <a:cubicBezTo>
                      <a:pt x="14562" y="16152"/>
                      <a:pt x="15123" y="16453"/>
                      <a:pt x="15705" y="16453"/>
                    </a:cubicBezTo>
                    <a:cubicBezTo>
                      <a:pt x="15930" y="16453"/>
                      <a:pt x="16159" y="16408"/>
                      <a:pt x="16378" y="16314"/>
                    </a:cubicBezTo>
                    <a:cubicBezTo>
                      <a:pt x="17163" y="15979"/>
                      <a:pt x="17573" y="15112"/>
                      <a:pt x="17341" y="14291"/>
                    </a:cubicBezTo>
                    <a:cubicBezTo>
                      <a:pt x="17779" y="13301"/>
                      <a:pt x="17344" y="11936"/>
                      <a:pt x="16100" y="10426"/>
                    </a:cubicBezTo>
                    <a:cubicBezTo>
                      <a:pt x="15891" y="10170"/>
                      <a:pt x="15662" y="9916"/>
                      <a:pt x="15417" y="9662"/>
                    </a:cubicBezTo>
                    <a:cubicBezTo>
                      <a:pt x="15662" y="9409"/>
                      <a:pt x="15891" y="9152"/>
                      <a:pt x="16100" y="8898"/>
                    </a:cubicBezTo>
                    <a:cubicBezTo>
                      <a:pt x="17347" y="7389"/>
                      <a:pt x="17779" y="6024"/>
                      <a:pt x="17341" y="5034"/>
                    </a:cubicBezTo>
                    <a:cubicBezTo>
                      <a:pt x="17573" y="4212"/>
                      <a:pt x="17163" y="3346"/>
                      <a:pt x="16378" y="3011"/>
                    </a:cubicBezTo>
                    <a:cubicBezTo>
                      <a:pt x="16159" y="2916"/>
                      <a:pt x="15930" y="2871"/>
                      <a:pt x="15705" y="2871"/>
                    </a:cubicBezTo>
                    <a:cubicBezTo>
                      <a:pt x="15123" y="2871"/>
                      <a:pt x="14562" y="3173"/>
                      <a:pt x="14246" y="3702"/>
                    </a:cubicBezTo>
                    <a:cubicBezTo>
                      <a:pt x="13615" y="3732"/>
                      <a:pt x="12914" y="3844"/>
                      <a:pt x="12171" y="4031"/>
                    </a:cubicBezTo>
                    <a:cubicBezTo>
                      <a:pt x="12075" y="3684"/>
                      <a:pt x="11966" y="3355"/>
                      <a:pt x="11848" y="3041"/>
                    </a:cubicBezTo>
                    <a:cubicBezTo>
                      <a:pt x="11118" y="1081"/>
                      <a:pt x="10076" y="0"/>
                      <a:pt x="89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797" name="Google Shape;797;p31"/>
              <p:cNvSpPr/>
              <p:nvPr/>
            </p:nvSpPr>
            <p:spPr>
              <a:xfrm>
                <a:off x="2280775" y="4003900"/>
                <a:ext cx="88275" cy="85025"/>
              </a:xfrm>
              <a:custGeom>
                <a:rect b="b" l="l" r="r" t="t"/>
                <a:pathLst>
                  <a:path extrusionOk="0" h="3401" w="3531">
                    <a:moveTo>
                      <a:pt x="1698" y="1136"/>
                    </a:moveTo>
                    <a:cubicBezTo>
                      <a:pt x="2202" y="1136"/>
                      <a:pt x="2455" y="1743"/>
                      <a:pt x="2099" y="2102"/>
                    </a:cubicBezTo>
                    <a:cubicBezTo>
                      <a:pt x="1983" y="2217"/>
                      <a:pt x="1841" y="2268"/>
                      <a:pt x="1703" y="2268"/>
                    </a:cubicBezTo>
                    <a:cubicBezTo>
                      <a:pt x="1411" y="2268"/>
                      <a:pt x="1133" y="2042"/>
                      <a:pt x="1133" y="1700"/>
                    </a:cubicBezTo>
                    <a:cubicBezTo>
                      <a:pt x="1133" y="1386"/>
                      <a:pt x="1383" y="1136"/>
                      <a:pt x="1698" y="1136"/>
                    </a:cubicBezTo>
                    <a:close/>
                    <a:moveTo>
                      <a:pt x="1698" y="1"/>
                    </a:moveTo>
                    <a:cubicBezTo>
                      <a:pt x="1479" y="1"/>
                      <a:pt x="1258" y="43"/>
                      <a:pt x="1048" y="130"/>
                    </a:cubicBezTo>
                    <a:cubicBezTo>
                      <a:pt x="414" y="393"/>
                      <a:pt x="1" y="1012"/>
                      <a:pt x="1" y="1700"/>
                    </a:cubicBezTo>
                    <a:cubicBezTo>
                      <a:pt x="1" y="2639"/>
                      <a:pt x="758" y="3397"/>
                      <a:pt x="1698" y="3400"/>
                    </a:cubicBezTo>
                    <a:cubicBezTo>
                      <a:pt x="2386" y="3400"/>
                      <a:pt x="3005" y="2984"/>
                      <a:pt x="3268" y="2350"/>
                    </a:cubicBezTo>
                    <a:cubicBezTo>
                      <a:pt x="3530" y="1715"/>
                      <a:pt x="3385" y="985"/>
                      <a:pt x="2899" y="499"/>
                    </a:cubicBezTo>
                    <a:cubicBezTo>
                      <a:pt x="2574" y="173"/>
                      <a:pt x="2140" y="1"/>
                      <a:pt x="16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</p:grpSp>
        <p:sp>
          <p:nvSpPr>
            <p:cNvPr id="798" name="Google Shape;798;p31"/>
            <p:cNvSpPr/>
            <p:nvPr/>
          </p:nvSpPr>
          <p:spPr>
            <a:xfrm flipH="1" rot="-5934888">
              <a:off x="7012533" y="4267100"/>
              <a:ext cx="410160" cy="411523"/>
            </a:xfrm>
            <a:custGeom>
              <a:rect b="b" l="l" r="r" t="t"/>
              <a:pathLst>
                <a:path extrusionOk="0" h="19724" w="19663">
                  <a:moveTo>
                    <a:pt x="1311" y="1"/>
                  </a:moveTo>
                  <a:lnTo>
                    <a:pt x="1037" y="31"/>
                  </a:lnTo>
                  <a:lnTo>
                    <a:pt x="580" y="214"/>
                  </a:lnTo>
                  <a:lnTo>
                    <a:pt x="214" y="580"/>
                  </a:lnTo>
                  <a:lnTo>
                    <a:pt x="31" y="1037"/>
                  </a:lnTo>
                  <a:lnTo>
                    <a:pt x="1" y="1312"/>
                  </a:lnTo>
                  <a:lnTo>
                    <a:pt x="31" y="1586"/>
                  </a:lnTo>
                  <a:lnTo>
                    <a:pt x="214" y="2043"/>
                  </a:lnTo>
                  <a:lnTo>
                    <a:pt x="580" y="2378"/>
                  </a:lnTo>
                  <a:lnTo>
                    <a:pt x="1037" y="2592"/>
                  </a:lnTo>
                  <a:lnTo>
                    <a:pt x="1311" y="2592"/>
                  </a:lnTo>
                  <a:lnTo>
                    <a:pt x="2104" y="2622"/>
                  </a:lnTo>
                  <a:lnTo>
                    <a:pt x="3720" y="2775"/>
                  </a:lnTo>
                  <a:lnTo>
                    <a:pt x="5244" y="3080"/>
                  </a:lnTo>
                  <a:lnTo>
                    <a:pt x="6737" y="3567"/>
                  </a:lnTo>
                  <a:lnTo>
                    <a:pt x="8170" y="4146"/>
                  </a:lnTo>
                  <a:lnTo>
                    <a:pt x="9511" y="4878"/>
                  </a:lnTo>
                  <a:lnTo>
                    <a:pt x="10761" y="5732"/>
                  </a:lnTo>
                  <a:lnTo>
                    <a:pt x="11950" y="6707"/>
                  </a:lnTo>
                  <a:lnTo>
                    <a:pt x="13017" y="7774"/>
                  </a:lnTo>
                  <a:lnTo>
                    <a:pt x="13992" y="8963"/>
                  </a:lnTo>
                  <a:lnTo>
                    <a:pt x="14846" y="10213"/>
                  </a:lnTo>
                  <a:lnTo>
                    <a:pt x="15547" y="11554"/>
                  </a:lnTo>
                  <a:lnTo>
                    <a:pt x="16157" y="12987"/>
                  </a:lnTo>
                  <a:lnTo>
                    <a:pt x="16614" y="14450"/>
                  </a:lnTo>
                  <a:lnTo>
                    <a:pt x="16949" y="16004"/>
                  </a:lnTo>
                  <a:lnTo>
                    <a:pt x="17102" y="17589"/>
                  </a:lnTo>
                  <a:lnTo>
                    <a:pt x="17132" y="18413"/>
                  </a:lnTo>
                  <a:lnTo>
                    <a:pt x="17132" y="18687"/>
                  </a:lnTo>
                  <a:lnTo>
                    <a:pt x="17315" y="19144"/>
                  </a:lnTo>
                  <a:lnTo>
                    <a:pt x="17681" y="19510"/>
                  </a:lnTo>
                  <a:lnTo>
                    <a:pt x="18138" y="19693"/>
                  </a:lnTo>
                  <a:lnTo>
                    <a:pt x="18413" y="19723"/>
                  </a:lnTo>
                  <a:lnTo>
                    <a:pt x="18687" y="19693"/>
                  </a:lnTo>
                  <a:lnTo>
                    <a:pt x="19144" y="19479"/>
                  </a:lnTo>
                  <a:lnTo>
                    <a:pt x="19479" y="19144"/>
                  </a:lnTo>
                  <a:lnTo>
                    <a:pt x="19662" y="18656"/>
                  </a:lnTo>
                  <a:lnTo>
                    <a:pt x="19662" y="18382"/>
                  </a:lnTo>
                  <a:lnTo>
                    <a:pt x="19662" y="17437"/>
                  </a:lnTo>
                  <a:lnTo>
                    <a:pt x="19479" y="15578"/>
                  </a:lnTo>
                  <a:lnTo>
                    <a:pt x="19083" y="13779"/>
                  </a:lnTo>
                  <a:lnTo>
                    <a:pt x="18565" y="12072"/>
                  </a:lnTo>
                  <a:lnTo>
                    <a:pt x="17864" y="10426"/>
                  </a:lnTo>
                  <a:lnTo>
                    <a:pt x="17010" y="8841"/>
                  </a:lnTo>
                  <a:lnTo>
                    <a:pt x="16035" y="7378"/>
                  </a:lnTo>
                  <a:lnTo>
                    <a:pt x="14907" y="6036"/>
                  </a:lnTo>
                  <a:lnTo>
                    <a:pt x="13657" y="4787"/>
                  </a:lnTo>
                  <a:lnTo>
                    <a:pt x="12285" y="3659"/>
                  </a:lnTo>
                  <a:lnTo>
                    <a:pt x="10822" y="2653"/>
                  </a:lnTo>
                  <a:lnTo>
                    <a:pt x="9268" y="1799"/>
                  </a:lnTo>
                  <a:lnTo>
                    <a:pt x="7621" y="1129"/>
                  </a:lnTo>
                  <a:lnTo>
                    <a:pt x="5884" y="580"/>
                  </a:lnTo>
                  <a:lnTo>
                    <a:pt x="4116" y="214"/>
                  </a:lnTo>
                  <a:lnTo>
                    <a:pt x="2256" y="31"/>
                  </a:lnTo>
                  <a:lnTo>
                    <a:pt x="1311" y="1"/>
                  </a:lnTo>
                  <a:close/>
                </a:path>
              </a:pathLst>
            </a:custGeom>
            <a:solidFill>
              <a:schemeClr val="lt1"/>
            </a:solidFill>
            <a:ln cap="flat" cmpd="sng" w="9900">
              <a:solidFill>
                <a:schemeClr val="dk1"/>
              </a:solidFill>
              <a:prstDash val="solid"/>
              <a:miter lim="30483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2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32"/>
          <p:cNvSpPr txBox="1"/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Cartoon Style Objects Infographics</a:t>
            </a:r>
            <a:endParaRPr sz="2400"/>
          </a:p>
        </p:txBody>
      </p:sp>
      <p:grpSp>
        <p:nvGrpSpPr>
          <p:cNvPr id="804" name="Google Shape;804;p32"/>
          <p:cNvGrpSpPr/>
          <p:nvPr/>
        </p:nvGrpSpPr>
        <p:grpSpPr>
          <a:xfrm>
            <a:off x="620338" y="1117350"/>
            <a:ext cx="4063474" cy="3731017"/>
            <a:chOff x="787576" y="1117350"/>
            <a:chExt cx="4063474" cy="3731017"/>
          </a:xfrm>
        </p:grpSpPr>
        <p:grpSp>
          <p:nvGrpSpPr>
            <p:cNvPr id="805" name="Google Shape;805;p32"/>
            <p:cNvGrpSpPr/>
            <p:nvPr/>
          </p:nvGrpSpPr>
          <p:grpSpPr>
            <a:xfrm>
              <a:off x="2091845" y="2667437"/>
              <a:ext cx="123244" cy="111651"/>
              <a:chOff x="4293400" y="2574725"/>
              <a:chExt cx="84425" cy="80100"/>
            </a:xfrm>
          </p:grpSpPr>
          <p:sp>
            <p:nvSpPr>
              <p:cNvPr id="806" name="Google Shape;806;p32"/>
              <p:cNvSpPr/>
              <p:nvPr/>
            </p:nvSpPr>
            <p:spPr>
              <a:xfrm>
                <a:off x="4293400" y="2574725"/>
                <a:ext cx="57150" cy="45250"/>
              </a:xfrm>
              <a:custGeom>
                <a:rect b="b" l="l" r="r" t="t"/>
                <a:pathLst>
                  <a:path extrusionOk="0" h="1810" w="2286">
                    <a:moveTo>
                      <a:pt x="2286" y="905"/>
                    </a:moveTo>
                    <a:lnTo>
                      <a:pt x="1857" y="476"/>
                    </a:lnTo>
                    <a:lnTo>
                      <a:pt x="0" y="0"/>
                    </a:lnTo>
                    <a:lnTo>
                      <a:pt x="95" y="834"/>
                    </a:lnTo>
                    <a:lnTo>
                      <a:pt x="952" y="1476"/>
                    </a:lnTo>
                    <a:lnTo>
                      <a:pt x="1952" y="181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</p:sp>
          <p:sp>
            <p:nvSpPr>
              <p:cNvPr id="807" name="Google Shape;807;p32"/>
              <p:cNvSpPr/>
              <p:nvPr/>
            </p:nvSpPr>
            <p:spPr>
              <a:xfrm>
                <a:off x="4299350" y="2589925"/>
                <a:ext cx="78475" cy="64900"/>
              </a:xfrm>
              <a:custGeom>
                <a:rect b="b" l="l" r="r" t="t"/>
                <a:pathLst>
                  <a:path extrusionOk="0" h="2596" w="3139">
                    <a:moveTo>
                      <a:pt x="2009" y="1"/>
                    </a:moveTo>
                    <a:lnTo>
                      <a:pt x="1820" y="252"/>
                    </a:lnTo>
                    <a:lnTo>
                      <a:pt x="1632" y="314"/>
                    </a:lnTo>
                    <a:lnTo>
                      <a:pt x="1590" y="419"/>
                    </a:lnTo>
                    <a:lnTo>
                      <a:pt x="1318" y="398"/>
                    </a:lnTo>
                    <a:lnTo>
                      <a:pt x="1255" y="273"/>
                    </a:lnTo>
                    <a:lnTo>
                      <a:pt x="983" y="63"/>
                    </a:lnTo>
                    <a:lnTo>
                      <a:pt x="837" y="42"/>
                    </a:lnTo>
                    <a:lnTo>
                      <a:pt x="795" y="63"/>
                    </a:lnTo>
                    <a:lnTo>
                      <a:pt x="753" y="252"/>
                    </a:lnTo>
                    <a:lnTo>
                      <a:pt x="900" y="314"/>
                    </a:lnTo>
                    <a:lnTo>
                      <a:pt x="983" y="461"/>
                    </a:lnTo>
                    <a:lnTo>
                      <a:pt x="963" y="670"/>
                    </a:lnTo>
                    <a:lnTo>
                      <a:pt x="753" y="566"/>
                    </a:lnTo>
                    <a:lnTo>
                      <a:pt x="544" y="524"/>
                    </a:lnTo>
                    <a:lnTo>
                      <a:pt x="209" y="356"/>
                    </a:lnTo>
                    <a:lnTo>
                      <a:pt x="0" y="419"/>
                    </a:lnTo>
                    <a:lnTo>
                      <a:pt x="0" y="524"/>
                    </a:lnTo>
                    <a:lnTo>
                      <a:pt x="105" y="628"/>
                    </a:lnTo>
                    <a:lnTo>
                      <a:pt x="314" y="670"/>
                    </a:lnTo>
                    <a:lnTo>
                      <a:pt x="419" y="796"/>
                    </a:lnTo>
                    <a:lnTo>
                      <a:pt x="377" y="921"/>
                    </a:lnTo>
                    <a:lnTo>
                      <a:pt x="377" y="1026"/>
                    </a:lnTo>
                    <a:lnTo>
                      <a:pt x="628" y="1214"/>
                    </a:lnTo>
                    <a:lnTo>
                      <a:pt x="628" y="1340"/>
                    </a:lnTo>
                    <a:lnTo>
                      <a:pt x="544" y="1423"/>
                    </a:lnTo>
                    <a:lnTo>
                      <a:pt x="628" y="1612"/>
                    </a:lnTo>
                    <a:lnTo>
                      <a:pt x="879" y="1737"/>
                    </a:lnTo>
                    <a:lnTo>
                      <a:pt x="1067" y="1737"/>
                    </a:lnTo>
                    <a:lnTo>
                      <a:pt x="1193" y="1863"/>
                    </a:lnTo>
                    <a:lnTo>
                      <a:pt x="1046" y="1884"/>
                    </a:lnTo>
                    <a:lnTo>
                      <a:pt x="1109" y="2051"/>
                    </a:lnTo>
                    <a:lnTo>
                      <a:pt x="1088" y="2093"/>
                    </a:lnTo>
                    <a:lnTo>
                      <a:pt x="1088" y="2239"/>
                    </a:lnTo>
                    <a:lnTo>
                      <a:pt x="1172" y="2260"/>
                    </a:lnTo>
                    <a:lnTo>
                      <a:pt x="1276" y="2198"/>
                    </a:lnTo>
                    <a:lnTo>
                      <a:pt x="1276" y="2156"/>
                    </a:lnTo>
                    <a:lnTo>
                      <a:pt x="1318" y="2093"/>
                    </a:lnTo>
                    <a:lnTo>
                      <a:pt x="1381" y="2072"/>
                    </a:lnTo>
                    <a:lnTo>
                      <a:pt x="1486" y="1946"/>
                    </a:lnTo>
                    <a:lnTo>
                      <a:pt x="1569" y="1926"/>
                    </a:lnTo>
                    <a:lnTo>
                      <a:pt x="1611" y="1821"/>
                    </a:lnTo>
                    <a:lnTo>
                      <a:pt x="1695" y="1821"/>
                    </a:lnTo>
                    <a:lnTo>
                      <a:pt x="1820" y="1737"/>
                    </a:lnTo>
                    <a:lnTo>
                      <a:pt x="1883" y="1737"/>
                    </a:lnTo>
                    <a:lnTo>
                      <a:pt x="1883" y="1758"/>
                    </a:lnTo>
                    <a:lnTo>
                      <a:pt x="1925" y="1758"/>
                    </a:lnTo>
                    <a:lnTo>
                      <a:pt x="1988" y="1863"/>
                    </a:lnTo>
                    <a:lnTo>
                      <a:pt x="2051" y="1946"/>
                    </a:lnTo>
                    <a:lnTo>
                      <a:pt x="2009" y="1988"/>
                    </a:lnTo>
                    <a:lnTo>
                      <a:pt x="2030" y="2051"/>
                    </a:lnTo>
                    <a:lnTo>
                      <a:pt x="2155" y="2135"/>
                    </a:lnTo>
                    <a:lnTo>
                      <a:pt x="1988" y="2260"/>
                    </a:lnTo>
                    <a:lnTo>
                      <a:pt x="2155" y="2470"/>
                    </a:lnTo>
                    <a:lnTo>
                      <a:pt x="2260" y="2511"/>
                    </a:lnTo>
                    <a:lnTo>
                      <a:pt x="2302" y="2574"/>
                    </a:lnTo>
                    <a:lnTo>
                      <a:pt x="2406" y="2595"/>
                    </a:lnTo>
                    <a:lnTo>
                      <a:pt x="2448" y="2574"/>
                    </a:lnTo>
                    <a:lnTo>
                      <a:pt x="2448" y="2365"/>
                    </a:lnTo>
                    <a:lnTo>
                      <a:pt x="2427" y="2302"/>
                    </a:lnTo>
                    <a:lnTo>
                      <a:pt x="2427" y="2198"/>
                    </a:lnTo>
                    <a:lnTo>
                      <a:pt x="2406" y="2072"/>
                    </a:lnTo>
                    <a:lnTo>
                      <a:pt x="2427" y="1967"/>
                    </a:lnTo>
                    <a:lnTo>
                      <a:pt x="2469" y="1946"/>
                    </a:lnTo>
                    <a:lnTo>
                      <a:pt x="2553" y="2030"/>
                    </a:lnTo>
                    <a:lnTo>
                      <a:pt x="2511" y="2135"/>
                    </a:lnTo>
                    <a:lnTo>
                      <a:pt x="2553" y="2198"/>
                    </a:lnTo>
                    <a:lnTo>
                      <a:pt x="2574" y="2135"/>
                    </a:lnTo>
                    <a:lnTo>
                      <a:pt x="2574" y="1946"/>
                    </a:lnTo>
                    <a:lnTo>
                      <a:pt x="2636" y="1884"/>
                    </a:lnTo>
                    <a:lnTo>
                      <a:pt x="2636" y="1779"/>
                    </a:lnTo>
                    <a:lnTo>
                      <a:pt x="2574" y="1737"/>
                    </a:lnTo>
                    <a:lnTo>
                      <a:pt x="2616" y="1633"/>
                    </a:lnTo>
                    <a:lnTo>
                      <a:pt x="2657" y="1549"/>
                    </a:lnTo>
                    <a:lnTo>
                      <a:pt x="2636" y="1444"/>
                    </a:lnTo>
                    <a:lnTo>
                      <a:pt x="2636" y="1298"/>
                    </a:lnTo>
                    <a:lnTo>
                      <a:pt x="2783" y="1151"/>
                    </a:lnTo>
                    <a:lnTo>
                      <a:pt x="2950" y="1130"/>
                    </a:lnTo>
                    <a:lnTo>
                      <a:pt x="3034" y="1089"/>
                    </a:lnTo>
                    <a:lnTo>
                      <a:pt x="3139" y="1089"/>
                    </a:lnTo>
                    <a:lnTo>
                      <a:pt x="3034" y="984"/>
                    </a:lnTo>
                    <a:lnTo>
                      <a:pt x="2888" y="900"/>
                    </a:lnTo>
                    <a:lnTo>
                      <a:pt x="2741" y="921"/>
                    </a:lnTo>
                    <a:lnTo>
                      <a:pt x="2616" y="817"/>
                    </a:lnTo>
                    <a:lnTo>
                      <a:pt x="2574" y="712"/>
                    </a:lnTo>
                    <a:lnTo>
                      <a:pt x="2406" y="586"/>
                    </a:lnTo>
                    <a:lnTo>
                      <a:pt x="2323" y="419"/>
                    </a:lnTo>
                    <a:lnTo>
                      <a:pt x="2323" y="314"/>
                    </a:lnTo>
                    <a:lnTo>
                      <a:pt x="2134" y="84"/>
                    </a:lnTo>
                    <a:lnTo>
                      <a:pt x="200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08" name="Google Shape;808;p32"/>
            <p:cNvGrpSpPr/>
            <p:nvPr/>
          </p:nvGrpSpPr>
          <p:grpSpPr>
            <a:xfrm>
              <a:off x="1663795" y="1117350"/>
              <a:ext cx="2798838" cy="1590266"/>
              <a:chOff x="4000175" y="1462675"/>
              <a:chExt cx="1917275" cy="1140875"/>
            </a:xfrm>
          </p:grpSpPr>
          <p:sp>
            <p:nvSpPr>
              <p:cNvPr id="809" name="Google Shape;809;p32"/>
              <p:cNvSpPr/>
              <p:nvPr/>
            </p:nvSpPr>
            <p:spPr>
              <a:xfrm>
                <a:off x="4178050" y="2433300"/>
                <a:ext cx="60250" cy="65175"/>
              </a:xfrm>
              <a:custGeom>
                <a:rect b="b" l="l" r="r" t="t"/>
                <a:pathLst>
                  <a:path extrusionOk="0" h="2607" w="2410">
                    <a:moveTo>
                      <a:pt x="639" y="2410"/>
                    </a:moveTo>
                    <a:lnTo>
                      <a:pt x="1180" y="2607"/>
                    </a:lnTo>
                    <a:lnTo>
                      <a:pt x="2410" y="2017"/>
                    </a:lnTo>
                    <a:lnTo>
                      <a:pt x="2262" y="0"/>
                    </a:lnTo>
                    <a:lnTo>
                      <a:pt x="541" y="0"/>
                    </a:lnTo>
                    <a:lnTo>
                      <a:pt x="0" y="177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</p:sp>
          <p:grpSp>
            <p:nvGrpSpPr>
              <p:cNvPr id="810" name="Google Shape;810;p32"/>
              <p:cNvGrpSpPr/>
              <p:nvPr/>
            </p:nvGrpSpPr>
            <p:grpSpPr>
              <a:xfrm>
                <a:off x="4000175" y="1462675"/>
                <a:ext cx="1917275" cy="1140875"/>
                <a:chOff x="4000175" y="1462675"/>
                <a:chExt cx="1917275" cy="1140875"/>
              </a:xfrm>
            </p:grpSpPr>
            <p:sp>
              <p:nvSpPr>
                <p:cNvPr id="811" name="Google Shape;811;p32"/>
                <p:cNvSpPr/>
                <p:nvPr/>
              </p:nvSpPr>
              <p:spPr>
                <a:xfrm>
                  <a:off x="4000175" y="2000075"/>
                  <a:ext cx="1545875" cy="510000"/>
                </a:xfrm>
                <a:custGeom>
                  <a:rect b="b" l="l" r="r" t="t"/>
                  <a:pathLst>
                    <a:path extrusionOk="0" h="20400" w="61835">
                      <a:moveTo>
                        <a:pt x="1594" y="319"/>
                      </a:moveTo>
                      <a:lnTo>
                        <a:pt x="106" y="0"/>
                      </a:lnTo>
                      <a:lnTo>
                        <a:pt x="0" y="2444"/>
                      </a:lnTo>
                      <a:lnTo>
                        <a:pt x="1062" y="9031"/>
                      </a:lnTo>
                      <a:lnTo>
                        <a:pt x="3931" y="9775"/>
                      </a:lnTo>
                      <a:lnTo>
                        <a:pt x="2125" y="10200"/>
                      </a:lnTo>
                      <a:lnTo>
                        <a:pt x="531" y="10413"/>
                      </a:lnTo>
                      <a:lnTo>
                        <a:pt x="1487" y="13600"/>
                      </a:lnTo>
                      <a:lnTo>
                        <a:pt x="3931" y="17212"/>
                      </a:lnTo>
                      <a:lnTo>
                        <a:pt x="8393" y="18594"/>
                      </a:lnTo>
                      <a:lnTo>
                        <a:pt x="9987" y="18169"/>
                      </a:lnTo>
                      <a:lnTo>
                        <a:pt x="13281" y="20400"/>
                      </a:lnTo>
                      <a:lnTo>
                        <a:pt x="14343" y="18912"/>
                      </a:lnTo>
                      <a:lnTo>
                        <a:pt x="28793" y="17319"/>
                      </a:lnTo>
                      <a:lnTo>
                        <a:pt x="35699" y="16894"/>
                      </a:lnTo>
                      <a:lnTo>
                        <a:pt x="48342" y="16894"/>
                      </a:lnTo>
                      <a:lnTo>
                        <a:pt x="49617" y="15194"/>
                      </a:lnTo>
                      <a:lnTo>
                        <a:pt x="59285" y="20294"/>
                      </a:lnTo>
                      <a:lnTo>
                        <a:pt x="60135" y="19231"/>
                      </a:lnTo>
                      <a:lnTo>
                        <a:pt x="61835" y="18487"/>
                      </a:lnTo>
                      <a:lnTo>
                        <a:pt x="61092" y="13494"/>
                      </a:lnTo>
                      <a:lnTo>
                        <a:pt x="46323" y="3188"/>
                      </a:lnTo>
                      <a:lnTo>
                        <a:pt x="12962" y="10413"/>
                      </a:lnTo>
                      <a:lnTo>
                        <a:pt x="4569" y="7013"/>
                      </a:lnTo>
                      <a:lnTo>
                        <a:pt x="2444" y="3507"/>
                      </a:lnTo>
                      <a:lnTo>
                        <a:pt x="2019" y="1807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</p:sp>
            <p:sp>
              <p:nvSpPr>
                <p:cNvPr id="812" name="Google Shape;812;p32"/>
                <p:cNvSpPr/>
                <p:nvPr/>
              </p:nvSpPr>
              <p:spPr>
                <a:xfrm>
                  <a:off x="4624175" y="1521775"/>
                  <a:ext cx="58100" cy="73775"/>
                </a:xfrm>
                <a:custGeom>
                  <a:rect b="b" l="l" r="r" t="t"/>
                  <a:pathLst>
                    <a:path extrusionOk="0" h="2951" w="2324">
                      <a:moveTo>
                        <a:pt x="210" y="1"/>
                      </a:moveTo>
                      <a:lnTo>
                        <a:pt x="126" y="84"/>
                      </a:lnTo>
                      <a:lnTo>
                        <a:pt x="147" y="189"/>
                      </a:lnTo>
                      <a:lnTo>
                        <a:pt x="252" y="252"/>
                      </a:lnTo>
                      <a:lnTo>
                        <a:pt x="335" y="356"/>
                      </a:lnTo>
                      <a:lnTo>
                        <a:pt x="273" y="419"/>
                      </a:lnTo>
                      <a:lnTo>
                        <a:pt x="210" y="419"/>
                      </a:lnTo>
                      <a:lnTo>
                        <a:pt x="147" y="335"/>
                      </a:lnTo>
                      <a:lnTo>
                        <a:pt x="63" y="293"/>
                      </a:lnTo>
                      <a:lnTo>
                        <a:pt x="22" y="293"/>
                      </a:lnTo>
                      <a:lnTo>
                        <a:pt x="42" y="356"/>
                      </a:lnTo>
                      <a:lnTo>
                        <a:pt x="22" y="545"/>
                      </a:lnTo>
                      <a:lnTo>
                        <a:pt x="1" y="565"/>
                      </a:lnTo>
                      <a:lnTo>
                        <a:pt x="1" y="712"/>
                      </a:lnTo>
                      <a:lnTo>
                        <a:pt x="42" y="754"/>
                      </a:lnTo>
                      <a:lnTo>
                        <a:pt x="126" y="775"/>
                      </a:lnTo>
                      <a:lnTo>
                        <a:pt x="189" y="858"/>
                      </a:lnTo>
                      <a:lnTo>
                        <a:pt x="147" y="963"/>
                      </a:lnTo>
                      <a:lnTo>
                        <a:pt x="294" y="1256"/>
                      </a:lnTo>
                      <a:lnTo>
                        <a:pt x="356" y="1340"/>
                      </a:lnTo>
                      <a:lnTo>
                        <a:pt x="461" y="1340"/>
                      </a:lnTo>
                      <a:lnTo>
                        <a:pt x="398" y="1402"/>
                      </a:lnTo>
                      <a:lnTo>
                        <a:pt x="294" y="1444"/>
                      </a:lnTo>
                      <a:lnTo>
                        <a:pt x="231" y="1612"/>
                      </a:lnTo>
                      <a:lnTo>
                        <a:pt x="335" y="1821"/>
                      </a:lnTo>
                      <a:lnTo>
                        <a:pt x="398" y="1988"/>
                      </a:lnTo>
                      <a:lnTo>
                        <a:pt x="398" y="2114"/>
                      </a:lnTo>
                      <a:lnTo>
                        <a:pt x="440" y="2177"/>
                      </a:lnTo>
                      <a:lnTo>
                        <a:pt x="461" y="2281"/>
                      </a:lnTo>
                      <a:lnTo>
                        <a:pt x="419" y="2323"/>
                      </a:lnTo>
                      <a:lnTo>
                        <a:pt x="503" y="2511"/>
                      </a:lnTo>
                      <a:lnTo>
                        <a:pt x="545" y="2679"/>
                      </a:lnTo>
                      <a:lnTo>
                        <a:pt x="649" y="2762"/>
                      </a:lnTo>
                      <a:lnTo>
                        <a:pt x="649" y="2867"/>
                      </a:lnTo>
                      <a:lnTo>
                        <a:pt x="733" y="2951"/>
                      </a:lnTo>
                      <a:lnTo>
                        <a:pt x="879" y="2909"/>
                      </a:lnTo>
                      <a:lnTo>
                        <a:pt x="963" y="2742"/>
                      </a:lnTo>
                      <a:lnTo>
                        <a:pt x="1089" y="2553"/>
                      </a:lnTo>
                      <a:lnTo>
                        <a:pt x="1172" y="2511"/>
                      </a:lnTo>
                      <a:lnTo>
                        <a:pt x="1151" y="2428"/>
                      </a:lnTo>
                      <a:lnTo>
                        <a:pt x="1172" y="2323"/>
                      </a:lnTo>
                      <a:lnTo>
                        <a:pt x="1423" y="2135"/>
                      </a:lnTo>
                      <a:lnTo>
                        <a:pt x="1528" y="2114"/>
                      </a:lnTo>
                      <a:lnTo>
                        <a:pt x="1612" y="2177"/>
                      </a:lnTo>
                      <a:lnTo>
                        <a:pt x="1695" y="2177"/>
                      </a:lnTo>
                      <a:lnTo>
                        <a:pt x="1737" y="2072"/>
                      </a:lnTo>
                      <a:lnTo>
                        <a:pt x="1800" y="1988"/>
                      </a:lnTo>
                      <a:lnTo>
                        <a:pt x="1926" y="1926"/>
                      </a:lnTo>
                      <a:lnTo>
                        <a:pt x="2114" y="1779"/>
                      </a:lnTo>
                      <a:lnTo>
                        <a:pt x="2135" y="1674"/>
                      </a:lnTo>
                      <a:lnTo>
                        <a:pt x="2219" y="1612"/>
                      </a:lnTo>
                      <a:lnTo>
                        <a:pt x="2323" y="1382"/>
                      </a:lnTo>
                      <a:lnTo>
                        <a:pt x="2302" y="1256"/>
                      </a:lnTo>
                      <a:lnTo>
                        <a:pt x="2135" y="1068"/>
                      </a:lnTo>
                      <a:lnTo>
                        <a:pt x="2051" y="942"/>
                      </a:lnTo>
                      <a:lnTo>
                        <a:pt x="2051" y="837"/>
                      </a:lnTo>
                      <a:lnTo>
                        <a:pt x="1884" y="712"/>
                      </a:lnTo>
                      <a:lnTo>
                        <a:pt x="1779" y="712"/>
                      </a:lnTo>
                      <a:lnTo>
                        <a:pt x="1716" y="733"/>
                      </a:lnTo>
                      <a:lnTo>
                        <a:pt x="1633" y="670"/>
                      </a:lnTo>
                      <a:lnTo>
                        <a:pt x="1507" y="628"/>
                      </a:lnTo>
                      <a:lnTo>
                        <a:pt x="1382" y="503"/>
                      </a:lnTo>
                      <a:lnTo>
                        <a:pt x="1319" y="461"/>
                      </a:lnTo>
                      <a:lnTo>
                        <a:pt x="1298" y="524"/>
                      </a:lnTo>
                      <a:lnTo>
                        <a:pt x="1214" y="503"/>
                      </a:lnTo>
                      <a:lnTo>
                        <a:pt x="1193" y="419"/>
                      </a:lnTo>
                      <a:lnTo>
                        <a:pt x="1110" y="314"/>
                      </a:lnTo>
                      <a:lnTo>
                        <a:pt x="1047" y="314"/>
                      </a:lnTo>
                      <a:lnTo>
                        <a:pt x="1005" y="419"/>
                      </a:lnTo>
                      <a:lnTo>
                        <a:pt x="963" y="419"/>
                      </a:lnTo>
                      <a:lnTo>
                        <a:pt x="858" y="252"/>
                      </a:lnTo>
                      <a:lnTo>
                        <a:pt x="775" y="210"/>
                      </a:lnTo>
                      <a:lnTo>
                        <a:pt x="775" y="252"/>
                      </a:lnTo>
                      <a:lnTo>
                        <a:pt x="858" y="356"/>
                      </a:lnTo>
                      <a:lnTo>
                        <a:pt x="858" y="440"/>
                      </a:lnTo>
                      <a:lnTo>
                        <a:pt x="775" y="503"/>
                      </a:lnTo>
                      <a:lnTo>
                        <a:pt x="775" y="607"/>
                      </a:lnTo>
                      <a:lnTo>
                        <a:pt x="733" y="607"/>
                      </a:lnTo>
                      <a:lnTo>
                        <a:pt x="670" y="524"/>
                      </a:lnTo>
                      <a:lnTo>
                        <a:pt x="649" y="147"/>
                      </a:lnTo>
                      <a:lnTo>
                        <a:pt x="545" y="105"/>
                      </a:lnTo>
                      <a:lnTo>
                        <a:pt x="440" y="84"/>
                      </a:lnTo>
                      <a:lnTo>
                        <a:pt x="273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13" name="Google Shape;813;p32"/>
                <p:cNvSpPr/>
                <p:nvPr/>
              </p:nvSpPr>
              <p:spPr>
                <a:xfrm>
                  <a:off x="4499150" y="1462675"/>
                  <a:ext cx="117200" cy="104100"/>
                </a:xfrm>
                <a:custGeom>
                  <a:rect b="b" l="l" r="r" t="t"/>
                  <a:pathLst>
                    <a:path extrusionOk="0" h="4164" w="4688">
                      <a:moveTo>
                        <a:pt x="398" y="0"/>
                      </a:moveTo>
                      <a:lnTo>
                        <a:pt x="357" y="63"/>
                      </a:lnTo>
                      <a:lnTo>
                        <a:pt x="336" y="168"/>
                      </a:lnTo>
                      <a:lnTo>
                        <a:pt x="357" y="251"/>
                      </a:lnTo>
                      <a:lnTo>
                        <a:pt x="357" y="398"/>
                      </a:lnTo>
                      <a:lnTo>
                        <a:pt x="252" y="523"/>
                      </a:lnTo>
                      <a:lnTo>
                        <a:pt x="147" y="712"/>
                      </a:lnTo>
                      <a:lnTo>
                        <a:pt x="22" y="879"/>
                      </a:lnTo>
                      <a:lnTo>
                        <a:pt x="1" y="984"/>
                      </a:lnTo>
                      <a:lnTo>
                        <a:pt x="22" y="1423"/>
                      </a:lnTo>
                      <a:lnTo>
                        <a:pt x="105" y="1507"/>
                      </a:lnTo>
                      <a:lnTo>
                        <a:pt x="210" y="1549"/>
                      </a:lnTo>
                      <a:lnTo>
                        <a:pt x="231" y="1653"/>
                      </a:lnTo>
                      <a:lnTo>
                        <a:pt x="189" y="1967"/>
                      </a:lnTo>
                      <a:lnTo>
                        <a:pt x="126" y="2093"/>
                      </a:lnTo>
                      <a:lnTo>
                        <a:pt x="105" y="2197"/>
                      </a:lnTo>
                      <a:lnTo>
                        <a:pt x="126" y="2281"/>
                      </a:lnTo>
                      <a:lnTo>
                        <a:pt x="189" y="2260"/>
                      </a:lnTo>
                      <a:lnTo>
                        <a:pt x="273" y="2155"/>
                      </a:lnTo>
                      <a:lnTo>
                        <a:pt x="419" y="2093"/>
                      </a:lnTo>
                      <a:lnTo>
                        <a:pt x="482" y="2155"/>
                      </a:lnTo>
                      <a:lnTo>
                        <a:pt x="503" y="2260"/>
                      </a:lnTo>
                      <a:lnTo>
                        <a:pt x="650" y="2385"/>
                      </a:lnTo>
                      <a:lnTo>
                        <a:pt x="754" y="2385"/>
                      </a:lnTo>
                      <a:lnTo>
                        <a:pt x="817" y="2344"/>
                      </a:lnTo>
                      <a:lnTo>
                        <a:pt x="901" y="2365"/>
                      </a:lnTo>
                      <a:cubicBezTo>
                        <a:pt x="859" y="2448"/>
                        <a:pt x="859" y="2511"/>
                        <a:pt x="859" y="2595"/>
                      </a:cubicBezTo>
                      <a:lnTo>
                        <a:pt x="838" y="2595"/>
                      </a:lnTo>
                      <a:lnTo>
                        <a:pt x="733" y="2657"/>
                      </a:lnTo>
                      <a:lnTo>
                        <a:pt x="629" y="2595"/>
                      </a:lnTo>
                      <a:lnTo>
                        <a:pt x="545" y="2595"/>
                      </a:lnTo>
                      <a:lnTo>
                        <a:pt x="440" y="2678"/>
                      </a:lnTo>
                      <a:lnTo>
                        <a:pt x="315" y="2678"/>
                      </a:lnTo>
                      <a:lnTo>
                        <a:pt x="294" y="2699"/>
                      </a:lnTo>
                      <a:lnTo>
                        <a:pt x="336" y="2783"/>
                      </a:lnTo>
                      <a:lnTo>
                        <a:pt x="482" y="2804"/>
                      </a:lnTo>
                      <a:lnTo>
                        <a:pt x="524" y="2909"/>
                      </a:lnTo>
                      <a:lnTo>
                        <a:pt x="650" y="2971"/>
                      </a:lnTo>
                      <a:lnTo>
                        <a:pt x="733" y="3076"/>
                      </a:lnTo>
                      <a:lnTo>
                        <a:pt x="901" y="3118"/>
                      </a:lnTo>
                      <a:lnTo>
                        <a:pt x="1110" y="3118"/>
                      </a:lnTo>
                      <a:lnTo>
                        <a:pt x="1173" y="3139"/>
                      </a:lnTo>
                      <a:lnTo>
                        <a:pt x="1131" y="3181"/>
                      </a:lnTo>
                      <a:lnTo>
                        <a:pt x="963" y="3222"/>
                      </a:lnTo>
                      <a:lnTo>
                        <a:pt x="838" y="3222"/>
                      </a:lnTo>
                      <a:lnTo>
                        <a:pt x="838" y="3285"/>
                      </a:lnTo>
                      <a:lnTo>
                        <a:pt x="942" y="3327"/>
                      </a:lnTo>
                      <a:lnTo>
                        <a:pt x="1068" y="3327"/>
                      </a:lnTo>
                      <a:lnTo>
                        <a:pt x="1173" y="3243"/>
                      </a:lnTo>
                      <a:lnTo>
                        <a:pt x="1319" y="3139"/>
                      </a:lnTo>
                      <a:lnTo>
                        <a:pt x="1382" y="3097"/>
                      </a:lnTo>
                      <a:lnTo>
                        <a:pt x="1445" y="2929"/>
                      </a:lnTo>
                      <a:lnTo>
                        <a:pt x="1528" y="2762"/>
                      </a:lnTo>
                      <a:lnTo>
                        <a:pt x="1486" y="2678"/>
                      </a:lnTo>
                      <a:lnTo>
                        <a:pt x="1256" y="2532"/>
                      </a:lnTo>
                      <a:lnTo>
                        <a:pt x="1152" y="2511"/>
                      </a:lnTo>
                      <a:lnTo>
                        <a:pt x="1152" y="2385"/>
                      </a:lnTo>
                      <a:lnTo>
                        <a:pt x="1256" y="2406"/>
                      </a:lnTo>
                      <a:lnTo>
                        <a:pt x="1382" y="2385"/>
                      </a:lnTo>
                      <a:lnTo>
                        <a:pt x="1570" y="2281"/>
                      </a:lnTo>
                      <a:lnTo>
                        <a:pt x="1654" y="2176"/>
                      </a:lnTo>
                      <a:lnTo>
                        <a:pt x="1654" y="2072"/>
                      </a:lnTo>
                      <a:lnTo>
                        <a:pt x="1779" y="1946"/>
                      </a:lnTo>
                      <a:lnTo>
                        <a:pt x="1968" y="1800"/>
                      </a:lnTo>
                      <a:lnTo>
                        <a:pt x="2114" y="1967"/>
                      </a:lnTo>
                      <a:lnTo>
                        <a:pt x="2010" y="2009"/>
                      </a:lnTo>
                      <a:lnTo>
                        <a:pt x="1968" y="2093"/>
                      </a:lnTo>
                      <a:lnTo>
                        <a:pt x="1968" y="2176"/>
                      </a:lnTo>
                      <a:lnTo>
                        <a:pt x="1800" y="2197"/>
                      </a:lnTo>
                      <a:lnTo>
                        <a:pt x="1696" y="2281"/>
                      </a:lnTo>
                      <a:lnTo>
                        <a:pt x="1654" y="2469"/>
                      </a:lnTo>
                      <a:lnTo>
                        <a:pt x="1654" y="2574"/>
                      </a:lnTo>
                      <a:lnTo>
                        <a:pt x="1758" y="2637"/>
                      </a:lnTo>
                      <a:lnTo>
                        <a:pt x="1821" y="2637"/>
                      </a:lnTo>
                      <a:lnTo>
                        <a:pt x="1884" y="2720"/>
                      </a:lnTo>
                      <a:lnTo>
                        <a:pt x="1758" y="2867"/>
                      </a:lnTo>
                      <a:lnTo>
                        <a:pt x="1717" y="2971"/>
                      </a:lnTo>
                      <a:lnTo>
                        <a:pt x="1779" y="3139"/>
                      </a:lnTo>
                      <a:lnTo>
                        <a:pt x="1758" y="3222"/>
                      </a:lnTo>
                      <a:lnTo>
                        <a:pt x="1570" y="3327"/>
                      </a:lnTo>
                      <a:lnTo>
                        <a:pt x="1549" y="3390"/>
                      </a:lnTo>
                      <a:lnTo>
                        <a:pt x="1675" y="3453"/>
                      </a:lnTo>
                      <a:lnTo>
                        <a:pt x="1738" y="3515"/>
                      </a:lnTo>
                      <a:lnTo>
                        <a:pt x="1779" y="3494"/>
                      </a:lnTo>
                      <a:lnTo>
                        <a:pt x="1758" y="3411"/>
                      </a:lnTo>
                      <a:lnTo>
                        <a:pt x="1779" y="3348"/>
                      </a:lnTo>
                      <a:lnTo>
                        <a:pt x="1884" y="3411"/>
                      </a:lnTo>
                      <a:lnTo>
                        <a:pt x="1989" y="3494"/>
                      </a:lnTo>
                      <a:lnTo>
                        <a:pt x="2093" y="3432"/>
                      </a:lnTo>
                      <a:lnTo>
                        <a:pt x="2177" y="3432"/>
                      </a:lnTo>
                      <a:lnTo>
                        <a:pt x="2240" y="3536"/>
                      </a:lnTo>
                      <a:lnTo>
                        <a:pt x="2323" y="3746"/>
                      </a:lnTo>
                      <a:lnTo>
                        <a:pt x="2407" y="3829"/>
                      </a:lnTo>
                      <a:lnTo>
                        <a:pt x="2533" y="3850"/>
                      </a:lnTo>
                      <a:lnTo>
                        <a:pt x="2658" y="3934"/>
                      </a:lnTo>
                      <a:lnTo>
                        <a:pt x="2763" y="3955"/>
                      </a:lnTo>
                      <a:lnTo>
                        <a:pt x="2909" y="3871"/>
                      </a:lnTo>
                      <a:lnTo>
                        <a:pt x="3056" y="3829"/>
                      </a:lnTo>
                      <a:lnTo>
                        <a:pt x="3139" y="3871"/>
                      </a:lnTo>
                      <a:lnTo>
                        <a:pt x="3286" y="3955"/>
                      </a:lnTo>
                      <a:lnTo>
                        <a:pt x="3579" y="3976"/>
                      </a:lnTo>
                      <a:lnTo>
                        <a:pt x="3683" y="3955"/>
                      </a:lnTo>
                      <a:lnTo>
                        <a:pt x="3767" y="3976"/>
                      </a:lnTo>
                      <a:lnTo>
                        <a:pt x="3872" y="3976"/>
                      </a:lnTo>
                      <a:lnTo>
                        <a:pt x="3955" y="4059"/>
                      </a:lnTo>
                      <a:lnTo>
                        <a:pt x="4060" y="4164"/>
                      </a:lnTo>
                      <a:lnTo>
                        <a:pt x="4165" y="4164"/>
                      </a:lnTo>
                      <a:lnTo>
                        <a:pt x="4269" y="4080"/>
                      </a:lnTo>
                      <a:lnTo>
                        <a:pt x="4395" y="3955"/>
                      </a:lnTo>
                      <a:lnTo>
                        <a:pt x="4541" y="3913"/>
                      </a:lnTo>
                      <a:lnTo>
                        <a:pt x="4688" y="3725"/>
                      </a:lnTo>
                      <a:lnTo>
                        <a:pt x="4688" y="3620"/>
                      </a:lnTo>
                      <a:lnTo>
                        <a:pt x="4541" y="3453"/>
                      </a:lnTo>
                      <a:lnTo>
                        <a:pt x="4479" y="3432"/>
                      </a:lnTo>
                      <a:lnTo>
                        <a:pt x="4332" y="3285"/>
                      </a:lnTo>
                      <a:lnTo>
                        <a:pt x="4186" y="3243"/>
                      </a:lnTo>
                      <a:lnTo>
                        <a:pt x="4060" y="3181"/>
                      </a:lnTo>
                      <a:lnTo>
                        <a:pt x="4018" y="3034"/>
                      </a:lnTo>
                      <a:lnTo>
                        <a:pt x="4102" y="3034"/>
                      </a:lnTo>
                      <a:lnTo>
                        <a:pt x="4186" y="3097"/>
                      </a:lnTo>
                      <a:lnTo>
                        <a:pt x="4290" y="3097"/>
                      </a:lnTo>
                      <a:lnTo>
                        <a:pt x="4290" y="3013"/>
                      </a:lnTo>
                      <a:lnTo>
                        <a:pt x="4165" y="2825"/>
                      </a:lnTo>
                      <a:lnTo>
                        <a:pt x="3976" y="2657"/>
                      </a:lnTo>
                      <a:lnTo>
                        <a:pt x="3976" y="2490"/>
                      </a:lnTo>
                      <a:lnTo>
                        <a:pt x="3955" y="2344"/>
                      </a:lnTo>
                      <a:lnTo>
                        <a:pt x="3851" y="2281"/>
                      </a:lnTo>
                      <a:lnTo>
                        <a:pt x="3851" y="2155"/>
                      </a:lnTo>
                      <a:lnTo>
                        <a:pt x="3788" y="2093"/>
                      </a:lnTo>
                      <a:lnTo>
                        <a:pt x="3746" y="2093"/>
                      </a:lnTo>
                      <a:lnTo>
                        <a:pt x="3370" y="1821"/>
                      </a:lnTo>
                      <a:lnTo>
                        <a:pt x="3160" y="1779"/>
                      </a:lnTo>
                      <a:lnTo>
                        <a:pt x="2972" y="1821"/>
                      </a:lnTo>
                      <a:lnTo>
                        <a:pt x="2951" y="1883"/>
                      </a:lnTo>
                      <a:lnTo>
                        <a:pt x="2972" y="1967"/>
                      </a:lnTo>
                      <a:lnTo>
                        <a:pt x="3139" y="2155"/>
                      </a:lnTo>
                      <a:lnTo>
                        <a:pt x="3139" y="2239"/>
                      </a:lnTo>
                      <a:lnTo>
                        <a:pt x="3077" y="2344"/>
                      </a:lnTo>
                      <a:lnTo>
                        <a:pt x="3077" y="2448"/>
                      </a:lnTo>
                      <a:lnTo>
                        <a:pt x="3056" y="2574"/>
                      </a:lnTo>
                      <a:lnTo>
                        <a:pt x="2972" y="2720"/>
                      </a:lnTo>
                      <a:lnTo>
                        <a:pt x="2930" y="2783"/>
                      </a:lnTo>
                      <a:lnTo>
                        <a:pt x="2909" y="2699"/>
                      </a:lnTo>
                      <a:lnTo>
                        <a:pt x="2951" y="2595"/>
                      </a:lnTo>
                      <a:lnTo>
                        <a:pt x="2972" y="2490"/>
                      </a:lnTo>
                      <a:lnTo>
                        <a:pt x="2930" y="2448"/>
                      </a:lnTo>
                      <a:lnTo>
                        <a:pt x="2972" y="2260"/>
                      </a:lnTo>
                      <a:lnTo>
                        <a:pt x="2930" y="2155"/>
                      </a:lnTo>
                      <a:lnTo>
                        <a:pt x="2742" y="1883"/>
                      </a:lnTo>
                      <a:lnTo>
                        <a:pt x="2595" y="1779"/>
                      </a:lnTo>
                      <a:lnTo>
                        <a:pt x="2386" y="1758"/>
                      </a:lnTo>
                      <a:lnTo>
                        <a:pt x="2323" y="1779"/>
                      </a:lnTo>
                      <a:lnTo>
                        <a:pt x="2282" y="1925"/>
                      </a:lnTo>
                      <a:lnTo>
                        <a:pt x="2240" y="1946"/>
                      </a:lnTo>
                      <a:cubicBezTo>
                        <a:pt x="2198" y="1883"/>
                        <a:pt x="2114" y="1841"/>
                        <a:pt x="2072" y="1821"/>
                      </a:cubicBezTo>
                      <a:lnTo>
                        <a:pt x="2114" y="1779"/>
                      </a:lnTo>
                      <a:lnTo>
                        <a:pt x="2177" y="1674"/>
                      </a:lnTo>
                      <a:lnTo>
                        <a:pt x="2177" y="1549"/>
                      </a:lnTo>
                      <a:lnTo>
                        <a:pt x="1989" y="1444"/>
                      </a:lnTo>
                      <a:lnTo>
                        <a:pt x="1800" y="1297"/>
                      </a:lnTo>
                      <a:lnTo>
                        <a:pt x="1696" y="1109"/>
                      </a:lnTo>
                      <a:lnTo>
                        <a:pt x="1696" y="984"/>
                      </a:lnTo>
                      <a:lnTo>
                        <a:pt x="1758" y="837"/>
                      </a:lnTo>
                      <a:lnTo>
                        <a:pt x="1758" y="733"/>
                      </a:lnTo>
                      <a:lnTo>
                        <a:pt x="1696" y="712"/>
                      </a:lnTo>
                      <a:lnTo>
                        <a:pt x="1403" y="712"/>
                      </a:lnTo>
                      <a:lnTo>
                        <a:pt x="1194" y="628"/>
                      </a:lnTo>
                      <a:lnTo>
                        <a:pt x="1047" y="523"/>
                      </a:lnTo>
                      <a:lnTo>
                        <a:pt x="817" y="251"/>
                      </a:lnTo>
                      <a:lnTo>
                        <a:pt x="650" y="105"/>
                      </a:lnTo>
                      <a:lnTo>
                        <a:pt x="461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14" name="Google Shape;814;p32"/>
                <p:cNvSpPr/>
                <p:nvPr/>
              </p:nvSpPr>
              <p:spPr>
                <a:xfrm>
                  <a:off x="4241800" y="1706950"/>
                  <a:ext cx="130800" cy="246400"/>
                </a:xfrm>
                <a:custGeom>
                  <a:rect b="b" l="l" r="r" t="t"/>
                  <a:pathLst>
                    <a:path extrusionOk="0" h="9856" w="5232">
                      <a:moveTo>
                        <a:pt x="4750" y="1"/>
                      </a:moveTo>
                      <a:lnTo>
                        <a:pt x="4625" y="63"/>
                      </a:lnTo>
                      <a:lnTo>
                        <a:pt x="4604" y="126"/>
                      </a:lnTo>
                      <a:lnTo>
                        <a:pt x="4520" y="105"/>
                      </a:lnTo>
                      <a:lnTo>
                        <a:pt x="4436" y="42"/>
                      </a:lnTo>
                      <a:lnTo>
                        <a:pt x="4332" y="63"/>
                      </a:lnTo>
                      <a:lnTo>
                        <a:pt x="4206" y="168"/>
                      </a:lnTo>
                      <a:lnTo>
                        <a:pt x="4185" y="273"/>
                      </a:lnTo>
                      <a:lnTo>
                        <a:pt x="4101" y="335"/>
                      </a:lnTo>
                      <a:lnTo>
                        <a:pt x="4018" y="356"/>
                      </a:lnTo>
                      <a:lnTo>
                        <a:pt x="3934" y="440"/>
                      </a:lnTo>
                      <a:lnTo>
                        <a:pt x="3934" y="524"/>
                      </a:lnTo>
                      <a:lnTo>
                        <a:pt x="3871" y="628"/>
                      </a:lnTo>
                      <a:lnTo>
                        <a:pt x="3871" y="670"/>
                      </a:lnTo>
                      <a:lnTo>
                        <a:pt x="3934" y="775"/>
                      </a:lnTo>
                      <a:lnTo>
                        <a:pt x="3934" y="858"/>
                      </a:lnTo>
                      <a:lnTo>
                        <a:pt x="3829" y="858"/>
                      </a:lnTo>
                      <a:lnTo>
                        <a:pt x="3788" y="900"/>
                      </a:lnTo>
                      <a:lnTo>
                        <a:pt x="3788" y="984"/>
                      </a:lnTo>
                      <a:lnTo>
                        <a:pt x="3725" y="1047"/>
                      </a:lnTo>
                      <a:lnTo>
                        <a:pt x="3662" y="1109"/>
                      </a:lnTo>
                      <a:lnTo>
                        <a:pt x="3453" y="1256"/>
                      </a:lnTo>
                      <a:lnTo>
                        <a:pt x="3369" y="1298"/>
                      </a:lnTo>
                      <a:lnTo>
                        <a:pt x="3306" y="1277"/>
                      </a:lnTo>
                      <a:lnTo>
                        <a:pt x="3202" y="1277"/>
                      </a:lnTo>
                      <a:lnTo>
                        <a:pt x="3139" y="1319"/>
                      </a:lnTo>
                      <a:lnTo>
                        <a:pt x="3034" y="1486"/>
                      </a:lnTo>
                      <a:lnTo>
                        <a:pt x="2951" y="1528"/>
                      </a:lnTo>
                      <a:lnTo>
                        <a:pt x="2888" y="1507"/>
                      </a:lnTo>
                      <a:lnTo>
                        <a:pt x="2867" y="1423"/>
                      </a:lnTo>
                      <a:lnTo>
                        <a:pt x="2825" y="1423"/>
                      </a:lnTo>
                      <a:lnTo>
                        <a:pt x="2783" y="1507"/>
                      </a:lnTo>
                      <a:lnTo>
                        <a:pt x="2825" y="1633"/>
                      </a:lnTo>
                      <a:lnTo>
                        <a:pt x="2783" y="1695"/>
                      </a:lnTo>
                      <a:lnTo>
                        <a:pt x="2762" y="1591"/>
                      </a:lnTo>
                      <a:lnTo>
                        <a:pt x="2721" y="1486"/>
                      </a:lnTo>
                      <a:lnTo>
                        <a:pt x="2532" y="1507"/>
                      </a:lnTo>
                      <a:lnTo>
                        <a:pt x="2323" y="1570"/>
                      </a:lnTo>
                      <a:lnTo>
                        <a:pt x="2260" y="1612"/>
                      </a:lnTo>
                      <a:lnTo>
                        <a:pt x="2197" y="1633"/>
                      </a:lnTo>
                      <a:lnTo>
                        <a:pt x="2156" y="1695"/>
                      </a:lnTo>
                      <a:lnTo>
                        <a:pt x="2218" y="1842"/>
                      </a:lnTo>
                      <a:lnTo>
                        <a:pt x="2260" y="1905"/>
                      </a:lnTo>
                      <a:lnTo>
                        <a:pt x="2260" y="1946"/>
                      </a:lnTo>
                      <a:lnTo>
                        <a:pt x="2218" y="1988"/>
                      </a:lnTo>
                      <a:lnTo>
                        <a:pt x="2135" y="2093"/>
                      </a:lnTo>
                      <a:lnTo>
                        <a:pt x="2093" y="2051"/>
                      </a:lnTo>
                      <a:lnTo>
                        <a:pt x="2093" y="2009"/>
                      </a:lnTo>
                      <a:lnTo>
                        <a:pt x="2135" y="1946"/>
                      </a:lnTo>
                      <a:lnTo>
                        <a:pt x="2135" y="1884"/>
                      </a:lnTo>
                      <a:lnTo>
                        <a:pt x="2051" y="1884"/>
                      </a:lnTo>
                      <a:lnTo>
                        <a:pt x="1946" y="2009"/>
                      </a:lnTo>
                      <a:lnTo>
                        <a:pt x="1884" y="2051"/>
                      </a:lnTo>
                      <a:lnTo>
                        <a:pt x="1884" y="2135"/>
                      </a:lnTo>
                      <a:lnTo>
                        <a:pt x="1946" y="2156"/>
                      </a:lnTo>
                      <a:lnTo>
                        <a:pt x="1905" y="2218"/>
                      </a:lnTo>
                      <a:lnTo>
                        <a:pt x="1842" y="2323"/>
                      </a:lnTo>
                      <a:lnTo>
                        <a:pt x="1716" y="2323"/>
                      </a:lnTo>
                      <a:lnTo>
                        <a:pt x="1632" y="2365"/>
                      </a:lnTo>
                      <a:lnTo>
                        <a:pt x="1612" y="2449"/>
                      </a:lnTo>
                      <a:lnTo>
                        <a:pt x="1507" y="2470"/>
                      </a:lnTo>
                      <a:lnTo>
                        <a:pt x="1465" y="2553"/>
                      </a:lnTo>
                      <a:lnTo>
                        <a:pt x="1423" y="2721"/>
                      </a:lnTo>
                      <a:lnTo>
                        <a:pt x="1465" y="2742"/>
                      </a:lnTo>
                      <a:lnTo>
                        <a:pt x="1528" y="2742"/>
                      </a:lnTo>
                      <a:lnTo>
                        <a:pt x="1465" y="2825"/>
                      </a:lnTo>
                      <a:lnTo>
                        <a:pt x="1277" y="2825"/>
                      </a:lnTo>
                      <a:lnTo>
                        <a:pt x="1214" y="2867"/>
                      </a:lnTo>
                      <a:lnTo>
                        <a:pt x="1193" y="3034"/>
                      </a:lnTo>
                      <a:lnTo>
                        <a:pt x="1214" y="3097"/>
                      </a:lnTo>
                      <a:lnTo>
                        <a:pt x="1277" y="3097"/>
                      </a:lnTo>
                      <a:lnTo>
                        <a:pt x="1360" y="3076"/>
                      </a:lnTo>
                      <a:lnTo>
                        <a:pt x="1381" y="3139"/>
                      </a:lnTo>
                      <a:lnTo>
                        <a:pt x="1360" y="3181"/>
                      </a:lnTo>
                      <a:lnTo>
                        <a:pt x="1360" y="3286"/>
                      </a:lnTo>
                      <a:lnTo>
                        <a:pt x="1277" y="3348"/>
                      </a:lnTo>
                      <a:lnTo>
                        <a:pt x="1193" y="3306"/>
                      </a:lnTo>
                      <a:lnTo>
                        <a:pt x="1068" y="3286"/>
                      </a:lnTo>
                      <a:lnTo>
                        <a:pt x="942" y="3348"/>
                      </a:lnTo>
                      <a:lnTo>
                        <a:pt x="900" y="3411"/>
                      </a:lnTo>
                      <a:lnTo>
                        <a:pt x="900" y="3495"/>
                      </a:lnTo>
                      <a:lnTo>
                        <a:pt x="858" y="3599"/>
                      </a:lnTo>
                      <a:lnTo>
                        <a:pt x="754" y="3683"/>
                      </a:lnTo>
                      <a:lnTo>
                        <a:pt x="670" y="3620"/>
                      </a:lnTo>
                      <a:lnTo>
                        <a:pt x="628" y="3558"/>
                      </a:lnTo>
                      <a:lnTo>
                        <a:pt x="586" y="3474"/>
                      </a:lnTo>
                      <a:lnTo>
                        <a:pt x="544" y="3495"/>
                      </a:lnTo>
                      <a:lnTo>
                        <a:pt x="524" y="3662"/>
                      </a:lnTo>
                      <a:lnTo>
                        <a:pt x="544" y="3788"/>
                      </a:lnTo>
                      <a:lnTo>
                        <a:pt x="649" y="3871"/>
                      </a:lnTo>
                      <a:lnTo>
                        <a:pt x="733" y="3830"/>
                      </a:lnTo>
                      <a:lnTo>
                        <a:pt x="754" y="3871"/>
                      </a:lnTo>
                      <a:lnTo>
                        <a:pt x="754" y="3934"/>
                      </a:lnTo>
                      <a:lnTo>
                        <a:pt x="691" y="4081"/>
                      </a:lnTo>
                      <a:lnTo>
                        <a:pt x="733" y="4122"/>
                      </a:lnTo>
                      <a:lnTo>
                        <a:pt x="796" y="4143"/>
                      </a:lnTo>
                      <a:lnTo>
                        <a:pt x="858" y="4081"/>
                      </a:lnTo>
                      <a:lnTo>
                        <a:pt x="900" y="4081"/>
                      </a:lnTo>
                      <a:lnTo>
                        <a:pt x="963" y="4102"/>
                      </a:lnTo>
                      <a:lnTo>
                        <a:pt x="1068" y="4102"/>
                      </a:lnTo>
                      <a:lnTo>
                        <a:pt x="1151" y="4039"/>
                      </a:lnTo>
                      <a:lnTo>
                        <a:pt x="1172" y="4081"/>
                      </a:lnTo>
                      <a:lnTo>
                        <a:pt x="1109" y="4143"/>
                      </a:lnTo>
                      <a:lnTo>
                        <a:pt x="1047" y="4185"/>
                      </a:lnTo>
                      <a:lnTo>
                        <a:pt x="900" y="4185"/>
                      </a:lnTo>
                      <a:lnTo>
                        <a:pt x="858" y="4248"/>
                      </a:lnTo>
                      <a:lnTo>
                        <a:pt x="775" y="4227"/>
                      </a:lnTo>
                      <a:lnTo>
                        <a:pt x="733" y="4311"/>
                      </a:lnTo>
                      <a:lnTo>
                        <a:pt x="754" y="4436"/>
                      </a:lnTo>
                      <a:lnTo>
                        <a:pt x="837" y="4499"/>
                      </a:lnTo>
                      <a:lnTo>
                        <a:pt x="900" y="4520"/>
                      </a:lnTo>
                      <a:lnTo>
                        <a:pt x="984" y="4499"/>
                      </a:lnTo>
                      <a:lnTo>
                        <a:pt x="1005" y="4520"/>
                      </a:lnTo>
                      <a:lnTo>
                        <a:pt x="984" y="4562"/>
                      </a:lnTo>
                      <a:lnTo>
                        <a:pt x="858" y="4625"/>
                      </a:lnTo>
                      <a:lnTo>
                        <a:pt x="733" y="4625"/>
                      </a:lnTo>
                      <a:lnTo>
                        <a:pt x="649" y="4666"/>
                      </a:lnTo>
                      <a:lnTo>
                        <a:pt x="649" y="4729"/>
                      </a:lnTo>
                      <a:lnTo>
                        <a:pt x="691" y="4771"/>
                      </a:lnTo>
                      <a:lnTo>
                        <a:pt x="796" y="4750"/>
                      </a:lnTo>
                      <a:lnTo>
                        <a:pt x="900" y="4750"/>
                      </a:lnTo>
                      <a:lnTo>
                        <a:pt x="900" y="4813"/>
                      </a:lnTo>
                      <a:lnTo>
                        <a:pt x="837" y="4834"/>
                      </a:lnTo>
                      <a:lnTo>
                        <a:pt x="733" y="4855"/>
                      </a:lnTo>
                      <a:lnTo>
                        <a:pt x="733" y="4897"/>
                      </a:lnTo>
                      <a:lnTo>
                        <a:pt x="754" y="4938"/>
                      </a:lnTo>
                      <a:lnTo>
                        <a:pt x="879" y="4959"/>
                      </a:lnTo>
                      <a:lnTo>
                        <a:pt x="984" y="5043"/>
                      </a:lnTo>
                      <a:lnTo>
                        <a:pt x="984" y="5085"/>
                      </a:lnTo>
                      <a:lnTo>
                        <a:pt x="858" y="5085"/>
                      </a:lnTo>
                      <a:lnTo>
                        <a:pt x="754" y="5043"/>
                      </a:lnTo>
                      <a:lnTo>
                        <a:pt x="649" y="5043"/>
                      </a:lnTo>
                      <a:lnTo>
                        <a:pt x="565" y="5085"/>
                      </a:lnTo>
                      <a:lnTo>
                        <a:pt x="544" y="5169"/>
                      </a:lnTo>
                      <a:lnTo>
                        <a:pt x="482" y="5210"/>
                      </a:lnTo>
                      <a:lnTo>
                        <a:pt x="482" y="5273"/>
                      </a:lnTo>
                      <a:lnTo>
                        <a:pt x="544" y="5315"/>
                      </a:lnTo>
                      <a:lnTo>
                        <a:pt x="524" y="5378"/>
                      </a:lnTo>
                      <a:lnTo>
                        <a:pt x="461" y="5399"/>
                      </a:lnTo>
                      <a:lnTo>
                        <a:pt x="419" y="5399"/>
                      </a:lnTo>
                      <a:lnTo>
                        <a:pt x="335" y="5483"/>
                      </a:lnTo>
                      <a:lnTo>
                        <a:pt x="314" y="5566"/>
                      </a:lnTo>
                      <a:lnTo>
                        <a:pt x="335" y="5608"/>
                      </a:lnTo>
                      <a:lnTo>
                        <a:pt x="314" y="5671"/>
                      </a:lnTo>
                      <a:lnTo>
                        <a:pt x="210" y="5692"/>
                      </a:lnTo>
                      <a:lnTo>
                        <a:pt x="210" y="5713"/>
                      </a:lnTo>
                      <a:lnTo>
                        <a:pt x="335" y="5838"/>
                      </a:lnTo>
                      <a:lnTo>
                        <a:pt x="440" y="5901"/>
                      </a:lnTo>
                      <a:lnTo>
                        <a:pt x="482" y="5880"/>
                      </a:lnTo>
                      <a:lnTo>
                        <a:pt x="524" y="5796"/>
                      </a:lnTo>
                      <a:lnTo>
                        <a:pt x="586" y="5734"/>
                      </a:lnTo>
                      <a:lnTo>
                        <a:pt x="754" y="5629"/>
                      </a:lnTo>
                      <a:lnTo>
                        <a:pt x="858" y="5587"/>
                      </a:lnTo>
                      <a:lnTo>
                        <a:pt x="858" y="5629"/>
                      </a:lnTo>
                      <a:lnTo>
                        <a:pt x="837" y="5629"/>
                      </a:lnTo>
                      <a:lnTo>
                        <a:pt x="796" y="5713"/>
                      </a:lnTo>
                      <a:lnTo>
                        <a:pt x="649" y="5817"/>
                      </a:lnTo>
                      <a:lnTo>
                        <a:pt x="586" y="5922"/>
                      </a:lnTo>
                      <a:lnTo>
                        <a:pt x="565" y="6027"/>
                      </a:lnTo>
                      <a:lnTo>
                        <a:pt x="586" y="6131"/>
                      </a:lnTo>
                      <a:lnTo>
                        <a:pt x="565" y="6194"/>
                      </a:lnTo>
                      <a:lnTo>
                        <a:pt x="565" y="6236"/>
                      </a:lnTo>
                      <a:lnTo>
                        <a:pt x="754" y="6236"/>
                      </a:lnTo>
                      <a:lnTo>
                        <a:pt x="837" y="6194"/>
                      </a:lnTo>
                      <a:lnTo>
                        <a:pt x="837" y="6257"/>
                      </a:lnTo>
                      <a:lnTo>
                        <a:pt x="775" y="6299"/>
                      </a:lnTo>
                      <a:lnTo>
                        <a:pt x="586" y="6299"/>
                      </a:lnTo>
                      <a:lnTo>
                        <a:pt x="524" y="6340"/>
                      </a:lnTo>
                      <a:lnTo>
                        <a:pt x="356" y="6445"/>
                      </a:lnTo>
                      <a:lnTo>
                        <a:pt x="356" y="6571"/>
                      </a:lnTo>
                      <a:lnTo>
                        <a:pt x="335" y="6654"/>
                      </a:lnTo>
                      <a:lnTo>
                        <a:pt x="356" y="6759"/>
                      </a:lnTo>
                      <a:lnTo>
                        <a:pt x="461" y="6759"/>
                      </a:lnTo>
                      <a:lnTo>
                        <a:pt x="524" y="6822"/>
                      </a:lnTo>
                      <a:lnTo>
                        <a:pt x="482" y="6863"/>
                      </a:lnTo>
                      <a:lnTo>
                        <a:pt x="377" y="6863"/>
                      </a:lnTo>
                      <a:lnTo>
                        <a:pt x="252" y="6884"/>
                      </a:lnTo>
                      <a:lnTo>
                        <a:pt x="147" y="7052"/>
                      </a:lnTo>
                      <a:lnTo>
                        <a:pt x="147" y="7177"/>
                      </a:lnTo>
                      <a:lnTo>
                        <a:pt x="210" y="7240"/>
                      </a:lnTo>
                      <a:lnTo>
                        <a:pt x="272" y="7198"/>
                      </a:lnTo>
                      <a:lnTo>
                        <a:pt x="440" y="7135"/>
                      </a:lnTo>
                      <a:lnTo>
                        <a:pt x="461" y="7177"/>
                      </a:lnTo>
                      <a:lnTo>
                        <a:pt x="356" y="7261"/>
                      </a:lnTo>
                      <a:lnTo>
                        <a:pt x="335" y="7366"/>
                      </a:lnTo>
                      <a:lnTo>
                        <a:pt x="377" y="7366"/>
                      </a:lnTo>
                      <a:lnTo>
                        <a:pt x="461" y="7282"/>
                      </a:lnTo>
                      <a:lnTo>
                        <a:pt x="544" y="7261"/>
                      </a:lnTo>
                      <a:lnTo>
                        <a:pt x="565" y="7303"/>
                      </a:lnTo>
                      <a:lnTo>
                        <a:pt x="482" y="7387"/>
                      </a:lnTo>
                      <a:lnTo>
                        <a:pt x="461" y="7470"/>
                      </a:lnTo>
                      <a:lnTo>
                        <a:pt x="544" y="7554"/>
                      </a:lnTo>
                      <a:lnTo>
                        <a:pt x="649" y="7554"/>
                      </a:lnTo>
                      <a:lnTo>
                        <a:pt x="565" y="7575"/>
                      </a:lnTo>
                      <a:lnTo>
                        <a:pt x="482" y="7575"/>
                      </a:lnTo>
                      <a:lnTo>
                        <a:pt x="419" y="7659"/>
                      </a:lnTo>
                      <a:lnTo>
                        <a:pt x="419" y="7721"/>
                      </a:lnTo>
                      <a:lnTo>
                        <a:pt x="461" y="7826"/>
                      </a:lnTo>
                      <a:lnTo>
                        <a:pt x="419" y="7889"/>
                      </a:lnTo>
                      <a:lnTo>
                        <a:pt x="356" y="7868"/>
                      </a:lnTo>
                      <a:lnTo>
                        <a:pt x="252" y="7889"/>
                      </a:lnTo>
                      <a:lnTo>
                        <a:pt x="168" y="7826"/>
                      </a:lnTo>
                      <a:lnTo>
                        <a:pt x="105" y="7826"/>
                      </a:lnTo>
                      <a:lnTo>
                        <a:pt x="0" y="7972"/>
                      </a:lnTo>
                      <a:lnTo>
                        <a:pt x="0" y="8077"/>
                      </a:lnTo>
                      <a:lnTo>
                        <a:pt x="168" y="8265"/>
                      </a:lnTo>
                      <a:lnTo>
                        <a:pt x="147" y="8391"/>
                      </a:lnTo>
                      <a:lnTo>
                        <a:pt x="168" y="8496"/>
                      </a:lnTo>
                      <a:lnTo>
                        <a:pt x="335" y="8621"/>
                      </a:lnTo>
                      <a:lnTo>
                        <a:pt x="335" y="8705"/>
                      </a:lnTo>
                      <a:lnTo>
                        <a:pt x="482" y="8830"/>
                      </a:lnTo>
                      <a:lnTo>
                        <a:pt x="586" y="8872"/>
                      </a:lnTo>
                      <a:lnTo>
                        <a:pt x="649" y="8851"/>
                      </a:lnTo>
                      <a:lnTo>
                        <a:pt x="733" y="8830"/>
                      </a:lnTo>
                      <a:lnTo>
                        <a:pt x="837" y="8663"/>
                      </a:lnTo>
                      <a:lnTo>
                        <a:pt x="796" y="8516"/>
                      </a:lnTo>
                      <a:lnTo>
                        <a:pt x="837" y="8412"/>
                      </a:lnTo>
                      <a:lnTo>
                        <a:pt x="900" y="8307"/>
                      </a:lnTo>
                      <a:lnTo>
                        <a:pt x="858" y="8433"/>
                      </a:lnTo>
                      <a:lnTo>
                        <a:pt x="858" y="8516"/>
                      </a:lnTo>
                      <a:lnTo>
                        <a:pt x="900" y="8600"/>
                      </a:lnTo>
                      <a:lnTo>
                        <a:pt x="963" y="8747"/>
                      </a:lnTo>
                      <a:lnTo>
                        <a:pt x="1047" y="8788"/>
                      </a:lnTo>
                      <a:lnTo>
                        <a:pt x="1109" y="8726"/>
                      </a:lnTo>
                      <a:lnTo>
                        <a:pt x="1109" y="8642"/>
                      </a:lnTo>
                      <a:lnTo>
                        <a:pt x="1172" y="8537"/>
                      </a:lnTo>
                      <a:lnTo>
                        <a:pt x="1193" y="8600"/>
                      </a:lnTo>
                      <a:lnTo>
                        <a:pt x="1172" y="8642"/>
                      </a:lnTo>
                      <a:lnTo>
                        <a:pt x="1172" y="8747"/>
                      </a:lnTo>
                      <a:lnTo>
                        <a:pt x="1277" y="8935"/>
                      </a:lnTo>
                      <a:lnTo>
                        <a:pt x="1402" y="9019"/>
                      </a:lnTo>
                      <a:lnTo>
                        <a:pt x="1507" y="9019"/>
                      </a:lnTo>
                      <a:lnTo>
                        <a:pt x="1591" y="8956"/>
                      </a:lnTo>
                      <a:lnTo>
                        <a:pt x="1632" y="8998"/>
                      </a:lnTo>
                      <a:lnTo>
                        <a:pt x="1612" y="9040"/>
                      </a:lnTo>
                      <a:lnTo>
                        <a:pt x="1570" y="9040"/>
                      </a:lnTo>
                      <a:lnTo>
                        <a:pt x="1528" y="9123"/>
                      </a:lnTo>
                      <a:lnTo>
                        <a:pt x="1444" y="9165"/>
                      </a:lnTo>
                      <a:lnTo>
                        <a:pt x="1423" y="9249"/>
                      </a:lnTo>
                      <a:lnTo>
                        <a:pt x="1528" y="9332"/>
                      </a:lnTo>
                      <a:lnTo>
                        <a:pt x="1528" y="9416"/>
                      </a:lnTo>
                      <a:lnTo>
                        <a:pt x="1444" y="9416"/>
                      </a:lnTo>
                      <a:lnTo>
                        <a:pt x="1381" y="9374"/>
                      </a:lnTo>
                      <a:lnTo>
                        <a:pt x="1381" y="9458"/>
                      </a:lnTo>
                      <a:lnTo>
                        <a:pt x="1423" y="9521"/>
                      </a:lnTo>
                      <a:lnTo>
                        <a:pt x="1612" y="9542"/>
                      </a:lnTo>
                      <a:lnTo>
                        <a:pt x="1716" y="9584"/>
                      </a:lnTo>
                      <a:lnTo>
                        <a:pt x="1821" y="9563"/>
                      </a:lnTo>
                      <a:lnTo>
                        <a:pt x="1967" y="9604"/>
                      </a:lnTo>
                      <a:lnTo>
                        <a:pt x="1967" y="9521"/>
                      </a:lnTo>
                      <a:lnTo>
                        <a:pt x="2051" y="9542"/>
                      </a:lnTo>
                      <a:lnTo>
                        <a:pt x="2072" y="9625"/>
                      </a:lnTo>
                      <a:lnTo>
                        <a:pt x="2135" y="9772"/>
                      </a:lnTo>
                      <a:lnTo>
                        <a:pt x="2218" y="9856"/>
                      </a:lnTo>
                      <a:lnTo>
                        <a:pt x="2281" y="9856"/>
                      </a:lnTo>
                      <a:lnTo>
                        <a:pt x="2365" y="9751"/>
                      </a:lnTo>
                      <a:lnTo>
                        <a:pt x="2344" y="9625"/>
                      </a:lnTo>
                      <a:lnTo>
                        <a:pt x="2177" y="9542"/>
                      </a:lnTo>
                      <a:lnTo>
                        <a:pt x="2135" y="9521"/>
                      </a:lnTo>
                      <a:lnTo>
                        <a:pt x="2177" y="9479"/>
                      </a:lnTo>
                      <a:lnTo>
                        <a:pt x="2260" y="9521"/>
                      </a:lnTo>
                      <a:lnTo>
                        <a:pt x="2365" y="9584"/>
                      </a:lnTo>
                      <a:lnTo>
                        <a:pt x="2428" y="9667"/>
                      </a:lnTo>
                      <a:lnTo>
                        <a:pt x="2469" y="9772"/>
                      </a:lnTo>
                      <a:lnTo>
                        <a:pt x="2532" y="9772"/>
                      </a:lnTo>
                      <a:lnTo>
                        <a:pt x="2553" y="9667"/>
                      </a:lnTo>
                      <a:lnTo>
                        <a:pt x="2595" y="9646"/>
                      </a:lnTo>
                      <a:lnTo>
                        <a:pt x="2679" y="9751"/>
                      </a:lnTo>
                      <a:lnTo>
                        <a:pt x="2804" y="9793"/>
                      </a:lnTo>
                      <a:lnTo>
                        <a:pt x="2888" y="9793"/>
                      </a:lnTo>
                      <a:lnTo>
                        <a:pt x="2888" y="9730"/>
                      </a:lnTo>
                      <a:lnTo>
                        <a:pt x="2783" y="9646"/>
                      </a:lnTo>
                      <a:lnTo>
                        <a:pt x="2783" y="9584"/>
                      </a:lnTo>
                      <a:lnTo>
                        <a:pt x="2846" y="9563"/>
                      </a:lnTo>
                      <a:lnTo>
                        <a:pt x="2951" y="9604"/>
                      </a:lnTo>
                      <a:lnTo>
                        <a:pt x="2993" y="9667"/>
                      </a:lnTo>
                      <a:lnTo>
                        <a:pt x="3013" y="9667"/>
                      </a:lnTo>
                      <a:lnTo>
                        <a:pt x="3055" y="9772"/>
                      </a:lnTo>
                      <a:lnTo>
                        <a:pt x="3118" y="9814"/>
                      </a:lnTo>
                      <a:lnTo>
                        <a:pt x="3181" y="9793"/>
                      </a:lnTo>
                      <a:lnTo>
                        <a:pt x="3202" y="9688"/>
                      </a:lnTo>
                      <a:lnTo>
                        <a:pt x="3160" y="9604"/>
                      </a:lnTo>
                      <a:lnTo>
                        <a:pt x="3076" y="9604"/>
                      </a:lnTo>
                      <a:lnTo>
                        <a:pt x="3013" y="9563"/>
                      </a:lnTo>
                      <a:lnTo>
                        <a:pt x="3055" y="9500"/>
                      </a:lnTo>
                      <a:lnTo>
                        <a:pt x="3097" y="9542"/>
                      </a:lnTo>
                      <a:lnTo>
                        <a:pt x="3160" y="9542"/>
                      </a:lnTo>
                      <a:lnTo>
                        <a:pt x="3223" y="9437"/>
                      </a:lnTo>
                      <a:lnTo>
                        <a:pt x="3265" y="9353"/>
                      </a:lnTo>
                      <a:lnTo>
                        <a:pt x="3265" y="9312"/>
                      </a:lnTo>
                      <a:lnTo>
                        <a:pt x="3118" y="9207"/>
                      </a:lnTo>
                      <a:lnTo>
                        <a:pt x="3055" y="9228"/>
                      </a:lnTo>
                      <a:lnTo>
                        <a:pt x="2951" y="9207"/>
                      </a:lnTo>
                      <a:lnTo>
                        <a:pt x="2867" y="9040"/>
                      </a:lnTo>
                      <a:lnTo>
                        <a:pt x="2762" y="9040"/>
                      </a:lnTo>
                      <a:lnTo>
                        <a:pt x="2574" y="8872"/>
                      </a:lnTo>
                      <a:lnTo>
                        <a:pt x="2490" y="8788"/>
                      </a:lnTo>
                      <a:lnTo>
                        <a:pt x="2365" y="8788"/>
                      </a:lnTo>
                      <a:lnTo>
                        <a:pt x="2239" y="8516"/>
                      </a:lnTo>
                      <a:lnTo>
                        <a:pt x="2030" y="8286"/>
                      </a:lnTo>
                      <a:lnTo>
                        <a:pt x="1946" y="8014"/>
                      </a:lnTo>
                      <a:lnTo>
                        <a:pt x="1842" y="7847"/>
                      </a:lnTo>
                      <a:lnTo>
                        <a:pt x="1842" y="7554"/>
                      </a:lnTo>
                      <a:lnTo>
                        <a:pt x="1758" y="7387"/>
                      </a:lnTo>
                      <a:lnTo>
                        <a:pt x="1716" y="7073"/>
                      </a:lnTo>
                      <a:lnTo>
                        <a:pt x="1695" y="7010"/>
                      </a:lnTo>
                      <a:lnTo>
                        <a:pt x="1737" y="6905"/>
                      </a:lnTo>
                      <a:lnTo>
                        <a:pt x="1737" y="6822"/>
                      </a:lnTo>
                      <a:lnTo>
                        <a:pt x="1632" y="6801"/>
                      </a:lnTo>
                      <a:lnTo>
                        <a:pt x="1549" y="6843"/>
                      </a:lnTo>
                      <a:lnTo>
                        <a:pt x="1486" y="6801"/>
                      </a:lnTo>
                      <a:lnTo>
                        <a:pt x="1507" y="6759"/>
                      </a:lnTo>
                      <a:lnTo>
                        <a:pt x="1653" y="6759"/>
                      </a:lnTo>
                      <a:lnTo>
                        <a:pt x="1800" y="6696"/>
                      </a:lnTo>
                      <a:lnTo>
                        <a:pt x="1821" y="6487"/>
                      </a:lnTo>
                      <a:lnTo>
                        <a:pt x="1800" y="6382"/>
                      </a:lnTo>
                      <a:lnTo>
                        <a:pt x="1695" y="6403"/>
                      </a:lnTo>
                      <a:lnTo>
                        <a:pt x="1591" y="6424"/>
                      </a:lnTo>
                      <a:lnTo>
                        <a:pt x="1632" y="6382"/>
                      </a:lnTo>
                      <a:lnTo>
                        <a:pt x="1800" y="6319"/>
                      </a:lnTo>
                      <a:lnTo>
                        <a:pt x="1821" y="6236"/>
                      </a:lnTo>
                      <a:lnTo>
                        <a:pt x="1779" y="6194"/>
                      </a:lnTo>
                      <a:lnTo>
                        <a:pt x="1570" y="6194"/>
                      </a:lnTo>
                      <a:lnTo>
                        <a:pt x="1423" y="6173"/>
                      </a:lnTo>
                      <a:lnTo>
                        <a:pt x="1423" y="6110"/>
                      </a:lnTo>
                      <a:lnTo>
                        <a:pt x="1507" y="6068"/>
                      </a:lnTo>
                      <a:lnTo>
                        <a:pt x="1465" y="6006"/>
                      </a:lnTo>
                      <a:lnTo>
                        <a:pt x="1465" y="5922"/>
                      </a:lnTo>
                      <a:lnTo>
                        <a:pt x="1507" y="5964"/>
                      </a:lnTo>
                      <a:lnTo>
                        <a:pt x="1570" y="6068"/>
                      </a:lnTo>
                      <a:lnTo>
                        <a:pt x="1674" y="6110"/>
                      </a:lnTo>
                      <a:lnTo>
                        <a:pt x="1821" y="6110"/>
                      </a:lnTo>
                      <a:lnTo>
                        <a:pt x="1842" y="6068"/>
                      </a:lnTo>
                      <a:lnTo>
                        <a:pt x="1925" y="6027"/>
                      </a:lnTo>
                      <a:lnTo>
                        <a:pt x="1988" y="5901"/>
                      </a:lnTo>
                      <a:lnTo>
                        <a:pt x="1988" y="5775"/>
                      </a:lnTo>
                      <a:lnTo>
                        <a:pt x="2051" y="5650"/>
                      </a:lnTo>
                      <a:lnTo>
                        <a:pt x="2093" y="5545"/>
                      </a:lnTo>
                      <a:lnTo>
                        <a:pt x="2009" y="5462"/>
                      </a:lnTo>
                      <a:lnTo>
                        <a:pt x="1946" y="5336"/>
                      </a:lnTo>
                      <a:lnTo>
                        <a:pt x="1842" y="5294"/>
                      </a:lnTo>
                      <a:lnTo>
                        <a:pt x="1779" y="5294"/>
                      </a:lnTo>
                      <a:lnTo>
                        <a:pt x="1716" y="5252"/>
                      </a:lnTo>
                      <a:lnTo>
                        <a:pt x="1800" y="5231"/>
                      </a:lnTo>
                      <a:lnTo>
                        <a:pt x="1884" y="5252"/>
                      </a:lnTo>
                      <a:lnTo>
                        <a:pt x="1946" y="5231"/>
                      </a:lnTo>
                      <a:lnTo>
                        <a:pt x="2009" y="5294"/>
                      </a:lnTo>
                      <a:lnTo>
                        <a:pt x="2009" y="5378"/>
                      </a:lnTo>
                      <a:lnTo>
                        <a:pt x="2051" y="5399"/>
                      </a:lnTo>
                      <a:lnTo>
                        <a:pt x="2114" y="5336"/>
                      </a:lnTo>
                      <a:lnTo>
                        <a:pt x="2051" y="5148"/>
                      </a:lnTo>
                      <a:lnTo>
                        <a:pt x="1925" y="4980"/>
                      </a:lnTo>
                      <a:lnTo>
                        <a:pt x="1821" y="4834"/>
                      </a:lnTo>
                      <a:lnTo>
                        <a:pt x="1842" y="4771"/>
                      </a:lnTo>
                      <a:lnTo>
                        <a:pt x="1925" y="4855"/>
                      </a:lnTo>
                      <a:lnTo>
                        <a:pt x="1946" y="4938"/>
                      </a:lnTo>
                      <a:lnTo>
                        <a:pt x="2051" y="4980"/>
                      </a:lnTo>
                      <a:lnTo>
                        <a:pt x="2156" y="5022"/>
                      </a:lnTo>
                      <a:lnTo>
                        <a:pt x="2197" y="4938"/>
                      </a:lnTo>
                      <a:lnTo>
                        <a:pt x="2197" y="4855"/>
                      </a:lnTo>
                      <a:lnTo>
                        <a:pt x="2135" y="4813"/>
                      </a:lnTo>
                      <a:lnTo>
                        <a:pt x="2135" y="4729"/>
                      </a:lnTo>
                      <a:lnTo>
                        <a:pt x="2218" y="4625"/>
                      </a:lnTo>
                      <a:lnTo>
                        <a:pt x="2218" y="4520"/>
                      </a:lnTo>
                      <a:lnTo>
                        <a:pt x="2135" y="4415"/>
                      </a:lnTo>
                      <a:lnTo>
                        <a:pt x="2009" y="4248"/>
                      </a:lnTo>
                      <a:lnTo>
                        <a:pt x="2093" y="4248"/>
                      </a:lnTo>
                      <a:lnTo>
                        <a:pt x="2197" y="4332"/>
                      </a:lnTo>
                      <a:lnTo>
                        <a:pt x="2260" y="4311"/>
                      </a:lnTo>
                      <a:lnTo>
                        <a:pt x="2323" y="4185"/>
                      </a:lnTo>
                      <a:lnTo>
                        <a:pt x="2302" y="4143"/>
                      </a:lnTo>
                      <a:lnTo>
                        <a:pt x="2218" y="4143"/>
                      </a:lnTo>
                      <a:lnTo>
                        <a:pt x="2218" y="3997"/>
                      </a:lnTo>
                      <a:lnTo>
                        <a:pt x="2302" y="3976"/>
                      </a:lnTo>
                      <a:lnTo>
                        <a:pt x="2407" y="4039"/>
                      </a:lnTo>
                      <a:lnTo>
                        <a:pt x="2553" y="4102"/>
                      </a:lnTo>
                      <a:lnTo>
                        <a:pt x="2616" y="4018"/>
                      </a:lnTo>
                      <a:lnTo>
                        <a:pt x="2532" y="3976"/>
                      </a:lnTo>
                      <a:lnTo>
                        <a:pt x="2532" y="3913"/>
                      </a:lnTo>
                      <a:lnTo>
                        <a:pt x="2616" y="3913"/>
                      </a:lnTo>
                      <a:lnTo>
                        <a:pt x="2679" y="3934"/>
                      </a:lnTo>
                      <a:lnTo>
                        <a:pt x="2762" y="3871"/>
                      </a:lnTo>
                      <a:lnTo>
                        <a:pt x="2762" y="3767"/>
                      </a:lnTo>
                      <a:lnTo>
                        <a:pt x="2741" y="3704"/>
                      </a:lnTo>
                      <a:lnTo>
                        <a:pt x="2762" y="3662"/>
                      </a:lnTo>
                      <a:lnTo>
                        <a:pt x="2930" y="3578"/>
                      </a:lnTo>
                      <a:lnTo>
                        <a:pt x="2951" y="3495"/>
                      </a:lnTo>
                      <a:lnTo>
                        <a:pt x="2846" y="3453"/>
                      </a:lnTo>
                      <a:lnTo>
                        <a:pt x="2783" y="3369"/>
                      </a:lnTo>
                      <a:lnTo>
                        <a:pt x="2846" y="3265"/>
                      </a:lnTo>
                      <a:lnTo>
                        <a:pt x="2888" y="3369"/>
                      </a:lnTo>
                      <a:lnTo>
                        <a:pt x="2972" y="3306"/>
                      </a:lnTo>
                      <a:lnTo>
                        <a:pt x="3139" y="3097"/>
                      </a:lnTo>
                      <a:lnTo>
                        <a:pt x="3181" y="2972"/>
                      </a:lnTo>
                      <a:lnTo>
                        <a:pt x="3265" y="2930"/>
                      </a:lnTo>
                      <a:lnTo>
                        <a:pt x="3285" y="2783"/>
                      </a:lnTo>
                      <a:lnTo>
                        <a:pt x="3453" y="2679"/>
                      </a:lnTo>
                      <a:lnTo>
                        <a:pt x="3516" y="2532"/>
                      </a:lnTo>
                      <a:lnTo>
                        <a:pt x="3599" y="2323"/>
                      </a:lnTo>
                      <a:lnTo>
                        <a:pt x="3683" y="2323"/>
                      </a:lnTo>
                      <a:lnTo>
                        <a:pt x="3892" y="2156"/>
                      </a:lnTo>
                      <a:lnTo>
                        <a:pt x="4122" y="1905"/>
                      </a:lnTo>
                      <a:lnTo>
                        <a:pt x="4311" y="1737"/>
                      </a:lnTo>
                      <a:lnTo>
                        <a:pt x="4394" y="1737"/>
                      </a:lnTo>
                      <a:lnTo>
                        <a:pt x="4541" y="1612"/>
                      </a:lnTo>
                      <a:lnTo>
                        <a:pt x="4729" y="1570"/>
                      </a:lnTo>
                      <a:lnTo>
                        <a:pt x="4834" y="1486"/>
                      </a:lnTo>
                      <a:lnTo>
                        <a:pt x="4980" y="1277"/>
                      </a:lnTo>
                      <a:lnTo>
                        <a:pt x="5064" y="1214"/>
                      </a:lnTo>
                      <a:lnTo>
                        <a:pt x="5127" y="1214"/>
                      </a:lnTo>
                      <a:lnTo>
                        <a:pt x="5190" y="1193"/>
                      </a:lnTo>
                      <a:lnTo>
                        <a:pt x="5190" y="1109"/>
                      </a:lnTo>
                      <a:lnTo>
                        <a:pt x="5169" y="1068"/>
                      </a:lnTo>
                      <a:lnTo>
                        <a:pt x="5231" y="963"/>
                      </a:lnTo>
                      <a:lnTo>
                        <a:pt x="5190" y="858"/>
                      </a:lnTo>
                      <a:lnTo>
                        <a:pt x="5190" y="691"/>
                      </a:lnTo>
                      <a:lnTo>
                        <a:pt x="5169" y="670"/>
                      </a:lnTo>
                      <a:lnTo>
                        <a:pt x="5085" y="670"/>
                      </a:lnTo>
                      <a:lnTo>
                        <a:pt x="5085" y="524"/>
                      </a:lnTo>
                      <a:lnTo>
                        <a:pt x="5148" y="377"/>
                      </a:lnTo>
                      <a:lnTo>
                        <a:pt x="5127" y="335"/>
                      </a:lnTo>
                      <a:lnTo>
                        <a:pt x="5022" y="314"/>
                      </a:lnTo>
                      <a:lnTo>
                        <a:pt x="4959" y="252"/>
                      </a:lnTo>
                      <a:lnTo>
                        <a:pt x="4855" y="231"/>
                      </a:lnTo>
                      <a:lnTo>
                        <a:pt x="4813" y="147"/>
                      </a:lnTo>
                      <a:lnTo>
                        <a:pt x="4813" y="42"/>
                      </a:lnTo>
                      <a:lnTo>
                        <a:pt x="475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15" name="Google Shape;815;p32"/>
                <p:cNvSpPr/>
                <p:nvPr/>
              </p:nvSpPr>
              <p:spPr>
                <a:xfrm>
                  <a:off x="4015475" y="1586100"/>
                  <a:ext cx="1901975" cy="1017450"/>
                </a:xfrm>
                <a:custGeom>
                  <a:rect b="b" l="l" r="r" t="t"/>
                  <a:pathLst>
                    <a:path extrusionOk="0" h="40698" w="76079">
                      <a:moveTo>
                        <a:pt x="27578" y="1"/>
                      </a:moveTo>
                      <a:lnTo>
                        <a:pt x="27431" y="126"/>
                      </a:lnTo>
                      <a:lnTo>
                        <a:pt x="27389" y="231"/>
                      </a:lnTo>
                      <a:lnTo>
                        <a:pt x="27285" y="273"/>
                      </a:lnTo>
                      <a:lnTo>
                        <a:pt x="27368" y="377"/>
                      </a:lnTo>
                      <a:lnTo>
                        <a:pt x="27264" y="482"/>
                      </a:lnTo>
                      <a:lnTo>
                        <a:pt x="27243" y="649"/>
                      </a:lnTo>
                      <a:lnTo>
                        <a:pt x="27285" y="796"/>
                      </a:lnTo>
                      <a:lnTo>
                        <a:pt x="27159" y="921"/>
                      </a:lnTo>
                      <a:lnTo>
                        <a:pt x="27138" y="1444"/>
                      </a:lnTo>
                      <a:lnTo>
                        <a:pt x="27264" y="1570"/>
                      </a:lnTo>
                      <a:lnTo>
                        <a:pt x="27264" y="1695"/>
                      </a:lnTo>
                      <a:lnTo>
                        <a:pt x="27159" y="1695"/>
                      </a:lnTo>
                      <a:lnTo>
                        <a:pt x="27180" y="1842"/>
                      </a:lnTo>
                      <a:lnTo>
                        <a:pt x="27285" y="1967"/>
                      </a:lnTo>
                      <a:lnTo>
                        <a:pt x="27389" y="1967"/>
                      </a:lnTo>
                      <a:lnTo>
                        <a:pt x="27536" y="2156"/>
                      </a:lnTo>
                      <a:lnTo>
                        <a:pt x="27682" y="2177"/>
                      </a:lnTo>
                      <a:lnTo>
                        <a:pt x="27536" y="2281"/>
                      </a:lnTo>
                      <a:lnTo>
                        <a:pt x="27578" y="2407"/>
                      </a:lnTo>
                      <a:lnTo>
                        <a:pt x="27578" y="2491"/>
                      </a:lnTo>
                      <a:lnTo>
                        <a:pt x="27787" y="2511"/>
                      </a:lnTo>
                      <a:lnTo>
                        <a:pt x="27912" y="2470"/>
                      </a:lnTo>
                      <a:lnTo>
                        <a:pt x="28101" y="2532"/>
                      </a:lnTo>
                      <a:lnTo>
                        <a:pt x="28289" y="2532"/>
                      </a:lnTo>
                      <a:lnTo>
                        <a:pt x="28331" y="2616"/>
                      </a:lnTo>
                      <a:lnTo>
                        <a:pt x="28226" y="2700"/>
                      </a:lnTo>
                      <a:lnTo>
                        <a:pt x="28122" y="2679"/>
                      </a:lnTo>
                      <a:lnTo>
                        <a:pt x="28059" y="2700"/>
                      </a:lnTo>
                      <a:lnTo>
                        <a:pt x="27933" y="2616"/>
                      </a:lnTo>
                      <a:lnTo>
                        <a:pt x="27661" y="2721"/>
                      </a:lnTo>
                      <a:lnTo>
                        <a:pt x="27578" y="2679"/>
                      </a:lnTo>
                      <a:lnTo>
                        <a:pt x="27473" y="2721"/>
                      </a:lnTo>
                      <a:lnTo>
                        <a:pt x="27368" y="2700"/>
                      </a:lnTo>
                      <a:lnTo>
                        <a:pt x="27264" y="2700"/>
                      </a:lnTo>
                      <a:lnTo>
                        <a:pt x="27201" y="2783"/>
                      </a:lnTo>
                      <a:lnTo>
                        <a:pt x="26950" y="2783"/>
                      </a:lnTo>
                      <a:lnTo>
                        <a:pt x="26887" y="2888"/>
                      </a:lnTo>
                      <a:lnTo>
                        <a:pt x="26908" y="2930"/>
                      </a:lnTo>
                      <a:lnTo>
                        <a:pt x="27034" y="2951"/>
                      </a:lnTo>
                      <a:lnTo>
                        <a:pt x="27054" y="3055"/>
                      </a:lnTo>
                      <a:lnTo>
                        <a:pt x="27201" y="3035"/>
                      </a:lnTo>
                      <a:lnTo>
                        <a:pt x="27264" y="3097"/>
                      </a:lnTo>
                      <a:lnTo>
                        <a:pt x="27410" y="3014"/>
                      </a:lnTo>
                      <a:lnTo>
                        <a:pt x="27515" y="3160"/>
                      </a:lnTo>
                      <a:lnTo>
                        <a:pt x="27661" y="3265"/>
                      </a:lnTo>
                      <a:lnTo>
                        <a:pt x="27787" y="3516"/>
                      </a:lnTo>
                      <a:lnTo>
                        <a:pt x="27682" y="3746"/>
                      </a:lnTo>
                      <a:lnTo>
                        <a:pt x="27410" y="4018"/>
                      </a:lnTo>
                      <a:lnTo>
                        <a:pt x="27515" y="3746"/>
                      </a:lnTo>
                      <a:lnTo>
                        <a:pt x="27431" y="3662"/>
                      </a:lnTo>
                      <a:lnTo>
                        <a:pt x="27431" y="3495"/>
                      </a:lnTo>
                      <a:lnTo>
                        <a:pt x="27243" y="3453"/>
                      </a:lnTo>
                      <a:lnTo>
                        <a:pt x="27180" y="3432"/>
                      </a:lnTo>
                      <a:lnTo>
                        <a:pt x="27180" y="3348"/>
                      </a:lnTo>
                      <a:lnTo>
                        <a:pt x="27117" y="3327"/>
                      </a:lnTo>
                      <a:lnTo>
                        <a:pt x="27013" y="3411"/>
                      </a:lnTo>
                      <a:lnTo>
                        <a:pt x="26845" y="3411"/>
                      </a:lnTo>
                      <a:lnTo>
                        <a:pt x="26720" y="3537"/>
                      </a:lnTo>
                      <a:lnTo>
                        <a:pt x="26845" y="3599"/>
                      </a:lnTo>
                      <a:lnTo>
                        <a:pt x="26803" y="3662"/>
                      </a:lnTo>
                      <a:lnTo>
                        <a:pt x="26657" y="3662"/>
                      </a:lnTo>
                      <a:lnTo>
                        <a:pt x="26741" y="3767"/>
                      </a:lnTo>
                      <a:lnTo>
                        <a:pt x="26720" y="3851"/>
                      </a:lnTo>
                      <a:lnTo>
                        <a:pt x="26552" y="3976"/>
                      </a:lnTo>
                      <a:lnTo>
                        <a:pt x="26531" y="3851"/>
                      </a:lnTo>
                      <a:lnTo>
                        <a:pt x="26490" y="3851"/>
                      </a:lnTo>
                      <a:lnTo>
                        <a:pt x="26406" y="3913"/>
                      </a:lnTo>
                      <a:lnTo>
                        <a:pt x="26448" y="4039"/>
                      </a:lnTo>
                      <a:lnTo>
                        <a:pt x="26406" y="4164"/>
                      </a:lnTo>
                      <a:lnTo>
                        <a:pt x="26301" y="4164"/>
                      </a:lnTo>
                      <a:lnTo>
                        <a:pt x="26280" y="3976"/>
                      </a:lnTo>
                      <a:lnTo>
                        <a:pt x="26176" y="3871"/>
                      </a:lnTo>
                      <a:lnTo>
                        <a:pt x="26134" y="3934"/>
                      </a:lnTo>
                      <a:lnTo>
                        <a:pt x="26176" y="4039"/>
                      </a:lnTo>
                      <a:lnTo>
                        <a:pt x="26071" y="4227"/>
                      </a:lnTo>
                      <a:lnTo>
                        <a:pt x="26008" y="4374"/>
                      </a:lnTo>
                      <a:lnTo>
                        <a:pt x="25883" y="4290"/>
                      </a:lnTo>
                      <a:lnTo>
                        <a:pt x="25883" y="4227"/>
                      </a:lnTo>
                      <a:lnTo>
                        <a:pt x="26008" y="3955"/>
                      </a:lnTo>
                      <a:lnTo>
                        <a:pt x="25966" y="3851"/>
                      </a:lnTo>
                      <a:lnTo>
                        <a:pt x="25820" y="3830"/>
                      </a:lnTo>
                      <a:lnTo>
                        <a:pt x="25506" y="3934"/>
                      </a:lnTo>
                      <a:lnTo>
                        <a:pt x="25401" y="3871"/>
                      </a:lnTo>
                      <a:lnTo>
                        <a:pt x="25255" y="4018"/>
                      </a:lnTo>
                      <a:lnTo>
                        <a:pt x="25150" y="3976"/>
                      </a:lnTo>
                      <a:lnTo>
                        <a:pt x="25046" y="3934"/>
                      </a:lnTo>
                      <a:lnTo>
                        <a:pt x="24878" y="3955"/>
                      </a:lnTo>
                      <a:lnTo>
                        <a:pt x="25025" y="4081"/>
                      </a:lnTo>
                      <a:lnTo>
                        <a:pt x="24941" y="4164"/>
                      </a:lnTo>
                      <a:lnTo>
                        <a:pt x="24920" y="4143"/>
                      </a:lnTo>
                      <a:lnTo>
                        <a:pt x="24878" y="4081"/>
                      </a:lnTo>
                      <a:lnTo>
                        <a:pt x="24837" y="4060"/>
                      </a:lnTo>
                      <a:lnTo>
                        <a:pt x="24774" y="4164"/>
                      </a:lnTo>
                      <a:lnTo>
                        <a:pt x="24732" y="4227"/>
                      </a:lnTo>
                      <a:lnTo>
                        <a:pt x="24732" y="4478"/>
                      </a:lnTo>
                      <a:lnTo>
                        <a:pt x="24816" y="4562"/>
                      </a:lnTo>
                      <a:lnTo>
                        <a:pt x="24941" y="4436"/>
                      </a:lnTo>
                      <a:lnTo>
                        <a:pt x="25025" y="4478"/>
                      </a:lnTo>
                      <a:lnTo>
                        <a:pt x="25192" y="4353"/>
                      </a:lnTo>
                      <a:lnTo>
                        <a:pt x="25276" y="4374"/>
                      </a:lnTo>
                      <a:lnTo>
                        <a:pt x="25255" y="4478"/>
                      </a:lnTo>
                      <a:lnTo>
                        <a:pt x="24941" y="4604"/>
                      </a:lnTo>
                      <a:lnTo>
                        <a:pt x="24878" y="4750"/>
                      </a:lnTo>
                      <a:lnTo>
                        <a:pt x="24753" y="4813"/>
                      </a:lnTo>
                      <a:lnTo>
                        <a:pt x="24502" y="4855"/>
                      </a:lnTo>
                      <a:lnTo>
                        <a:pt x="24460" y="4918"/>
                      </a:lnTo>
                      <a:lnTo>
                        <a:pt x="24523" y="5001"/>
                      </a:lnTo>
                      <a:lnTo>
                        <a:pt x="24313" y="5064"/>
                      </a:lnTo>
                      <a:lnTo>
                        <a:pt x="24209" y="5001"/>
                      </a:lnTo>
                      <a:lnTo>
                        <a:pt x="24146" y="5022"/>
                      </a:lnTo>
                      <a:lnTo>
                        <a:pt x="24125" y="5127"/>
                      </a:lnTo>
                      <a:lnTo>
                        <a:pt x="24041" y="5169"/>
                      </a:lnTo>
                      <a:lnTo>
                        <a:pt x="23895" y="5211"/>
                      </a:lnTo>
                      <a:lnTo>
                        <a:pt x="23832" y="5294"/>
                      </a:lnTo>
                      <a:lnTo>
                        <a:pt x="23916" y="5399"/>
                      </a:lnTo>
                      <a:lnTo>
                        <a:pt x="23874" y="5399"/>
                      </a:lnTo>
                      <a:lnTo>
                        <a:pt x="23832" y="5504"/>
                      </a:lnTo>
                      <a:lnTo>
                        <a:pt x="23790" y="5524"/>
                      </a:lnTo>
                      <a:lnTo>
                        <a:pt x="23728" y="5441"/>
                      </a:lnTo>
                      <a:lnTo>
                        <a:pt x="23686" y="5441"/>
                      </a:lnTo>
                      <a:lnTo>
                        <a:pt x="23581" y="5608"/>
                      </a:lnTo>
                      <a:lnTo>
                        <a:pt x="23602" y="5650"/>
                      </a:lnTo>
                      <a:lnTo>
                        <a:pt x="23560" y="5713"/>
                      </a:lnTo>
                      <a:lnTo>
                        <a:pt x="23560" y="5817"/>
                      </a:lnTo>
                      <a:lnTo>
                        <a:pt x="23456" y="5943"/>
                      </a:lnTo>
                      <a:lnTo>
                        <a:pt x="23477" y="6048"/>
                      </a:lnTo>
                      <a:lnTo>
                        <a:pt x="23309" y="6110"/>
                      </a:lnTo>
                      <a:lnTo>
                        <a:pt x="23142" y="6110"/>
                      </a:lnTo>
                      <a:lnTo>
                        <a:pt x="23037" y="6173"/>
                      </a:lnTo>
                      <a:lnTo>
                        <a:pt x="23037" y="6278"/>
                      </a:lnTo>
                      <a:lnTo>
                        <a:pt x="23100" y="6278"/>
                      </a:lnTo>
                      <a:lnTo>
                        <a:pt x="23163" y="6215"/>
                      </a:lnTo>
                      <a:lnTo>
                        <a:pt x="23414" y="6257"/>
                      </a:lnTo>
                      <a:lnTo>
                        <a:pt x="23372" y="6340"/>
                      </a:lnTo>
                      <a:lnTo>
                        <a:pt x="23246" y="6320"/>
                      </a:lnTo>
                      <a:lnTo>
                        <a:pt x="23204" y="6361"/>
                      </a:lnTo>
                      <a:lnTo>
                        <a:pt x="23288" y="6445"/>
                      </a:lnTo>
                      <a:lnTo>
                        <a:pt x="23267" y="6675"/>
                      </a:lnTo>
                      <a:lnTo>
                        <a:pt x="23163" y="6759"/>
                      </a:lnTo>
                      <a:lnTo>
                        <a:pt x="23184" y="6843"/>
                      </a:lnTo>
                      <a:lnTo>
                        <a:pt x="23163" y="6947"/>
                      </a:lnTo>
                      <a:lnTo>
                        <a:pt x="23037" y="6759"/>
                      </a:lnTo>
                      <a:lnTo>
                        <a:pt x="22932" y="6780"/>
                      </a:lnTo>
                      <a:lnTo>
                        <a:pt x="22786" y="6633"/>
                      </a:lnTo>
                      <a:lnTo>
                        <a:pt x="22723" y="6592"/>
                      </a:lnTo>
                      <a:lnTo>
                        <a:pt x="22681" y="6654"/>
                      </a:lnTo>
                      <a:lnTo>
                        <a:pt x="22765" y="6738"/>
                      </a:lnTo>
                      <a:lnTo>
                        <a:pt x="22765" y="6843"/>
                      </a:lnTo>
                      <a:lnTo>
                        <a:pt x="22723" y="6905"/>
                      </a:lnTo>
                      <a:lnTo>
                        <a:pt x="22786" y="7010"/>
                      </a:lnTo>
                      <a:lnTo>
                        <a:pt x="22891" y="6968"/>
                      </a:lnTo>
                      <a:lnTo>
                        <a:pt x="23079" y="7010"/>
                      </a:lnTo>
                      <a:lnTo>
                        <a:pt x="23204" y="7052"/>
                      </a:lnTo>
                      <a:lnTo>
                        <a:pt x="23246" y="7156"/>
                      </a:lnTo>
                      <a:lnTo>
                        <a:pt x="23351" y="7219"/>
                      </a:lnTo>
                      <a:lnTo>
                        <a:pt x="23456" y="7198"/>
                      </a:lnTo>
                      <a:lnTo>
                        <a:pt x="23497" y="7177"/>
                      </a:lnTo>
                      <a:lnTo>
                        <a:pt x="23560" y="7261"/>
                      </a:lnTo>
                      <a:lnTo>
                        <a:pt x="23414" y="7303"/>
                      </a:lnTo>
                      <a:lnTo>
                        <a:pt x="23288" y="7303"/>
                      </a:lnTo>
                      <a:lnTo>
                        <a:pt x="23184" y="7198"/>
                      </a:lnTo>
                      <a:lnTo>
                        <a:pt x="23142" y="7219"/>
                      </a:lnTo>
                      <a:lnTo>
                        <a:pt x="23100" y="7303"/>
                      </a:lnTo>
                      <a:lnTo>
                        <a:pt x="23058" y="7366"/>
                      </a:lnTo>
                      <a:lnTo>
                        <a:pt x="23184" y="7512"/>
                      </a:lnTo>
                      <a:lnTo>
                        <a:pt x="23267" y="7470"/>
                      </a:lnTo>
                      <a:lnTo>
                        <a:pt x="23456" y="7470"/>
                      </a:lnTo>
                      <a:lnTo>
                        <a:pt x="23497" y="7617"/>
                      </a:lnTo>
                      <a:lnTo>
                        <a:pt x="23581" y="7680"/>
                      </a:lnTo>
                      <a:lnTo>
                        <a:pt x="23623" y="7596"/>
                      </a:lnTo>
                      <a:lnTo>
                        <a:pt x="23811" y="7596"/>
                      </a:lnTo>
                      <a:lnTo>
                        <a:pt x="23790" y="7701"/>
                      </a:lnTo>
                      <a:lnTo>
                        <a:pt x="23937" y="7805"/>
                      </a:lnTo>
                      <a:lnTo>
                        <a:pt x="24083" y="7805"/>
                      </a:lnTo>
                      <a:lnTo>
                        <a:pt x="24146" y="7952"/>
                      </a:lnTo>
                      <a:lnTo>
                        <a:pt x="24083" y="8161"/>
                      </a:lnTo>
                      <a:lnTo>
                        <a:pt x="23832" y="8307"/>
                      </a:lnTo>
                      <a:lnTo>
                        <a:pt x="23769" y="8433"/>
                      </a:lnTo>
                      <a:lnTo>
                        <a:pt x="23769" y="8517"/>
                      </a:lnTo>
                      <a:lnTo>
                        <a:pt x="23979" y="8726"/>
                      </a:lnTo>
                      <a:lnTo>
                        <a:pt x="24104" y="8768"/>
                      </a:lnTo>
                      <a:lnTo>
                        <a:pt x="23895" y="8768"/>
                      </a:lnTo>
                      <a:lnTo>
                        <a:pt x="23665" y="8579"/>
                      </a:lnTo>
                      <a:lnTo>
                        <a:pt x="23665" y="8454"/>
                      </a:lnTo>
                      <a:lnTo>
                        <a:pt x="23769" y="8224"/>
                      </a:lnTo>
                      <a:lnTo>
                        <a:pt x="23832" y="8161"/>
                      </a:lnTo>
                      <a:lnTo>
                        <a:pt x="23832" y="8098"/>
                      </a:lnTo>
                      <a:lnTo>
                        <a:pt x="23895" y="7952"/>
                      </a:lnTo>
                      <a:lnTo>
                        <a:pt x="23832" y="7910"/>
                      </a:lnTo>
                      <a:lnTo>
                        <a:pt x="23456" y="8098"/>
                      </a:lnTo>
                      <a:lnTo>
                        <a:pt x="23246" y="8161"/>
                      </a:lnTo>
                      <a:lnTo>
                        <a:pt x="23184" y="8307"/>
                      </a:lnTo>
                      <a:lnTo>
                        <a:pt x="23058" y="8349"/>
                      </a:lnTo>
                      <a:lnTo>
                        <a:pt x="22953" y="8307"/>
                      </a:lnTo>
                      <a:lnTo>
                        <a:pt x="22828" y="8328"/>
                      </a:lnTo>
                      <a:lnTo>
                        <a:pt x="22660" y="8454"/>
                      </a:lnTo>
                      <a:lnTo>
                        <a:pt x="22221" y="8621"/>
                      </a:lnTo>
                      <a:lnTo>
                        <a:pt x="21907" y="8684"/>
                      </a:lnTo>
                      <a:lnTo>
                        <a:pt x="21782" y="8684"/>
                      </a:lnTo>
                      <a:lnTo>
                        <a:pt x="21614" y="8851"/>
                      </a:lnTo>
                      <a:lnTo>
                        <a:pt x="21468" y="8851"/>
                      </a:lnTo>
                      <a:lnTo>
                        <a:pt x="21384" y="8935"/>
                      </a:lnTo>
                      <a:lnTo>
                        <a:pt x="21510" y="9040"/>
                      </a:lnTo>
                      <a:lnTo>
                        <a:pt x="21510" y="9165"/>
                      </a:lnTo>
                      <a:lnTo>
                        <a:pt x="21489" y="9291"/>
                      </a:lnTo>
                      <a:lnTo>
                        <a:pt x="21572" y="9374"/>
                      </a:lnTo>
                      <a:lnTo>
                        <a:pt x="21677" y="9374"/>
                      </a:lnTo>
                      <a:lnTo>
                        <a:pt x="21698" y="9458"/>
                      </a:lnTo>
                      <a:lnTo>
                        <a:pt x="21635" y="9521"/>
                      </a:lnTo>
                      <a:lnTo>
                        <a:pt x="21844" y="9667"/>
                      </a:lnTo>
                      <a:lnTo>
                        <a:pt x="22012" y="9918"/>
                      </a:lnTo>
                      <a:lnTo>
                        <a:pt x="22012" y="10128"/>
                      </a:lnTo>
                      <a:lnTo>
                        <a:pt x="22054" y="10232"/>
                      </a:lnTo>
                      <a:lnTo>
                        <a:pt x="22116" y="10232"/>
                      </a:lnTo>
                      <a:lnTo>
                        <a:pt x="22137" y="10400"/>
                      </a:lnTo>
                      <a:lnTo>
                        <a:pt x="22305" y="10504"/>
                      </a:lnTo>
                      <a:lnTo>
                        <a:pt x="22430" y="10462"/>
                      </a:lnTo>
                      <a:lnTo>
                        <a:pt x="22828" y="10504"/>
                      </a:lnTo>
                      <a:lnTo>
                        <a:pt x="22953" y="10421"/>
                      </a:lnTo>
                      <a:lnTo>
                        <a:pt x="22953" y="10504"/>
                      </a:lnTo>
                      <a:lnTo>
                        <a:pt x="22995" y="10609"/>
                      </a:lnTo>
                      <a:lnTo>
                        <a:pt x="22995" y="10755"/>
                      </a:lnTo>
                      <a:lnTo>
                        <a:pt x="23184" y="10839"/>
                      </a:lnTo>
                      <a:lnTo>
                        <a:pt x="23288" y="10986"/>
                      </a:lnTo>
                      <a:lnTo>
                        <a:pt x="23581" y="10986"/>
                      </a:lnTo>
                      <a:lnTo>
                        <a:pt x="23790" y="11132"/>
                      </a:lnTo>
                      <a:lnTo>
                        <a:pt x="23874" y="11132"/>
                      </a:lnTo>
                      <a:lnTo>
                        <a:pt x="23979" y="11258"/>
                      </a:lnTo>
                      <a:lnTo>
                        <a:pt x="24000" y="11550"/>
                      </a:lnTo>
                      <a:lnTo>
                        <a:pt x="24041" y="11676"/>
                      </a:lnTo>
                      <a:lnTo>
                        <a:pt x="24000" y="11864"/>
                      </a:lnTo>
                      <a:lnTo>
                        <a:pt x="24125" y="12011"/>
                      </a:lnTo>
                      <a:lnTo>
                        <a:pt x="24230" y="12094"/>
                      </a:lnTo>
                      <a:lnTo>
                        <a:pt x="24418" y="12346"/>
                      </a:lnTo>
                      <a:lnTo>
                        <a:pt x="24502" y="12618"/>
                      </a:lnTo>
                      <a:lnTo>
                        <a:pt x="24648" y="12743"/>
                      </a:lnTo>
                      <a:lnTo>
                        <a:pt x="24711" y="12869"/>
                      </a:lnTo>
                      <a:lnTo>
                        <a:pt x="24585" y="13141"/>
                      </a:lnTo>
                      <a:lnTo>
                        <a:pt x="24502" y="13162"/>
                      </a:lnTo>
                      <a:lnTo>
                        <a:pt x="24418" y="13141"/>
                      </a:lnTo>
                      <a:lnTo>
                        <a:pt x="24418" y="13141"/>
                      </a:lnTo>
                      <a:lnTo>
                        <a:pt x="24523" y="13287"/>
                      </a:lnTo>
                      <a:lnTo>
                        <a:pt x="24732" y="13329"/>
                      </a:lnTo>
                      <a:lnTo>
                        <a:pt x="24837" y="13392"/>
                      </a:lnTo>
                      <a:lnTo>
                        <a:pt x="25046" y="13643"/>
                      </a:lnTo>
                      <a:lnTo>
                        <a:pt x="25255" y="13706"/>
                      </a:lnTo>
                      <a:lnTo>
                        <a:pt x="25276" y="13685"/>
                      </a:lnTo>
                      <a:lnTo>
                        <a:pt x="25360" y="13706"/>
                      </a:lnTo>
                      <a:lnTo>
                        <a:pt x="25548" y="13559"/>
                      </a:lnTo>
                      <a:lnTo>
                        <a:pt x="25736" y="13517"/>
                      </a:lnTo>
                      <a:lnTo>
                        <a:pt x="25945" y="13685"/>
                      </a:lnTo>
                      <a:lnTo>
                        <a:pt x="26092" y="13747"/>
                      </a:lnTo>
                      <a:lnTo>
                        <a:pt x="26197" y="13747"/>
                      </a:lnTo>
                      <a:lnTo>
                        <a:pt x="26280" y="13894"/>
                      </a:lnTo>
                      <a:lnTo>
                        <a:pt x="26301" y="14124"/>
                      </a:lnTo>
                      <a:lnTo>
                        <a:pt x="26238" y="13915"/>
                      </a:lnTo>
                      <a:lnTo>
                        <a:pt x="26176" y="13810"/>
                      </a:lnTo>
                      <a:lnTo>
                        <a:pt x="25987" y="13810"/>
                      </a:lnTo>
                      <a:lnTo>
                        <a:pt x="25757" y="13643"/>
                      </a:lnTo>
                      <a:lnTo>
                        <a:pt x="25611" y="13643"/>
                      </a:lnTo>
                      <a:lnTo>
                        <a:pt x="25443" y="13810"/>
                      </a:lnTo>
                      <a:lnTo>
                        <a:pt x="25443" y="13978"/>
                      </a:lnTo>
                      <a:lnTo>
                        <a:pt x="25464" y="14061"/>
                      </a:lnTo>
                      <a:lnTo>
                        <a:pt x="25234" y="13810"/>
                      </a:lnTo>
                      <a:lnTo>
                        <a:pt x="24983" y="13810"/>
                      </a:lnTo>
                      <a:lnTo>
                        <a:pt x="24857" y="13706"/>
                      </a:lnTo>
                      <a:lnTo>
                        <a:pt x="24857" y="13580"/>
                      </a:lnTo>
                      <a:lnTo>
                        <a:pt x="24753" y="13434"/>
                      </a:lnTo>
                      <a:lnTo>
                        <a:pt x="24565" y="13371"/>
                      </a:lnTo>
                      <a:lnTo>
                        <a:pt x="24397" y="13371"/>
                      </a:lnTo>
                      <a:lnTo>
                        <a:pt x="24188" y="13245"/>
                      </a:lnTo>
                      <a:lnTo>
                        <a:pt x="24230" y="13182"/>
                      </a:lnTo>
                      <a:lnTo>
                        <a:pt x="24230" y="13057"/>
                      </a:lnTo>
                      <a:lnTo>
                        <a:pt x="24313" y="13015"/>
                      </a:lnTo>
                      <a:lnTo>
                        <a:pt x="24272" y="12910"/>
                      </a:lnTo>
                      <a:lnTo>
                        <a:pt x="24230" y="12638"/>
                      </a:lnTo>
                      <a:lnTo>
                        <a:pt x="24167" y="12429"/>
                      </a:lnTo>
                      <a:lnTo>
                        <a:pt x="24083" y="12387"/>
                      </a:lnTo>
                      <a:lnTo>
                        <a:pt x="24021" y="12555"/>
                      </a:lnTo>
                      <a:lnTo>
                        <a:pt x="23958" y="12597"/>
                      </a:lnTo>
                      <a:lnTo>
                        <a:pt x="23979" y="12743"/>
                      </a:lnTo>
                      <a:lnTo>
                        <a:pt x="23895" y="12827"/>
                      </a:lnTo>
                      <a:lnTo>
                        <a:pt x="23916" y="12910"/>
                      </a:lnTo>
                      <a:lnTo>
                        <a:pt x="23895" y="13036"/>
                      </a:lnTo>
                      <a:lnTo>
                        <a:pt x="23811" y="13036"/>
                      </a:lnTo>
                      <a:lnTo>
                        <a:pt x="23769" y="12659"/>
                      </a:lnTo>
                      <a:lnTo>
                        <a:pt x="23853" y="12555"/>
                      </a:lnTo>
                      <a:lnTo>
                        <a:pt x="23811" y="12429"/>
                      </a:lnTo>
                      <a:lnTo>
                        <a:pt x="23644" y="12283"/>
                      </a:lnTo>
                      <a:lnTo>
                        <a:pt x="23644" y="12094"/>
                      </a:lnTo>
                      <a:lnTo>
                        <a:pt x="23560" y="11969"/>
                      </a:lnTo>
                      <a:lnTo>
                        <a:pt x="23560" y="11802"/>
                      </a:lnTo>
                      <a:lnTo>
                        <a:pt x="23707" y="11697"/>
                      </a:lnTo>
                      <a:lnTo>
                        <a:pt x="23707" y="11613"/>
                      </a:lnTo>
                      <a:lnTo>
                        <a:pt x="23686" y="11509"/>
                      </a:lnTo>
                      <a:lnTo>
                        <a:pt x="23707" y="11299"/>
                      </a:lnTo>
                      <a:lnTo>
                        <a:pt x="23581" y="11278"/>
                      </a:lnTo>
                      <a:lnTo>
                        <a:pt x="23539" y="11299"/>
                      </a:lnTo>
                      <a:lnTo>
                        <a:pt x="23456" y="11216"/>
                      </a:lnTo>
                      <a:lnTo>
                        <a:pt x="23225" y="11383"/>
                      </a:lnTo>
                      <a:lnTo>
                        <a:pt x="22912" y="11425"/>
                      </a:lnTo>
                      <a:lnTo>
                        <a:pt x="22744" y="11425"/>
                      </a:lnTo>
                      <a:lnTo>
                        <a:pt x="22514" y="11195"/>
                      </a:lnTo>
                      <a:lnTo>
                        <a:pt x="22388" y="11111"/>
                      </a:lnTo>
                      <a:lnTo>
                        <a:pt x="22347" y="11006"/>
                      </a:lnTo>
                      <a:lnTo>
                        <a:pt x="22012" y="10965"/>
                      </a:lnTo>
                      <a:lnTo>
                        <a:pt x="21886" y="10860"/>
                      </a:lnTo>
                      <a:lnTo>
                        <a:pt x="21761" y="10693"/>
                      </a:lnTo>
                      <a:lnTo>
                        <a:pt x="21363" y="10693"/>
                      </a:lnTo>
                      <a:lnTo>
                        <a:pt x="21259" y="10651"/>
                      </a:lnTo>
                      <a:lnTo>
                        <a:pt x="21133" y="10734"/>
                      </a:lnTo>
                      <a:lnTo>
                        <a:pt x="20987" y="10944"/>
                      </a:lnTo>
                      <a:lnTo>
                        <a:pt x="20966" y="11069"/>
                      </a:lnTo>
                      <a:lnTo>
                        <a:pt x="20924" y="11111"/>
                      </a:lnTo>
                      <a:lnTo>
                        <a:pt x="20861" y="11090"/>
                      </a:lnTo>
                      <a:lnTo>
                        <a:pt x="20840" y="11174"/>
                      </a:lnTo>
                      <a:lnTo>
                        <a:pt x="20924" y="11258"/>
                      </a:lnTo>
                      <a:lnTo>
                        <a:pt x="21091" y="11132"/>
                      </a:lnTo>
                      <a:lnTo>
                        <a:pt x="21300" y="11174"/>
                      </a:lnTo>
                      <a:lnTo>
                        <a:pt x="21405" y="11383"/>
                      </a:lnTo>
                      <a:lnTo>
                        <a:pt x="21280" y="11613"/>
                      </a:lnTo>
                      <a:lnTo>
                        <a:pt x="21133" y="11655"/>
                      </a:lnTo>
                      <a:lnTo>
                        <a:pt x="20861" y="11550"/>
                      </a:lnTo>
                      <a:lnTo>
                        <a:pt x="20715" y="11362"/>
                      </a:lnTo>
                      <a:lnTo>
                        <a:pt x="20610" y="11362"/>
                      </a:lnTo>
                      <a:lnTo>
                        <a:pt x="20443" y="11467"/>
                      </a:lnTo>
                      <a:lnTo>
                        <a:pt x="20401" y="11550"/>
                      </a:lnTo>
                      <a:lnTo>
                        <a:pt x="20317" y="11571"/>
                      </a:lnTo>
                      <a:lnTo>
                        <a:pt x="20505" y="11822"/>
                      </a:lnTo>
                      <a:lnTo>
                        <a:pt x="20568" y="11822"/>
                      </a:lnTo>
                      <a:lnTo>
                        <a:pt x="20631" y="11969"/>
                      </a:lnTo>
                      <a:lnTo>
                        <a:pt x="20840" y="12136"/>
                      </a:lnTo>
                      <a:lnTo>
                        <a:pt x="21028" y="12136"/>
                      </a:lnTo>
                      <a:lnTo>
                        <a:pt x="21112" y="12220"/>
                      </a:lnTo>
                      <a:lnTo>
                        <a:pt x="21405" y="12241"/>
                      </a:lnTo>
                      <a:lnTo>
                        <a:pt x="21489" y="12178"/>
                      </a:lnTo>
                      <a:lnTo>
                        <a:pt x="21531" y="12178"/>
                      </a:lnTo>
                      <a:lnTo>
                        <a:pt x="21572" y="12283"/>
                      </a:lnTo>
                      <a:lnTo>
                        <a:pt x="21782" y="12283"/>
                      </a:lnTo>
                      <a:lnTo>
                        <a:pt x="21824" y="12429"/>
                      </a:lnTo>
                      <a:lnTo>
                        <a:pt x="21907" y="12450"/>
                      </a:lnTo>
                      <a:lnTo>
                        <a:pt x="21928" y="12555"/>
                      </a:lnTo>
                      <a:lnTo>
                        <a:pt x="22158" y="12597"/>
                      </a:lnTo>
                      <a:lnTo>
                        <a:pt x="22263" y="12513"/>
                      </a:lnTo>
                      <a:lnTo>
                        <a:pt x="22200" y="12618"/>
                      </a:lnTo>
                      <a:lnTo>
                        <a:pt x="21949" y="12659"/>
                      </a:lnTo>
                      <a:lnTo>
                        <a:pt x="21803" y="12576"/>
                      </a:lnTo>
                      <a:lnTo>
                        <a:pt x="21698" y="12555"/>
                      </a:lnTo>
                      <a:lnTo>
                        <a:pt x="21531" y="12366"/>
                      </a:lnTo>
                      <a:lnTo>
                        <a:pt x="21426" y="12346"/>
                      </a:lnTo>
                      <a:lnTo>
                        <a:pt x="21321" y="12408"/>
                      </a:lnTo>
                      <a:lnTo>
                        <a:pt x="21196" y="12408"/>
                      </a:lnTo>
                      <a:lnTo>
                        <a:pt x="21091" y="12534"/>
                      </a:lnTo>
                      <a:lnTo>
                        <a:pt x="21049" y="12429"/>
                      </a:lnTo>
                      <a:lnTo>
                        <a:pt x="20945" y="12346"/>
                      </a:lnTo>
                      <a:lnTo>
                        <a:pt x="20840" y="12408"/>
                      </a:lnTo>
                      <a:lnTo>
                        <a:pt x="20631" y="12408"/>
                      </a:lnTo>
                      <a:lnTo>
                        <a:pt x="20464" y="12304"/>
                      </a:lnTo>
                      <a:lnTo>
                        <a:pt x="20338" y="12325"/>
                      </a:lnTo>
                      <a:lnTo>
                        <a:pt x="20296" y="12220"/>
                      </a:lnTo>
                      <a:lnTo>
                        <a:pt x="20401" y="12136"/>
                      </a:lnTo>
                      <a:lnTo>
                        <a:pt x="20401" y="12053"/>
                      </a:lnTo>
                      <a:lnTo>
                        <a:pt x="20296" y="11990"/>
                      </a:lnTo>
                      <a:lnTo>
                        <a:pt x="20296" y="11885"/>
                      </a:lnTo>
                      <a:lnTo>
                        <a:pt x="20108" y="11718"/>
                      </a:lnTo>
                      <a:lnTo>
                        <a:pt x="20024" y="11592"/>
                      </a:lnTo>
                      <a:lnTo>
                        <a:pt x="20087" y="11425"/>
                      </a:lnTo>
                      <a:lnTo>
                        <a:pt x="19982" y="11278"/>
                      </a:lnTo>
                      <a:lnTo>
                        <a:pt x="19982" y="11006"/>
                      </a:lnTo>
                      <a:lnTo>
                        <a:pt x="19836" y="10881"/>
                      </a:lnTo>
                      <a:lnTo>
                        <a:pt x="19836" y="10693"/>
                      </a:lnTo>
                      <a:lnTo>
                        <a:pt x="19794" y="10651"/>
                      </a:lnTo>
                      <a:lnTo>
                        <a:pt x="19710" y="10630"/>
                      </a:lnTo>
                      <a:lnTo>
                        <a:pt x="19689" y="10462"/>
                      </a:lnTo>
                      <a:lnTo>
                        <a:pt x="19522" y="10337"/>
                      </a:lnTo>
                      <a:lnTo>
                        <a:pt x="19459" y="10379"/>
                      </a:lnTo>
                      <a:lnTo>
                        <a:pt x="19689" y="10860"/>
                      </a:lnTo>
                      <a:lnTo>
                        <a:pt x="19752" y="11174"/>
                      </a:lnTo>
                      <a:lnTo>
                        <a:pt x="19710" y="11425"/>
                      </a:lnTo>
                      <a:lnTo>
                        <a:pt x="19522" y="11676"/>
                      </a:lnTo>
                      <a:lnTo>
                        <a:pt x="19396" y="11802"/>
                      </a:lnTo>
                      <a:lnTo>
                        <a:pt x="19396" y="11885"/>
                      </a:lnTo>
                      <a:lnTo>
                        <a:pt x="19480" y="11948"/>
                      </a:lnTo>
                      <a:lnTo>
                        <a:pt x="19501" y="12136"/>
                      </a:lnTo>
                      <a:lnTo>
                        <a:pt x="19417" y="12346"/>
                      </a:lnTo>
                      <a:lnTo>
                        <a:pt x="19417" y="12471"/>
                      </a:lnTo>
                      <a:lnTo>
                        <a:pt x="19627" y="12618"/>
                      </a:lnTo>
                      <a:lnTo>
                        <a:pt x="19899" y="12848"/>
                      </a:lnTo>
                      <a:lnTo>
                        <a:pt x="19940" y="12994"/>
                      </a:lnTo>
                      <a:lnTo>
                        <a:pt x="20108" y="12994"/>
                      </a:lnTo>
                      <a:lnTo>
                        <a:pt x="20233" y="13141"/>
                      </a:lnTo>
                      <a:lnTo>
                        <a:pt x="20338" y="13371"/>
                      </a:lnTo>
                      <a:lnTo>
                        <a:pt x="20317" y="13727"/>
                      </a:lnTo>
                      <a:lnTo>
                        <a:pt x="20275" y="13894"/>
                      </a:lnTo>
                      <a:lnTo>
                        <a:pt x="20422" y="14103"/>
                      </a:lnTo>
                      <a:lnTo>
                        <a:pt x="20380" y="14354"/>
                      </a:lnTo>
                      <a:lnTo>
                        <a:pt x="20464" y="14501"/>
                      </a:lnTo>
                      <a:lnTo>
                        <a:pt x="20673" y="14731"/>
                      </a:lnTo>
                      <a:lnTo>
                        <a:pt x="20715" y="14856"/>
                      </a:lnTo>
                      <a:lnTo>
                        <a:pt x="20673" y="15024"/>
                      </a:lnTo>
                      <a:lnTo>
                        <a:pt x="20736" y="15087"/>
                      </a:lnTo>
                      <a:lnTo>
                        <a:pt x="20882" y="15149"/>
                      </a:lnTo>
                      <a:lnTo>
                        <a:pt x="21070" y="15045"/>
                      </a:lnTo>
                      <a:lnTo>
                        <a:pt x="21280" y="15087"/>
                      </a:lnTo>
                      <a:lnTo>
                        <a:pt x="21363" y="15045"/>
                      </a:lnTo>
                      <a:lnTo>
                        <a:pt x="21384" y="14877"/>
                      </a:lnTo>
                      <a:lnTo>
                        <a:pt x="21510" y="14752"/>
                      </a:lnTo>
                      <a:lnTo>
                        <a:pt x="21677" y="14815"/>
                      </a:lnTo>
                      <a:lnTo>
                        <a:pt x="21782" y="14773"/>
                      </a:lnTo>
                      <a:lnTo>
                        <a:pt x="21991" y="14919"/>
                      </a:lnTo>
                      <a:lnTo>
                        <a:pt x="22116" y="14856"/>
                      </a:lnTo>
                      <a:lnTo>
                        <a:pt x="22200" y="14982"/>
                      </a:lnTo>
                      <a:lnTo>
                        <a:pt x="22451" y="15087"/>
                      </a:lnTo>
                      <a:lnTo>
                        <a:pt x="22640" y="15087"/>
                      </a:lnTo>
                      <a:lnTo>
                        <a:pt x="22765" y="15275"/>
                      </a:lnTo>
                      <a:lnTo>
                        <a:pt x="22765" y="15379"/>
                      </a:lnTo>
                      <a:lnTo>
                        <a:pt x="22953" y="15484"/>
                      </a:lnTo>
                      <a:lnTo>
                        <a:pt x="23016" y="15589"/>
                      </a:lnTo>
                      <a:lnTo>
                        <a:pt x="23037" y="15610"/>
                      </a:lnTo>
                      <a:lnTo>
                        <a:pt x="23058" y="15693"/>
                      </a:lnTo>
                      <a:lnTo>
                        <a:pt x="23142" y="15777"/>
                      </a:lnTo>
                      <a:lnTo>
                        <a:pt x="23058" y="15861"/>
                      </a:lnTo>
                      <a:lnTo>
                        <a:pt x="22953" y="15882"/>
                      </a:lnTo>
                      <a:lnTo>
                        <a:pt x="22953" y="16070"/>
                      </a:lnTo>
                      <a:lnTo>
                        <a:pt x="23037" y="16216"/>
                      </a:lnTo>
                      <a:lnTo>
                        <a:pt x="23121" y="16279"/>
                      </a:lnTo>
                      <a:lnTo>
                        <a:pt x="23079" y="16384"/>
                      </a:lnTo>
                      <a:lnTo>
                        <a:pt x="23163" y="16488"/>
                      </a:lnTo>
                      <a:lnTo>
                        <a:pt x="23288" y="16488"/>
                      </a:lnTo>
                      <a:lnTo>
                        <a:pt x="23372" y="16593"/>
                      </a:lnTo>
                      <a:lnTo>
                        <a:pt x="23518" y="16593"/>
                      </a:lnTo>
                      <a:lnTo>
                        <a:pt x="23602" y="16426"/>
                      </a:lnTo>
                      <a:lnTo>
                        <a:pt x="23665" y="16509"/>
                      </a:lnTo>
                      <a:lnTo>
                        <a:pt x="23769" y="16488"/>
                      </a:lnTo>
                      <a:lnTo>
                        <a:pt x="23832" y="16509"/>
                      </a:lnTo>
                      <a:lnTo>
                        <a:pt x="23790" y="16530"/>
                      </a:lnTo>
                      <a:lnTo>
                        <a:pt x="23728" y="16593"/>
                      </a:lnTo>
                      <a:lnTo>
                        <a:pt x="23560" y="16614"/>
                      </a:lnTo>
                      <a:lnTo>
                        <a:pt x="23456" y="16635"/>
                      </a:lnTo>
                      <a:lnTo>
                        <a:pt x="23288" y="16656"/>
                      </a:lnTo>
                      <a:lnTo>
                        <a:pt x="23142" y="16551"/>
                      </a:lnTo>
                      <a:lnTo>
                        <a:pt x="22995" y="16551"/>
                      </a:lnTo>
                      <a:lnTo>
                        <a:pt x="22932" y="16426"/>
                      </a:lnTo>
                      <a:lnTo>
                        <a:pt x="22974" y="16384"/>
                      </a:lnTo>
                      <a:lnTo>
                        <a:pt x="22953" y="16237"/>
                      </a:lnTo>
                      <a:lnTo>
                        <a:pt x="22849" y="16112"/>
                      </a:lnTo>
                      <a:lnTo>
                        <a:pt x="22828" y="15986"/>
                      </a:lnTo>
                      <a:lnTo>
                        <a:pt x="22723" y="15923"/>
                      </a:lnTo>
                      <a:lnTo>
                        <a:pt x="22744" y="15798"/>
                      </a:lnTo>
                      <a:lnTo>
                        <a:pt x="22619" y="15610"/>
                      </a:lnTo>
                      <a:lnTo>
                        <a:pt x="22556" y="15610"/>
                      </a:lnTo>
                      <a:lnTo>
                        <a:pt x="22430" y="15526"/>
                      </a:lnTo>
                      <a:lnTo>
                        <a:pt x="22242" y="15421"/>
                      </a:lnTo>
                      <a:lnTo>
                        <a:pt x="22242" y="15254"/>
                      </a:lnTo>
                      <a:lnTo>
                        <a:pt x="22054" y="15066"/>
                      </a:lnTo>
                      <a:lnTo>
                        <a:pt x="21907" y="15066"/>
                      </a:lnTo>
                      <a:lnTo>
                        <a:pt x="21677" y="15317"/>
                      </a:lnTo>
                      <a:lnTo>
                        <a:pt x="21510" y="15338"/>
                      </a:lnTo>
                      <a:lnTo>
                        <a:pt x="21405" y="15463"/>
                      </a:lnTo>
                      <a:lnTo>
                        <a:pt x="21217" y="15589"/>
                      </a:lnTo>
                      <a:lnTo>
                        <a:pt x="21259" y="15944"/>
                      </a:lnTo>
                      <a:lnTo>
                        <a:pt x="21321" y="16049"/>
                      </a:lnTo>
                      <a:lnTo>
                        <a:pt x="21572" y="16175"/>
                      </a:lnTo>
                      <a:lnTo>
                        <a:pt x="21761" y="16593"/>
                      </a:lnTo>
                      <a:lnTo>
                        <a:pt x="21719" y="16698"/>
                      </a:lnTo>
                      <a:lnTo>
                        <a:pt x="21531" y="17012"/>
                      </a:lnTo>
                      <a:lnTo>
                        <a:pt x="21510" y="17179"/>
                      </a:lnTo>
                      <a:lnTo>
                        <a:pt x="21614" y="17367"/>
                      </a:lnTo>
                      <a:lnTo>
                        <a:pt x="21510" y="17639"/>
                      </a:lnTo>
                      <a:lnTo>
                        <a:pt x="21510" y="17744"/>
                      </a:lnTo>
                      <a:lnTo>
                        <a:pt x="21363" y="17890"/>
                      </a:lnTo>
                      <a:lnTo>
                        <a:pt x="21363" y="17974"/>
                      </a:lnTo>
                      <a:lnTo>
                        <a:pt x="21259" y="18016"/>
                      </a:lnTo>
                      <a:lnTo>
                        <a:pt x="21175" y="18120"/>
                      </a:lnTo>
                      <a:lnTo>
                        <a:pt x="21175" y="18267"/>
                      </a:lnTo>
                      <a:lnTo>
                        <a:pt x="21259" y="18330"/>
                      </a:lnTo>
                      <a:lnTo>
                        <a:pt x="21259" y="18434"/>
                      </a:lnTo>
                      <a:lnTo>
                        <a:pt x="21070" y="18539"/>
                      </a:lnTo>
                      <a:lnTo>
                        <a:pt x="20840" y="18497"/>
                      </a:lnTo>
                      <a:lnTo>
                        <a:pt x="20798" y="18434"/>
                      </a:lnTo>
                      <a:lnTo>
                        <a:pt x="20589" y="18434"/>
                      </a:lnTo>
                      <a:lnTo>
                        <a:pt x="20380" y="18476"/>
                      </a:lnTo>
                      <a:lnTo>
                        <a:pt x="20212" y="18413"/>
                      </a:lnTo>
                      <a:lnTo>
                        <a:pt x="19794" y="18330"/>
                      </a:lnTo>
                      <a:lnTo>
                        <a:pt x="19627" y="18183"/>
                      </a:lnTo>
                      <a:lnTo>
                        <a:pt x="19585" y="18079"/>
                      </a:lnTo>
                      <a:lnTo>
                        <a:pt x="19396" y="18100"/>
                      </a:lnTo>
                      <a:lnTo>
                        <a:pt x="19334" y="18204"/>
                      </a:lnTo>
                      <a:lnTo>
                        <a:pt x="19313" y="18162"/>
                      </a:lnTo>
                      <a:lnTo>
                        <a:pt x="19229" y="18120"/>
                      </a:lnTo>
                      <a:lnTo>
                        <a:pt x="19313" y="17974"/>
                      </a:lnTo>
                      <a:lnTo>
                        <a:pt x="19480" y="17953"/>
                      </a:lnTo>
                      <a:lnTo>
                        <a:pt x="19794" y="17890"/>
                      </a:lnTo>
                      <a:lnTo>
                        <a:pt x="19836" y="17807"/>
                      </a:lnTo>
                      <a:lnTo>
                        <a:pt x="20108" y="17974"/>
                      </a:lnTo>
                      <a:lnTo>
                        <a:pt x="20171" y="17974"/>
                      </a:lnTo>
                      <a:lnTo>
                        <a:pt x="20212" y="17890"/>
                      </a:lnTo>
                      <a:lnTo>
                        <a:pt x="20338" y="17890"/>
                      </a:lnTo>
                      <a:lnTo>
                        <a:pt x="20338" y="17974"/>
                      </a:lnTo>
                      <a:lnTo>
                        <a:pt x="20150" y="18079"/>
                      </a:lnTo>
                      <a:lnTo>
                        <a:pt x="20254" y="18183"/>
                      </a:lnTo>
                      <a:lnTo>
                        <a:pt x="20464" y="18162"/>
                      </a:lnTo>
                      <a:lnTo>
                        <a:pt x="20547" y="18058"/>
                      </a:lnTo>
                      <a:lnTo>
                        <a:pt x="20673" y="17995"/>
                      </a:lnTo>
                      <a:lnTo>
                        <a:pt x="20673" y="17911"/>
                      </a:lnTo>
                      <a:lnTo>
                        <a:pt x="20568" y="17786"/>
                      </a:lnTo>
                      <a:lnTo>
                        <a:pt x="20568" y="17702"/>
                      </a:lnTo>
                      <a:lnTo>
                        <a:pt x="20694" y="17786"/>
                      </a:lnTo>
                      <a:lnTo>
                        <a:pt x="20756" y="17702"/>
                      </a:lnTo>
                      <a:lnTo>
                        <a:pt x="20756" y="17472"/>
                      </a:lnTo>
                      <a:lnTo>
                        <a:pt x="20882" y="17388"/>
                      </a:lnTo>
                      <a:lnTo>
                        <a:pt x="20861" y="17325"/>
                      </a:lnTo>
                      <a:lnTo>
                        <a:pt x="20777" y="17346"/>
                      </a:lnTo>
                      <a:lnTo>
                        <a:pt x="20756" y="17284"/>
                      </a:lnTo>
                      <a:lnTo>
                        <a:pt x="20882" y="17242"/>
                      </a:lnTo>
                      <a:lnTo>
                        <a:pt x="20882" y="17012"/>
                      </a:lnTo>
                      <a:lnTo>
                        <a:pt x="20840" y="16928"/>
                      </a:lnTo>
                      <a:lnTo>
                        <a:pt x="20903" y="16823"/>
                      </a:lnTo>
                      <a:lnTo>
                        <a:pt x="20903" y="16760"/>
                      </a:lnTo>
                      <a:lnTo>
                        <a:pt x="21008" y="16698"/>
                      </a:lnTo>
                      <a:lnTo>
                        <a:pt x="20987" y="16509"/>
                      </a:lnTo>
                      <a:lnTo>
                        <a:pt x="20861" y="16384"/>
                      </a:lnTo>
                      <a:lnTo>
                        <a:pt x="20777" y="16175"/>
                      </a:lnTo>
                      <a:lnTo>
                        <a:pt x="20798" y="16007"/>
                      </a:lnTo>
                      <a:lnTo>
                        <a:pt x="20798" y="15882"/>
                      </a:lnTo>
                      <a:lnTo>
                        <a:pt x="20861" y="15903"/>
                      </a:lnTo>
                      <a:lnTo>
                        <a:pt x="20861" y="15819"/>
                      </a:lnTo>
                      <a:lnTo>
                        <a:pt x="20673" y="15651"/>
                      </a:lnTo>
                      <a:lnTo>
                        <a:pt x="20589" y="15610"/>
                      </a:lnTo>
                      <a:lnTo>
                        <a:pt x="20526" y="15505"/>
                      </a:lnTo>
                      <a:lnTo>
                        <a:pt x="20338" y="15463"/>
                      </a:lnTo>
                      <a:lnTo>
                        <a:pt x="20108" y="15170"/>
                      </a:lnTo>
                      <a:lnTo>
                        <a:pt x="20045" y="14940"/>
                      </a:lnTo>
                      <a:lnTo>
                        <a:pt x="20003" y="14877"/>
                      </a:lnTo>
                      <a:lnTo>
                        <a:pt x="20045" y="14794"/>
                      </a:lnTo>
                      <a:lnTo>
                        <a:pt x="19919" y="14710"/>
                      </a:lnTo>
                      <a:lnTo>
                        <a:pt x="19836" y="14563"/>
                      </a:lnTo>
                      <a:lnTo>
                        <a:pt x="19899" y="14417"/>
                      </a:lnTo>
                      <a:lnTo>
                        <a:pt x="19710" y="14145"/>
                      </a:lnTo>
                      <a:lnTo>
                        <a:pt x="19710" y="13978"/>
                      </a:lnTo>
                      <a:lnTo>
                        <a:pt x="19585" y="13831"/>
                      </a:lnTo>
                      <a:lnTo>
                        <a:pt x="19606" y="13768"/>
                      </a:lnTo>
                      <a:lnTo>
                        <a:pt x="19606" y="13685"/>
                      </a:lnTo>
                      <a:lnTo>
                        <a:pt x="19501" y="13580"/>
                      </a:lnTo>
                      <a:lnTo>
                        <a:pt x="19438" y="13224"/>
                      </a:lnTo>
                      <a:lnTo>
                        <a:pt x="19375" y="13078"/>
                      </a:lnTo>
                      <a:lnTo>
                        <a:pt x="19229" y="12973"/>
                      </a:lnTo>
                      <a:lnTo>
                        <a:pt x="19292" y="12910"/>
                      </a:lnTo>
                      <a:lnTo>
                        <a:pt x="19250" y="12848"/>
                      </a:lnTo>
                      <a:lnTo>
                        <a:pt x="19166" y="12869"/>
                      </a:lnTo>
                      <a:lnTo>
                        <a:pt x="19166" y="12848"/>
                      </a:lnTo>
                      <a:lnTo>
                        <a:pt x="19041" y="12806"/>
                      </a:lnTo>
                      <a:lnTo>
                        <a:pt x="18957" y="12638"/>
                      </a:lnTo>
                      <a:lnTo>
                        <a:pt x="18831" y="12534"/>
                      </a:lnTo>
                      <a:lnTo>
                        <a:pt x="18769" y="12408"/>
                      </a:lnTo>
                      <a:lnTo>
                        <a:pt x="18852" y="12387"/>
                      </a:lnTo>
                      <a:lnTo>
                        <a:pt x="18873" y="12283"/>
                      </a:lnTo>
                      <a:lnTo>
                        <a:pt x="18831" y="12178"/>
                      </a:lnTo>
                      <a:lnTo>
                        <a:pt x="18852" y="12094"/>
                      </a:lnTo>
                      <a:lnTo>
                        <a:pt x="18790" y="11990"/>
                      </a:lnTo>
                      <a:lnTo>
                        <a:pt x="18852" y="11676"/>
                      </a:lnTo>
                      <a:lnTo>
                        <a:pt x="18769" y="11488"/>
                      </a:lnTo>
                      <a:lnTo>
                        <a:pt x="18769" y="11278"/>
                      </a:lnTo>
                      <a:lnTo>
                        <a:pt x="18727" y="11195"/>
                      </a:lnTo>
                      <a:lnTo>
                        <a:pt x="18727" y="11069"/>
                      </a:lnTo>
                      <a:lnTo>
                        <a:pt x="18643" y="10944"/>
                      </a:lnTo>
                      <a:lnTo>
                        <a:pt x="18748" y="10881"/>
                      </a:lnTo>
                      <a:lnTo>
                        <a:pt x="18685" y="10776"/>
                      </a:lnTo>
                      <a:lnTo>
                        <a:pt x="18559" y="10755"/>
                      </a:lnTo>
                      <a:lnTo>
                        <a:pt x="18413" y="10755"/>
                      </a:lnTo>
                      <a:lnTo>
                        <a:pt x="18057" y="10630"/>
                      </a:lnTo>
                      <a:lnTo>
                        <a:pt x="17932" y="10630"/>
                      </a:lnTo>
                      <a:lnTo>
                        <a:pt x="17890" y="10672"/>
                      </a:lnTo>
                      <a:lnTo>
                        <a:pt x="17785" y="10630"/>
                      </a:lnTo>
                      <a:lnTo>
                        <a:pt x="17681" y="10630"/>
                      </a:lnTo>
                      <a:lnTo>
                        <a:pt x="17534" y="10714"/>
                      </a:lnTo>
                      <a:lnTo>
                        <a:pt x="17388" y="10714"/>
                      </a:lnTo>
                      <a:lnTo>
                        <a:pt x="17262" y="10755"/>
                      </a:lnTo>
                      <a:lnTo>
                        <a:pt x="17220" y="10714"/>
                      </a:lnTo>
                      <a:lnTo>
                        <a:pt x="17262" y="10651"/>
                      </a:lnTo>
                      <a:lnTo>
                        <a:pt x="17158" y="10609"/>
                      </a:lnTo>
                      <a:lnTo>
                        <a:pt x="17053" y="10630"/>
                      </a:lnTo>
                      <a:lnTo>
                        <a:pt x="17074" y="10860"/>
                      </a:lnTo>
                      <a:lnTo>
                        <a:pt x="17053" y="11069"/>
                      </a:lnTo>
                      <a:lnTo>
                        <a:pt x="17158" y="11195"/>
                      </a:lnTo>
                      <a:lnTo>
                        <a:pt x="17116" y="11258"/>
                      </a:lnTo>
                      <a:lnTo>
                        <a:pt x="17074" y="11467"/>
                      </a:lnTo>
                      <a:lnTo>
                        <a:pt x="17158" y="11550"/>
                      </a:lnTo>
                      <a:lnTo>
                        <a:pt x="17158" y="11676"/>
                      </a:lnTo>
                      <a:lnTo>
                        <a:pt x="17199" y="11760"/>
                      </a:lnTo>
                      <a:lnTo>
                        <a:pt x="17158" y="11822"/>
                      </a:lnTo>
                      <a:lnTo>
                        <a:pt x="17158" y="12011"/>
                      </a:lnTo>
                      <a:lnTo>
                        <a:pt x="17220" y="12136"/>
                      </a:lnTo>
                      <a:lnTo>
                        <a:pt x="17158" y="12304"/>
                      </a:lnTo>
                      <a:lnTo>
                        <a:pt x="17158" y="12408"/>
                      </a:lnTo>
                      <a:lnTo>
                        <a:pt x="17199" y="12534"/>
                      </a:lnTo>
                      <a:lnTo>
                        <a:pt x="17178" y="12618"/>
                      </a:lnTo>
                      <a:lnTo>
                        <a:pt x="17053" y="12701"/>
                      </a:lnTo>
                      <a:lnTo>
                        <a:pt x="16844" y="13015"/>
                      </a:lnTo>
                      <a:lnTo>
                        <a:pt x="16760" y="13057"/>
                      </a:lnTo>
                      <a:lnTo>
                        <a:pt x="16781" y="13162"/>
                      </a:lnTo>
                      <a:lnTo>
                        <a:pt x="16865" y="13266"/>
                      </a:lnTo>
                      <a:lnTo>
                        <a:pt x="16802" y="13371"/>
                      </a:lnTo>
                      <a:lnTo>
                        <a:pt x="16781" y="13559"/>
                      </a:lnTo>
                      <a:lnTo>
                        <a:pt x="16906" y="13685"/>
                      </a:lnTo>
                      <a:lnTo>
                        <a:pt x="16990" y="13643"/>
                      </a:lnTo>
                      <a:lnTo>
                        <a:pt x="17074" y="13706"/>
                      </a:lnTo>
                      <a:lnTo>
                        <a:pt x="17158" y="13915"/>
                      </a:lnTo>
                      <a:lnTo>
                        <a:pt x="17283" y="13915"/>
                      </a:lnTo>
                      <a:lnTo>
                        <a:pt x="17388" y="14019"/>
                      </a:lnTo>
                      <a:lnTo>
                        <a:pt x="17304" y="13999"/>
                      </a:lnTo>
                      <a:lnTo>
                        <a:pt x="17220" y="14103"/>
                      </a:lnTo>
                      <a:lnTo>
                        <a:pt x="17220" y="14271"/>
                      </a:lnTo>
                      <a:lnTo>
                        <a:pt x="17409" y="14396"/>
                      </a:lnTo>
                      <a:lnTo>
                        <a:pt x="17409" y="14522"/>
                      </a:lnTo>
                      <a:lnTo>
                        <a:pt x="17325" y="14605"/>
                      </a:lnTo>
                      <a:lnTo>
                        <a:pt x="17262" y="14543"/>
                      </a:lnTo>
                      <a:lnTo>
                        <a:pt x="17262" y="14626"/>
                      </a:lnTo>
                      <a:lnTo>
                        <a:pt x="17367" y="14898"/>
                      </a:lnTo>
                      <a:lnTo>
                        <a:pt x="17430" y="14961"/>
                      </a:lnTo>
                      <a:lnTo>
                        <a:pt x="17492" y="15149"/>
                      </a:lnTo>
                      <a:lnTo>
                        <a:pt x="17534" y="15066"/>
                      </a:lnTo>
                      <a:lnTo>
                        <a:pt x="17639" y="15149"/>
                      </a:lnTo>
                      <a:lnTo>
                        <a:pt x="17764" y="15149"/>
                      </a:lnTo>
                      <a:lnTo>
                        <a:pt x="17911" y="15233"/>
                      </a:lnTo>
                      <a:lnTo>
                        <a:pt x="18015" y="15066"/>
                      </a:lnTo>
                      <a:lnTo>
                        <a:pt x="18057" y="15128"/>
                      </a:lnTo>
                      <a:lnTo>
                        <a:pt x="18057" y="15338"/>
                      </a:lnTo>
                      <a:lnTo>
                        <a:pt x="18141" y="15442"/>
                      </a:lnTo>
                      <a:lnTo>
                        <a:pt x="18183" y="15463"/>
                      </a:lnTo>
                      <a:lnTo>
                        <a:pt x="18434" y="15756"/>
                      </a:lnTo>
                      <a:lnTo>
                        <a:pt x="18559" y="15777"/>
                      </a:lnTo>
                      <a:lnTo>
                        <a:pt x="18643" y="15735"/>
                      </a:lnTo>
                      <a:lnTo>
                        <a:pt x="18748" y="15735"/>
                      </a:lnTo>
                      <a:lnTo>
                        <a:pt x="18769" y="15777"/>
                      </a:lnTo>
                      <a:lnTo>
                        <a:pt x="18873" y="15777"/>
                      </a:lnTo>
                      <a:lnTo>
                        <a:pt x="18769" y="15861"/>
                      </a:lnTo>
                      <a:lnTo>
                        <a:pt x="18769" y="16175"/>
                      </a:lnTo>
                      <a:lnTo>
                        <a:pt x="18748" y="16258"/>
                      </a:lnTo>
                      <a:lnTo>
                        <a:pt x="18811" y="16384"/>
                      </a:lnTo>
                      <a:lnTo>
                        <a:pt x="18790" y="16426"/>
                      </a:lnTo>
                      <a:lnTo>
                        <a:pt x="18706" y="16426"/>
                      </a:lnTo>
                      <a:lnTo>
                        <a:pt x="18748" y="16593"/>
                      </a:lnTo>
                      <a:lnTo>
                        <a:pt x="18748" y="16677"/>
                      </a:lnTo>
                      <a:lnTo>
                        <a:pt x="18601" y="16635"/>
                      </a:lnTo>
                      <a:lnTo>
                        <a:pt x="18476" y="16384"/>
                      </a:lnTo>
                      <a:lnTo>
                        <a:pt x="18329" y="16258"/>
                      </a:lnTo>
                      <a:lnTo>
                        <a:pt x="18141" y="16216"/>
                      </a:lnTo>
                      <a:lnTo>
                        <a:pt x="18057" y="16070"/>
                      </a:lnTo>
                      <a:lnTo>
                        <a:pt x="17932" y="15965"/>
                      </a:lnTo>
                      <a:lnTo>
                        <a:pt x="17618" y="15944"/>
                      </a:lnTo>
                      <a:lnTo>
                        <a:pt x="17304" y="15756"/>
                      </a:lnTo>
                      <a:lnTo>
                        <a:pt x="17116" y="15735"/>
                      </a:lnTo>
                      <a:lnTo>
                        <a:pt x="17095" y="15631"/>
                      </a:lnTo>
                      <a:lnTo>
                        <a:pt x="17011" y="15631"/>
                      </a:lnTo>
                      <a:lnTo>
                        <a:pt x="16906" y="15547"/>
                      </a:lnTo>
                      <a:lnTo>
                        <a:pt x="16760" y="15589"/>
                      </a:lnTo>
                      <a:lnTo>
                        <a:pt x="16655" y="15693"/>
                      </a:lnTo>
                      <a:lnTo>
                        <a:pt x="16593" y="15568"/>
                      </a:lnTo>
                      <a:lnTo>
                        <a:pt x="16614" y="15526"/>
                      </a:lnTo>
                      <a:lnTo>
                        <a:pt x="16593" y="15442"/>
                      </a:lnTo>
                      <a:lnTo>
                        <a:pt x="16237" y="15317"/>
                      </a:lnTo>
                      <a:lnTo>
                        <a:pt x="16070" y="15212"/>
                      </a:lnTo>
                      <a:lnTo>
                        <a:pt x="15526" y="15170"/>
                      </a:lnTo>
                      <a:lnTo>
                        <a:pt x="15086" y="15233"/>
                      </a:lnTo>
                      <a:lnTo>
                        <a:pt x="14982" y="15191"/>
                      </a:lnTo>
                      <a:lnTo>
                        <a:pt x="14877" y="15233"/>
                      </a:lnTo>
                      <a:lnTo>
                        <a:pt x="14772" y="15170"/>
                      </a:lnTo>
                      <a:lnTo>
                        <a:pt x="14710" y="15212"/>
                      </a:lnTo>
                      <a:lnTo>
                        <a:pt x="14605" y="15170"/>
                      </a:lnTo>
                      <a:lnTo>
                        <a:pt x="14521" y="15233"/>
                      </a:lnTo>
                      <a:lnTo>
                        <a:pt x="14584" y="15359"/>
                      </a:lnTo>
                      <a:lnTo>
                        <a:pt x="14584" y="15463"/>
                      </a:lnTo>
                      <a:lnTo>
                        <a:pt x="14458" y="15505"/>
                      </a:lnTo>
                      <a:lnTo>
                        <a:pt x="14458" y="15568"/>
                      </a:lnTo>
                      <a:lnTo>
                        <a:pt x="14521" y="15693"/>
                      </a:lnTo>
                      <a:lnTo>
                        <a:pt x="14605" y="15756"/>
                      </a:lnTo>
                      <a:lnTo>
                        <a:pt x="14668" y="15965"/>
                      </a:lnTo>
                      <a:lnTo>
                        <a:pt x="14710" y="16070"/>
                      </a:lnTo>
                      <a:lnTo>
                        <a:pt x="14751" y="15965"/>
                      </a:lnTo>
                      <a:lnTo>
                        <a:pt x="14814" y="15965"/>
                      </a:lnTo>
                      <a:lnTo>
                        <a:pt x="14919" y="16133"/>
                      </a:lnTo>
                      <a:lnTo>
                        <a:pt x="14919" y="16237"/>
                      </a:lnTo>
                      <a:lnTo>
                        <a:pt x="15044" y="16279"/>
                      </a:lnTo>
                      <a:lnTo>
                        <a:pt x="15212" y="16447"/>
                      </a:lnTo>
                      <a:lnTo>
                        <a:pt x="15044" y="16426"/>
                      </a:lnTo>
                      <a:lnTo>
                        <a:pt x="15002" y="16384"/>
                      </a:lnTo>
                      <a:lnTo>
                        <a:pt x="14919" y="16384"/>
                      </a:lnTo>
                      <a:lnTo>
                        <a:pt x="14877" y="16551"/>
                      </a:lnTo>
                      <a:lnTo>
                        <a:pt x="14772" y="16635"/>
                      </a:lnTo>
                      <a:lnTo>
                        <a:pt x="14605" y="16551"/>
                      </a:lnTo>
                      <a:lnTo>
                        <a:pt x="14521" y="16614"/>
                      </a:lnTo>
                      <a:lnTo>
                        <a:pt x="14521" y="16656"/>
                      </a:lnTo>
                      <a:lnTo>
                        <a:pt x="14668" y="16823"/>
                      </a:lnTo>
                      <a:lnTo>
                        <a:pt x="14710" y="16865"/>
                      </a:lnTo>
                      <a:lnTo>
                        <a:pt x="14710" y="16949"/>
                      </a:lnTo>
                      <a:lnTo>
                        <a:pt x="14668" y="17032"/>
                      </a:lnTo>
                      <a:lnTo>
                        <a:pt x="14375" y="17032"/>
                      </a:lnTo>
                      <a:lnTo>
                        <a:pt x="14291" y="16949"/>
                      </a:lnTo>
                      <a:lnTo>
                        <a:pt x="14312" y="16865"/>
                      </a:lnTo>
                      <a:lnTo>
                        <a:pt x="14270" y="16760"/>
                      </a:lnTo>
                      <a:lnTo>
                        <a:pt x="14375" y="16698"/>
                      </a:lnTo>
                      <a:lnTo>
                        <a:pt x="14375" y="16635"/>
                      </a:lnTo>
                      <a:lnTo>
                        <a:pt x="14270" y="16530"/>
                      </a:lnTo>
                      <a:lnTo>
                        <a:pt x="14186" y="16509"/>
                      </a:lnTo>
                      <a:lnTo>
                        <a:pt x="14270" y="16405"/>
                      </a:lnTo>
                      <a:lnTo>
                        <a:pt x="14249" y="16384"/>
                      </a:lnTo>
                      <a:lnTo>
                        <a:pt x="14165" y="16426"/>
                      </a:lnTo>
                      <a:lnTo>
                        <a:pt x="14103" y="16426"/>
                      </a:lnTo>
                      <a:lnTo>
                        <a:pt x="13956" y="16593"/>
                      </a:lnTo>
                      <a:lnTo>
                        <a:pt x="13873" y="16614"/>
                      </a:lnTo>
                      <a:lnTo>
                        <a:pt x="13768" y="16719"/>
                      </a:lnTo>
                      <a:lnTo>
                        <a:pt x="13768" y="16760"/>
                      </a:lnTo>
                      <a:lnTo>
                        <a:pt x="13642" y="16760"/>
                      </a:lnTo>
                      <a:lnTo>
                        <a:pt x="13580" y="16844"/>
                      </a:lnTo>
                      <a:lnTo>
                        <a:pt x="13580" y="16928"/>
                      </a:lnTo>
                      <a:lnTo>
                        <a:pt x="13517" y="16970"/>
                      </a:lnTo>
                      <a:lnTo>
                        <a:pt x="13245" y="16970"/>
                      </a:lnTo>
                      <a:lnTo>
                        <a:pt x="13161" y="16949"/>
                      </a:lnTo>
                      <a:lnTo>
                        <a:pt x="13119" y="16970"/>
                      </a:lnTo>
                      <a:lnTo>
                        <a:pt x="13036" y="16970"/>
                      </a:lnTo>
                      <a:lnTo>
                        <a:pt x="12952" y="16928"/>
                      </a:lnTo>
                      <a:lnTo>
                        <a:pt x="12805" y="17032"/>
                      </a:lnTo>
                      <a:lnTo>
                        <a:pt x="12785" y="17074"/>
                      </a:lnTo>
                      <a:lnTo>
                        <a:pt x="12680" y="17116"/>
                      </a:lnTo>
                      <a:lnTo>
                        <a:pt x="12575" y="17221"/>
                      </a:lnTo>
                      <a:lnTo>
                        <a:pt x="12575" y="17263"/>
                      </a:lnTo>
                      <a:lnTo>
                        <a:pt x="12638" y="17325"/>
                      </a:lnTo>
                      <a:lnTo>
                        <a:pt x="12617" y="17388"/>
                      </a:lnTo>
                      <a:lnTo>
                        <a:pt x="12638" y="17472"/>
                      </a:lnTo>
                      <a:lnTo>
                        <a:pt x="12617" y="17535"/>
                      </a:lnTo>
                      <a:lnTo>
                        <a:pt x="12513" y="17451"/>
                      </a:lnTo>
                      <a:lnTo>
                        <a:pt x="12471" y="17367"/>
                      </a:lnTo>
                      <a:lnTo>
                        <a:pt x="12408" y="17367"/>
                      </a:lnTo>
                      <a:lnTo>
                        <a:pt x="12282" y="17493"/>
                      </a:lnTo>
                      <a:lnTo>
                        <a:pt x="12220" y="17639"/>
                      </a:lnTo>
                      <a:lnTo>
                        <a:pt x="12220" y="17493"/>
                      </a:lnTo>
                      <a:lnTo>
                        <a:pt x="12094" y="17451"/>
                      </a:lnTo>
                      <a:lnTo>
                        <a:pt x="12010" y="17493"/>
                      </a:lnTo>
                      <a:lnTo>
                        <a:pt x="11948" y="17493"/>
                      </a:lnTo>
                      <a:lnTo>
                        <a:pt x="11864" y="17535"/>
                      </a:lnTo>
                      <a:lnTo>
                        <a:pt x="11759" y="17493"/>
                      </a:lnTo>
                      <a:lnTo>
                        <a:pt x="11738" y="17388"/>
                      </a:lnTo>
                      <a:lnTo>
                        <a:pt x="11864" y="17284"/>
                      </a:lnTo>
                      <a:lnTo>
                        <a:pt x="11969" y="17284"/>
                      </a:lnTo>
                      <a:lnTo>
                        <a:pt x="12010" y="17221"/>
                      </a:lnTo>
                      <a:lnTo>
                        <a:pt x="11948" y="17074"/>
                      </a:lnTo>
                      <a:lnTo>
                        <a:pt x="11969" y="17032"/>
                      </a:lnTo>
                      <a:lnTo>
                        <a:pt x="12052" y="16970"/>
                      </a:lnTo>
                      <a:lnTo>
                        <a:pt x="11906" y="16844"/>
                      </a:lnTo>
                      <a:lnTo>
                        <a:pt x="11864" y="16865"/>
                      </a:lnTo>
                      <a:lnTo>
                        <a:pt x="11780" y="16844"/>
                      </a:lnTo>
                      <a:lnTo>
                        <a:pt x="11759" y="16802"/>
                      </a:lnTo>
                      <a:lnTo>
                        <a:pt x="11969" y="16698"/>
                      </a:lnTo>
                      <a:lnTo>
                        <a:pt x="12052" y="16698"/>
                      </a:lnTo>
                      <a:lnTo>
                        <a:pt x="12157" y="16635"/>
                      </a:lnTo>
                      <a:lnTo>
                        <a:pt x="12115" y="16593"/>
                      </a:lnTo>
                      <a:lnTo>
                        <a:pt x="11906" y="16614"/>
                      </a:lnTo>
                      <a:lnTo>
                        <a:pt x="11592" y="16740"/>
                      </a:lnTo>
                      <a:lnTo>
                        <a:pt x="11529" y="16823"/>
                      </a:lnTo>
                      <a:lnTo>
                        <a:pt x="11571" y="16886"/>
                      </a:lnTo>
                      <a:lnTo>
                        <a:pt x="11592" y="16970"/>
                      </a:lnTo>
                      <a:lnTo>
                        <a:pt x="11655" y="17053"/>
                      </a:lnTo>
                      <a:lnTo>
                        <a:pt x="11592" y="17137"/>
                      </a:lnTo>
                      <a:lnTo>
                        <a:pt x="11529" y="17158"/>
                      </a:lnTo>
                      <a:lnTo>
                        <a:pt x="11425" y="17053"/>
                      </a:lnTo>
                      <a:lnTo>
                        <a:pt x="11445" y="17012"/>
                      </a:lnTo>
                      <a:lnTo>
                        <a:pt x="11487" y="16991"/>
                      </a:lnTo>
                      <a:lnTo>
                        <a:pt x="11466" y="16907"/>
                      </a:lnTo>
                      <a:lnTo>
                        <a:pt x="11445" y="16907"/>
                      </a:lnTo>
                      <a:lnTo>
                        <a:pt x="11236" y="17116"/>
                      </a:lnTo>
                      <a:lnTo>
                        <a:pt x="11236" y="17158"/>
                      </a:lnTo>
                      <a:lnTo>
                        <a:pt x="11320" y="17242"/>
                      </a:lnTo>
                      <a:lnTo>
                        <a:pt x="11383" y="17263"/>
                      </a:lnTo>
                      <a:lnTo>
                        <a:pt x="11383" y="17346"/>
                      </a:lnTo>
                      <a:lnTo>
                        <a:pt x="11257" y="17472"/>
                      </a:lnTo>
                      <a:lnTo>
                        <a:pt x="11215" y="17430"/>
                      </a:lnTo>
                      <a:lnTo>
                        <a:pt x="11257" y="17346"/>
                      </a:lnTo>
                      <a:lnTo>
                        <a:pt x="11236" y="17263"/>
                      </a:lnTo>
                      <a:lnTo>
                        <a:pt x="11173" y="17263"/>
                      </a:lnTo>
                      <a:lnTo>
                        <a:pt x="11173" y="17200"/>
                      </a:lnTo>
                      <a:lnTo>
                        <a:pt x="10943" y="17263"/>
                      </a:lnTo>
                      <a:lnTo>
                        <a:pt x="10922" y="17346"/>
                      </a:lnTo>
                      <a:lnTo>
                        <a:pt x="10755" y="17430"/>
                      </a:lnTo>
                      <a:lnTo>
                        <a:pt x="10629" y="17409"/>
                      </a:lnTo>
                      <a:lnTo>
                        <a:pt x="10546" y="17430"/>
                      </a:lnTo>
                      <a:lnTo>
                        <a:pt x="10546" y="17472"/>
                      </a:lnTo>
                      <a:lnTo>
                        <a:pt x="10316" y="17765"/>
                      </a:lnTo>
                      <a:lnTo>
                        <a:pt x="10274" y="17786"/>
                      </a:lnTo>
                      <a:lnTo>
                        <a:pt x="10064" y="18058"/>
                      </a:lnTo>
                      <a:lnTo>
                        <a:pt x="9960" y="18100"/>
                      </a:lnTo>
                      <a:lnTo>
                        <a:pt x="9876" y="18037"/>
                      </a:lnTo>
                      <a:lnTo>
                        <a:pt x="9813" y="18037"/>
                      </a:lnTo>
                      <a:lnTo>
                        <a:pt x="9876" y="18141"/>
                      </a:lnTo>
                      <a:lnTo>
                        <a:pt x="10023" y="18246"/>
                      </a:lnTo>
                      <a:lnTo>
                        <a:pt x="10064" y="18309"/>
                      </a:lnTo>
                      <a:lnTo>
                        <a:pt x="10064" y="18309"/>
                      </a:lnTo>
                      <a:lnTo>
                        <a:pt x="9876" y="18246"/>
                      </a:lnTo>
                      <a:lnTo>
                        <a:pt x="9813" y="18288"/>
                      </a:lnTo>
                      <a:lnTo>
                        <a:pt x="9500" y="18309"/>
                      </a:lnTo>
                      <a:lnTo>
                        <a:pt x="9458" y="18372"/>
                      </a:lnTo>
                      <a:lnTo>
                        <a:pt x="9541" y="18476"/>
                      </a:lnTo>
                      <a:lnTo>
                        <a:pt x="9541" y="18581"/>
                      </a:lnTo>
                      <a:lnTo>
                        <a:pt x="9458" y="18706"/>
                      </a:lnTo>
                      <a:lnTo>
                        <a:pt x="9500" y="18895"/>
                      </a:lnTo>
                      <a:lnTo>
                        <a:pt x="9458" y="19020"/>
                      </a:lnTo>
                      <a:lnTo>
                        <a:pt x="9248" y="19104"/>
                      </a:lnTo>
                      <a:lnTo>
                        <a:pt x="9228" y="19146"/>
                      </a:lnTo>
                      <a:lnTo>
                        <a:pt x="9081" y="19146"/>
                      </a:lnTo>
                      <a:lnTo>
                        <a:pt x="9039" y="19229"/>
                      </a:lnTo>
                      <a:lnTo>
                        <a:pt x="8956" y="19104"/>
                      </a:lnTo>
                      <a:lnTo>
                        <a:pt x="8809" y="19208"/>
                      </a:lnTo>
                      <a:lnTo>
                        <a:pt x="8579" y="19208"/>
                      </a:lnTo>
                      <a:lnTo>
                        <a:pt x="8328" y="18916"/>
                      </a:lnTo>
                      <a:lnTo>
                        <a:pt x="8098" y="18706"/>
                      </a:lnTo>
                      <a:lnTo>
                        <a:pt x="8014" y="18644"/>
                      </a:lnTo>
                      <a:lnTo>
                        <a:pt x="8014" y="18476"/>
                      </a:lnTo>
                      <a:lnTo>
                        <a:pt x="8056" y="18413"/>
                      </a:lnTo>
                      <a:lnTo>
                        <a:pt x="8098" y="18455"/>
                      </a:lnTo>
                      <a:lnTo>
                        <a:pt x="8160" y="18372"/>
                      </a:lnTo>
                      <a:lnTo>
                        <a:pt x="8119" y="18309"/>
                      </a:lnTo>
                      <a:lnTo>
                        <a:pt x="8181" y="18267"/>
                      </a:lnTo>
                      <a:lnTo>
                        <a:pt x="8370" y="18267"/>
                      </a:lnTo>
                      <a:lnTo>
                        <a:pt x="8412" y="18183"/>
                      </a:lnTo>
                      <a:lnTo>
                        <a:pt x="8621" y="18183"/>
                      </a:lnTo>
                      <a:lnTo>
                        <a:pt x="8642" y="18100"/>
                      </a:lnTo>
                      <a:lnTo>
                        <a:pt x="8495" y="17890"/>
                      </a:lnTo>
                      <a:lnTo>
                        <a:pt x="8474" y="17807"/>
                      </a:lnTo>
                      <a:lnTo>
                        <a:pt x="8328" y="17786"/>
                      </a:lnTo>
                      <a:lnTo>
                        <a:pt x="8202" y="17660"/>
                      </a:lnTo>
                      <a:lnTo>
                        <a:pt x="8202" y="17556"/>
                      </a:lnTo>
                      <a:lnTo>
                        <a:pt x="8077" y="17451"/>
                      </a:lnTo>
                      <a:lnTo>
                        <a:pt x="7763" y="17430"/>
                      </a:lnTo>
                      <a:lnTo>
                        <a:pt x="7554" y="17451"/>
                      </a:lnTo>
                      <a:lnTo>
                        <a:pt x="7449" y="17493"/>
                      </a:lnTo>
                      <a:lnTo>
                        <a:pt x="7323" y="17493"/>
                      </a:lnTo>
                      <a:lnTo>
                        <a:pt x="7072" y="17346"/>
                      </a:lnTo>
                      <a:lnTo>
                        <a:pt x="6947" y="17346"/>
                      </a:lnTo>
                      <a:lnTo>
                        <a:pt x="6947" y="17388"/>
                      </a:lnTo>
                      <a:lnTo>
                        <a:pt x="7240" y="17639"/>
                      </a:lnTo>
                      <a:lnTo>
                        <a:pt x="7386" y="17744"/>
                      </a:lnTo>
                      <a:lnTo>
                        <a:pt x="7470" y="17974"/>
                      </a:lnTo>
                      <a:lnTo>
                        <a:pt x="7470" y="18100"/>
                      </a:lnTo>
                      <a:lnTo>
                        <a:pt x="7533" y="18183"/>
                      </a:lnTo>
                      <a:lnTo>
                        <a:pt x="7470" y="18225"/>
                      </a:lnTo>
                      <a:lnTo>
                        <a:pt x="7470" y="18330"/>
                      </a:lnTo>
                      <a:lnTo>
                        <a:pt x="7491" y="18413"/>
                      </a:lnTo>
                      <a:lnTo>
                        <a:pt x="7449" y="18434"/>
                      </a:lnTo>
                      <a:lnTo>
                        <a:pt x="7449" y="18706"/>
                      </a:lnTo>
                      <a:lnTo>
                        <a:pt x="7386" y="18853"/>
                      </a:lnTo>
                      <a:lnTo>
                        <a:pt x="7449" y="18999"/>
                      </a:lnTo>
                      <a:lnTo>
                        <a:pt x="7595" y="18999"/>
                      </a:lnTo>
                      <a:lnTo>
                        <a:pt x="7742" y="19062"/>
                      </a:lnTo>
                      <a:lnTo>
                        <a:pt x="7805" y="19167"/>
                      </a:lnTo>
                      <a:lnTo>
                        <a:pt x="7784" y="19229"/>
                      </a:lnTo>
                      <a:lnTo>
                        <a:pt x="7805" y="19313"/>
                      </a:lnTo>
                      <a:lnTo>
                        <a:pt x="7784" y="19355"/>
                      </a:lnTo>
                      <a:lnTo>
                        <a:pt x="7784" y="19418"/>
                      </a:lnTo>
                      <a:lnTo>
                        <a:pt x="7847" y="19460"/>
                      </a:lnTo>
                      <a:lnTo>
                        <a:pt x="7784" y="19543"/>
                      </a:lnTo>
                      <a:lnTo>
                        <a:pt x="7784" y="19794"/>
                      </a:lnTo>
                      <a:lnTo>
                        <a:pt x="7742" y="19857"/>
                      </a:lnTo>
                      <a:lnTo>
                        <a:pt x="7805" y="20004"/>
                      </a:lnTo>
                      <a:lnTo>
                        <a:pt x="7847" y="20213"/>
                      </a:lnTo>
                      <a:lnTo>
                        <a:pt x="7763" y="20171"/>
                      </a:lnTo>
                      <a:lnTo>
                        <a:pt x="7700" y="20045"/>
                      </a:lnTo>
                      <a:lnTo>
                        <a:pt x="7575" y="19941"/>
                      </a:lnTo>
                      <a:lnTo>
                        <a:pt x="7449" y="20066"/>
                      </a:lnTo>
                      <a:lnTo>
                        <a:pt x="7470" y="19941"/>
                      </a:lnTo>
                      <a:lnTo>
                        <a:pt x="7428" y="19857"/>
                      </a:lnTo>
                      <a:lnTo>
                        <a:pt x="7240" y="19836"/>
                      </a:lnTo>
                      <a:lnTo>
                        <a:pt x="7072" y="19857"/>
                      </a:lnTo>
                      <a:lnTo>
                        <a:pt x="6968" y="19773"/>
                      </a:lnTo>
                      <a:lnTo>
                        <a:pt x="6821" y="19753"/>
                      </a:lnTo>
                      <a:lnTo>
                        <a:pt x="6738" y="19794"/>
                      </a:lnTo>
                      <a:lnTo>
                        <a:pt x="6612" y="20087"/>
                      </a:lnTo>
                      <a:lnTo>
                        <a:pt x="6424" y="20255"/>
                      </a:lnTo>
                      <a:lnTo>
                        <a:pt x="6298" y="20276"/>
                      </a:lnTo>
                      <a:lnTo>
                        <a:pt x="6194" y="20380"/>
                      </a:lnTo>
                      <a:lnTo>
                        <a:pt x="6173" y="20527"/>
                      </a:lnTo>
                      <a:lnTo>
                        <a:pt x="6026" y="20694"/>
                      </a:lnTo>
                      <a:lnTo>
                        <a:pt x="5963" y="20757"/>
                      </a:lnTo>
                      <a:lnTo>
                        <a:pt x="5963" y="20841"/>
                      </a:lnTo>
                      <a:lnTo>
                        <a:pt x="6005" y="21029"/>
                      </a:lnTo>
                      <a:lnTo>
                        <a:pt x="6277" y="21301"/>
                      </a:lnTo>
                      <a:lnTo>
                        <a:pt x="6424" y="21531"/>
                      </a:lnTo>
                      <a:lnTo>
                        <a:pt x="6340" y="21636"/>
                      </a:lnTo>
                      <a:lnTo>
                        <a:pt x="6277" y="21636"/>
                      </a:lnTo>
                      <a:lnTo>
                        <a:pt x="6277" y="21761"/>
                      </a:lnTo>
                      <a:lnTo>
                        <a:pt x="6173" y="21845"/>
                      </a:lnTo>
                      <a:lnTo>
                        <a:pt x="6110" y="21949"/>
                      </a:lnTo>
                      <a:lnTo>
                        <a:pt x="5963" y="21782"/>
                      </a:lnTo>
                      <a:lnTo>
                        <a:pt x="5587" y="21615"/>
                      </a:lnTo>
                      <a:lnTo>
                        <a:pt x="5461" y="21615"/>
                      </a:lnTo>
                      <a:lnTo>
                        <a:pt x="5398" y="21531"/>
                      </a:lnTo>
                      <a:lnTo>
                        <a:pt x="5189" y="21531"/>
                      </a:lnTo>
                      <a:lnTo>
                        <a:pt x="5085" y="21447"/>
                      </a:lnTo>
                      <a:lnTo>
                        <a:pt x="5022" y="21322"/>
                      </a:lnTo>
                      <a:lnTo>
                        <a:pt x="4854" y="21301"/>
                      </a:lnTo>
                      <a:lnTo>
                        <a:pt x="4729" y="21217"/>
                      </a:lnTo>
                      <a:lnTo>
                        <a:pt x="4603" y="21217"/>
                      </a:lnTo>
                      <a:lnTo>
                        <a:pt x="4562" y="21301"/>
                      </a:lnTo>
                      <a:lnTo>
                        <a:pt x="4603" y="21364"/>
                      </a:lnTo>
                      <a:lnTo>
                        <a:pt x="4562" y="21426"/>
                      </a:lnTo>
                      <a:lnTo>
                        <a:pt x="4603" y="21468"/>
                      </a:lnTo>
                      <a:lnTo>
                        <a:pt x="4520" y="21552"/>
                      </a:lnTo>
                      <a:lnTo>
                        <a:pt x="4415" y="21552"/>
                      </a:lnTo>
                      <a:lnTo>
                        <a:pt x="4499" y="21719"/>
                      </a:lnTo>
                      <a:lnTo>
                        <a:pt x="4520" y="21845"/>
                      </a:lnTo>
                      <a:lnTo>
                        <a:pt x="4666" y="21929"/>
                      </a:lnTo>
                      <a:lnTo>
                        <a:pt x="4771" y="22054"/>
                      </a:lnTo>
                      <a:lnTo>
                        <a:pt x="4917" y="22138"/>
                      </a:lnTo>
                      <a:lnTo>
                        <a:pt x="5022" y="22075"/>
                      </a:lnTo>
                      <a:lnTo>
                        <a:pt x="5085" y="22075"/>
                      </a:lnTo>
                      <a:lnTo>
                        <a:pt x="5168" y="22033"/>
                      </a:lnTo>
                      <a:lnTo>
                        <a:pt x="5189" y="22096"/>
                      </a:lnTo>
                      <a:lnTo>
                        <a:pt x="5336" y="22159"/>
                      </a:lnTo>
                      <a:lnTo>
                        <a:pt x="5336" y="22201"/>
                      </a:lnTo>
                      <a:lnTo>
                        <a:pt x="5273" y="22263"/>
                      </a:lnTo>
                      <a:lnTo>
                        <a:pt x="5357" y="22347"/>
                      </a:lnTo>
                      <a:lnTo>
                        <a:pt x="5357" y="22514"/>
                      </a:lnTo>
                      <a:lnTo>
                        <a:pt x="5273" y="22556"/>
                      </a:lnTo>
                      <a:lnTo>
                        <a:pt x="5168" y="22556"/>
                      </a:lnTo>
                      <a:lnTo>
                        <a:pt x="5043" y="22682"/>
                      </a:lnTo>
                      <a:lnTo>
                        <a:pt x="4980" y="22682"/>
                      </a:lnTo>
                      <a:lnTo>
                        <a:pt x="4875" y="22577"/>
                      </a:lnTo>
                      <a:lnTo>
                        <a:pt x="4729" y="22577"/>
                      </a:lnTo>
                      <a:lnTo>
                        <a:pt x="4645" y="22514"/>
                      </a:lnTo>
                      <a:lnTo>
                        <a:pt x="4457" y="22514"/>
                      </a:lnTo>
                      <a:lnTo>
                        <a:pt x="4415" y="22473"/>
                      </a:lnTo>
                      <a:lnTo>
                        <a:pt x="4415" y="22347"/>
                      </a:lnTo>
                      <a:lnTo>
                        <a:pt x="4310" y="22284"/>
                      </a:lnTo>
                      <a:lnTo>
                        <a:pt x="4227" y="22180"/>
                      </a:lnTo>
                      <a:lnTo>
                        <a:pt x="4185" y="22180"/>
                      </a:lnTo>
                      <a:lnTo>
                        <a:pt x="4080" y="22263"/>
                      </a:lnTo>
                      <a:lnTo>
                        <a:pt x="3829" y="22180"/>
                      </a:lnTo>
                      <a:lnTo>
                        <a:pt x="3787" y="22075"/>
                      </a:lnTo>
                      <a:lnTo>
                        <a:pt x="3725" y="22033"/>
                      </a:lnTo>
                      <a:lnTo>
                        <a:pt x="3787" y="21949"/>
                      </a:lnTo>
                      <a:lnTo>
                        <a:pt x="3766" y="21824"/>
                      </a:lnTo>
                      <a:lnTo>
                        <a:pt x="3766" y="21719"/>
                      </a:lnTo>
                      <a:lnTo>
                        <a:pt x="3662" y="21636"/>
                      </a:lnTo>
                      <a:lnTo>
                        <a:pt x="3662" y="21531"/>
                      </a:lnTo>
                      <a:lnTo>
                        <a:pt x="3494" y="21385"/>
                      </a:lnTo>
                      <a:lnTo>
                        <a:pt x="3494" y="21238"/>
                      </a:lnTo>
                      <a:lnTo>
                        <a:pt x="3411" y="21217"/>
                      </a:lnTo>
                      <a:lnTo>
                        <a:pt x="3453" y="21113"/>
                      </a:lnTo>
                      <a:lnTo>
                        <a:pt x="3515" y="21092"/>
                      </a:lnTo>
                      <a:lnTo>
                        <a:pt x="3557" y="20903"/>
                      </a:lnTo>
                      <a:lnTo>
                        <a:pt x="3557" y="20799"/>
                      </a:lnTo>
                      <a:lnTo>
                        <a:pt x="3515" y="20778"/>
                      </a:lnTo>
                      <a:lnTo>
                        <a:pt x="3515" y="20694"/>
                      </a:lnTo>
                      <a:lnTo>
                        <a:pt x="3578" y="20610"/>
                      </a:lnTo>
                      <a:lnTo>
                        <a:pt x="3515" y="20589"/>
                      </a:lnTo>
                      <a:lnTo>
                        <a:pt x="3390" y="20401"/>
                      </a:lnTo>
                      <a:lnTo>
                        <a:pt x="3139" y="20297"/>
                      </a:lnTo>
                      <a:lnTo>
                        <a:pt x="3055" y="20359"/>
                      </a:lnTo>
                      <a:lnTo>
                        <a:pt x="2992" y="20297"/>
                      </a:lnTo>
                      <a:lnTo>
                        <a:pt x="2930" y="20297"/>
                      </a:lnTo>
                      <a:lnTo>
                        <a:pt x="2867" y="20338"/>
                      </a:lnTo>
                      <a:lnTo>
                        <a:pt x="2741" y="20297"/>
                      </a:lnTo>
                      <a:lnTo>
                        <a:pt x="2783" y="20255"/>
                      </a:lnTo>
                      <a:lnTo>
                        <a:pt x="2888" y="20234"/>
                      </a:lnTo>
                      <a:lnTo>
                        <a:pt x="2930" y="20150"/>
                      </a:lnTo>
                      <a:lnTo>
                        <a:pt x="2783" y="20108"/>
                      </a:lnTo>
                      <a:lnTo>
                        <a:pt x="2783" y="20087"/>
                      </a:lnTo>
                      <a:lnTo>
                        <a:pt x="2867" y="20066"/>
                      </a:lnTo>
                      <a:lnTo>
                        <a:pt x="2783" y="20004"/>
                      </a:lnTo>
                      <a:lnTo>
                        <a:pt x="2720" y="20066"/>
                      </a:lnTo>
                      <a:lnTo>
                        <a:pt x="2532" y="20108"/>
                      </a:lnTo>
                      <a:lnTo>
                        <a:pt x="2511" y="20087"/>
                      </a:lnTo>
                      <a:lnTo>
                        <a:pt x="2553" y="20004"/>
                      </a:lnTo>
                      <a:lnTo>
                        <a:pt x="2658" y="19962"/>
                      </a:lnTo>
                      <a:lnTo>
                        <a:pt x="2637" y="19941"/>
                      </a:lnTo>
                      <a:lnTo>
                        <a:pt x="2448" y="19899"/>
                      </a:lnTo>
                      <a:lnTo>
                        <a:pt x="2427" y="19836"/>
                      </a:lnTo>
                      <a:lnTo>
                        <a:pt x="2302" y="19753"/>
                      </a:lnTo>
                      <a:lnTo>
                        <a:pt x="2260" y="19585"/>
                      </a:lnTo>
                      <a:lnTo>
                        <a:pt x="2134" y="19522"/>
                      </a:lnTo>
                      <a:lnTo>
                        <a:pt x="2155" y="19481"/>
                      </a:lnTo>
                      <a:lnTo>
                        <a:pt x="2260" y="19481"/>
                      </a:lnTo>
                      <a:lnTo>
                        <a:pt x="2302" y="19522"/>
                      </a:lnTo>
                      <a:lnTo>
                        <a:pt x="2448" y="19543"/>
                      </a:lnTo>
                      <a:lnTo>
                        <a:pt x="2469" y="19648"/>
                      </a:lnTo>
                      <a:lnTo>
                        <a:pt x="2720" y="19857"/>
                      </a:lnTo>
                      <a:lnTo>
                        <a:pt x="2783" y="19857"/>
                      </a:lnTo>
                      <a:lnTo>
                        <a:pt x="2825" y="19794"/>
                      </a:lnTo>
                      <a:lnTo>
                        <a:pt x="2950" y="19878"/>
                      </a:lnTo>
                      <a:lnTo>
                        <a:pt x="3139" y="19878"/>
                      </a:lnTo>
                      <a:lnTo>
                        <a:pt x="3160" y="19836"/>
                      </a:lnTo>
                      <a:lnTo>
                        <a:pt x="3243" y="19899"/>
                      </a:lnTo>
                      <a:lnTo>
                        <a:pt x="3160" y="19962"/>
                      </a:lnTo>
                      <a:lnTo>
                        <a:pt x="3202" y="19983"/>
                      </a:lnTo>
                      <a:lnTo>
                        <a:pt x="3202" y="20045"/>
                      </a:lnTo>
                      <a:lnTo>
                        <a:pt x="3306" y="20045"/>
                      </a:lnTo>
                      <a:lnTo>
                        <a:pt x="3369" y="19983"/>
                      </a:lnTo>
                      <a:lnTo>
                        <a:pt x="3557" y="19983"/>
                      </a:lnTo>
                      <a:lnTo>
                        <a:pt x="3494" y="20004"/>
                      </a:lnTo>
                      <a:lnTo>
                        <a:pt x="3599" y="20004"/>
                      </a:lnTo>
                      <a:lnTo>
                        <a:pt x="3704" y="19983"/>
                      </a:lnTo>
                      <a:lnTo>
                        <a:pt x="3704" y="20066"/>
                      </a:lnTo>
                      <a:lnTo>
                        <a:pt x="3871" y="20192"/>
                      </a:lnTo>
                      <a:lnTo>
                        <a:pt x="3934" y="20150"/>
                      </a:lnTo>
                      <a:lnTo>
                        <a:pt x="4038" y="20171"/>
                      </a:lnTo>
                      <a:lnTo>
                        <a:pt x="4080" y="20213"/>
                      </a:lnTo>
                      <a:lnTo>
                        <a:pt x="4227" y="20213"/>
                      </a:lnTo>
                      <a:lnTo>
                        <a:pt x="4331" y="20255"/>
                      </a:lnTo>
                      <a:lnTo>
                        <a:pt x="4415" y="20192"/>
                      </a:lnTo>
                      <a:lnTo>
                        <a:pt x="4541" y="20297"/>
                      </a:lnTo>
                      <a:lnTo>
                        <a:pt x="4729" y="20359"/>
                      </a:lnTo>
                      <a:lnTo>
                        <a:pt x="5064" y="20380"/>
                      </a:lnTo>
                      <a:lnTo>
                        <a:pt x="5336" y="20359"/>
                      </a:lnTo>
                      <a:lnTo>
                        <a:pt x="5357" y="20297"/>
                      </a:lnTo>
                      <a:lnTo>
                        <a:pt x="5545" y="20297"/>
                      </a:lnTo>
                      <a:lnTo>
                        <a:pt x="5608" y="20255"/>
                      </a:lnTo>
                      <a:lnTo>
                        <a:pt x="5796" y="20213"/>
                      </a:lnTo>
                      <a:lnTo>
                        <a:pt x="5963" y="20150"/>
                      </a:lnTo>
                      <a:lnTo>
                        <a:pt x="6173" y="19857"/>
                      </a:lnTo>
                      <a:lnTo>
                        <a:pt x="6194" y="19773"/>
                      </a:lnTo>
                      <a:lnTo>
                        <a:pt x="6319" y="19627"/>
                      </a:lnTo>
                      <a:lnTo>
                        <a:pt x="6319" y="19543"/>
                      </a:lnTo>
                      <a:lnTo>
                        <a:pt x="6340" y="19460"/>
                      </a:lnTo>
                      <a:lnTo>
                        <a:pt x="6382" y="19313"/>
                      </a:lnTo>
                      <a:lnTo>
                        <a:pt x="6382" y="19167"/>
                      </a:lnTo>
                      <a:lnTo>
                        <a:pt x="6382" y="19041"/>
                      </a:lnTo>
                      <a:lnTo>
                        <a:pt x="6319" y="18999"/>
                      </a:lnTo>
                      <a:lnTo>
                        <a:pt x="6277" y="18999"/>
                      </a:lnTo>
                      <a:lnTo>
                        <a:pt x="6173" y="18832"/>
                      </a:lnTo>
                      <a:lnTo>
                        <a:pt x="6089" y="18790"/>
                      </a:lnTo>
                      <a:lnTo>
                        <a:pt x="6068" y="18644"/>
                      </a:lnTo>
                      <a:lnTo>
                        <a:pt x="5963" y="18392"/>
                      </a:lnTo>
                      <a:lnTo>
                        <a:pt x="5859" y="18372"/>
                      </a:lnTo>
                      <a:lnTo>
                        <a:pt x="5817" y="18413"/>
                      </a:lnTo>
                      <a:lnTo>
                        <a:pt x="5691" y="18372"/>
                      </a:lnTo>
                      <a:lnTo>
                        <a:pt x="5691" y="18288"/>
                      </a:lnTo>
                      <a:lnTo>
                        <a:pt x="5461" y="18120"/>
                      </a:lnTo>
                      <a:lnTo>
                        <a:pt x="5461" y="18016"/>
                      </a:lnTo>
                      <a:lnTo>
                        <a:pt x="5336" y="17890"/>
                      </a:lnTo>
                      <a:lnTo>
                        <a:pt x="5273" y="17890"/>
                      </a:lnTo>
                      <a:lnTo>
                        <a:pt x="5294" y="17953"/>
                      </a:lnTo>
                      <a:lnTo>
                        <a:pt x="5378" y="18079"/>
                      </a:lnTo>
                      <a:lnTo>
                        <a:pt x="5294" y="18100"/>
                      </a:lnTo>
                      <a:lnTo>
                        <a:pt x="5168" y="17974"/>
                      </a:lnTo>
                      <a:lnTo>
                        <a:pt x="5085" y="17974"/>
                      </a:lnTo>
                      <a:lnTo>
                        <a:pt x="4938" y="17807"/>
                      </a:lnTo>
                      <a:lnTo>
                        <a:pt x="4875" y="17807"/>
                      </a:lnTo>
                      <a:lnTo>
                        <a:pt x="4875" y="17869"/>
                      </a:lnTo>
                      <a:lnTo>
                        <a:pt x="4917" y="17911"/>
                      </a:lnTo>
                      <a:lnTo>
                        <a:pt x="4834" y="17890"/>
                      </a:lnTo>
                      <a:lnTo>
                        <a:pt x="4708" y="17681"/>
                      </a:lnTo>
                      <a:lnTo>
                        <a:pt x="4603" y="17660"/>
                      </a:lnTo>
                      <a:lnTo>
                        <a:pt x="4520" y="17556"/>
                      </a:lnTo>
                      <a:lnTo>
                        <a:pt x="4122" y="17284"/>
                      </a:lnTo>
                      <a:lnTo>
                        <a:pt x="3515" y="16970"/>
                      </a:lnTo>
                      <a:lnTo>
                        <a:pt x="3390" y="16928"/>
                      </a:lnTo>
                      <a:lnTo>
                        <a:pt x="3369" y="16970"/>
                      </a:lnTo>
                      <a:lnTo>
                        <a:pt x="3243" y="16907"/>
                      </a:lnTo>
                      <a:lnTo>
                        <a:pt x="3097" y="16865"/>
                      </a:lnTo>
                      <a:lnTo>
                        <a:pt x="3097" y="16928"/>
                      </a:lnTo>
                      <a:lnTo>
                        <a:pt x="3034" y="16970"/>
                      </a:lnTo>
                      <a:lnTo>
                        <a:pt x="2930" y="16928"/>
                      </a:lnTo>
                      <a:lnTo>
                        <a:pt x="2762" y="16928"/>
                      </a:lnTo>
                      <a:lnTo>
                        <a:pt x="2678" y="16823"/>
                      </a:lnTo>
                      <a:lnTo>
                        <a:pt x="2574" y="16760"/>
                      </a:lnTo>
                      <a:lnTo>
                        <a:pt x="2574" y="16802"/>
                      </a:lnTo>
                      <a:lnTo>
                        <a:pt x="2637" y="16865"/>
                      </a:lnTo>
                      <a:lnTo>
                        <a:pt x="2616" y="16928"/>
                      </a:lnTo>
                      <a:lnTo>
                        <a:pt x="2532" y="16865"/>
                      </a:lnTo>
                      <a:lnTo>
                        <a:pt x="2406" y="16907"/>
                      </a:lnTo>
                      <a:lnTo>
                        <a:pt x="2344" y="16949"/>
                      </a:lnTo>
                      <a:lnTo>
                        <a:pt x="2365" y="17032"/>
                      </a:lnTo>
                      <a:lnTo>
                        <a:pt x="2302" y="17158"/>
                      </a:lnTo>
                      <a:lnTo>
                        <a:pt x="2155" y="17158"/>
                      </a:lnTo>
                      <a:lnTo>
                        <a:pt x="2239" y="17053"/>
                      </a:lnTo>
                      <a:lnTo>
                        <a:pt x="2323" y="17012"/>
                      </a:lnTo>
                      <a:lnTo>
                        <a:pt x="2260" y="16949"/>
                      </a:lnTo>
                      <a:lnTo>
                        <a:pt x="2197" y="16949"/>
                      </a:lnTo>
                      <a:lnTo>
                        <a:pt x="2218" y="16907"/>
                      </a:lnTo>
                      <a:lnTo>
                        <a:pt x="2239" y="16844"/>
                      </a:lnTo>
                      <a:lnTo>
                        <a:pt x="2197" y="16823"/>
                      </a:lnTo>
                      <a:lnTo>
                        <a:pt x="2134" y="16886"/>
                      </a:lnTo>
                      <a:lnTo>
                        <a:pt x="2030" y="17012"/>
                      </a:lnTo>
                      <a:lnTo>
                        <a:pt x="2030" y="16928"/>
                      </a:lnTo>
                      <a:lnTo>
                        <a:pt x="2030" y="16886"/>
                      </a:lnTo>
                      <a:lnTo>
                        <a:pt x="2009" y="16844"/>
                      </a:lnTo>
                      <a:lnTo>
                        <a:pt x="1946" y="16928"/>
                      </a:lnTo>
                      <a:lnTo>
                        <a:pt x="1925" y="16928"/>
                      </a:lnTo>
                      <a:lnTo>
                        <a:pt x="1925" y="16844"/>
                      </a:lnTo>
                      <a:lnTo>
                        <a:pt x="1821" y="16823"/>
                      </a:lnTo>
                      <a:lnTo>
                        <a:pt x="1716" y="16907"/>
                      </a:lnTo>
                      <a:lnTo>
                        <a:pt x="1695" y="16802"/>
                      </a:lnTo>
                      <a:lnTo>
                        <a:pt x="1632" y="16760"/>
                      </a:lnTo>
                      <a:lnTo>
                        <a:pt x="1569" y="16844"/>
                      </a:lnTo>
                      <a:lnTo>
                        <a:pt x="1528" y="16740"/>
                      </a:lnTo>
                      <a:lnTo>
                        <a:pt x="1528" y="16614"/>
                      </a:lnTo>
                      <a:lnTo>
                        <a:pt x="1590" y="16530"/>
                      </a:lnTo>
                      <a:lnTo>
                        <a:pt x="1590" y="16614"/>
                      </a:lnTo>
                      <a:lnTo>
                        <a:pt x="1674" y="16698"/>
                      </a:lnTo>
                      <a:lnTo>
                        <a:pt x="1800" y="16656"/>
                      </a:lnTo>
                      <a:lnTo>
                        <a:pt x="1883" y="16719"/>
                      </a:lnTo>
                      <a:lnTo>
                        <a:pt x="1988" y="16635"/>
                      </a:lnTo>
                      <a:lnTo>
                        <a:pt x="1988" y="16593"/>
                      </a:lnTo>
                      <a:lnTo>
                        <a:pt x="1904" y="16530"/>
                      </a:lnTo>
                      <a:lnTo>
                        <a:pt x="1883" y="16509"/>
                      </a:lnTo>
                      <a:lnTo>
                        <a:pt x="1800" y="16488"/>
                      </a:lnTo>
                      <a:lnTo>
                        <a:pt x="1737" y="16530"/>
                      </a:lnTo>
                      <a:lnTo>
                        <a:pt x="1695" y="16488"/>
                      </a:lnTo>
                      <a:lnTo>
                        <a:pt x="1632" y="16405"/>
                      </a:lnTo>
                      <a:lnTo>
                        <a:pt x="1528" y="16342"/>
                      </a:lnTo>
                      <a:lnTo>
                        <a:pt x="1423" y="16342"/>
                      </a:lnTo>
                      <a:lnTo>
                        <a:pt x="1402" y="16384"/>
                      </a:lnTo>
                      <a:lnTo>
                        <a:pt x="1465" y="16426"/>
                      </a:lnTo>
                      <a:lnTo>
                        <a:pt x="1486" y="16426"/>
                      </a:lnTo>
                      <a:lnTo>
                        <a:pt x="1486" y="16488"/>
                      </a:lnTo>
                      <a:lnTo>
                        <a:pt x="1402" y="16509"/>
                      </a:lnTo>
                      <a:lnTo>
                        <a:pt x="1360" y="16509"/>
                      </a:lnTo>
                      <a:lnTo>
                        <a:pt x="1360" y="16551"/>
                      </a:lnTo>
                      <a:lnTo>
                        <a:pt x="1465" y="16635"/>
                      </a:lnTo>
                      <a:lnTo>
                        <a:pt x="1402" y="16656"/>
                      </a:lnTo>
                      <a:lnTo>
                        <a:pt x="1318" y="16656"/>
                      </a:lnTo>
                      <a:lnTo>
                        <a:pt x="1277" y="16740"/>
                      </a:lnTo>
                      <a:lnTo>
                        <a:pt x="1256" y="16886"/>
                      </a:lnTo>
                      <a:lnTo>
                        <a:pt x="1193" y="16802"/>
                      </a:lnTo>
                      <a:lnTo>
                        <a:pt x="1193" y="16698"/>
                      </a:lnTo>
                      <a:lnTo>
                        <a:pt x="1151" y="16635"/>
                      </a:lnTo>
                      <a:lnTo>
                        <a:pt x="1005" y="16614"/>
                      </a:lnTo>
                      <a:lnTo>
                        <a:pt x="1005" y="16740"/>
                      </a:lnTo>
                      <a:lnTo>
                        <a:pt x="942" y="16823"/>
                      </a:lnTo>
                      <a:lnTo>
                        <a:pt x="795" y="16781"/>
                      </a:lnTo>
                      <a:lnTo>
                        <a:pt x="691" y="16781"/>
                      </a:lnTo>
                      <a:lnTo>
                        <a:pt x="691" y="16928"/>
                      </a:lnTo>
                      <a:lnTo>
                        <a:pt x="628" y="17053"/>
                      </a:lnTo>
                      <a:lnTo>
                        <a:pt x="481" y="17095"/>
                      </a:lnTo>
                      <a:lnTo>
                        <a:pt x="335" y="17242"/>
                      </a:lnTo>
                      <a:lnTo>
                        <a:pt x="335" y="17451"/>
                      </a:lnTo>
                      <a:lnTo>
                        <a:pt x="251" y="17451"/>
                      </a:lnTo>
                      <a:lnTo>
                        <a:pt x="105" y="17514"/>
                      </a:lnTo>
                      <a:lnTo>
                        <a:pt x="0" y="17556"/>
                      </a:lnTo>
                      <a:lnTo>
                        <a:pt x="105" y="17576"/>
                      </a:lnTo>
                      <a:lnTo>
                        <a:pt x="63" y="17744"/>
                      </a:lnTo>
                      <a:lnTo>
                        <a:pt x="21" y="17932"/>
                      </a:lnTo>
                      <a:lnTo>
                        <a:pt x="105" y="18037"/>
                      </a:lnTo>
                      <a:lnTo>
                        <a:pt x="209" y="18288"/>
                      </a:lnTo>
                      <a:lnTo>
                        <a:pt x="272" y="18288"/>
                      </a:lnTo>
                      <a:lnTo>
                        <a:pt x="440" y="18372"/>
                      </a:lnTo>
                      <a:lnTo>
                        <a:pt x="523" y="18497"/>
                      </a:lnTo>
                      <a:lnTo>
                        <a:pt x="565" y="18602"/>
                      </a:lnTo>
                      <a:lnTo>
                        <a:pt x="837" y="18769"/>
                      </a:lnTo>
                      <a:lnTo>
                        <a:pt x="900" y="18832"/>
                      </a:lnTo>
                      <a:lnTo>
                        <a:pt x="858" y="19020"/>
                      </a:lnTo>
                      <a:lnTo>
                        <a:pt x="753" y="19208"/>
                      </a:lnTo>
                      <a:lnTo>
                        <a:pt x="649" y="19460"/>
                      </a:lnTo>
                      <a:lnTo>
                        <a:pt x="774" y="19627"/>
                      </a:lnTo>
                      <a:lnTo>
                        <a:pt x="837" y="19773"/>
                      </a:lnTo>
                      <a:lnTo>
                        <a:pt x="1067" y="20234"/>
                      </a:lnTo>
                      <a:lnTo>
                        <a:pt x="1318" y="20820"/>
                      </a:lnTo>
                      <a:lnTo>
                        <a:pt x="1214" y="20861"/>
                      </a:lnTo>
                      <a:lnTo>
                        <a:pt x="1193" y="21217"/>
                      </a:lnTo>
                      <a:lnTo>
                        <a:pt x="1193" y="21322"/>
                      </a:lnTo>
                      <a:lnTo>
                        <a:pt x="1297" y="21343"/>
                      </a:lnTo>
                      <a:lnTo>
                        <a:pt x="1214" y="21447"/>
                      </a:lnTo>
                      <a:lnTo>
                        <a:pt x="1214" y="21636"/>
                      </a:lnTo>
                      <a:lnTo>
                        <a:pt x="1297" y="21740"/>
                      </a:lnTo>
                      <a:lnTo>
                        <a:pt x="1423" y="21761"/>
                      </a:lnTo>
                      <a:lnTo>
                        <a:pt x="1486" y="21866"/>
                      </a:lnTo>
                      <a:lnTo>
                        <a:pt x="1423" y="21929"/>
                      </a:lnTo>
                      <a:lnTo>
                        <a:pt x="1423" y="22138"/>
                      </a:lnTo>
                      <a:lnTo>
                        <a:pt x="1486" y="22263"/>
                      </a:lnTo>
                      <a:lnTo>
                        <a:pt x="1674" y="22389"/>
                      </a:lnTo>
                      <a:lnTo>
                        <a:pt x="1674" y="22577"/>
                      </a:lnTo>
                      <a:lnTo>
                        <a:pt x="1569" y="22745"/>
                      </a:lnTo>
                      <a:lnTo>
                        <a:pt x="1507" y="22912"/>
                      </a:lnTo>
                      <a:lnTo>
                        <a:pt x="1779" y="23289"/>
                      </a:lnTo>
                      <a:lnTo>
                        <a:pt x="1925" y="23330"/>
                      </a:lnTo>
                      <a:lnTo>
                        <a:pt x="2197" y="23623"/>
                      </a:lnTo>
                      <a:lnTo>
                        <a:pt x="2218" y="23812"/>
                      </a:lnTo>
                      <a:lnTo>
                        <a:pt x="2051" y="24230"/>
                      </a:lnTo>
                      <a:lnTo>
                        <a:pt x="1821" y="24628"/>
                      </a:lnTo>
                      <a:lnTo>
                        <a:pt x="1695" y="24900"/>
                      </a:lnTo>
                      <a:lnTo>
                        <a:pt x="1528" y="25151"/>
                      </a:lnTo>
                      <a:lnTo>
                        <a:pt x="1381" y="25402"/>
                      </a:lnTo>
                      <a:lnTo>
                        <a:pt x="1256" y="25486"/>
                      </a:lnTo>
                      <a:lnTo>
                        <a:pt x="984" y="25737"/>
                      </a:lnTo>
                      <a:lnTo>
                        <a:pt x="1005" y="25904"/>
                      </a:lnTo>
                      <a:cubicBezTo>
                        <a:pt x="1005" y="25883"/>
                        <a:pt x="1046" y="25883"/>
                        <a:pt x="1046" y="25883"/>
                      </a:cubicBezTo>
                      <a:cubicBezTo>
                        <a:pt x="1067" y="25883"/>
                        <a:pt x="1193" y="25799"/>
                        <a:pt x="1193" y="25799"/>
                      </a:cubicBezTo>
                      <a:lnTo>
                        <a:pt x="1318" y="25779"/>
                      </a:lnTo>
                      <a:lnTo>
                        <a:pt x="1256" y="25841"/>
                      </a:lnTo>
                      <a:lnTo>
                        <a:pt x="1297" y="25925"/>
                      </a:lnTo>
                      <a:lnTo>
                        <a:pt x="1297" y="26030"/>
                      </a:lnTo>
                      <a:lnTo>
                        <a:pt x="1172" y="25925"/>
                      </a:lnTo>
                      <a:lnTo>
                        <a:pt x="1151" y="26009"/>
                      </a:lnTo>
                      <a:lnTo>
                        <a:pt x="1277" y="26155"/>
                      </a:lnTo>
                      <a:lnTo>
                        <a:pt x="1402" y="26155"/>
                      </a:lnTo>
                      <a:lnTo>
                        <a:pt x="1486" y="26260"/>
                      </a:lnTo>
                      <a:lnTo>
                        <a:pt x="1611" y="26260"/>
                      </a:lnTo>
                      <a:lnTo>
                        <a:pt x="1674" y="26239"/>
                      </a:lnTo>
                      <a:lnTo>
                        <a:pt x="1779" y="26239"/>
                      </a:lnTo>
                      <a:lnTo>
                        <a:pt x="1883" y="26364"/>
                      </a:lnTo>
                      <a:lnTo>
                        <a:pt x="1800" y="26448"/>
                      </a:lnTo>
                      <a:lnTo>
                        <a:pt x="1611" y="26406"/>
                      </a:lnTo>
                      <a:lnTo>
                        <a:pt x="1528" y="26427"/>
                      </a:lnTo>
                      <a:lnTo>
                        <a:pt x="1507" y="26532"/>
                      </a:lnTo>
                      <a:lnTo>
                        <a:pt x="1381" y="26636"/>
                      </a:lnTo>
                      <a:lnTo>
                        <a:pt x="1277" y="26553"/>
                      </a:lnTo>
                      <a:lnTo>
                        <a:pt x="1214" y="26615"/>
                      </a:lnTo>
                      <a:lnTo>
                        <a:pt x="1214" y="26720"/>
                      </a:lnTo>
                      <a:lnTo>
                        <a:pt x="1109" y="26741"/>
                      </a:lnTo>
                      <a:lnTo>
                        <a:pt x="1067" y="26636"/>
                      </a:lnTo>
                      <a:lnTo>
                        <a:pt x="1005" y="26657"/>
                      </a:lnTo>
                      <a:lnTo>
                        <a:pt x="1005" y="26720"/>
                      </a:lnTo>
                      <a:lnTo>
                        <a:pt x="1067" y="26783"/>
                      </a:lnTo>
                      <a:lnTo>
                        <a:pt x="1046" y="26929"/>
                      </a:lnTo>
                      <a:lnTo>
                        <a:pt x="1088" y="26992"/>
                      </a:lnTo>
                      <a:lnTo>
                        <a:pt x="1088" y="27034"/>
                      </a:lnTo>
                      <a:lnTo>
                        <a:pt x="1067" y="27055"/>
                      </a:lnTo>
                      <a:lnTo>
                        <a:pt x="984" y="27159"/>
                      </a:lnTo>
                      <a:lnTo>
                        <a:pt x="942" y="27306"/>
                      </a:lnTo>
                      <a:lnTo>
                        <a:pt x="858" y="27369"/>
                      </a:lnTo>
                      <a:lnTo>
                        <a:pt x="795" y="27808"/>
                      </a:lnTo>
                      <a:lnTo>
                        <a:pt x="1067" y="28289"/>
                      </a:lnTo>
                      <a:lnTo>
                        <a:pt x="1067" y="28394"/>
                      </a:lnTo>
                      <a:lnTo>
                        <a:pt x="984" y="28457"/>
                      </a:lnTo>
                      <a:lnTo>
                        <a:pt x="1005" y="28561"/>
                      </a:lnTo>
                      <a:lnTo>
                        <a:pt x="942" y="28708"/>
                      </a:lnTo>
                      <a:lnTo>
                        <a:pt x="1046" y="28729"/>
                      </a:lnTo>
                      <a:lnTo>
                        <a:pt x="1067" y="28833"/>
                      </a:lnTo>
                      <a:lnTo>
                        <a:pt x="1046" y="28875"/>
                      </a:lnTo>
                      <a:lnTo>
                        <a:pt x="1088" y="28938"/>
                      </a:lnTo>
                      <a:lnTo>
                        <a:pt x="1109" y="29043"/>
                      </a:lnTo>
                      <a:lnTo>
                        <a:pt x="1088" y="29126"/>
                      </a:lnTo>
                      <a:lnTo>
                        <a:pt x="1172" y="29252"/>
                      </a:lnTo>
                      <a:lnTo>
                        <a:pt x="1193" y="29294"/>
                      </a:lnTo>
                      <a:lnTo>
                        <a:pt x="1256" y="29461"/>
                      </a:lnTo>
                      <a:lnTo>
                        <a:pt x="1318" y="29566"/>
                      </a:lnTo>
                      <a:lnTo>
                        <a:pt x="1360" y="29712"/>
                      </a:lnTo>
                      <a:lnTo>
                        <a:pt x="1402" y="29712"/>
                      </a:lnTo>
                      <a:lnTo>
                        <a:pt x="1507" y="29796"/>
                      </a:lnTo>
                      <a:lnTo>
                        <a:pt x="1632" y="29712"/>
                      </a:lnTo>
                      <a:lnTo>
                        <a:pt x="1737" y="29900"/>
                      </a:lnTo>
                      <a:lnTo>
                        <a:pt x="1883" y="29817"/>
                      </a:lnTo>
                      <a:lnTo>
                        <a:pt x="2009" y="29859"/>
                      </a:lnTo>
                      <a:lnTo>
                        <a:pt x="2113" y="30026"/>
                      </a:lnTo>
                      <a:lnTo>
                        <a:pt x="2260" y="29921"/>
                      </a:lnTo>
                      <a:lnTo>
                        <a:pt x="2427" y="29880"/>
                      </a:lnTo>
                      <a:lnTo>
                        <a:pt x="2511" y="29963"/>
                      </a:lnTo>
                      <a:lnTo>
                        <a:pt x="2574" y="29963"/>
                      </a:lnTo>
                      <a:lnTo>
                        <a:pt x="2846" y="30026"/>
                      </a:lnTo>
                      <a:lnTo>
                        <a:pt x="2867" y="30172"/>
                      </a:lnTo>
                      <a:lnTo>
                        <a:pt x="2825" y="30319"/>
                      </a:lnTo>
                      <a:lnTo>
                        <a:pt x="2930" y="30424"/>
                      </a:lnTo>
                      <a:lnTo>
                        <a:pt x="2930" y="30612"/>
                      </a:lnTo>
                      <a:lnTo>
                        <a:pt x="3055" y="30737"/>
                      </a:lnTo>
                      <a:lnTo>
                        <a:pt x="3139" y="30905"/>
                      </a:lnTo>
                      <a:lnTo>
                        <a:pt x="3285" y="31114"/>
                      </a:lnTo>
                      <a:lnTo>
                        <a:pt x="3390" y="31177"/>
                      </a:lnTo>
                      <a:lnTo>
                        <a:pt x="3453" y="31365"/>
                      </a:lnTo>
                      <a:lnTo>
                        <a:pt x="3620" y="31428"/>
                      </a:lnTo>
                      <a:lnTo>
                        <a:pt x="3829" y="31595"/>
                      </a:lnTo>
                      <a:lnTo>
                        <a:pt x="3871" y="31700"/>
                      </a:lnTo>
                      <a:lnTo>
                        <a:pt x="4018" y="31805"/>
                      </a:lnTo>
                      <a:lnTo>
                        <a:pt x="3934" y="31867"/>
                      </a:lnTo>
                      <a:lnTo>
                        <a:pt x="3829" y="32056"/>
                      </a:lnTo>
                      <a:lnTo>
                        <a:pt x="3557" y="32097"/>
                      </a:lnTo>
                      <a:lnTo>
                        <a:pt x="3411" y="31993"/>
                      </a:lnTo>
                      <a:lnTo>
                        <a:pt x="3369" y="32097"/>
                      </a:lnTo>
                      <a:lnTo>
                        <a:pt x="3369" y="32223"/>
                      </a:lnTo>
                      <a:lnTo>
                        <a:pt x="3474" y="32411"/>
                      </a:lnTo>
                      <a:lnTo>
                        <a:pt x="3453" y="32579"/>
                      </a:lnTo>
                      <a:lnTo>
                        <a:pt x="3578" y="32725"/>
                      </a:lnTo>
                      <a:lnTo>
                        <a:pt x="3578" y="32893"/>
                      </a:lnTo>
                      <a:lnTo>
                        <a:pt x="3683" y="32913"/>
                      </a:lnTo>
                      <a:lnTo>
                        <a:pt x="3808" y="32893"/>
                      </a:lnTo>
                      <a:lnTo>
                        <a:pt x="3808" y="32746"/>
                      </a:lnTo>
                      <a:lnTo>
                        <a:pt x="3892" y="32683"/>
                      </a:lnTo>
                      <a:lnTo>
                        <a:pt x="4185" y="32788"/>
                      </a:lnTo>
                      <a:lnTo>
                        <a:pt x="4457" y="32788"/>
                      </a:lnTo>
                      <a:lnTo>
                        <a:pt x="4624" y="32704"/>
                      </a:lnTo>
                      <a:lnTo>
                        <a:pt x="4750" y="32704"/>
                      </a:lnTo>
                      <a:lnTo>
                        <a:pt x="4834" y="32955"/>
                      </a:lnTo>
                      <a:lnTo>
                        <a:pt x="4959" y="33060"/>
                      </a:lnTo>
                      <a:lnTo>
                        <a:pt x="4875" y="33206"/>
                      </a:lnTo>
                      <a:lnTo>
                        <a:pt x="5043" y="33416"/>
                      </a:lnTo>
                      <a:lnTo>
                        <a:pt x="5357" y="33353"/>
                      </a:lnTo>
                      <a:lnTo>
                        <a:pt x="5461" y="33457"/>
                      </a:lnTo>
                      <a:lnTo>
                        <a:pt x="5482" y="33583"/>
                      </a:lnTo>
                      <a:lnTo>
                        <a:pt x="5587" y="33625"/>
                      </a:lnTo>
                      <a:lnTo>
                        <a:pt x="5587" y="33771"/>
                      </a:lnTo>
                      <a:lnTo>
                        <a:pt x="5650" y="33960"/>
                      </a:lnTo>
                      <a:lnTo>
                        <a:pt x="5901" y="34211"/>
                      </a:lnTo>
                      <a:lnTo>
                        <a:pt x="6005" y="34106"/>
                      </a:lnTo>
                      <a:lnTo>
                        <a:pt x="6173" y="34190"/>
                      </a:lnTo>
                      <a:lnTo>
                        <a:pt x="6298" y="34169"/>
                      </a:lnTo>
                      <a:lnTo>
                        <a:pt x="6424" y="34190"/>
                      </a:lnTo>
                      <a:lnTo>
                        <a:pt x="6612" y="34043"/>
                      </a:lnTo>
                      <a:lnTo>
                        <a:pt x="6696" y="34043"/>
                      </a:lnTo>
                      <a:lnTo>
                        <a:pt x="6821" y="34315"/>
                      </a:lnTo>
                      <a:lnTo>
                        <a:pt x="7010" y="34420"/>
                      </a:lnTo>
                      <a:lnTo>
                        <a:pt x="7051" y="34525"/>
                      </a:lnTo>
                      <a:lnTo>
                        <a:pt x="7135" y="34462"/>
                      </a:lnTo>
                      <a:lnTo>
                        <a:pt x="7344" y="34504"/>
                      </a:lnTo>
                      <a:lnTo>
                        <a:pt x="7491" y="34504"/>
                      </a:lnTo>
                      <a:lnTo>
                        <a:pt x="7595" y="34587"/>
                      </a:lnTo>
                      <a:lnTo>
                        <a:pt x="7742" y="34566"/>
                      </a:lnTo>
                      <a:lnTo>
                        <a:pt x="7888" y="34671"/>
                      </a:lnTo>
                      <a:lnTo>
                        <a:pt x="8077" y="34692"/>
                      </a:lnTo>
                      <a:lnTo>
                        <a:pt x="8160" y="34608"/>
                      </a:lnTo>
                      <a:lnTo>
                        <a:pt x="8202" y="34734"/>
                      </a:lnTo>
                      <a:lnTo>
                        <a:pt x="8286" y="34797"/>
                      </a:lnTo>
                      <a:lnTo>
                        <a:pt x="8286" y="34943"/>
                      </a:lnTo>
                      <a:lnTo>
                        <a:pt x="8181" y="35090"/>
                      </a:lnTo>
                      <a:lnTo>
                        <a:pt x="8056" y="35110"/>
                      </a:lnTo>
                      <a:lnTo>
                        <a:pt x="8014" y="35362"/>
                      </a:lnTo>
                      <a:lnTo>
                        <a:pt x="8181" y="35466"/>
                      </a:lnTo>
                      <a:lnTo>
                        <a:pt x="8202" y="35634"/>
                      </a:lnTo>
                      <a:lnTo>
                        <a:pt x="8119" y="35843"/>
                      </a:lnTo>
                      <a:lnTo>
                        <a:pt x="8160" y="35989"/>
                      </a:lnTo>
                      <a:lnTo>
                        <a:pt x="8056" y="36073"/>
                      </a:lnTo>
                      <a:lnTo>
                        <a:pt x="7763" y="36094"/>
                      </a:lnTo>
                      <a:lnTo>
                        <a:pt x="7637" y="36303"/>
                      </a:lnTo>
                      <a:lnTo>
                        <a:pt x="7554" y="36345"/>
                      </a:lnTo>
                      <a:lnTo>
                        <a:pt x="7533" y="36596"/>
                      </a:lnTo>
                      <a:lnTo>
                        <a:pt x="7554" y="36596"/>
                      </a:lnTo>
                      <a:lnTo>
                        <a:pt x="7658" y="36617"/>
                      </a:lnTo>
                      <a:lnTo>
                        <a:pt x="7784" y="36554"/>
                      </a:lnTo>
                      <a:lnTo>
                        <a:pt x="7951" y="36512"/>
                      </a:lnTo>
                      <a:lnTo>
                        <a:pt x="7972" y="36575"/>
                      </a:lnTo>
                      <a:lnTo>
                        <a:pt x="7951" y="36659"/>
                      </a:lnTo>
                      <a:lnTo>
                        <a:pt x="7637" y="36805"/>
                      </a:lnTo>
                      <a:lnTo>
                        <a:pt x="7491" y="36889"/>
                      </a:lnTo>
                      <a:lnTo>
                        <a:pt x="7554" y="36931"/>
                      </a:lnTo>
                      <a:lnTo>
                        <a:pt x="7637" y="36931"/>
                      </a:lnTo>
                      <a:lnTo>
                        <a:pt x="7554" y="37014"/>
                      </a:lnTo>
                      <a:lnTo>
                        <a:pt x="7428" y="36994"/>
                      </a:lnTo>
                      <a:lnTo>
                        <a:pt x="7240" y="37014"/>
                      </a:lnTo>
                      <a:lnTo>
                        <a:pt x="7323" y="37203"/>
                      </a:lnTo>
                      <a:lnTo>
                        <a:pt x="7386" y="37286"/>
                      </a:lnTo>
                      <a:lnTo>
                        <a:pt x="7449" y="37224"/>
                      </a:lnTo>
                      <a:lnTo>
                        <a:pt x="7470" y="37286"/>
                      </a:lnTo>
                      <a:lnTo>
                        <a:pt x="7575" y="37307"/>
                      </a:lnTo>
                      <a:lnTo>
                        <a:pt x="7575" y="37349"/>
                      </a:lnTo>
                      <a:lnTo>
                        <a:pt x="7491" y="37391"/>
                      </a:lnTo>
                      <a:lnTo>
                        <a:pt x="7449" y="37454"/>
                      </a:lnTo>
                      <a:lnTo>
                        <a:pt x="7365" y="37454"/>
                      </a:lnTo>
                      <a:lnTo>
                        <a:pt x="7323" y="37517"/>
                      </a:lnTo>
                      <a:lnTo>
                        <a:pt x="7323" y="37559"/>
                      </a:lnTo>
                      <a:lnTo>
                        <a:pt x="7177" y="37705"/>
                      </a:lnTo>
                      <a:lnTo>
                        <a:pt x="7177" y="37831"/>
                      </a:lnTo>
                      <a:lnTo>
                        <a:pt x="7240" y="37851"/>
                      </a:lnTo>
                      <a:lnTo>
                        <a:pt x="7219" y="38019"/>
                      </a:lnTo>
                      <a:lnTo>
                        <a:pt x="7114" y="37977"/>
                      </a:lnTo>
                      <a:lnTo>
                        <a:pt x="7072" y="38019"/>
                      </a:lnTo>
                      <a:lnTo>
                        <a:pt x="6968" y="37935"/>
                      </a:lnTo>
                      <a:lnTo>
                        <a:pt x="6842" y="37914"/>
                      </a:lnTo>
                      <a:lnTo>
                        <a:pt x="6842" y="37956"/>
                      </a:lnTo>
                      <a:lnTo>
                        <a:pt x="6905" y="38040"/>
                      </a:lnTo>
                      <a:lnTo>
                        <a:pt x="6821" y="38061"/>
                      </a:lnTo>
                      <a:lnTo>
                        <a:pt x="6738" y="38144"/>
                      </a:lnTo>
                      <a:lnTo>
                        <a:pt x="6863" y="38165"/>
                      </a:lnTo>
                      <a:lnTo>
                        <a:pt x="6947" y="38165"/>
                      </a:lnTo>
                      <a:lnTo>
                        <a:pt x="7114" y="38291"/>
                      </a:lnTo>
                      <a:lnTo>
                        <a:pt x="7114" y="38375"/>
                      </a:lnTo>
                      <a:lnTo>
                        <a:pt x="7240" y="38500"/>
                      </a:lnTo>
                      <a:lnTo>
                        <a:pt x="7449" y="38479"/>
                      </a:lnTo>
                      <a:lnTo>
                        <a:pt x="7679" y="38605"/>
                      </a:lnTo>
                      <a:lnTo>
                        <a:pt x="7847" y="38647"/>
                      </a:lnTo>
                      <a:lnTo>
                        <a:pt x="8202" y="38898"/>
                      </a:lnTo>
                      <a:lnTo>
                        <a:pt x="8286" y="39023"/>
                      </a:lnTo>
                      <a:lnTo>
                        <a:pt x="8391" y="39065"/>
                      </a:lnTo>
                      <a:lnTo>
                        <a:pt x="8412" y="39128"/>
                      </a:lnTo>
                      <a:lnTo>
                        <a:pt x="8516" y="39211"/>
                      </a:lnTo>
                      <a:lnTo>
                        <a:pt x="8600" y="39211"/>
                      </a:lnTo>
                      <a:lnTo>
                        <a:pt x="8621" y="39295"/>
                      </a:lnTo>
                      <a:lnTo>
                        <a:pt x="8725" y="39337"/>
                      </a:lnTo>
                      <a:lnTo>
                        <a:pt x="8788" y="39337"/>
                      </a:lnTo>
                      <a:lnTo>
                        <a:pt x="8893" y="39483"/>
                      </a:lnTo>
                      <a:lnTo>
                        <a:pt x="8997" y="39504"/>
                      </a:lnTo>
                      <a:lnTo>
                        <a:pt x="9039" y="39525"/>
                      </a:lnTo>
                      <a:lnTo>
                        <a:pt x="9102" y="39504"/>
                      </a:lnTo>
                      <a:lnTo>
                        <a:pt x="9248" y="39630"/>
                      </a:lnTo>
                      <a:lnTo>
                        <a:pt x="9248" y="39714"/>
                      </a:lnTo>
                      <a:lnTo>
                        <a:pt x="9374" y="39735"/>
                      </a:lnTo>
                      <a:lnTo>
                        <a:pt x="9520" y="39923"/>
                      </a:lnTo>
                      <a:lnTo>
                        <a:pt x="9583" y="40007"/>
                      </a:lnTo>
                      <a:lnTo>
                        <a:pt x="9625" y="40237"/>
                      </a:lnTo>
                      <a:lnTo>
                        <a:pt x="9730" y="40425"/>
                      </a:lnTo>
                      <a:lnTo>
                        <a:pt x="9688" y="40488"/>
                      </a:lnTo>
                      <a:lnTo>
                        <a:pt x="9730" y="40572"/>
                      </a:lnTo>
                      <a:cubicBezTo>
                        <a:pt x="9939" y="40572"/>
                        <a:pt x="10483" y="40572"/>
                        <a:pt x="10462" y="40446"/>
                      </a:cubicBezTo>
                      <a:lnTo>
                        <a:pt x="10420" y="40279"/>
                      </a:lnTo>
                      <a:lnTo>
                        <a:pt x="11090" y="40258"/>
                      </a:lnTo>
                      <a:cubicBezTo>
                        <a:pt x="11090" y="40258"/>
                        <a:pt x="11215" y="40383"/>
                        <a:pt x="11320" y="40383"/>
                      </a:cubicBezTo>
                      <a:cubicBezTo>
                        <a:pt x="11425" y="40383"/>
                        <a:pt x="11948" y="40153"/>
                        <a:pt x="11948" y="40153"/>
                      </a:cubicBezTo>
                      <a:cubicBezTo>
                        <a:pt x="11948" y="40153"/>
                        <a:pt x="12073" y="40174"/>
                        <a:pt x="12136" y="40279"/>
                      </a:cubicBezTo>
                      <a:cubicBezTo>
                        <a:pt x="12159" y="40337"/>
                        <a:pt x="12208" y="40350"/>
                        <a:pt x="12254" y="40350"/>
                      </a:cubicBezTo>
                      <a:cubicBezTo>
                        <a:pt x="12291" y="40350"/>
                        <a:pt x="12327" y="40341"/>
                        <a:pt x="12345" y="40341"/>
                      </a:cubicBezTo>
                      <a:lnTo>
                        <a:pt x="12345" y="40320"/>
                      </a:lnTo>
                      <a:lnTo>
                        <a:pt x="12492" y="40341"/>
                      </a:lnTo>
                      <a:lnTo>
                        <a:pt x="12764" y="40551"/>
                      </a:lnTo>
                      <a:lnTo>
                        <a:pt x="12826" y="40676"/>
                      </a:lnTo>
                      <a:lnTo>
                        <a:pt x="13098" y="40697"/>
                      </a:lnTo>
                      <a:lnTo>
                        <a:pt x="13140" y="40592"/>
                      </a:lnTo>
                      <a:lnTo>
                        <a:pt x="13308" y="40488"/>
                      </a:lnTo>
                      <a:lnTo>
                        <a:pt x="13496" y="40258"/>
                      </a:lnTo>
                      <a:lnTo>
                        <a:pt x="13433" y="40237"/>
                      </a:lnTo>
                      <a:lnTo>
                        <a:pt x="13119" y="39965"/>
                      </a:lnTo>
                      <a:lnTo>
                        <a:pt x="12910" y="39714"/>
                      </a:lnTo>
                      <a:lnTo>
                        <a:pt x="12889" y="39546"/>
                      </a:lnTo>
                      <a:lnTo>
                        <a:pt x="12805" y="39442"/>
                      </a:lnTo>
                      <a:lnTo>
                        <a:pt x="12805" y="39295"/>
                      </a:lnTo>
                      <a:lnTo>
                        <a:pt x="12785" y="39211"/>
                      </a:lnTo>
                      <a:lnTo>
                        <a:pt x="12764" y="39170"/>
                      </a:lnTo>
                      <a:lnTo>
                        <a:pt x="12680" y="39170"/>
                      </a:lnTo>
                      <a:lnTo>
                        <a:pt x="12680" y="39065"/>
                      </a:lnTo>
                      <a:lnTo>
                        <a:pt x="12722" y="39086"/>
                      </a:lnTo>
                      <a:lnTo>
                        <a:pt x="12764" y="38981"/>
                      </a:lnTo>
                      <a:lnTo>
                        <a:pt x="12805" y="38877"/>
                      </a:lnTo>
                      <a:lnTo>
                        <a:pt x="12722" y="38877"/>
                      </a:lnTo>
                      <a:lnTo>
                        <a:pt x="12680" y="38919"/>
                      </a:lnTo>
                      <a:lnTo>
                        <a:pt x="12554" y="38856"/>
                      </a:lnTo>
                      <a:lnTo>
                        <a:pt x="12554" y="38667"/>
                      </a:lnTo>
                      <a:lnTo>
                        <a:pt x="12450" y="38647"/>
                      </a:lnTo>
                      <a:lnTo>
                        <a:pt x="12366" y="38563"/>
                      </a:lnTo>
                      <a:lnTo>
                        <a:pt x="12282" y="38584"/>
                      </a:lnTo>
                      <a:lnTo>
                        <a:pt x="12178" y="38584"/>
                      </a:lnTo>
                      <a:lnTo>
                        <a:pt x="12136" y="38375"/>
                      </a:lnTo>
                      <a:lnTo>
                        <a:pt x="12157" y="38270"/>
                      </a:lnTo>
                      <a:lnTo>
                        <a:pt x="12199" y="38228"/>
                      </a:lnTo>
                      <a:lnTo>
                        <a:pt x="12199" y="38019"/>
                      </a:lnTo>
                      <a:lnTo>
                        <a:pt x="12261" y="37914"/>
                      </a:lnTo>
                      <a:lnTo>
                        <a:pt x="12282" y="37768"/>
                      </a:lnTo>
                      <a:lnTo>
                        <a:pt x="12345" y="37726"/>
                      </a:lnTo>
                      <a:lnTo>
                        <a:pt x="12366" y="37600"/>
                      </a:lnTo>
                      <a:lnTo>
                        <a:pt x="12408" y="37517"/>
                      </a:lnTo>
                      <a:lnTo>
                        <a:pt x="12408" y="37433"/>
                      </a:lnTo>
                      <a:lnTo>
                        <a:pt x="12471" y="37454"/>
                      </a:lnTo>
                      <a:lnTo>
                        <a:pt x="12513" y="37517"/>
                      </a:lnTo>
                      <a:lnTo>
                        <a:pt x="12575" y="37496"/>
                      </a:lnTo>
                      <a:lnTo>
                        <a:pt x="12596" y="37412"/>
                      </a:lnTo>
                      <a:lnTo>
                        <a:pt x="12659" y="37454"/>
                      </a:lnTo>
                      <a:lnTo>
                        <a:pt x="12701" y="37412"/>
                      </a:lnTo>
                      <a:lnTo>
                        <a:pt x="12785" y="37412"/>
                      </a:lnTo>
                      <a:lnTo>
                        <a:pt x="12868" y="37349"/>
                      </a:lnTo>
                      <a:lnTo>
                        <a:pt x="12826" y="37307"/>
                      </a:lnTo>
                      <a:lnTo>
                        <a:pt x="12764" y="37286"/>
                      </a:lnTo>
                      <a:lnTo>
                        <a:pt x="12805" y="37286"/>
                      </a:lnTo>
                      <a:cubicBezTo>
                        <a:pt x="12805" y="37286"/>
                        <a:pt x="12826" y="37307"/>
                        <a:pt x="12868" y="37307"/>
                      </a:cubicBezTo>
                      <a:cubicBezTo>
                        <a:pt x="12889" y="37307"/>
                        <a:pt x="12931" y="37286"/>
                        <a:pt x="12931" y="37286"/>
                      </a:cubicBezTo>
                      <a:lnTo>
                        <a:pt x="12994" y="37328"/>
                      </a:lnTo>
                      <a:lnTo>
                        <a:pt x="13036" y="37307"/>
                      </a:lnTo>
                      <a:lnTo>
                        <a:pt x="13015" y="37245"/>
                      </a:lnTo>
                      <a:lnTo>
                        <a:pt x="12847" y="37140"/>
                      </a:lnTo>
                      <a:lnTo>
                        <a:pt x="12931" y="37119"/>
                      </a:lnTo>
                      <a:lnTo>
                        <a:pt x="13036" y="37140"/>
                      </a:lnTo>
                      <a:lnTo>
                        <a:pt x="13098" y="37119"/>
                      </a:lnTo>
                      <a:lnTo>
                        <a:pt x="13161" y="37140"/>
                      </a:lnTo>
                      <a:lnTo>
                        <a:pt x="13161" y="37077"/>
                      </a:lnTo>
                      <a:lnTo>
                        <a:pt x="13119" y="37035"/>
                      </a:lnTo>
                      <a:lnTo>
                        <a:pt x="13161" y="37035"/>
                      </a:lnTo>
                      <a:lnTo>
                        <a:pt x="13161" y="36994"/>
                      </a:lnTo>
                      <a:lnTo>
                        <a:pt x="13119" y="36931"/>
                      </a:lnTo>
                      <a:lnTo>
                        <a:pt x="13203" y="36910"/>
                      </a:lnTo>
                      <a:lnTo>
                        <a:pt x="13203" y="36868"/>
                      </a:lnTo>
                      <a:lnTo>
                        <a:pt x="13203" y="36805"/>
                      </a:lnTo>
                      <a:lnTo>
                        <a:pt x="13057" y="36722"/>
                      </a:lnTo>
                      <a:lnTo>
                        <a:pt x="12910" y="36784"/>
                      </a:lnTo>
                      <a:lnTo>
                        <a:pt x="12701" y="36659"/>
                      </a:lnTo>
                      <a:lnTo>
                        <a:pt x="12701" y="36554"/>
                      </a:lnTo>
                      <a:lnTo>
                        <a:pt x="12910" y="36554"/>
                      </a:lnTo>
                      <a:lnTo>
                        <a:pt x="12680" y="36157"/>
                      </a:lnTo>
                      <a:lnTo>
                        <a:pt x="12408" y="35885"/>
                      </a:lnTo>
                      <a:lnTo>
                        <a:pt x="12052" y="35780"/>
                      </a:lnTo>
                      <a:lnTo>
                        <a:pt x="11989" y="35864"/>
                      </a:lnTo>
                      <a:lnTo>
                        <a:pt x="11822" y="35717"/>
                      </a:lnTo>
                      <a:lnTo>
                        <a:pt x="11843" y="35634"/>
                      </a:lnTo>
                      <a:lnTo>
                        <a:pt x="11738" y="35466"/>
                      </a:lnTo>
                      <a:lnTo>
                        <a:pt x="11508" y="35403"/>
                      </a:lnTo>
                      <a:lnTo>
                        <a:pt x="11571" y="35194"/>
                      </a:lnTo>
                      <a:lnTo>
                        <a:pt x="11634" y="34818"/>
                      </a:lnTo>
                      <a:lnTo>
                        <a:pt x="11550" y="34734"/>
                      </a:lnTo>
                      <a:lnTo>
                        <a:pt x="11529" y="34462"/>
                      </a:lnTo>
                      <a:lnTo>
                        <a:pt x="11634" y="34399"/>
                      </a:lnTo>
                      <a:lnTo>
                        <a:pt x="11780" y="34211"/>
                      </a:lnTo>
                      <a:lnTo>
                        <a:pt x="11780" y="34064"/>
                      </a:lnTo>
                      <a:lnTo>
                        <a:pt x="11864" y="33960"/>
                      </a:lnTo>
                      <a:lnTo>
                        <a:pt x="12178" y="34253"/>
                      </a:lnTo>
                      <a:lnTo>
                        <a:pt x="12199" y="34357"/>
                      </a:lnTo>
                      <a:lnTo>
                        <a:pt x="12387" y="34462"/>
                      </a:lnTo>
                      <a:lnTo>
                        <a:pt x="12575" y="34420"/>
                      </a:lnTo>
                      <a:lnTo>
                        <a:pt x="12554" y="34253"/>
                      </a:lnTo>
                      <a:lnTo>
                        <a:pt x="12617" y="34190"/>
                      </a:lnTo>
                      <a:lnTo>
                        <a:pt x="12492" y="33729"/>
                      </a:lnTo>
                      <a:lnTo>
                        <a:pt x="12680" y="33688"/>
                      </a:lnTo>
                      <a:lnTo>
                        <a:pt x="12868" y="33688"/>
                      </a:lnTo>
                      <a:lnTo>
                        <a:pt x="12868" y="33562"/>
                      </a:lnTo>
                      <a:lnTo>
                        <a:pt x="12785" y="33457"/>
                      </a:lnTo>
                      <a:lnTo>
                        <a:pt x="12805" y="33332"/>
                      </a:lnTo>
                      <a:lnTo>
                        <a:pt x="12994" y="33227"/>
                      </a:lnTo>
                      <a:lnTo>
                        <a:pt x="13077" y="33227"/>
                      </a:lnTo>
                      <a:lnTo>
                        <a:pt x="13119" y="33060"/>
                      </a:lnTo>
                      <a:lnTo>
                        <a:pt x="13203" y="32997"/>
                      </a:lnTo>
                      <a:lnTo>
                        <a:pt x="13329" y="33018"/>
                      </a:lnTo>
                      <a:lnTo>
                        <a:pt x="13349" y="32913"/>
                      </a:lnTo>
                      <a:lnTo>
                        <a:pt x="13329" y="32809"/>
                      </a:lnTo>
                      <a:lnTo>
                        <a:pt x="13349" y="32725"/>
                      </a:lnTo>
                      <a:lnTo>
                        <a:pt x="13538" y="32830"/>
                      </a:lnTo>
                      <a:lnTo>
                        <a:pt x="13663" y="32893"/>
                      </a:lnTo>
                      <a:lnTo>
                        <a:pt x="13642" y="32955"/>
                      </a:lnTo>
                      <a:lnTo>
                        <a:pt x="13559" y="33060"/>
                      </a:lnTo>
                      <a:lnTo>
                        <a:pt x="13621" y="33123"/>
                      </a:lnTo>
                      <a:lnTo>
                        <a:pt x="13726" y="33060"/>
                      </a:lnTo>
                      <a:lnTo>
                        <a:pt x="13747" y="32997"/>
                      </a:lnTo>
                      <a:lnTo>
                        <a:pt x="13831" y="32934"/>
                      </a:lnTo>
                      <a:lnTo>
                        <a:pt x="13831" y="33039"/>
                      </a:lnTo>
                      <a:lnTo>
                        <a:pt x="13914" y="32955"/>
                      </a:lnTo>
                      <a:lnTo>
                        <a:pt x="13935" y="32893"/>
                      </a:lnTo>
                      <a:lnTo>
                        <a:pt x="14040" y="32893"/>
                      </a:lnTo>
                      <a:lnTo>
                        <a:pt x="14165" y="32809"/>
                      </a:lnTo>
                      <a:lnTo>
                        <a:pt x="14270" y="32809"/>
                      </a:lnTo>
                      <a:lnTo>
                        <a:pt x="14312" y="32955"/>
                      </a:lnTo>
                      <a:lnTo>
                        <a:pt x="14458" y="33039"/>
                      </a:lnTo>
                      <a:lnTo>
                        <a:pt x="14668" y="32955"/>
                      </a:lnTo>
                      <a:lnTo>
                        <a:pt x="14772" y="32955"/>
                      </a:lnTo>
                      <a:lnTo>
                        <a:pt x="14814" y="33039"/>
                      </a:lnTo>
                      <a:lnTo>
                        <a:pt x="14898" y="33039"/>
                      </a:lnTo>
                      <a:lnTo>
                        <a:pt x="15002" y="33206"/>
                      </a:lnTo>
                      <a:lnTo>
                        <a:pt x="15128" y="33206"/>
                      </a:lnTo>
                      <a:lnTo>
                        <a:pt x="15233" y="33332"/>
                      </a:lnTo>
                      <a:lnTo>
                        <a:pt x="15400" y="33457"/>
                      </a:lnTo>
                      <a:lnTo>
                        <a:pt x="15463" y="33457"/>
                      </a:lnTo>
                      <a:lnTo>
                        <a:pt x="15526" y="33541"/>
                      </a:lnTo>
                      <a:lnTo>
                        <a:pt x="15526" y="33667"/>
                      </a:lnTo>
                      <a:lnTo>
                        <a:pt x="15609" y="33688"/>
                      </a:lnTo>
                      <a:lnTo>
                        <a:pt x="15672" y="33583"/>
                      </a:lnTo>
                      <a:lnTo>
                        <a:pt x="15672" y="33437"/>
                      </a:lnTo>
                      <a:lnTo>
                        <a:pt x="15777" y="33353"/>
                      </a:lnTo>
                      <a:lnTo>
                        <a:pt x="15860" y="33457"/>
                      </a:lnTo>
                      <a:lnTo>
                        <a:pt x="16070" y="33478"/>
                      </a:lnTo>
                      <a:lnTo>
                        <a:pt x="16153" y="33583"/>
                      </a:lnTo>
                      <a:lnTo>
                        <a:pt x="16258" y="33625"/>
                      </a:lnTo>
                      <a:lnTo>
                        <a:pt x="16383" y="33520"/>
                      </a:lnTo>
                      <a:lnTo>
                        <a:pt x="16383" y="33311"/>
                      </a:lnTo>
                      <a:lnTo>
                        <a:pt x="16509" y="33311"/>
                      </a:lnTo>
                      <a:lnTo>
                        <a:pt x="16509" y="33206"/>
                      </a:lnTo>
                      <a:lnTo>
                        <a:pt x="16614" y="33165"/>
                      </a:lnTo>
                      <a:lnTo>
                        <a:pt x="16697" y="33248"/>
                      </a:lnTo>
                      <a:lnTo>
                        <a:pt x="16760" y="33144"/>
                      </a:lnTo>
                      <a:lnTo>
                        <a:pt x="16886" y="33123"/>
                      </a:lnTo>
                      <a:lnTo>
                        <a:pt x="17032" y="33269"/>
                      </a:lnTo>
                      <a:lnTo>
                        <a:pt x="17074" y="33332"/>
                      </a:lnTo>
                      <a:lnTo>
                        <a:pt x="17220" y="33311"/>
                      </a:lnTo>
                      <a:lnTo>
                        <a:pt x="17199" y="33165"/>
                      </a:lnTo>
                      <a:lnTo>
                        <a:pt x="17283" y="33144"/>
                      </a:lnTo>
                      <a:lnTo>
                        <a:pt x="17409" y="33144"/>
                      </a:lnTo>
                      <a:lnTo>
                        <a:pt x="17451" y="33060"/>
                      </a:lnTo>
                      <a:lnTo>
                        <a:pt x="17597" y="33144"/>
                      </a:lnTo>
                      <a:lnTo>
                        <a:pt x="17660" y="33206"/>
                      </a:lnTo>
                      <a:lnTo>
                        <a:pt x="17639" y="33269"/>
                      </a:lnTo>
                      <a:lnTo>
                        <a:pt x="17555" y="33332"/>
                      </a:lnTo>
                      <a:lnTo>
                        <a:pt x="17660" y="33457"/>
                      </a:lnTo>
                      <a:lnTo>
                        <a:pt x="17764" y="33478"/>
                      </a:lnTo>
                      <a:lnTo>
                        <a:pt x="17827" y="33457"/>
                      </a:lnTo>
                      <a:lnTo>
                        <a:pt x="17911" y="33520"/>
                      </a:lnTo>
                      <a:lnTo>
                        <a:pt x="18078" y="33520"/>
                      </a:lnTo>
                      <a:lnTo>
                        <a:pt x="18287" y="33625"/>
                      </a:lnTo>
                      <a:lnTo>
                        <a:pt x="18434" y="33583"/>
                      </a:lnTo>
                      <a:lnTo>
                        <a:pt x="18476" y="33457"/>
                      </a:lnTo>
                      <a:lnTo>
                        <a:pt x="18476" y="33353"/>
                      </a:lnTo>
                      <a:lnTo>
                        <a:pt x="18539" y="33311"/>
                      </a:lnTo>
                      <a:lnTo>
                        <a:pt x="18706" y="33416"/>
                      </a:lnTo>
                      <a:lnTo>
                        <a:pt x="18873" y="33437"/>
                      </a:lnTo>
                      <a:lnTo>
                        <a:pt x="19062" y="33353"/>
                      </a:lnTo>
                      <a:lnTo>
                        <a:pt x="19103" y="33248"/>
                      </a:lnTo>
                      <a:lnTo>
                        <a:pt x="19083" y="32809"/>
                      </a:lnTo>
                      <a:lnTo>
                        <a:pt x="19020" y="32746"/>
                      </a:lnTo>
                      <a:lnTo>
                        <a:pt x="18852" y="32746"/>
                      </a:lnTo>
                      <a:lnTo>
                        <a:pt x="18748" y="32683"/>
                      </a:lnTo>
                      <a:lnTo>
                        <a:pt x="18706" y="32621"/>
                      </a:lnTo>
                      <a:lnTo>
                        <a:pt x="18580" y="32600"/>
                      </a:lnTo>
                      <a:lnTo>
                        <a:pt x="18497" y="32516"/>
                      </a:lnTo>
                      <a:lnTo>
                        <a:pt x="18371" y="32516"/>
                      </a:lnTo>
                      <a:lnTo>
                        <a:pt x="18371" y="32432"/>
                      </a:lnTo>
                      <a:lnTo>
                        <a:pt x="18350" y="32369"/>
                      </a:lnTo>
                      <a:lnTo>
                        <a:pt x="18371" y="32307"/>
                      </a:lnTo>
                      <a:lnTo>
                        <a:pt x="18476" y="32307"/>
                      </a:lnTo>
                      <a:lnTo>
                        <a:pt x="18497" y="32181"/>
                      </a:lnTo>
                      <a:lnTo>
                        <a:pt x="18580" y="32077"/>
                      </a:lnTo>
                      <a:lnTo>
                        <a:pt x="18559" y="31951"/>
                      </a:lnTo>
                      <a:lnTo>
                        <a:pt x="18476" y="31951"/>
                      </a:lnTo>
                      <a:lnTo>
                        <a:pt x="18476" y="31805"/>
                      </a:lnTo>
                      <a:lnTo>
                        <a:pt x="18601" y="31637"/>
                      </a:lnTo>
                      <a:lnTo>
                        <a:pt x="18748" y="31491"/>
                      </a:lnTo>
                      <a:lnTo>
                        <a:pt x="18978" y="31470"/>
                      </a:lnTo>
                      <a:lnTo>
                        <a:pt x="19083" y="31491"/>
                      </a:lnTo>
                      <a:lnTo>
                        <a:pt x="19166" y="31449"/>
                      </a:lnTo>
                      <a:lnTo>
                        <a:pt x="19166" y="31344"/>
                      </a:lnTo>
                      <a:lnTo>
                        <a:pt x="19062" y="31323"/>
                      </a:lnTo>
                      <a:lnTo>
                        <a:pt x="18978" y="31219"/>
                      </a:lnTo>
                      <a:lnTo>
                        <a:pt x="18873" y="31219"/>
                      </a:lnTo>
                      <a:lnTo>
                        <a:pt x="18790" y="31260"/>
                      </a:lnTo>
                      <a:lnTo>
                        <a:pt x="18685" y="31219"/>
                      </a:lnTo>
                      <a:lnTo>
                        <a:pt x="18539" y="31219"/>
                      </a:lnTo>
                      <a:lnTo>
                        <a:pt x="18539" y="31135"/>
                      </a:lnTo>
                      <a:lnTo>
                        <a:pt x="18580" y="31072"/>
                      </a:lnTo>
                      <a:lnTo>
                        <a:pt x="18748" y="31072"/>
                      </a:lnTo>
                      <a:lnTo>
                        <a:pt x="18685" y="30947"/>
                      </a:lnTo>
                      <a:lnTo>
                        <a:pt x="18539" y="30968"/>
                      </a:lnTo>
                      <a:lnTo>
                        <a:pt x="18434" y="30947"/>
                      </a:lnTo>
                      <a:lnTo>
                        <a:pt x="18476" y="30905"/>
                      </a:lnTo>
                      <a:lnTo>
                        <a:pt x="18434" y="30758"/>
                      </a:lnTo>
                      <a:lnTo>
                        <a:pt x="18476" y="30737"/>
                      </a:lnTo>
                      <a:lnTo>
                        <a:pt x="18601" y="30737"/>
                      </a:lnTo>
                      <a:lnTo>
                        <a:pt x="18664" y="30654"/>
                      </a:lnTo>
                      <a:lnTo>
                        <a:pt x="18748" y="30654"/>
                      </a:lnTo>
                      <a:lnTo>
                        <a:pt x="18769" y="30716"/>
                      </a:lnTo>
                      <a:lnTo>
                        <a:pt x="18894" y="30696"/>
                      </a:lnTo>
                      <a:lnTo>
                        <a:pt x="18999" y="30758"/>
                      </a:lnTo>
                      <a:lnTo>
                        <a:pt x="19062" y="30716"/>
                      </a:lnTo>
                      <a:lnTo>
                        <a:pt x="19062" y="30633"/>
                      </a:lnTo>
                      <a:lnTo>
                        <a:pt x="19166" y="30591"/>
                      </a:lnTo>
                      <a:lnTo>
                        <a:pt x="19271" y="30591"/>
                      </a:lnTo>
                      <a:lnTo>
                        <a:pt x="19334" y="30696"/>
                      </a:lnTo>
                      <a:lnTo>
                        <a:pt x="19396" y="30612"/>
                      </a:lnTo>
                      <a:lnTo>
                        <a:pt x="19396" y="30528"/>
                      </a:lnTo>
                      <a:lnTo>
                        <a:pt x="19606" y="30486"/>
                      </a:lnTo>
                      <a:lnTo>
                        <a:pt x="19731" y="30486"/>
                      </a:lnTo>
                      <a:lnTo>
                        <a:pt x="19899" y="30403"/>
                      </a:lnTo>
                      <a:lnTo>
                        <a:pt x="20045" y="30403"/>
                      </a:lnTo>
                      <a:lnTo>
                        <a:pt x="20066" y="30340"/>
                      </a:lnTo>
                      <a:lnTo>
                        <a:pt x="20233" y="30235"/>
                      </a:lnTo>
                      <a:lnTo>
                        <a:pt x="20359" y="30235"/>
                      </a:lnTo>
                      <a:lnTo>
                        <a:pt x="20443" y="30193"/>
                      </a:lnTo>
                      <a:lnTo>
                        <a:pt x="20526" y="30193"/>
                      </a:lnTo>
                      <a:lnTo>
                        <a:pt x="20589" y="30214"/>
                      </a:lnTo>
                      <a:lnTo>
                        <a:pt x="20652" y="30172"/>
                      </a:lnTo>
                      <a:lnTo>
                        <a:pt x="20652" y="30026"/>
                      </a:lnTo>
                      <a:lnTo>
                        <a:pt x="20736" y="29984"/>
                      </a:lnTo>
                      <a:lnTo>
                        <a:pt x="20861" y="29984"/>
                      </a:lnTo>
                      <a:lnTo>
                        <a:pt x="20882" y="29900"/>
                      </a:lnTo>
                      <a:lnTo>
                        <a:pt x="20966" y="29859"/>
                      </a:lnTo>
                      <a:lnTo>
                        <a:pt x="21008" y="29900"/>
                      </a:lnTo>
                      <a:lnTo>
                        <a:pt x="21091" y="29921"/>
                      </a:lnTo>
                      <a:lnTo>
                        <a:pt x="21196" y="29880"/>
                      </a:lnTo>
                      <a:lnTo>
                        <a:pt x="21321" y="29817"/>
                      </a:lnTo>
                      <a:lnTo>
                        <a:pt x="21572" y="29670"/>
                      </a:lnTo>
                      <a:lnTo>
                        <a:pt x="21614" y="29670"/>
                      </a:lnTo>
                      <a:lnTo>
                        <a:pt x="21677" y="29649"/>
                      </a:lnTo>
                      <a:lnTo>
                        <a:pt x="21803" y="29608"/>
                      </a:lnTo>
                      <a:lnTo>
                        <a:pt x="21886" y="29503"/>
                      </a:lnTo>
                      <a:lnTo>
                        <a:pt x="21949" y="29545"/>
                      </a:lnTo>
                      <a:lnTo>
                        <a:pt x="22116" y="29503"/>
                      </a:lnTo>
                      <a:lnTo>
                        <a:pt x="22116" y="29440"/>
                      </a:lnTo>
                      <a:lnTo>
                        <a:pt x="22054" y="29356"/>
                      </a:lnTo>
                      <a:lnTo>
                        <a:pt x="22116" y="29336"/>
                      </a:lnTo>
                      <a:lnTo>
                        <a:pt x="22284" y="29336"/>
                      </a:lnTo>
                      <a:lnTo>
                        <a:pt x="22305" y="29231"/>
                      </a:lnTo>
                      <a:lnTo>
                        <a:pt x="22409" y="29168"/>
                      </a:lnTo>
                      <a:lnTo>
                        <a:pt x="22472" y="29168"/>
                      </a:lnTo>
                      <a:lnTo>
                        <a:pt x="22556" y="29147"/>
                      </a:lnTo>
                      <a:lnTo>
                        <a:pt x="22681" y="29189"/>
                      </a:lnTo>
                      <a:lnTo>
                        <a:pt x="22849" y="29168"/>
                      </a:lnTo>
                      <a:lnTo>
                        <a:pt x="22974" y="29273"/>
                      </a:lnTo>
                      <a:lnTo>
                        <a:pt x="23100" y="29273"/>
                      </a:lnTo>
                      <a:lnTo>
                        <a:pt x="23246" y="29210"/>
                      </a:lnTo>
                      <a:lnTo>
                        <a:pt x="23372" y="29210"/>
                      </a:lnTo>
                      <a:lnTo>
                        <a:pt x="23414" y="29356"/>
                      </a:lnTo>
                      <a:lnTo>
                        <a:pt x="23477" y="29377"/>
                      </a:lnTo>
                      <a:lnTo>
                        <a:pt x="23539" y="29503"/>
                      </a:lnTo>
                      <a:lnTo>
                        <a:pt x="23602" y="29608"/>
                      </a:lnTo>
                      <a:lnTo>
                        <a:pt x="23686" y="29670"/>
                      </a:lnTo>
                      <a:lnTo>
                        <a:pt x="23686" y="29712"/>
                      </a:lnTo>
                      <a:lnTo>
                        <a:pt x="23665" y="29817"/>
                      </a:lnTo>
                      <a:lnTo>
                        <a:pt x="23686" y="29921"/>
                      </a:lnTo>
                      <a:lnTo>
                        <a:pt x="23686" y="29984"/>
                      </a:lnTo>
                      <a:lnTo>
                        <a:pt x="23602" y="30005"/>
                      </a:lnTo>
                      <a:lnTo>
                        <a:pt x="23665" y="30110"/>
                      </a:lnTo>
                      <a:lnTo>
                        <a:pt x="23749" y="30152"/>
                      </a:lnTo>
                      <a:lnTo>
                        <a:pt x="23874" y="30089"/>
                      </a:lnTo>
                      <a:lnTo>
                        <a:pt x="23937" y="30152"/>
                      </a:lnTo>
                      <a:lnTo>
                        <a:pt x="24000" y="30131"/>
                      </a:lnTo>
                      <a:lnTo>
                        <a:pt x="24021" y="30026"/>
                      </a:lnTo>
                      <a:lnTo>
                        <a:pt x="24104" y="30005"/>
                      </a:lnTo>
                      <a:lnTo>
                        <a:pt x="24125" y="30110"/>
                      </a:lnTo>
                      <a:lnTo>
                        <a:pt x="24209" y="30110"/>
                      </a:lnTo>
                      <a:lnTo>
                        <a:pt x="24230" y="30026"/>
                      </a:lnTo>
                      <a:lnTo>
                        <a:pt x="24188" y="29921"/>
                      </a:lnTo>
                      <a:lnTo>
                        <a:pt x="24209" y="29900"/>
                      </a:lnTo>
                      <a:lnTo>
                        <a:pt x="24418" y="30026"/>
                      </a:lnTo>
                      <a:lnTo>
                        <a:pt x="24439" y="30214"/>
                      </a:lnTo>
                      <a:lnTo>
                        <a:pt x="24523" y="30340"/>
                      </a:lnTo>
                      <a:lnTo>
                        <a:pt x="24606" y="30340"/>
                      </a:lnTo>
                      <a:lnTo>
                        <a:pt x="24669" y="30256"/>
                      </a:lnTo>
                      <a:lnTo>
                        <a:pt x="24627" y="30235"/>
                      </a:lnTo>
                      <a:lnTo>
                        <a:pt x="24606" y="30193"/>
                      </a:lnTo>
                      <a:lnTo>
                        <a:pt x="24732" y="30152"/>
                      </a:lnTo>
                      <a:lnTo>
                        <a:pt x="24941" y="30256"/>
                      </a:lnTo>
                      <a:lnTo>
                        <a:pt x="25025" y="30256"/>
                      </a:lnTo>
                      <a:lnTo>
                        <a:pt x="25088" y="30193"/>
                      </a:lnTo>
                      <a:lnTo>
                        <a:pt x="25150" y="30214"/>
                      </a:lnTo>
                      <a:lnTo>
                        <a:pt x="25088" y="30319"/>
                      </a:lnTo>
                      <a:lnTo>
                        <a:pt x="25025" y="30361"/>
                      </a:lnTo>
                      <a:lnTo>
                        <a:pt x="25025" y="30528"/>
                      </a:lnTo>
                      <a:lnTo>
                        <a:pt x="25088" y="30633"/>
                      </a:lnTo>
                      <a:lnTo>
                        <a:pt x="25171" y="30633"/>
                      </a:lnTo>
                      <a:lnTo>
                        <a:pt x="25255" y="30549"/>
                      </a:lnTo>
                      <a:lnTo>
                        <a:pt x="25381" y="30528"/>
                      </a:lnTo>
                      <a:lnTo>
                        <a:pt x="25611" y="30570"/>
                      </a:lnTo>
                      <a:lnTo>
                        <a:pt x="25673" y="30612"/>
                      </a:lnTo>
                      <a:lnTo>
                        <a:pt x="25757" y="30549"/>
                      </a:lnTo>
                      <a:lnTo>
                        <a:pt x="25715" y="30424"/>
                      </a:lnTo>
                      <a:lnTo>
                        <a:pt x="25820" y="30361"/>
                      </a:lnTo>
                      <a:lnTo>
                        <a:pt x="25987" y="30340"/>
                      </a:lnTo>
                      <a:lnTo>
                        <a:pt x="26092" y="30256"/>
                      </a:lnTo>
                      <a:lnTo>
                        <a:pt x="26134" y="30152"/>
                      </a:lnTo>
                      <a:lnTo>
                        <a:pt x="26217" y="30089"/>
                      </a:lnTo>
                      <a:lnTo>
                        <a:pt x="26217" y="30005"/>
                      </a:lnTo>
                      <a:lnTo>
                        <a:pt x="26343" y="29880"/>
                      </a:lnTo>
                      <a:lnTo>
                        <a:pt x="26448" y="29838"/>
                      </a:lnTo>
                      <a:lnTo>
                        <a:pt x="26531" y="29733"/>
                      </a:lnTo>
                      <a:lnTo>
                        <a:pt x="26657" y="29712"/>
                      </a:lnTo>
                      <a:lnTo>
                        <a:pt x="26824" y="29670"/>
                      </a:lnTo>
                      <a:lnTo>
                        <a:pt x="26866" y="29712"/>
                      </a:lnTo>
                      <a:lnTo>
                        <a:pt x="26866" y="29817"/>
                      </a:lnTo>
                      <a:lnTo>
                        <a:pt x="27138" y="29900"/>
                      </a:lnTo>
                      <a:lnTo>
                        <a:pt x="27054" y="29921"/>
                      </a:lnTo>
                      <a:lnTo>
                        <a:pt x="27117" y="30005"/>
                      </a:lnTo>
                      <a:lnTo>
                        <a:pt x="28163" y="30800"/>
                      </a:lnTo>
                      <a:lnTo>
                        <a:pt x="29565" y="32579"/>
                      </a:lnTo>
                      <a:lnTo>
                        <a:pt x="29712" y="32537"/>
                      </a:lnTo>
                      <a:lnTo>
                        <a:pt x="29816" y="32495"/>
                      </a:lnTo>
                      <a:lnTo>
                        <a:pt x="29837" y="32411"/>
                      </a:lnTo>
                      <a:lnTo>
                        <a:pt x="29816" y="32390"/>
                      </a:lnTo>
                      <a:lnTo>
                        <a:pt x="29816" y="32265"/>
                      </a:lnTo>
                      <a:lnTo>
                        <a:pt x="29879" y="32202"/>
                      </a:lnTo>
                      <a:lnTo>
                        <a:pt x="30047" y="32286"/>
                      </a:lnTo>
                      <a:lnTo>
                        <a:pt x="30026" y="32369"/>
                      </a:lnTo>
                      <a:lnTo>
                        <a:pt x="30026" y="32432"/>
                      </a:lnTo>
                      <a:lnTo>
                        <a:pt x="30151" y="32474"/>
                      </a:lnTo>
                      <a:lnTo>
                        <a:pt x="30214" y="32537"/>
                      </a:lnTo>
                      <a:lnTo>
                        <a:pt x="30319" y="32537"/>
                      </a:lnTo>
                      <a:lnTo>
                        <a:pt x="30402" y="32495"/>
                      </a:lnTo>
                      <a:lnTo>
                        <a:pt x="30507" y="32474"/>
                      </a:lnTo>
                      <a:lnTo>
                        <a:pt x="30674" y="32537"/>
                      </a:lnTo>
                      <a:lnTo>
                        <a:pt x="30800" y="32495"/>
                      </a:lnTo>
                      <a:lnTo>
                        <a:pt x="30904" y="32516"/>
                      </a:lnTo>
                      <a:lnTo>
                        <a:pt x="31009" y="32474"/>
                      </a:lnTo>
                      <a:lnTo>
                        <a:pt x="31030" y="32411"/>
                      </a:lnTo>
                      <a:lnTo>
                        <a:pt x="31009" y="32369"/>
                      </a:lnTo>
                      <a:lnTo>
                        <a:pt x="31030" y="32307"/>
                      </a:lnTo>
                      <a:lnTo>
                        <a:pt x="31218" y="32286"/>
                      </a:lnTo>
                      <a:lnTo>
                        <a:pt x="31427" y="32286"/>
                      </a:lnTo>
                      <a:lnTo>
                        <a:pt x="31616" y="32328"/>
                      </a:lnTo>
                      <a:lnTo>
                        <a:pt x="31783" y="32474"/>
                      </a:lnTo>
                      <a:lnTo>
                        <a:pt x="31888" y="32621"/>
                      </a:lnTo>
                      <a:lnTo>
                        <a:pt x="31951" y="32746"/>
                      </a:lnTo>
                      <a:lnTo>
                        <a:pt x="32013" y="32746"/>
                      </a:lnTo>
                      <a:lnTo>
                        <a:pt x="32139" y="32788"/>
                      </a:lnTo>
                      <a:lnTo>
                        <a:pt x="32264" y="32851"/>
                      </a:lnTo>
                      <a:lnTo>
                        <a:pt x="32327" y="32851"/>
                      </a:lnTo>
                      <a:lnTo>
                        <a:pt x="32390" y="32913"/>
                      </a:lnTo>
                      <a:lnTo>
                        <a:pt x="32390" y="32997"/>
                      </a:lnTo>
                      <a:lnTo>
                        <a:pt x="32369" y="33039"/>
                      </a:lnTo>
                      <a:lnTo>
                        <a:pt x="32369" y="33144"/>
                      </a:lnTo>
                      <a:lnTo>
                        <a:pt x="32390" y="33227"/>
                      </a:lnTo>
                      <a:lnTo>
                        <a:pt x="32453" y="33269"/>
                      </a:lnTo>
                      <a:lnTo>
                        <a:pt x="32474" y="33311"/>
                      </a:lnTo>
                      <a:lnTo>
                        <a:pt x="32536" y="33311"/>
                      </a:lnTo>
                      <a:lnTo>
                        <a:pt x="32641" y="33353"/>
                      </a:lnTo>
                      <a:lnTo>
                        <a:pt x="32704" y="33416"/>
                      </a:lnTo>
                      <a:lnTo>
                        <a:pt x="32746" y="33353"/>
                      </a:lnTo>
                      <a:lnTo>
                        <a:pt x="32850" y="33311"/>
                      </a:lnTo>
                      <a:lnTo>
                        <a:pt x="33101" y="33269"/>
                      </a:lnTo>
                      <a:lnTo>
                        <a:pt x="33227" y="33248"/>
                      </a:lnTo>
                      <a:lnTo>
                        <a:pt x="33290" y="33144"/>
                      </a:lnTo>
                      <a:lnTo>
                        <a:pt x="33394" y="33102"/>
                      </a:lnTo>
                      <a:lnTo>
                        <a:pt x="33436" y="33123"/>
                      </a:lnTo>
                      <a:lnTo>
                        <a:pt x="33394" y="33248"/>
                      </a:lnTo>
                      <a:lnTo>
                        <a:pt x="33415" y="33353"/>
                      </a:lnTo>
                      <a:lnTo>
                        <a:pt x="33499" y="33374"/>
                      </a:lnTo>
                      <a:lnTo>
                        <a:pt x="33624" y="33478"/>
                      </a:lnTo>
                      <a:lnTo>
                        <a:pt x="33792" y="33541"/>
                      </a:lnTo>
                      <a:lnTo>
                        <a:pt x="33813" y="33562"/>
                      </a:lnTo>
                      <a:lnTo>
                        <a:pt x="33896" y="33562"/>
                      </a:lnTo>
                      <a:lnTo>
                        <a:pt x="34001" y="33625"/>
                      </a:lnTo>
                      <a:lnTo>
                        <a:pt x="34043" y="33625"/>
                      </a:lnTo>
                      <a:lnTo>
                        <a:pt x="34043" y="33583"/>
                      </a:lnTo>
                      <a:lnTo>
                        <a:pt x="34127" y="33374"/>
                      </a:lnTo>
                      <a:lnTo>
                        <a:pt x="34231" y="33332"/>
                      </a:lnTo>
                      <a:lnTo>
                        <a:pt x="34482" y="33332"/>
                      </a:lnTo>
                      <a:lnTo>
                        <a:pt x="34524" y="33269"/>
                      </a:lnTo>
                      <a:lnTo>
                        <a:pt x="34629" y="33165"/>
                      </a:lnTo>
                      <a:lnTo>
                        <a:pt x="34796" y="33102"/>
                      </a:lnTo>
                      <a:lnTo>
                        <a:pt x="34796" y="32997"/>
                      </a:lnTo>
                      <a:lnTo>
                        <a:pt x="34859" y="32893"/>
                      </a:lnTo>
                      <a:lnTo>
                        <a:pt x="35005" y="32809"/>
                      </a:lnTo>
                      <a:lnTo>
                        <a:pt x="35005" y="32725"/>
                      </a:lnTo>
                      <a:lnTo>
                        <a:pt x="35110" y="32621"/>
                      </a:lnTo>
                      <a:lnTo>
                        <a:pt x="35215" y="32600"/>
                      </a:lnTo>
                      <a:lnTo>
                        <a:pt x="35298" y="32495"/>
                      </a:lnTo>
                      <a:lnTo>
                        <a:pt x="35361" y="32432"/>
                      </a:lnTo>
                      <a:lnTo>
                        <a:pt x="35298" y="32390"/>
                      </a:lnTo>
                      <a:lnTo>
                        <a:pt x="35298" y="32307"/>
                      </a:lnTo>
                      <a:lnTo>
                        <a:pt x="35319" y="32265"/>
                      </a:lnTo>
                      <a:lnTo>
                        <a:pt x="35508" y="32307"/>
                      </a:lnTo>
                      <a:lnTo>
                        <a:pt x="35591" y="32265"/>
                      </a:lnTo>
                      <a:lnTo>
                        <a:pt x="35633" y="32097"/>
                      </a:lnTo>
                      <a:lnTo>
                        <a:pt x="35717" y="32077"/>
                      </a:lnTo>
                      <a:lnTo>
                        <a:pt x="35926" y="32056"/>
                      </a:lnTo>
                      <a:lnTo>
                        <a:pt x="36031" y="32014"/>
                      </a:lnTo>
                      <a:lnTo>
                        <a:pt x="36261" y="32014"/>
                      </a:lnTo>
                      <a:lnTo>
                        <a:pt x="36345" y="31972"/>
                      </a:lnTo>
                      <a:lnTo>
                        <a:pt x="36365" y="31972"/>
                      </a:lnTo>
                      <a:lnTo>
                        <a:pt x="36449" y="32077"/>
                      </a:lnTo>
                      <a:lnTo>
                        <a:pt x="36449" y="32160"/>
                      </a:lnTo>
                      <a:lnTo>
                        <a:pt x="36533" y="32223"/>
                      </a:lnTo>
                      <a:lnTo>
                        <a:pt x="36658" y="32223"/>
                      </a:lnTo>
                      <a:lnTo>
                        <a:pt x="36700" y="32202"/>
                      </a:lnTo>
                      <a:lnTo>
                        <a:pt x="36805" y="32202"/>
                      </a:lnTo>
                      <a:lnTo>
                        <a:pt x="36889" y="32160"/>
                      </a:lnTo>
                      <a:lnTo>
                        <a:pt x="37077" y="32160"/>
                      </a:lnTo>
                      <a:lnTo>
                        <a:pt x="37098" y="32223"/>
                      </a:lnTo>
                      <a:lnTo>
                        <a:pt x="37119" y="32328"/>
                      </a:lnTo>
                      <a:lnTo>
                        <a:pt x="37161" y="32411"/>
                      </a:lnTo>
                      <a:lnTo>
                        <a:pt x="37453" y="32579"/>
                      </a:lnTo>
                      <a:lnTo>
                        <a:pt x="37537" y="32641"/>
                      </a:lnTo>
                      <a:lnTo>
                        <a:pt x="37746" y="32746"/>
                      </a:lnTo>
                      <a:lnTo>
                        <a:pt x="37830" y="32704"/>
                      </a:lnTo>
                      <a:lnTo>
                        <a:pt x="37935" y="32641"/>
                      </a:lnTo>
                      <a:lnTo>
                        <a:pt x="38060" y="32579"/>
                      </a:lnTo>
                      <a:lnTo>
                        <a:pt x="38165" y="32579"/>
                      </a:lnTo>
                      <a:lnTo>
                        <a:pt x="38269" y="32600"/>
                      </a:lnTo>
                      <a:lnTo>
                        <a:pt x="38353" y="32641"/>
                      </a:lnTo>
                      <a:lnTo>
                        <a:pt x="38437" y="32621"/>
                      </a:lnTo>
                      <a:lnTo>
                        <a:pt x="38688" y="32621"/>
                      </a:lnTo>
                      <a:lnTo>
                        <a:pt x="38793" y="32683"/>
                      </a:lnTo>
                      <a:lnTo>
                        <a:pt x="38897" y="32683"/>
                      </a:lnTo>
                      <a:lnTo>
                        <a:pt x="38939" y="32641"/>
                      </a:lnTo>
                      <a:lnTo>
                        <a:pt x="39044" y="32683"/>
                      </a:lnTo>
                      <a:lnTo>
                        <a:pt x="39211" y="32641"/>
                      </a:lnTo>
                      <a:lnTo>
                        <a:pt x="39316" y="32474"/>
                      </a:lnTo>
                      <a:lnTo>
                        <a:pt x="39274" y="32390"/>
                      </a:lnTo>
                      <a:lnTo>
                        <a:pt x="39169" y="32307"/>
                      </a:lnTo>
                      <a:lnTo>
                        <a:pt x="39169" y="32118"/>
                      </a:lnTo>
                      <a:lnTo>
                        <a:pt x="39190" y="31951"/>
                      </a:lnTo>
                      <a:lnTo>
                        <a:pt x="39169" y="31867"/>
                      </a:lnTo>
                      <a:lnTo>
                        <a:pt x="39065" y="31846"/>
                      </a:lnTo>
                      <a:lnTo>
                        <a:pt x="39002" y="31763"/>
                      </a:lnTo>
                      <a:lnTo>
                        <a:pt x="38834" y="31700"/>
                      </a:lnTo>
                      <a:lnTo>
                        <a:pt x="38772" y="31574"/>
                      </a:lnTo>
                      <a:lnTo>
                        <a:pt x="38772" y="31281"/>
                      </a:lnTo>
                      <a:lnTo>
                        <a:pt x="38876" y="31156"/>
                      </a:lnTo>
                      <a:lnTo>
                        <a:pt x="38876" y="31072"/>
                      </a:lnTo>
                      <a:lnTo>
                        <a:pt x="38939" y="30968"/>
                      </a:lnTo>
                      <a:lnTo>
                        <a:pt x="39044" y="30947"/>
                      </a:lnTo>
                      <a:lnTo>
                        <a:pt x="39086" y="30968"/>
                      </a:lnTo>
                      <a:lnTo>
                        <a:pt x="39148" y="30863"/>
                      </a:lnTo>
                      <a:lnTo>
                        <a:pt x="39106" y="30758"/>
                      </a:lnTo>
                      <a:lnTo>
                        <a:pt x="39148" y="30696"/>
                      </a:lnTo>
                      <a:lnTo>
                        <a:pt x="39211" y="30633"/>
                      </a:lnTo>
                      <a:lnTo>
                        <a:pt x="39316" y="30633"/>
                      </a:lnTo>
                      <a:lnTo>
                        <a:pt x="39399" y="30696"/>
                      </a:lnTo>
                      <a:lnTo>
                        <a:pt x="39567" y="30737"/>
                      </a:lnTo>
                      <a:lnTo>
                        <a:pt x="39713" y="30821"/>
                      </a:lnTo>
                      <a:lnTo>
                        <a:pt x="39734" y="30863"/>
                      </a:lnTo>
                      <a:lnTo>
                        <a:pt x="39881" y="30926"/>
                      </a:lnTo>
                      <a:lnTo>
                        <a:pt x="40236" y="30926"/>
                      </a:lnTo>
                      <a:lnTo>
                        <a:pt x="40320" y="30968"/>
                      </a:lnTo>
                      <a:lnTo>
                        <a:pt x="40362" y="31030"/>
                      </a:lnTo>
                      <a:lnTo>
                        <a:pt x="40529" y="31051"/>
                      </a:lnTo>
                      <a:lnTo>
                        <a:pt x="40613" y="31114"/>
                      </a:lnTo>
                      <a:lnTo>
                        <a:pt x="40718" y="31135"/>
                      </a:lnTo>
                      <a:lnTo>
                        <a:pt x="40948" y="31135"/>
                      </a:lnTo>
                      <a:lnTo>
                        <a:pt x="41031" y="31156"/>
                      </a:lnTo>
                      <a:lnTo>
                        <a:pt x="41073" y="31240"/>
                      </a:lnTo>
                      <a:lnTo>
                        <a:pt x="41073" y="31323"/>
                      </a:lnTo>
                      <a:lnTo>
                        <a:pt x="41136" y="31386"/>
                      </a:lnTo>
                      <a:lnTo>
                        <a:pt x="41136" y="31470"/>
                      </a:lnTo>
                      <a:lnTo>
                        <a:pt x="41178" y="31533"/>
                      </a:lnTo>
                      <a:lnTo>
                        <a:pt x="41241" y="31658"/>
                      </a:lnTo>
                      <a:lnTo>
                        <a:pt x="41241" y="31763"/>
                      </a:lnTo>
                      <a:lnTo>
                        <a:pt x="41303" y="31805"/>
                      </a:lnTo>
                      <a:lnTo>
                        <a:pt x="41387" y="31805"/>
                      </a:lnTo>
                      <a:lnTo>
                        <a:pt x="41492" y="31909"/>
                      </a:lnTo>
                      <a:lnTo>
                        <a:pt x="41513" y="31972"/>
                      </a:lnTo>
                      <a:lnTo>
                        <a:pt x="41680" y="32014"/>
                      </a:lnTo>
                      <a:lnTo>
                        <a:pt x="41868" y="32118"/>
                      </a:lnTo>
                      <a:lnTo>
                        <a:pt x="41931" y="32118"/>
                      </a:lnTo>
                      <a:lnTo>
                        <a:pt x="41994" y="32077"/>
                      </a:lnTo>
                      <a:lnTo>
                        <a:pt x="42182" y="32077"/>
                      </a:lnTo>
                      <a:lnTo>
                        <a:pt x="42245" y="32014"/>
                      </a:lnTo>
                      <a:lnTo>
                        <a:pt x="42329" y="32014"/>
                      </a:lnTo>
                      <a:lnTo>
                        <a:pt x="42412" y="32056"/>
                      </a:lnTo>
                      <a:lnTo>
                        <a:pt x="42496" y="32014"/>
                      </a:lnTo>
                      <a:lnTo>
                        <a:pt x="42601" y="31909"/>
                      </a:lnTo>
                      <a:lnTo>
                        <a:pt x="42747" y="31867"/>
                      </a:lnTo>
                      <a:lnTo>
                        <a:pt x="42977" y="31846"/>
                      </a:lnTo>
                      <a:lnTo>
                        <a:pt x="43124" y="31763"/>
                      </a:lnTo>
                      <a:lnTo>
                        <a:pt x="43270" y="31763"/>
                      </a:lnTo>
                      <a:lnTo>
                        <a:pt x="43396" y="31700"/>
                      </a:lnTo>
                      <a:lnTo>
                        <a:pt x="43542" y="31784"/>
                      </a:lnTo>
                      <a:lnTo>
                        <a:pt x="43710" y="31805"/>
                      </a:lnTo>
                      <a:lnTo>
                        <a:pt x="43961" y="31805"/>
                      </a:lnTo>
                      <a:lnTo>
                        <a:pt x="44065" y="31972"/>
                      </a:lnTo>
                      <a:lnTo>
                        <a:pt x="44275" y="32056"/>
                      </a:lnTo>
                      <a:lnTo>
                        <a:pt x="44421" y="32056"/>
                      </a:lnTo>
                      <a:lnTo>
                        <a:pt x="44547" y="32014"/>
                      </a:lnTo>
                      <a:lnTo>
                        <a:pt x="44609" y="32077"/>
                      </a:lnTo>
                      <a:lnTo>
                        <a:pt x="44651" y="32265"/>
                      </a:lnTo>
                      <a:lnTo>
                        <a:pt x="44756" y="32328"/>
                      </a:lnTo>
                      <a:lnTo>
                        <a:pt x="44840" y="32390"/>
                      </a:lnTo>
                      <a:lnTo>
                        <a:pt x="44923" y="32411"/>
                      </a:lnTo>
                      <a:lnTo>
                        <a:pt x="45028" y="32516"/>
                      </a:lnTo>
                      <a:lnTo>
                        <a:pt x="45112" y="32516"/>
                      </a:lnTo>
                      <a:lnTo>
                        <a:pt x="45363" y="32495"/>
                      </a:lnTo>
                      <a:lnTo>
                        <a:pt x="45593" y="32579"/>
                      </a:lnTo>
                      <a:lnTo>
                        <a:pt x="45948" y="32579"/>
                      </a:lnTo>
                      <a:lnTo>
                        <a:pt x="46095" y="32537"/>
                      </a:lnTo>
                      <a:lnTo>
                        <a:pt x="46158" y="32495"/>
                      </a:lnTo>
                      <a:lnTo>
                        <a:pt x="46283" y="32495"/>
                      </a:lnTo>
                      <a:lnTo>
                        <a:pt x="46388" y="32537"/>
                      </a:lnTo>
                      <a:lnTo>
                        <a:pt x="46472" y="32537"/>
                      </a:lnTo>
                      <a:lnTo>
                        <a:pt x="46534" y="32411"/>
                      </a:lnTo>
                      <a:lnTo>
                        <a:pt x="46744" y="32286"/>
                      </a:lnTo>
                      <a:lnTo>
                        <a:pt x="46890" y="32286"/>
                      </a:lnTo>
                      <a:lnTo>
                        <a:pt x="46953" y="32181"/>
                      </a:lnTo>
                      <a:lnTo>
                        <a:pt x="47329" y="32181"/>
                      </a:lnTo>
                      <a:lnTo>
                        <a:pt x="47434" y="32077"/>
                      </a:lnTo>
                      <a:lnTo>
                        <a:pt x="47455" y="31972"/>
                      </a:lnTo>
                      <a:lnTo>
                        <a:pt x="47455" y="31909"/>
                      </a:lnTo>
                      <a:lnTo>
                        <a:pt x="47539" y="31805"/>
                      </a:lnTo>
                      <a:lnTo>
                        <a:pt x="47664" y="31763"/>
                      </a:lnTo>
                      <a:lnTo>
                        <a:pt x="47748" y="31679"/>
                      </a:lnTo>
                      <a:lnTo>
                        <a:pt x="47790" y="31553"/>
                      </a:lnTo>
                      <a:lnTo>
                        <a:pt x="47873" y="31470"/>
                      </a:lnTo>
                      <a:lnTo>
                        <a:pt x="47978" y="31470"/>
                      </a:lnTo>
                      <a:lnTo>
                        <a:pt x="47999" y="31491"/>
                      </a:lnTo>
                      <a:lnTo>
                        <a:pt x="48187" y="31449"/>
                      </a:lnTo>
                      <a:lnTo>
                        <a:pt x="48292" y="31449"/>
                      </a:lnTo>
                      <a:lnTo>
                        <a:pt x="48417" y="31533"/>
                      </a:lnTo>
                      <a:lnTo>
                        <a:pt x="48501" y="31637"/>
                      </a:lnTo>
                      <a:lnTo>
                        <a:pt x="48585" y="31658"/>
                      </a:lnTo>
                      <a:lnTo>
                        <a:pt x="48689" y="31595"/>
                      </a:lnTo>
                      <a:lnTo>
                        <a:pt x="48731" y="31658"/>
                      </a:lnTo>
                      <a:lnTo>
                        <a:pt x="48836" y="31658"/>
                      </a:lnTo>
                      <a:lnTo>
                        <a:pt x="48982" y="31574"/>
                      </a:lnTo>
                      <a:lnTo>
                        <a:pt x="48982" y="31533"/>
                      </a:lnTo>
                      <a:lnTo>
                        <a:pt x="49150" y="31491"/>
                      </a:lnTo>
                      <a:lnTo>
                        <a:pt x="49359" y="31574"/>
                      </a:lnTo>
                      <a:lnTo>
                        <a:pt x="49422" y="31637"/>
                      </a:lnTo>
                      <a:lnTo>
                        <a:pt x="49464" y="31595"/>
                      </a:lnTo>
                      <a:lnTo>
                        <a:pt x="49547" y="31595"/>
                      </a:lnTo>
                      <a:lnTo>
                        <a:pt x="49568" y="31658"/>
                      </a:lnTo>
                      <a:lnTo>
                        <a:pt x="49673" y="31637"/>
                      </a:lnTo>
                      <a:lnTo>
                        <a:pt x="49840" y="31658"/>
                      </a:lnTo>
                      <a:lnTo>
                        <a:pt x="49924" y="31742"/>
                      </a:lnTo>
                      <a:lnTo>
                        <a:pt x="49966" y="31742"/>
                      </a:lnTo>
                      <a:lnTo>
                        <a:pt x="50259" y="31470"/>
                      </a:lnTo>
                      <a:lnTo>
                        <a:pt x="50384" y="31365"/>
                      </a:lnTo>
                      <a:lnTo>
                        <a:pt x="50594" y="31344"/>
                      </a:lnTo>
                      <a:lnTo>
                        <a:pt x="50677" y="31260"/>
                      </a:lnTo>
                      <a:lnTo>
                        <a:pt x="50698" y="31156"/>
                      </a:lnTo>
                      <a:lnTo>
                        <a:pt x="50677" y="31030"/>
                      </a:lnTo>
                      <a:lnTo>
                        <a:pt x="50614" y="31009"/>
                      </a:lnTo>
                      <a:lnTo>
                        <a:pt x="50573" y="31030"/>
                      </a:lnTo>
                      <a:lnTo>
                        <a:pt x="50510" y="31009"/>
                      </a:lnTo>
                      <a:lnTo>
                        <a:pt x="50468" y="31009"/>
                      </a:lnTo>
                      <a:lnTo>
                        <a:pt x="50468" y="30842"/>
                      </a:lnTo>
                      <a:lnTo>
                        <a:pt x="50489" y="30800"/>
                      </a:lnTo>
                      <a:lnTo>
                        <a:pt x="50489" y="30633"/>
                      </a:lnTo>
                      <a:lnTo>
                        <a:pt x="50447" y="30528"/>
                      </a:lnTo>
                      <a:lnTo>
                        <a:pt x="50468" y="30444"/>
                      </a:lnTo>
                      <a:lnTo>
                        <a:pt x="50552" y="30424"/>
                      </a:lnTo>
                      <a:lnTo>
                        <a:pt x="50552" y="30319"/>
                      </a:lnTo>
                      <a:lnTo>
                        <a:pt x="50468" y="30235"/>
                      </a:lnTo>
                      <a:lnTo>
                        <a:pt x="50447" y="30110"/>
                      </a:lnTo>
                      <a:lnTo>
                        <a:pt x="50468" y="30068"/>
                      </a:lnTo>
                      <a:lnTo>
                        <a:pt x="50405" y="29963"/>
                      </a:lnTo>
                      <a:lnTo>
                        <a:pt x="50405" y="29859"/>
                      </a:lnTo>
                      <a:lnTo>
                        <a:pt x="50489" y="29754"/>
                      </a:lnTo>
                      <a:lnTo>
                        <a:pt x="50573" y="29691"/>
                      </a:lnTo>
                      <a:lnTo>
                        <a:pt x="50594" y="29566"/>
                      </a:lnTo>
                      <a:lnTo>
                        <a:pt x="50677" y="29461"/>
                      </a:lnTo>
                      <a:lnTo>
                        <a:pt x="50761" y="29398"/>
                      </a:lnTo>
                      <a:lnTo>
                        <a:pt x="50761" y="29273"/>
                      </a:lnTo>
                      <a:lnTo>
                        <a:pt x="50719" y="29189"/>
                      </a:lnTo>
                      <a:lnTo>
                        <a:pt x="50719" y="29126"/>
                      </a:lnTo>
                      <a:lnTo>
                        <a:pt x="50656" y="29064"/>
                      </a:lnTo>
                      <a:lnTo>
                        <a:pt x="50594" y="28959"/>
                      </a:lnTo>
                      <a:lnTo>
                        <a:pt x="50510" y="28833"/>
                      </a:lnTo>
                      <a:lnTo>
                        <a:pt x="50447" y="28812"/>
                      </a:lnTo>
                      <a:lnTo>
                        <a:pt x="50363" y="28833"/>
                      </a:lnTo>
                      <a:lnTo>
                        <a:pt x="50238" y="28917"/>
                      </a:lnTo>
                      <a:lnTo>
                        <a:pt x="50175" y="28917"/>
                      </a:lnTo>
                      <a:lnTo>
                        <a:pt x="50154" y="28854"/>
                      </a:lnTo>
                      <a:lnTo>
                        <a:pt x="50154" y="28603"/>
                      </a:lnTo>
                      <a:lnTo>
                        <a:pt x="50175" y="28540"/>
                      </a:lnTo>
                      <a:lnTo>
                        <a:pt x="50175" y="28499"/>
                      </a:lnTo>
                      <a:lnTo>
                        <a:pt x="50238" y="28436"/>
                      </a:lnTo>
                      <a:lnTo>
                        <a:pt x="50259" y="28331"/>
                      </a:lnTo>
                      <a:lnTo>
                        <a:pt x="50342" y="28227"/>
                      </a:lnTo>
                      <a:lnTo>
                        <a:pt x="50342" y="28143"/>
                      </a:lnTo>
                      <a:lnTo>
                        <a:pt x="50384" y="28101"/>
                      </a:lnTo>
                      <a:lnTo>
                        <a:pt x="50552" y="28080"/>
                      </a:lnTo>
                      <a:lnTo>
                        <a:pt x="50614" y="28038"/>
                      </a:lnTo>
                      <a:lnTo>
                        <a:pt x="50698" y="28038"/>
                      </a:lnTo>
                      <a:lnTo>
                        <a:pt x="50719" y="28017"/>
                      </a:lnTo>
                      <a:lnTo>
                        <a:pt x="50803" y="28017"/>
                      </a:lnTo>
                      <a:lnTo>
                        <a:pt x="50886" y="27996"/>
                      </a:lnTo>
                      <a:lnTo>
                        <a:pt x="50928" y="27913"/>
                      </a:lnTo>
                      <a:lnTo>
                        <a:pt x="51033" y="27913"/>
                      </a:lnTo>
                      <a:lnTo>
                        <a:pt x="51117" y="27829"/>
                      </a:lnTo>
                      <a:lnTo>
                        <a:pt x="51242" y="27871"/>
                      </a:lnTo>
                      <a:lnTo>
                        <a:pt x="51451" y="27871"/>
                      </a:lnTo>
                      <a:lnTo>
                        <a:pt x="51514" y="27808"/>
                      </a:lnTo>
                      <a:lnTo>
                        <a:pt x="51556" y="27808"/>
                      </a:lnTo>
                      <a:lnTo>
                        <a:pt x="51598" y="27724"/>
                      </a:lnTo>
                      <a:lnTo>
                        <a:pt x="51744" y="27703"/>
                      </a:lnTo>
                      <a:lnTo>
                        <a:pt x="51765" y="27683"/>
                      </a:lnTo>
                      <a:lnTo>
                        <a:pt x="51849" y="27703"/>
                      </a:lnTo>
                      <a:lnTo>
                        <a:pt x="51933" y="27703"/>
                      </a:lnTo>
                      <a:lnTo>
                        <a:pt x="52016" y="27745"/>
                      </a:lnTo>
                      <a:lnTo>
                        <a:pt x="52184" y="27787"/>
                      </a:lnTo>
                      <a:lnTo>
                        <a:pt x="52267" y="27829"/>
                      </a:lnTo>
                      <a:lnTo>
                        <a:pt x="52288" y="27892"/>
                      </a:lnTo>
                      <a:lnTo>
                        <a:pt x="52435" y="27892"/>
                      </a:lnTo>
                      <a:lnTo>
                        <a:pt x="52498" y="27850"/>
                      </a:lnTo>
                      <a:lnTo>
                        <a:pt x="52539" y="27892"/>
                      </a:lnTo>
                      <a:lnTo>
                        <a:pt x="52644" y="27934"/>
                      </a:lnTo>
                      <a:lnTo>
                        <a:pt x="52686" y="27913"/>
                      </a:lnTo>
                      <a:lnTo>
                        <a:pt x="52686" y="27829"/>
                      </a:lnTo>
                      <a:lnTo>
                        <a:pt x="52749" y="27808"/>
                      </a:lnTo>
                      <a:lnTo>
                        <a:pt x="52790" y="27829"/>
                      </a:lnTo>
                      <a:lnTo>
                        <a:pt x="52874" y="27829"/>
                      </a:lnTo>
                      <a:lnTo>
                        <a:pt x="52916" y="27808"/>
                      </a:lnTo>
                      <a:lnTo>
                        <a:pt x="52979" y="27892"/>
                      </a:lnTo>
                      <a:lnTo>
                        <a:pt x="53021" y="27892"/>
                      </a:lnTo>
                      <a:lnTo>
                        <a:pt x="53104" y="27913"/>
                      </a:lnTo>
                      <a:lnTo>
                        <a:pt x="53125" y="27955"/>
                      </a:lnTo>
                      <a:lnTo>
                        <a:pt x="53104" y="28017"/>
                      </a:lnTo>
                      <a:lnTo>
                        <a:pt x="53125" y="28059"/>
                      </a:lnTo>
                      <a:lnTo>
                        <a:pt x="53188" y="28059"/>
                      </a:lnTo>
                      <a:lnTo>
                        <a:pt x="53209" y="28122"/>
                      </a:lnTo>
                      <a:lnTo>
                        <a:pt x="53272" y="28059"/>
                      </a:lnTo>
                      <a:lnTo>
                        <a:pt x="53335" y="28101"/>
                      </a:lnTo>
                      <a:lnTo>
                        <a:pt x="53376" y="28143"/>
                      </a:lnTo>
                      <a:lnTo>
                        <a:pt x="53335" y="28206"/>
                      </a:lnTo>
                      <a:lnTo>
                        <a:pt x="53376" y="28247"/>
                      </a:lnTo>
                      <a:lnTo>
                        <a:pt x="53481" y="28268"/>
                      </a:lnTo>
                      <a:lnTo>
                        <a:pt x="53523" y="28268"/>
                      </a:lnTo>
                      <a:lnTo>
                        <a:pt x="53586" y="28310"/>
                      </a:lnTo>
                      <a:lnTo>
                        <a:pt x="53586" y="28352"/>
                      </a:lnTo>
                      <a:lnTo>
                        <a:pt x="53627" y="28373"/>
                      </a:lnTo>
                      <a:lnTo>
                        <a:pt x="53690" y="28457"/>
                      </a:lnTo>
                      <a:lnTo>
                        <a:pt x="53690" y="28540"/>
                      </a:lnTo>
                      <a:lnTo>
                        <a:pt x="53711" y="28624"/>
                      </a:lnTo>
                      <a:lnTo>
                        <a:pt x="53711" y="28666"/>
                      </a:lnTo>
                      <a:lnTo>
                        <a:pt x="53732" y="28687"/>
                      </a:lnTo>
                      <a:lnTo>
                        <a:pt x="53899" y="28687"/>
                      </a:lnTo>
                      <a:lnTo>
                        <a:pt x="53920" y="28750"/>
                      </a:lnTo>
                      <a:lnTo>
                        <a:pt x="53899" y="28833"/>
                      </a:lnTo>
                      <a:lnTo>
                        <a:pt x="53899" y="28875"/>
                      </a:lnTo>
                      <a:lnTo>
                        <a:pt x="54025" y="28959"/>
                      </a:lnTo>
                      <a:lnTo>
                        <a:pt x="54067" y="29064"/>
                      </a:lnTo>
                      <a:lnTo>
                        <a:pt x="54151" y="29147"/>
                      </a:lnTo>
                      <a:lnTo>
                        <a:pt x="54171" y="29210"/>
                      </a:lnTo>
                      <a:lnTo>
                        <a:pt x="54234" y="29252"/>
                      </a:lnTo>
                      <a:lnTo>
                        <a:pt x="54255" y="29356"/>
                      </a:lnTo>
                      <a:lnTo>
                        <a:pt x="54339" y="29398"/>
                      </a:lnTo>
                      <a:lnTo>
                        <a:pt x="54339" y="29461"/>
                      </a:lnTo>
                      <a:lnTo>
                        <a:pt x="54318" y="29503"/>
                      </a:lnTo>
                      <a:lnTo>
                        <a:pt x="54339" y="29524"/>
                      </a:lnTo>
                      <a:lnTo>
                        <a:pt x="54381" y="29503"/>
                      </a:lnTo>
                      <a:lnTo>
                        <a:pt x="54443" y="29587"/>
                      </a:lnTo>
                      <a:lnTo>
                        <a:pt x="54464" y="29670"/>
                      </a:lnTo>
                      <a:lnTo>
                        <a:pt x="54569" y="29817"/>
                      </a:lnTo>
                      <a:lnTo>
                        <a:pt x="54778" y="29963"/>
                      </a:lnTo>
                      <a:lnTo>
                        <a:pt x="54799" y="30047"/>
                      </a:lnTo>
                      <a:lnTo>
                        <a:pt x="54841" y="30152"/>
                      </a:lnTo>
                      <a:lnTo>
                        <a:pt x="54883" y="30193"/>
                      </a:lnTo>
                      <a:lnTo>
                        <a:pt x="54883" y="30298"/>
                      </a:lnTo>
                      <a:lnTo>
                        <a:pt x="54967" y="30319"/>
                      </a:lnTo>
                      <a:lnTo>
                        <a:pt x="55008" y="30319"/>
                      </a:lnTo>
                      <a:lnTo>
                        <a:pt x="55050" y="30424"/>
                      </a:lnTo>
                      <a:lnTo>
                        <a:pt x="55050" y="30507"/>
                      </a:lnTo>
                      <a:lnTo>
                        <a:pt x="55092" y="30612"/>
                      </a:lnTo>
                      <a:lnTo>
                        <a:pt x="55218" y="30737"/>
                      </a:lnTo>
                      <a:lnTo>
                        <a:pt x="55322" y="30758"/>
                      </a:lnTo>
                      <a:lnTo>
                        <a:pt x="55385" y="30842"/>
                      </a:lnTo>
                      <a:lnTo>
                        <a:pt x="55469" y="30842"/>
                      </a:lnTo>
                      <a:lnTo>
                        <a:pt x="55511" y="30821"/>
                      </a:lnTo>
                      <a:lnTo>
                        <a:pt x="55573" y="30842"/>
                      </a:lnTo>
                      <a:lnTo>
                        <a:pt x="55615" y="30821"/>
                      </a:lnTo>
                      <a:lnTo>
                        <a:pt x="55741" y="30842"/>
                      </a:lnTo>
                      <a:lnTo>
                        <a:pt x="55803" y="30779"/>
                      </a:lnTo>
                      <a:lnTo>
                        <a:pt x="55887" y="30779"/>
                      </a:lnTo>
                      <a:lnTo>
                        <a:pt x="55887" y="30821"/>
                      </a:lnTo>
                      <a:lnTo>
                        <a:pt x="55824" y="30863"/>
                      </a:lnTo>
                      <a:lnTo>
                        <a:pt x="55845" y="30905"/>
                      </a:lnTo>
                      <a:lnTo>
                        <a:pt x="55992" y="30905"/>
                      </a:lnTo>
                      <a:lnTo>
                        <a:pt x="56034" y="30926"/>
                      </a:lnTo>
                      <a:lnTo>
                        <a:pt x="56055" y="30968"/>
                      </a:lnTo>
                      <a:lnTo>
                        <a:pt x="56138" y="31030"/>
                      </a:lnTo>
                      <a:lnTo>
                        <a:pt x="56159" y="30968"/>
                      </a:lnTo>
                      <a:lnTo>
                        <a:pt x="56222" y="30947"/>
                      </a:lnTo>
                      <a:lnTo>
                        <a:pt x="56264" y="30968"/>
                      </a:lnTo>
                      <a:lnTo>
                        <a:pt x="56306" y="30905"/>
                      </a:lnTo>
                      <a:lnTo>
                        <a:pt x="56348" y="30905"/>
                      </a:lnTo>
                      <a:lnTo>
                        <a:pt x="56410" y="30947"/>
                      </a:lnTo>
                      <a:lnTo>
                        <a:pt x="56431" y="31009"/>
                      </a:lnTo>
                      <a:lnTo>
                        <a:pt x="56473" y="31072"/>
                      </a:lnTo>
                      <a:lnTo>
                        <a:pt x="56536" y="31072"/>
                      </a:lnTo>
                      <a:lnTo>
                        <a:pt x="56557" y="31135"/>
                      </a:lnTo>
                      <a:lnTo>
                        <a:pt x="56620" y="31177"/>
                      </a:lnTo>
                      <a:lnTo>
                        <a:pt x="56640" y="31177"/>
                      </a:lnTo>
                      <a:lnTo>
                        <a:pt x="56682" y="31240"/>
                      </a:lnTo>
                      <a:lnTo>
                        <a:pt x="56724" y="31281"/>
                      </a:lnTo>
                      <a:lnTo>
                        <a:pt x="56850" y="31344"/>
                      </a:lnTo>
                      <a:lnTo>
                        <a:pt x="56871" y="31365"/>
                      </a:lnTo>
                      <a:lnTo>
                        <a:pt x="56933" y="31365"/>
                      </a:lnTo>
                      <a:lnTo>
                        <a:pt x="56975" y="31407"/>
                      </a:lnTo>
                      <a:lnTo>
                        <a:pt x="57059" y="31449"/>
                      </a:lnTo>
                      <a:lnTo>
                        <a:pt x="57122" y="31407"/>
                      </a:lnTo>
                      <a:lnTo>
                        <a:pt x="57184" y="31407"/>
                      </a:lnTo>
                      <a:lnTo>
                        <a:pt x="57247" y="31365"/>
                      </a:lnTo>
                      <a:lnTo>
                        <a:pt x="57289" y="31365"/>
                      </a:lnTo>
                      <a:lnTo>
                        <a:pt x="57352" y="31386"/>
                      </a:lnTo>
                      <a:lnTo>
                        <a:pt x="57352" y="31470"/>
                      </a:lnTo>
                      <a:lnTo>
                        <a:pt x="57289" y="31553"/>
                      </a:lnTo>
                      <a:lnTo>
                        <a:pt x="57289" y="31637"/>
                      </a:lnTo>
                      <a:lnTo>
                        <a:pt x="57289" y="31700"/>
                      </a:lnTo>
                      <a:lnTo>
                        <a:pt x="57394" y="31700"/>
                      </a:lnTo>
                      <a:lnTo>
                        <a:pt x="57436" y="31805"/>
                      </a:lnTo>
                      <a:lnTo>
                        <a:pt x="57456" y="31909"/>
                      </a:lnTo>
                      <a:lnTo>
                        <a:pt x="57436" y="32014"/>
                      </a:lnTo>
                      <a:lnTo>
                        <a:pt x="57394" y="32056"/>
                      </a:lnTo>
                      <a:lnTo>
                        <a:pt x="57394" y="32118"/>
                      </a:lnTo>
                      <a:lnTo>
                        <a:pt x="57498" y="32265"/>
                      </a:lnTo>
                      <a:lnTo>
                        <a:pt x="57561" y="32286"/>
                      </a:lnTo>
                      <a:lnTo>
                        <a:pt x="57645" y="32390"/>
                      </a:lnTo>
                      <a:lnTo>
                        <a:pt x="57666" y="32432"/>
                      </a:lnTo>
                      <a:lnTo>
                        <a:pt x="57749" y="32411"/>
                      </a:lnTo>
                      <a:lnTo>
                        <a:pt x="57812" y="32369"/>
                      </a:lnTo>
                      <a:lnTo>
                        <a:pt x="57896" y="32369"/>
                      </a:lnTo>
                      <a:lnTo>
                        <a:pt x="57938" y="32432"/>
                      </a:lnTo>
                      <a:lnTo>
                        <a:pt x="57980" y="32516"/>
                      </a:lnTo>
                      <a:lnTo>
                        <a:pt x="58042" y="32495"/>
                      </a:lnTo>
                      <a:lnTo>
                        <a:pt x="58105" y="32432"/>
                      </a:lnTo>
                      <a:lnTo>
                        <a:pt x="58189" y="32474"/>
                      </a:lnTo>
                      <a:lnTo>
                        <a:pt x="58231" y="32432"/>
                      </a:lnTo>
                      <a:lnTo>
                        <a:pt x="58398" y="32411"/>
                      </a:lnTo>
                      <a:lnTo>
                        <a:pt x="58461" y="32328"/>
                      </a:lnTo>
                      <a:lnTo>
                        <a:pt x="58524" y="32307"/>
                      </a:lnTo>
                      <a:lnTo>
                        <a:pt x="58524" y="32244"/>
                      </a:lnTo>
                      <a:lnTo>
                        <a:pt x="58544" y="32160"/>
                      </a:lnTo>
                      <a:lnTo>
                        <a:pt x="58628" y="32097"/>
                      </a:lnTo>
                      <a:lnTo>
                        <a:pt x="58628" y="31993"/>
                      </a:lnTo>
                      <a:lnTo>
                        <a:pt x="58649" y="31909"/>
                      </a:lnTo>
                      <a:lnTo>
                        <a:pt x="58837" y="31909"/>
                      </a:lnTo>
                      <a:lnTo>
                        <a:pt x="58858" y="31805"/>
                      </a:lnTo>
                      <a:lnTo>
                        <a:pt x="58921" y="31805"/>
                      </a:lnTo>
                      <a:lnTo>
                        <a:pt x="58963" y="31784"/>
                      </a:lnTo>
                      <a:lnTo>
                        <a:pt x="59005" y="31700"/>
                      </a:lnTo>
                      <a:lnTo>
                        <a:pt x="59047" y="31658"/>
                      </a:lnTo>
                      <a:lnTo>
                        <a:pt x="59151" y="31658"/>
                      </a:lnTo>
                      <a:lnTo>
                        <a:pt x="59214" y="31595"/>
                      </a:lnTo>
                      <a:lnTo>
                        <a:pt x="59319" y="31658"/>
                      </a:lnTo>
                      <a:lnTo>
                        <a:pt x="59361" y="31700"/>
                      </a:lnTo>
                      <a:lnTo>
                        <a:pt x="59465" y="31700"/>
                      </a:lnTo>
                      <a:lnTo>
                        <a:pt x="59486" y="31763"/>
                      </a:lnTo>
                      <a:lnTo>
                        <a:pt x="59549" y="31867"/>
                      </a:lnTo>
                      <a:lnTo>
                        <a:pt x="59486" y="31909"/>
                      </a:lnTo>
                      <a:lnTo>
                        <a:pt x="59528" y="31972"/>
                      </a:lnTo>
                      <a:lnTo>
                        <a:pt x="59633" y="32077"/>
                      </a:lnTo>
                      <a:lnTo>
                        <a:pt x="59633" y="32139"/>
                      </a:lnTo>
                      <a:lnTo>
                        <a:pt x="59674" y="32202"/>
                      </a:lnTo>
                      <a:lnTo>
                        <a:pt x="59758" y="32244"/>
                      </a:lnTo>
                      <a:lnTo>
                        <a:pt x="59737" y="32390"/>
                      </a:lnTo>
                      <a:lnTo>
                        <a:pt x="59737" y="32495"/>
                      </a:lnTo>
                      <a:lnTo>
                        <a:pt x="59695" y="32537"/>
                      </a:lnTo>
                      <a:lnTo>
                        <a:pt x="59633" y="32558"/>
                      </a:lnTo>
                      <a:lnTo>
                        <a:pt x="59549" y="32662"/>
                      </a:lnTo>
                      <a:lnTo>
                        <a:pt x="59549" y="32725"/>
                      </a:lnTo>
                      <a:lnTo>
                        <a:pt x="59591" y="32809"/>
                      </a:lnTo>
                      <a:lnTo>
                        <a:pt x="59633" y="32830"/>
                      </a:lnTo>
                      <a:lnTo>
                        <a:pt x="59633" y="32934"/>
                      </a:lnTo>
                      <a:lnTo>
                        <a:pt x="59591" y="33018"/>
                      </a:lnTo>
                      <a:lnTo>
                        <a:pt x="59633" y="33060"/>
                      </a:lnTo>
                      <a:lnTo>
                        <a:pt x="59674" y="33081"/>
                      </a:lnTo>
                      <a:lnTo>
                        <a:pt x="59674" y="33144"/>
                      </a:lnTo>
                      <a:lnTo>
                        <a:pt x="59695" y="33185"/>
                      </a:lnTo>
                      <a:lnTo>
                        <a:pt x="59695" y="33248"/>
                      </a:lnTo>
                      <a:lnTo>
                        <a:pt x="59674" y="33269"/>
                      </a:lnTo>
                      <a:lnTo>
                        <a:pt x="59653" y="33290"/>
                      </a:lnTo>
                      <a:lnTo>
                        <a:pt x="59653" y="33437"/>
                      </a:lnTo>
                      <a:lnTo>
                        <a:pt x="59695" y="33562"/>
                      </a:lnTo>
                      <a:lnTo>
                        <a:pt x="59737" y="33604"/>
                      </a:lnTo>
                      <a:lnTo>
                        <a:pt x="59737" y="33667"/>
                      </a:lnTo>
                      <a:lnTo>
                        <a:pt x="59674" y="33709"/>
                      </a:lnTo>
                      <a:lnTo>
                        <a:pt x="59653" y="33792"/>
                      </a:lnTo>
                      <a:lnTo>
                        <a:pt x="59674" y="33855"/>
                      </a:lnTo>
                      <a:lnTo>
                        <a:pt x="59674" y="33897"/>
                      </a:lnTo>
                      <a:lnTo>
                        <a:pt x="59695" y="33960"/>
                      </a:lnTo>
                      <a:lnTo>
                        <a:pt x="59633" y="34001"/>
                      </a:lnTo>
                      <a:lnTo>
                        <a:pt x="59591" y="34022"/>
                      </a:lnTo>
                      <a:lnTo>
                        <a:pt x="59633" y="34085"/>
                      </a:lnTo>
                      <a:lnTo>
                        <a:pt x="59653" y="34169"/>
                      </a:lnTo>
                      <a:lnTo>
                        <a:pt x="59633" y="34211"/>
                      </a:lnTo>
                      <a:lnTo>
                        <a:pt x="59570" y="34315"/>
                      </a:lnTo>
                      <a:lnTo>
                        <a:pt x="59591" y="34378"/>
                      </a:lnTo>
                      <a:lnTo>
                        <a:pt x="59633" y="34420"/>
                      </a:lnTo>
                      <a:lnTo>
                        <a:pt x="59591" y="34483"/>
                      </a:lnTo>
                      <a:lnTo>
                        <a:pt x="59591" y="34525"/>
                      </a:lnTo>
                      <a:lnTo>
                        <a:pt x="59633" y="34587"/>
                      </a:lnTo>
                      <a:lnTo>
                        <a:pt x="59653" y="34650"/>
                      </a:lnTo>
                      <a:lnTo>
                        <a:pt x="59591" y="34713"/>
                      </a:lnTo>
                      <a:lnTo>
                        <a:pt x="59549" y="34713"/>
                      </a:lnTo>
                      <a:lnTo>
                        <a:pt x="59486" y="34692"/>
                      </a:lnTo>
                      <a:lnTo>
                        <a:pt x="59130" y="34608"/>
                      </a:lnTo>
                      <a:lnTo>
                        <a:pt x="59047" y="34587"/>
                      </a:lnTo>
                      <a:lnTo>
                        <a:pt x="58942" y="34546"/>
                      </a:lnTo>
                      <a:lnTo>
                        <a:pt x="58900" y="34546"/>
                      </a:lnTo>
                      <a:lnTo>
                        <a:pt x="58796" y="34713"/>
                      </a:lnTo>
                      <a:lnTo>
                        <a:pt x="58754" y="34797"/>
                      </a:lnTo>
                      <a:lnTo>
                        <a:pt x="58712" y="34859"/>
                      </a:lnTo>
                      <a:lnTo>
                        <a:pt x="58628" y="34859"/>
                      </a:lnTo>
                      <a:lnTo>
                        <a:pt x="58544" y="34922"/>
                      </a:lnTo>
                      <a:lnTo>
                        <a:pt x="58524" y="34964"/>
                      </a:lnTo>
                      <a:lnTo>
                        <a:pt x="58586" y="35069"/>
                      </a:lnTo>
                      <a:lnTo>
                        <a:pt x="58712" y="35278"/>
                      </a:lnTo>
                      <a:lnTo>
                        <a:pt x="58733" y="35362"/>
                      </a:lnTo>
                      <a:lnTo>
                        <a:pt x="58754" y="35445"/>
                      </a:lnTo>
                      <a:lnTo>
                        <a:pt x="58837" y="35550"/>
                      </a:lnTo>
                      <a:lnTo>
                        <a:pt x="58837" y="35654"/>
                      </a:lnTo>
                      <a:lnTo>
                        <a:pt x="58837" y="35780"/>
                      </a:lnTo>
                      <a:lnTo>
                        <a:pt x="58837" y="35885"/>
                      </a:lnTo>
                      <a:lnTo>
                        <a:pt x="58837" y="36094"/>
                      </a:lnTo>
                      <a:lnTo>
                        <a:pt x="58921" y="36157"/>
                      </a:lnTo>
                      <a:lnTo>
                        <a:pt x="58921" y="36261"/>
                      </a:lnTo>
                      <a:lnTo>
                        <a:pt x="58921" y="36366"/>
                      </a:lnTo>
                      <a:lnTo>
                        <a:pt x="58900" y="36408"/>
                      </a:lnTo>
                      <a:lnTo>
                        <a:pt x="58900" y="36491"/>
                      </a:lnTo>
                      <a:lnTo>
                        <a:pt x="58921" y="36533"/>
                      </a:lnTo>
                      <a:lnTo>
                        <a:pt x="58921" y="36638"/>
                      </a:lnTo>
                      <a:lnTo>
                        <a:pt x="58858" y="36638"/>
                      </a:lnTo>
                      <a:lnTo>
                        <a:pt x="58733" y="36617"/>
                      </a:lnTo>
                      <a:lnTo>
                        <a:pt x="58649" y="36680"/>
                      </a:lnTo>
                      <a:lnTo>
                        <a:pt x="58649" y="36722"/>
                      </a:lnTo>
                      <a:lnTo>
                        <a:pt x="58691" y="36826"/>
                      </a:lnTo>
                      <a:lnTo>
                        <a:pt x="58733" y="36847"/>
                      </a:lnTo>
                      <a:lnTo>
                        <a:pt x="58733" y="36931"/>
                      </a:lnTo>
                      <a:lnTo>
                        <a:pt x="58733" y="36952"/>
                      </a:lnTo>
                      <a:lnTo>
                        <a:pt x="58837" y="37098"/>
                      </a:lnTo>
                      <a:lnTo>
                        <a:pt x="58858" y="37098"/>
                      </a:lnTo>
                      <a:lnTo>
                        <a:pt x="58921" y="36931"/>
                      </a:lnTo>
                      <a:lnTo>
                        <a:pt x="59068" y="36910"/>
                      </a:lnTo>
                      <a:lnTo>
                        <a:pt x="59130" y="36952"/>
                      </a:lnTo>
                      <a:lnTo>
                        <a:pt x="59172" y="36784"/>
                      </a:lnTo>
                      <a:lnTo>
                        <a:pt x="59256" y="36722"/>
                      </a:lnTo>
                      <a:lnTo>
                        <a:pt x="59256" y="36512"/>
                      </a:lnTo>
                      <a:lnTo>
                        <a:pt x="59361" y="36429"/>
                      </a:lnTo>
                      <a:lnTo>
                        <a:pt x="59361" y="36324"/>
                      </a:lnTo>
                      <a:lnTo>
                        <a:pt x="59381" y="36282"/>
                      </a:lnTo>
                      <a:lnTo>
                        <a:pt x="59528" y="36366"/>
                      </a:lnTo>
                      <a:lnTo>
                        <a:pt x="59653" y="36303"/>
                      </a:lnTo>
                      <a:lnTo>
                        <a:pt x="59695" y="36366"/>
                      </a:lnTo>
                      <a:lnTo>
                        <a:pt x="59695" y="36575"/>
                      </a:lnTo>
                      <a:lnTo>
                        <a:pt x="59884" y="36617"/>
                      </a:lnTo>
                      <a:lnTo>
                        <a:pt x="60072" y="36722"/>
                      </a:lnTo>
                      <a:lnTo>
                        <a:pt x="60114" y="36680"/>
                      </a:lnTo>
                      <a:lnTo>
                        <a:pt x="60197" y="36742"/>
                      </a:lnTo>
                      <a:lnTo>
                        <a:pt x="60323" y="36617"/>
                      </a:lnTo>
                      <a:lnTo>
                        <a:pt x="60490" y="36596"/>
                      </a:lnTo>
                      <a:lnTo>
                        <a:pt x="60511" y="36512"/>
                      </a:lnTo>
                      <a:lnTo>
                        <a:pt x="60595" y="36512"/>
                      </a:lnTo>
                      <a:lnTo>
                        <a:pt x="60679" y="36366"/>
                      </a:lnTo>
                      <a:lnTo>
                        <a:pt x="60846" y="36115"/>
                      </a:lnTo>
                      <a:lnTo>
                        <a:pt x="60825" y="36073"/>
                      </a:lnTo>
                      <a:lnTo>
                        <a:pt x="60951" y="36010"/>
                      </a:lnTo>
                      <a:lnTo>
                        <a:pt x="60951" y="35926"/>
                      </a:lnTo>
                      <a:lnTo>
                        <a:pt x="60909" y="35780"/>
                      </a:lnTo>
                      <a:lnTo>
                        <a:pt x="60993" y="35822"/>
                      </a:lnTo>
                      <a:lnTo>
                        <a:pt x="60993" y="35843"/>
                      </a:lnTo>
                      <a:lnTo>
                        <a:pt x="61118" y="35654"/>
                      </a:lnTo>
                      <a:lnTo>
                        <a:pt x="61055" y="35550"/>
                      </a:lnTo>
                      <a:lnTo>
                        <a:pt x="61118" y="35529"/>
                      </a:lnTo>
                      <a:lnTo>
                        <a:pt x="61118" y="35341"/>
                      </a:lnTo>
                      <a:lnTo>
                        <a:pt x="61223" y="35299"/>
                      </a:lnTo>
                      <a:lnTo>
                        <a:pt x="61223" y="35194"/>
                      </a:lnTo>
                      <a:lnTo>
                        <a:pt x="61369" y="35090"/>
                      </a:lnTo>
                      <a:lnTo>
                        <a:pt x="61411" y="35027"/>
                      </a:lnTo>
                      <a:lnTo>
                        <a:pt x="61348" y="34985"/>
                      </a:lnTo>
                      <a:lnTo>
                        <a:pt x="61369" y="34838"/>
                      </a:lnTo>
                      <a:lnTo>
                        <a:pt x="61453" y="34818"/>
                      </a:lnTo>
                      <a:lnTo>
                        <a:pt x="61557" y="34315"/>
                      </a:lnTo>
                      <a:lnTo>
                        <a:pt x="61683" y="34169"/>
                      </a:lnTo>
                      <a:lnTo>
                        <a:pt x="61683" y="34064"/>
                      </a:lnTo>
                      <a:lnTo>
                        <a:pt x="61829" y="33960"/>
                      </a:lnTo>
                      <a:lnTo>
                        <a:pt x="61850" y="33834"/>
                      </a:lnTo>
                      <a:lnTo>
                        <a:pt x="61976" y="33667"/>
                      </a:lnTo>
                      <a:lnTo>
                        <a:pt x="61976" y="33541"/>
                      </a:lnTo>
                      <a:lnTo>
                        <a:pt x="61934" y="33520"/>
                      </a:lnTo>
                      <a:lnTo>
                        <a:pt x="61892" y="33353"/>
                      </a:lnTo>
                      <a:lnTo>
                        <a:pt x="62039" y="33227"/>
                      </a:lnTo>
                      <a:lnTo>
                        <a:pt x="61976" y="32955"/>
                      </a:lnTo>
                      <a:lnTo>
                        <a:pt x="62081" y="32830"/>
                      </a:lnTo>
                      <a:lnTo>
                        <a:pt x="62081" y="32746"/>
                      </a:lnTo>
                      <a:lnTo>
                        <a:pt x="62039" y="32746"/>
                      </a:lnTo>
                      <a:lnTo>
                        <a:pt x="62101" y="32579"/>
                      </a:lnTo>
                      <a:lnTo>
                        <a:pt x="62101" y="32411"/>
                      </a:lnTo>
                      <a:lnTo>
                        <a:pt x="62206" y="32307"/>
                      </a:lnTo>
                      <a:lnTo>
                        <a:pt x="62206" y="32118"/>
                      </a:lnTo>
                      <a:lnTo>
                        <a:pt x="62185" y="32097"/>
                      </a:lnTo>
                      <a:lnTo>
                        <a:pt x="62164" y="31909"/>
                      </a:lnTo>
                      <a:lnTo>
                        <a:pt x="62248" y="31742"/>
                      </a:lnTo>
                      <a:lnTo>
                        <a:pt x="62248" y="31574"/>
                      </a:lnTo>
                      <a:lnTo>
                        <a:pt x="62394" y="31386"/>
                      </a:lnTo>
                      <a:lnTo>
                        <a:pt x="62394" y="31240"/>
                      </a:lnTo>
                      <a:lnTo>
                        <a:pt x="62353" y="31135"/>
                      </a:lnTo>
                      <a:lnTo>
                        <a:pt x="62353" y="30947"/>
                      </a:lnTo>
                      <a:lnTo>
                        <a:pt x="62394" y="30905"/>
                      </a:lnTo>
                      <a:lnTo>
                        <a:pt x="62394" y="30758"/>
                      </a:lnTo>
                      <a:lnTo>
                        <a:pt x="62311" y="30758"/>
                      </a:lnTo>
                      <a:lnTo>
                        <a:pt x="62269" y="30486"/>
                      </a:lnTo>
                      <a:lnTo>
                        <a:pt x="62269" y="30403"/>
                      </a:lnTo>
                      <a:lnTo>
                        <a:pt x="62248" y="30319"/>
                      </a:lnTo>
                      <a:lnTo>
                        <a:pt x="62248" y="30110"/>
                      </a:lnTo>
                      <a:lnTo>
                        <a:pt x="62081" y="29921"/>
                      </a:lnTo>
                      <a:lnTo>
                        <a:pt x="62039" y="29921"/>
                      </a:lnTo>
                      <a:lnTo>
                        <a:pt x="61976" y="29817"/>
                      </a:lnTo>
                      <a:lnTo>
                        <a:pt x="62039" y="29775"/>
                      </a:lnTo>
                      <a:lnTo>
                        <a:pt x="62101" y="29608"/>
                      </a:lnTo>
                      <a:lnTo>
                        <a:pt x="62101" y="29566"/>
                      </a:lnTo>
                      <a:lnTo>
                        <a:pt x="61997" y="29649"/>
                      </a:lnTo>
                      <a:lnTo>
                        <a:pt x="61892" y="29608"/>
                      </a:lnTo>
                      <a:lnTo>
                        <a:pt x="61788" y="29231"/>
                      </a:lnTo>
                      <a:lnTo>
                        <a:pt x="61788" y="29126"/>
                      </a:lnTo>
                      <a:lnTo>
                        <a:pt x="61767" y="29043"/>
                      </a:lnTo>
                      <a:lnTo>
                        <a:pt x="61746" y="28833"/>
                      </a:lnTo>
                      <a:lnTo>
                        <a:pt x="61788" y="28750"/>
                      </a:lnTo>
                      <a:lnTo>
                        <a:pt x="61683" y="28457"/>
                      </a:lnTo>
                      <a:lnTo>
                        <a:pt x="61767" y="28394"/>
                      </a:lnTo>
                      <a:lnTo>
                        <a:pt x="61725" y="28352"/>
                      </a:lnTo>
                      <a:lnTo>
                        <a:pt x="61746" y="28310"/>
                      </a:lnTo>
                      <a:lnTo>
                        <a:pt x="61746" y="28227"/>
                      </a:lnTo>
                      <a:lnTo>
                        <a:pt x="61683" y="28185"/>
                      </a:lnTo>
                      <a:lnTo>
                        <a:pt x="61746" y="28080"/>
                      </a:lnTo>
                      <a:lnTo>
                        <a:pt x="61683" y="27975"/>
                      </a:lnTo>
                      <a:lnTo>
                        <a:pt x="61683" y="27892"/>
                      </a:lnTo>
                      <a:lnTo>
                        <a:pt x="61767" y="27829"/>
                      </a:lnTo>
                      <a:lnTo>
                        <a:pt x="61662" y="27766"/>
                      </a:lnTo>
                      <a:lnTo>
                        <a:pt x="61641" y="27620"/>
                      </a:lnTo>
                      <a:lnTo>
                        <a:pt x="61683" y="27557"/>
                      </a:lnTo>
                      <a:lnTo>
                        <a:pt x="61662" y="27452"/>
                      </a:lnTo>
                      <a:lnTo>
                        <a:pt x="61578" y="27515"/>
                      </a:lnTo>
                      <a:lnTo>
                        <a:pt x="61474" y="27494"/>
                      </a:lnTo>
                      <a:lnTo>
                        <a:pt x="61348" y="27390"/>
                      </a:lnTo>
                      <a:lnTo>
                        <a:pt x="61348" y="27264"/>
                      </a:lnTo>
                      <a:lnTo>
                        <a:pt x="61411" y="27180"/>
                      </a:lnTo>
                      <a:lnTo>
                        <a:pt x="61411" y="27076"/>
                      </a:lnTo>
                      <a:lnTo>
                        <a:pt x="61244" y="26887"/>
                      </a:lnTo>
                      <a:lnTo>
                        <a:pt x="61160" y="26887"/>
                      </a:lnTo>
                      <a:lnTo>
                        <a:pt x="61055" y="26762"/>
                      </a:lnTo>
                      <a:lnTo>
                        <a:pt x="61139" y="26720"/>
                      </a:lnTo>
                      <a:lnTo>
                        <a:pt x="61139" y="26615"/>
                      </a:lnTo>
                      <a:lnTo>
                        <a:pt x="61202" y="26511"/>
                      </a:lnTo>
                      <a:lnTo>
                        <a:pt x="61097" y="26323"/>
                      </a:lnTo>
                      <a:lnTo>
                        <a:pt x="61013" y="26323"/>
                      </a:lnTo>
                      <a:lnTo>
                        <a:pt x="60930" y="26239"/>
                      </a:lnTo>
                      <a:lnTo>
                        <a:pt x="60825" y="26218"/>
                      </a:lnTo>
                      <a:lnTo>
                        <a:pt x="60804" y="26134"/>
                      </a:lnTo>
                      <a:lnTo>
                        <a:pt x="60532" y="26051"/>
                      </a:lnTo>
                      <a:lnTo>
                        <a:pt x="60490" y="25988"/>
                      </a:lnTo>
                      <a:lnTo>
                        <a:pt x="60323" y="25946"/>
                      </a:lnTo>
                      <a:lnTo>
                        <a:pt x="60260" y="25904"/>
                      </a:lnTo>
                      <a:lnTo>
                        <a:pt x="60197" y="25779"/>
                      </a:lnTo>
                      <a:lnTo>
                        <a:pt x="60114" y="25695"/>
                      </a:lnTo>
                      <a:lnTo>
                        <a:pt x="59988" y="25695"/>
                      </a:lnTo>
                      <a:lnTo>
                        <a:pt x="59863" y="25590"/>
                      </a:lnTo>
                      <a:lnTo>
                        <a:pt x="59737" y="25695"/>
                      </a:lnTo>
                      <a:lnTo>
                        <a:pt x="59633" y="25695"/>
                      </a:lnTo>
                      <a:lnTo>
                        <a:pt x="59570" y="25779"/>
                      </a:lnTo>
                      <a:lnTo>
                        <a:pt x="59486" y="25779"/>
                      </a:lnTo>
                      <a:lnTo>
                        <a:pt x="59444" y="25716"/>
                      </a:lnTo>
                      <a:lnTo>
                        <a:pt x="59444" y="25674"/>
                      </a:lnTo>
                      <a:lnTo>
                        <a:pt x="59340" y="25611"/>
                      </a:lnTo>
                      <a:lnTo>
                        <a:pt x="59235" y="25611"/>
                      </a:lnTo>
                      <a:lnTo>
                        <a:pt x="59277" y="25799"/>
                      </a:lnTo>
                      <a:lnTo>
                        <a:pt x="59381" y="25904"/>
                      </a:lnTo>
                      <a:lnTo>
                        <a:pt x="59340" y="26009"/>
                      </a:lnTo>
                      <a:lnTo>
                        <a:pt x="59381" y="26197"/>
                      </a:lnTo>
                      <a:lnTo>
                        <a:pt x="59340" y="26343"/>
                      </a:lnTo>
                      <a:lnTo>
                        <a:pt x="59256" y="26406"/>
                      </a:lnTo>
                      <a:lnTo>
                        <a:pt x="59256" y="26239"/>
                      </a:lnTo>
                      <a:lnTo>
                        <a:pt x="59277" y="26113"/>
                      </a:lnTo>
                      <a:lnTo>
                        <a:pt x="59214" y="25946"/>
                      </a:lnTo>
                      <a:lnTo>
                        <a:pt x="59151" y="26030"/>
                      </a:lnTo>
                      <a:lnTo>
                        <a:pt x="59172" y="26134"/>
                      </a:lnTo>
                      <a:lnTo>
                        <a:pt x="59130" y="26323"/>
                      </a:lnTo>
                      <a:lnTo>
                        <a:pt x="59005" y="26406"/>
                      </a:lnTo>
                      <a:lnTo>
                        <a:pt x="58733" y="26427"/>
                      </a:lnTo>
                      <a:lnTo>
                        <a:pt x="58712" y="26364"/>
                      </a:lnTo>
                      <a:lnTo>
                        <a:pt x="58816" y="26302"/>
                      </a:lnTo>
                      <a:lnTo>
                        <a:pt x="58858" y="26302"/>
                      </a:lnTo>
                      <a:lnTo>
                        <a:pt x="58858" y="26134"/>
                      </a:lnTo>
                      <a:lnTo>
                        <a:pt x="58921" y="26051"/>
                      </a:lnTo>
                      <a:lnTo>
                        <a:pt x="58963" y="26009"/>
                      </a:lnTo>
                      <a:lnTo>
                        <a:pt x="58837" y="26009"/>
                      </a:lnTo>
                      <a:lnTo>
                        <a:pt x="58796" y="26051"/>
                      </a:lnTo>
                      <a:lnTo>
                        <a:pt x="58733" y="26009"/>
                      </a:lnTo>
                      <a:lnTo>
                        <a:pt x="58649" y="26030"/>
                      </a:lnTo>
                      <a:lnTo>
                        <a:pt x="58607" y="26134"/>
                      </a:lnTo>
                      <a:lnTo>
                        <a:pt x="58524" y="26197"/>
                      </a:lnTo>
                      <a:lnTo>
                        <a:pt x="58503" y="26197"/>
                      </a:lnTo>
                      <a:lnTo>
                        <a:pt x="58419" y="26302"/>
                      </a:lnTo>
                      <a:lnTo>
                        <a:pt x="58272" y="26155"/>
                      </a:lnTo>
                      <a:lnTo>
                        <a:pt x="58293" y="26009"/>
                      </a:lnTo>
                      <a:lnTo>
                        <a:pt x="58231" y="25820"/>
                      </a:lnTo>
                      <a:lnTo>
                        <a:pt x="58105" y="25632"/>
                      </a:lnTo>
                      <a:lnTo>
                        <a:pt x="58105" y="25339"/>
                      </a:lnTo>
                      <a:lnTo>
                        <a:pt x="57980" y="25381"/>
                      </a:lnTo>
                      <a:lnTo>
                        <a:pt x="57917" y="25381"/>
                      </a:lnTo>
                      <a:lnTo>
                        <a:pt x="57812" y="25423"/>
                      </a:lnTo>
                      <a:lnTo>
                        <a:pt x="57749" y="25465"/>
                      </a:lnTo>
                      <a:lnTo>
                        <a:pt x="57603" y="25548"/>
                      </a:lnTo>
                      <a:lnTo>
                        <a:pt x="57498" y="25548"/>
                      </a:lnTo>
                      <a:lnTo>
                        <a:pt x="57394" y="25486"/>
                      </a:lnTo>
                      <a:lnTo>
                        <a:pt x="57289" y="25527"/>
                      </a:lnTo>
                      <a:lnTo>
                        <a:pt x="57184" y="25444"/>
                      </a:lnTo>
                      <a:lnTo>
                        <a:pt x="57143" y="25339"/>
                      </a:lnTo>
                      <a:lnTo>
                        <a:pt x="57184" y="25255"/>
                      </a:lnTo>
                      <a:lnTo>
                        <a:pt x="57226" y="25109"/>
                      </a:lnTo>
                      <a:lnTo>
                        <a:pt x="57331" y="24942"/>
                      </a:lnTo>
                      <a:lnTo>
                        <a:pt x="57477" y="24774"/>
                      </a:lnTo>
                      <a:lnTo>
                        <a:pt x="57477" y="24586"/>
                      </a:lnTo>
                      <a:lnTo>
                        <a:pt x="57666" y="24439"/>
                      </a:lnTo>
                      <a:lnTo>
                        <a:pt x="57666" y="24272"/>
                      </a:lnTo>
                      <a:lnTo>
                        <a:pt x="57708" y="24251"/>
                      </a:lnTo>
                      <a:lnTo>
                        <a:pt x="57708" y="24188"/>
                      </a:lnTo>
                      <a:lnTo>
                        <a:pt x="57812" y="24021"/>
                      </a:lnTo>
                      <a:lnTo>
                        <a:pt x="57854" y="23874"/>
                      </a:lnTo>
                      <a:lnTo>
                        <a:pt x="57917" y="23749"/>
                      </a:lnTo>
                      <a:lnTo>
                        <a:pt x="57875" y="23623"/>
                      </a:lnTo>
                      <a:lnTo>
                        <a:pt x="57917" y="23540"/>
                      </a:lnTo>
                      <a:lnTo>
                        <a:pt x="57917" y="23330"/>
                      </a:lnTo>
                      <a:lnTo>
                        <a:pt x="57980" y="23038"/>
                      </a:lnTo>
                      <a:lnTo>
                        <a:pt x="58021" y="23038"/>
                      </a:lnTo>
                      <a:lnTo>
                        <a:pt x="58063" y="22828"/>
                      </a:lnTo>
                      <a:lnTo>
                        <a:pt x="58168" y="22786"/>
                      </a:lnTo>
                      <a:lnTo>
                        <a:pt x="58126" y="22661"/>
                      </a:lnTo>
                      <a:lnTo>
                        <a:pt x="58293" y="22473"/>
                      </a:lnTo>
                      <a:lnTo>
                        <a:pt x="58314" y="22305"/>
                      </a:lnTo>
                      <a:lnTo>
                        <a:pt x="58419" y="22242"/>
                      </a:lnTo>
                      <a:lnTo>
                        <a:pt x="58377" y="22033"/>
                      </a:lnTo>
                      <a:lnTo>
                        <a:pt x="58419" y="21970"/>
                      </a:lnTo>
                      <a:lnTo>
                        <a:pt x="58419" y="21845"/>
                      </a:lnTo>
                      <a:lnTo>
                        <a:pt x="58503" y="21782"/>
                      </a:lnTo>
                      <a:lnTo>
                        <a:pt x="58544" y="21782"/>
                      </a:lnTo>
                      <a:lnTo>
                        <a:pt x="58544" y="21657"/>
                      </a:lnTo>
                      <a:lnTo>
                        <a:pt x="58503" y="21573"/>
                      </a:lnTo>
                      <a:lnTo>
                        <a:pt x="58503" y="21343"/>
                      </a:lnTo>
                      <a:lnTo>
                        <a:pt x="58482" y="21217"/>
                      </a:lnTo>
                      <a:lnTo>
                        <a:pt x="58544" y="21029"/>
                      </a:lnTo>
                      <a:lnTo>
                        <a:pt x="58712" y="20841"/>
                      </a:lnTo>
                      <a:lnTo>
                        <a:pt x="58754" y="20631"/>
                      </a:lnTo>
                      <a:lnTo>
                        <a:pt x="58607" y="20401"/>
                      </a:lnTo>
                      <a:lnTo>
                        <a:pt x="58628" y="20276"/>
                      </a:lnTo>
                      <a:lnTo>
                        <a:pt x="58733" y="20171"/>
                      </a:lnTo>
                      <a:lnTo>
                        <a:pt x="58754" y="20045"/>
                      </a:lnTo>
                      <a:lnTo>
                        <a:pt x="58963" y="19878"/>
                      </a:lnTo>
                      <a:lnTo>
                        <a:pt x="59005" y="19773"/>
                      </a:lnTo>
                      <a:lnTo>
                        <a:pt x="59068" y="19773"/>
                      </a:lnTo>
                      <a:lnTo>
                        <a:pt x="59151" y="19857"/>
                      </a:lnTo>
                      <a:lnTo>
                        <a:pt x="59277" y="19836"/>
                      </a:lnTo>
                      <a:lnTo>
                        <a:pt x="59486" y="19669"/>
                      </a:lnTo>
                      <a:lnTo>
                        <a:pt x="59674" y="19669"/>
                      </a:lnTo>
                      <a:lnTo>
                        <a:pt x="59842" y="19564"/>
                      </a:lnTo>
                      <a:lnTo>
                        <a:pt x="59967" y="19564"/>
                      </a:lnTo>
                      <a:lnTo>
                        <a:pt x="60072" y="19481"/>
                      </a:lnTo>
                      <a:lnTo>
                        <a:pt x="60177" y="19481"/>
                      </a:lnTo>
                      <a:lnTo>
                        <a:pt x="60281" y="19460"/>
                      </a:lnTo>
                      <a:lnTo>
                        <a:pt x="60323" y="19376"/>
                      </a:lnTo>
                      <a:lnTo>
                        <a:pt x="60428" y="19460"/>
                      </a:lnTo>
                      <a:lnTo>
                        <a:pt x="60386" y="19585"/>
                      </a:lnTo>
                      <a:lnTo>
                        <a:pt x="60469" y="19627"/>
                      </a:lnTo>
                      <a:lnTo>
                        <a:pt x="60574" y="19732"/>
                      </a:lnTo>
                      <a:lnTo>
                        <a:pt x="60616" y="19627"/>
                      </a:lnTo>
                      <a:lnTo>
                        <a:pt x="60721" y="19543"/>
                      </a:lnTo>
                      <a:lnTo>
                        <a:pt x="60574" y="19418"/>
                      </a:lnTo>
                      <a:lnTo>
                        <a:pt x="60574" y="19355"/>
                      </a:lnTo>
                      <a:lnTo>
                        <a:pt x="60700" y="19271"/>
                      </a:lnTo>
                      <a:lnTo>
                        <a:pt x="60909" y="19313"/>
                      </a:lnTo>
                      <a:lnTo>
                        <a:pt x="61013" y="19250"/>
                      </a:lnTo>
                      <a:lnTo>
                        <a:pt x="61244" y="19250"/>
                      </a:lnTo>
                      <a:lnTo>
                        <a:pt x="61306" y="19334"/>
                      </a:lnTo>
                      <a:lnTo>
                        <a:pt x="61348" y="19334"/>
                      </a:lnTo>
                      <a:lnTo>
                        <a:pt x="61432" y="19250"/>
                      </a:lnTo>
                      <a:lnTo>
                        <a:pt x="61516" y="19250"/>
                      </a:lnTo>
                      <a:lnTo>
                        <a:pt x="61474" y="19146"/>
                      </a:lnTo>
                      <a:lnTo>
                        <a:pt x="61557" y="19104"/>
                      </a:lnTo>
                      <a:lnTo>
                        <a:pt x="61746" y="19104"/>
                      </a:lnTo>
                      <a:lnTo>
                        <a:pt x="61829" y="19208"/>
                      </a:lnTo>
                      <a:lnTo>
                        <a:pt x="62039" y="19125"/>
                      </a:lnTo>
                      <a:lnTo>
                        <a:pt x="62039" y="19041"/>
                      </a:lnTo>
                      <a:lnTo>
                        <a:pt x="61955" y="18999"/>
                      </a:lnTo>
                      <a:lnTo>
                        <a:pt x="61892" y="19041"/>
                      </a:lnTo>
                      <a:lnTo>
                        <a:pt x="61767" y="18957"/>
                      </a:lnTo>
                      <a:lnTo>
                        <a:pt x="61850" y="18832"/>
                      </a:lnTo>
                      <a:lnTo>
                        <a:pt x="61871" y="18916"/>
                      </a:lnTo>
                      <a:lnTo>
                        <a:pt x="62039" y="18853"/>
                      </a:lnTo>
                      <a:lnTo>
                        <a:pt x="61871" y="18748"/>
                      </a:lnTo>
                      <a:lnTo>
                        <a:pt x="61871" y="18685"/>
                      </a:lnTo>
                      <a:lnTo>
                        <a:pt x="61955" y="18685"/>
                      </a:lnTo>
                      <a:lnTo>
                        <a:pt x="62101" y="18497"/>
                      </a:lnTo>
                      <a:lnTo>
                        <a:pt x="62269" y="18497"/>
                      </a:lnTo>
                      <a:lnTo>
                        <a:pt x="62353" y="18581"/>
                      </a:lnTo>
                      <a:lnTo>
                        <a:pt x="62457" y="18518"/>
                      </a:lnTo>
                      <a:lnTo>
                        <a:pt x="62666" y="18581"/>
                      </a:lnTo>
                      <a:lnTo>
                        <a:pt x="62813" y="18581"/>
                      </a:lnTo>
                      <a:lnTo>
                        <a:pt x="62813" y="18623"/>
                      </a:lnTo>
                      <a:lnTo>
                        <a:pt x="62897" y="18685"/>
                      </a:lnTo>
                      <a:lnTo>
                        <a:pt x="62959" y="18644"/>
                      </a:lnTo>
                      <a:lnTo>
                        <a:pt x="62918" y="18581"/>
                      </a:lnTo>
                      <a:lnTo>
                        <a:pt x="63106" y="18581"/>
                      </a:lnTo>
                      <a:lnTo>
                        <a:pt x="63252" y="18602"/>
                      </a:lnTo>
                      <a:lnTo>
                        <a:pt x="63357" y="18602"/>
                      </a:lnTo>
                      <a:lnTo>
                        <a:pt x="63462" y="18685"/>
                      </a:lnTo>
                      <a:lnTo>
                        <a:pt x="63462" y="18727"/>
                      </a:lnTo>
                      <a:lnTo>
                        <a:pt x="63629" y="18748"/>
                      </a:lnTo>
                      <a:lnTo>
                        <a:pt x="63734" y="18664"/>
                      </a:lnTo>
                      <a:lnTo>
                        <a:pt x="63796" y="18685"/>
                      </a:lnTo>
                      <a:lnTo>
                        <a:pt x="63838" y="18769"/>
                      </a:lnTo>
                      <a:lnTo>
                        <a:pt x="63629" y="18916"/>
                      </a:lnTo>
                      <a:lnTo>
                        <a:pt x="63441" y="18916"/>
                      </a:lnTo>
                      <a:lnTo>
                        <a:pt x="63378" y="18978"/>
                      </a:lnTo>
                      <a:lnTo>
                        <a:pt x="63378" y="19083"/>
                      </a:lnTo>
                      <a:lnTo>
                        <a:pt x="63273" y="19083"/>
                      </a:lnTo>
                      <a:lnTo>
                        <a:pt x="63252" y="19125"/>
                      </a:lnTo>
                      <a:lnTo>
                        <a:pt x="63315" y="19146"/>
                      </a:lnTo>
                      <a:lnTo>
                        <a:pt x="63378" y="19146"/>
                      </a:lnTo>
                      <a:lnTo>
                        <a:pt x="63545" y="19355"/>
                      </a:lnTo>
                      <a:lnTo>
                        <a:pt x="63587" y="19313"/>
                      </a:lnTo>
                      <a:lnTo>
                        <a:pt x="63775" y="19250"/>
                      </a:lnTo>
                      <a:lnTo>
                        <a:pt x="63859" y="19146"/>
                      </a:lnTo>
                      <a:lnTo>
                        <a:pt x="63838" y="19104"/>
                      </a:lnTo>
                      <a:lnTo>
                        <a:pt x="63964" y="19041"/>
                      </a:lnTo>
                      <a:lnTo>
                        <a:pt x="63880" y="18916"/>
                      </a:lnTo>
                      <a:lnTo>
                        <a:pt x="63964" y="18916"/>
                      </a:lnTo>
                      <a:lnTo>
                        <a:pt x="64089" y="19083"/>
                      </a:lnTo>
                      <a:lnTo>
                        <a:pt x="64173" y="19104"/>
                      </a:lnTo>
                      <a:lnTo>
                        <a:pt x="64215" y="19020"/>
                      </a:lnTo>
                      <a:lnTo>
                        <a:pt x="64173" y="18978"/>
                      </a:lnTo>
                      <a:lnTo>
                        <a:pt x="64257" y="18916"/>
                      </a:lnTo>
                      <a:lnTo>
                        <a:pt x="64298" y="18832"/>
                      </a:lnTo>
                      <a:lnTo>
                        <a:pt x="64319" y="18832"/>
                      </a:lnTo>
                      <a:lnTo>
                        <a:pt x="64319" y="18727"/>
                      </a:lnTo>
                      <a:lnTo>
                        <a:pt x="64298" y="18664"/>
                      </a:lnTo>
                      <a:lnTo>
                        <a:pt x="64382" y="18623"/>
                      </a:lnTo>
                      <a:lnTo>
                        <a:pt x="64466" y="18685"/>
                      </a:lnTo>
                      <a:lnTo>
                        <a:pt x="64529" y="18623"/>
                      </a:lnTo>
                      <a:lnTo>
                        <a:pt x="64591" y="18685"/>
                      </a:lnTo>
                      <a:lnTo>
                        <a:pt x="64612" y="18769"/>
                      </a:lnTo>
                      <a:lnTo>
                        <a:pt x="64696" y="18811"/>
                      </a:lnTo>
                      <a:lnTo>
                        <a:pt x="64842" y="18664"/>
                      </a:lnTo>
                      <a:lnTo>
                        <a:pt x="64780" y="18602"/>
                      </a:lnTo>
                      <a:lnTo>
                        <a:pt x="64780" y="18581"/>
                      </a:lnTo>
                      <a:lnTo>
                        <a:pt x="64842" y="18518"/>
                      </a:lnTo>
                      <a:lnTo>
                        <a:pt x="64926" y="18560"/>
                      </a:lnTo>
                      <a:lnTo>
                        <a:pt x="65010" y="18497"/>
                      </a:lnTo>
                      <a:lnTo>
                        <a:pt x="65094" y="18497"/>
                      </a:lnTo>
                      <a:lnTo>
                        <a:pt x="65114" y="18455"/>
                      </a:lnTo>
                      <a:lnTo>
                        <a:pt x="65010" y="18351"/>
                      </a:lnTo>
                      <a:lnTo>
                        <a:pt x="65031" y="18288"/>
                      </a:lnTo>
                      <a:lnTo>
                        <a:pt x="65031" y="18246"/>
                      </a:lnTo>
                      <a:lnTo>
                        <a:pt x="64926" y="18183"/>
                      </a:lnTo>
                      <a:lnTo>
                        <a:pt x="64884" y="18141"/>
                      </a:lnTo>
                      <a:lnTo>
                        <a:pt x="64884" y="18162"/>
                      </a:lnTo>
                      <a:lnTo>
                        <a:pt x="64884" y="18204"/>
                      </a:lnTo>
                      <a:lnTo>
                        <a:pt x="64822" y="18204"/>
                      </a:lnTo>
                      <a:lnTo>
                        <a:pt x="64717" y="18162"/>
                      </a:lnTo>
                      <a:lnTo>
                        <a:pt x="64696" y="18183"/>
                      </a:lnTo>
                      <a:lnTo>
                        <a:pt x="64696" y="18246"/>
                      </a:lnTo>
                      <a:lnTo>
                        <a:pt x="64591" y="18246"/>
                      </a:lnTo>
                      <a:lnTo>
                        <a:pt x="64529" y="18288"/>
                      </a:lnTo>
                      <a:lnTo>
                        <a:pt x="64466" y="18246"/>
                      </a:lnTo>
                      <a:lnTo>
                        <a:pt x="64487" y="18141"/>
                      </a:lnTo>
                      <a:lnTo>
                        <a:pt x="64529" y="18100"/>
                      </a:lnTo>
                      <a:lnTo>
                        <a:pt x="64382" y="17890"/>
                      </a:lnTo>
                      <a:lnTo>
                        <a:pt x="64487" y="17828"/>
                      </a:lnTo>
                      <a:lnTo>
                        <a:pt x="64382" y="17660"/>
                      </a:lnTo>
                      <a:lnTo>
                        <a:pt x="64424" y="17451"/>
                      </a:lnTo>
                      <a:lnTo>
                        <a:pt x="64424" y="17325"/>
                      </a:lnTo>
                      <a:lnTo>
                        <a:pt x="64508" y="17221"/>
                      </a:lnTo>
                      <a:lnTo>
                        <a:pt x="64508" y="17032"/>
                      </a:lnTo>
                      <a:lnTo>
                        <a:pt x="64612" y="16928"/>
                      </a:lnTo>
                      <a:lnTo>
                        <a:pt x="64612" y="16802"/>
                      </a:lnTo>
                      <a:lnTo>
                        <a:pt x="64591" y="16781"/>
                      </a:lnTo>
                      <a:lnTo>
                        <a:pt x="64717" y="16719"/>
                      </a:lnTo>
                      <a:lnTo>
                        <a:pt x="64591" y="16572"/>
                      </a:lnTo>
                      <a:lnTo>
                        <a:pt x="64633" y="16175"/>
                      </a:lnTo>
                      <a:lnTo>
                        <a:pt x="64738" y="16091"/>
                      </a:lnTo>
                      <a:lnTo>
                        <a:pt x="64633" y="15944"/>
                      </a:lnTo>
                      <a:lnTo>
                        <a:pt x="64612" y="15777"/>
                      </a:lnTo>
                      <a:lnTo>
                        <a:pt x="64529" y="15735"/>
                      </a:lnTo>
                      <a:lnTo>
                        <a:pt x="64529" y="15672"/>
                      </a:lnTo>
                      <a:lnTo>
                        <a:pt x="64633" y="15589"/>
                      </a:lnTo>
                      <a:lnTo>
                        <a:pt x="64612" y="15442"/>
                      </a:lnTo>
                      <a:lnTo>
                        <a:pt x="64696" y="15379"/>
                      </a:lnTo>
                      <a:lnTo>
                        <a:pt x="64822" y="15170"/>
                      </a:lnTo>
                      <a:lnTo>
                        <a:pt x="64947" y="15212"/>
                      </a:lnTo>
                      <a:lnTo>
                        <a:pt x="65031" y="15149"/>
                      </a:lnTo>
                      <a:lnTo>
                        <a:pt x="65114" y="15170"/>
                      </a:lnTo>
                      <a:lnTo>
                        <a:pt x="65156" y="15107"/>
                      </a:lnTo>
                      <a:lnTo>
                        <a:pt x="65366" y="15107"/>
                      </a:lnTo>
                      <a:lnTo>
                        <a:pt x="65407" y="15045"/>
                      </a:lnTo>
                      <a:lnTo>
                        <a:pt x="65470" y="15024"/>
                      </a:lnTo>
                      <a:lnTo>
                        <a:pt x="65512" y="14919"/>
                      </a:lnTo>
                      <a:lnTo>
                        <a:pt x="65554" y="14919"/>
                      </a:lnTo>
                      <a:lnTo>
                        <a:pt x="65617" y="14898"/>
                      </a:lnTo>
                      <a:lnTo>
                        <a:pt x="65742" y="14898"/>
                      </a:lnTo>
                      <a:lnTo>
                        <a:pt x="65763" y="15003"/>
                      </a:lnTo>
                      <a:lnTo>
                        <a:pt x="65826" y="14961"/>
                      </a:lnTo>
                      <a:lnTo>
                        <a:pt x="65868" y="14961"/>
                      </a:lnTo>
                      <a:lnTo>
                        <a:pt x="65951" y="15107"/>
                      </a:lnTo>
                      <a:lnTo>
                        <a:pt x="65993" y="15107"/>
                      </a:lnTo>
                      <a:lnTo>
                        <a:pt x="66098" y="14961"/>
                      </a:lnTo>
                      <a:lnTo>
                        <a:pt x="66098" y="14835"/>
                      </a:lnTo>
                      <a:lnTo>
                        <a:pt x="66182" y="14815"/>
                      </a:lnTo>
                      <a:lnTo>
                        <a:pt x="66203" y="14689"/>
                      </a:lnTo>
                      <a:lnTo>
                        <a:pt x="66265" y="14689"/>
                      </a:lnTo>
                      <a:lnTo>
                        <a:pt x="66286" y="14794"/>
                      </a:lnTo>
                      <a:lnTo>
                        <a:pt x="66412" y="14856"/>
                      </a:lnTo>
                      <a:lnTo>
                        <a:pt x="66412" y="15003"/>
                      </a:lnTo>
                      <a:lnTo>
                        <a:pt x="66391" y="15045"/>
                      </a:lnTo>
                      <a:lnTo>
                        <a:pt x="66454" y="15107"/>
                      </a:lnTo>
                      <a:lnTo>
                        <a:pt x="66475" y="15212"/>
                      </a:lnTo>
                      <a:lnTo>
                        <a:pt x="66391" y="15275"/>
                      </a:lnTo>
                      <a:lnTo>
                        <a:pt x="66454" y="15317"/>
                      </a:lnTo>
                      <a:lnTo>
                        <a:pt x="66475" y="15442"/>
                      </a:lnTo>
                      <a:lnTo>
                        <a:pt x="66454" y="15442"/>
                      </a:lnTo>
                      <a:lnTo>
                        <a:pt x="66454" y="15526"/>
                      </a:lnTo>
                      <a:lnTo>
                        <a:pt x="66475" y="15568"/>
                      </a:lnTo>
                      <a:lnTo>
                        <a:pt x="66412" y="15651"/>
                      </a:lnTo>
                      <a:lnTo>
                        <a:pt x="66391" y="15693"/>
                      </a:lnTo>
                      <a:lnTo>
                        <a:pt x="66412" y="15756"/>
                      </a:lnTo>
                      <a:lnTo>
                        <a:pt x="66516" y="15651"/>
                      </a:lnTo>
                      <a:lnTo>
                        <a:pt x="66558" y="15735"/>
                      </a:lnTo>
                      <a:lnTo>
                        <a:pt x="66663" y="15756"/>
                      </a:lnTo>
                      <a:lnTo>
                        <a:pt x="66684" y="15965"/>
                      </a:lnTo>
                      <a:lnTo>
                        <a:pt x="66726" y="15903"/>
                      </a:lnTo>
                      <a:lnTo>
                        <a:pt x="66726" y="15840"/>
                      </a:lnTo>
                      <a:lnTo>
                        <a:pt x="66830" y="15735"/>
                      </a:lnTo>
                      <a:lnTo>
                        <a:pt x="66914" y="15735"/>
                      </a:lnTo>
                      <a:lnTo>
                        <a:pt x="66977" y="15777"/>
                      </a:lnTo>
                      <a:lnTo>
                        <a:pt x="66872" y="15944"/>
                      </a:lnTo>
                      <a:lnTo>
                        <a:pt x="66977" y="16049"/>
                      </a:lnTo>
                      <a:lnTo>
                        <a:pt x="66998" y="16175"/>
                      </a:lnTo>
                      <a:lnTo>
                        <a:pt x="67081" y="15986"/>
                      </a:lnTo>
                      <a:lnTo>
                        <a:pt x="67144" y="15944"/>
                      </a:lnTo>
                      <a:lnTo>
                        <a:pt x="67144" y="15861"/>
                      </a:lnTo>
                      <a:lnTo>
                        <a:pt x="67207" y="15777"/>
                      </a:lnTo>
                      <a:lnTo>
                        <a:pt x="67207" y="15484"/>
                      </a:lnTo>
                      <a:lnTo>
                        <a:pt x="67291" y="15421"/>
                      </a:lnTo>
                      <a:lnTo>
                        <a:pt x="67207" y="15338"/>
                      </a:lnTo>
                      <a:lnTo>
                        <a:pt x="67311" y="15254"/>
                      </a:lnTo>
                      <a:lnTo>
                        <a:pt x="67311" y="15149"/>
                      </a:lnTo>
                      <a:lnTo>
                        <a:pt x="67249" y="15128"/>
                      </a:lnTo>
                      <a:lnTo>
                        <a:pt x="67249" y="15066"/>
                      </a:lnTo>
                      <a:lnTo>
                        <a:pt x="67311" y="15045"/>
                      </a:lnTo>
                      <a:lnTo>
                        <a:pt x="67332" y="14856"/>
                      </a:lnTo>
                      <a:lnTo>
                        <a:pt x="67249" y="14794"/>
                      </a:lnTo>
                      <a:lnTo>
                        <a:pt x="67311" y="14605"/>
                      </a:lnTo>
                      <a:lnTo>
                        <a:pt x="67395" y="14522"/>
                      </a:lnTo>
                      <a:lnTo>
                        <a:pt x="67542" y="14501"/>
                      </a:lnTo>
                      <a:lnTo>
                        <a:pt x="67604" y="14584"/>
                      </a:lnTo>
                      <a:lnTo>
                        <a:pt x="67667" y="14647"/>
                      </a:lnTo>
                      <a:lnTo>
                        <a:pt x="67730" y="14584"/>
                      </a:lnTo>
                      <a:lnTo>
                        <a:pt x="67646" y="14501"/>
                      </a:lnTo>
                      <a:lnTo>
                        <a:pt x="67688" y="14375"/>
                      </a:lnTo>
                      <a:lnTo>
                        <a:pt x="67521" y="14291"/>
                      </a:lnTo>
                      <a:lnTo>
                        <a:pt x="67479" y="14061"/>
                      </a:lnTo>
                      <a:lnTo>
                        <a:pt x="67395" y="13999"/>
                      </a:lnTo>
                      <a:lnTo>
                        <a:pt x="67395" y="13957"/>
                      </a:lnTo>
                      <a:lnTo>
                        <a:pt x="67291" y="13873"/>
                      </a:lnTo>
                      <a:lnTo>
                        <a:pt x="67270" y="13706"/>
                      </a:lnTo>
                      <a:lnTo>
                        <a:pt x="67311" y="13664"/>
                      </a:lnTo>
                      <a:lnTo>
                        <a:pt x="67291" y="13538"/>
                      </a:lnTo>
                      <a:lnTo>
                        <a:pt x="67165" y="13434"/>
                      </a:lnTo>
                      <a:lnTo>
                        <a:pt x="67186" y="13329"/>
                      </a:lnTo>
                      <a:lnTo>
                        <a:pt x="67123" y="13266"/>
                      </a:lnTo>
                      <a:lnTo>
                        <a:pt x="67291" y="13141"/>
                      </a:lnTo>
                      <a:lnTo>
                        <a:pt x="67416" y="13141"/>
                      </a:lnTo>
                      <a:lnTo>
                        <a:pt x="67521" y="13015"/>
                      </a:lnTo>
                      <a:lnTo>
                        <a:pt x="67688" y="13015"/>
                      </a:lnTo>
                      <a:lnTo>
                        <a:pt x="67730" y="12952"/>
                      </a:lnTo>
                      <a:lnTo>
                        <a:pt x="67897" y="13078"/>
                      </a:lnTo>
                      <a:lnTo>
                        <a:pt x="68044" y="13078"/>
                      </a:lnTo>
                      <a:lnTo>
                        <a:pt x="68107" y="13120"/>
                      </a:lnTo>
                      <a:lnTo>
                        <a:pt x="68211" y="13141"/>
                      </a:lnTo>
                      <a:lnTo>
                        <a:pt x="68274" y="13120"/>
                      </a:lnTo>
                      <a:lnTo>
                        <a:pt x="68127" y="13182"/>
                      </a:lnTo>
                      <a:lnTo>
                        <a:pt x="68211" y="13245"/>
                      </a:lnTo>
                      <a:lnTo>
                        <a:pt x="68065" y="13287"/>
                      </a:lnTo>
                      <a:lnTo>
                        <a:pt x="67939" y="13266"/>
                      </a:lnTo>
                      <a:lnTo>
                        <a:pt x="67793" y="13434"/>
                      </a:lnTo>
                      <a:lnTo>
                        <a:pt x="67793" y="13496"/>
                      </a:lnTo>
                      <a:lnTo>
                        <a:pt x="67835" y="13643"/>
                      </a:lnTo>
                      <a:lnTo>
                        <a:pt x="67835" y="13768"/>
                      </a:lnTo>
                      <a:lnTo>
                        <a:pt x="67918" y="13810"/>
                      </a:lnTo>
                      <a:lnTo>
                        <a:pt x="67939" y="13894"/>
                      </a:lnTo>
                      <a:lnTo>
                        <a:pt x="68065" y="14061"/>
                      </a:lnTo>
                      <a:lnTo>
                        <a:pt x="68065" y="14103"/>
                      </a:lnTo>
                      <a:lnTo>
                        <a:pt x="68107" y="14103"/>
                      </a:lnTo>
                      <a:lnTo>
                        <a:pt x="68065" y="14166"/>
                      </a:lnTo>
                      <a:lnTo>
                        <a:pt x="68211" y="14208"/>
                      </a:lnTo>
                      <a:lnTo>
                        <a:pt x="68232" y="14333"/>
                      </a:lnTo>
                      <a:lnTo>
                        <a:pt x="68232" y="14396"/>
                      </a:lnTo>
                      <a:lnTo>
                        <a:pt x="68169" y="14438"/>
                      </a:lnTo>
                      <a:lnTo>
                        <a:pt x="68211" y="14710"/>
                      </a:lnTo>
                      <a:lnTo>
                        <a:pt x="68253" y="14731"/>
                      </a:lnTo>
                      <a:lnTo>
                        <a:pt x="68316" y="14647"/>
                      </a:lnTo>
                      <a:lnTo>
                        <a:pt x="68358" y="14647"/>
                      </a:lnTo>
                      <a:lnTo>
                        <a:pt x="68441" y="14752"/>
                      </a:lnTo>
                      <a:lnTo>
                        <a:pt x="68483" y="14835"/>
                      </a:lnTo>
                      <a:lnTo>
                        <a:pt x="68420" y="15024"/>
                      </a:lnTo>
                      <a:lnTo>
                        <a:pt x="68420" y="15233"/>
                      </a:lnTo>
                      <a:lnTo>
                        <a:pt x="68483" y="15317"/>
                      </a:lnTo>
                      <a:lnTo>
                        <a:pt x="68567" y="15254"/>
                      </a:lnTo>
                      <a:lnTo>
                        <a:pt x="68672" y="15275"/>
                      </a:lnTo>
                      <a:lnTo>
                        <a:pt x="68692" y="15338"/>
                      </a:lnTo>
                      <a:lnTo>
                        <a:pt x="68672" y="15421"/>
                      </a:lnTo>
                      <a:lnTo>
                        <a:pt x="68588" y="15421"/>
                      </a:lnTo>
                      <a:lnTo>
                        <a:pt x="68483" y="15484"/>
                      </a:lnTo>
                      <a:lnTo>
                        <a:pt x="68462" y="15484"/>
                      </a:lnTo>
                      <a:lnTo>
                        <a:pt x="68337" y="15631"/>
                      </a:lnTo>
                      <a:lnTo>
                        <a:pt x="68316" y="15735"/>
                      </a:lnTo>
                      <a:lnTo>
                        <a:pt x="68169" y="15798"/>
                      </a:lnTo>
                      <a:lnTo>
                        <a:pt x="68148" y="15861"/>
                      </a:lnTo>
                      <a:lnTo>
                        <a:pt x="68065" y="15882"/>
                      </a:lnTo>
                      <a:lnTo>
                        <a:pt x="68065" y="15986"/>
                      </a:lnTo>
                      <a:lnTo>
                        <a:pt x="68023" y="16070"/>
                      </a:lnTo>
                      <a:lnTo>
                        <a:pt x="68065" y="16195"/>
                      </a:lnTo>
                      <a:lnTo>
                        <a:pt x="68148" y="16175"/>
                      </a:lnTo>
                      <a:lnTo>
                        <a:pt x="68148" y="16321"/>
                      </a:lnTo>
                      <a:lnTo>
                        <a:pt x="68044" y="16509"/>
                      </a:lnTo>
                      <a:lnTo>
                        <a:pt x="68065" y="16593"/>
                      </a:lnTo>
                      <a:lnTo>
                        <a:pt x="68127" y="16614"/>
                      </a:lnTo>
                      <a:lnTo>
                        <a:pt x="68107" y="16844"/>
                      </a:lnTo>
                      <a:lnTo>
                        <a:pt x="68127" y="17032"/>
                      </a:lnTo>
                      <a:lnTo>
                        <a:pt x="68065" y="17116"/>
                      </a:lnTo>
                      <a:lnTo>
                        <a:pt x="67939" y="17158"/>
                      </a:lnTo>
                      <a:lnTo>
                        <a:pt x="67918" y="17263"/>
                      </a:lnTo>
                      <a:lnTo>
                        <a:pt x="67960" y="17325"/>
                      </a:lnTo>
                      <a:lnTo>
                        <a:pt x="67939" y="17535"/>
                      </a:lnTo>
                      <a:lnTo>
                        <a:pt x="67918" y="17576"/>
                      </a:lnTo>
                      <a:lnTo>
                        <a:pt x="67939" y="17660"/>
                      </a:lnTo>
                      <a:lnTo>
                        <a:pt x="68044" y="17765"/>
                      </a:lnTo>
                      <a:lnTo>
                        <a:pt x="67960" y="17765"/>
                      </a:lnTo>
                      <a:lnTo>
                        <a:pt x="67939" y="17953"/>
                      </a:lnTo>
                      <a:lnTo>
                        <a:pt x="67960" y="17995"/>
                      </a:lnTo>
                      <a:lnTo>
                        <a:pt x="67960" y="18141"/>
                      </a:lnTo>
                      <a:lnTo>
                        <a:pt x="67855" y="18246"/>
                      </a:lnTo>
                      <a:lnTo>
                        <a:pt x="67939" y="18372"/>
                      </a:lnTo>
                      <a:lnTo>
                        <a:pt x="67939" y="18602"/>
                      </a:lnTo>
                      <a:lnTo>
                        <a:pt x="68023" y="18811"/>
                      </a:lnTo>
                      <a:lnTo>
                        <a:pt x="67835" y="19146"/>
                      </a:lnTo>
                      <a:lnTo>
                        <a:pt x="67939" y="19292"/>
                      </a:lnTo>
                      <a:lnTo>
                        <a:pt x="67835" y="19250"/>
                      </a:lnTo>
                      <a:lnTo>
                        <a:pt x="67625" y="19292"/>
                      </a:lnTo>
                      <a:lnTo>
                        <a:pt x="67625" y="19501"/>
                      </a:lnTo>
                      <a:lnTo>
                        <a:pt x="67646" y="19564"/>
                      </a:lnTo>
                      <a:lnTo>
                        <a:pt x="67521" y="19711"/>
                      </a:lnTo>
                      <a:lnTo>
                        <a:pt x="67291" y="19606"/>
                      </a:lnTo>
                      <a:lnTo>
                        <a:pt x="67186" y="19711"/>
                      </a:lnTo>
                      <a:lnTo>
                        <a:pt x="67186" y="19773"/>
                      </a:lnTo>
                      <a:lnTo>
                        <a:pt x="67332" y="19773"/>
                      </a:lnTo>
                      <a:lnTo>
                        <a:pt x="67542" y="20087"/>
                      </a:lnTo>
                      <a:lnTo>
                        <a:pt x="67542" y="20380"/>
                      </a:lnTo>
                      <a:lnTo>
                        <a:pt x="67500" y="20464"/>
                      </a:lnTo>
                      <a:lnTo>
                        <a:pt x="67542" y="20548"/>
                      </a:lnTo>
                      <a:lnTo>
                        <a:pt x="67437" y="20569"/>
                      </a:lnTo>
                      <a:lnTo>
                        <a:pt x="67416" y="20778"/>
                      </a:lnTo>
                      <a:lnTo>
                        <a:pt x="67291" y="20924"/>
                      </a:lnTo>
                      <a:lnTo>
                        <a:pt x="67270" y="21175"/>
                      </a:lnTo>
                      <a:lnTo>
                        <a:pt x="67374" y="21385"/>
                      </a:lnTo>
                      <a:lnTo>
                        <a:pt x="67416" y="21761"/>
                      </a:lnTo>
                      <a:lnTo>
                        <a:pt x="67583" y="22033"/>
                      </a:lnTo>
                      <a:lnTo>
                        <a:pt x="67583" y="22242"/>
                      </a:lnTo>
                      <a:lnTo>
                        <a:pt x="67835" y="22807"/>
                      </a:lnTo>
                      <a:lnTo>
                        <a:pt x="68148" y="23414"/>
                      </a:lnTo>
                      <a:lnTo>
                        <a:pt x="68462" y="23916"/>
                      </a:lnTo>
                      <a:lnTo>
                        <a:pt x="68630" y="24063"/>
                      </a:lnTo>
                      <a:lnTo>
                        <a:pt x="68630" y="24251"/>
                      </a:lnTo>
                      <a:lnTo>
                        <a:pt x="69048" y="24732"/>
                      </a:lnTo>
                      <a:lnTo>
                        <a:pt x="69488" y="25527"/>
                      </a:lnTo>
                      <a:lnTo>
                        <a:pt x="69697" y="25632"/>
                      </a:lnTo>
                      <a:lnTo>
                        <a:pt x="69843" y="25632"/>
                      </a:lnTo>
                      <a:lnTo>
                        <a:pt x="69927" y="25590"/>
                      </a:lnTo>
                      <a:lnTo>
                        <a:pt x="69927" y="25590"/>
                      </a:lnTo>
                      <a:lnTo>
                        <a:pt x="69885" y="25695"/>
                      </a:lnTo>
                      <a:lnTo>
                        <a:pt x="69780" y="25737"/>
                      </a:lnTo>
                      <a:lnTo>
                        <a:pt x="69697" y="25737"/>
                      </a:lnTo>
                      <a:lnTo>
                        <a:pt x="69843" y="25988"/>
                      </a:lnTo>
                      <a:lnTo>
                        <a:pt x="70052" y="26469"/>
                      </a:lnTo>
                      <a:lnTo>
                        <a:pt x="70094" y="26678"/>
                      </a:lnTo>
                      <a:lnTo>
                        <a:pt x="70220" y="26867"/>
                      </a:lnTo>
                      <a:lnTo>
                        <a:pt x="70450" y="26887"/>
                      </a:lnTo>
                      <a:lnTo>
                        <a:pt x="70471" y="26971"/>
                      </a:lnTo>
                      <a:lnTo>
                        <a:pt x="70471" y="27076"/>
                      </a:lnTo>
                      <a:lnTo>
                        <a:pt x="70513" y="27159"/>
                      </a:lnTo>
                      <a:lnTo>
                        <a:pt x="70471" y="27285"/>
                      </a:lnTo>
                      <a:lnTo>
                        <a:pt x="70617" y="27034"/>
                      </a:lnTo>
                      <a:lnTo>
                        <a:pt x="70659" y="26762"/>
                      </a:lnTo>
                      <a:lnTo>
                        <a:pt x="70680" y="26741"/>
                      </a:lnTo>
                      <a:lnTo>
                        <a:pt x="70680" y="26636"/>
                      </a:lnTo>
                      <a:lnTo>
                        <a:pt x="70827" y="26511"/>
                      </a:lnTo>
                      <a:lnTo>
                        <a:pt x="70848" y="26406"/>
                      </a:lnTo>
                      <a:lnTo>
                        <a:pt x="70827" y="26343"/>
                      </a:lnTo>
                      <a:lnTo>
                        <a:pt x="70868" y="26239"/>
                      </a:lnTo>
                      <a:lnTo>
                        <a:pt x="70931" y="25988"/>
                      </a:lnTo>
                      <a:lnTo>
                        <a:pt x="70868" y="25883"/>
                      </a:lnTo>
                      <a:lnTo>
                        <a:pt x="70889" y="25695"/>
                      </a:lnTo>
                      <a:lnTo>
                        <a:pt x="70994" y="25611"/>
                      </a:lnTo>
                      <a:lnTo>
                        <a:pt x="70889" y="25507"/>
                      </a:lnTo>
                      <a:lnTo>
                        <a:pt x="70848" y="25527"/>
                      </a:lnTo>
                      <a:lnTo>
                        <a:pt x="70764" y="25507"/>
                      </a:lnTo>
                      <a:lnTo>
                        <a:pt x="70827" y="25423"/>
                      </a:lnTo>
                      <a:lnTo>
                        <a:pt x="70743" y="25276"/>
                      </a:lnTo>
                      <a:lnTo>
                        <a:pt x="70785" y="25297"/>
                      </a:lnTo>
                      <a:lnTo>
                        <a:pt x="70848" y="25255"/>
                      </a:lnTo>
                      <a:lnTo>
                        <a:pt x="70743" y="25151"/>
                      </a:lnTo>
                      <a:lnTo>
                        <a:pt x="70764" y="25067"/>
                      </a:lnTo>
                      <a:lnTo>
                        <a:pt x="70785" y="24942"/>
                      </a:lnTo>
                      <a:lnTo>
                        <a:pt x="70659" y="24942"/>
                      </a:lnTo>
                      <a:lnTo>
                        <a:pt x="70576" y="24879"/>
                      </a:lnTo>
                      <a:lnTo>
                        <a:pt x="70638" y="24774"/>
                      </a:lnTo>
                      <a:lnTo>
                        <a:pt x="70743" y="24879"/>
                      </a:lnTo>
                      <a:lnTo>
                        <a:pt x="70889" y="24732"/>
                      </a:lnTo>
                      <a:lnTo>
                        <a:pt x="70973" y="24753"/>
                      </a:lnTo>
                      <a:lnTo>
                        <a:pt x="71078" y="24649"/>
                      </a:lnTo>
                      <a:lnTo>
                        <a:pt x="71182" y="24565"/>
                      </a:lnTo>
                      <a:lnTo>
                        <a:pt x="71203" y="24586"/>
                      </a:lnTo>
                      <a:lnTo>
                        <a:pt x="71350" y="24628"/>
                      </a:lnTo>
                      <a:lnTo>
                        <a:pt x="71266" y="24523"/>
                      </a:lnTo>
                      <a:lnTo>
                        <a:pt x="71099" y="24439"/>
                      </a:lnTo>
                      <a:lnTo>
                        <a:pt x="71099" y="24314"/>
                      </a:lnTo>
                      <a:lnTo>
                        <a:pt x="70952" y="24230"/>
                      </a:lnTo>
                      <a:lnTo>
                        <a:pt x="70848" y="23895"/>
                      </a:lnTo>
                      <a:lnTo>
                        <a:pt x="70931" y="23602"/>
                      </a:lnTo>
                      <a:lnTo>
                        <a:pt x="70827" y="23498"/>
                      </a:lnTo>
                      <a:lnTo>
                        <a:pt x="70889" y="23414"/>
                      </a:lnTo>
                      <a:lnTo>
                        <a:pt x="70931" y="23268"/>
                      </a:lnTo>
                      <a:lnTo>
                        <a:pt x="71036" y="23058"/>
                      </a:lnTo>
                      <a:lnTo>
                        <a:pt x="71078" y="23372"/>
                      </a:lnTo>
                      <a:lnTo>
                        <a:pt x="71161" y="23393"/>
                      </a:lnTo>
                      <a:lnTo>
                        <a:pt x="71350" y="23289"/>
                      </a:lnTo>
                      <a:lnTo>
                        <a:pt x="71371" y="23330"/>
                      </a:lnTo>
                      <a:lnTo>
                        <a:pt x="71705" y="23205"/>
                      </a:lnTo>
                      <a:lnTo>
                        <a:pt x="71705" y="23058"/>
                      </a:lnTo>
                      <a:lnTo>
                        <a:pt x="71789" y="22975"/>
                      </a:lnTo>
                      <a:lnTo>
                        <a:pt x="71664" y="22891"/>
                      </a:lnTo>
                      <a:lnTo>
                        <a:pt x="71454" y="22598"/>
                      </a:lnTo>
                      <a:lnTo>
                        <a:pt x="71371" y="22598"/>
                      </a:lnTo>
                      <a:lnTo>
                        <a:pt x="71078" y="22159"/>
                      </a:lnTo>
                      <a:lnTo>
                        <a:pt x="71078" y="22054"/>
                      </a:lnTo>
                      <a:lnTo>
                        <a:pt x="70994" y="21970"/>
                      </a:lnTo>
                      <a:lnTo>
                        <a:pt x="70973" y="21594"/>
                      </a:lnTo>
                      <a:lnTo>
                        <a:pt x="70994" y="21531"/>
                      </a:lnTo>
                      <a:lnTo>
                        <a:pt x="70952" y="21343"/>
                      </a:lnTo>
                      <a:lnTo>
                        <a:pt x="71036" y="21217"/>
                      </a:lnTo>
                      <a:lnTo>
                        <a:pt x="71036" y="21092"/>
                      </a:lnTo>
                      <a:lnTo>
                        <a:pt x="70889" y="21113"/>
                      </a:lnTo>
                      <a:lnTo>
                        <a:pt x="70868" y="21029"/>
                      </a:lnTo>
                      <a:lnTo>
                        <a:pt x="70973" y="20882"/>
                      </a:lnTo>
                      <a:lnTo>
                        <a:pt x="71078" y="20841"/>
                      </a:lnTo>
                      <a:lnTo>
                        <a:pt x="71078" y="20778"/>
                      </a:lnTo>
                      <a:lnTo>
                        <a:pt x="71078" y="20757"/>
                      </a:lnTo>
                      <a:lnTo>
                        <a:pt x="71161" y="20673"/>
                      </a:lnTo>
                      <a:lnTo>
                        <a:pt x="71182" y="20778"/>
                      </a:lnTo>
                      <a:lnTo>
                        <a:pt x="71182" y="20903"/>
                      </a:lnTo>
                      <a:lnTo>
                        <a:pt x="71140" y="21029"/>
                      </a:lnTo>
                      <a:lnTo>
                        <a:pt x="71140" y="21196"/>
                      </a:lnTo>
                      <a:lnTo>
                        <a:pt x="71308" y="21238"/>
                      </a:lnTo>
                      <a:lnTo>
                        <a:pt x="71475" y="21343"/>
                      </a:lnTo>
                      <a:lnTo>
                        <a:pt x="71559" y="21322"/>
                      </a:lnTo>
                      <a:lnTo>
                        <a:pt x="71559" y="21154"/>
                      </a:lnTo>
                      <a:lnTo>
                        <a:pt x="71601" y="21092"/>
                      </a:lnTo>
                      <a:lnTo>
                        <a:pt x="71496" y="20903"/>
                      </a:lnTo>
                      <a:lnTo>
                        <a:pt x="71245" y="20673"/>
                      </a:lnTo>
                      <a:lnTo>
                        <a:pt x="71245" y="20401"/>
                      </a:lnTo>
                      <a:lnTo>
                        <a:pt x="71099" y="20359"/>
                      </a:lnTo>
                      <a:lnTo>
                        <a:pt x="71078" y="20317"/>
                      </a:lnTo>
                      <a:lnTo>
                        <a:pt x="71057" y="20380"/>
                      </a:lnTo>
                      <a:lnTo>
                        <a:pt x="70973" y="20464"/>
                      </a:lnTo>
                      <a:lnTo>
                        <a:pt x="70973" y="20506"/>
                      </a:lnTo>
                      <a:lnTo>
                        <a:pt x="70931" y="20569"/>
                      </a:lnTo>
                      <a:lnTo>
                        <a:pt x="70785" y="20485"/>
                      </a:lnTo>
                      <a:lnTo>
                        <a:pt x="70785" y="20276"/>
                      </a:lnTo>
                      <a:lnTo>
                        <a:pt x="70722" y="20150"/>
                      </a:lnTo>
                      <a:lnTo>
                        <a:pt x="70617" y="19941"/>
                      </a:lnTo>
                      <a:lnTo>
                        <a:pt x="70680" y="19836"/>
                      </a:lnTo>
                      <a:lnTo>
                        <a:pt x="70743" y="19794"/>
                      </a:lnTo>
                      <a:lnTo>
                        <a:pt x="70722" y="19690"/>
                      </a:lnTo>
                      <a:lnTo>
                        <a:pt x="70785" y="19585"/>
                      </a:lnTo>
                      <a:lnTo>
                        <a:pt x="70722" y="19522"/>
                      </a:lnTo>
                      <a:lnTo>
                        <a:pt x="70743" y="19439"/>
                      </a:lnTo>
                      <a:lnTo>
                        <a:pt x="70743" y="19334"/>
                      </a:lnTo>
                      <a:lnTo>
                        <a:pt x="70659" y="19271"/>
                      </a:lnTo>
                      <a:lnTo>
                        <a:pt x="70555" y="19313"/>
                      </a:lnTo>
                      <a:lnTo>
                        <a:pt x="70366" y="19146"/>
                      </a:lnTo>
                      <a:lnTo>
                        <a:pt x="70241" y="19146"/>
                      </a:lnTo>
                      <a:lnTo>
                        <a:pt x="70157" y="19229"/>
                      </a:lnTo>
                      <a:lnTo>
                        <a:pt x="70157" y="19313"/>
                      </a:lnTo>
                      <a:lnTo>
                        <a:pt x="70304" y="19460"/>
                      </a:lnTo>
                      <a:lnTo>
                        <a:pt x="70262" y="19564"/>
                      </a:lnTo>
                      <a:lnTo>
                        <a:pt x="70220" y="19627"/>
                      </a:lnTo>
                      <a:lnTo>
                        <a:pt x="70094" y="19564"/>
                      </a:lnTo>
                      <a:lnTo>
                        <a:pt x="69927" y="19355"/>
                      </a:lnTo>
                      <a:lnTo>
                        <a:pt x="69822" y="19250"/>
                      </a:lnTo>
                      <a:lnTo>
                        <a:pt x="69739" y="19208"/>
                      </a:lnTo>
                      <a:lnTo>
                        <a:pt x="69801" y="19146"/>
                      </a:lnTo>
                      <a:lnTo>
                        <a:pt x="69697" y="18936"/>
                      </a:lnTo>
                      <a:lnTo>
                        <a:pt x="69697" y="18811"/>
                      </a:lnTo>
                      <a:lnTo>
                        <a:pt x="69697" y="18727"/>
                      </a:lnTo>
                      <a:lnTo>
                        <a:pt x="69634" y="18623"/>
                      </a:lnTo>
                      <a:lnTo>
                        <a:pt x="69697" y="18539"/>
                      </a:lnTo>
                      <a:lnTo>
                        <a:pt x="69634" y="18372"/>
                      </a:lnTo>
                      <a:lnTo>
                        <a:pt x="69718" y="18267"/>
                      </a:lnTo>
                      <a:lnTo>
                        <a:pt x="69718" y="18162"/>
                      </a:lnTo>
                      <a:lnTo>
                        <a:pt x="69739" y="18037"/>
                      </a:lnTo>
                      <a:lnTo>
                        <a:pt x="69739" y="17890"/>
                      </a:lnTo>
                      <a:lnTo>
                        <a:pt x="69697" y="17932"/>
                      </a:lnTo>
                      <a:lnTo>
                        <a:pt x="69592" y="17786"/>
                      </a:lnTo>
                      <a:lnTo>
                        <a:pt x="69613" y="17744"/>
                      </a:lnTo>
                      <a:lnTo>
                        <a:pt x="69697" y="17723"/>
                      </a:lnTo>
                      <a:lnTo>
                        <a:pt x="69801" y="17786"/>
                      </a:lnTo>
                      <a:lnTo>
                        <a:pt x="69801" y="17744"/>
                      </a:lnTo>
                      <a:lnTo>
                        <a:pt x="69718" y="17660"/>
                      </a:lnTo>
                      <a:lnTo>
                        <a:pt x="69634" y="17576"/>
                      </a:lnTo>
                      <a:lnTo>
                        <a:pt x="69676" y="17514"/>
                      </a:lnTo>
                      <a:lnTo>
                        <a:pt x="69718" y="17514"/>
                      </a:lnTo>
                      <a:lnTo>
                        <a:pt x="69697" y="17430"/>
                      </a:lnTo>
                      <a:lnTo>
                        <a:pt x="69613" y="17346"/>
                      </a:lnTo>
                      <a:lnTo>
                        <a:pt x="69488" y="17325"/>
                      </a:lnTo>
                      <a:lnTo>
                        <a:pt x="69467" y="17242"/>
                      </a:lnTo>
                      <a:lnTo>
                        <a:pt x="69508" y="17221"/>
                      </a:lnTo>
                      <a:lnTo>
                        <a:pt x="69488" y="17074"/>
                      </a:lnTo>
                      <a:lnTo>
                        <a:pt x="69383" y="16970"/>
                      </a:lnTo>
                      <a:lnTo>
                        <a:pt x="69404" y="16886"/>
                      </a:lnTo>
                      <a:lnTo>
                        <a:pt x="69425" y="16781"/>
                      </a:lnTo>
                      <a:lnTo>
                        <a:pt x="69488" y="16719"/>
                      </a:lnTo>
                      <a:lnTo>
                        <a:pt x="69404" y="16614"/>
                      </a:lnTo>
                      <a:lnTo>
                        <a:pt x="69425" y="16530"/>
                      </a:lnTo>
                      <a:lnTo>
                        <a:pt x="69508" y="16530"/>
                      </a:lnTo>
                      <a:lnTo>
                        <a:pt x="69613" y="16593"/>
                      </a:lnTo>
                      <a:lnTo>
                        <a:pt x="69697" y="16572"/>
                      </a:lnTo>
                      <a:lnTo>
                        <a:pt x="69739" y="16405"/>
                      </a:lnTo>
                      <a:lnTo>
                        <a:pt x="69822" y="16405"/>
                      </a:lnTo>
                      <a:lnTo>
                        <a:pt x="69885" y="16488"/>
                      </a:lnTo>
                      <a:lnTo>
                        <a:pt x="69927" y="16488"/>
                      </a:lnTo>
                      <a:lnTo>
                        <a:pt x="70011" y="16614"/>
                      </a:lnTo>
                      <a:lnTo>
                        <a:pt x="70136" y="16363"/>
                      </a:lnTo>
                      <a:lnTo>
                        <a:pt x="70011" y="16300"/>
                      </a:lnTo>
                      <a:lnTo>
                        <a:pt x="70032" y="16195"/>
                      </a:lnTo>
                      <a:lnTo>
                        <a:pt x="70115" y="16154"/>
                      </a:lnTo>
                      <a:lnTo>
                        <a:pt x="70241" y="15903"/>
                      </a:lnTo>
                      <a:lnTo>
                        <a:pt x="70241" y="15777"/>
                      </a:lnTo>
                      <a:lnTo>
                        <a:pt x="70324" y="15882"/>
                      </a:lnTo>
                      <a:lnTo>
                        <a:pt x="70429" y="15944"/>
                      </a:lnTo>
                      <a:lnTo>
                        <a:pt x="70429" y="16070"/>
                      </a:lnTo>
                      <a:lnTo>
                        <a:pt x="70555" y="16426"/>
                      </a:lnTo>
                      <a:lnTo>
                        <a:pt x="70638" y="16509"/>
                      </a:lnTo>
                      <a:lnTo>
                        <a:pt x="70680" y="16468"/>
                      </a:lnTo>
                      <a:lnTo>
                        <a:pt x="70722" y="16154"/>
                      </a:lnTo>
                      <a:lnTo>
                        <a:pt x="70743" y="16049"/>
                      </a:lnTo>
                      <a:lnTo>
                        <a:pt x="70722" y="15903"/>
                      </a:lnTo>
                      <a:lnTo>
                        <a:pt x="70785" y="15798"/>
                      </a:lnTo>
                      <a:lnTo>
                        <a:pt x="70722" y="15651"/>
                      </a:lnTo>
                      <a:lnTo>
                        <a:pt x="70827" y="15693"/>
                      </a:lnTo>
                      <a:lnTo>
                        <a:pt x="70889" y="15631"/>
                      </a:lnTo>
                      <a:lnTo>
                        <a:pt x="70952" y="15421"/>
                      </a:lnTo>
                      <a:lnTo>
                        <a:pt x="71057" y="15421"/>
                      </a:lnTo>
                      <a:lnTo>
                        <a:pt x="71182" y="15254"/>
                      </a:lnTo>
                      <a:lnTo>
                        <a:pt x="71308" y="15233"/>
                      </a:lnTo>
                      <a:lnTo>
                        <a:pt x="71371" y="15275"/>
                      </a:lnTo>
                      <a:lnTo>
                        <a:pt x="71559" y="15149"/>
                      </a:lnTo>
                      <a:lnTo>
                        <a:pt x="71705" y="15170"/>
                      </a:lnTo>
                      <a:lnTo>
                        <a:pt x="72019" y="15359"/>
                      </a:lnTo>
                      <a:lnTo>
                        <a:pt x="72040" y="15463"/>
                      </a:lnTo>
                      <a:lnTo>
                        <a:pt x="72124" y="15484"/>
                      </a:lnTo>
                      <a:lnTo>
                        <a:pt x="72229" y="15463"/>
                      </a:lnTo>
                      <a:lnTo>
                        <a:pt x="72291" y="15484"/>
                      </a:lnTo>
                      <a:lnTo>
                        <a:pt x="72229" y="15547"/>
                      </a:lnTo>
                      <a:lnTo>
                        <a:pt x="72396" y="15714"/>
                      </a:lnTo>
                      <a:lnTo>
                        <a:pt x="72438" y="15672"/>
                      </a:lnTo>
                      <a:lnTo>
                        <a:pt x="72542" y="15777"/>
                      </a:lnTo>
                      <a:lnTo>
                        <a:pt x="72668" y="15756"/>
                      </a:lnTo>
                      <a:lnTo>
                        <a:pt x="72752" y="15777"/>
                      </a:lnTo>
                      <a:lnTo>
                        <a:pt x="72752" y="15672"/>
                      </a:lnTo>
                      <a:lnTo>
                        <a:pt x="72647" y="15526"/>
                      </a:lnTo>
                      <a:lnTo>
                        <a:pt x="72710" y="15442"/>
                      </a:lnTo>
                      <a:lnTo>
                        <a:pt x="72668" y="15359"/>
                      </a:lnTo>
                      <a:lnTo>
                        <a:pt x="72605" y="15338"/>
                      </a:lnTo>
                      <a:lnTo>
                        <a:pt x="72605" y="15233"/>
                      </a:lnTo>
                      <a:lnTo>
                        <a:pt x="72668" y="15128"/>
                      </a:lnTo>
                      <a:lnTo>
                        <a:pt x="72731" y="14856"/>
                      </a:lnTo>
                      <a:lnTo>
                        <a:pt x="72814" y="14647"/>
                      </a:lnTo>
                      <a:lnTo>
                        <a:pt x="72773" y="14543"/>
                      </a:lnTo>
                      <a:lnTo>
                        <a:pt x="72919" y="14375"/>
                      </a:lnTo>
                      <a:lnTo>
                        <a:pt x="72856" y="14291"/>
                      </a:lnTo>
                      <a:lnTo>
                        <a:pt x="72940" y="14229"/>
                      </a:lnTo>
                      <a:lnTo>
                        <a:pt x="72856" y="14061"/>
                      </a:lnTo>
                      <a:lnTo>
                        <a:pt x="72773" y="13999"/>
                      </a:lnTo>
                      <a:lnTo>
                        <a:pt x="72773" y="13957"/>
                      </a:lnTo>
                      <a:lnTo>
                        <a:pt x="72940" y="13957"/>
                      </a:lnTo>
                      <a:lnTo>
                        <a:pt x="72982" y="13810"/>
                      </a:lnTo>
                      <a:lnTo>
                        <a:pt x="72814" y="13747"/>
                      </a:lnTo>
                      <a:lnTo>
                        <a:pt x="72752" y="13643"/>
                      </a:lnTo>
                      <a:lnTo>
                        <a:pt x="72835" y="13601"/>
                      </a:lnTo>
                      <a:lnTo>
                        <a:pt x="72877" y="13664"/>
                      </a:lnTo>
                      <a:lnTo>
                        <a:pt x="72961" y="13643"/>
                      </a:lnTo>
                      <a:lnTo>
                        <a:pt x="72982" y="13559"/>
                      </a:lnTo>
                      <a:lnTo>
                        <a:pt x="72940" y="13475"/>
                      </a:lnTo>
                      <a:lnTo>
                        <a:pt x="73065" y="13371"/>
                      </a:lnTo>
                      <a:lnTo>
                        <a:pt x="73065" y="13287"/>
                      </a:lnTo>
                      <a:lnTo>
                        <a:pt x="72982" y="13224"/>
                      </a:lnTo>
                      <a:lnTo>
                        <a:pt x="73065" y="13162"/>
                      </a:lnTo>
                      <a:lnTo>
                        <a:pt x="73149" y="13182"/>
                      </a:lnTo>
                      <a:lnTo>
                        <a:pt x="73191" y="13078"/>
                      </a:lnTo>
                      <a:lnTo>
                        <a:pt x="73233" y="13036"/>
                      </a:lnTo>
                      <a:lnTo>
                        <a:pt x="73170" y="12973"/>
                      </a:lnTo>
                      <a:lnTo>
                        <a:pt x="73275" y="12952"/>
                      </a:lnTo>
                      <a:lnTo>
                        <a:pt x="73400" y="12827"/>
                      </a:lnTo>
                      <a:lnTo>
                        <a:pt x="73358" y="12743"/>
                      </a:lnTo>
                      <a:lnTo>
                        <a:pt x="73379" y="12638"/>
                      </a:lnTo>
                      <a:lnTo>
                        <a:pt x="73421" y="12722"/>
                      </a:lnTo>
                      <a:lnTo>
                        <a:pt x="73526" y="12618"/>
                      </a:lnTo>
                      <a:lnTo>
                        <a:pt x="73463" y="12450"/>
                      </a:lnTo>
                      <a:lnTo>
                        <a:pt x="73463" y="12304"/>
                      </a:lnTo>
                      <a:lnTo>
                        <a:pt x="73568" y="12304"/>
                      </a:lnTo>
                      <a:lnTo>
                        <a:pt x="73589" y="12325"/>
                      </a:lnTo>
                      <a:lnTo>
                        <a:pt x="73651" y="12283"/>
                      </a:lnTo>
                      <a:lnTo>
                        <a:pt x="73819" y="12074"/>
                      </a:lnTo>
                      <a:lnTo>
                        <a:pt x="73756" y="12032"/>
                      </a:lnTo>
                      <a:lnTo>
                        <a:pt x="73756" y="11927"/>
                      </a:lnTo>
                      <a:lnTo>
                        <a:pt x="73861" y="11927"/>
                      </a:lnTo>
                      <a:lnTo>
                        <a:pt x="74070" y="11760"/>
                      </a:lnTo>
                      <a:lnTo>
                        <a:pt x="73986" y="11697"/>
                      </a:lnTo>
                      <a:lnTo>
                        <a:pt x="74028" y="11655"/>
                      </a:lnTo>
                      <a:lnTo>
                        <a:pt x="74174" y="11655"/>
                      </a:lnTo>
                      <a:lnTo>
                        <a:pt x="74342" y="11550"/>
                      </a:lnTo>
                      <a:lnTo>
                        <a:pt x="74300" y="11467"/>
                      </a:lnTo>
                      <a:lnTo>
                        <a:pt x="74321" y="11404"/>
                      </a:lnTo>
                      <a:lnTo>
                        <a:pt x="74405" y="11467"/>
                      </a:lnTo>
                      <a:lnTo>
                        <a:pt x="74426" y="11571"/>
                      </a:lnTo>
                      <a:lnTo>
                        <a:pt x="74530" y="11592"/>
                      </a:lnTo>
                      <a:lnTo>
                        <a:pt x="74614" y="11550"/>
                      </a:lnTo>
                      <a:lnTo>
                        <a:pt x="74739" y="11613"/>
                      </a:lnTo>
                      <a:lnTo>
                        <a:pt x="75158" y="11613"/>
                      </a:lnTo>
                      <a:lnTo>
                        <a:pt x="75242" y="11676"/>
                      </a:lnTo>
                      <a:lnTo>
                        <a:pt x="75283" y="11655"/>
                      </a:lnTo>
                      <a:lnTo>
                        <a:pt x="75242" y="11488"/>
                      </a:lnTo>
                      <a:lnTo>
                        <a:pt x="75137" y="11404"/>
                      </a:lnTo>
                      <a:lnTo>
                        <a:pt x="75137" y="11362"/>
                      </a:lnTo>
                      <a:lnTo>
                        <a:pt x="75221" y="11341"/>
                      </a:lnTo>
                      <a:lnTo>
                        <a:pt x="75221" y="10986"/>
                      </a:lnTo>
                      <a:lnTo>
                        <a:pt x="75053" y="10755"/>
                      </a:lnTo>
                      <a:lnTo>
                        <a:pt x="74928" y="10734"/>
                      </a:lnTo>
                      <a:lnTo>
                        <a:pt x="74760" y="10525"/>
                      </a:lnTo>
                      <a:lnTo>
                        <a:pt x="74844" y="10442"/>
                      </a:lnTo>
                      <a:lnTo>
                        <a:pt x="74677" y="10316"/>
                      </a:lnTo>
                      <a:lnTo>
                        <a:pt x="74426" y="10253"/>
                      </a:lnTo>
                      <a:lnTo>
                        <a:pt x="74153" y="10086"/>
                      </a:lnTo>
                      <a:lnTo>
                        <a:pt x="74049" y="9918"/>
                      </a:lnTo>
                      <a:lnTo>
                        <a:pt x="74028" y="10023"/>
                      </a:lnTo>
                      <a:lnTo>
                        <a:pt x="73944" y="10002"/>
                      </a:lnTo>
                      <a:lnTo>
                        <a:pt x="73902" y="10023"/>
                      </a:lnTo>
                      <a:lnTo>
                        <a:pt x="73881" y="10149"/>
                      </a:lnTo>
                      <a:lnTo>
                        <a:pt x="73735" y="10190"/>
                      </a:lnTo>
                      <a:lnTo>
                        <a:pt x="73693" y="10107"/>
                      </a:lnTo>
                      <a:lnTo>
                        <a:pt x="73693" y="9981"/>
                      </a:lnTo>
                      <a:lnTo>
                        <a:pt x="73819" y="9897"/>
                      </a:lnTo>
                      <a:lnTo>
                        <a:pt x="73735" y="9793"/>
                      </a:lnTo>
                      <a:lnTo>
                        <a:pt x="73777" y="9730"/>
                      </a:lnTo>
                      <a:lnTo>
                        <a:pt x="73840" y="9730"/>
                      </a:lnTo>
                      <a:lnTo>
                        <a:pt x="73923" y="9814"/>
                      </a:lnTo>
                      <a:lnTo>
                        <a:pt x="73693" y="9458"/>
                      </a:lnTo>
                      <a:lnTo>
                        <a:pt x="73526" y="9312"/>
                      </a:lnTo>
                      <a:lnTo>
                        <a:pt x="73526" y="9479"/>
                      </a:lnTo>
                      <a:lnTo>
                        <a:pt x="73526" y="9521"/>
                      </a:lnTo>
                      <a:lnTo>
                        <a:pt x="73463" y="9521"/>
                      </a:lnTo>
                      <a:lnTo>
                        <a:pt x="73254" y="9312"/>
                      </a:lnTo>
                      <a:lnTo>
                        <a:pt x="73254" y="9207"/>
                      </a:lnTo>
                      <a:lnTo>
                        <a:pt x="73358" y="9249"/>
                      </a:lnTo>
                      <a:lnTo>
                        <a:pt x="73296" y="9144"/>
                      </a:lnTo>
                      <a:lnTo>
                        <a:pt x="73003" y="8893"/>
                      </a:lnTo>
                      <a:lnTo>
                        <a:pt x="72961" y="8893"/>
                      </a:lnTo>
                      <a:lnTo>
                        <a:pt x="72982" y="8977"/>
                      </a:lnTo>
                      <a:lnTo>
                        <a:pt x="72940" y="9081"/>
                      </a:lnTo>
                      <a:lnTo>
                        <a:pt x="72773" y="9102"/>
                      </a:lnTo>
                      <a:lnTo>
                        <a:pt x="72647" y="8977"/>
                      </a:lnTo>
                      <a:lnTo>
                        <a:pt x="72521" y="8956"/>
                      </a:lnTo>
                      <a:lnTo>
                        <a:pt x="72375" y="8726"/>
                      </a:lnTo>
                      <a:lnTo>
                        <a:pt x="72375" y="8642"/>
                      </a:lnTo>
                      <a:lnTo>
                        <a:pt x="72312" y="8579"/>
                      </a:lnTo>
                      <a:lnTo>
                        <a:pt x="72208" y="8621"/>
                      </a:lnTo>
                      <a:lnTo>
                        <a:pt x="72019" y="8768"/>
                      </a:lnTo>
                      <a:lnTo>
                        <a:pt x="72019" y="8830"/>
                      </a:lnTo>
                      <a:lnTo>
                        <a:pt x="71915" y="8789"/>
                      </a:lnTo>
                      <a:lnTo>
                        <a:pt x="71831" y="8851"/>
                      </a:lnTo>
                      <a:lnTo>
                        <a:pt x="71831" y="9081"/>
                      </a:lnTo>
                      <a:lnTo>
                        <a:pt x="71894" y="9144"/>
                      </a:lnTo>
                      <a:lnTo>
                        <a:pt x="71894" y="9144"/>
                      </a:lnTo>
                      <a:lnTo>
                        <a:pt x="71789" y="9081"/>
                      </a:lnTo>
                      <a:lnTo>
                        <a:pt x="71705" y="8872"/>
                      </a:lnTo>
                      <a:lnTo>
                        <a:pt x="71747" y="8726"/>
                      </a:lnTo>
                      <a:lnTo>
                        <a:pt x="71580" y="8621"/>
                      </a:lnTo>
                      <a:lnTo>
                        <a:pt x="71517" y="8454"/>
                      </a:lnTo>
                      <a:lnTo>
                        <a:pt x="71475" y="8454"/>
                      </a:lnTo>
                      <a:lnTo>
                        <a:pt x="71580" y="8433"/>
                      </a:lnTo>
                      <a:lnTo>
                        <a:pt x="71685" y="8558"/>
                      </a:lnTo>
                      <a:lnTo>
                        <a:pt x="71685" y="8433"/>
                      </a:lnTo>
                      <a:lnTo>
                        <a:pt x="71810" y="8433"/>
                      </a:lnTo>
                      <a:lnTo>
                        <a:pt x="71915" y="8475"/>
                      </a:lnTo>
                      <a:lnTo>
                        <a:pt x="72061" y="8370"/>
                      </a:lnTo>
                      <a:lnTo>
                        <a:pt x="72019" y="8265"/>
                      </a:lnTo>
                      <a:lnTo>
                        <a:pt x="71705" y="8140"/>
                      </a:lnTo>
                      <a:lnTo>
                        <a:pt x="71622" y="8265"/>
                      </a:lnTo>
                      <a:lnTo>
                        <a:pt x="71475" y="8265"/>
                      </a:lnTo>
                      <a:lnTo>
                        <a:pt x="71329" y="8224"/>
                      </a:lnTo>
                      <a:lnTo>
                        <a:pt x="71475" y="8224"/>
                      </a:lnTo>
                      <a:lnTo>
                        <a:pt x="71580" y="8098"/>
                      </a:lnTo>
                      <a:lnTo>
                        <a:pt x="71685" y="8056"/>
                      </a:lnTo>
                      <a:lnTo>
                        <a:pt x="71789" y="8119"/>
                      </a:lnTo>
                      <a:lnTo>
                        <a:pt x="71936" y="8140"/>
                      </a:lnTo>
                      <a:lnTo>
                        <a:pt x="72061" y="8245"/>
                      </a:lnTo>
                      <a:lnTo>
                        <a:pt x="72229" y="8433"/>
                      </a:lnTo>
                      <a:lnTo>
                        <a:pt x="72354" y="8433"/>
                      </a:lnTo>
                      <a:lnTo>
                        <a:pt x="72417" y="8537"/>
                      </a:lnTo>
                      <a:lnTo>
                        <a:pt x="72480" y="8558"/>
                      </a:lnTo>
                      <a:lnTo>
                        <a:pt x="72626" y="8475"/>
                      </a:lnTo>
                      <a:lnTo>
                        <a:pt x="72668" y="8558"/>
                      </a:lnTo>
                      <a:lnTo>
                        <a:pt x="72940" y="8349"/>
                      </a:lnTo>
                      <a:lnTo>
                        <a:pt x="72961" y="8391"/>
                      </a:lnTo>
                      <a:lnTo>
                        <a:pt x="72940" y="8496"/>
                      </a:lnTo>
                      <a:lnTo>
                        <a:pt x="73045" y="8433"/>
                      </a:lnTo>
                      <a:lnTo>
                        <a:pt x="73045" y="8286"/>
                      </a:lnTo>
                      <a:lnTo>
                        <a:pt x="73170" y="8077"/>
                      </a:lnTo>
                      <a:lnTo>
                        <a:pt x="73149" y="8014"/>
                      </a:lnTo>
                      <a:lnTo>
                        <a:pt x="73149" y="7847"/>
                      </a:lnTo>
                      <a:lnTo>
                        <a:pt x="73086" y="7617"/>
                      </a:lnTo>
                      <a:lnTo>
                        <a:pt x="73191" y="7240"/>
                      </a:lnTo>
                      <a:lnTo>
                        <a:pt x="73191" y="7010"/>
                      </a:lnTo>
                      <a:lnTo>
                        <a:pt x="73086" y="6884"/>
                      </a:lnTo>
                      <a:lnTo>
                        <a:pt x="73045" y="6759"/>
                      </a:lnTo>
                      <a:lnTo>
                        <a:pt x="72877" y="6612"/>
                      </a:lnTo>
                      <a:lnTo>
                        <a:pt x="72793" y="6445"/>
                      </a:lnTo>
                      <a:lnTo>
                        <a:pt x="72856" y="6445"/>
                      </a:lnTo>
                      <a:lnTo>
                        <a:pt x="72961" y="6571"/>
                      </a:lnTo>
                      <a:lnTo>
                        <a:pt x="72982" y="6571"/>
                      </a:lnTo>
                      <a:lnTo>
                        <a:pt x="72940" y="6403"/>
                      </a:lnTo>
                      <a:lnTo>
                        <a:pt x="72773" y="6340"/>
                      </a:lnTo>
                      <a:lnTo>
                        <a:pt x="72647" y="6382"/>
                      </a:lnTo>
                      <a:lnTo>
                        <a:pt x="72417" y="6340"/>
                      </a:lnTo>
                      <a:lnTo>
                        <a:pt x="72103" y="5943"/>
                      </a:lnTo>
                      <a:lnTo>
                        <a:pt x="72019" y="5880"/>
                      </a:lnTo>
                      <a:lnTo>
                        <a:pt x="72040" y="5817"/>
                      </a:lnTo>
                      <a:lnTo>
                        <a:pt x="72208" y="5817"/>
                      </a:lnTo>
                      <a:lnTo>
                        <a:pt x="72249" y="5671"/>
                      </a:lnTo>
                      <a:lnTo>
                        <a:pt x="72166" y="5608"/>
                      </a:lnTo>
                      <a:lnTo>
                        <a:pt x="72040" y="5608"/>
                      </a:lnTo>
                      <a:lnTo>
                        <a:pt x="71998" y="5545"/>
                      </a:lnTo>
                      <a:lnTo>
                        <a:pt x="72061" y="5504"/>
                      </a:lnTo>
                      <a:lnTo>
                        <a:pt x="72019" y="5336"/>
                      </a:lnTo>
                      <a:lnTo>
                        <a:pt x="72040" y="5315"/>
                      </a:lnTo>
                      <a:lnTo>
                        <a:pt x="72166" y="5462"/>
                      </a:lnTo>
                      <a:lnTo>
                        <a:pt x="72354" y="5566"/>
                      </a:lnTo>
                      <a:lnTo>
                        <a:pt x="72375" y="5504"/>
                      </a:lnTo>
                      <a:lnTo>
                        <a:pt x="72312" y="5420"/>
                      </a:lnTo>
                      <a:lnTo>
                        <a:pt x="72312" y="5315"/>
                      </a:lnTo>
                      <a:lnTo>
                        <a:pt x="72270" y="5232"/>
                      </a:lnTo>
                      <a:lnTo>
                        <a:pt x="72333" y="5190"/>
                      </a:lnTo>
                      <a:lnTo>
                        <a:pt x="72375" y="5252"/>
                      </a:lnTo>
                      <a:lnTo>
                        <a:pt x="72417" y="5336"/>
                      </a:lnTo>
                      <a:lnTo>
                        <a:pt x="72521" y="5357"/>
                      </a:lnTo>
                      <a:lnTo>
                        <a:pt x="72563" y="5650"/>
                      </a:lnTo>
                      <a:lnTo>
                        <a:pt x="72542" y="5734"/>
                      </a:lnTo>
                      <a:lnTo>
                        <a:pt x="72835" y="5943"/>
                      </a:lnTo>
                      <a:lnTo>
                        <a:pt x="72940" y="5880"/>
                      </a:lnTo>
                      <a:lnTo>
                        <a:pt x="73065" y="5943"/>
                      </a:lnTo>
                      <a:lnTo>
                        <a:pt x="73065" y="6152"/>
                      </a:lnTo>
                      <a:lnTo>
                        <a:pt x="73170" y="6152"/>
                      </a:lnTo>
                      <a:lnTo>
                        <a:pt x="73379" y="5859"/>
                      </a:lnTo>
                      <a:lnTo>
                        <a:pt x="73421" y="5734"/>
                      </a:lnTo>
                      <a:lnTo>
                        <a:pt x="73379" y="5608"/>
                      </a:lnTo>
                      <a:lnTo>
                        <a:pt x="73400" y="5357"/>
                      </a:lnTo>
                      <a:lnTo>
                        <a:pt x="73379" y="5252"/>
                      </a:lnTo>
                      <a:lnTo>
                        <a:pt x="73421" y="5357"/>
                      </a:lnTo>
                      <a:lnTo>
                        <a:pt x="73421" y="5524"/>
                      </a:lnTo>
                      <a:lnTo>
                        <a:pt x="73505" y="5524"/>
                      </a:lnTo>
                      <a:lnTo>
                        <a:pt x="73609" y="5420"/>
                      </a:lnTo>
                      <a:lnTo>
                        <a:pt x="73798" y="5357"/>
                      </a:lnTo>
                      <a:lnTo>
                        <a:pt x="73819" y="5232"/>
                      </a:lnTo>
                      <a:lnTo>
                        <a:pt x="74007" y="5294"/>
                      </a:lnTo>
                      <a:lnTo>
                        <a:pt x="73986" y="5336"/>
                      </a:lnTo>
                      <a:lnTo>
                        <a:pt x="74007" y="5399"/>
                      </a:lnTo>
                      <a:lnTo>
                        <a:pt x="74300" y="5608"/>
                      </a:lnTo>
                      <a:lnTo>
                        <a:pt x="74342" y="5629"/>
                      </a:lnTo>
                      <a:lnTo>
                        <a:pt x="74405" y="5776"/>
                      </a:lnTo>
                      <a:lnTo>
                        <a:pt x="74405" y="5838"/>
                      </a:lnTo>
                      <a:lnTo>
                        <a:pt x="74446" y="5859"/>
                      </a:lnTo>
                      <a:lnTo>
                        <a:pt x="74698" y="5817"/>
                      </a:lnTo>
                      <a:lnTo>
                        <a:pt x="74739" y="5838"/>
                      </a:lnTo>
                      <a:lnTo>
                        <a:pt x="74739" y="5880"/>
                      </a:lnTo>
                      <a:lnTo>
                        <a:pt x="74760" y="5880"/>
                      </a:lnTo>
                      <a:lnTo>
                        <a:pt x="74865" y="5776"/>
                      </a:lnTo>
                      <a:lnTo>
                        <a:pt x="74823" y="5671"/>
                      </a:lnTo>
                      <a:lnTo>
                        <a:pt x="74844" y="5650"/>
                      </a:lnTo>
                      <a:lnTo>
                        <a:pt x="74928" y="5650"/>
                      </a:lnTo>
                      <a:lnTo>
                        <a:pt x="74886" y="5504"/>
                      </a:lnTo>
                      <a:lnTo>
                        <a:pt x="74970" y="5524"/>
                      </a:lnTo>
                      <a:lnTo>
                        <a:pt x="75032" y="5608"/>
                      </a:lnTo>
                      <a:lnTo>
                        <a:pt x="74990" y="5671"/>
                      </a:lnTo>
                      <a:lnTo>
                        <a:pt x="75095" y="5671"/>
                      </a:lnTo>
                      <a:lnTo>
                        <a:pt x="75200" y="5629"/>
                      </a:lnTo>
                      <a:lnTo>
                        <a:pt x="75472" y="5650"/>
                      </a:lnTo>
                      <a:lnTo>
                        <a:pt x="75555" y="5713"/>
                      </a:lnTo>
                      <a:lnTo>
                        <a:pt x="75618" y="5713"/>
                      </a:lnTo>
                      <a:lnTo>
                        <a:pt x="75660" y="5755"/>
                      </a:lnTo>
                      <a:lnTo>
                        <a:pt x="75702" y="5755"/>
                      </a:lnTo>
                      <a:lnTo>
                        <a:pt x="75786" y="5671"/>
                      </a:lnTo>
                      <a:lnTo>
                        <a:pt x="75723" y="5462"/>
                      </a:lnTo>
                      <a:lnTo>
                        <a:pt x="75786" y="5504"/>
                      </a:lnTo>
                      <a:lnTo>
                        <a:pt x="75911" y="5671"/>
                      </a:lnTo>
                      <a:lnTo>
                        <a:pt x="76078" y="5608"/>
                      </a:lnTo>
                      <a:lnTo>
                        <a:pt x="76078" y="5524"/>
                      </a:lnTo>
                      <a:lnTo>
                        <a:pt x="75995" y="5357"/>
                      </a:lnTo>
                      <a:lnTo>
                        <a:pt x="75869" y="5378"/>
                      </a:lnTo>
                      <a:lnTo>
                        <a:pt x="75744" y="5294"/>
                      </a:lnTo>
                      <a:lnTo>
                        <a:pt x="75806" y="5190"/>
                      </a:lnTo>
                      <a:lnTo>
                        <a:pt x="75911" y="5232"/>
                      </a:lnTo>
                      <a:lnTo>
                        <a:pt x="75995" y="5211"/>
                      </a:lnTo>
                      <a:lnTo>
                        <a:pt x="75995" y="5064"/>
                      </a:lnTo>
                      <a:lnTo>
                        <a:pt x="75890" y="5022"/>
                      </a:lnTo>
                      <a:lnTo>
                        <a:pt x="75806" y="4980"/>
                      </a:lnTo>
                      <a:lnTo>
                        <a:pt x="75744" y="5022"/>
                      </a:lnTo>
                      <a:lnTo>
                        <a:pt x="75744" y="5127"/>
                      </a:lnTo>
                      <a:lnTo>
                        <a:pt x="75681" y="5064"/>
                      </a:lnTo>
                      <a:lnTo>
                        <a:pt x="75555" y="5085"/>
                      </a:lnTo>
                      <a:lnTo>
                        <a:pt x="75576" y="4918"/>
                      </a:lnTo>
                      <a:lnTo>
                        <a:pt x="75493" y="4855"/>
                      </a:lnTo>
                      <a:lnTo>
                        <a:pt x="75388" y="4876"/>
                      </a:lnTo>
                      <a:lnTo>
                        <a:pt x="75388" y="4980"/>
                      </a:lnTo>
                      <a:lnTo>
                        <a:pt x="75346" y="4897"/>
                      </a:lnTo>
                      <a:lnTo>
                        <a:pt x="75346" y="4813"/>
                      </a:lnTo>
                      <a:lnTo>
                        <a:pt x="75472" y="4771"/>
                      </a:lnTo>
                      <a:lnTo>
                        <a:pt x="75451" y="4583"/>
                      </a:lnTo>
                      <a:lnTo>
                        <a:pt x="75367" y="4562"/>
                      </a:lnTo>
                      <a:lnTo>
                        <a:pt x="75493" y="4457"/>
                      </a:lnTo>
                      <a:lnTo>
                        <a:pt x="75430" y="4290"/>
                      </a:lnTo>
                      <a:lnTo>
                        <a:pt x="75451" y="4227"/>
                      </a:lnTo>
                      <a:lnTo>
                        <a:pt x="75283" y="4081"/>
                      </a:lnTo>
                      <a:lnTo>
                        <a:pt x="75158" y="4102"/>
                      </a:lnTo>
                      <a:lnTo>
                        <a:pt x="75032" y="4248"/>
                      </a:lnTo>
                      <a:lnTo>
                        <a:pt x="75053" y="4060"/>
                      </a:lnTo>
                      <a:lnTo>
                        <a:pt x="75158" y="4018"/>
                      </a:lnTo>
                      <a:lnTo>
                        <a:pt x="75053" y="3851"/>
                      </a:lnTo>
                      <a:lnTo>
                        <a:pt x="75053" y="3746"/>
                      </a:lnTo>
                      <a:lnTo>
                        <a:pt x="75011" y="3746"/>
                      </a:lnTo>
                      <a:lnTo>
                        <a:pt x="74928" y="3830"/>
                      </a:lnTo>
                      <a:lnTo>
                        <a:pt x="74865" y="3746"/>
                      </a:lnTo>
                      <a:lnTo>
                        <a:pt x="74739" y="3746"/>
                      </a:lnTo>
                      <a:lnTo>
                        <a:pt x="74593" y="3767"/>
                      </a:lnTo>
                      <a:lnTo>
                        <a:pt x="74718" y="3662"/>
                      </a:lnTo>
                      <a:lnTo>
                        <a:pt x="74865" y="3662"/>
                      </a:lnTo>
                      <a:lnTo>
                        <a:pt x="75011" y="3558"/>
                      </a:lnTo>
                      <a:lnTo>
                        <a:pt x="75053" y="3620"/>
                      </a:lnTo>
                      <a:lnTo>
                        <a:pt x="75158" y="3432"/>
                      </a:lnTo>
                      <a:lnTo>
                        <a:pt x="75283" y="3411"/>
                      </a:lnTo>
                      <a:lnTo>
                        <a:pt x="75325" y="3307"/>
                      </a:lnTo>
                      <a:lnTo>
                        <a:pt x="75242" y="3202"/>
                      </a:lnTo>
                      <a:lnTo>
                        <a:pt x="74970" y="3139"/>
                      </a:lnTo>
                      <a:lnTo>
                        <a:pt x="75158" y="3118"/>
                      </a:lnTo>
                      <a:lnTo>
                        <a:pt x="75346" y="3118"/>
                      </a:lnTo>
                      <a:lnTo>
                        <a:pt x="75388" y="3035"/>
                      </a:lnTo>
                      <a:lnTo>
                        <a:pt x="75346" y="2909"/>
                      </a:lnTo>
                      <a:lnTo>
                        <a:pt x="75221" y="2867"/>
                      </a:lnTo>
                      <a:lnTo>
                        <a:pt x="75137" y="2721"/>
                      </a:lnTo>
                      <a:lnTo>
                        <a:pt x="75032" y="2763"/>
                      </a:lnTo>
                      <a:lnTo>
                        <a:pt x="75011" y="2679"/>
                      </a:lnTo>
                      <a:lnTo>
                        <a:pt x="75053" y="2511"/>
                      </a:lnTo>
                      <a:lnTo>
                        <a:pt x="74949" y="2198"/>
                      </a:lnTo>
                      <a:lnTo>
                        <a:pt x="74970" y="2135"/>
                      </a:lnTo>
                      <a:lnTo>
                        <a:pt x="75032" y="2051"/>
                      </a:lnTo>
                      <a:lnTo>
                        <a:pt x="75032" y="1967"/>
                      </a:lnTo>
                      <a:lnTo>
                        <a:pt x="74928" y="1905"/>
                      </a:lnTo>
                      <a:lnTo>
                        <a:pt x="74823" y="2051"/>
                      </a:lnTo>
                      <a:lnTo>
                        <a:pt x="74718" y="2135"/>
                      </a:lnTo>
                      <a:lnTo>
                        <a:pt x="74718" y="1967"/>
                      </a:lnTo>
                      <a:lnTo>
                        <a:pt x="74614" y="1967"/>
                      </a:lnTo>
                      <a:lnTo>
                        <a:pt x="74614" y="2051"/>
                      </a:lnTo>
                      <a:lnTo>
                        <a:pt x="74530" y="2072"/>
                      </a:lnTo>
                      <a:lnTo>
                        <a:pt x="74509" y="2030"/>
                      </a:lnTo>
                      <a:lnTo>
                        <a:pt x="74530" y="1884"/>
                      </a:lnTo>
                      <a:lnTo>
                        <a:pt x="74174" y="1842"/>
                      </a:lnTo>
                      <a:lnTo>
                        <a:pt x="74091" y="1884"/>
                      </a:lnTo>
                      <a:lnTo>
                        <a:pt x="73923" y="1863"/>
                      </a:lnTo>
                      <a:lnTo>
                        <a:pt x="73819" y="1758"/>
                      </a:lnTo>
                      <a:lnTo>
                        <a:pt x="73798" y="1716"/>
                      </a:lnTo>
                      <a:lnTo>
                        <a:pt x="73693" y="1675"/>
                      </a:lnTo>
                      <a:lnTo>
                        <a:pt x="73651" y="1716"/>
                      </a:lnTo>
                      <a:lnTo>
                        <a:pt x="73589" y="1633"/>
                      </a:lnTo>
                      <a:lnTo>
                        <a:pt x="73484" y="1633"/>
                      </a:lnTo>
                      <a:lnTo>
                        <a:pt x="73379" y="1779"/>
                      </a:lnTo>
                      <a:lnTo>
                        <a:pt x="73275" y="1821"/>
                      </a:lnTo>
                      <a:lnTo>
                        <a:pt x="73233" y="1842"/>
                      </a:lnTo>
                      <a:lnTo>
                        <a:pt x="73170" y="1884"/>
                      </a:lnTo>
                      <a:lnTo>
                        <a:pt x="73296" y="1884"/>
                      </a:lnTo>
                      <a:lnTo>
                        <a:pt x="73254" y="1967"/>
                      </a:lnTo>
                      <a:lnTo>
                        <a:pt x="73128" y="2051"/>
                      </a:lnTo>
                      <a:lnTo>
                        <a:pt x="73065" y="2051"/>
                      </a:lnTo>
                      <a:lnTo>
                        <a:pt x="73086" y="2156"/>
                      </a:lnTo>
                      <a:lnTo>
                        <a:pt x="73191" y="2239"/>
                      </a:lnTo>
                      <a:lnTo>
                        <a:pt x="73170" y="2281"/>
                      </a:lnTo>
                      <a:lnTo>
                        <a:pt x="73065" y="2260"/>
                      </a:lnTo>
                      <a:lnTo>
                        <a:pt x="72982" y="2051"/>
                      </a:lnTo>
                      <a:lnTo>
                        <a:pt x="73024" y="1988"/>
                      </a:lnTo>
                      <a:lnTo>
                        <a:pt x="73024" y="1988"/>
                      </a:lnTo>
                      <a:lnTo>
                        <a:pt x="72940" y="2030"/>
                      </a:lnTo>
                      <a:lnTo>
                        <a:pt x="72773" y="2239"/>
                      </a:lnTo>
                      <a:lnTo>
                        <a:pt x="72710" y="2386"/>
                      </a:lnTo>
                      <a:lnTo>
                        <a:pt x="72605" y="2491"/>
                      </a:lnTo>
                      <a:lnTo>
                        <a:pt x="72626" y="2553"/>
                      </a:lnTo>
                      <a:lnTo>
                        <a:pt x="72773" y="2407"/>
                      </a:lnTo>
                      <a:lnTo>
                        <a:pt x="72856" y="2407"/>
                      </a:lnTo>
                      <a:lnTo>
                        <a:pt x="72919" y="2511"/>
                      </a:lnTo>
                      <a:lnTo>
                        <a:pt x="73024" y="2616"/>
                      </a:lnTo>
                      <a:lnTo>
                        <a:pt x="73233" y="2783"/>
                      </a:lnTo>
                      <a:lnTo>
                        <a:pt x="73254" y="2909"/>
                      </a:lnTo>
                      <a:lnTo>
                        <a:pt x="73170" y="2993"/>
                      </a:lnTo>
                      <a:lnTo>
                        <a:pt x="73191" y="3097"/>
                      </a:lnTo>
                      <a:lnTo>
                        <a:pt x="73358" y="3076"/>
                      </a:lnTo>
                      <a:lnTo>
                        <a:pt x="73505" y="2993"/>
                      </a:lnTo>
                      <a:lnTo>
                        <a:pt x="73589" y="3097"/>
                      </a:lnTo>
                      <a:lnTo>
                        <a:pt x="73589" y="3202"/>
                      </a:lnTo>
                      <a:lnTo>
                        <a:pt x="73672" y="3390"/>
                      </a:lnTo>
                      <a:lnTo>
                        <a:pt x="73672" y="3432"/>
                      </a:lnTo>
                      <a:lnTo>
                        <a:pt x="73568" y="3327"/>
                      </a:lnTo>
                      <a:lnTo>
                        <a:pt x="73484" y="3181"/>
                      </a:lnTo>
                      <a:lnTo>
                        <a:pt x="73400" y="3139"/>
                      </a:lnTo>
                      <a:lnTo>
                        <a:pt x="73358" y="3244"/>
                      </a:lnTo>
                      <a:lnTo>
                        <a:pt x="73379" y="3348"/>
                      </a:lnTo>
                      <a:lnTo>
                        <a:pt x="73442" y="3390"/>
                      </a:lnTo>
                      <a:lnTo>
                        <a:pt x="73400" y="3411"/>
                      </a:lnTo>
                      <a:lnTo>
                        <a:pt x="73296" y="3390"/>
                      </a:lnTo>
                      <a:lnTo>
                        <a:pt x="73191" y="3223"/>
                      </a:lnTo>
                      <a:lnTo>
                        <a:pt x="73045" y="3202"/>
                      </a:lnTo>
                      <a:lnTo>
                        <a:pt x="72940" y="3307"/>
                      </a:lnTo>
                      <a:lnTo>
                        <a:pt x="72856" y="3286"/>
                      </a:lnTo>
                      <a:lnTo>
                        <a:pt x="72835" y="3139"/>
                      </a:lnTo>
                      <a:lnTo>
                        <a:pt x="72877" y="3097"/>
                      </a:lnTo>
                      <a:lnTo>
                        <a:pt x="72814" y="2972"/>
                      </a:lnTo>
                      <a:lnTo>
                        <a:pt x="72710" y="2888"/>
                      </a:lnTo>
                      <a:lnTo>
                        <a:pt x="72668" y="2763"/>
                      </a:lnTo>
                      <a:lnTo>
                        <a:pt x="72459" y="2700"/>
                      </a:lnTo>
                      <a:lnTo>
                        <a:pt x="72291" y="2365"/>
                      </a:lnTo>
                      <a:lnTo>
                        <a:pt x="72187" y="2239"/>
                      </a:lnTo>
                      <a:lnTo>
                        <a:pt x="72208" y="2177"/>
                      </a:lnTo>
                      <a:lnTo>
                        <a:pt x="72124" y="2093"/>
                      </a:lnTo>
                      <a:lnTo>
                        <a:pt x="72019" y="2072"/>
                      </a:lnTo>
                      <a:lnTo>
                        <a:pt x="72019" y="2072"/>
                      </a:lnTo>
                      <a:lnTo>
                        <a:pt x="72040" y="2135"/>
                      </a:lnTo>
                      <a:lnTo>
                        <a:pt x="72019" y="2239"/>
                      </a:lnTo>
                      <a:lnTo>
                        <a:pt x="71977" y="2198"/>
                      </a:lnTo>
                      <a:lnTo>
                        <a:pt x="71915" y="2072"/>
                      </a:lnTo>
                      <a:lnTo>
                        <a:pt x="71685" y="1947"/>
                      </a:lnTo>
                      <a:lnTo>
                        <a:pt x="71559" y="1926"/>
                      </a:lnTo>
                      <a:lnTo>
                        <a:pt x="71454" y="1947"/>
                      </a:lnTo>
                      <a:lnTo>
                        <a:pt x="71475" y="2030"/>
                      </a:lnTo>
                      <a:lnTo>
                        <a:pt x="71580" y="2072"/>
                      </a:lnTo>
                      <a:lnTo>
                        <a:pt x="71789" y="2156"/>
                      </a:lnTo>
                      <a:lnTo>
                        <a:pt x="71622" y="2198"/>
                      </a:lnTo>
                      <a:lnTo>
                        <a:pt x="71413" y="2135"/>
                      </a:lnTo>
                      <a:lnTo>
                        <a:pt x="71308" y="2030"/>
                      </a:lnTo>
                      <a:lnTo>
                        <a:pt x="71350" y="1947"/>
                      </a:lnTo>
                      <a:lnTo>
                        <a:pt x="71287" y="1926"/>
                      </a:lnTo>
                      <a:lnTo>
                        <a:pt x="71099" y="1926"/>
                      </a:lnTo>
                      <a:lnTo>
                        <a:pt x="71161" y="1947"/>
                      </a:lnTo>
                      <a:lnTo>
                        <a:pt x="71161" y="1988"/>
                      </a:lnTo>
                      <a:lnTo>
                        <a:pt x="70994" y="2051"/>
                      </a:lnTo>
                      <a:lnTo>
                        <a:pt x="70931" y="1947"/>
                      </a:lnTo>
                      <a:lnTo>
                        <a:pt x="70952" y="1884"/>
                      </a:lnTo>
                      <a:lnTo>
                        <a:pt x="70764" y="1863"/>
                      </a:lnTo>
                      <a:lnTo>
                        <a:pt x="70722" y="1884"/>
                      </a:lnTo>
                      <a:lnTo>
                        <a:pt x="70743" y="1988"/>
                      </a:lnTo>
                      <a:lnTo>
                        <a:pt x="70638" y="1967"/>
                      </a:lnTo>
                      <a:lnTo>
                        <a:pt x="70576" y="1863"/>
                      </a:lnTo>
                      <a:lnTo>
                        <a:pt x="70429" y="1863"/>
                      </a:lnTo>
                      <a:lnTo>
                        <a:pt x="70471" y="1967"/>
                      </a:lnTo>
                      <a:lnTo>
                        <a:pt x="70471" y="1967"/>
                      </a:lnTo>
                      <a:lnTo>
                        <a:pt x="69990" y="1863"/>
                      </a:lnTo>
                      <a:lnTo>
                        <a:pt x="69843" y="1926"/>
                      </a:lnTo>
                      <a:lnTo>
                        <a:pt x="69676" y="1842"/>
                      </a:lnTo>
                      <a:lnTo>
                        <a:pt x="69676" y="1758"/>
                      </a:lnTo>
                      <a:lnTo>
                        <a:pt x="69508" y="1716"/>
                      </a:lnTo>
                      <a:lnTo>
                        <a:pt x="69488" y="1737"/>
                      </a:lnTo>
                      <a:lnTo>
                        <a:pt x="69488" y="1779"/>
                      </a:lnTo>
                      <a:lnTo>
                        <a:pt x="69425" y="1737"/>
                      </a:lnTo>
                      <a:lnTo>
                        <a:pt x="69320" y="1716"/>
                      </a:lnTo>
                      <a:lnTo>
                        <a:pt x="69216" y="1633"/>
                      </a:lnTo>
                      <a:lnTo>
                        <a:pt x="69153" y="1654"/>
                      </a:lnTo>
                      <a:lnTo>
                        <a:pt x="69174" y="1758"/>
                      </a:lnTo>
                      <a:lnTo>
                        <a:pt x="69006" y="1758"/>
                      </a:lnTo>
                      <a:lnTo>
                        <a:pt x="68860" y="1779"/>
                      </a:lnTo>
                      <a:lnTo>
                        <a:pt x="68839" y="1884"/>
                      </a:lnTo>
                      <a:lnTo>
                        <a:pt x="68651" y="1884"/>
                      </a:lnTo>
                      <a:lnTo>
                        <a:pt x="68316" y="1758"/>
                      </a:lnTo>
                      <a:lnTo>
                        <a:pt x="68337" y="1716"/>
                      </a:lnTo>
                      <a:lnTo>
                        <a:pt x="68546" y="1779"/>
                      </a:lnTo>
                      <a:lnTo>
                        <a:pt x="68651" y="1842"/>
                      </a:lnTo>
                      <a:lnTo>
                        <a:pt x="68672" y="1779"/>
                      </a:lnTo>
                      <a:lnTo>
                        <a:pt x="68337" y="1549"/>
                      </a:lnTo>
                      <a:lnTo>
                        <a:pt x="67939" y="1507"/>
                      </a:lnTo>
                      <a:lnTo>
                        <a:pt x="67793" y="1549"/>
                      </a:lnTo>
                      <a:lnTo>
                        <a:pt x="67730" y="1507"/>
                      </a:lnTo>
                      <a:lnTo>
                        <a:pt x="67793" y="1444"/>
                      </a:lnTo>
                      <a:lnTo>
                        <a:pt x="67688" y="1402"/>
                      </a:lnTo>
                      <a:lnTo>
                        <a:pt x="67542" y="1423"/>
                      </a:lnTo>
                      <a:lnTo>
                        <a:pt x="67604" y="1444"/>
                      </a:lnTo>
                      <a:lnTo>
                        <a:pt x="67521" y="1465"/>
                      </a:lnTo>
                      <a:lnTo>
                        <a:pt x="67395" y="1423"/>
                      </a:lnTo>
                      <a:lnTo>
                        <a:pt x="67019" y="1319"/>
                      </a:lnTo>
                      <a:lnTo>
                        <a:pt x="66851" y="1340"/>
                      </a:lnTo>
                      <a:lnTo>
                        <a:pt x="66788" y="1423"/>
                      </a:lnTo>
                      <a:lnTo>
                        <a:pt x="66705" y="1402"/>
                      </a:lnTo>
                      <a:lnTo>
                        <a:pt x="66663" y="1319"/>
                      </a:lnTo>
                      <a:lnTo>
                        <a:pt x="66558" y="1361"/>
                      </a:lnTo>
                      <a:lnTo>
                        <a:pt x="66349" y="1361"/>
                      </a:lnTo>
                      <a:lnTo>
                        <a:pt x="66244" y="1298"/>
                      </a:lnTo>
                      <a:lnTo>
                        <a:pt x="66161" y="1319"/>
                      </a:lnTo>
                      <a:lnTo>
                        <a:pt x="66014" y="1340"/>
                      </a:lnTo>
                      <a:lnTo>
                        <a:pt x="65951" y="1319"/>
                      </a:lnTo>
                      <a:lnTo>
                        <a:pt x="65847" y="1402"/>
                      </a:lnTo>
                      <a:lnTo>
                        <a:pt x="65826" y="1507"/>
                      </a:lnTo>
                      <a:lnTo>
                        <a:pt x="65763" y="1402"/>
                      </a:lnTo>
                      <a:lnTo>
                        <a:pt x="65303" y="1528"/>
                      </a:lnTo>
                      <a:lnTo>
                        <a:pt x="65303" y="1633"/>
                      </a:lnTo>
                      <a:lnTo>
                        <a:pt x="65198" y="1612"/>
                      </a:lnTo>
                      <a:lnTo>
                        <a:pt x="65135" y="1737"/>
                      </a:lnTo>
                      <a:lnTo>
                        <a:pt x="65094" y="1737"/>
                      </a:lnTo>
                      <a:lnTo>
                        <a:pt x="65031" y="1654"/>
                      </a:lnTo>
                      <a:lnTo>
                        <a:pt x="64884" y="1675"/>
                      </a:lnTo>
                      <a:lnTo>
                        <a:pt x="64884" y="1779"/>
                      </a:lnTo>
                      <a:lnTo>
                        <a:pt x="64801" y="1779"/>
                      </a:lnTo>
                      <a:lnTo>
                        <a:pt x="64696" y="1842"/>
                      </a:lnTo>
                      <a:lnTo>
                        <a:pt x="64529" y="1737"/>
                      </a:lnTo>
                      <a:lnTo>
                        <a:pt x="64403" y="1779"/>
                      </a:lnTo>
                      <a:lnTo>
                        <a:pt x="64403" y="1863"/>
                      </a:lnTo>
                      <a:lnTo>
                        <a:pt x="64152" y="1863"/>
                      </a:lnTo>
                      <a:lnTo>
                        <a:pt x="63838" y="1884"/>
                      </a:lnTo>
                      <a:lnTo>
                        <a:pt x="63754" y="1842"/>
                      </a:lnTo>
                      <a:lnTo>
                        <a:pt x="63482" y="1884"/>
                      </a:lnTo>
                      <a:lnTo>
                        <a:pt x="63462" y="1905"/>
                      </a:lnTo>
                      <a:lnTo>
                        <a:pt x="63629" y="2009"/>
                      </a:lnTo>
                      <a:lnTo>
                        <a:pt x="63692" y="2198"/>
                      </a:lnTo>
                      <a:lnTo>
                        <a:pt x="63775" y="2260"/>
                      </a:lnTo>
                      <a:lnTo>
                        <a:pt x="63796" y="2386"/>
                      </a:lnTo>
                      <a:lnTo>
                        <a:pt x="63880" y="2574"/>
                      </a:lnTo>
                      <a:lnTo>
                        <a:pt x="63838" y="2637"/>
                      </a:lnTo>
                      <a:lnTo>
                        <a:pt x="63838" y="2804"/>
                      </a:lnTo>
                      <a:lnTo>
                        <a:pt x="63880" y="2804"/>
                      </a:lnTo>
                      <a:lnTo>
                        <a:pt x="63985" y="2700"/>
                      </a:lnTo>
                      <a:lnTo>
                        <a:pt x="64194" y="2804"/>
                      </a:lnTo>
                      <a:lnTo>
                        <a:pt x="64257" y="2888"/>
                      </a:lnTo>
                      <a:lnTo>
                        <a:pt x="64319" y="2909"/>
                      </a:lnTo>
                      <a:lnTo>
                        <a:pt x="64529" y="3118"/>
                      </a:lnTo>
                      <a:lnTo>
                        <a:pt x="64570" y="3307"/>
                      </a:lnTo>
                      <a:lnTo>
                        <a:pt x="64717" y="3348"/>
                      </a:lnTo>
                      <a:lnTo>
                        <a:pt x="64822" y="3516"/>
                      </a:lnTo>
                      <a:lnTo>
                        <a:pt x="64822" y="3579"/>
                      </a:lnTo>
                      <a:lnTo>
                        <a:pt x="64842" y="3662"/>
                      </a:lnTo>
                      <a:lnTo>
                        <a:pt x="64801" y="3725"/>
                      </a:lnTo>
                      <a:lnTo>
                        <a:pt x="64884" y="3830"/>
                      </a:lnTo>
                      <a:lnTo>
                        <a:pt x="64822" y="3871"/>
                      </a:lnTo>
                      <a:lnTo>
                        <a:pt x="64738" y="3851"/>
                      </a:lnTo>
                      <a:lnTo>
                        <a:pt x="64612" y="3934"/>
                      </a:lnTo>
                      <a:lnTo>
                        <a:pt x="64633" y="4039"/>
                      </a:lnTo>
                      <a:lnTo>
                        <a:pt x="64508" y="4060"/>
                      </a:lnTo>
                      <a:lnTo>
                        <a:pt x="64403" y="4143"/>
                      </a:lnTo>
                      <a:lnTo>
                        <a:pt x="64215" y="4102"/>
                      </a:lnTo>
                      <a:lnTo>
                        <a:pt x="64152" y="4039"/>
                      </a:lnTo>
                      <a:lnTo>
                        <a:pt x="64152" y="3892"/>
                      </a:lnTo>
                      <a:lnTo>
                        <a:pt x="63964" y="3641"/>
                      </a:lnTo>
                      <a:lnTo>
                        <a:pt x="63880" y="3641"/>
                      </a:lnTo>
                      <a:lnTo>
                        <a:pt x="63838" y="3662"/>
                      </a:lnTo>
                      <a:lnTo>
                        <a:pt x="63566" y="3620"/>
                      </a:lnTo>
                      <a:lnTo>
                        <a:pt x="63378" y="3641"/>
                      </a:lnTo>
                      <a:lnTo>
                        <a:pt x="63315" y="3579"/>
                      </a:lnTo>
                      <a:lnTo>
                        <a:pt x="63148" y="3411"/>
                      </a:lnTo>
                      <a:lnTo>
                        <a:pt x="63148" y="3286"/>
                      </a:lnTo>
                      <a:lnTo>
                        <a:pt x="63043" y="3202"/>
                      </a:lnTo>
                      <a:lnTo>
                        <a:pt x="62897" y="3181"/>
                      </a:lnTo>
                      <a:lnTo>
                        <a:pt x="62855" y="3097"/>
                      </a:lnTo>
                      <a:lnTo>
                        <a:pt x="62813" y="2951"/>
                      </a:lnTo>
                      <a:lnTo>
                        <a:pt x="62625" y="2909"/>
                      </a:lnTo>
                      <a:lnTo>
                        <a:pt x="62583" y="2951"/>
                      </a:lnTo>
                      <a:lnTo>
                        <a:pt x="62583" y="3097"/>
                      </a:lnTo>
                      <a:lnTo>
                        <a:pt x="62583" y="3244"/>
                      </a:lnTo>
                      <a:lnTo>
                        <a:pt x="62604" y="3327"/>
                      </a:lnTo>
                      <a:lnTo>
                        <a:pt x="62478" y="3516"/>
                      </a:lnTo>
                      <a:lnTo>
                        <a:pt x="62415" y="3641"/>
                      </a:lnTo>
                      <a:lnTo>
                        <a:pt x="62332" y="3558"/>
                      </a:lnTo>
                      <a:lnTo>
                        <a:pt x="62311" y="3474"/>
                      </a:lnTo>
                      <a:lnTo>
                        <a:pt x="62269" y="3474"/>
                      </a:lnTo>
                      <a:lnTo>
                        <a:pt x="62164" y="3558"/>
                      </a:lnTo>
                      <a:lnTo>
                        <a:pt x="61913" y="3537"/>
                      </a:lnTo>
                      <a:lnTo>
                        <a:pt x="61704" y="3620"/>
                      </a:lnTo>
                      <a:lnTo>
                        <a:pt x="61641" y="3579"/>
                      </a:lnTo>
                      <a:lnTo>
                        <a:pt x="61474" y="3725"/>
                      </a:lnTo>
                      <a:lnTo>
                        <a:pt x="61327" y="3746"/>
                      </a:lnTo>
                      <a:lnTo>
                        <a:pt x="61223" y="3725"/>
                      </a:lnTo>
                      <a:lnTo>
                        <a:pt x="61118" y="3620"/>
                      </a:lnTo>
                      <a:lnTo>
                        <a:pt x="61034" y="3620"/>
                      </a:lnTo>
                      <a:lnTo>
                        <a:pt x="60972" y="3662"/>
                      </a:lnTo>
                      <a:lnTo>
                        <a:pt x="61013" y="3746"/>
                      </a:lnTo>
                      <a:lnTo>
                        <a:pt x="60804" y="3830"/>
                      </a:lnTo>
                      <a:lnTo>
                        <a:pt x="60700" y="3913"/>
                      </a:lnTo>
                      <a:lnTo>
                        <a:pt x="60449" y="3934"/>
                      </a:lnTo>
                      <a:lnTo>
                        <a:pt x="60323" y="4081"/>
                      </a:lnTo>
                      <a:lnTo>
                        <a:pt x="60323" y="4290"/>
                      </a:lnTo>
                      <a:lnTo>
                        <a:pt x="60323" y="4562"/>
                      </a:lnTo>
                      <a:lnTo>
                        <a:pt x="60532" y="4855"/>
                      </a:lnTo>
                      <a:lnTo>
                        <a:pt x="60553" y="5022"/>
                      </a:lnTo>
                      <a:lnTo>
                        <a:pt x="60407" y="4813"/>
                      </a:lnTo>
                      <a:lnTo>
                        <a:pt x="60281" y="4688"/>
                      </a:lnTo>
                      <a:lnTo>
                        <a:pt x="60177" y="4708"/>
                      </a:lnTo>
                      <a:lnTo>
                        <a:pt x="60030" y="4625"/>
                      </a:lnTo>
                      <a:lnTo>
                        <a:pt x="60072" y="4729"/>
                      </a:lnTo>
                      <a:lnTo>
                        <a:pt x="60177" y="4792"/>
                      </a:lnTo>
                      <a:lnTo>
                        <a:pt x="60218" y="4980"/>
                      </a:lnTo>
                      <a:lnTo>
                        <a:pt x="60218" y="5022"/>
                      </a:lnTo>
                      <a:lnTo>
                        <a:pt x="60072" y="4813"/>
                      </a:lnTo>
                      <a:lnTo>
                        <a:pt x="59967" y="4813"/>
                      </a:lnTo>
                      <a:lnTo>
                        <a:pt x="59925" y="4604"/>
                      </a:lnTo>
                      <a:lnTo>
                        <a:pt x="59758" y="4415"/>
                      </a:lnTo>
                      <a:lnTo>
                        <a:pt x="59674" y="4269"/>
                      </a:lnTo>
                      <a:lnTo>
                        <a:pt x="59570" y="4269"/>
                      </a:lnTo>
                      <a:lnTo>
                        <a:pt x="59612" y="4457"/>
                      </a:lnTo>
                      <a:lnTo>
                        <a:pt x="59591" y="4562"/>
                      </a:lnTo>
                      <a:lnTo>
                        <a:pt x="59549" y="4415"/>
                      </a:lnTo>
                      <a:lnTo>
                        <a:pt x="59402" y="4353"/>
                      </a:lnTo>
                      <a:lnTo>
                        <a:pt x="59256" y="4374"/>
                      </a:lnTo>
                      <a:lnTo>
                        <a:pt x="59256" y="4457"/>
                      </a:lnTo>
                      <a:lnTo>
                        <a:pt x="59172" y="4374"/>
                      </a:lnTo>
                      <a:lnTo>
                        <a:pt x="59026" y="4374"/>
                      </a:lnTo>
                      <a:lnTo>
                        <a:pt x="58879" y="4520"/>
                      </a:lnTo>
                      <a:lnTo>
                        <a:pt x="58754" y="4562"/>
                      </a:lnTo>
                      <a:lnTo>
                        <a:pt x="58837" y="4415"/>
                      </a:lnTo>
                      <a:lnTo>
                        <a:pt x="58837" y="4311"/>
                      </a:lnTo>
                      <a:lnTo>
                        <a:pt x="58712" y="4081"/>
                      </a:lnTo>
                      <a:lnTo>
                        <a:pt x="58712" y="3934"/>
                      </a:lnTo>
                      <a:lnTo>
                        <a:pt x="58649" y="3871"/>
                      </a:lnTo>
                      <a:lnTo>
                        <a:pt x="58649" y="3767"/>
                      </a:lnTo>
                      <a:lnTo>
                        <a:pt x="58544" y="3558"/>
                      </a:lnTo>
                      <a:lnTo>
                        <a:pt x="58335" y="3327"/>
                      </a:lnTo>
                      <a:lnTo>
                        <a:pt x="58105" y="3202"/>
                      </a:lnTo>
                      <a:lnTo>
                        <a:pt x="57875" y="2930"/>
                      </a:lnTo>
                      <a:lnTo>
                        <a:pt x="57310" y="2742"/>
                      </a:lnTo>
                      <a:lnTo>
                        <a:pt x="57038" y="2742"/>
                      </a:lnTo>
                      <a:lnTo>
                        <a:pt x="56892" y="2783"/>
                      </a:lnTo>
                      <a:lnTo>
                        <a:pt x="56661" y="2930"/>
                      </a:lnTo>
                      <a:lnTo>
                        <a:pt x="56661" y="2993"/>
                      </a:lnTo>
                      <a:lnTo>
                        <a:pt x="56536" y="2951"/>
                      </a:lnTo>
                      <a:lnTo>
                        <a:pt x="56327" y="3035"/>
                      </a:lnTo>
                      <a:lnTo>
                        <a:pt x="55887" y="3244"/>
                      </a:lnTo>
                      <a:lnTo>
                        <a:pt x="55720" y="3265"/>
                      </a:lnTo>
                      <a:lnTo>
                        <a:pt x="55531" y="3453"/>
                      </a:lnTo>
                      <a:lnTo>
                        <a:pt x="55427" y="3516"/>
                      </a:lnTo>
                      <a:lnTo>
                        <a:pt x="55197" y="3683"/>
                      </a:lnTo>
                      <a:lnTo>
                        <a:pt x="55071" y="3746"/>
                      </a:lnTo>
                      <a:lnTo>
                        <a:pt x="54946" y="3871"/>
                      </a:lnTo>
                      <a:lnTo>
                        <a:pt x="54757" y="3934"/>
                      </a:lnTo>
                      <a:lnTo>
                        <a:pt x="54590" y="3871"/>
                      </a:lnTo>
                      <a:lnTo>
                        <a:pt x="54360" y="3934"/>
                      </a:lnTo>
                      <a:lnTo>
                        <a:pt x="54213" y="3997"/>
                      </a:lnTo>
                      <a:lnTo>
                        <a:pt x="54339" y="3871"/>
                      </a:lnTo>
                      <a:lnTo>
                        <a:pt x="54527" y="3767"/>
                      </a:lnTo>
                      <a:lnTo>
                        <a:pt x="54548" y="3662"/>
                      </a:lnTo>
                      <a:lnTo>
                        <a:pt x="54381" y="3474"/>
                      </a:lnTo>
                      <a:lnTo>
                        <a:pt x="54109" y="3411"/>
                      </a:lnTo>
                      <a:lnTo>
                        <a:pt x="53837" y="3223"/>
                      </a:lnTo>
                      <a:lnTo>
                        <a:pt x="53753" y="3160"/>
                      </a:lnTo>
                      <a:lnTo>
                        <a:pt x="53711" y="3223"/>
                      </a:lnTo>
                      <a:lnTo>
                        <a:pt x="53607" y="3453"/>
                      </a:lnTo>
                      <a:lnTo>
                        <a:pt x="53607" y="3579"/>
                      </a:lnTo>
                      <a:lnTo>
                        <a:pt x="53544" y="3516"/>
                      </a:lnTo>
                      <a:lnTo>
                        <a:pt x="53502" y="3537"/>
                      </a:lnTo>
                      <a:lnTo>
                        <a:pt x="53439" y="3662"/>
                      </a:lnTo>
                      <a:lnTo>
                        <a:pt x="53376" y="3725"/>
                      </a:lnTo>
                      <a:lnTo>
                        <a:pt x="53335" y="3662"/>
                      </a:lnTo>
                      <a:lnTo>
                        <a:pt x="53397" y="3516"/>
                      </a:lnTo>
                      <a:lnTo>
                        <a:pt x="53439" y="3432"/>
                      </a:lnTo>
                      <a:lnTo>
                        <a:pt x="53397" y="3265"/>
                      </a:lnTo>
                      <a:lnTo>
                        <a:pt x="53272" y="3202"/>
                      </a:lnTo>
                      <a:lnTo>
                        <a:pt x="53125" y="3327"/>
                      </a:lnTo>
                      <a:lnTo>
                        <a:pt x="53167" y="3411"/>
                      </a:lnTo>
                      <a:lnTo>
                        <a:pt x="53083" y="3537"/>
                      </a:lnTo>
                      <a:lnTo>
                        <a:pt x="53000" y="3453"/>
                      </a:lnTo>
                      <a:lnTo>
                        <a:pt x="52979" y="3307"/>
                      </a:lnTo>
                      <a:lnTo>
                        <a:pt x="52916" y="3160"/>
                      </a:lnTo>
                      <a:lnTo>
                        <a:pt x="52874" y="3014"/>
                      </a:lnTo>
                      <a:lnTo>
                        <a:pt x="52770" y="3118"/>
                      </a:lnTo>
                      <a:lnTo>
                        <a:pt x="52560" y="3139"/>
                      </a:lnTo>
                      <a:lnTo>
                        <a:pt x="52246" y="3223"/>
                      </a:lnTo>
                      <a:lnTo>
                        <a:pt x="52163" y="3202"/>
                      </a:lnTo>
                      <a:lnTo>
                        <a:pt x="52267" y="3118"/>
                      </a:lnTo>
                      <a:lnTo>
                        <a:pt x="52246" y="3014"/>
                      </a:lnTo>
                      <a:lnTo>
                        <a:pt x="52246" y="2909"/>
                      </a:lnTo>
                      <a:lnTo>
                        <a:pt x="52226" y="2783"/>
                      </a:lnTo>
                      <a:lnTo>
                        <a:pt x="52246" y="2763"/>
                      </a:lnTo>
                      <a:lnTo>
                        <a:pt x="52456" y="2909"/>
                      </a:lnTo>
                      <a:lnTo>
                        <a:pt x="52560" y="2825"/>
                      </a:lnTo>
                      <a:lnTo>
                        <a:pt x="52581" y="2700"/>
                      </a:lnTo>
                      <a:lnTo>
                        <a:pt x="52393" y="2428"/>
                      </a:lnTo>
                      <a:lnTo>
                        <a:pt x="52016" y="2302"/>
                      </a:lnTo>
                      <a:lnTo>
                        <a:pt x="51702" y="2281"/>
                      </a:lnTo>
                      <a:lnTo>
                        <a:pt x="51347" y="2365"/>
                      </a:lnTo>
                      <a:lnTo>
                        <a:pt x="51033" y="2407"/>
                      </a:lnTo>
                      <a:lnTo>
                        <a:pt x="50824" y="2574"/>
                      </a:lnTo>
                      <a:lnTo>
                        <a:pt x="50886" y="3139"/>
                      </a:lnTo>
                      <a:lnTo>
                        <a:pt x="50866" y="3307"/>
                      </a:lnTo>
                      <a:lnTo>
                        <a:pt x="50907" y="3411"/>
                      </a:lnTo>
                      <a:lnTo>
                        <a:pt x="50803" y="3579"/>
                      </a:lnTo>
                      <a:lnTo>
                        <a:pt x="50803" y="3746"/>
                      </a:lnTo>
                      <a:lnTo>
                        <a:pt x="50656" y="3851"/>
                      </a:lnTo>
                      <a:lnTo>
                        <a:pt x="50552" y="3851"/>
                      </a:lnTo>
                      <a:lnTo>
                        <a:pt x="50489" y="3788"/>
                      </a:lnTo>
                      <a:lnTo>
                        <a:pt x="50489" y="3725"/>
                      </a:lnTo>
                      <a:lnTo>
                        <a:pt x="50363" y="3620"/>
                      </a:lnTo>
                      <a:lnTo>
                        <a:pt x="50447" y="3537"/>
                      </a:lnTo>
                      <a:lnTo>
                        <a:pt x="50510" y="3558"/>
                      </a:lnTo>
                      <a:lnTo>
                        <a:pt x="50594" y="3369"/>
                      </a:lnTo>
                      <a:lnTo>
                        <a:pt x="50552" y="3139"/>
                      </a:lnTo>
                      <a:lnTo>
                        <a:pt x="50405" y="3097"/>
                      </a:lnTo>
                      <a:lnTo>
                        <a:pt x="50342" y="2888"/>
                      </a:lnTo>
                      <a:lnTo>
                        <a:pt x="50405" y="2909"/>
                      </a:lnTo>
                      <a:lnTo>
                        <a:pt x="50510" y="2804"/>
                      </a:lnTo>
                      <a:lnTo>
                        <a:pt x="50510" y="2930"/>
                      </a:lnTo>
                      <a:lnTo>
                        <a:pt x="50614" y="3035"/>
                      </a:lnTo>
                      <a:lnTo>
                        <a:pt x="50698" y="3223"/>
                      </a:lnTo>
                      <a:lnTo>
                        <a:pt x="50719" y="3160"/>
                      </a:lnTo>
                      <a:lnTo>
                        <a:pt x="50698" y="2888"/>
                      </a:lnTo>
                      <a:lnTo>
                        <a:pt x="50656" y="2679"/>
                      </a:lnTo>
                      <a:lnTo>
                        <a:pt x="50259" y="2825"/>
                      </a:lnTo>
                      <a:lnTo>
                        <a:pt x="49945" y="3035"/>
                      </a:lnTo>
                      <a:lnTo>
                        <a:pt x="49945" y="3160"/>
                      </a:lnTo>
                      <a:lnTo>
                        <a:pt x="49757" y="3307"/>
                      </a:lnTo>
                      <a:lnTo>
                        <a:pt x="49652" y="3223"/>
                      </a:lnTo>
                      <a:lnTo>
                        <a:pt x="49673" y="3139"/>
                      </a:lnTo>
                      <a:lnTo>
                        <a:pt x="49777" y="3118"/>
                      </a:lnTo>
                      <a:lnTo>
                        <a:pt x="49673" y="2993"/>
                      </a:lnTo>
                      <a:lnTo>
                        <a:pt x="49757" y="2742"/>
                      </a:lnTo>
                      <a:lnTo>
                        <a:pt x="49882" y="2804"/>
                      </a:lnTo>
                      <a:lnTo>
                        <a:pt x="49945" y="2783"/>
                      </a:lnTo>
                      <a:lnTo>
                        <a:pt x="50070" y="2825"/>
                      </a:lnTo>
                      <a:lnTo>
                        <a:pt x="50468" y="2637"/>
                      </a:lnTo>
                      <a:lnTo>
                        <a:pt x="50614" y="2595"/>
                      </a:lnTo>
                      <a:lnTo>
                        <a:pt x="50342" y="2595"/>
                      </a:lnTo>
                      <a:lnTo>
                        <a:pt x="50175" y="2616"/>
                      </a:lnTo>
                      <a:lnTo>
                        <a:pt x="49945" y="2595"/>
                      </a:lnTo>
                      <a:lnTo>
                        <a:pt x="49443" y="2595"/>
                      </a:lnTo>
                      <a:lnTo>
                        <a:pt x="49338" y="2637"/>
                      </a:lnTo>
                      <a:lnTo>
                        <a:pt x="48669" y="2700"/>
                      </a:lnTo>
                      <a:lnTo>
                        <a:pt x="48271" y="2700"/>
                      </a:lnTo>
                      <a:lnTo>
                        <a:pt x="48041" y="2742"/>
                      </a:lnTo>
                      <a:lnTo>
                        <a:pt x="47769" y="2637"/>
                      </a:lnTo>
                      <a:lnTo>
                        <a:pt x="47539" y="2679"/>
                      </a:lnTo>
                      <a:lnTo>
                        <a:pt x="47371" y="2742"/>
                      </a:lnTo>
                      <a:lnTo>
                        <a:pt x="47518" y="2909"/>
                      </a:lnTo>
                      <a:lnTo>
                        <a:pt x="47685" y="2909"/>
                      </a:lnTo>
                      <a:lnTo>
                        <a:pt x="47790" y="2951"/>
                      </a:lnTo>
                      <a:lnTo>
                        <a:pt x="47894" y="2930"/>
                      </a:lnTo>
                      <a:lnTo>
                        <a:pt x="48041" y="3055"/>
                      </a:lnTo>
                      <a:lnTo>
                        <a:pt x="48041" y="3139"/>
                      </a:lnTo>
                      <a:lnTo>
                        <a:pt x="47832" y="3327"/>
                      </a:lnTo>
                      <a:lnTo>
                        <a:pt x="47685" y="3307"/>
                      </a:lnTo>
                      <a:lnTo>
                        <a:pt x="47518" y="3369"/>
                      </a:lnTo>
                      <a:lnTo>
                        <a:pt x="47476" y="3537"/>
                      </a:lnTo>
                      <a:lnTo>
                        <a:pt x="47434" y="3641"/>
                      </a:lnTo>
                      <a:lnTo>
                        <a:pt x="47560" y="3871"/>
                      </a:lnTo>
                      <a:lnTo>
                        <a:pt x="47769" y="3934"/>
                      </a:lnTo>
                      <a:lnTo>
                        <a:pt x="47790" y="3788"/>
                      </a:lnTo>
                      <a:lnTo>
                        <a:pt x="47936" y="3662"/>
                      </a:lnTo>
                      <a:lnTo>
                        <a:pt x="48145" y="3579"/>
                      </a:lnTo>
                      <a:lnTo>
                        <a:pt x="48104" y="3788"/>
                      </a:lnTo>
                      <a:lnTo>
                        <a:pt x="47894" y="3788"/>
                      </a:lnTo>
                      <a:lnTo>
                        <a:pt x="47999" y="3934"/>
                      </a:lnTo>
                      <a:lnTo>
                        <a:pt x="47978" y="3955"/>
                      </a:lnTo>
                      <a:lnTo>
                        <a:pt x="48041" y="4060"/>
                      </a:lnTo>
                      <a:lnTo>
                        <a:pt x="47894" y="4143"/>
                      </a:lnTo>
                      <a:lnTo>
                        <a:pt x="48041" y="4164"/>
                      </a:lnTo>
                      <a:lnTo>
                        <a:pt x="48166" y="4102"/>
                      </a:lnTo>
                      <a:lnTo>
                        <a:pt x="48208" y="4206"/>
                      </a:lnTo>
                      <a:lnTo>
                        <a:pt x="48187" y="4353"/>
                      </a:lnTo>
                      <a:lnTo>
                        <a:pt x="48313" y="4478"/>
                      </a:lnTo>
                      <a:lnTo>
                        <a:pt x="48459" y="4499"/>
                      </a:lnTo>
                      <a:lnTo>
                        <a:pt x="48627" y="4708"/>
                      </a:lnTo>
                      <a:lnTo>
                        <a:pt x="48606" y="4813"/>
                      </a:lnTo>
                      <a:lnTo>
                        <a:pt x="48522" y="4771"/>
                      </a:lnTo>
                      <a:lnTo>
                        <a:pt x="48397" y="4813"/>
                      </a:lnTo>
                      <a:lnTo>
                        <a:pt x="48459" y="4939"/>
                      </a:lnTo>
                      <a:lnTo>
                        <a:pt x="48376" y="5001"/>
                      </a:lnTo>
                      <a:lnTo>
                        <a:pt x="48313" y="4939"/>
                      </a:lnTo>
                      <a:lnTo>
                        <a:pt x="48250" y="4980"/>
                      </a:lnTo>
                      <a:lnTo>
                        <a:pt x="48187" y="4834"/>
                      </a:lnTo>
                      <a:lnTo>
                        <a:pt x="47999" y="4708"/>
                      </a:lnTo>
                      <a:lnTo>
                        <a:pt x="47936" y="4729"/>
                      </a:lnTo>
                      <a:lnTo>
                        <a:pt x="47978" y="4813"/>
                      </a:lnTo>
                      <a:lnTo>
                        <a:pt x="47873" y="4897"/>
                      </a:lnTo>
                      <a:lnTo>
                        <a:pt x="47790" y="4834"/>
                      </a:lnTo>
                      <a:lnTo>
                        <a:pt x="47727" y="4897"/>
                      </a:lnTo>
                      <a:lnTo>
                        <a:pt x="47769" y="5022"/>
                      </a:lnTo>
                      <a:lnTo>
                        <a:pt x="47790" y="5211"/>
                      </a:lnTo>
                      <a:lnTo>
                        <a:pt x="47936" y="5232"/>
                      </a:lnTo>
                      <a:lnTo>
                        <a:pt x="48083" y="5148"/>
                      </a:lnTo>
                      <a:lnTo>
                        <a:pt x="48187" y="5252"/>
                      </a:lnTo>
                      <a:lnTo>
                        <a:pt x="48104" y="5336"/>
                      </a:lnTo>
                      <a:lnTo>
                        <a:pt x="48250" y="5399"/>
                      </a:lnTo>
                      <a:lnTo>
                        <a:pt x="48145" y="5462"/>
                      </a:lnTo>
                      <a:lnTo>
                        <a:pt x="47978" y="5420"/>
                      </a:lnTo>
                      <a:lnTo>
                        <a:pt x="47978" y="5462"/>
                      </a:lnTo>
                      <a:lnTo>
                        <a:pt x="48145" y="5566"/>
                      </a:lnTo>
                      <a:lnTo>
                        <a:pt x="47873" y="5566"/>
                      </a:lnTo>
                      <a:lnTo>
                        <a:pt x="47832" y="5462"/>
                      </a:lnTo>
                      <a:lnTo>
                        <a:pt x="47643" y="5462"/>
                      </a:lnTo>
                      <a:lnTo>
                        <a:pt x="47560" y="5336"/>
                      </a:lnTo>
                      <a:lnTo>
                        <a:pt x="47434" y="5315"/>
                      </a:lnTo>
                      <a:lnTo>
                        <a:pt x="47308" y="5190"/>
                      </a:lnTo>
                      <a:lnTo>
                        <a:pt x="47120" y="5190"/>
                      </a:lnTo>
                      <a:lnTo>
                        <a:pt x="46995" y="5106"/>
                      </a:lnTo>
                      <a:lnTo>
                        <a:pt x="46890" y="5127"/>
                      </a:lnTo>
                      <a:lnTo>
                        <a:pt x="46827" y="5106"/>
                      </a:lnTo>
                      <a:lnTo>
                        <a:pt x="46430" y="5252"/>
                      </a:lnTo>
                      <a:lnTo>
                        <a:pt x="46409" y="5357"/>
                      </a:lnTo>
                      <a:lnTo>
                        <a:pt x="46367" y="5420"/>
                      </a:lnTo>
                      <a:lnTo>
                        <a:pt x="46430" y="5504"/>
                      </a:lnTo>
                      <a:lnTo>
                        <a:pt x="46409" y="5566"/>
                      </a:lnTo>
                      <a:lnTo>
                        <a:pt x="46492" y="5713"/>
                      </a:lnTo>
                      <a:lnTo>
                        <a:pt x="46472" y="5734"/>
                      </a:lnTo>
                      <a:lnTo>
                        <a:pt x="46367" y="5629"/>
                      </a:lnTo>
                      <a:lnTo>
                        <a:pt x="46283" y="5671"/>
                      </a:lnTo>
                      <a:lnTo>
                        <a:pt x="46179" y="5629"/>
                      </a:lnTo>
                      <a:lnTo>
                        <a:pt x="45739" y="5671"/>
                      </a:lnTo>
                      <a:lnTo>
                        <a:pt x="45530" y="5650"/>
                      </a:lnTo>
                      <a:lnTo>
                        <a:pt x="45384" y="5524"/>
                      </a:lnTo>
                      <a:lnTo>
                        <a:pt x="45258" y="5504"/>
                      </a:lnTo>
                      <a:lnTo>
                        <a:pt x="45132" y="5357"/>
                      </a:lnTo>
                      <a:lnTo>
                        <a:pt x="45049" y="5211"/>
                      </a:lnTo>
                      <a:lnTo>
                        <a:pt x="44944" y="5148"/>
                      </a:lnTo>
                      <a:lnTo>
                        <a:pt x="44944" y="5232"/>
                      </a:lnTo>
                      <a:lnTo>
                        <a:pt x="45028" y="5420"/>
                      </a:lnTo>
                      <a:lnTo>
                        <a:pt x="45049" y="5734"/>
                      </a:lnTo>
                      <a:lnTo>
                        <a:pt x="45216" y="6068"/>
                      </a:lnTo>
                      <a:lnTo>
                        <a:pt x="45342" y="6340"/>
                      </a:lnTo>
                      <a:lnTo>
                        <a:pt x="45446" y="6926"/>
                      </a:lnTo>
                      <a:lnTo>
                        <a:pt x="45425" y="7073"/>
                      </a:lnTo>
                      <a:lnTo>
                        <a:pt x="45342" y="7073"/>
                      </a:lnTo>
                      <a:lnTo>
                        <a:pt x="45258" y="6968"/>
                      </a:lnTo>
                      <a:lnTo>
                        <a:pt x="45237" y="6864"/>
                      </a:lnTo>
                      <a:lnTo>
                        <a:pt x="45132" y="6759"/>
                      </a:lnTo>
                      <a:lnTo>
                        <a:pt x="45070" y="6801"/>
                      </a:lnTo>
                      <a:lnTo>
                        <a:pt x="45132" y="6884"/>
                      </a:lnTo>
                      <a:lnTo>
                        <a:pt x="45112" y="6968"/>
                      </a:lnTo>
                      <a:lnTo>
                        <a:pt x="44923" y="6905"/>
                      </a:lnTo>
                      <a:lnTo>
                        <a:pt x="44756" y="6717"/>
                      </a:lnTo>
                      <a:lnTo>
                        <a:pt x="44505" y="6696"/>
                      </a:lnTo>
                      <a:lnTo>
                        <a:pt x="44379" y="6550"/>
                      </a:lnTo>
                      <a:lnTo>
                        <a:pt x="44275" y="6508"/>
                      </a:lnTo>
                      <a:lnTo>
                        <a:pt x="43898" y="6173"/>
                      </a:lnTo>
                      <a:lnTo>
                        <a:pt x="43877" y="6173"/>
                      </a:lnTo>
                      <a:lnTo>
                        <a:pt x="43793" y="6236"/>
                      </a:lnTo>
                      <a:lnTo>
                        <a:pt x="43689" y="6236"/>
                      </a:lnTo>
                      <a:lnTo>
                        <a:pt x="43647" y="6152"/>
                      </a:lnTo>
                      <a:lnTo>
                        <a:pt x="43877" y="5943"/>
                      </a:lnTo>
                      <a:lnTo>
                        <a:pt x="43982" y="5943"/>
                      </a:lnTo>
                      <a:lnTo>
                        <a:pt x="43898" y="5880"/>
                      </a:lnTo>
                      <a:lnTo>
                        <a:pt x="43772" y="5817"/>
                      </a:lnTo>
                      <a:lnTo>
                        <a:pt x="43647" y="5671"/>
                      </a:lnTo>
                      <a:lnTo>
                        <a:pt x="43626" y="5671"/>
                      </a:lnTo>
                      <a:lnTo>
                        <a:pt x="43647" y="5755"/>
                      </a:lnTo>
                      <a:lnTo>
                        <a:pt x="43751" y="5859"/>
                      </a:lnTo>
                      <a:lnTo>
                        <a:pt x="43751" y="5964"/>
                      </a:lnTo>
                      <a:lnTo>
                        <a:pt x="43626" y="6048"/>
                      </a:lnTo>
                      <a:lnTo>
                        <a:pt x="43417" y="5985"/>
                      </a:lnTo>
                      <a:lnTo>
                        <a:pt x="43207" y="5838"/>
                      </a:lnTo>
                      <a:lnTo>
                        <a:pt x="43145" y="5755"/>
                      </a:lnTo>
                      <a:lnTo>
                        <a:pt x="42935" y="5734"/>
                      </a:lnTo>
                      <a:lnTo>
                        <a:pt x="42894" y="5608"/>
                      </a:lnTo>
                      <a:lnTo>
                        <a:pt x="42789" y="5545"/>
                      </a:lnTo>
                      <a:lnTo>
                        <a:pt x="43040" y="5545"/>
                      </a:lnTo>
                      <a:lnTo>
                        <a:pt x="43270" y="5608"/>
                      </a:lnTo>
                      <a:lnTo>
                        <a:pt x="43375" y="5671"/>
                      </a:lnTo>
                      <a:lnTo>
                        <a:pt x="43521" y="5629"/>
                      </a:lnTo>
                      <a:lnTo>
                        <a:pt x="43626" y="5441"/>
                      </a:lnTo>
                      <a:lnTo>
                        <a:pt x="43626" y="5378"/>
                      </a:lnTo>
                      <a:lnTo>
                        <a:pt x="43542" y="5420"/>
                      </a:lnTo>
                      <a:lnTo>
                        <a:pt x="43521" y="5336"/>
                      </a:lnTo>
                      <a:lnTo>
                        <a:pt x="43417" y="5357"/>
                      </a:lnTo>
                      <a:lnTo>
                        <a:pt x="43459" y="5190"/>
                      </a:lnTo>
                      <a:lnTo>
                        <a:pt x="43333" y="5043"/>
                      </a:lnTo>
                      <a:lnTo>
                        <a:pt x="43249" y="5106"/>
                      </a:lnTo>
                      <a:lnTo>
                        <a:pt x="43228" y="5001"/>
                      </a:lnTo>
                      <a:lnTo>
                        <a:pt x="43145" y="4980"/>
                      </a:lnTo>
                      <a:lnTo>
                        <a:pt x="43061" y="5022"/>
                      </a:lnTo>
                      <a:lnTo>
                        <a:pt x="43019" y="5085"/>
                      </a:lnTo>
                      <a:lnTo>
                        <a:pt x="42831" y="5043"/>
                      </a:lnTo>
                      <a:lnTo>
                        <a:pt x="42810" y="4897"/>
                      </a:lnTo>
                      <a:lnTo>
                        <a:pt x="43019" y="4708"/>
                      </a:lnTo>
                      <a:lnTo>
                        <a:pt x="42998" y="4625"/>
                      </a:lnTo>
                      <a:lnTo>
                        <a:pt x="42894" y="4625"/>
                      </a:lnTo>
                      <a:lnTo>
                        <a:pt x="42726" y="4792"/>
                      </a:lnTo>
                      <a:lnTo>
                        <a:pt x="42705" y="4667"/>
                      </a:lnTo>
                      <a:lnTo>
                        <a:pt x="42768" y="4562"/>
                      </a:lnTo>
                      <a:lnTo>
                        <a:pt x="42726" y="4415"/>
                      </a:lnTo>
                      <a:lnTo>
                        <a:pt x="42663" y="4457"/>
                      </a:lnTo>
                      <a:lnTo>
                        <a:pt x="42622" y="4499"/>
                      </a:lnTo>
                      <a:lnTo>
                        <a:pt x="42601" y="4395"/>
                      </a:lnTo>
                      <a:lnTo>
                        <a:pt x="42496" y="4395"/>
                      </a:lnTo>
                      <a:lnTo>
                        <a:pt x="42454" y="4353"/>
                      </a:lnTo>
                      <a:lnTo>
                        <a:pt x="42391" y="4269"/>
                      </a:lnTo>
                      <a:lnTo>
                        <a:pt x="42433" y="4102"/>
                      </a:lnTo>
                      <a:lnTo>
                        <a:pt x="42391" y="4060"/>
                      </a:lnTo>
                      <a:lnTo>
                        <a:pt x="42308" y="4102"/>
                      </a:lnTo>
                      <a:lnTo>
                        <a:pt x="42224" y="4248"/>
                      </a:lnTo>
                      <a:lnTo>
                        <a:pt x="42203" y="4039"/>
                      </a:lnTo>
                      <a:lnTo>
                        <a:pt x="42099" y="3955"/>
                      </a:lnTo>
                      <a:lnTo>
                        <a:pt x="41994" y="4039"/>
                      </a:lnTo>
                      <a:lnTo>
                        <a:pt x="41910" y="4039"/>
                      </a:lnTo>
                      <a:lnTo>
                        <a:pt x="41868" y="3871"/>
                      </a:lnTo>
                      <a:lnTo>
                        <a:pt x="41764" y="3976"/>
                      </a:lnTo>
                      <a:lnTo>
                        <a:pt x="41701" y="3976"/>
                      </a:lnTo>
                      <a:lnTo>
                        <a:pt x="41680" y="4060"/>
                      </a:lnTo>
                      <a:lnTo>
                        <a:pt x="41659" y="3892"/>
                      </a:lnTo>
                      <a:lnTo>
                        <a:pt x="41659" y="3830"/>
                      </a:lnTo>
                      <a:lnTo>
                        <a:pt x="41492" y="3830"/>
                      </a:lnTo>
                      <a:lnTo>
                        <a:pt x="41408" y="3851"/>
                      </a:lnTo>
                      <a:lnTo>
                        <a:pt x="41366" y="3788"/>
                      </a:lnTo>
                      <a:lnTo>
                        <a:pt x="41199" y="3851"/>
                      </a:lnTo>
                      <a:lnTo>
                        <a:pt x="41094" y="3851"/>
                      </a:lnTo>
                      <a:lnTo>
                        <a:pt x="41073" y="3892"/>
                      </a:lnTo>
                      <a:lnTo>
                        <a:pt x="41136" y="3955"/>
                      </a:lnTo>
                      <a:lnTo>
                        <a:pt x="41178" y="4081"/>
                      </a:lnTo>
                      <a:lnTo>
                        <a:pt x="41115" y="4060"/>
                      </a:lnTo>
                      <a:lnTo>
                        <a:pt x="41052" y="4081"/>
                      </a:lnTo>
                      <a:lnTo>
                        <a:pt x="41052" y="4164"/>
                      </a:lnTo>
                      <a:lnTo>
                        <a:pt x="41031" y="4143"/>
                      </a:lnTo>
                      <a:lnTo>
                        <a:pt x="40885" y="4164"/>
                      </a:lnTo>
                      <a:lnTo>
                        <a:pt x="40843" y="4143"/>
                      </a:lnTo>
                      <a:lnTo>
                        <a:pt x="40885" y="4039"/>
                      </a:lnTo>
                      <a:lnTo>
                        <a:pt x="40969" y="3976"/>
                      </a:lnTo>
                      <a:lnTo>
                        <a:pt x="40927" y="3871"/>
                      </a:lnTo>
                      <a:lnTo>
                        <a:pt x="40822" y="3851"/>
                      </a:lnTo>
                      <a:lnTo>
                        <a:pt x="40822" y="3955"/>
                      </a:lnTo>
                      <a:lnTo>
                        <a:pt x="40738" y="3997"/>
                      </a:lnTo>
                      <a:lnTo>
                        <a:pt x="40655" y="3892"/>
                      </a:lnTo>
                      <a:lnTo>
                        <a:pt x="40550" y="3871"/>
                      </a:lnTo>
                      <a:lnTo>
                        <a:pt x="40446" y="3767"/>
                      </a:lnTo>
                      <a:lnTo>
                        <a:pt x="40425" y="3851"/>
                      </a:lnTo>
                      <a:lnTo>
                        <a:pt x="40341" y="3871"/>
                      </a:lnTo>
                      <a:lnTo>
                        <a:pt x="40194" y="3871"/>
                      </a:lnTo>
                      <a:lnTo>
                        <a:pt x="40132" y="3788"/>
                      </a:lnTo>
                      <a:lnTo>
                        <a:pt x="40111" y="3892"/>
                      </a:lnTo>
                      <a:lnTo>
                        <a:pt x="40027" y="3955"/>
                      </a:lnTo>
                      <a:lnTo>
                        <a:pt x="39902" y="3851"/>
                      </a:lnTo>
                      <a:lnTo>
                        <a:pt x="39818" y="3851"/>
                      </a:lnTo>
                      <a:lnTo>
                        <a:pt x="39860" y="3955"/>
                      </a:lnTo>
                      <a:lnTo>
                        <a:pt x="39881" y="3997"/>
                      </a:lnTo>
                      <a:lnTo>
                        <a:pt x="39755" y="4102"/>
                      </a:lnTo>
                      <a:lnTo>
                        <a:pt x="39692" y="4081"/>
                      </a:lnTo>
                      <a:lnTo>
                        <a:pt x="39671" y="3997"/>
                      </a:lnTo>
                      <a:lnTo>
                        <a:pt x="39609" y="4102"/>
                      </a:lnTo>
                      <a:lnTo>
                        <a:pt x="39630" y="4269"/>
                      </a:lnTo>
                      <a:lnTo>
                        <a:pt x="39713" y="4353"/>
                      </a:lnTo>
                      <a:lnTo>
                        <a:pt x="39734" y="4457"/>
                      </a:lnTo>
                      <a:lnTo>
                        <a:pt x="39797" y="4478"/>
                      </a:lnTo>
                      <a:lnTo>
                        <a:pt x="39818" y="4625"/>
                      </a:lnTo>
                      <a:lnTo>
                        <a:pt x="39964" y="4667"/>
                      </a:lnTo>
                      <a:lnTo>
                        <a:pt x="40006" y="4729"/>
                      </a:lnTo>
                      <a:lnTo>
                        <a:pt x="40006" y="4834"/>
                      </a:lnTo>
                      <a:lnTo>
                        <a:pt x="40111" y="4918"/>
                      </a:lnTo>
                      <a:lnTo>
                        <a:pt x="40132" y="5001"/>
                      </a:lnTo>
                      <a:lnTo>
                        <a:pt x="40069" y="5106"/>
                      </a:lnTo>
                      <a:lnTo>
                        <a:pt x="40006" y="5085"/>
                      </a:lnTo>
                      <a:lnTo>
                        <a:pt x="39985" y="5001"/>
                      </a:lnTo>
                      <a:lnTo>
                        <a:pt x="39818" y="5043"/>
                      </a:lnTo>
                      <a:lnTo>
                        <a:pt x="39713" y="5022"/>
                      </a:lnTo>
                      <a:lnTo>
                        <a:pt x="39609" y="5043"/>
                      </a:lnTo>
                      <a:lnTo>
                        <a:pt x="39671" y="5127"/>
                      </a:lnTo>
                      <a:lnTo>
                        <a:pt x="39588" y="5232"/>
                      </a:lnTo>
                      <a:lnTo>
                        <a:pt x="39462" y="5232"/>
                      </a:lnTo>
                      <a:lnTo>
                        <a:pt x="39378" y="5211"/>
                      </a:lnTo>
                      <a:lnTo>
                        <a:pt x="39127" y="5336"/>
                      </a:lnTo>
                      <a:lnTo>
                        <a:pt x="38751" y="5399"/>
                      </a:lnTo>
                      <a:lnTo>
                        <a:pt x="38625" y="5336"/>
                      </a:lnTo>
                      <a:lnTo>
                        <a:pt x="38437" y="5336"/>
                      </a:lnTo>
                      <a:lnTo>
                        <a:pt x="38416" y="5357"/>
                      </a:lnTo>
                      <a:lnTo>
                        <a:pt x="38311" y="5336"/>
                      </a:lnTo>
                      <a:lnTo>
                        <a:pt x="37788" y="5315"/>
                      </a:lnTo>
                      <a:lnTo>
                        <a:pt x="37621" y="5190"/>
                      </a:lnTo>
                      <a:lnTo>
                        <a:pt x="37579" y="4980"/>
                      </a:lnTo>
                      <a:lnTo>
                        <a:pt x="37663" y="4834"/>
                      </a:lnTo>
                      <a:lnTo>
                        <a:pt x="37705" y="4813"/>
                      </a:lnTo>
                      <a:lnTo>
                        <a:pt x="37705" y="4729"/>
                      </a:lnTo>
                      <a:lnTo>
                        <a:pt x="37558" y="4688"/>
                      </a:lnTo>
                      <a:lnTo>
                        <a:pt x="37370" y="4688"/>
                      </a:lnTo>
                      <a:lnTo>
                        <a:pt x="37035" y="4834"/>
                      </a:lnTo>
                      <a:lnTo>
                        <a:pt x="36554" y="4876"/>
                      </a:lnTo>
                      <a:lnTo>
                        <a:pt x="36156" y="4980"/>
                      </a:lnTo>
                      <a:lnTo>
                        <a:pt x="35926" y="5022"/>
                      </a:lnTo>
                      <a:lnTo>
                        <a:pt x="35884" y="5106"/>
                      </a:lnTo>
                      <a:lnTo>
                        <a:pt x="35801" y="5106"/>
                      </a:lnTo>
                      <a:lnTo>
                        <a:pt x="35738" y="5190"/>
                      </a:lnTo>
                      <a:lnTo>
                        <a:pt x="35612" y="5252"/>
                      </a:lnTo>
                      <a:lnTo>
                        <a:pt x="35466" y="5399"/>
                      </a:lnTo>
                      <a:lnTo>
                        <a:pt x="35529" y="5545"/>
                      </a:lnTo>
                      <a:lnTo>
                        <a:pt x="35612" y="5566"/>
                      </a:lnTo>
                      <a:lnTo>
                        <a:pt x="35717" y="5524"/>
                      </a:lnTo>
                      <a:lnTo>
                        <a:pt x="35780" y="5545"/>
                      </a:lnTo>
                      <a:lnTo>
                        <a:pt x="35717" y="5629"/>
                      </a:lnTo>
                      <a:lnTo>
                        <a:pt x="35654" y="5650"/>
                      </a:lnTo>
                      <a:lnTo>
                        <a:pt x="35549" y="5755"/>
                      </a:lnTo>
                      <a:lnTo>
                        <a:pt x="35549" y="5817"/>
                      </a:lnTo>
                      <a:lnTo>
                        <a:pt x="35508" y="5755"/>
                      </a:lnTo>
                      <a:lnTo>
                        <a:pt x="35487" y="5545"/>
                      </a:lnTo>
                      <a:lnTo>
                        <a:pt x="35319" y="5420"/>
                      </a:lnTo>
                      <a:lnTo>
                        <a:pt x="35298" y="5336"/>
                      </a:lnTo>
                      <a:lnTo>
                        <a:pt x="35319" y="5252"/>
                      </a:lnTo>
                      <a:lnTo>
                        <a:pt x="35194" y="5148"/>
                      </a:lnTo>
                      <a:lnTo>
                        <a:pt x="35110" y="5148"/>
                      </a:lnTo>
                      <a:lnTo>
                        <a:pt x="34880" y="4939"/>
                      </a:lnTo>
                      <a:lnTo>
                        <a:pt x="34817" y="4939"/>
                      </a:lnTo>
                      <a:lnTo>
                        <a:pt x="34817" y="5022"/>
                      </a:lnTo>
                      <a:lnTo>
                        <a:pt x="35005" y="5232"/>
                      </a:lnTo>
                      <a:lnTo>
                        <a:pt x="35026" y="5357"/>
                      </a:lnTo>
                      <a:lnTo>
                        <a:pt x="34922" y="5462"/>
                      </a:lnTo>
                      <a:lnTo>
                        <a:pt x="34733" y="5504"/>
                      </a:lnTo>
                      <a:lnTo>
                        <a:pt x="34650" y="5545"/>
                      </a:lnTo>
                      <a:lnTo>
                        <a:pt x="34482" y="5545"/>
                      </a:lnTo>
                      <a:lnTo>
                        <a:pt x="34168" y="5294"/>
                      </a:lnTo>
                      <a:lnTo>
                        <a:pt x="34168" y="5190"/>
                      </a:lnTo>
                      <a:lnTo>
                        <a:pt x="34231" y="5106"/>
                      </a:lnTo>
                      <a:lnTo>
                        <a:pt x="34210" y="5022"/>
                      </a:lnTo>
                      <a:lnTo>
                        <a:pt x="34043" y="5085"/>
                      </a:lnTo>
                      <a:lnTo>
                        <a:pt x="34043" y="5211"/>
                      </a:lnTo>
                      <a:lnTo>
                        <a:pt x="33959" y="5294"/>
                      </a:lnTo>
                      <a:lnTo>
                        <a:pt x="33750" y="5148"/>
                      </a:lnTo>
                      <a:lnTo>
                        <a:pt x="33604" y="5148"/>
                      </a:lnTo>
                      <a:lnTo>
                        <a:pt x="33499" y="5252"/>
                      </a:lnTo>
                      <a:lnTo>
                        <a:pt x="33520" y="5441"/>
                      </a:lnTo>
                      <a:lnTo>
                        <a:pt x="33436" y="5566"/>
                      </a:lnTo>
                      <a:lnTo>
                        <a:pt x="33520" y="5734"/>
                      </a:lnTo>
                      <a:lnTo>
                        <a:pt x="33645" y="5776"/>
                      </a:lnTo>
                      <a:lnTo>
                        <a:pt x="33813" y="5650"/>
                      </a:lnTo>
                      <a:lnTo>
                        <a:pt x="33834" y="5566"/>
                      </a:lnTo>
                      <a:lnTo>
                        <a:pt x="34043" y="5441"/>
                      </a:lnTo>
                      <a:lnTo>
                        <a:pt x="34106" y="5524"/>
                      </a:lnTo>
                      <a:lnTo>
                        <a:pt x="34064" y="5650"/>
                      </a:lnTo>
                      <a:lnTo>
                        <a:pt x="33855" y="5817"/>
                      </a:lnTo>
                      <a:lnTo>
                        <a:pt x="33938" y="5880"/>
                      </a:lnTo>
                      <a:lnTo>
                        <a:pt x="33855" y="6027"/>
                      </a:lnTo>
                      <a:lnTo>
                        <a:pt x="33729" y="6068"/>
                      </a:lnTo>
                      <a:lnTo>
                        <a:pt x="33604" y="5985"/>
                      </a:lnTo>
                      <a:lnTo>
                        <a:pt x="33604" y="6048"/>
                      </a:lnTo>
                      <a:lnTo>
                        <a:pt x="33645" y="6173"/>
                      </a:lnTo>
                      <a:lnTo>
                        <a:pt x="33583" y="6299"/>
                      </a:lnTo>
                      <a:lnTo>
                        <a:pt x="33394" y="6445"/>
                      </a:lnTo>
                      <a:lnTo>
                        <a:pt x="33436" y="6550"/>
                      </a:lnTo>
                      <a:lnTo>
                        <a:pt x="33394" y="6592"/>
                      </a:lnTo>
                      <a:lnTo>
                        <a:pt x="33311" y="6592"/>
                      </a:lnTo>
                      <a:lnTo>
                        <a:pt x="33164" y="6759"/>
                      </a:lnTo>
                      <a:lnTo>
                        <a:pt x="32955" y="6780"/>
                      </a:lnTo>
                      <a:lnTo>
                        <a:pt x="32746" y="6801"/>
                      </a:lnTo>
                      <a:lnTo>
                        <a:pt x="32683" y="6926"/>
                      </a:lnTo>
                      <a:lnTo>
                        <a:pt x="32746" y="7094"/>
                      </a:lnTo>
                      <a:lnTo>
                        <a:pt x="32913" y="7303"/>
                      </a:lnTo>
                      <a:lnTo>
                        <a:pt x="32997" y="7324"/>
                      </a:lnTo>
                      <a:lnTo>
                        <a:pt x="32913" y="7345"/>
                      </a:lnTo>
                      <a:lnTo>
                        <a:pt x="32767" y="7345"/>
                      </a:lnTo>
                      <a:lnTo>
                        <a:pt x="32746" y="7429"/>
                      </a:lnTo>
                      <a:lnTo>
                        <a:pt x="32767" y="7491"/>
                      </a:lnTo>
                      <a:lnTo>
                        <a:pt x="32704" y="7596"/>
                      </a:lnTo>
                      <a:lnTo>
                        <a:pt x="32599" y="7701"/>
                      </a:lnTo>
                      <a:lnTo>
                        <a:pt x="32495" y="7701"/>
                      </a:lnTo>
                      <a:lnTo>
                        <a:pt x="32474" y="7763"/>
                      </a:lnTo>
                      <a:lnTo>
                        <a:pt x="32495" y="7659"/>
                      </a:lnTo>
                      <a:lnTo>
                        <a:pt x="32599" y="7596"/>
                      </a:lnTo>
                      <a:lnTo>
                        <a:pt x="32683" y="7282"/>
                      </a:lnTo>
                      <a:lnTo>
                        <a:pt x="32599" y="7219"/>
                      </a:lnTo>
                      <a:lnTo>
                        <a:pt x="32599" y="7115"/>
                      </a:lnTo>
                      <a:lnTo>
                        <a:pt x="32662" y="7073"/>
                      </a:lnTo>
                      <a:lnTo>
                        <a:pt x="32662" y="6926"/>
                      </a:lnTo>
                      <a:lnTo>
                        <a:pt x="32599" y="6780"/>
                      </a:lnTo>
                      <a:lnTo>
                        <a:pt x="32662" y="6612"/>
                      </a:lnTo>
                      <a:lnTo>
                        <a:pt x="32767" y="6550"/>
                      </a:lnTo>
                      <a:lnTo>
                        <a:pt x="32808" y="6445"/>
                      </a:lnTo>
                      <a:lnTo>
                        <a:pt x="32767" y="6194"/>
                      </a:lnTo>
                      <a:lnTo>
                        <a:pt x="32746" y="6152"/>
                      </a:lnTo>
                      <a:lnTo>
                        <a:pt x="32788" y="6068"/>
                      </a:lnTo>
                      <a:lnTo>
                        <a:pt x="32871" y="6068"/>
                      </a:lnTo>
                      <a:lnTo>
                        <a:pt x="32913" y="6089"/>
                      </a:lnTo>
                      <a:lnTo>
                        <a:pt x="33080" y="6048"/>
                      </a:lnTo>
                      <a:lnTo>
                        <a:pt x="33185" y="5776"/>
                      </a:lnTo>
                      <a:lnTo>
                        <a:pt x="33164" y="5671"/>
                      </a:lnTo>
                      <a:lnTo>
                        <a:pt x="33101" y="5545"/>
                      </a:lnTo>
                      <a:lnTo>
                        <a:pt x="33185" y="5252"/>
                      </a:lnTo>
                      <a:lnTo>
                        <a:pt x="33269" y="5127"/>
                      </a:lnTo>
                      <a:lnTo>
                        <a:pt x="33373" y="4939"/>
                      </a:lnTo>
                      <a:lnTo>
                        <a:pt x="33311" y="4792"/>
                      </a:lnTo>
                      <a:lnTo>
                        <a:pt x="33290" y="4792"/>
                      </a:lnTo>
                      <a:lnTo>
                        <a:pt x="33206" y="4876"/>
                      </a:lnTo>
                      <a:lnTo>
                        <a:pt x="33122" y="4876"/>
                      </a:lnTo>
                      <a:lnTo>
                        <a:pt x="32997" y="4813"/>
                      </a:lnTo>
                      <a:lnTo>
                        <a:pt x="33122" y="4813"/>
                      </a:lnTo>
                      <a:lnTo>
                        <a:pt x="33269" y="4708"/>
                      </a:lnTo>
                      <a:lnTo>
                        <a:pt x="33373" y="4667"/>
                      </a:lnTo>
                      <a:lnTo>
                        <a:pt x="33415" y="4562"/>
                      </a:lnTo>
                      <a:lnTo>
                        <a:pt x="33394" y="4499"/>
                      </a:lnTo>
                      <a:lnTo>
                        <a:pt x="33436" y="4415"/>
                      </a:lnTo>
                      <a:lnTo>
                        <a:pt x="33520" y="4248"/>
                      </a:lnTo>
                      <a:lnTo>
                        <a:pt x="33499" y="4185"/>
                      </a:lnTo>
                      <a:lnTo>
                        <a:pt x="33541" y="4081"/>
                      </a:lnTo>
                      <a:lnTo>
                        <a:pt x="33708" y="3997"/>
                      </a:lnTo>
                      <a:lnTo>
                        <a:pt x="33708" y="3892"/>
                      </a:lnTo>
                      <a:lnTo>
                        <a:pt x="33624" y="3830"/>
                      </a:lnTo>
                      <a:lnTo>
                        <a:pt x="33624" y="3767"/>
                      </a:lnTo>
                      <a:lnTo>
                        <a:pt x="33708" y="3641"/>
                      </a:lnTo>
                      <a:lnTo>
                        <a:pt x="33687" y="3537"/>
                      </a:lnTo>
                      <a:lnTo>
                        <a:pt x="33729" y="3432"/>
                      </a:lnTo>
                      <a:lnTo>
                        <a:pt x="33792" y="3411"/>
                      </a:lnTo>
                      <a:lnTo>
                        <a:pt x="33855" y="3223"/>
                      </a:lnTo>
                      <a:lnTo>
                        <a:pt x="33855" y="3014"/>
                      </a:lnTo>
                      <a:lnTo>
                        <a:pt x="33813" y="2804"/>
                      </a:lnTo>
                      <a:lnTo>
                        <a:pt x="33708" y="2616"/>
                      </a:lnTo>
                      <a:lnTo>
                        <a:pt x="33729" y="2574"/>
                      </a:lnTo>
                      <a:lnTo>
                        <a:pt x="33708" y="2491"/>
                      </a:lnTo>
                      <a:lnTo>
                        <a:pt x="33645" y="2470"/>
                      </a:lnTo>
                      <a:lnTo>
                        <a:pt x="33604" y="2491"/>
                      </a:lnTo>
                      <a:lnTo>
                        <a:pt x="33520" y="2428"/>
                      </a:lnTo>
                      <a:lnTo>
                        <a:pt x="33478" y="2365"/>
                      </a:lnTo>
                      <a:lnTo>
                        <a:pt x="33436" y="2365"/>
                      </a:lnTo>
                      <a:lnTo>
                        <a:pt x="33394" y="2491"/>
                      </a:lnTo>
                      <a:lnTo>
                        <a:pt x="33332" y="2532"/>
                      </a:lnTo>
                      <a:lnTo>
                        <a:pt x="33290" y="2491"/>
                      </a:lnTo>
                      <a:lnTo>
                        <a:pt x="33206" y="2365"/>
                      </a:lnTo>
                      <a:lnTo>
                        <a:pt x="33227" y="2323"/>
                      </a:lnTo>
                      <a:lnTo>
                        <a:pt x="33185" y="2302"/>
                      </a:lnTo>
                      <a:lnTo>
                        <a:pt x="33018" y="2281"/>
                      </a:lnTo>
                      <a:lnTo>
                        <a:pt x="32955" y="2177"/>
                      </a:lnTo>
                      <a:lnTo>
                        <a:pt x="32976" y="2156"/>
                      </a:lnTo>
                      <a:lnTo>
                        <a:pt x="33122" y="2156"/>
                      </a:lnTo>
                      <a:lnTo>
                        <a:pt x="33332" y="2219"/>
                      </a:lnTo>
                      <a:lnTo>
                        <a:pt x="33415" y="2302"/>
                      </a:lnTo>
                      <a:lnTo>
                        <a:pt x="33478" y="2260"/>
                      </a:lnTo>
                      <a:lnTo>
                        <a:pt x="33520" y="2260"/>
                      </a:lnTo>
                      <a:lnTo>
                        <a:pt x="33583" y="2323"/>
                      </a:lnTo>
                      <a:lnTo>
                        <a:pt x="33604" y="2386"/>
                      </a:lnTo>
                      <a:lnTo>
                        <a:pt x="33645" y="2386"/>
                      </a:lnTo>
                      <a:lnTo>
                        <a:pt x="33645" y="2302"/>
                      </a:lnTo>
                      <a:lnTo>
                        <a:pt x="33541" y="2177"/>
                      </a:lnTo>
                      <a:lnTo>
                        <a:pt x="33541" y="2072"/>
                      </a:lnTo>
                      <a:lnTo>
                        <a:pt x="33478" y="1967"/>
                      </a:lnTo>
                      <a:lnTo>
                        <a:pt x="33394" y="1905"/>
                      </a:lnTo>
                      <a:lnTo>
                        <a:pt x="33332" y="1905"/>
                      </a:lnTo>
                      <a:lnTo>
                        <a:pt x="33290" y="1967"/>
                      </a:lnTo>
                      <a:lnTo>
                        <a:pt x="33206" y="1947"/>
                      </a:lnTo>
                      <a:lnTo>
                        <a:pt x="33185" y="1800"/>
                      </a:lnTo>
                      <a:lnTo>
                        <a:pt x="33018" y="1654"/>
                      </a:lnTo>
                      <a:lnTo>
                        <a:pt x="33018" y="1549"/>
                      </a:lnTo>
                      <a:lnTo>
                        <a:pt x="32955" y="1465"/>
                      </a:lnTo>
                      <a:lnTo>
                        <a:pt x="32892" y="1382"/>
                      </a:lnTo>
                      <a:lnTo>
                        <a:pt x="32808" y="1382"/>
                      </a:lnTo>
                      <a:lnTo>
                        <a:pt x="32704" y="1444"/>
                      </a:lnTo>
                      <a:lnTo>
                        <a:pt x="32704" y="1549"/>
                      </a:lnTo>
                      <a:lnTo>
                        <a:pt x="32808" y="1549"/>
                      </a:lnTo>
                      <a:lnTo>
                        <a:pt x="32892" y="1591"/>
                      </a:lnTo>
                      <a:lnTo>
                        <a:pt x="32871" y="1654"/>
                      </a:lnTo>
                      <a:lnTo>
                        <a:pt x="32788" y="1695"/>
                      </a:lnTo>
                      <a:lnTo>
                        <a:pt x="32788" y="1779"/>
                      </a:lnTo>
                      <a:lnTo>
                        <a:pt x="32746" y="1800"/>
                      </a:lnTo>
                      <a:lnTo>
                        <a:pt x="32536" y="1570"/>
                      </a:lnTo>
                      <a:lnTo>
                        <a:pt x="32536" y="1486"/>
                      </a:lnTo>
                      <a:lnTo>
                        <a:pt x="32474" y="1361"/>
                      </a:lnTo>
                      <a:lnTo>
                        <a:pt x="32369" y="1340"/>
                      </a:lnTo>
                      <a:lnTo>
                        <a:pt x="31930" y="1068"/>
                      </a:lnTo>
                      <a:lnTo>
                        <a:pt x="31825" y="1026"/>
                      </a:lnTo>
                      <a:lnTo>
                        <a:pt x="31804" y="1005"/>
                      </a:lnTo>
                      <a:lnTo>
                        <a:pt x="31532" y="1026"/>
                      </a:lnTo>
                      <a:lnTo>
                        <a:pt x="31511" y="921"/>
                      </a:lnTo>
                      <a:lnTo>
                        <a:pt x="31553" y="858"/>
                      </a:lnTo>
                      <a:lnTo>
                        <a:pt x="31532" y="796"/>
                      </a:lnTo>
                      <a:lnTo>
                        <a:pt x="31407" y="817"/>
                      </a:lnTo>
                      <a:lnTo>
                        <a:pt x="31344" y="754"/>
                      </a:lnTo>
                      <a:lnTo>
                        <a:pt x="31218" y="796"/>
                      </a:lnTo>
                      <a:lnTo>
                        <a:pt x="31135" y="858"/>
                      </a:lnTo>
                      <a:lnTo>
                        <a:pt x="31093" y="838"/>
                      </a:lnTo>
                      <a:lnTo>
                        <a:pt x="30988" y="942"/>
                      </a:lnTo>
                      <a:lnTo>
                        <a:pt x="30925" y="1047"/>
                      </a:lnTo>
                      <a:lnTo>
                        <a:pt x="30779" y="1047"/>
                      </a:lnTo>
                      <a:lnTo>
                        <a:pt x="30695" y="1026"/>
                      </a:lnTo>
                      <a:lnTo>
                        <a:pt x="30570" y="1172"/>
                      </a:lnTo>
                      <a:lnTo>
                        <a:pt x="30381" y="1235"/>
                      </a:lnTo>
                      <a:lnTo>
                        <a:pt x="30298" y="1256"/>
                      </a:lnTo>
                      <a:lnTo>
                        <a:pt x="30256" y="1214"/>
                      </a:lnTo>
                      <a:lnTo>
                        <a:pt x="30172" y="1214"/>
                      </a:lnTo>
                      <a:lnTo>
                        <a:pt x="30130" y="1256"/>
                      </a:lnTo>
                      <a:lnTo>
                        <a:pt x="30130" y="1361"/>
                      </a:lnTo>
                      <a:lnTo>
                        <a:pt x="30193" y="1382"/>
                      </a:lnTo>
                      <a:lnTo>
                        <a:pt x="30256" y="1382"/>
                      </a:lnTo>
                      <a:lnTo>
                        <a:pt x="30298" y="1549"/>
                      </a:lnTo>
                      <a:lnTo>
                        <a:pt x="30339" y="1758"/>
                      </a:lnTo>
                      <a:lnTo>
                        <a:pt x="30256" y="1905"/>
                      </a:lnTo>
                      <a:lnTo>
                        <a:pt x="30067" y="1905"/>
                      </a:lnTo>
                      <a:lnTo>
                        <a:pt x="29942" y="2051"/>
                      </a:lnTo>
                      <a:lnTo>
                        <a:pt x="29733" y="2093"/>
                      </a:lnTo>
                      <a:lnTo>
                        <a:pt x="29649" y="2072"/>
                      </a:lnTo>
                      <a:lnTo>
                        <a:pt x="29754" y="1988"/>
                      </a:lnTo>
                      <a:lnTo>
                        <a:pt x="29837" y="1967"/>
                      </a:lnTo>
                      <a:lnTo>
                        <a:pt x="29858" y="1842"/>
                      </a:lnTo>
                      <a:lnTo>
                        <a:pt x="29733" y="1591"/>
                      </a:lnTo>
                      <a:lnTo>
                        <a:pt x="29816" y="1444"/>
                      </a:lnTo>
                      <a:lnTo>
                        <a:pt x="29816" y="1340"/>
                      </a:lnTo>
                      <a:lnTo>
                        <a:pt x="29858" y="1256"/>
                      </a:lnTo>
                      <a:lnTo>
                        <a:pt x="29775" y="1068"/>
                      </a:lnTo>
                      <a:lnTo>
                        <a:pt x="29775" y="963"/>
                      </a:lnTo>
                      <a:lnTo>
                        <a:pt x="29628" y="817"/>
                      </a:lnTo>
                      <a:lnTo>
                        <a:pt x="29523" y="858"/>
                      </a:lnTo>
                      <a:lnTo>
                        <a:pt x="29440" y="817"/>
                      </a:lnTo>
                      <a:lnTo>
                        <a:pt x="29398" y="817"/>
                      </a:lnTo>
                      <a:lnTo>
                        <a:pt x="29356" y="942"/>
                      </a:lnTo>
                      <a:lnTo>
                        <a:pt x="29210" y="963"/>
                      </a:lnTo>
                      <a:lnTo>
                        <a:pt x="29147" y="921"/>
                      </a:lnTo>
                      <a:lnTo>
                        <a:pt x="29042" y="963"/>
                      </a:lnTo>
                      <a:lnTo>
                        <a:pt x="28938" y="1130"/>
                      </a:lnTo>
                      <a:lnTo>
                        <a:pt x="28707" y="1130"/>
                      </a:lnTo>
                      <a:lnTo>
                        <a:pt x="28707" y="1047"/>
                      </a:lnTo>
                      <a:lnTo>
                        <a:pt x="28791" y="921"/>
                      </a:lnTo>
                      <a:lnTo>
                        <a:pt x="28791" y="838"/>
                      </a:lnTo>
                      <a:lnTo>
                        <a:pt x="28707" y="817"/>
                      </a:lnTo>
                      <a:lnTo>
                        <a:pt x="28519" y="1110"/>
                      </a:lnTo>
                      <a:lnTo>
                        <a:pt x="28268" y="1214"/>
                      </a:lnTo>
                      <a:lnTo>
                        <a:pt x="28163" y="1172"/>
                      </a:lnTo>
                      <a:lnTo>
                        <a:pt x="28268" y="1026"/>
                      </a:lnTo>
                      <a:lnTo>
                        <a:pt x="28394" y="1005"/>
                      </a:lnTo>
                      <a:lnTo>
                        <a:pt x="28519" y="817"/>
                      </a:lnTo>
                      <a:lnTo>
                        <a:pt x="28498" y="691"/>
                      </a:lnTo>
                      <a:lnTo>
                        <a:pt x="28561" y="586"/>
                      </a:lnTo>
                      <a:lnTo>
                        <a:pt x="28561" y="524"/>
                      </a:lnTo>
                      <a:lnTo>
                        <a:pt x="28645" y="440"/>
                      </a:lnTo>
                      <a:lnTo>
                        <a:pt x="28645" y="398"/>
                      </a:lnTo>
                      <a:lnTo>
                        <a:pt x="28477" y="335"/>
                      </a:lnTo>
                      <a:lnTo>
                        <a:pt x="28414" y="294"/>
                      </a:lnTo>
                      <a:lnTo>
                        <a:pt x="28414" y="126"/>
                      </a:lnTo>
                      <a:lnTo>
                        <a:pt x="28373" y="105"/>
                      </a:lnTo>
                      <a:lnTo>
                        <a:pt x="28205" y="231"/>
                      </a:lnTo>
                      <a:lnTo>
                        <a:pt x="28059" y="210"/>
                      </a:lnTo>
                      <a:lnTo>
                        <a:pt x="27996" y="63"/>
                      </a:lnTo>
                      <a:lnTo>
                        <a:pt x="27891" y="63"/>
                      </a:lnTo>
                      <a:lnTo>
                        <a:pt x="27787" y="168"/>
                      </a:lnTo>
                      <a:lnTo>
                        <a:pt x="2766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rgbClr val="A6CBC2"/>
                    </a:solidFill>
                  </a:endParaRPr>
                </a:p>
              </p:txBody>
            </p:sp>
            <p:sp>
              <p:nvSpPr>
                <p:cNvPr id="816" name="Google Shape;816;p32"/>
                <p:cNvSpPr/>
                <p:nvPr/>
              </p:nvSpPr>
              <p:spPr>
                <a:xfrm>
                  <a:off x="5538025" y="2213300"/>
                  <a:ext cx="94175" cy="208750"/>
                </a:xfrm>
                <a:custGeom>
                  <a:rect b="b" l="l" r="r" t="t"/>
                  <a:pathLst>
                    <a:path extrusionOk="0" h="8350" w="3767">
                      <a:moveTo>
                        <a:pt x="251" y="1"/>
                      </a:moveTo>
                      <a:lnTo>
                        <a:pt x="209" y="63"/>
                      </a:lnTo>
                      <a:lnTo>
                        <a:pt x="251" y="105"/>
                      </a:lnTo>
                      <a:lnTo>
                        <a:pt x="251" y="189"/>
                      </a:lnTo>
                      <a:lnTo>
                        <a:pt x="188" y="210"/>
                      </a:lnTo>
                      <a:lnTo>
                        <a:pt x="105" y="168"/>
                      </a:lnTo>
                      <a:lnTo>
                        <a:pt x="0" y="168"/>
                      </a:lnTo>
                      <a:lnTo>
                        <a:pt x="168" y="314"/>
                      </a:lnTo>
                      <a:lnTo>
                        <a:pt x="356" y="461"/>
                      </a:lnTo>
                      <a:lnTo>
                        <a:pt x="419" y="524"/>
                      </a:lnTo>
                      <a:lnTo>
                        <a:pt x="398" y="670"/>
                      </a:lnTo>
                      <a:lnTo>
                        <a:pt x="460" y="607"/>
                      </a:lnTo>
                      <a:lnTo>
                        <a:pt x="502" y="607"/>
                      </a:lnTo>
                      <a:lnTo>
                        <a:pt x="565" y="691"/>
                      </a:lnTo>
                      <a:lnTo>
                        <a:pt x="502" y="733"/>
                      </a:lnTo>
                      <a:lnTo>
                        <a:pt x="419" y="775"/>
                      </a:lnTo>
                      <a:lnTo>
                        <a:pt x="460" y="838"/>
                      </a:lnTo>
                      <a:lnTo>
                        <a:pt x="523" y="838"/>
                      </a:lnTo>
                      <a:lnTo>
                        <a:pt x="565" y="984"/>
                      </a:lnTo>
                      <a:lnTo>
                        <a:pt x="481" y="1026"/>
                      </a:lnTo>
                      <a:lnTo>
                        <a:pt x="377" y="1005"/>
                      </a:lnTo>
                      <a:lnTo>
                        <a:pt x="314" y="900"/>
                      </a:lnTo>
                      <a:lnTo>
                        <a:pt x="251" y="984"/>
                      </a:lnTo>
                      <a:lnTo>
                        <a:pt x="168" y="1130"/>
                      </a:lnTo>
                      <a:lnTo>
                        <a:pt x="272" y="1235"/>
                      </a:lnTo>
                      <a:lnTo>
                        <a:pt x="314" y="1382"/>
                      </a:lnTo>
                      <a:lnTo>
                        <a:pt x="419" y="1528"/>
                      </a:lnTo>
                      <a:lnTo>
                        <a:pt x="523" y="1716"/>
                      </a:lnTo>
                      <a:lnTo>
                        <a:pt x="523" y="1946"/>
                      </a:lnTo>
                      <a:lnTo>
                        <a:pt x="586" y="1988"/>
                      </a:lnTo>
                      <a:lnTo>
                        <a:pt x="607" y="2177"/>
                      </a:lnTo>
                      <a:lnTo>
                        <a:pt x="691" y="2470"/>
                      </a:lnTo>
                      <a:lnTo>
                        <a:pt x="774" y="2658"/>
                      </a:lnTo>
                      <a:lnTo>
                        <a:pt x="900" y="2700"/>
                      </a:lnTo>
                      <a:lnTo>
                        <a:pt x="900" y="2762"/>
                      </a:lnTo>
                      <a:lnTo>
                        <a:pt x="837" y="2804"/>
                      </a:lnTo>
                      <a:lnTo>
                        <a:pt x="1130" y="3097"/>
                      </a:lnTo>
                      <a:lnTo>
                        <a:pt x="1235" y="3118"/>
                      </a:lnTo>
                      <a:lnTo>
                        <a:pt x="1360" y="3307"/>
                      </a:lnTo>
                      <a:lnTo>
                        <a:pt x="1402" y="3516"/>
                      </a:lnTo>
                      <a:lnTo>
                        <a:pt x="1402" y="3641"/>
                      </a:lnTo>
                      <a:lnTo>
                        <a:pt x="1465" y="3809"/>
                      </a:lnTo>
                      <a:lnTo>
                        <a:pt x="1465" y="3934"/>
                      </a:lnTo>
                      <a:lnTo>
                        <a:pt x="1569" y="3976"/>
                      </a:lnTo>
                      <a:lnTo>
                        <a:pt x="1674" y="4123"/>
                      </a:lnTo>
                      <a:lnTo>
                        <a:pt x="1653" y="4143"/>
                      </a:lnTo>
                      <a:lnTo>
                        <a:pt x="1653" y="4227"/>
                      </a:lnTo>
                      <a:lnTo>
                        <a:pt x="1779" y="4436"/>
                      </a:lnTo>
                      <a:lnTo>
                        <a:pt x="1821" y="4562"/>
                      </a:lnTo>
                      <a:lnTo>
                        <a:pt x="1883" y="4708"/>
                      </a:lnTo>
                      <a:lnTo>
                        <a:pt x="1883" y="4918"/>
                      </a:lnTo>
                      <a:lnTo>
                        <a:pt x="1946" y="5001"/>
                      </a:lnTo>
                      <a:lnTo>
                        <a:pt x="1925" y="5106"/>
                      </a:lnTo>
                      <a:lnTo>
                        <a:pt x="1946" y="5315"/>
                      </a:lnTo>
                      <a:lnTo>
                        <a:pt x="2051" y="5524"/>
                      </a:lnTo>
                      <a:lnTo>
                        <a:pt x="2030" y="5608"/>
                      </a:lnTo>
                      <a:lnTo>
                        <a:pt x="2030" y="5755"/>
                      </a:lnTo>
                      <a:lnTo>
                        <a:pt x="2155" y="5859"/>
                      </a:lnTo>
                      <a:lnTo>
                        <a:pt x="2365" y="6131"/>
                      </a:lnTo>
                      <a:lnTo>
                        <a:pt x="2365" y="6257"/>
                      </a:lnTo>
                      <a:lnTo>
                        <a:pt x="2448" y="6424"/>
                      </a:lnTo>
                      <a:lnTo>
                        <a:pt x="2406" y="6654"/>
                      </a:lnTo>
                      <a:lnTo>
                        <a:pt x="2448" y="6843"/>
                      </a:lnTo>
                      <a:lnTo>
                        <a:pt x="2553" y="7010"/>
                      </a:lnTo>
                      <a:lnTo>
                        <a:pt x="2574" y="7156"/>
                      </a:lnTo>
                      <a:lnTo>
                        <a:pt x="2720" y="7324"/>
                      </a:lnTo>
                      <a:lnTo>
                        <a:pt x="2762" y="7408"/>
                      </a:lnTo>
                      <a:lnTo>
                        <a:pt x="2699" y="7596"/>
                      </a:lnTo>
                      <a:lnTo>
                        <a:pt x="2699" y="7847"/>
                      </a:lnTo>
                      <a:lnTo>
                        <a:pt x="2762" y="7993"/>
                      </a:lnTo>
                      <a:lnTo>
                        <a:pt x="2867" y="8098"/>
                      </a:lnTo>
                      <a:lnTo>
                        <a:pt x="2929" y="8244"/>
                      </a:lnTo>
                      <a:lnTo>
                        <a:pt x="3097" y="8349"/>
                      </a:lnTo>
                      <a:lnTo>
                        <a:pt x="3097" y="8349"/>
                      </a:lnTo>
                      <a:lnTo>
                        <a:pt x="3076" y="8224"/>
                      </a:lnTo>
                      <a:lnTo>
                        <a:pt x="3097" y="8098"/>
                      </a:lnTo>
                      <a:lnTo>
                        <a:pt x="3034" y="7993"/>
                      </a:lnTo>
                      <a:lnTo>
                        <a:pt x="3013" y="7847"/>
                      </a:lnTo>
                      <a:lnTo>
                        <a:pt x="3034" y="7680"/>
                      </a:lnTo>
                      <a:lnTo>
                        <a:pt x="3139" y="7575"/>
                      </a:lnTo>
                      <a:lnTo>
                        <a:pt x="3201" y="7596"/>
                      </a:lnTo>
                      <a:lnTo>
                        <a:pt x="3201" y="7680"/>
                      </a:lnTo>
                      <a:lnTo>
                        <a:pt x="3243" y="7721"/>
                      </a:lnTo>
                      <a:lnTo>
                        <a:pt x="3494" y="7700"/>
                      </a:lnTo>
                      <a:lnTo>
                        <a:pt x="3515" y="7638"/>
                      </a:lnTo>
                      <a:lnTo>
                        <a:pt x="3557" y="7638"/>
                      </a:lnTo>
                      <a:lnTo>
                        <a:pt x="3599" y="7700"/>
                      </a:lnTo>
                      <a:lnTo>
                        <a:pt x="3557" y="7721"/>
                      </a:lnTo>
                      <a:lnTo>
                        <a:pt x="3557" y="7826"/>
                      </a:lnTo>
                      <a:lnTo>
                        <a:pt x="3704" y="7952"/>
                      </a:lnTo>
                      <a:lnTo>
                        <a:pt x="3725" y="8056"/>
                      </a:lnTo>
                      <a:lnTo>
                        <a:pt x="3766" y="8119"/>
                      </a:lnTo>
                      <a:lnTo>
                        <a:pt x="3766" y="8035"/>
                      </a:lnTo>
                      <a:lnTo>
                        <a:pt x="3745" y="7993"/>
                      </a:lnTo>
                      <a:lnTo>
                        <a:pt x="3766" y="7847"/>
                      </a:lnTo>
                      <a:lnTo>
                        <a:pt x="3766" y="7721"/>
                      </a:lnTo>
                      <a:lnTo>
                        <a:pt x="3662" y="7638"/>
                      </a:lnTo>
                      <a:lnTo>
                        <a:pt x="3641" y="7491"/>
                      </a:lnTo>
                      <a:lnTo>
                        <a:pt x="3599" y="7387"/>
                      </a:lnTo>
                      <a:lnTo>
                        <a:pt x="3515" y="7428"/>
                      </a:lnTo>
                      <a:lnTo>
                        <a:pt x="3432" y="7428"/>
                      </a:lnTo>
                      <a:lnTo>
                        <a:pt x="3285" y="7324"/>
                      </a:lnTo>
                      <a:lnTo>
                        <a:pt x="3243" y="7156"/>
                      </a:lnTo>
                      <a:lnTo>
                        <a:pt x="3181" y="7010"/>
                      </a:lnTo>
                      <a:lnTo>
                        <a:pt x="3034" y="6905"/>
                      </a:lnTo>
                      <a:lnTo>
                        <a:pt x="2929" y="6884"/>
                      </a:lnTo>
                      <a:lnTo>
                        <a:pt x="2867" y="6780"/>
                      </a:lnTo>
                      <a:lnTo>
                        <a:pt x="2804" y="6571"/>
                      </a:lnTo>
                      <a:lnTo>
                        <a:pt x="2720" y="6424"/>
                      </a:lnTo>
                      <a:lnTo>
                        <a:pt x="2678" y="6278"/>
                      </a:lnTo>
                      <a:lnTo>
                        <a:pt x="2678" y="6089"/>
                      </a:lnTo>
                      <a:lnTo>
                        <a:pt x="2657" y="5859"/>
                      </a:lnTo>
                      <a:lnTo>
                        <a:pt x="2595" y="5755"/>
                      </a:lnTo>
                      <a:lnTo>
                        <a:pt x="2616" y="5545"/>
                      </a:lnTo>
                      <a:lnTo>
                        <a:pt x="2595" y="5441"/>
                      </a:lnTo>
                      <a:lnTo>
                        <a:pt x="2511" y="5294"/>
                      </a:lnTo>
                      <a:lnTo>
                        <a:pt x="2574" y="5211"/>
                      </a:lnTo>
                      <a:lnTo>
                        <a:pt x="2595" y="5127"/>
                      </a:lnTo>
                      <a:lnTo>
                        <a:pt x="2595" y="5085"/>
                      </a:lnTo>
                      <a:lnTo>
                        <a:pt x="2657" y="5043"/>
                      </a:lnTo>
                      <a:lnTo>
                        <a:pt x="2720" y="5085"/>
                      </a:lnTo>
                      <a:lnTo>
                        <a:pt x="2867" y="5043"/>
                      </a:lnTo>
                      <a:lnTo>
                        <a:pt x="2992" y="5043"/>
                      </a:lnTo>
                      <a:lnTo>
                        <a:pt x="3118" y="5127"/>
                      </a:lnTo>
                      <a:lnTo>
                        <a:pt x="3201" y="5315"/>
                      </a:lnTo>
                      <a:lnTo>
                        <a:pt x="3306" y="5336"/>
                      </a:lnTo>
                      <a:lnTo>
                        <a:pt x="3411" y="5420"/>
                      </a:lnTo>
                      <a:lnTo>
                        <a:pt x="3515" y="5566"/>
                      </a:lnTo>
                      <a:lnTo>
                        <a:pt x="3599" y="5608"/>
                      </a:lnTo>
                      <a:lnTo>
                        <a:pt x="3536" y="5483"/>
                      </a:lnTo>
                      <a:lnTo>
                        <a:pt x="3411" y="5315"/>
                      </a:lnTo>
                      <a:lnTo>
                        <a:pt x="3243" y="5211"/>
                      </a:lnTo>
                      <a:lnTo>
                        <a:pt x="3139" y="5022"/>
                      </a:lnTo>
                      <a:lnTo>
                        <a:pt x="3034" y="4897"/>
                      </a:lnTo>
                      <a:lnTo>
                        <a:pt x="3034" y="4813"/>
                      </a:lnTo>
                      <a:lnTo>
                        <a:pt x="2992" y="4771"/>
                      </a:lnTo>
                      <a:lnTo>
                        <a:pt x="2888" y="4562"/>
                      </a:lnTo>
                      <a:lnTo>
                        <a:pt x="2825" y="4436"/>
                      </a:lnTo>
                      <a:lnTo>
                        <a:pt x="2762" y="4395"/>
                      </a:lnTo>
                      <a:lnTo>
                        <a:pt x="2720" y="4269"/>
                      </a:lnTo>
                      <a:lnTo>
                        <a:pt x="2574" y="4060"/>
                      </a:lnTo>
                      <a:lnTo>
                        <a:pt x="2406" y="3809"/>
                      </a:lnTo>
                      <a:lnTo>
                        <a:pt x="2365" y="3641"/>
                      </a:lnTo>
                      <a:lnTo>
                        <a:pt x="2155" y="3390"/>
                      </a:lnTo>
                      <a:lnTo>
                        <a:pt x="2072" y="3181"/>
                      </a:lnTo>
                      <a:lnTo>
                        <a:pt x="1967" y="3118"/>
                      </a:lnTo>
                      <a:lnTo>
                        <a:pt x="1967" y="3014"/>
                      </a:lnTo>
                      <a:lnTo>
                        <a:pt x="1925" y="2888"/>
                      </a:lnTo>
                      <a:lnTo>
                        <a:pt x="1841" y="2867"/>
                      </a:lnTo>
                      <a:lnTo>
                        <a:pt x="1841" y="2909"/>
                      </a:lnTo>
                      <a:lnTo>
                        <a:pt x="1758" y="2909"/>
                      </a:lnTo>
                      <a:lnTo>
                        <a:pt x="1737" y="2867"/>
                      </a:lnTo>
                      <a:lnTo>
                        <a:pt x="1758" y="2762"/>
                      </a:lnTo>
                      <a:lnTo>
                        <a:pt x="1737" y="2679"/>
                      </a:lnTo>
                      <a:lnTo>
                        <a:pt x="1632" y="2616"/>
                      </a:lnTo>
                      <a:lnTo>
                        <a:pt x="1528" y="2490"/>
                      </a:lnTo>
                      <a:lnTo>
                        <a:pt x="1465" y="2344"/>
                      </a:lnTo>
                      <a:lnTo>
                        <a:pt x="1402" y="2260"/>
                      </a:lnTo>
                      <a:lnTo>
                        <a:pt x="1402" y="2135"/>
                      </a:lnTo>
                      <a:lnTo>
                        <a:pt x="1423" y="2030"/>
                      </a:lnTo>
                      <a:lnTo>
                        <a:pt x="1444" y="2051"/>
                      </a:lnTo>
                      <a:lnTo>
                        <a:pt x="1423" y="1884"/>
                      </a:lnTo>
                      <a:lnTo>
                        <a:pt x="1402" y="1716"/>
                      </a:lnTo>
                      <a:lnTo>
                        <a:pt x="1360" y="1570"/>
                      </a:lnTo>
                      <a:lnTo>
                        <a:pt x="1235" y="1528"/>
                      </a:lnTo>
                      <a:lnTo>
                        <a:pt x="1109" y="1382"/>
                      </a:lnTo>
                      <a:lnTo>
                        <a:pt x="1109" y="1319"/>
                      </a:lnTo>
                      <a:lnTo>
                        <a:pt x="1046" y="1256"/>
                      </a:lnTo>
                      <a:lnTo>
                        <a:pt x="1046" y="1193"/>
                      </a:lnTo>
                      <a:lnTo>
                        <a:pt x="1109" y="1193"/>
                      </a:lnTo>
                      <a:lnTo>
                        <a:pt x="1214" y="1298"/>
                      </a:lnTo>
                      <a:lnTo>
                        <a:pt x="1318" y="1444"/>
                      </a:lnTo>
                      <a:lnTo>
                        <a:pt x="1318" y="1444"/>
                      </a:lnTo>
                      <a:lnTo>
                        <a:pt x="1256" y="1298"/>
                      </a:lnTo>
                      <a:lnTo>
                        <a:pt x="1130" y="1110"/>
                      </a:lnTo>
                      <a:lnTo>
                        <a:pt x="1005" y="942"/>
                      </a:lnTo>
                      <a:lnTo>
                        <a:pt x="942" y="942"/>
                      </a:lnTo>
                      <a:lnTo>
                        <a:pt x="921" y="858"/>
                      </a:lnTo>
                      <a:lnTo>
                        <a:pt x="691" y="670"/>
                      </a:lnTo>
                      <a:lnTo>
                        <a:pt x="607" y="566"/>
                      </a:lnTo>
                      <a:lnTo>
                        <a:pt x="607" y="335"/>
                      </a:lnTo>
                      <a:lnTo>
                        <a:pt x="523" y="273"/>
                      </a:lnTo>
                      <a:lnTo>
                        <a:pt x="377" y="210"/>
                      </a:lnTo>
                      <a:lnTo>
                        <a:pt x="293" y="63"/>
                      </a:lnTo>
                      <a:lnTo>
                        <a:pt x="25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817" name="Google Shape;817;p32"/>
            <p:cNvGrpSpPr/>
            <p:nvPr/>
          </p:nvGrpSpPr>
          <p:grpSpPr>
            <a:xfrm>
              <a:off x="1606060" y="2685697"/>
              <a:ext cx="137294" cy="145140"/>
              <a:chOff x="3960625" y="2587825"/>
              <a:chExt cx="94050" cy="104125"/>
            </a:xfrm>
          </p:grpSpPr>
          <p:sp>
            <p:nvSpPr>
              <p:cNvPr id="818" name="Google Shape;818;p32"/>
              <p:cNvSpPr/>
              <p:nvPr/>
            </p:nvSpPr>
            <p:spPr>
              <a:xfrm>
                <a:off x="3960625" y="2587825"/>
                <a:ext cx="94050" cy="51200"/>
              </a:xfrm>
              <a:custGeom>
                <a:rect b="b" l="l" r="r" t="t"/>
                <a:pathLst>
                  <a:path extrusionOk="0" h="2048" w="3762">
                    <a:moveTo>
                      <a:pt x="190" y="2048"/>
                    </a:moveTo>
                    <a:lnTo>
                      <a:pt x="0" y="1762"/>
                    </a:lnTo>
                    <a:lnTo>
                      <a:pt x="309" y="1048"/>
                    </a:lnTo>
                    <a:lnTo>
                      <a:pt x="3762" y="0"/>
                    </a:lnTo>
                    <a:lnTo>
                      <a:pt x="3714" y="1072"/>
                    </a:lnTo>
                    <a:lnTo>
                      <a:pt x="2929" y="1143"/>
                    </a:lnTo>
                    <a:lnTo>
                      <a:pt x="2167" y="100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</p:sp>
          <p:sp>
            <p:nvSpPr>
              <p:cNvPr id="819" name="Google Shape;819;p32"/>
              <p:cNvSpPr/>
              <p:nvPr/>
            </p:nvSpPr>
            <p:spPr>
              <a:xfrm>
                <a:off x="3963000" y="2596725"/>
                <a:ext cx="86850" cy="95225"/>
              </a:xfrm>
              <a:custGeom>
                <a:rect b="b" l="l" r="r" t="t"/>
                <a:pathLst>
                  <a:path extrusionOk="0" h="3809" w="3474">
                    <a:moveTo>
                      <a:pt x="1549" y="2009"/>
                    </a:moveTo>
                    <a:lnTo>
                      <a:pt x="1632" y="2030"/>
                    </a:lnTo>
                    <a:lnTo>
                      <a:pt x="1695" y="2093"/>
                    </a:lnTo>
                    <a:lnTo>
                      <a:pt x="1674" y="2135"/>
                    </a:lnTo>
                    <a:lnTo>
                      <a:pt x="1674" y="2189"/>
                    </a:lnTo>
                    <a:lnTo>
                      <a:pt x="1674" y="2189"/>
                    </a:lnTo>
                    <a:cubicBezTo>
                      <a:pt x="1645" y="2167"/>
                      <a:pt x="1613" y="2146"/>
                      <a:pt x="1569" y="2135"/>
                    </a:cubicBezTo>
                    <a:cubicBezTo>
                      <a:pt x="1549" y="2114"/>
                      <a:pt x="1528" y="2114"/>
                      <a:pt x="1486" y="2114"/>
                    </a:cubicBezTo>
                    <a:lnTo>
                      <a:pt x="1549" y="2072"/>
                    </a:lnTo>
                    <a:lnTo>
                      <a:pt x="1549" y="2009"/>
                    </a:lnTo>
                    <a:close/>
                    <a:moveTo>
                      <a:pt x="3327" y="1"/>
                    </a:moveTo>
                    <a:lnTo>
                      <a:pt x="3201" y="105"/>
                    </a:lnTo>
                    <a:lnTo>
                      <a:pt x="3201" y="231"/>
                    </a:lnTo>
                    <a:lnTo>
                      <a:pt x="3243" y="335"/>
                    </a:lnTo>
                    <a:lnTo>
                      <a:pt x="3160" y="377"/>
                    </a:lnTo>
                    <a:lnTo>
                      <a:pt x="2929" y="356"/>
                    </a:lnTo>
                    <a:lnTo>
                      <a:pt x="2825" y="419"/>
                    </a:lnTo>
                    <a:lnTo>
                      <a:pt x="2720" y="356"/>
                    </a:lnTo>
                    <a:lnTo>
                      <a:pt x="2616" y="356"/>
                    </a:lnTo>
                    <a:lnTo>
                      <a:pt x="2532" y="419"/>
                    </a:lnTo>
                    <a:lnTo>
                      <a:pt x="2427" y="419"/>
                    </a:lnTo>
                    <a:lnTo>
                      <a:pt x="2406" y="314"/>
                    </a:lnTo>
                    <a:lnTo>
                      <a:pt x="2260" y="314"/>
                    </a:lnTo>
                    <a:lnTo>
                      <a:pt x="2113" y="273"/>
                    </a:lnTo>
                    <a:lnTo>
                      <a:pt x="2009" y="377"/>
                    </a:lnTo>
                    <a:lnTo>
                      <a:pt x="1862" y="419"/>
                    </a:lnTo>
                    <a:lnTo>
                      <a:pt x="1674" y="419"/>
                    </a:lnTo>
                    <a:lnTo>
                      <a:pt x="1632" y="377"/>
                    </a:lnTo>
                    <a:lnTo>
                      <a:pt x="1549" y="440"/>
                    </a:lnTo>
                    <a:lnTo>
                      <a:pt x="1444" y="440"/>
                    </a:lnTo>
                    <a:lnTo>
                      <a:pt x="1318" y="524"/>
                    </a:lnTo>
                    <a:lnTo>
                      <a:pt x="1025" y="524"/>
                    </a:lnTo>
                    <a:lnTo>
                      <a:pt x="900" y="586"/>
                    </a:lnTo>
                    <a:lnTo>
                      <a:pt x="900" y="649"/>
                    </a:lnTo>
                    <a:lnTo>
                      <a:pt x="732" y="691"/>
                    </a:lnTo>
                    <a:lnTo>
                      <a:pt x="502" y="838"/>
                    </a:lnTo>
                    <a:lnTo>
                      <a:pt x="481" y="984"/>
                    </a:lnTo>
                    <a:lnTo>
                      <a:pt x="398" y="1151"/>
                    </a:lnTo>
                    <a:lnTo>
                      <a:pt x="168" y="1214"/>
                    </a:lnTo>
                    <a:lnTo>
                      <a:pt x="168" y="1361"/>
                    </a:lnTo>
                    <a:lnTo>
                      <a:pt x="84" y="1507"/>
                    </a:lnTo>
                    <a:lnTo>
                      <a:pt x="0" y="1570"/>
                    </a:lnTo>
                    <a:lnTo>
                      <a:pt x="0" y="1716"/>
                    </a:lnTo>
                    <a:lnTo>
                      <a:pt x="209" y="1884"/>
                    </a:lnTo>
                    <a:lnTo>
                      <a:pt x="335" y="2072"/>
                    </a:lnTo>
                    <a:lnTo>
                      <a:pt x="398" y="2093"/>
                    </a:lnTo>
                    <a:lnTo>
                      <a:pt x="398" y="2135"/>
                    </a:lnTo>
                    <a:lnTo>
                      <a:pt x="544" y="2365"/>
                    </a:lnTo>
                    <a:lnTo>
                      <a:pt x="586" y="2532"/>
                    </a:lnTo>
                    <a:lnTo>
                      <a:pt x="649" y="2553"/>
                    </a:lnTo>
                    <a:lnTo>
                      <a:pt x="753" y="2449"/>
                    </a:lnTo>
                    <a:lnTo>
                      <a:pt x="837" y="2553"/>
                    </a:lnTo>
                    <a:lnTo>
                      <a:pt x="963" y="2595"/>
                    </a:lnTo>
                    <a:lnTo>
                      <a:pt x="1025" y="2511"/>
                    </a:lnTo>
                    <a:lnTo>
                      <a:pt x="1130" y="2511"/>
                    </a:lnTo>
                    <a:lnTo>
                      <a:pt x="1277" y="2595"/>
                    </a:lnTo>
                    <a:lnTo>
                      <a:pt x="1360" y="2532"/>
                    </a:lnTo>
                    <a:lnTo>
                      <a:pt x="1381" y="2616"/>
                    </a:lnTo>
                    <a:lnTo>
                      <a:pt x="1465" y="2616"/>
                    </a:lnTo>
                    <a:lnTo>
                      <a:pt x="1528" y="2658"/>
                    </a:lnTo>
                    <a:lnTo>
                      <a:pt x="1653" y="2700"/>
                    </a:lnTo>
                    <a:lnTo>
                      <a:pt x="1569" y="2742"/>
                    </a:lnTo>
                    <a:lnTo>
                      <a:pt x="1486" y="2825"/>
                    </a:lnTo>
                    <a:lnTo>
                      <a:pt x="1423" y="2762"/>
                    </a:lnTo>
                    <a:lnTo>
                      <a:pt x="1318" y="2742"/>
                    </a:lnTo>
                    <a:lnTo>
                      <a:pt x="1067" y="2595"/>
                    </a:lnTo>
                    <a:lnTo>
                      <a:pt x="963" y="2616"/>
                    </a:lnTo>
                    <a:lnTo>
                      <a:pt x="858" y="2658"/>
                    </a:lnTo>
                    <a:lnTo>
                      <a:pt x="753" y="2616"/>
                    </a:lnTo>
                    <a:lnTo>
                      <a:pt x="691" y="2721"/>
                    </a:lnTo>
                    <a:lnTo>
                      <a:pt x="628" y="2742"/>
                    </a:lnTo>
                    <a:lnTo>
                      <a:pt x="607" y="2846"/>
                    </a:lnTo>
                    <a:lnTo>
                      <a:pt x="732" y="2972"/>
                    </a:lnTo>
                    <a:lnTo>
                      <a:pt x="858" y="3035"/>
                    </a:lnTo>
                    <a:lnTo>
                      <a:pt x="1004" y="3139"/>
                    </a:lnTo>
                    <a:lnTo>
                      <a:pt x="1004" y="3223"/>
                    </a:lnTo>
                    <a:lnTo>
                      <a:pt x="942" y="3265"/>
                    </a:lnTo>
                    <a:lnTo>
                      <a:pt x="942" y="3369"/>
                    </a:lnTo>
                    <a:lnTo>
                      <a:pt x="1046" y="3495"/>
                    </a:lnTo>
                    <a:lnTo>
                      <a:pt x="1130" y="3579"/>
                    </a:lnTo>
                    <a:lnTo>
                      <a:pt x="1151" y="3495"/>
                    </a:lnTo>
                    <a:lnTo>
                      <a:pt x="1130" y="3453"/>
                    </a:lnTo>
                    <a:lnTo>
                      <a:pt x="1172" y="3348"/>
                    </a:lnTo>
                    <a:lnTo>
                      <a:pt x="1214" y="3474"/>
                    </a:lnTo>
                    <a:lnTo>
                      <a:pt x="1360" y="3537"/>
                    </a:lnTo>
                    <a:lnTo>
                      <a:pt x="1381" y="3599"/>
                    </a:lnTo>
                    <a:lnTo>
                      <a:pt x="1360" y="3704"/>
                    </a:lnTo>
                    <a:lnTo>
                      <a:pt x="1423" y="3788"/>
                    </a:lnTo>
                    <a:lnTo>
                      <a:pt x="1423" y="3746"/>
                    </a:lnTo>
                    <a:lnTo>
                      <a:pt x="1465" y="3599"/>
                    </a:lnTo>
                    <a:lnTo>
                      <a:pt x="1569" y="3599"/>
                    </a:lnTo>
                    <a:lnTo>
                      <a:pt x="1632" y="3704"/>
                    </a:lnTo>
                    <a:lnTo>
                      <a:pt x="1800" y="3809"/>
                    </a:lnTo>
                    <a:lnTo>
                      <a:pt x="1800" y="3809"/>
                    </a:lnTo>
                    <a:lnTo>
                      <a:pt x="1737" y="3704"/>
                    </a:lnTo>
                    <a:lnTo>
                      <a:pt x="1758" y="3641"/>
                    </a:lnTo>
                    <a:lnTo>
                      <a:pt x="1695" y="3537"/>
                    </a:lnTo>
                    <a:lnTo>
                      <a:pt x="1632" y="3348"/>
                    </a:lnTo>
                    <a:lnTo>
                      <a:pt x="1549" y="3244"/>
                    </a:lnTo>
                    <a:lnTo>
                      <a:pt x="1549" y="3181"/>
                    </a:lnTo>
                    <a:lnTo>
                      <a:pt x="1632" y="3181"/>
                    </a:lnTo>
                    <a:lnTo>
                      <a:pt x="1758" y="3265"/>
                    </a:lnTo>
                    <a:lnTo>
                      <a:pt x="1737" y="3327"/>
                    </a:lnTo>
                    <a:lnTo>
                      <a:pt x="1758" y="3369"/>
                    </a:lnTo>
                    <a:lnTo>
                      <a:pt x="1841" y="3286"/>
                    </a:lnTo>
                    <a:lnTo>
                      <a:pt x="1967" y="3348"/>
                    </a:lnTo>
                    <a:lnTo>
                      <a:pt x="1967" y="3286"/>
                    </a:lnTo>
                    <a:lnTo>
                      <a:pt x="1904" y="3244"/>
                    </a:lnTo>
                    <a:lnTo>
                      <a:pt x="1904" y="3181"/>
                    </a:lnTo>
                    <a:lnTo>
                      <a:pt x="1862" y="3181"/>
                    </a:lnTo>
                    <a:lnTo>
                      <a:pt x="1758" y="3139"/>
                    </a:lnTo>
                    <a:lnTo>
                      <a:pt x="1758" y="3076"/>
                    </a:lnTo>
                    <a:lnTo>
                      <a:pt x="1653" y="3014"/>
                    </a:lnTo>
                    <a:lnTo>
                      <a:pt x="1758" y="2951"/>
                    </a:lnTo>
                    <a:lnTo>
                      <a:pt x="1862" y="2951"/>
                    </a:lnTo>
                    <a:lnTo>
                      <a:pt x="1904" y="2909"/>
                    </a:lnTo>
                    <a:lnTo>
                      <a:pt x="2072" y="3014"/>
                    </a:lnTo>
                    <a:lnTo>
                      <a:pt x="2093" y="3055"/>
                    </a:lnTo>
                    <a:lnTo>
                      <a:pt x="2197" y="3076"/>
                    </a:lnTo>
                    <a:lnTo>
                      <a:pt x="2218" y="3035"/>
                    </a:lnTo>
                    <a:lnTo>
                      <a:pt x="2113" y="2909"/>
                    </a:lnTo>
                    <a:lnTo>
                      <a:pt x="2155" y="2762"/>
                    </a:lnTo>
                    <a:lnTo>
                      <a:pt x="2093" y="2700"/>
                    </a:lnTo>
                    <a:lnTo>
                      <a:pt x="1841" y="2532"/>
                    </a:lnTo>
                    <a:lnTo>
                      <a:pt x="1758" y="2511"/>
                    </a:lnTo>
                    <a:lnTo>
                      <a:pt x="1737" y="2490"/>
                    </a:lnTo>
                    <a:cubicBezTo>
                      <a:pt x="1758" y="2490"/>
                      <a:pt x="1779" y="2449"/>
                      <a:pt x="1800" y="2407"/>
                    </a:cubicBezTo>
                    <a:lnTo>
                      <a:pt x="1862" y="2449"/>
                    </a:lnTo>
                    <a:lnTo>
                      <a:pt x="1946" y="2490"/>
                    </a:lnTo>
                    <a:lnTo>
                      <a:pt x="1988" y="2553"/>
                    </a:lnTo>
                    <a:lnTo>
                      <a:pt x="2093" y="2616"/>
                    </a:lnTo>
                    <a:lnTo>
                      <a:pt x="2176" y="2616"/>
                    </a:lnTo>
                    <a:lnTo>
                      <a:pt x="2197" y="2658"/>
                    </a:lnTo>
                    <a:lnTo>
                      <a:pt x="2281" y="2762"/>
                    </a:lnTo>
                    <a:lnTo>
                      <a:pt x="2323" y="2825"/>
                    </a:lnTo>
                    <a:lnTo>
                      <a:pt x="2323" y="2867"/>
                    </a:lnTo>
                    <a:lnTo>
                      <a:pt x="2365" y="2930"/>
                    </a:lnTo>
                    <a:lnTo>
                      <a:pt x="2427" y="2972"/>
                    </a:lnTo>
                    <a:lnTo>
                      <a:pt x="2490" y="2951"/>
                    </a:lnTo>
                    <a:lnTo>
                      <a:pt x="2532" y="2972"/>
                    </a:lnTo>
                    <a:lnTo>
                      <a:pt x="2595" y="2867"/>
                    </a:lnTo>
                    <a:lnTo>
                      <a:pt x="2490" y="2867"/>
                    </a:lnTo>
                    <a:lnTo>
                      <a:pt x="2469" y="2888"/>
                    </a:lnTo>
                    <a:lnTo>
                      <a:pt x="2385" y="2825"/>
                    </a:lnTo>
                    <a:lnTo>
                      <a:pt x="2385" y="2742"/>
                    </a:lnTo>
                    <a:lnTo>
                      <a:pt x="2365" y="2679"/>
                    </a:lnTo>
                    <a:lnTo>
                      <a:pt x="2365" y="2637"/>
                    </a:lnTo>
                    <a:lnTo>
                      <a:pt x="2302" y="2553"/>
                    </a:lnTo>
                    <a:lnTo>
                      <a:pt x="2176" y="2428"/>
                    </a:lnTo>
                    <a:lnTo>
                      <a:pt x="2176" y="2449"/>
                    </a:lnTo>
                    <a:lnTo>
                      <a:pt x="2093" y="2449"/>
                    </a:lnTo>
                    <a:lnTo>
                      <a:pt x="2093" y="2428"/>
                    </a:lnTo>
                    <a:lnTo>
                      <a:pt x="1988" y="2365"/>
                    </a:lnTo>
                    <a:lnTo>
                      <a:pt x="1883" y="2344"/>
                    </a:lnTo>
                    <a:lnTo>
                      <a:pt x="1800" y="2239"/>
                    </a:lnTo>
                    <a:lnTo>
                      <a:pt x="1758" y="2239"/>
                    </a:lnTo>
                    <a:cubicBezTo>
                      <a:pt x="1730" y="2230"/>
                      <a:pt x="1706" y="2212"/>
                      <a:pt x="1680" y="2193"/>
                    </a:cubicBezTo>
                    <a:lnTo>
                      <a:pt x="1680" y="2193"/>
                    </a:lnTo>
                    <a:lnTo>
                      <a:pt x="1737" y="2156"/>
                    </a:lnTo>
                    <a:lnTo>
                      <a:pt x="1758" y="2030"/>
                    </a:lnTo>
                    <a:lnTo>
                      <a:pt x="1674" y="1946"/>
                    </a:lnTo>
                    <a:lnTo>
                      <a:pt x="1486" y="1737"/>
                    </a:lnTo>
                    <a:lnTo>
                      <a:pt x="1423" y="1695"/>
                    </a:lnTo>
                    <a:lnTo>
                      <a:pt x="1381" y="1612"/>
                    </a:lnTo>
                    <a:lnTo>
                      <a:pt x="1256" y="1507"/>
                    </a:lnTo>
                    <a:lnTo>
                      <a:pt x="1318" y="1465"/>
                    </a:lnTo>
                    <a:lnTo>
                      <a:pt x="1277" y="1235"/>
                    </a:lnTo>
                    <a:lnTo>
                      <a:pt x="1360" y="1130"/>
                    </a:lnTo>
                    <a:lnTo>
                      <a:pt x="1486" y="1089"/>
                    </a:lnTo>
                    <a:lnTo>
                      <a:pt x="1528" y="1193"/>
                    </a:lnTo>
                    <a:lnTo>
                      <a:pt x="1465" y="1193"/>
                    </a:lnTo>
                    <a:lnTo>
                      <a:pt x="1465" y="1256"/>
                    </a:lnTo>
                    <a:lnTo>
                      <a:pt x="1653" y="1319"/>
                    </a:lnTo>
                    <a:lnTo>
                      <a:pt x="1674" y="1465"/>
                    </a:lnTo>
                    <a:lnTo>
                      <a:pt x="1779" y="1570"/>
                    </a:lnTo>
                    <a:lnTo>
                      <a:pt x="1904" y="1570"/>
                    </a:lnTo>
                    <a:lnTo>
                      <a:pt x="1841" y="1507"/>
                    </a:lnTo>
                    <a:lnTo>
                      <a:pt x="1779" y="1423"/>
                    </a:lnTo>
                    <a:lnTo>
                      <a:pt x="1800" y="1361"/>
                    </a:lnTo>
                    <a:lnTo>
                      <a:pt x="1946" y="1402"/>
                    </a:lnTo>
                    <a:lnTo>
                      <a:pt x="2009" y="1528"/>
                    </a:lnTo>
                    <a:lnTo>
                      <a:pt x="2093" y="1570"/>
                    </a:lnTo>
                    <a:lnTo>
                      <a:pt x="2155" y="1486"/>
                    </a:lnTo>
                    <a:lnTo>
                      <a:pt x="2072" y="1423"/>
                    </a:lnTo>
                    <a:lnTo>
                      <a:pt x="1988" y="1402"/>
                    </a:lnTo>
                    <a:lnTo>
                      <a:pt x="1988" y="1361"/>
                    </a:lnTo>
                    <a:lnTo>
                      <a:pt x="2197" y="1361"/>
                    </a:lnTo>
                    <a:lnTo>
                      <a:pt x="2281" y="1423"/>
                    </a:lnTo>
                    <a:lnTo>
                      <a:pt x="2302" y="1402"/>
                    </a:lnTo>
                    <a:lnTo>
                      <a:pt x="2176" y="1298"/>
                    </a:lnTo>
                    <a:lnTo>
                      <a:pt x="2051" y="1277"/>
                    </a:lnTo>
                    <a:lnTo>
                      <a:pt x="1946" y="1151"/>
                    </a:lnTo>
                    <a:lnTo>
                      <a:pt x="1988" y="1068"/>
                    </a:lnTo>
                    <a:lnTo>
                      <a:pt x="2093" y="1089"/>
                    </a:lnTo>
                    <a:lnTo>
                      <a:pt x="2176" y="1047"/>
                    </a:lnTo>
                    <a:lnTo>
                      <a:pt x="2218" y="879"/>
                    </a:lnTo>
                    <a:lnTo>
                      <a:pt x="2302" y="858"/>
                    </a:lnTo>
                    <a:lnTo>
                      <a:pt x="2427" y="963"/>
                    </a:lnTo>
                    <a:lnTo>
                      <a:pt x="2532" y="963"/>
                    </a:lnTo>
                    <a:lnTo>
                      <a:pt x="2637" y="858"/>
                    </a:lnTo>
                    <a:lnTo>
                      <a:pt x="2637" y="796"/>
                    </a:lnTo>
                    <a:lnTo>
                      <a:pt x="2699" y="796"/>
                    </a:lnTo>
                    <a:lnTo>
                      <a:pt x="2783" y="879"/>
                    </a:lnTo>
                    <a:lnTo>
                      <a:pt x="3013" y="879"/>
                    </a:lnTo>
                    <a:lnTo>
                      <a:pt x="3201" y="942"/>
                    </a:lnTo>
                    <a:lnTo>
                      <a:pt x="3327" y="900"/>
                    </a:lnTo>
                    <a:lnTo>
                      <a:pt x="3348" y="566"/>
                    </a:lnTo>
                    <a:lnTo>
                      <a:pt x="3327" y="440"/>
                    </a:lnTo>
                    <a:lnTo>
                      <a:pt x="3473" y="335"/>
                    </a:lnTo>
                    <a:lnTo>
                      <a:pt x="3473" y="210"/>
                    </a:lnTo>
                    <a:lnTo>
                      <a:pt x="3369" y="147"/>
                    </a:lnTo>
                    <a:lnTo>
                      <a:pt x="341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20" name="Google Shape;820;p32"/>
            <p:cNvGrpSpPr/>
            <p:nvPr/>
          </p:nvGrpSpPr>
          <p:grpSpPr>
            <a:xfrm>
              <a:off x="1320998" y="2564532"/>
              <a:ext cx="253421" cy="261949"/>
              <a:chOff x="3765350" y="2500900"/>
              <a:chExt cx="173600" cy="187925"/>
            </a:xfrm>
          </p:grpSpPr>
          <p:sp>
            <p:nvSpPr>
              <p:cNvPr id="821" name="Google Shape;821;p32"/>
              <p:cNvSpPr/>
              <p:nvPr/>
            </p:nvSpPr>
            <p:spPr>
              <a:xfrm>
                <a:off x="3765350" y="2500900"/>
                <a:ext cx="108950" cy="64300"/>
              </a:xfrm>
              <a:custGeom>
                <a:rect b="b" l="l" r="r" t="t"/>
                <a:pathLst>
                  <a:path extrusionOk="0" h="2572" w="4358">
                    <a:moveTo>
                      <a:pt x="1286" y="596"/>
                    </a:moveTo>
                    <a:lnTo>
                      <a:pt x="0" y="1072"/>
                    </a:lnTo>
                    <a:lnTo>
                      <a:pt x="429" y="2239"/>
                    </a:lnTo>
                    <a:lnTo>
                      <a:pt x="857" y="2572"/>
                    </a:lnTo>
                    <a:lnTo>
                      <a:pt x="2191" y="1215"/>
                    </a:lnTo>
                    <a:lnTo>
                      <a:pt x="4024" y="1072"/>
                    </a:lnTo>
                    <a:lnTo>
                      <a:pt x="4358" y="429"/>
                    </a:lnTo>
                    <a:lnTo>
                      <a:pt x="3120" y="0"/>
                    </a:lnTo>
                    <a:lnTo>
                      <a:pt x="2477" y="358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</p:sp>
          <p:sp>
            <p:nvSpPr>
              <p:cNvPr id="822" name="Google Shape;822;p32"/>
              <p:cNvSpPr/>
              <p:nvPr/>
            </p:nvSpPr>
            <p:spPr>
              <a:xfrm>
                <a:off x="3797175" y="2609800"/>
                <a:ext cx="2625" cy="3700"/>
              </a:xfrm>
              <a:custGeom>
                <a:rect b="b" l="l" r="r" t="t"/>
                <a:pathLst>
                  <a:path extrusionOk="0" h="148" w="105">
                    <a:moveTo>
                      <a:pt x="42" y="1"/>
                    </a:moveTo>
                    <a:lnTo>
                      <a:pt x="21" y="43"/>
                    </a:lnTo>
                    <a:lnTo>
                      <a:pt x="0" y="84"/>
                    </a:lnTo>
                    <a:lnTo>
                      <a:pt x="0" y="147"/>
                    </a:lnTo>
                    <a:lnTo>
                      <a:pt x="21" y="147"/>
                    </a:lnTo>
                    <a:lnTo>
                      <a:pt x="42" y="105"/>
                    </a:lnTo>
                    <a:lnTo>
                      <a:pt x="105" y="22"/>
                    </a:lnTo>
                    <a:lnTo>
                      <a:pt x="4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3" name="Google Shape;823;p32"/>
              <p:cNvSpPr/>
              <p:nvPr/>
            </p:nvSpPr>
            <p:spPr>
              <a:xfrm>
                <a:off x="3796125" y="2610325"/>
                <a:ext cx="22525" cy="41875"/>
              </a:xfrm>
              <a:custGeom>
                <a:rect b="b" l="l" r="r" t="t"/>
                <a:pathLst>
                  <a:path extrusionOk="0" h="1675" w="901">
                    <a:moveTo>
                      <a:pt x="565" y="1"/>
                    </a:moveTo>
                    <a:lnTo>
                      <a:pt x="461" y="22"/>
                    </a:lnTo>
                    <a:lnTo>
                      <a:pt x="252" y="273"/>
                    </a:lnTo>
                    <a:lnTo>
                      <a:pt x="168" y="273"/>
                    </a:lnTo>
                    <a:lnTo>
                      <a:pt x="42" y="189"/>
                    </a:lnTo>
                    <a:lnTo>
                      <a:pt x="42" y="314"/>
                    </a:lnTo>
                    <a:lnTo>
                      <a:pt x="1" y="398"/>
                    </a:lnTo>
                    <a:lnTo>
                      <a:pt x="105" y="503"/>
                    </a:lnTo>
                    <a:lnTo>
                      <a:pt x="105" y="586"/>
                    </a:lnTo>
                    <a:lnTo>
                      <a:pt x="189" y="649"/>
                    </a:lnTo>
                    <a:lnTo>
                      <a:pt x="189" y="796"/>
                    </a:lnTo>
                    <a:lnTo>
                      <a:pt x="105" y="858"/>
                    </a:lnTo>
                    <a:lnTo>
                      <a:pt x="147" y="942"/>
                    </a:lnTo>
                    <a:lnTo>
                      <a:pt x="273" y="942"/>
                    </a:lnTo>
                    <a:lnTo>
                      <a:pt x="273" y="1005"/>
                    </a:lnTo>
                    <a:lnTo>
                      <a:pt x="189" y="1068"/>
                    </a:lnTo>
                    <a:lnTo>
                      <a:pt x="147" y="1277"/>
                    </a:lnTo>
                    <a:lnTo>
                      <a:pt x="189" y="1361"/>
                    </a:lnTo>
                    <a:lnTo>
                      <a:pt x="252" y="1591"/>
                    </a:lnTo>
                    <a:lnTo>
                      <a:pt x="314" y="1674"/>
                    </a:lnTo>
                    <a:lnTo>
                      <a:pt x="377" y="1654"/>
                    </a:lnTo>
                    <a:lnTo>
                      <a:pt x="419" y="1674"/>
                    </a:lnTo>
                    <a:lnTo>
                      <a:pt x="503" y="1654"/>
                    </a:lnTo>
                    <a:lnTo>
                      <a:pt x="524" y="1528"/>
                    </a:lnTo>
                    <a:lnTo>
                      <a:pt x="565" y="1444"/>
                    </a:lnTo>
                    <a:lnTo>
                      <a:pt x="670" y="1444"/>
                    </a:lnTo>
                    <a:lnTo>
                      <a:pt x="733" y="1528"/>
                    </a:lnTo>
                    <a:lnTo>
                      <a:pt x="796" y="1528"/>
                    </a:lnTo>
                    <a:lnTo>
                      <a:pt x="837" y="1444"/>
                    </a:lnTo>
                    <a:lnTo>
                      <a:pt x="837" y="1214"/>
                    </a:lnTo>
                    <a:lnTo>
                      <a:pt x="879" y="1151"/>
                    </a:lnTo>
                    <a:lnTo>
                      <a:pt x="837" y="921"/>
                    </a:lnTo>
                    <a:lnTo>
                      <a:pt x="900" y="712"/>
                    </a:lnTo>
                    <a:lnTo>
                      <a:pt x="733" y="586"/>
                    </a:lnTo>
                    <a:lnTo>
                      <a:pt x="879" y="503"/>
                    </a:lnTo>
                    <a:lnTo>
                      <a:pt x="879" y="419"/>
                    </a:lnTo>
                    <a:lnTo>
                      <a:pt x="837" y="294"/>
                    </a:lnTo>
                    <a:lnTo>
                      <a:pt x="775" y="189"/>
                    </a:lnTo>
                    <a:lnTo>
                      <a:pt x="691" y="63"/>
                    </a:lnTo>
                    <a:lnTo>
                      <a:pt x="670" y="84"/>
                    </a:lnTo>
                    <a:lnTo>
                      <a:pt x="56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4" name="Google Shape;824;p32"/>
              <p:cNvSpPr/>
              <p:nvPr/>
            </p:nvSpPr>
            <p:spPr>
              <a:xfrm>
                <a:off x="3821225" y="2579475"/>
                <a:ext cx="6300" cy="4200"/>
              </a:xfrm>
              <a:custGeom>
                <a:rect b="b" l="l" r="r" t="t"/>
                <a:pathLst>
                  <a:path extrusionOk="0" h="168" w="252">
                    <a:moveTo>
                      <a:pt x="189" y="0"/>
                    </a:moveTo>
                    <a:lnTo>
                      <a:pt x="147" y="42"/>
                    </a:lnTo>
                    <a:lnTo>
                      <a:pt x="43" y="84"/>
                    </a:lnTo>
                    <a:lnTo>
                      <a:pt x="1" y="147"/>
                    </a:lnTo>
                    <a:lnTo>
                      <a:pt x="43" y="167"/>
                    </a:lnTo>
                    <a:lnTo>
                      <a:pt x="189" y="147"/>
                    </a:lnTo>
                    <a:lnTo>
                      <a:pt x="252" y="147"/>
                    </a:lnTo>
                    <a:lnTo>
                      <a:pt x="252" y="63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5" name="Google Shape;825;p32"/>
              <p:cNvSpPr/>
              <p:nvPr/>
            </p:nvSpPr>
            <p:spPr>
              <a:xfrm>
                <a:off x="3833800" y="2589400"/>
                <a:ext cx="1575" cy="1600"/>
              </a:xfrm>
              <a:custGeom>
                <a:rect b="b" l="l" r="r" t="t"/>
                <a:pathLst>
                  <a:path extrusionOk="0" h="64" w="63">
                    <a:moveTo>
                      <a:pt x="42" y="1"/>
                    </a:moveTo>
                    <a:lnTo>
                      <a:pt x="0" y="22"/>
                    </a:lnTo>
                    <a:lnTo>
                      <a:pt x="63" y="63"/>
                    </a:lnTo>
                    <a:lnTo>
                      <a:pt x="4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6" name="Google Shape;826;p32"/>
              <p:cNvSpPr/>
              <p:nvPr/>
            </p:nvSpPr>
            <p:spPr>
              <a:xfrm>
                <a:off x="3774675" y="2506225"/>
                <a:ext cx="164275" cy="182600"/>
              </a:xfrm>
              <a:custGeom>
                <a:rect b="b" l="l" r="r" t="t"/>
                <a:pathLst>
                  <a:path extrusionOk="0" h="7304" w="6571">
                    <a:moveTo>
                      <a:pt x="2595" y="1"/>
                    </a:moveTo>
                    <a:lnTo>
                      <a:pt x="2302" y="189"/>
                    </a:lnTo>
                    <a:lnTo>
                      <a:pt x="2114" y="105"/>
                    </a:lnTo>
                    <a:lnTo>
                      <a:pt x="2009" y="252"/>
                    </a:lnTo>
                    <a:lnTo>
                      <a:pt x="2072" y="419"/>
                    </a:lnTo>
                    <a:lnTo>
                      <a:pt x="1842" y="482"/>
                    </a:lnTo>
                    <a:lnTo>
                      <a:pt x="1800" y="691"/>
                    </a:lnTo>
                    <a:lnTo>
                      <a:pt x="1695" y="608"/>
                    </a:lnTo>
                    <a:lnTo>
                      <a:pt x="1591" y="608"/>
                    </a:lnTo>
                    <a:lnTo>
                      <a:pt x="1340" y="524"/>
                    </a:lnTo>
                    <a:lnTo>
                      <a:pt x="1340" y="691"/>
                    </a:lnTo>
                    <a:lnTo>
                      <a:pt x="1235" y="901"/>
                    </a:lnTo>
                    <a:lnTo>
                      <a:pt x="1172" y="796"/>
                    </a:lnTo>
                    <a:lnTo>
                      <a:pt x="1005" y="712"/>
                    </a:lnTo>
                    <a:lnTo>
                      <a:pt x="1026" y="587"/>
                    </a:lnTo>
                    <a:lnTo>
                      <a:pt x="900" y="503"/>
                    </a:lnTo>
                    <a:lnTo>
                      <a:pt x="691" y="880"/>
                    </a:lnTo>
                    <a:lnTo>
                      <a:pt x="524" y="796"/>
                    </a:lnTo>
                    <a:lnTo>
                      <a:pt x="294" y="942"/>
                    </a:lnTo>
                    <a:lnTo>
                      <a:pt x="168" y="901"/>
                    </a:lnTo>
                    <a:lnTo>
                      <a:pt x="105" y="942"/>
                    </a:lnTo>
                    <a:lnTo>
                      <a:pt x="126" y="1089"/>
                    </a:lnTo>
                    <a:lnTo>
                      <a:pt x="231" y="1193"/>
                    </a:lnTo>
                    <a:lnTo>
                      <a:pt x="210" y="1361"/>
                    </a:lnTo>
                    <a:lnTo>
                      <a:pt x="84" y="1403"/>
                    </a:lnTo>
                    <a:lnTo>
                      <a:pt x="1" y="1465"/>
                    </a:lnTo>
                    <a:lnTo>
                      <a:pt x="126" y="1633"/>
                    </a:lnTo>
                    <a:lnTo>
                      <a:pt x="168" y="1926"/>
                    </a:lnTo>
                    <a:lnTo>
                      <a:pt x="335" y="2051"/>
                    </a:lnTo>
                    <a:lnTo>
                      <a:pt x="524" y="2051"/>
                    </a:lnTo>
                    <a:lnTo>
                      <a:pt x="440" y="2240"/>
                    </a:lnTo>
                    <a:lnTo>
                      <a:pt x="503" y="2365"/>
                    </a:lnTo>
                    <a:lnTo>
                      <a:pt x="796" y="2302"/>
                    </a:lnTo>
                    <a:lnTo>
                      <a:pt x="900" y="2177"/>
                    </a:lnTo>
                    <a:lnTo>
                      <a:pt x="900" y="2072"/>
                    </a:lnTo>
                    <a:lnTo>
                      <a:pt x="1172" y="1926"/>
                    </a:lnTo>
                    <a:lnTo>
                      <a:pt x="1570" y="2030"/>
                    </a:lnTo>
                    <a:lnTo>
                      <a:pt x="1675" y="2093"/>
                    </a:lnTo>
                    <a:lnTo>
                      <a:pt x="1842" y="2156"/>
                    </a:lnTo>
                    <a:lnTo>
                      <a:pt x="1884" y="2261"/>
                    </a:lnTo>
                    <a:lnTo>
                      <a:pt x="1905" y="2302"/>
                    </a:lnTo>
                    <a:lnTo>
                      <a:pt x="1967" y="2386"/>
                    </a:lnTo>
                    <a:lnTo>
                      <a:pt x="2072" y="2574"/>
                    </a:lnTo>
                    <a:lnTo>
                      <a:pt x="2072" y="2679"/>
                    </a:lnTo>
                    <a:lnTo>
                      <a:pt x="2156" y="2721"/>
                    </a:lnTo>
                    <a:lnTo>
                      <a:pt x="2156" y="2888"/>
                    </a:lnTo>
                    <a:lnTo>
                      <a:pt x="2281" y="2930"/>
                    </a:lnTo>
                    <a:lnTo>
                      <a:pt x="2365" y="3035"/>
                    </a:lnTo>
                    <a:lnTo>
                      <a:pt x="2511" y="3202"/>
                    </a:lnTo>
                    <a:lnTo>
                      <a:pt x="2532" y="3307"/>
                    </a:lnTo>
                    <a:lnTo>
                      <a:pt x="2700" y="3307"/>
                    </a:lnTo>
                    <a:lnTo>
                      <a:pt x="2804" y="3432"/>
                    </a:lnTo>
                    <a:lnTo>
                      <a:pt x="2825" y="3537"/>
                    </a:lnTo>
                    <a:lnTo>
                      <a:pt x="2909" y="3558"/>
                    </a:lnTo>
                    <a:lnTo>
                      <a:pt x="3139" y="3851"/>
                    </a:lnTo>
                    <a:lnTo>
                      <a:pt x="3369" y="4018"/>
                    </a:lnTo>
                    <a:lnTo>
                      <a:pt x="3474" y="4039"/>
                    </a:lnTo>
                    <a:lnTo>
                      <a:pt x="3579" y="4081"/>
                    </a:lnTo>
                    <a:lnTo>
                      <a:pt x="3620" y="4186"/>
                    </a:lnTo>
                    <a:lnTo>
                      <a:pt x="3725" y="4186"/>
                    </a:lnTo>
                    <a:lnTo>
                      <a:pt x="3788" y="4123"/>
                    </a:lnTo>
                    <a:lnTo>
                      <a:pt x="3934" y="4165"/>
                    </a:lnTo>
                    <a:lnTo>
                      <a:pt x="4039" y="4165"/>
                    </a:lnTo>
                    <a:lnTo>
                      <a:pt x="4164" y="4395"/>
                    </a:lnTo>
                    <a:lnTo>
                      <a:pt x="4248" y="4458"/>
                    </a:lnTo>
                    <a:lnTo>
                      <a:pt x="4290" y="4416"/>
                    </a:lnTo>
                    <a:lnTo>
                      <a:pt x="4395" y="4458"/>
                    </a:lnTo>
                    <a:lnTo>
                      <a:pt x="4395" y="4520"/>
                    </a:lnTo>
                    <a:lnTo>
                      <a:pt x="4604" y="4520"/>
                    </a:lnTo>
                    <a:lnTo>
                      <a:pt x="4688" y="4625"/>
                    </a:lnTo>
                    <a:lnTo>
                      <a:pt x="4688" y="4730"/>
                    </a:lnTo>
                    <a:lnTo>
                      <a:pt x="4646" y="4792"/>
                    </a:lnTo>
                    <a:lnTo>
                      <a:pt x="4708" y="4834"/>
                    </a:lnTo>
                    <a:lnTo>
                      <a:pt x="4834" y="4834"/>
                    </a:lnTo>
                    <a:lnTo>
                      <a:pt x="4897" y="4939"/>
                    </a:lnTo>
                    <a:lnTo>
                      <a:pt x="5043" y="4981"/>
                    </a:lnTo>
                    <a:lnTo>
                      <a:pt x="5106" y="4939"/>
                    </a:lnTo>
                    <a:lnTo>
                      <a:pt x="5169" y="5002"/>
                    </a:lnTo>
                    <a:lnTo>
                      <a:pt x="5232" y="5190"/>
                    </a:lnTo>
                    <a:lnTo>
                      <a:pt x="5252" y="5357"/>
                    </a:lnTo>
                    <a:lnTo>
                      <a:pt x="5315" y="5441"/>
                    </a:lnTo>
                    <a:lnTo>
                      <a:pt x="5357" y="5650"/>
                    </a:lnTo>
                    <a:lnTo>
                      <a:pt x="5420" y="5755"/>
                    </a:lnTo>
                    <a:lnTo>
                      <a:pt x="5420" y="5859"/>
                    </a:lnTo>
                    <a:lnTo>
                      <a:pt x="5357" y="5943"/>
                    </a:lnTo>
                    <a:lnTo>
                      <a:pt x="5315" y="5943"/>
                    </a:lnTo>
                    <a:lnTo>
                      <a:pt x="5273" y="5964"/>
                    </a:lnTo>
                    <a:lnTo>
                      <a:pt x="5315" y="6069"/>
                    </a:lnTo>
                    <a:lnTo>
                      <a:pt x="5273" y="6173"/>
                    </a:lnTo>
                    <a:lnTo>
                      <a:pt x="5211" y="6257"/>
                    </a:lnTo>
                    <a:lnTo>
                      <a:pt x="5127" y="6278"/>
                    </a:lnTo>
                    <a:lnTo>
                      <a:pt x="5106" y="6341"/>
                    </a:lnTo>
                    <a:lnTo>
                      <a:pt x="5106" y="6362"/>
                    </a:lnTo>
                    <a:lnTo>
                      <a:pt x="5211" y="6466"/>
                    </a:lnTo>
                    <a:lnTo>
                      <a:pt x="5357" y="6445"/>
                    </a:lnTo>
                    <a:lnTo>
                      <a:pt x="5441" y="6341"/>
                    </a:lnTo>
                    <a:lnTo>
                      <a:pt x="5462" y="6194"/>
                    </a:lnTo>
                    <a:lnTo>
                      <a:pt x="5629" y="6069"/>
                    </a:lnTo>
                    <a:lnTo>
                      <a:pt x="5650" y="5818"/>
                    </a:lnTo>
                    <a:lnTo>
                      <a:pt x="5755" y="5713"/>
                    </a:lnTo>
                    <a:lnTo>
                      <a:pt x="5859" y="5671"/>
                    </a:lnTo>
                    <a:lnTo>
                      <a:pt x="5880" y="5608"/>
                    </a:lnTo>
                    <a:lnTo>
                      <a:pt x="5859" y="5546"/>
                    </a:lnTo>
                    <a:lnTo>
                      <a:pt x="5880" y="5399"/>
                    </a:lnTo>
                    <a:lnTo>
                      <a:pt x="5859" y="5336"/>
                    </a:lnTo>
                    <a:lnTo>
                      <a:pt x="5692" y="5190"/>
                    </a:lnTo>
                    <a:lnTo>
                      <a:pt x="5587" y="5190"/>
                    </a:lnTo>
                    <a:lnTo>
                      <a:pt x="5566" y="5127"/>
                    </a:lnTo>
                    <a:lnTo>
                      <a:pt x="5566" y="5043"/>
                    </a:lnTo>
                    <a:lnTo>
                      <a:pt x="5650" y="5002"/>
                    </a:lnTo>
                    <a:lnTo>
                      <a:pt x="5671" y="4918"/>
                    </a:lnTo>
                    <a:lnTo>
                      <a:pt x="5671" y="4834"/>
                    </a:lnTo>
                    <a:lnTo>
                      <a:pt x="5734" y="4771"/>
                    </a:lnTo>
                    <a:lnTo>
                      <a:pt x="5776" y="4625"/>
                    </a:lnTo>
                    <a:lnTo>
                      <a:pt x="5838" y="4604"/>
                    </a:lnTo>
                    <a:lnTo>
                      <a:pt x="5901" y="4604"/>
                    </a:lnTo>
                    <a:lnTo>
                      <a:pt x="6006" y="4667"/>
                    </a:lnTo>
                    <a:lnTo>
                      <a:pt x="6048" y="4709"/>
                    </a:lnTo>
                    <a:lnTo>
                      <a:pt x="6215" y="4709"/>
                    </a:lnTo>
                    <a:lnTo>
                      <a:pt x="6278" y="4730"/>
                    </a:lnTo>
                    <a:lnTo>
                      <a:pt x="6257" y="4813"/>
                    </a:lnTo>
                    <a:lnTo>
                      <a:pt x="6299" y="4918"/>
                    </a:lnTo>
                    <a:lnTo>
                      <a:pt x="6382" y="5022"/>
                    </a:lnTo>
                    <a:lnTo>
                      <a:pt x="6487" y="5085"/>
                    </a:lnTo>
                    <a:lnTo>
                      <a:pt x="6487" y="5043"/>
                    </a:lnTo>
                    <a:lnTo>
                      <a:pt x="6508" y="5022"/>
                    </a:lnTo>
                    <a:lnTo>
                      <a:pt x="6487" y="5002"/>
                    </a:lnTo>
                    <a:lnTo>
                      <a:pt x="6550" y="4918"/>
                    </a:lnTo>
                    <a:lnTo>
                      <a:pt x="6571" y="4771"/>
                    </a:lnTo>
                    <a:lnTo>
                      <a:pt x="6508" y="4688"/>
                    </a:lnTo>
                    <a:lnTo>
                      <a:pt x="6403" y="4604"/>
                    </a:lnTo>
                    <a:lnTo>
                      <a:pt x="6236" y="4562"/>
                    </a:lnTo>
                    <a:lnTo>
                      <a:pt x="6131" y="4416"/>
                    </a:lnTo>
                    <a:lnTo>
                      <a:pt x="5943" y="4290"/>
                    </a:lnTo>
                    <a:lnTo>
                      <a:pt x="5504" y="4060"/>
                    </a:lnTo>
                    <a:lnTo>
                      <a:pt x="5294" y="4018"/>
                    </a:lnTo>
                    <a:lnTo>
                      <a:pt x="5148" y="4018"/>
                    </a:lnTo>
                    <a:lnTo>
                      <a:pt x="5106" y="3914"/>
                    </a:lnTo>
                    <a:lnTo>
                      <a:pt x="5106" y="3851"/>
                    </a:lnTo>
                    <a:lnTo>
                      <a:pt x="5232" y="3746"/>
                    </a:lnTo>
                    <a:lnTo>
                      <a:pt x="5252" y="3662"/>
                    </a:lnTo>
                    <a:lnTo>
                      <a:pt x="5148" y="3621"/>
                    </a:lnTo>
                    <a:lnTo>
                      <a:pt x="5022" y="3642"/>
                    </a:lnTo>
                    <a:lnTo>
                      <a:pt x="4918" y="3621"/>
                    </a:lnTo>
                    <a:lnTo>
                      <a:pt x="4708" y="3621"/>
                    </a:lnTo>
                    <a:lnTo>
                      <a:pt x="4625" y="3558"/>
                    </a:lnTo>
                    <a:lnTo>
                      <a:pt x="4520" y="3537"/>
                    </a:lnTo>
                    <a:lnTo>
                      <a:pt x="4457" y="3453"/>
                    </a:lnTo>
                    <a:lnTo>
                      <a:pt x="4290" y="3328"/>
                    </a:lnTo>
                    <a:lnTo>
                      <a:pt x="4206" y="3202"/>
                    </a:lnTo>
                    <a:lnTo>
                      <a:pt x="4102" y="3097"/>
                    </a:lnTo>
                    <a:lnTo>
                      <a:pt x="4039" y="2993"/>
                    </a:lnTo>
                    <a:lnTo>
                      <a:pt x="4039" y="2867"/>
                    </a:lnTo>
                    <a:lnTo>
                      <a:pt x="3976" y="2825"/>
                    </a:lnTo>
                    <a:lnTo>
                      <a:pt x="3976" y="2721"/>
                    </a:lnTo>
                    <a:lnTo>
                      <a:pt x="3620" y="2365"/>
                    </a:lnTo>
                    <a:lnTo>
                      <a:pt x="3537" y="2261"/>
                    </a:lnTo>
                    <a:lnTo>
                      <a:pt x="3411" y="2177"/>
                    </a:lnTo>
                    <a:lnTo>
                      <a:pt x="3139" y="2051"/>
                    </a:lnTo>
                    <a:lnTo>
                      <a:pt x="3097" y="1968"/>
                    </a:lnTo>
                    <a:lnTo>
                      <a:pt x="3056" y="1821"/>
                    </a:lnTo>
                    <a:lnTo>
                      <a:pt x="3014" y="1654"/>
                    </a:lnTo>
                    <a:lnTo>
                      <a:pt x="3056" y="1612"/>
                    </a:lnTo>
                    <a:lnTo>
                      <a:pt x="3139" y="1465"/>
                    </a:lnTo>
                    <a:lnTo>
                      <a:pt x="3056" y="1361"/>
                    </a:lnTo>
                    <a:lnTo>
                      <a:pt x="3014" y="1235"/>
                    </a:lnTo>
                    <a:lnTo>
                      <a:pt x="3056" y="1152"/>
                    </a:lnTo>
                    <a:lnTo>
                      <a:pt x="3202" y="1131"/>
                    </a:lnTo>
                    <a:lnTo>
                      <a:pt x="3307" y="1026"/>
                    </a:lnTo>
                    <a:lnTo>
                      <a:pt x="3432" y="1026"/>
                    </a:lnTo>
                    <a:lnTo>
                      <a:pt x="3516" y="942"/>
                    </a:lnTo>
                    <a:lnTo>
                      <a:pt x="3579" y="901"/>
                    </a:lnTo>
                    <a:lnTo>
                      <a:pt x="3725" y="921"/>
                    </a:lnTo>
                    <a:lnTo>
                      <a:pt x="3683" y="712"/>
                    </a:lnTo>
                    <a:lnTo>
                      <a:pt x="3725" y="691"/>
                    </a:lnTo>
                    <a:lnTo>
                      <a:pt x="3662" y="587"/>
                    </a:lnTo>
                    <a:lnTo>
                      <a:pt x="3788" y="398"/>
                    </a:lnTo>
                    <a:lnTo>
                      <a:pt x="3725" y="315"/>
                    </a:lnTo>
                    <a:lnTo>
                      <a:pt x="3537" y="356"/>
                    </a:lnTo>
                    <a:lnTo>
                      <a:pt x="3202" y="273"/>
                    </a:lnTo>
                    <a:lnTo>
                      <a:pt x="2909" y="105"/>
                    </a:lnTo>
                    <a:lnTo>
                      <a:pt x="2930" y="1"/>
                    </a:lnTo>
                    <a:lnTo>
                      <a:pt x="2721" y="43"/>
                    </a:lnTo>
                    <a:lnTo>
                      <a:pt x="2595" y="1"/>
                    </a:lnTo>
                    <a:close/>
                    <a:moveTo>
                      <a:pt x="4960" y="6236"/>
                    </a:moveTo>
                    <a:lnTo>
                      <a:pt x="4813" y="6362"/>
                    </a:lnTo>
                    <a:lnTo>
                      <a:pt x="4750" y="6362"/>
                    </a:lnTo>
                    <a:lnTo>
                      <a:pt x="4625" y="6278"/>
                    </a:lnTo>
                    <a:lnTo>
                      <a:pt x="4499" y="6403"/>
                    </a:lnTo>
                    <a:lnTo>
                      <a:pt x="4227" y="6382"/>
                    </a:lnTo>
                    <a:lnTo>
                      <a:pt x="4018" y="6445"/>
                    </a:lnTo>
                    <a:lnTo>
                      <a:pt x="3872" y="6403"/>
                    </a:lnTo>
                    <a:lnTo>
                      <a:pt x="3767" y="6341"/>
                    </a:lnTo>
                    <a:lnTo>
                      <a:pt x="3641" y="6341"/>
                    </a:lnTo>
                    <a:lnTo>
                      <a:pt x="3558" y="6382"/>
                    </a:lnTo>
                    <a:lnTo>
                      <a:pt x="3495" y="6341"/>
                    </a:lnTo>
                    <a:lnTo>
                      <a:pt x="3369" y="6382"/>
                    </a:lnTo>
                    <a:lnTo>
                      <a:pt x="3348" y="6571"/>
                    </a:lnTo>
                    <a:lnTo>
                      <a:pt x="3474" y="6675"/>
                    </a:lnTo>
                    <a:lnTo>
                      <a:pt x="3600" y="6655"/>
                    </a:lnTo>
                    <a:lnTo>
                      <a:pt x="3809" y="6801"/>
                    </a:lnTo>
                    <a:lnTo>
                      <a:pt x="3955" y="6822"/>
                    </a:lnTo>
                    <a:lnTo>
                      <a:pt x="4060" y="6927"/>
                    </a:lnTo>
                    <a:lnTo>
                      <a:pt x="4311" y="7031"/>
                    </a:lnTo>
                    <a:lnTo>
                      <a:pt x="4374" y="7010"/>
                    </a:lnTo>
                    <a:lnTo>
                      <a:pt x="4478" y="7094"/>
                    </a:lnTo>
                    <a:lnTo>
                      <a:pt x="4499" y="7199"/>
                    </a:lnTo>
                    <a:lnTo>
                      <a:pt x="4750" y="7303"/>
                    </a:lnTo>
                    <a:lnTo>
                      <a:pt x="4855" y="7282"/>
                    </a:lnTo>
                    <a:lnTo>
                      <a:pt x="4855" y="7136"/>
                    </a:lnTo>
                    <a:lnTo>
                      <a:pt x="4918" y="7073"/>
                    </a:lnTo>
                    <a:lnTo>
                      <a:pt x="4918" y="6927"/>
                    </a:lnTo>
                    <a:lnTo>
                      <a:pt x="4813" y="6801"/>
                    </a:lnTo>
                    <a:lnTo>
                      <a:pt x="4918" y="6508"/>
                    </a:lnTo>
                    <a:lnTo>
                      <a:pt x="5022" y="6403"/>
                    </a:lnTo>
                    <a:lnTo>
                      <a:pt x="5022" y="6362"/>
                    </a:lnTo>
                    <a:lnTo>
                      <a:pt x="5043" y="6362"/>
                    </a:lnTo>
                    <a:lnTo>
                      <a:pt x="5043" y="6341"/>
                    </a:lnTo>
                    <a:lnTo>
                      <a:pt x="4960" y="6236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27" name="Google Shape;827;p32"/>
            <p:cNvGrpSpPr/>
            <p:nvPr/>
          </p:nvGrpSpPr>
          <p:grpSpPr>
            <a:xfrm>
              <a:off x="1299283" y="2537978"/>
              <a:ext cx="124265" cy="72204"/>
              <a:chOff x="3750475" y="2481850"/>
              <a:chExt cx="85125" cy="51800"/>
            </a:xfrm>
          </p:grpSpPr>
          <p:sp>
            <p:nvSpPr>
              <p:cNvPr id="828" name="Google Shape;828;p32"/>
              <p:cNvSpPr/>
              <p:nvPr/>
            </p:nvSpPr>
            <p:spPr>
              <a:xfrm>
                <a:off x="3762125" y="2492625"/>
                <a:ext cx="64900" cy="36650"/>
              </a:xfrm>
              <a:custGeom>
                <a:rect b="b" l="l" r="r" t="t"/>
                <a:pathLst>
                  <a:path extrusionOk="0" h="1466" w="2596">
                    <a:moveTo>
                      <a:pt x="1507" y="1"/>
                    </a:moveTo>
                    <a:lnTo>
                      <a:pt x="1361" y="64"/>
                    </a:lnTo>
                    <a:lnTo>
                      <a:pt x="1402" y="105"/>
                    </a:lnTo>
                    <a:lnTo>
                      <a:pt x="1340" y="189"/>
                    </a:lnTo>
                    <a:lnTo>
                      <a:pt x="1214" y="126"/>
                    </a:lnTo>
                    <a:lnTo>
                      <a:pt x="1109" y="189"/>
                    </a:lnTo>
                    <a:lnTo>
                      <a:pt x="1005" y="168"/>
                    </a:lnTo>
                    <a:lnTo>
                      <a:pt x="817" y="210"/>
                    </a:lnTo>
                    <a:lnTo>
                      <a:pt x="712" y="210"/>
                    </a:lnTo>
                    <a:lnTo>
                      <a:pt x="691" y="126"/>
                    </a:lnTo>
                    <a:lnTo>
                      <a:pt x="565" y="126"/>
                    </a:lnTo>
                    <a:lnTo>
                      <a:pt x="482" y="231"/>
                    </a:lnTo>
                    <a:lnTo>
                      <a:pt x="607" y="294"/>
                    </a:lnTo>
                    <a:lnTo>
                      <a:pt x="607" y="398"/>
                    </a:lnTo>
                    <a:lnTo>
                      <a:pt x="503" y="440"/>
                    </a:lnTo>
                    <a:lnTo>
                      <a:pt x="398" y="608"/>
                    </a:lnTo>
                    <a:lnTo>
                      <a:pt x="314" y="628"/>
                    </a:lnTo>
                    <a:lnTo>
                      <a:pt x="168" y="859"/>
                    </a:lnTo>
                    <a:lnTo>
                      <a:pt x="147" y="1047"/>
                    </a:lnTo>
                    <a:lnTo>
                      <a:pt x="147" y="1152"/>
                    </a:lnTo>
                    <a:lnTo>
                      <a:pt x="84" y="1152"/>
                    </a:lnTo>
                    <a:lnTo>
                      <a:pt x="0" y="1173"/>
                    </a:lnTo>
                    <a:lnTo>
                      <a:pt x="42" y="1277"/>
                    </a:lnTo>
                    <a:lnTo>
                      <a:pt x="147" y="1277"/>
                    </a:lnTo>
                    <a:lnTo>
                      <a:pt x="293" y="1235"/>
                    </a:lnTo>
                    <a:lnTo>
                      <a:pt x="252" y="1068"/>
                    </a:lnTo>
                    <a:lnTo>
                      <a:pt x="314" y="1026"/>
                    </a:lnTo>
                    <a:lnTo>
                      <a:pt x="482" y="1026"/>
                    </a:lnTo>
                    <a:lnTo>
                      <a:pt x="524" y="1131"/>
                    </a:lnTo>
                    <a:lnTo>
                      <a:pt x="586" y="1277"/>
                    </a:lnTo>
                    <a:lnTo>
                      <a:pt x="670" y="1340"/>
                    </a:lnTo>
                    <a:lnTo>
                      <a:pt x="670" y="1424"/>
                    </a:lnTo>
                    <a:lnTo>
                      <a:pt x="796" y="1465"/>
                    </a:lnTo>
                    <a:lnTo>
                      <a:pt x="1026" y="1319"/>
                    </a:lnTo>
                    <a:lnTo>
                      <a:pt x="1151" y="1361"/>
                    </a:lnTo>
                    <a:lnTo>
                      <a:pt x="1361" y="1026"/>
                    </a:lnTo>
                    <a:lnTo>
                      <a:pt x="1507" y="1110"/>
                    </a:lnTo>
                    <a:lnTo>
                      <a:pt x="1507" y="1235"/>
                    </a:lnTo>
                    <a:lnTo>
                      <a:pt x="1674" y="1319"/>
                    </a:lnTo>
                    <a:lnTo>
                      <a:pt x="1737" y="1445"/>
                    </a:lnTo>
                    <a:lnTo>
                      <a:pt x="1842" y="1235"/>
                    </a:lnTo>
                    <a:lnTo>
                      <a:pt x="1842" y="1068"/>
                    </a:lnTo>
                    <a:lnTo>
                      <a:pt x="2093" y="1131"/>
                    </a:lnTo>
                    <a:lnTo>
                      <a:pt x="2197" y="1131"/>
                    </a:lnTo>
                    <a:lnTo>
                      <a:pt x="2302" y="1214"/>
                    </a:lnTo>
                    <a:lnTo>
                      <a:pt x="2302" y="1005"/>
                    </a:lnTo>
                    <a:lnTo>
                      <a:pt x="2553" y="942"/>
                    </a:lnTo>
                    <a:lnTo>
                      <a:pt x="2490" y="754"/>
                    </a:lnTo>
                    <a:lnTo>
                      <a:pt x="2595" y="628"/>
                    </a:lnTo>
                    <a:lnTo>
                      <a:pt x="2553" y="524"/>
                    </a:lnTo>
                    <a:lnTo>
                      <a:pt x="2469" y="524"/>
                    </a:lnTo>
                    <a:lnTo>
                      <a:pt x="2365" y="628"/>
                    </a:lnTo>
                    <a:lnTo>
                      <a:pt x="2260" y="503"/>
                    </a:lnTo>
                    <a:lnTo>
                      <a:pt x="2177" y="524"/>
                    </a:lnTo>
                    <a:lnTo>
                      <a:pt x="2030" y="524"/>
                    </a:lnTo>
                    <a:lnTo>
                      <a:pt x="1988" y="440"/>
                    </a:lnTo>
                    <a:lnTo>
                      <a:pt x="2030" y="398"/>
                    </a:lnTo>
                    <a:lnTo>
                      <a:pt x="2030" y="294"/>
                    </a:lnTo>
                    <a:lnTo>
                      <a:pt x="1884" y="210"/>
                    </a:lnTo>
                    <a:lnTo>
                      <a:pt x="1737" y="84"/>
                    </a:lnTo>
                    <a:lnTo>
                      <a:pt x="1653" y="84"/>
                    </a:lnTo>
                    <a:lnTo>
                      <a:pt x="1612" y="126"/>
                    </a:lnTo>
                    <a:lnTo>
                      <a:pt x="1528" y="105"/>
                    </a:lnTo>
                    <a:lnTo>
                      <a:pt x="15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9" name="Google Shape;829;p32"/>
              <p:cNvSpPr/>
              <p:nvPr/>
            </p:nvSpPr>
            <p:spPr>
              <a:xfrm>
                <a:off x="3750475" y="2481850"/>
                <a:ext cx="85125" cy="51800"/>
              </a:xfrm>
              <a:custGeom>
                <a:rect b="b" l="l" r="r" t="t"/>
                <a:pathLst>
                  <a:path extrusionOk="0" h="2072" w="3405">
                    <a:moveTo>
                      <a:pt x="1095" y="286"/>
                    </a:moveTo>
                    <a:lnTo>
                      <a:pt x="0" y="1667"/>
                    </a:lnTo>
                    <a:lnTo>
                      <a:pt x="547" y="2072"/>
                    </a:lnTo>
                    <a:lnTo>
                      <a:pt x="1214" y="1858"/>
                    </a:lnTo>
                    <a:lnTo>
                      <a:pt x="1881" y="1262"/>
                    </a:lnTo>
                    <a:lnTo>
                      <a:pt x="2976" y="1286"/>
                    </a:lnTo>
                    <a:lnTo>
                      <a:pt x="3405" y="786"/>
                    </a:lnTo>
                    <a:lnTo>
                      <a:pt x="216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</p:sp>
        </p:grpSp>
        <p:grpSp>
          <p:nvGrpSpPr>
            <p:cNvPr id="830" name="Google Shape;830;p32"/>
            <p:cNvGrpSpPr/>
            <p:nvPr/>
          </p:nvGrpSpPr>
          <p:grpSpPr>
            <a:xfrm>
              <a:off x="1119290" y="2469120"/>
              <a:ext cx="251232" cy="235674"/>
              <a:chOff x="3627175" y="2432450"/>
              <a:chExt cx="172100" cy="169075"/>
            </a:xfrm>
          </p:grpSpPr>
          <p:sp>
            <p:nvSpPr>
              <p:cNvPr id="831" name="Google Shape;831;p32"/>
              <p:cNvSpPr/>
              <p:nvPr/>
            </p:nvSpPr>
            <p:spPr>
              <a:xfrm>
                <a:off x="3627175" y="2433000"/>
                <a:ext cx="164800" cy="156950"/>
              </a:xfrm>
              <a:custGeom>
                <a:rect b="b" l="l" r="r" t="t"/>
                <a:pathLst>
                  <a:path extrusionOk="0" h="6278" w="6592">
                    <a:moveTo>
                      <a:pt x="3829" y="0"/>
                    </a:moveTo>
                    <a:lnTo>
                      <a:pt x="3808" y="42"/>
                    </a:lnTo>
                    <a:lnTo>
                      <a:pt x="3599" y="105"/>
                    </a:lnTo>
                    <a:lnTo>
                      <a:pt x="3578" y="63"/>
                    </a:lnTo>
                    <a:lnTo>
                      <a:pt x="3390" y="168"/>
                    </a:lnTo>
                    <a:lnTo>
                      <a:pt x="3369" y="272"/>
                    </a:lnTo>
                    <a:lnTo>
                      <a:pt x="3390" y="398"/>
                    </a:lnTo>
                    <a:lnTo>
                      <a:pt x="3348" y="607"/>
                    </a:lnTo>
                    <a:lnTo>
                      <a:pt x="3181" y="796"/>
                    </a:lnTo>
                    <a:lnTo>
                      <a:pt x="3181" y="837"/>
                    </a:lnTo>
                    <a:lnTo>
                      <a:pt x="2992" y="900"/>
                    </a:lnTo>
                    <a:lnTo>
                      <a:pt x="2888" y="900"/>
                    </a:lnTo>
                    <a:lnTo>
                      <a:pt x="2783" y="879"/>
                    </a:lnTo>
                    <a:lnTo>
                      <a:pt x="2574" y="1005"/>
                    </a:lnTo>
                    <a:lnTo>
                      <a:pt x="2532" y="1089"/>
                    </a:lnTo>
                    <a:lnTo>
                      <a:pt x="2574" y="1151"/>
                    </a:lnTo>
                    <a:lnTo>
                      <a:pt x="2658" y="1193"/>
                    </a:lnTo>
                    <a:lnTo>
                      <a:pt x="2532" y="1298"/>
                    </a:lnTo>
                    <a:lnTo>
                      <a:pt x="2365" y="1319"/>
                    </a:lnTo>
                    <a:lnTo>
                      <a:pt x="2134" y="1298"/>
                    </a:lnTo>
                    <a:lnTo>
                      <a:pt x="2030" y="1235"/>
                    </a:lnTo>
                    <a:lnTo>
                      <a:pt x="1946" y="1298"/>
                    </a:lnTo>
                    <a:lnTo>
                      <a:pt x="1925" y="1214"/>
                    </a:lnTo>
                    <a:lnTo>
                      <a:pt x="1841" y="1151"/>
                    </a:lnTo>
                    <a:lnTo>
                      <a:pt x="1883" y="1047"/>
                    </a:lnTo>
                    <a:lnTo>
                      <a:pt x="1800" y="1026"/>
                    </a:lnTo>
                    <a:lnTo>
                      <a:pt x="1695" y="1047"/>
                    </a:lnTo>
                    <a:lnTo>
                      <a:pt x="1569" y="1047"/>
                    </a:lnTo>
                    <a:lnTo>
                      <a:pt x="1507" y="1026"/>
                    </a:lnTo>
                    <a:lnTo>
                      <a:pt x="1528" y="1151"/>
                    </a:lnTo>
                    <a:lnTo>
                      <a:pt x="1507" y="1214"/>
                    </a:lnTo>
                    <a:lnTo>
                      <a:pt x="1716" y="1402"/>
                    </a:lnTo>
                    <a:lnTo>
                      <a:pt x="1674" y="1444"/>
                    </a:lnTo>
                    <a:lnTo>
                      <a:pt x="1695" y="1528"/>
                    </a:lnTo>
                    <a:lnTo>
                      <a:pt x="1695" y="1633"/>
                    </a:lnTo>
                    <a:lnTo>
                      <a:pt x="1737" y="1716"/>
                    </a:lnTo>
                    <a:lnTo>
                      <a:pt x="1737" y="1821"/>
                    </a:lnTo>
                    <a:lnTo>
                      <a:pt x="1569" y="1779"/>
                    </a:lnTo>
                    <a:lnTo>
                      <a:pt x="1465" y="1821"/>
                    </a:lnTo>
                    <a:lnTo>
                      <a:pt x="1381" y="1779"/>
                    </a:lnTo>
                    <a:lnTo>
                      <a:pt x="1277" y="1821"/>
                    </a:lnTo>
                    <a:lnTo>
                      <a:pt x="1256" y="1758"/>
                    </a:lnTo>
                    <a:lnTo>
                      <a:pt x="1109" y="1863"/>
                    </a:lnTo>
                    <a:lnTo>
                      <a:pt x="963" y="1653"/>
                    </a:lnTo>
                    <a:lnTo>
                      <a:pt x="858" y="1633"/>
                    </a:lnTo>
                    <a:lnTo>
                      <a:pt x="733" y="1653"/>
                    </a:lnTo>
                    <a:lnTo>
                      <a:pt x="628" y="1758"/>
                    </a:lnTo>
                    <a:lnTo>
                      <a:pt x="565" y="1737"/>
                    </a:lnTo>
                    <a:lnTo>
                      <a:pt x="481" y="1779"/>
                    </a:lnTo>
                    <a:lnTo>
                      <a:pt x="440" y="1758"/>
                    </a:lnTo>
                    <a:lnTo>
                      <a:pt x="335" y="1758"/>
                    </a:lnTo>
                    <a:lnTo>
                      <a:pt x="251" y="1842"/>
                    </a:lnTo>
                    <a:lnTo>
                      <a:pt x="63" y="1863"/>
                    </a:lnTo>
                    <a:lnTo>
                      <a:pt x="0" y="1946"/>
                    </a:lnTo>
                    <a:lnTo>
                      <a:pt x="42" y="2030"/>
                    </a:lnTo>
                    <a:lnTo>
                      <a:pt x="147" y="1988"/>
                    </a:lnTo>
                    <a:lnTo>
                      <a:pt x="251" y="2030"/>
                    </a:lnTo>
                    <a:lnTo>
                      <a:pt x="272" y="2051"/>
                    </a:lnTo>
                    <a:lnTo>
                      <a:pt x="272" y="2051"/>
                    </a:lnTo>
                    <a:lnTo>
                      <a:pt x="147" y="2030"/>
                    </a:lnTo>
                    <a:lnTo>
                      <a:pt x="105" y="2051"/>
                    </a:lnTo>
                    <a:lnTo>
                      <a:pt x="126" y="2156"/>
                    </a:lnTo>
                    <a:lnTo>
                      <a:pt x="168" y="2072"/>
                    </a:lnTo>
                    <a:lnTo>
                      <a:pt x="230" y="2093"/>
                    </a:lnTo>
                    <a:lnTo>
                      <a:pt x="251" y="2177"/>
                    </a:lnTo>
                    <a:lnTo>
                      <a:pt x="209" y="2197"/>
                    </a:lnTo>
                    <a:lnTo>
                      <a:pt x="105" y="2239"/>
                    </a:lnTo>
                    <a:lnTo>
                      <a:pt x="105" y="2260"/>
                    </a:lnTo>
                    <a:lnTo>
                      <a:pt x="209" y="2260"/>
                    </a:lnTo>
                    <a:lnTo>
                      <a:pt x="230" y="2386"/>
                    </a:lnTo>
                    <a:lnTo>
                      <a:pt x="230" y="2469"/>
                    </a:lnTo>
                    <a:lnTo>
                      <a:pt x="335" y="2386"/>
                    </a:lnTo>
                    <a:lnTo>
                      <a:pt x="481" y="2386"/>
                    </a:lnTo>
                    <a:lnTo>
                      <a:pt x="670" y="2469"/>
                    </a:lnTo>
                    <a:lnTo>
                      <a:pt x="733" y="2511"/>
                    </a:lnTo>
                    <a:lnTo>
                      <a:pt x="774" y="2511"/>
                    </a:lnTo>
                    <a:lnTo>
                      <a:pt x="900" y="2595"/>
                    </a:lnTo>
                    <a:lnTo>
                      <a:pt x="1005" y="2511"/>
                    </a:lnTo>
                    <a:lnTo>
                      <a:pt x="1067" y="2553"/>
                    </a:lnTo>
                    <a:lnTo>
                      <a:pt x="1046" y="2595"/>
                    </a:lnTo>
                    <a:lnTo>
                      <a:pt x="1067" y="2658"/>
                    </a:lnTo>
                    <a:lnTo>
                      <a:pt x="1172" y="2595"/>
                    </a:lnTo>
                    <a:lnTo>
                      <a:pt x="1214" y="2658"/>
                    </a:lnTo>
                    <a:lnTo>
                      <a:pt x="1172" y="2762"/>
                    </a:lnTo>
                    <a:lnTo>
                      <a:pt x="1214" y="2825"/>
                    </a:lnTo>
                    <a:lnTo>
                      <a:pt x="1297" y="2825"/>
                    </a:lnTo>
                    <a:lnTo>
                      <a:pt x="1402" y="2783"/>
                    </a:lnTo>
                    <a:lnTo>
                      <a:pt x="1528" y="2783"/>
                    </a:lnTo>
                    <a:lnTo>
                      <a:pt x="1611" y="2888"/>
                    </a:lnTo>
                    <a:lnTo>
                      <a:pt x="1507" y="2825"/>
                    </a:lnTo>
                    <a:lnTo>
                      <a:pt x="1402" y="2825"/>
                    </a:lnTo>
                    <a:lnTo>
                      <a:pt x="1360" y="2930"/>
                    </a:lnTo>
                    <a:lnTo>
                      <a:pt x="1402" y="2972"/>
                    </a:lnTo>
                    <a:lnTo>
                      <a:pt x="1423" y="3076"/>
                    </a:lnTo>
                    <a:lnTo>
                      <a:pt x="1381" y="3181"/>
                    </a:lnTo>
                    <a:lnTo>
                      <a:pt x="1402" y="3244"/>
                    </a:lnTo>
                    <a:lnTo>
                      <a:pt x="1486" y="3244"/>
                    </a:lnTo>
                    <a:lnTo>
                      <a:pt x="1632" y="3432"/>
                    </a:lnTo>
                    <a:lnTo>
                      <a:pt x="1779" y="3453"/>
                    </a:lnTo>
                    <a:lnTo>
                      <a:pt x="1904" y="3537"/>
                    </a:lnTo>
                    <a:lnTo>
                      <a:pt x="1904" y="3641"/>
                    </a:lnTo>
                    <a:lnTo>
                      <a:pt x="1946" y="3725"/>
                    </a:lnTo>
                    <a:lnTo>
                      <a:pt x="1904" y="3830"/>
                    </a:lnTo>
                    <a:lnTo>
                      <a:pt x="1883" y="3850"/>
                    </a:lnTo>
                    <a:lnTo>
                      <a:pt x="1841" y="3934"/>
                    </a:lnTo>
                    <a:lnTo>
                      <a:pt x="1946" y="3955"/>
                    </a:lnTo>
                    <a:lnTo>
                      <a:pt x="2134" y="4081"/>
                    </a:lnTo>
                    <a:lnTo>
                      <a:pt x="2260" y="4436"/>
                    </a:lnTo>
                    <a:lnTo>
                      <a:pt x="2260" y="4436"/>
                    </a:lnTo>
                    <a:lnTo>
                      <a:pt x="2113" y="4269"/>
                    </a:lnTo>
                    <a:lnTo>
                      <a:pt x="2093" y="4143"/>
                    </a:lnTo>
                    <a:lnTo>
                      <a:pt x="1946" y="4081"/>
                    </a:lnTo>
                    <a:lnTo>
                      <a:pt x="1904" y="4122"/>
                    </a:lnTo>
                    <a:lnTo>
                      <a:pt x="1841" y="4394"/>
                    </a:lnTo>
                    <a:lnTo>
                      <a:pt x="1841" y="4604"/>
                    </a:lnTo>
                    <a:lnTo>
                      <a:pt x="1946" y="4687"/>
                    </a:lnTo>
                    <a:lnTo>
                      <a:pt x="1883" y="4750"/>
                    </a:lnTo>
                    <a:lnTo>
                      <a:pt x="1841" y="5127"/>
                    </a:lnTo>
                    <a:lnTo>
                      <a:pt x="1737" y="5482"/>
                    </a:lnTo>
                    <a:lnTo>
                      <a:pt x="1590" y="5545"/>
                    </a:lnTo>
                    <a:lnTo>
                      <a:pt x="1695" y="5608"/>
                    </a:lnTo>
                    <a:lnTo>
                      <a:pt x="1716" y="5629"/>
                    </a:lnTo>
                    <a:lnTo>
                      <a:pt x="1779" y="5629"/>
                    </a:lnTo>
                    <a:lnTo>
                      <a:pt x="1800" y="5754"/>
                    </a:lnTo>
                    <a:lnTo>
                      <a:pt x="1800" y="5859"/>
                    </a:lnTo>
                    <a:lnTo>
                      <a:pt x="1946" y="5838"/>
                    </a:lnTo>
                    <a:lnTo>
                      <a:pt x="2197" y="5922"/>
                    </a:lnTo>
                    <a:lnTo>
                      <a:pt x="2302" y="6047"/>
                    </a:lnTo>
                    <a:lnTo>
                      <a:pt x="2406" y="6006"/>
                    </a:lnTo>
                    <a:lnTo>
                      <a:pt x="2532" y="6131"/>
                    </a:lnTo>
                    <a:lnTo>
                      <a:pt x="2678" y="6131"/>
                    </a:lnTo>
                    <a:lnTo>
                      <a:pt x="2762" y="6152"/>
                    </a:lnTo>
                    <a:lnTo>
                      <a:pt x="2867" y="6047"/>
                    </a:lnTo>
                    <a:lnTo>
                      <a:pt x="3139" y="6047"/>
                    </a:lnTo>
                    <a:lnTo>
                      <a:pt x="3243" y="6110"/>
                    </a:lnTo>
                    <a:lnTo>
                      <a:pt x="3390" y="6068"/>
                    </a:lnTo>
                    <a:lnTo>
                      <a:pt x="3557" y="6173"/>
                    </a:lnTo>
                    <a:lnTo>
                      <a:pt x="3829" y="6152"/>
                    </a:lnTo>
                    <a:lnTo>
                      <a:pt x="4018" y="6257"/>
                    </a:lnTo>
                    <a:lnTo>
                      <a:pt x="4101" y="6278"/>
                    </a:lnTo>
                    <a:lnTo>
                      <a:pt x="4101" y="6236"/>
                    </a:lnTo>
                    <a:lnTo>
                      <a:pt x="4038" y="6068"/>
                    </a:lnTo>
                    <a:lnTo>
                      <a:pt x="4101" y="5859"/>
                    </a:lnTo>
                    <a:lnTo>
                      <a:pt x="4101" y="5796"/>
                    </a:lnTo>
                    <a:lnTo>
                      <a:pt x="4227" y="5650"/>
                    </a:lnTo>
                    <a:lnTo>
                      <a:pt x="4436" y="5441"/>
                    </a:lnTo>
                    <a:lnTo>
                      <a:pt x="4499" y="5441"/>
                    </a:lnTo>
                    <a:lnTo>
                      <a:pt x="4562" y="5503"/>
                    </a:lnTo>
                    <a:lnTo>
                      <a:pt x="4708" y="5503"/>
                    </a:lnTo>
                    <a:lnTo>
                      <a:pt x="4834" y="5587"/>
                    </a:lnTo>
                    <a:lnTo>
                      <a:pt x="4938" y="5587"/>
                    </a:lnTo>
                    <a:lnTo>
                      <a:pt x="5022" y="5524"/>
                    </a:lnTo>
                    <a:lnTo>
                      <a:pt x="5085" y="5503"/>
                    </a:lnTo>
                    <a:lnTo>
                      <a:pt x="5461" y="5734"/>
                    </a:lnTo>
                    <a:lnTo>
                      <a:pt x="5545" y="5817"/>
                    </a:lnTo>
                    <a:lnTo>
                      <a:pt x="5796" y="5817"/>
                    </a:lnTo>
                    <a:lnTo>
                      <a:pt x="5901" y="5734"/>
                    </a:lnTo>
                    <a:lnTo>
                      <a:pt x="5880" y="5692"/>
                    </a:lnTo>
                    <a:lnTo>
                      <a:pt x="5984" y="5545"/>
                    </a:lnTo>
                    <a:lnTo>
                      <a:pt x="6340" y="5294"/>
                    </a:lnTo>
                    <a:lnTo>
                      <a:pt x="6382" y="5273"/>
                    </a:lnTo>
                    <a:lnTo>
                      <a:pt x="6319" y="5169"/>
                    </a:lnTo>
                    <a:lnTo>
                      <a:pt x="6403" y="4980"/>
                    </a:lnTo>
                    <a:lnTo>
                      <a:pt x="6235" y="4980"/>
                    </a:lnTo>
                    <a:lnTo>
                      <a:pt x="6068" y="4855"/>
                    </a:lnTo>
                    <a:lnTo>
                      <a:pt x="6026" y="4562"/>
                    </a:lnTo>
                    <a:lnTo>
                      <a:pt x="5880" y="4394"/>
                    </a:lnTo>
                    <a:lnTo>
                      <a:pt x="5963" y="4332"/>
                    </a:lnTo>
                    <a:lnTo>
                      <a:pt x="6089" y="4290"/>
                    </a:lnTo>
                    <a:lnTo>
                      <a:pt x="6131" y="4122"/>
                    </a:lnTo>
                    <a:lnTo>
                      <a:pt x="6026" y="4018"/>
                    </a:lnTo>
                    <a:lnTo>
                      <a:pt x="6005" y="3850"/>
                    </a:lnTo>
                    <a:lnTo>
                      <a:pt x="6068" y="3809"/>
                    </a:lnTo>
                    <a:lnTo>
                      <a:pt x="6068" y="3725"/>
                    </a:lnTo>
                    <a:lnTo>
                      <a:pt x="5984" y="3662"/>
                    </a:lnTo>
                    <a:lnTo>
                      <a:pt x="5922" y="3516"/>
                    </a:lnTo>
                    <a:lnTo>
                      <a:pt x="5880" y="3411"/>
                    </a:lnTo>
                    <a:lnTo>
                      <a:pt x="5712" y="3411"/>
                    </a:lnTo>
                    <a:lnTo>
                      <a:pt x="5650" y="3453"/>
                    </a:lnTo>
                    <a:lnTo>
                      <a:pt x="5691" y="3620"/>
                    </a:lnTo>
                    <a:lnTo>
                      <a:pt x="5545" y="3662"/>
                    </a:lnTo>
                    <a:lnTo>
                      <a:pt x="5440" y="3662"/>
                    </a:lnTo>
                    <a:lnTo>
                      <a:pt x="5398" y="3558"/>
                    </a:lnTo>
                    <a:lnTo>
                      <a:pt x="5482" y="3537"/>
                    </a:lnTo>
                    <a:lnTo>
                      <a:pt x="5545" y="3537"/>
                    </a:lnTo>
                    <a:lnTo>
                      <a:pt x="5545" y="3432"/>
                    </a:lnTo>
                    <a:lnTo>
                      <a:pt x="5566" y="3244"/>
                    </a:lnTo>
                    <a:lnTo>
                      <a:pt x="5712" y="3013"/>
                    </a:lnTo>
                    <a:lnTo>
                      <a:pt x="5796" y="2993"/>
                    </a:lnTo>
                    <a:lnTo>
                      <a:pt x="5901" y="2825"/>
                    </a:lnTo>
                    <a:lnTo>
                      <a:pt x="6005" y="2783"/>
                    </a:lnTo>
                    <a:lnTo>
                      <a:pt x="6005" y="2679"/>
                    </a:lnTo>
                    <a:lnTo>
                      <a:pt x="5880" y="2616"/>
                    </a:lnTo>
                    <a:lnTo>
                      <a:pt x="5963" y="2511"/>
                    </a:lnTo>
                    <a:lnTo>
                      <a:pt x="6089" y="2511"/>
                    </a:lnTo>
                    <a:lnTo>
                      <a:pt x="6110" y="2595"/>
                    </a:lnTo>
                    <a:lnTo>
                      <a:pt x="6215" y="2595"/>
                    </a:lnTo>
                    <a:lnTo>
                      <a:pt x="6403" y="2553"/>
                    </a:lnTo>
                    <a:lnTo>
                      <a:pt x="6340" y="2449"/>
                    </a:lnTo>
                    <a:lnTo>
                      <a:pt x="6235" y="2365"/>
                    </a:lnTo>
                    <a:lnTo>
                      <a:pt x="6235" y="2197"/>
                    </a:lnTo>
                    <a:lnTo>
                      <a:pt x="6298" y="2030"/>
                    </a:lnTo>
                    <a:lnTo>
                      <a:pt x="6382" y="1946"/>
                    </a:lnTo>
                    <a:lnTo>
                      <a:pt x="6382" y="1842"/>
                    </a:lnTo>
                    <a:lnTo>
                      <a:pt x="6445" y="1674"/>
                    </a:lnTo>
                    <a:lnTo>
                      <a:pt x="6591" y="1549"/>
                    </a:lnTo>
                    <a:lnTo>
                      <a:pt x="6445" y="1465"/>
                    </a:lnTo>
                    <a:lnTo>
                      <a:pt x="6340" y="1465"/>
                    </a:lnTo>
                    <a:lnTo>
                      <a:pt x="6215" y="1402"/>
                    </a:lnTo>
                    <a:lnTo>
                      <a:pt x="6110" y="1444"/>
                    </a:lnTo>
                    <a:lnTo>
                      <a:pt x="6026" y="1402"/>
                    </a:lnTo>
                    <a:lnTo>
                      <a:pt x="5922" y="1402"/>
                    </a:lnTo>
                    <a:lnTo>
                      <a:pt x="5859" y="1444"/>
                    </a:lnTo>
                    <a:lnTo>
                      <a:pt x="5754" y="1361"/>
                    </a:lnTo>
                    <a:lnTo>
                      <a:pt x="5754" y="1298"/>
                    </a:lnTo>
                    <a:lnTo>
                      <a:pt x="5650" y="1214"/>
                    </a:lnTo>
                    <a:lnTo>
                      <a:pt x="5566" y="1235"/>
                    </a:lnTo>
                    <a:lnTo>
                      <a:pt x="5398" y="1193"/>
                    </a:lnTo>
                    <a:lnTo>
                      <a:pt x="5357" y="1089"/>
                    </a:lnTo>
                    <a:lnTo>
                      <a:pt x="5252" y="1089"/>
                    </a:lnTo>
                    <a:lnTo>
                      <a:pt x="5189" y="1130"/>
                    </a:lnTo>
                    <a:lnTo>
                      <a:pt x="5085" y="1047"/>
                    </a:lnTo>
                    <a:lnTo>
                      <a:pt x="4980" y="1026"/>
                    </a:lnTo>
                    <a:lnTo>
                      <a:pt x="4854" y="879"/>
                    </a:lnTo>
                    <a:lnTo>
                      <a:pt x="4771" y="837"/>
                    </a:lnTo>
                    <a:lnTo>
                      <a:pt x="4729" y="796"/>
                    </a:lnTo>
                    <a:lnTo>
                      <a:pt x="4645" y="796"/>
                    </a:lnTo>
                    <a:lnTo>
                      <a:pt x="4603" y="837"/>
                    </a:lnTo>
                    <a:lnTo>
                      <a:pt x="4457" y="775"/>
                    </a:lnTo>
                    <a:lnTo>
                      <a:pt x="4457" y="607"/>
                    </a:lnTo>
                    <a:lnTo>
                      <a:pt x="4394" y="586"/>
                    </a:lnTo>
                    <a:lnTo>
                      <a:pt x="4310" y="524"/>
                    </a:lnTo>
                    <a:lnTo>
                      <a:pt x="4227" y="524"/>
                    </a:lnTo>
                    <a:lnTo>
                      <a:pt x="4080" y="398"/>
                    </a:lnTo>
                    <a:lnTo>
                      <a:pt x="4038" y="293"/>
                    </a:lnTo>
                    <a:lnTo>
                      <a:pt x="3913" y="252"/>
                    </a:lnTo>
                    <a:lnTo>
                      <a:pt x="3892" y="63"/>
                    </a:lnTo>
                    <a:lnTo>
                      <a:pt x="382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2" name="Google Shape;832;p32"/>
              <p:cNvSpPr/>
              <p:nvPr/>
            </p:nvSpPr>
            <p:spPr>
              <a:xfrm>
                <a:off x="3658200" y="2557475"/>
                <a:ext cx="70850" cy="44050"/>
              </a:xfrm>
              <a:custGeom>
                <a:rect b="b" l="l" r="r" t="t"/>
                <a:pathLst>
                  <a:path extrusionOk="0" h="1762" w="2834">
                    <a:moveTo>
                      <a:pt x="571" y="595"/>
                    </a:moveTo>
                    <a:lnTo>
                      <a:pt x="0" y="1119"/>
                    </a:lnTo>
                    <a:lnTo>
                      <a:pt x="1833" y="1762"/>
                    </a:lnTo>
                    <a:lnTo>
                      <a:pt x="2714" y="1476"/>
                    </a:lnTo>
                    <a:lnTo>
                      <a:pt x="2834" y="1071"/>
                    </a:lnTo>
                    <a:lnTo>
                      <a:pt x="183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</p:sp>
          <p:sp>
            <p:nvSpPr>
              <p:cNvPr id="833" name="Google Shape;833;p32"/>
              <p:cNvSpPr/>
              <p:nvPr/>
            </p:nvSpPr>
            <p:spPr>
              <a:xfrm>
                <a:off x="3719525" y="2432450"/>
                <a:ext cx="79750" cy="89900"/>
              </a:xfrm>
              <a:custGeom>
                <a:rect b="b" l="l" r="r" t="t"/>
                <a:pathLst>
                  <a:path extrusionOk="0" h="3596" w="3190">
                    <a:moveTo>
                      <a:pt x="0" y="167"/>
                    </a:moveTo>
                    <a:lnTo>
                      <a:pt x="261" y="0"/>
                    </a:lnTo>
                    <a:lnTo>
                      <a:pt x="1619" y="1095"/>
                    </a:lnTo>
                    <a:lnTo>
                      <a:pt x="2381" y="1286"/>
                    </a:lnTo>
                    <a:lnTo>
                      <a:pt x="3190" y="1429"/>
                    </a:lnTo>
                    <a:lnTo>
                      <a:pt x="2809" y="2595"/>
                    </a:lnTo>
                    <a:lnTo>
                      <a:pt x="2071" y="2429"/>
                    </a:lnTo>
                    <a:lnTo>
                      <a:pt x="1524" y="3596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</p:sp>
        </p:grpSp>
        <p:grpSp>
          <p:nvGrpSpPr>
            <p:cNvPr id="834" name="Google Shape;834;p32"/>
            <p:cNvGrpSpPr/>
            <p:nvPr/>
          </p:nvGrpSpPr>
          <p:grpSpPr>
            <a:xfrm>
              <a:off x="1023470" y="2682387"/>
              <a:ext cx="89834" cy="138058"/>
              <a:chOff x="3561536" y="2585450"/>
              <a:chExt cx="61539" cy="99045"/>
            </a:xfrm>
          </p:grpSpPr>
          <p:sp>
            <p:nvSpPr>
              <p:cNvPr id="835" name="Google Shape;835;p32"/>
              <p:cNvSpPr/>
              <p:nvPr/>
            </p:nvSpPr>
            <p:spPr>
              <a:xfrm rot="192277">
                <a:off x="3564002" y="2593849"/>
                <a:ext cx="44498" cy="89472"/>
              </a:xfrm>
              <a:custGeom>
                <a:rect b="b" l="l" r="r" t="t"/>
                <a:pathLst>
                  <a:path extrusionOk="0" h="3579" w="1780">
                    <a:moveTo>
                      <a:pt x="628" y="1"/>
                    </a:moveTo>
                    <a:lnTo>
                      <a:pt x="356" y="22"/>
                    </a:lnTo>
                    <a:lnTo>
                      <a:pt x="377" y="147"/>
                    </a:lnTo>
                    <a:lnTo>
                      <a:pt x="461" y="357"/>
                    </a:lnTo>
                    <a:lnTo>
                      <a:pt x="440" y="712"/>
                    </a:lnTo>
                    <a:lnTo>
                      <a:pt x="440" y="775"/>
                    </a:lnTo>
                    <a:lnTo>
                      <a:pt x="419" y="943"/>
                    </a:lnTo>
                    <a:lnTo>
                      <a:pt x="482" y="1026"/>
                    </a:lnTo>
                    <a:lnTo>
                      <a:pt x="440" y="1131"/>
                    </a:lnTo>
                    <a:lnTo>
                      <a:pt x="356" y="1256"/>
                    </a:lnTo>
                    <a:lnTo>
                      <a:pt x="356" y="1445"/>
                    </a:lnTo>
                    <a:lnTo>
                      <a:pt x="231" y="1654"/>
                    </a:lnTo>
                    <a:lnTo>
                      <a:pt x="231" y="1759"/>
                    </a:lnTo>
                    <a:lnTo>
                      <a:pt x="64" y="1968"/>
                    </a:lnTo>
                    <a:lnTo>
                      <a:pt x="1" y="2303"/>
                    </a:lnTo>
                    <a:lnTo>
                      <a:pt x="1" y="2386"/>
                    </a:lnTo>
                    <a:lnTo>
                      <a:pt x="105" y="2386"/>
                    </a:lnTo>
                    <a:lnTo>
                      <a:pt x="168" y="2303"/>
                    </a:lnTo>
                    <a:lnTo>
                      <a:pt x="273" y="2219"/>
                    </a:lnTo>
                    <a:lnTo>
                      <a:pt x="252" y="2303"/>
                    </a:lnTo>
                    <a:lnTo>
                      <a:pt x="315" y="2344"/>
                    </a:lnTo>
                    <a:lnTo>
                      <a:pt x="126" y="2428"/>
                    </a:lnTo>
                    <a:lnTo>
                      <a:pt x="126" y="2554"/>
                    </a:lnTo>
                    <a:lnTo>
                      <a:pt x="168" y="2616"/>
                    </a:lnTo>
                    <a:lnTo>
                      <a:pt x="252" y="2533"/>
                    </a:lnTo>
                    <a:lnTo>
                      <a:pt x="419" y="2533"/>
                    </a:lnTo>
                    <a:lnTo>
                      <a:pt x="336" y="2616"/>
                    </a:lnTo>
                    <a:lnTo>
                      <a:pt x="377" y="2763"/>
                    </a:lnTo>
                    <a:lnTo>
                      <a:pt x="336" y="2909"/>
                    </a:lnTo>
                    <a:lnTo>
                      <a:pt x="336" y="3223"/>
                    </a:lnTo>
                    <a:lnTo>
                      <a:pt x="273" y="3432"/>
                    </a:lnTo>
                    <a:lnTo>
                      <a:pt x="231" y="3495"/>
                    </a:lnTo>
                    <a:lnTo>
                      <a:pt x="273" y="3537"/>
                    </a:lnTo>
                    <a:lnTo>
                      <a:pt x="440" y="3432"/>
                    </a:lnTo>
                    <a:lnTo>
                      <a:pt x="691" y="3495"/>
                    </a:lnTo>
                    <a:lnTo>
                      <a:pt x="796" y="3579"/>
                    </a:lnTo>
                    <a:lnTo>
                      <a:pt x="963" y="3474"/>
                    </a:lnTo>
                    <a:lnTo>
                      <a:pt x="1110" y="3474"/>
                    </a:lnTo>
                    <a:lnTo>
                      <a:pt x="1152" y="3432"/>
                    </a:lnTo>
                    <a:lnTo>
                      <a:pt x="1152" y="3286"/>
                    </a:lnTo>
                    <a:lnTo>
                      <a:pt x="1068" y="3160"/>
                    </a:lnTo>
                    <a:lnTo>
                      <a:pt x="1193" y="2909"/>
                    </a:lnTo>
                    <a:lnTo>
                      <a:pt x="1319" y="2805"/>
                    </a:lnTo>
                    <a:lnTo>
                      <a:pt x="1361" y="2658"/>
                    </a:lnTo>
                    <a:lnTo>
                      <a:pt x="1214" y="2658"/>
                    </a:lnTo>
                    <a:lnTo>
                      <a:pt x="1152" y="2512"/>
                    </a:lnTo>
                    <a:lnTo>
                      <a:pt x="1319" y="2323"/>
                    </a:lnTo>
                    <a:lnTo>
                      <a:pt x="1319" y="2093"/>
                    </a:lnTo>
                    <a:lnTo>
                      <a:pt x="1193" y="2010"/>
                    </a:lnTo>
                    <a:lnTo>
                      <a:pt x="1047" y="1717"/>
                    </a:lnTo>
                    <a:lnTo>
                      <a:pt x="1172" y="1696"/>
                    </a:lnTo>
                    <a:lnTo>
                      <a:pt x="1277" y="1696"/>
                    </a:lnTo>
                    <a:lnTo>
                      <a:pt x="1424" y="1487"/>
                    </a:lnTo>
                    <a:lnTo>
                      <a:pt x="1319" y="1382"/>
                    </a:lnTo>
                    <a:lnTo>
                      <a:pt x="1465" y="1277"/>
                    </a:lnTo>
                    <a:lnTo>
                      <a:pt x="1465" y="922"/>
                    </a:lnTo>
                    <a:lnTo>
                      <a:pt x="1424" y="754"/>
                    </a:lnTo>
                    <a:lnTo>
                      <a:pt x="1675" y="545"/>
                    </a:lnTo>
                    <a:lnTo>
                      <a:pt x="1737" y="545"/>
                    </a:lnTo>
                    <a:lnTo>
                      <a:pt x="1779" y="440"/>
                    </a:lnTo>
                    <a:lnTo>
                      <a:pt x="1675" y="252"/>
                    </a:lnTo>
                    <a:lnTo>
                      <a:pt x="1633" y="127"/>
                    </a:lnTo>
                    <a:lnTo>
                      <a:pt x="1382" y="85"/>
                    </a:lnTo>
                    <a:lnTo>
                      <a:pt x="1277" y="210"/>
                    </a:lnTo>
                    <a:lnTo>
                      <a:pt x="942" y="127"/>
                    </a:lnTo>
                    <a:lnTo>
                      <a:pt x="754" y="231"/>
                    </a:lnTo>
                    <a:lnTo>
                      <a:pt x="691" y="147"/>
                    </a:lnTo>
                    <a:lnTo>
                      <a:pt x="733" y="22"/>
                    </a:lnTo>
                    <a:lnTo>
                      <a:pt x="62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6" name="Google Shape;836;p32"/>
              <p:cNvSpPr/>
              <p:nvPr/>
            </p:nvSpPr>
            <p:spPr>
              <a:xfrm>
                <a:off x="3580800" y="2585450"/>
                <a:ext cx="42275" cy="93450"/>
              </a:xfrm>
              <a:custGeom>
                <a:rect b="b" l="l" r="r" t="t"/>
                <a:pathLst>
                  <a:path extrusionOk="0" h="3738" w="1691">
                    <a:moveTo>
                      <a:pt x="453" y="0"/>
                    </a:moveTo>
                    <a:lnTo>
                      <a:pt x="0" y="547"/>
                    </a:lnTo>
                    <a:lnTo>
                      <a:pt x="0" y="3429"/>
                    </a:lnTo>
                    <a:lnTo>
                      <a:pt x="429" y="3738"/>
                    </a:lnTo>
                    <a:lnTo>
                      <a:pt x="1691" y="2714"/>
                    </a:lnTo>
                    <a:lnTo>
                      <a:pt x="1691" y="50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</p:sp>
        </p:grpSp>
        <p:grpSp>
          <p:nvGrpSpPr>
            <p:cNvPr id="837" name="Google Shape;837;p32"/>
            <p:cNvGrpSpPr/>
            <p:nvPr/>
          </p:nvGrpSpPr>
          <p:grpSpPr>
            <a:xfrm>
              <a:off x="1526793" y="1844722"/>
              <a:ext cx="227838" cy="366352"/>
              <a:chOff x="3906325" y="1984500"/>
              <a:chExt cx="156075" cy="262825"/>
            </a:xfrm>
          </p:grpSpPr>
          <p:sp>
            <p:nvSpPr>
              <p:cNvPr id="838" name="Google Shape;838;p32"/>
              <p:cNvSpPr/>
              <p:nvPr/>
            </p:nvSpPr>
            <p:spPr>
              <a:xfrm>
                <a:off x="3906325" y="1984500"/>
                <a:ext cx="100825" cy="124200"/>
              </a:xfrm>
              <a:custGeom>
                <a:rect b="b" l="l" r="r" t="t"/>
                <a:pathLst>
                  <a:path extrusionOk="0" h="4968" w="4033">
                    <a:moveTo>
                      <a:pt x="2901" y="4968"/>
                    </a:moveTo>
                    <a:lnTo>
                      <a:pt x="1524" y="4673"/>
                    </a:lnTo>
                    <a:lnTo>
                      <a:pt x="0" y="1771"/>
                    </a:lnTo>
                    <a:lnTo>
                      <a:pt x="737" y="886"/>
                    </a:lnTo>
                    <a:lnTo>
                      <a:pt x="2508" y="1181"/>
                    </a:lnTo>
                    <a:lnTo>
                      <a:pt x="2655" y="345"/>
                    </a:lnTo>
                    <a:lnTo>
                      <a:pt x="3442" y="0"/>
                    </a:lnTo>
                    <a:lnTo>
                      <a:pt x="4033" y="44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</p:sp>
          <p:sp>
            <p:nvSpPr>
              <p:cNvPr id="839" name="Google Shape;839;p32"/>
              <p:cNvSpPr/>
              <p:nvPr/>
            </p:nvSpPr>
            <p:spPr>
              <a:xfrm>
                <a:off x="3919575" y="1989950"/>
                <a:ext cx="142825" cy="257375"/>
              </a:xfrm>
              <a:custGeom>
                <a:rect b="b" l="l" r="r" t="t"/>
                <a:pathLst>
                  <a:path extrusionOk="0" h="10295" w="5713">
                    <a:moveTo>
                      <a:pt x="2867" y="0"/>
                    </a:moveTo>
                    <a:lnTo>
                      <a:pt x="2762" y="105"/>
                    </a:lnTo>
                    <a:lnTo>
                      <a:pt x="2762" y="147"/>
                    </a:lnTo>
                    <a:lnTo>
                      <a:pt x="2679" y="189"/>
                    </a:lnTo>
                    <a:lnTo>
                      <a:pt x="2532" y="147"/>
                    </a:lnTo>
                    <a:lnTo>
                      <a:pt x="2386" y="209"/>
                    </a:lnTo>
                    <a:lnTo>
                      <a:pt x="2386" y="293"/>
                    </a:lnTo>
                    <a:lnTo>
                      <a:pt x="2323" y="419"/>
                    </a:lnTo>
                    <a:lnTo>
                      <a:pt x="2239" y="461"/>
                    </a:lnTo>
                    <a:lnTo>
                      <a:pt x="2281" y="544"/>
                    </a:lnTo>
                    <a:lnTo>
                      <a:pt x="2260" y="628"/>
                    </a:lnTo>
                    <a:lnTo>
                      <a:pt x="2239" y="921"/>
                    </a:lnTo>
                    <a:lnTo>
                      <a:pt x="2281" y="1088"/>
                    </a:lnTo>
                    <a:lnTo>
                      <a:pt x="2344" y="1193"/>
                    </a:lnTo>
                    <a:lnTo>
                      <a:pt x="2281" y="1277"/>
                    </a:lnTo>
                    <a:lnTo>
                      <a:pt x="2177" y="1360"/>
                    </a:lnTo>
                    <a:lnTo>
                      <a:pt x="2072" y="1360"/>
                    </a:lnTo>
                    <a:lnTo>
                      <a:pt x="1967" y="1444"/>
                    </a:lnTo>
                    <a:lnTo>
                      <a:pt x="1905" y="1486"/>
                    </a:lnTo>
                    <a:lnTo>
                      <a:pt x="1821" y="1611"/>
                    </a:lnTo>
                    <a:lnTo>
                      <a:pt x="1674" y="1590"/>
                    </a:lnTo>
                    <a:lnTo>
                      <a:pt x="1507" y="1465"/>
                    </a:lnTo>
                    <a:lnTo>
                      <a:pt x="1381" y="1465"/>
                    </a:lnTo>
                    <a:lnTo>
                      <a:pt x="1298" y="1549"/>
                    </a:lnTo>
                    <a:lnTo>
                      <a:pt x="1151" y="1674"/>
                    </a:lnTo>
                    <a:lnTo>
                      <a:pt x="900" y="1674"/>
                    </a:lnTo>
                    <a:lnTo>
                      <a:pt x="733" y="1590"/>
                    </a:lnTo>
                    <a:lnTo>
                      <a:pt x="670" y="1465"/>
                    </a:lnTo>
                    <a:lnTo>
                      <a:pt x="607" y="1339"/>
                    </a:lnTo>
                    <a:lnTo>
                      <a:pt x="377" y="1130"/>
                    </a:lnTo>
                    <a:lnTo>
                      <a:pt x="293" y="984"/>
                    </a:lnTo>
                    <a:lnTo>
                      <a:pt x="189" y="963"/>
                    </a:lnTo>
                    <a:lnTo>
                      <a:pt x="105" y="1046"/>
                    </a:lnTo>
                    <a:lnTo>
                      <a:pt x="84" y="1151"/>
                    </a:lnTo>
                    <a:lnTo>
                      <a:pt x="105" y="1214"/>
                    </a:lnTo>
                    <a:lnTo>
                      <a:pt x="84" y="1256"/>
                    </a:lnTo>
                    <a:lnTo>
                      <a:pt x="42" y="1214"/>
                    </a:lnTo>
                    <a:lnTo>
                      <a:pt x="1" y="1256"/>
                    </a:lnTo>
                    <a:lnTo>
                      <a:pt x="105" y="1360"/>
                    </a:lnTo>
                    <a:lnTo>
                      <a:pt x="273" y="1423"/>
                    </a:lnTo>
                    <a:lnTo>
                      <a:pt x="482" y="1674"/>
                    </a:lnTo>
                    <a:lnTo>
                      <a:pt x="628" y="1779"/>
                    </a:lnTo>
                    <a:lnTo>
                      <a:pt x="879" y="1800"/>
                    </a:lnTo>
                    <a:lnTo>
                      <a:pt x="942" y="1841"/>
                    </a:lnTo>
                    <a:lnTo>
                      <a:pt x="1026" y="1883"/>
                    </a:lnTo>
                    <a:lnTo>
                      <a:pt x="1130" y="2009"/>
                    </a:lnTo>
                    <a:lnTo>
                      <a:pt x="1193" y="2113"/>
                    </a:lnTo>
                    <a:lnTo>
                      <a:pt x="1298" y="2113"/>
                    </a:lnTo>
                    <a:lnTo>
                      <a:pt x="1402" y="2239"/>
                    </a:lnTo>
                    <a:lnTo>
                      <a:pt x="1465" y="2239"/>
                    </a:lnTo>
                    <a:lnTo>
                      <a:pt x="1528" y="2323"/>
                    </a:lnTo>
                    <a:lnTo>
                      <a:pt x="1465" y="2427"/>
                    </a:lnTo>
                    <a:lnTo>
                      <a:pt x="1507" y="2574"/>
                    </a:lnTo>
                    <a:lnTo>
                      <a:pt x="1444" y="2720"/>
                    </a:lnTo>
                    <a:lnTo>
                      <a:pt x="1444" y="2825"/>
                    </a:lnTo>
                    <a:lnTo>
                      <a:pt x="1612" y="2825"/>
                    </a:lnTo>
                    <a:lnTo>
                      <a:pt x="1633" y="2950"/>
                    </a:lnTo>
                    <a:lnTo>
                      <a:pt x="1591" y="3034"/>
                    </a:lnTo>
                    <a:lnTo>
                      <a:pt x="1612" y="3181"/>
                    </a:lnTo>
                    <a:lnTo>
                      <a:pt x="1653" y="3285"/>
                    </a:lnTo>
                    <a:lnTo>
                      <a:pt x="1695" y="3494"/>
                    </a:lnTo>
                    <a:lnTo>
                      <a:pt x="1653" y="3599"/>
                    </a:lnTo>
                    <a:lnTo>
                      <a:pt x="1695" y="3683"/>
                    </a:lnTo>
                    <a:lnTo>
                      <a:pt x="1695" y="3913"/>
                    </a:lnTo>
                    <a:lnTo>
                      <a:pt x="1653" y="3997"/>
                    </a:lnTo>
                    <a:lnTo>
                      <a:pt x="1716" y="4143"/>
                    </a:lnTo>
                    <a:lnTo>
                      <a:pt x="1821" y="4185"/>
                    </a:lnTo>
                    <a:lnTo>
                      <a:pt x="1925" y="4394"/>
                    </a:lnTo>
                    <a:lnTo>
                      <a:pt x="1967" y="4478"/>
                    </a:lnTo>
                    <a:lnTo>
                      <a:pt x="1967" y="4603"/>
                    </a:lnTo>
                    <a:lnTo>
                      <a:pt x="1988" y="4645"/>
                    </a:lnTo>
                    <a:lnTo>
                      <a:pt x="2093" y="4645"/>
                    </a:lnTo>
                    <a:lnTo>
                      <a:pt x="2197" y="4750"/>
                    </a:lnTo>
                    <a:lnTo>
                      <a:pt x="2407" y="4750"/>
                    </a:lnTo>
                    <a:lnTo>
                      <a:pt x="2574" y="4875"/>
                    </a:lnTo>
                    <a:lnTo>
                      <a:pt x="2490" y="4938"/>
                    </a:lnTo>
                    <a:lnTo>
                      <a:pt x="2553" y="5022"/>
                    </a:lnTo>
                    <a:lnTo>
                      <a:pt x="2553" y="5189"/>
                    </a:lnTo>
                    <a:lnTo>
                      <a:pt x="2490" y="5231"/>
                    </a:lnTo>
                    <a:lnTo>
                      <a:pt x="2679" y="5378"/>
                    </a:lnTo>
                    <a:lnTo>
                      <a:pt x="2553" y="5357"/>
                    </a:lnTo>
                    <a:lnTo>
                      <a:pt x="2490" y="5378"/>
                    </a:lnTo>
                    <a:lnTo>
                      <a:pt x="2658" y="5524"/>
                    </a:lnTo>
                    <a:lnTo>
                      <a:pt x="2658" y="5587"/>
                    </a:lnTo>
                    <a:lnTo>
                      <a:pt x="2469" y="5482"/>
                    </a:lnTo>
                    <a:lnTo>
                      <a:pt x="2302" y="5482"/>
                    </a:lnTo>
                    <a:lnTo>
                      <a:pt x="2156" y="5587"/>
                    </a:lnTo>
                    <a:lnTo>
                      <a:pt x="2156" y="5691"/>
                    </a:lnTo>
                    <a:lnTo>
                      <a:pt x="2051" y="5796"/>
                    </a:lnTo>
                    <a:lnTo>
                      <a:pt x="2051" y="5880"/>
                    </a:lnTo>
                    <a:lnTo>
                      <a:pt x="1988" y="5901"/>
                    </a:lnTo>
                    <a:lnTo>
                      <a:pt x="1821" y="6089"/>
                    </a:lnTo>
                    <a:lnTo>
                      <a:pt x="1779" y="6277"/>
                    </a:lnTo>
                    <a:lnTo>
                      <a:pt x="1737" y="6298"/>
                    </a:lnTo>
                    <a:lnTo>
                      <a:pt x="1716" y="6256"/>
                    </a:lnTo>
                    <a:lnTo>
                      <a:pt x="1653" y="6256"/>
                    </a:lnTo>
                    <a:lnTo>
                      <a:pt x="1716" y="6361"/>
                    </a:lnTo>
                    <a:lnTo>
                      <a:pt x="1674" y="6445"/>
                    </a:lnTo>
                    <a:lnTo>
                      <a:pt x="1549" y="6445"/>
                    </a:lnTo>
                    <a:lnTo>
                      <a:pt x="1465" y="6549"/>
                    </a:lnTo>
                    <a:lnTo>
                      <a:pt x="1507" y="6717"/>
                    </a:lnTo>
                    <a:lnTo>
                      <a:pt x="1570" y="6759"/>
                    </a:lnTo>
                    <a:lnTo>
                      <a:pt x="1444" y="6717"/>
                    </a:lnTo>
                    <a:lnTo>
                      <a:pt x="1402" y="6654"/>
                    </a:lnTo>
                    <a:lnTo>
                      <a:pt x="1319" y="6696"/>
                    </a:lnTo>
                    <a:lnTo>
                      <a:pt x="1256" y="6821"/>
                    </a:lnTo>
                    <a:lnTo>
                      <a:pt x="1298" y="6884"/>
                    </a:lnTo>
                    <a:lnTo>
                      <a:pt x="1214" y="6842"/>
                    </a:lnTo>
                    <a:lnTo>
                      <a:pt x="1193" y="6905"/>
                    </a:lnTo>
                    <a:lnTo>
                      <a:pt x="1256" y="6968"/>
                    </a:lnTo>
                    <a:lnTo>
                      <a:pt x="1256" y="7031"/>
                    </a:lnTo>
                    <a:lnTo>
                      <a:pt x="1193" y="7114"/>
                    </a:lnTo>
                    <a:lnTo>
                      <a:pt x="1151" y="7156"/>
                    </a:lnTo>
                    <a:lnTo>
                      <a:pt x="1047" y="7219"/>
                    </a:lnTo>
                    <a:lnTo>
                      <a:pt x="1005" y="7177"/>
                    </a:lnTo>
                    <a:lnTo>
                      <a:pt x="984" y="7135"/>
                    </a:lnTo>
                    <a:lnTo>
                      <a:pt x="900" y="7114"/>
                    </a:lnTo>
                    <a:lnTo>
                      <a:pt x="817" y="7135"/>
                    </a:lnTo>
                    <a:lnTo>
                      <a:pt x="837" y="7240"/>
                    </a:lnTo>
                    <a:lnTo>
                      <a:pt x="796" y="7282"/>
                    </a:lnTo>
                    <a:lnTo>
                      <a:pt x="837" y="7386"/>
                    </a:lnTo>
                    <a:lnTo>
                      <a:pt x="796" y="7491"/>
                    </a:lnTo>
                    <a:lnTo>
                      <a:pt x="733" y="7533"/>
                    </a:lnTo>
                    <a:lnTo>
                      <a:pt x="691" y="7637"/>
                    </a:lnTo>
                    <a:lnTo>
                      <a:pt x="733" y="7742"/>
                    </a:lnTo>
                    <a:lnTo>
                      <a:pt x="775" y="7763"/>
                    </a:lnTo>
                    <a:lnTo>
                      <a:pt x="733" y="7867"/>
                    </a:lnTo>
                    <a:lnTo>
                      <a:pt x="775" y="7951"/>
                    </a:lnTo>
                    <a:lnTo>
                      <a:pt x="858" y="7909"/>
                    </a:lnTo>
                    <a:lnTo>
                      <a:pt x="900" y="7972"/>
                    </a:lnTo>
                    <a:lnTo>
                      <a:pt x="879" y="8098"/>
                    </a:lnTo>
                    <a:lnTo>
                      <a:pt x="837" y="8160"/>
                    </a:lnTo>
                    <a:lnTo>
                      <a:pt x="879" y="8265"/>
                    </a:lnTo>
                    <a:lnTo>
                      <a:pt x="837" y="8307"/>
                    </a:lnTo>
                    <a:lnTo>
                      <a:pt x="942" y="8495"/>
                    </a:lnTo>
                    <a:lnTo>
                      <a:pt x="1005" y="8537"/>
                    </a:lnTo>
                    <a:lnTo>
                      <a:pt x="942" y="8621"/>
                    </a:lnTo>
                    <a:lnTo>
                      <a:pt x="1026" y="8746"/>
                    </a:lnTo>
                    <a:lnTo>
                      <a:pt x="942" y="8788"/>
                    </a:lnTo>
                    <a:lnTo>
                      <a:pt x="984" y="8955"/>
                    </a:lnTo>
                    <a:lnTo>
                      <a:pt x="942" y="9039"/>
                    </a:lnTo>
                    <a:lnTo>
                      <a:pt x="942" y="9269"/>
                    </a:lnTo>
                    <a:lnTo>
                      <a:pt x="1005" y="9353"/>
                    </a:lnTo>
                    <a:lnTo>
                      <a:pt x="942" y="9479"/>
                    </a:lnTo>
                    <a:lnTo>
                      <a:pt x="942" y="9562"/>
                    </a:lnTo>
                    <a:lnTo>
                      <a:pt x="1005" y="9625"/>
                    </a:lnTo>
                    <a:lnTo>
                      <a:pt x="1151" y="9541"/>
                    </a:lnTo>
                    <a:lnTo>
                      <a:pt x="1214" y="9583"/>
                    </a:lnTo>
                    <a:lnTo>
                      <a:pt x="1235" y="9520"/>
                    </a:lnTo>
                    <a:lnTo>
                      <a:pt x="1361" y="9646"/>
                    </a:lnTo>
                    <a:lnTo>
                      <a:pt x="1444" y="9625"/>
                    </a:lnTo>
                    <a:lnTo>
                      <a:pt x="1528" y="9688"/>
                    </a:lnTo>
                    <a:lnTo>
                      <a:pt x="1674" y="9667"/>
                    </a:lnTo>
                    <a:lnTo>
                      <a:pt x="1737" y="9688"/>
                    </a:lnTo>
                    <a:lnTo>
                      <a:pt x="1674" y="9772"/>
                    </a:lnTo>
                    <a:lnTo>
                      <a:pt x="1737" y="9772"/>
                    </a:lnTo>
                    <a:lnTo>
                      <a:pt x="1863" y="9667"/>
                    </a:lnTo>
                    <a:lnTo>
                      <a:pt x="1863" y="9751"/>
                    </a:lnTo>
                    <a:lnTo>
                      <a:pt x="1779" y="9855"/>
                    </a:lnTo>
                    <a:lnTo>
                      <a:pt x="1946" y="10064"/>
                    </a:lnTo>
                    <a:lnTo>
                      <a:pt x="1967" y="10148"/>
                    </a:lnTo>
                    <a:lnTo>
                      <a:pt x="1946" y="10274"/>
                    </a:lnTo>
                    <a:lnTo>
                      <a:pt x="1967" y="10295"/>
                    </a:lnTo>
                    <a:lnTo>
                      <a:pt x="2030" y="10148"/>
                    </a:lnTo>
                    <a:lnTo>
                      <a:pt x="2114" y="10106"/>
                    </a:lnTo>
                    <a:lnTo>
                      <a:pt x="2135" y="10190"/>
                    </a:lnTo>
                    <a:lnTo>
                      <a:pt x="2239" y="10148"/>
                    </a:lnTo>
                    <a:lnTo>
                      <a:pt x="2323" y="10148"/>
                    </a:lnTo>
                    <a:lnTo>
                      <a:pt x="2490" y="10002"/>
                    </a:lnTo>
                    <a:lnTo>
                      <a:pt x="2595" y="10002"/>
                    </a:lnTo>
                    <a:lnTo>
                      <a:pt x="2825" y="9855"/>
                    </a:lnTo>
                    <a:lnTo>
                      <a:pt x="2867" y="9792"/>
                    </a:lnTo>
                    <a:lnTo>
                      <a:pt x="3014" y="9855"/>
                    </a:lnTo>
                    <a:lnTo>
                      <a:pt x="3118" y="9834"/>
                    </a:lnTo>
                    <a:lnTo>
                      <a:pt x="3223" y="9688"/>
                    </a:lnTo>
                    <a:lnTo>
                      <a:pt x="3244" y="9751"/>
                    </a:lnTo>
                    <a:lnTo>
                      <a:pt x="3202" y="9855"/>
                    </a:lnTo>
                    <a:lnTo>
                      <a:pt x="3244" y="9876"/>
                    </a:lnTo>
                    <a:lnTo>
                      <a:pt x="3306" y="9751"/>
                    </a:lnTo>
                    <a:lnTo>
                      <a:pt x="3348" y="9772"/>
                    </a:lnTo>
                    <a:lnTo>
                      <a:pt x="3306" y="9646"/>
                    </a:lnTo>
                    <a:lnTo>
                      <a:pt x="3348" y="9583"/>
                    </a:lnTo>
                    <a:lnTo>
                      <a:pt x="3411" y="9688"/>
                    </a:lnTo>
                    <a:lnTo>
                      <a:pt x="3453" y="9688"/>
                    </a:lnTo>
                    <a:lnTo>
                      <a:pt x="3495" y="9625"/>
                    </a:lnTo>
                    <a:lnTo>
                      <a:pt x="3537" y="9751"/>
                    </a:lnTo>
                    <a:lnTo>
                      <a:pt x="3620" y="9730"/>
                    </a:lnTo>
                    <a:lnTo>
                      <a:pt x="3620" y="9646"/>
                    </a:lnTo>
                    <a:lnTo>
                      <a:pt x="3662" y="9667"/>
                    </a:lnTo>
                    <a:lnTo>
                      <a:pt x="3704" y="9730"/>
                    </a:lnTo>
                    <a:lnTo>
                      <a:pt x="3767" y="9646"/>
                    </a:lnTo>
                    <a:lnTo>
                      <a:pt x="3934" y="9625"/>
                    </a:lnTo>
                    <a:lnTo>
                      <a:pt x="4018" y="9688"/>
                    </a:lnTo>
                    <a:lnTo>
                      <a:pt x="4206" y="9667"/>
                    </a:lnTo>
                    <a:lnTo>
                      <a:pt x="4206" y="9625"/>
                    </a:lnTo>
                    <a:lnTo>
                      <a:pt x="4143" y="9562"/>
                    </a:lnTo>
                    <a:lnTo>
                      <a:pt x="4206" y="9541"/>
                    </a:lnTo>
                    <a:lnTo>
                      <a:pt x="4269" y="9562"/>
                    </a:lnTo>
                    <a:lnTo>
                      <a:pt x="4311" y="9646"/>
                    </a:lnTo>
                    <a:lnTo>
                      <a:pt x="4415" y="9667"/>
                    </a:lnTo>
                    <a:lnTo>
                      <a:pt x="4457" y="9562"/>
                    </a:lnTo>
                    <a:lnTo>
                      <a:pt x="4436" y="9416"/>
                    </a:lnTo>
                    <a:lnTo>
                      <a:pt x="4687" y="9144"/>
                    </a:lnTo>
                    <a:lnTo>
                      <a:pt x="4876" y="9123"/>
                    </a:lnTo>
                    <a:lnTo>
                      <a:pt x="5043" y="8872"/>
                    </a:lnTo>
                    <a:lnTo>
                      <a:pt x="5190" y="8621"/>
                    </a:lnTo>
                    <a:lnTo>
                      <a:pt x="5315" y="8349"/>
                    </a:lnTo>
                    <a:lnTo>
                      <a:pt x="5566" y="7951"/>
                    </a:lnTo>
                    <a:lnTo>
                      <a:pt x="5713" y="7533"/>
                    </a:lnTo>
                    <a:lnTo>
                      <a:pt x="5692" y="7344"/>
                    </a:lnTo>
                    <a:lnTo>
                      <a:pt x="5420" y="7051"/>
                    </a:lnTo>
                    <a:lnTo>
                      <a:pt x="5273" y="7010"/>
                    </a:lnTo>
                    <a:lnTo>
                      <a:pt x="5001" y="6633"/>
                    </a:lnTo>
                    <a:lnTo>
                      <a:pt x="5064" y="6466"/>
                    </a:lnTo>
                    <a:lnTo>
                      <a:pt x="5169" y="6298"/>
                    </a:lnTo>
                    <a:lnTo>
                      <a:pt x="5169" y="6110"/>
                    </a:lnTo>
                    <a:lnTo>
                      <a:pt x="4980" y="5984"/>
                    </a:lnTo>
                    <a:lnTo>
                      <a:pt x="4938" y="5859"/>
                    </a:lnTo>
                    <a:lnTo>
                      <a:pt x="4938" y="5650"/>
                    </a:lnTo>
                    <a:lnTo>
                      <a:pt x="4980" y="5587"/>
                    </a:lnTo>
                    <a:lnTo>
                      <a:pt x="4938" y="5482"/>
                    </a:lnTo>
                    <a:lnTo>
                      <a:pt x="4792" y="5461"/>
                    </a:lnTo>
                    <a:lnTo>
                      <a:pt x="4729" y="5357"/>
                    </a:lnTo>
                    <a:lnTo>
                      <a:pt x="4729" y="5168"/>
                    </a:lnTo>
                    <a:lnTo>
                      <a:pt x="4792" y="5064"/>
                    </a:lnTo>
                    <a:lnTo>
                      <a:pt x="4687" y="5043"/>
                    </a:lnTo>
                    <a:lnTo>
                      <a:pt x="4687" y="4938"/>
                    </a:lnTo>
                    <a:lnTo>
                      <a:pt x="4729" y="4582"/>
                    </a:lnTo>
                    <a:lnTo>
                      <a:pt x="4834" y="4541"/>
                    </a:lnTo>
                    <a:lnTo>
                      <a:pt x="4562" y="3955"/>
                    </a:lnTo>
                    <a:lnTo>
                      <a:pt x="4332" y="3494"/>
                    </a:lnTo>
                    <a:lnTo>
                      <a:pt x="4269" y="3348"/>
                    </a:lnTo>
                    <a:lnTo>
                      <a:pt x="4143" y="3181"/>
                    </a:lnTo>
                    <a:lnTo>
                      <a:pt x="4248" y="2929"/>
                    </a:lnTo>
                    <a:lnTo>
                      <a:pt x="4353" y="2741"/>
                    </a:lnTo>
                    <a:lnTo>
                      <a:pt x="4415" y="2553"/>
                    </a:lnTo>
                    <a:lnTo>
                      <a:pt x="4332" y="2490"/>
                    </a:lnTo>
                    <a:lnTo>
                      <a:pt x="4060" y="2323"/>
                    </a:lnTo>
                    <a:lnTo>
                      <a:pt x="4018" y="2218"/>
                    </a:lnTo>
                    <a:lnTo>
                      <a:pt x="3934" y="2093"/>
                    </a:lnTo>
                    <a:lnTo>
                      <a:pt x="3767" y="2009"/>
                    </a:lnTo>
                    <a:lnTo>
                      <a:pt x="3704" y="2009"/>
                    </a:lnTo>
                    <a:lnTo>
                      <a:pt x="3599" y="1758"/>
                    </a:lnTo>
                    <a:lnTo>
                      <a:pt x="3516" y="1653"/>
                    </a:lnTo>
                    <a:lnTo>
                      <a:pt x="3558" y="1465"/>
                    </a:lnTo>
                    <a:lnTo>
                      <a:pt x="3599" y="1297"/>
                    </a:lnTo>
                    <a:lnTo>
                      <a:pt x="3495" y="1277"/>
                    </a:lnTo>
                    <a:lnTo>
                      <a:pt x="3599" y="1235"/>
                    </a:lnTo>
                    <a:lnTo>
                      <a:pt x="3746" y="1172"/>
                    </a:lnTo>
                    <a:lnTo>
                      <a:pt x="3725" y="942"/>
                    </a:lnTo>
                    <a:lnTo>
                      <a:pt x="3830" y="774"/>
                    </a:lnTo>
                    <a:lnTo>
                      <a:pt x="3850" y="649"/>
                    </a:lnTo>
                    <a:lnTo>
                      <a:pt x="3746" y="523"/>
                    </a:lnTo>
                    <a:lnTo>
                      <a:pt x="3725" y="419"/>
                    </a:lnTo>
                    <a:lnTo>
                      <a:pt x="3537" y="398"/>
                    </a:lnTo>
                    <a:lnTo>
                      <a:pt x="3411" y="335"/>
                    </a:lnTo>
                    <a:lnTo>
                      <a:pt x="3327" y="251"/>
                    </a:lnTo>
                    <a:lnTo>
                      <a:pt x="3202" y="84"/>
                    </a:lnTo>
                    <a:lnTo>
                      <a:pt x="309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40" name="Google Shape;840;p32"/>
            <p:cNvGrpSpPr/>
            <p:nvPr/>
          </p:nvGrpSpPr>
          <p:grpSpPr>
            <a:xfrm>
              <a:off x="1543836" y="4043460"/>
              <a:ext cx="344841" cy="288677"/>
              <a:chOff x="3918000" y="3561900"/>
              <a:chExt cx="236225" cy="207100"/>
            </a:xfrm>
          </p:grpSpPr>
          <p:sp>
            <p:nvSpPr>
              <p:cNvPr id="841" name="Google Shape;841;p32"/>
              <p:cNvSpPr/>
              <p:nvPr/>
            </p:nvSpPr>
            <p:spPr>
              <a:xfrm>
                <a:off x="3925800" y="3561900"/>
                <a:ext cx="228425" cy="170000"/>
              </a:xfrm>
              <a:custGeom>
                <a:rect b="b" l="l" r="r" t="t"/>
                <a:pathLst>
                  <a:path extrusionOk="0" h="6800" w="9137">
                    <a:moveTo>
                      <a:pt x="0" y="4356"/>
                    </a:moveTo>
                    <a:lnTo>
                      <a:pt x="1381" y="1594"/>
                    </a:lnTo>
                    <a:lnTo>
                      <a:pt x="7012" y="0"/>
                    </a:lnTo>
                    <a:lnTo>
                      <a:pt x="9137" y="532"/>
                    </a:lnTo>
                    <a:lnTo>
                      <a:pt x="8500" y="2444"/>
                    </a:lnTo>
                    <a:lnTo>
                      <a:pt x="6906" y="5206"/>
                    </a:lnTo>
                    <a:lnTo>
                      <a:pt x="3719" y="680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</p:sp>
          <p:sp>
            <p:nvSpPr>
              <p:cNvPr id="842" name="Google Shape;842;p32"/>
              <p:cNvSpPr/>
              <p:nvPr/>
            </p:nvSpPr>
            <p:spPr>
              <a:xfrm>
                <a:off x="3918000" y="3569675"/>
                <a:ext cx="229150" cy="199325"/>
              </a:xfrm>
              <a:custGeom>
                <a:rect b="b" l="l" r="r" t="t"/>
                <a:pathLst>
                  <a:path extrusionOk="0" h="7973" w="9166">
                    <a:moveTo>
                      <a:pt x="6696" y="3976"/>
                    </a:moveTo>
                    <a:lnTo>
                      <a:pt x="6738" y="4018"/>
                    </a:lnTo>
                    <a:lnTo>
                      <a:pt x="6780" y="3997"/>
                    </a:lnTo>
                    <a:lnTo>
                      <a:pt x="6843" y="4039"/>
                    </a:lnTo>
                    <a:lnTo>
                      <a:pt x="6926" y="4018"/>
                    </a:lnTo>
                    <a:lnTo>
                      <a:pt x="7052" y="4122"/>
                    </a:lnTo>
                    <a:lnTo>
                      <a:pt x="7136" y="4353"/>
                    </a:lnTo>
                    <a:lnTo>
                      <a:pt x="7136" y="4499"/>
                    </a:lnTo>
                    <a:lnTo>
                      <a:pt x="7094" y="4583"/>
                    </a:lnTo>
                    <a:lnTo>
                      <a:pt x="6989" y="4625"/>
                    </a:lnTo>
                    <a:lnTo>
                      <a:pt x="6989" y="4708"/>
                    </a:lnTo>
                    <a:lnTo>
                      <a:pt x="7031" y="4750"/>
                    </a:lnTo>
                    <a:lnTo>
                      <a:pt x="7031" y="4834"/>
                    </a:lnTo>
                    <a:lnTo>
                      <a:pt x="6926" y="4918"/>
                    </a:lnTo>
                    <a:lnTo>
                      <a:pt x="6843" y="4876"/>
                    </a:lnTo>
                    <a:lnTo>
                      <a:pt x="6738" y="4918"/>
                    </a:lnTo>
                    <a:lnTo>
                      <a:pt x="6675" y="4959"/>
                    </a:lnTo>
                    <a:lnTo>
                      <a:pt x="6571" y="5001"/>
                    </a:lnTo>
                    <a:lnTo>
                      <a:pt x="6508" y="5127"/>
                    </a:lnTo>
                    <a:lnTo>
                      <a:pt x="6466" y="5169"/>
                    </a:lnTo>
                    <a:lnTo>
                      <a:pt x="6424" y="5231"/>
                    </a:lnTo>
                    <a:lnTo>
                      <a:pt x="6320" y="5231"/>
                    </a:lnTo>
                    <a:lnTo>
                      <a:pt x="6194" y="5169"/>
                    </a:lnTo>
                    <a:lnTo>
                      <a:pt x="6152" y="5106"/>
                    </a:lnTo>
                    <a:lnTo>
                      <a:pt x="6069" y="5022"/>
                    </a:lnTo>
                    <a:lnTo>
                      <a:pt x="6069" y="4918"/>
                    </a:lnTo>
                    <a:lnTo>
                      <a:pt x="5985" y="4834"/>
                    </a:lnTo>
                    <a:lnTo>
                      <a:pt x="5964" y="4771"/>
                    </a:lnTo>
                    <a:lnTo>
                      <a:pt x="5880" y="4708"/>
                    </a:lnTo>
                    <a:lnTo>
                      <a:pt x="5838" y="4604"/>
                    </a:lnTo>
                    <a:lnTo>
                      <a:pt x="5901" y="4541"/>
                    </a:lnTo>
                    <a:lnTo>
                      <a:pt x="6069" y="4415"/>
                    </a:lnTo>
                    <a:lnTo>
                      <a:pt x="6110" y="4248"/>
                    </a:lnTo>
                    <a:lnTo>
                      <a:pt x="6257" y="4164"/>
                    </a:lnTo>
                    <a:lnTo>
                      <a:pt x="6466" y="4122"/>
                    </a:lnTo>
                    <a:lnTo>
                      <a:pt x="6508" y="4081"/>
                    </a:lnTo>
                    <a:lnTo>
                      <a:pt x="6592" y="4018"/>
                    </a:lnTo>
                    <a:lnTo>
                      <a:pt x="6613" y="3976"/>
                    </a:lnTo>
                    <a:close/>
                    <a:moveTo>
                      <a:pt x="7659" y="1"/>
                    </a:moveTo>
                    <a:lnTo>
                      <a:pt x="7470" y="21"/>
                    </a:lnTo>
                    <a:lnTo>
                      <a:pt x="7387" y="21"/>
                    </a:lnTo>
                    <a:lnTo>
                      <a:pt x="7345" y="63"/>
                    </a:lnTo>
                    <a:lnTo>
                      <a:pt x="7240" y="63"/>
                    </a:lnTo>
                    <a:lnTo>
                      <a:pt x="7178" y="126"/>
                    </a:lnTo>
                    <a:lnTo>
                      <a:pt x="7178" y="168"/>
                    </a:lnTo>
                    <a:lnTo>
                      <a:pt x="7157" y="252"/>
                    </a:lnTo>
                    <a:lnTo>
                      <a:pt x="7073" y="273"/>
                    </a:lnTo>
                    <a:lnTo>
                      <a:pt x="7010" y="356"/>
                    </a:lnTo>
                    <a:lnTo>
                      <a:pt x="6843" y="356"/>
                    </a:lnTo>
                    <a:lnTo>
                      <a:pt x="6822" y="335"/>
                    </a:lnTo>
                    <a:lnTo>
                      <a:pt x="6717" y="356"/>
                    </a:lnTo>
                    <a:lnTo>
                      <a:pt x="6592" y="461"/>
                    </a:lnTo>
                    <a:lnTo>
                      <a:pt x="6529" y="524"/>
                    </a:lnTo>
                    <a:lnTo>
                      <a:pt x="6445" y="565"/>
                    </a:lnTo>
                    <a:lnTo>
                      <a:pt x="6424" y="628"/>
                    </a:lnTo>
                    <a:lnTo>
                      <a:pt x="6341" y="649"/>
                    </a:lnTo>
                    <a:lnTo>
                      <a:pt x="6299" y="691"/>
                    </a:lnTo>
                    <a:lnTo>
                      <a:pt x="6236" y="733"/>
                    </a:lnTo>
                    <a:lnTo>
                      <a:pt x="6173" y="754"/>
                    </a:lnTo>
                    <a:lnTo>
                      <a:pt x="6006" y="963"/>
                    </a:lnTo>
                    <a:lnTo>
                      <a:pt x="5985" y="1089"/>
                    </a:lnTo>
                    <a:lnTo>
                      <a:pt x="6006" y="1151"/>
                    </a:lnTo>
                    <a:lnTo>
                      <a:pt x="6006" y="1214"/>
                    </a:lnTo>
                    <a:lnTo>
                      <a:pt x="5922" y="1256"/>
                    </a:lnTo>
                    <a:lnTo>
                      <a:pt x="5901" y="1298"/>
                    </a:lnTo>
                    <a:lnTo>
                      <a:pt x="5859" y="1319"/>
                    </a:lnTo>
                    <a:lnTo>
                      <a:pt x="5776" y="1402"/>
                    </a:lnTo>
                    <a:lnTo>
                      <a:pt x="5755" y="1486"/>
                    </a:lnTo>
                    <a:lnTo>
                      <a:pt x="5713" y="1507"/>
                    </a:lnTo>
                    <a:lnTo>
                      <a:pt x="5692" y="1570"/>
                    </a:lnTo>
                    <a:lnTo>
                      <a:pt x="5608" y="1570"/>
                    </a:lnTo>
                    <a:lnTo>
                      <a:pt x="5545" y="1612"/>
                    </a:lnTo>
                    <a:lnTo>
                      <a:pt x="5399" y="1633"/>
                    </a:lnTo>
                    <a:lnTo>
                      <a:pt x="5357" y="1737"/>
                    </a:lnTo>
                    <a:lnTo>
                      <a:pt x="5357" y="1905"/>
                    </a:lnTo>
                    <a:lnTo>
                      <a:pt x="5294" y="1967"/>
                    </a:lnTo>
                    <a:lnTo>
                      <a:pt x="5294" y="2030"/>
                    </a:lnTo>
                    <a:lnTo>
                      <a:pt x="5273" y="2135"/>
                    </a:lnTo>
                    <a:lnTo>
                      <a:pt x="5294" y="2197"/>
                    </a:lnTo>
                    <a:lnTo>
                      <a:pt x="5169" y="2260"/>
                    </a:lnTo>
                    <a:lnTo>
                      <a:pt x="5085" y="2239"/>
                    </a:lnTo>
                    <a:lnTo>
                      <a:pt x="5043" y="2197"/>
                    </a:lnTo>
                    <a:lnTo>
                      <a:pt x="4834" y="2197"/>
                    </a:lnTo>
                    <a:lnTo>
                      <a:pt x="4709" y="2218"/>
                    </a:lnTo>
                    <a:lnTo>
                      <a:pt x="4604" y="2197"/>
                    </a:lnTo>
                    <a:lnTo>
                      <a:pt x="4520" y="2218"/>
                    </a:lnTo>
                    <a:lnTo>
                      <a:pt x="4311" y="2093"/>
                    </a:lnTo>
                    <a:lnTo>
                      <a:pt x="4227" y="2093"/>
                    </a:lnTo>
                    <a:lnTo>
                      <a:pt x="4185" y="2009"/>
                    </a:lnTo>
                    <a:lnTo>
                      <a:pt x="3997" y="1988"/>
                    </a:lnTo>
                    <a:lnTo>
                      <a:pt x="3872" y="2009"/>
                    </a:lnTo>
                    <a:lnTo>
                      <a:pt x="3704" y="2135"/>
                    </a:lnTo>
                    <a:lnTo>
                      <a:pt x="3621" y="2365"/>
                    </a:lnTo>
                    <a:lnTo>
                      <a:pt x="3516" y="2469"/>
                    </a:lnTo>
                    <a:lnTo>
                      <a:pt x="3349" y="2553"/>
                    </a:lnTo>
                    <a:lnTo>
                      <a:pt x="3286" y="2637"/>
                    </a:lnTo>
                    <a:lnTo>
                      <a:pt x="3181" y="2721"/>
                    </a:lnTo>
                    <a:lnTo>
                      <a:pt x="3056" y="2742"/>
                    </a:lnTo>
                    <a:lnTo>
                      <a:pt x="2972" y="2783"/>
                    </a:lnTo>
                    <a:lnTo>
                      <a:pt x="2846" y="2762"/>
                    </a:lnTo>
                    <a:lnTo>
                      <a:pt x="2763" y="2825"/>
                    </a:lnTo>
                    <a:lnTo>
                      <a:pt x="2616" y="2783"/>
                    </a:lnTo>
                    <a:lnTo>
                      <a:pt x="2449" y="2825"/>
                    </a:lnTo>
                    <a:lnTo>
                      <a:pt x="2449" y="2721"/>
                    </a:lnTo>
                    <a:lnTo>
                      <a:pt x="2532" y="2532"/>
                    </a:lnTo>
                    <a:lnTo>
                      <a:pt x="2532" y="2365"/>
                    </a:lnTo>
                    <a:lnTo>
                      <a:pt x="2365" y="2051"/>
                    </a:lnTo>
                    <a:lnTo>
                      <a:pt x="2323" y="1905"/>
                    </a:lnTo>
                    <a:lnTo>
                      <a:pt x="2135" y="1779"/>
                    </a:lnTo>
                    <a:lnTo>
                      <a:pt x="2051" y="3871"/>
                    </a:lnTo>
                    <a:lnTo>
                      <a:pt x="1821" y="3871"/>
                    </a:lnTo>
                    <a:lnTo>
                      <a:pt x="1675" y="3934"/>
                    </a:lnTo>
                    <a:lnTo>
                      <a:pt x="1612" y="4039"/>
                    </a:lnTo>
                    <a:lnTo>
                      <a:pt x="1528" y="4081"/>
                    </a:lnTo>
                    <a:lnTo>
                      <a:pt x="1486" y="4122"/>
                    </a:lnTo>
                    <a:lnTo>
                      <a:pt x="1486" y="4248"/>
                    </a:lnTo>
                    <a:lnTo>
                      <a:pt x="1403" y="4227"/>
                    </a:lnTo>
                    <a:lnTo>
                      <a:pt x="1319" y="4227"/>
                    </a:lnTo>
                    <a:lnTo>
                      <a:pt x="1277" y="4143"/>
                    </a:lnTo>
                    <a:lnTo>
                      <a:pt x="1193" y="4143"/>
                    </a:lnTo>
                    <a:lnTo>
                      <a:pt x="1152" y="4206"/>
                    </a:lnTo>
                    <a:lnTo>
                      <a:pt x="1047" y="4185"/>
                    </a:lnTo>
                    <a:lnTo>
                      <a:pt x="984" y="4143"/>
                    </a:lnTo>
                    <a:lnTo>
                      <a:pt x="880" y="4185"/>
                    </a:lnTo>
                    <a:lnTo>
                      <a:pt x="754" y="4102"/>
                    </a:lnTo>
                    <a:lnTo>
                      <a:pt x="566" y="4039"/>
                    </a:lnTo>
                    <a:lnTo>
                      <a:pt x="482" y="3871"/>
                    </a:lnTo>
                    <a:lnTo>
                      <a:pt x="545" y="3725"/>
                    </a:lnTo>
                    <a:lnTo>
                      <a:pt x="440" y="3725"/>
                    </a:lnTo>
                    <a:lnTo>
                      <a:pt x="356" y="3599"/>
                    </a:lnTo>
                    <a:lnTo>
                      <a:pt x="231" y="3662"/>
                    </a:lnTo>
                    <a:lnTo>
                      <a:pt x="168" y="3767"/>
                    </a:lnTo>
                    <a:lnTo>
                      <a:pt x="210" y="3788"/>
                    </a:lnTo>
                    <a:lnTo>
                      <a:pt x="210" y="3871"/>
                    </a:lnTo>
                    <a:lnTo>
                      <a:pt x="64" y="3892"/>
                    </a:lnTo>
                    <a:lnTo>
                      <a:pt x="1" y="3934"/>
                    </a:lnTo>
                    <a:lnTo>
                      <a:pt x="22" y="4122"/>
                    </a:lnTo>
                    <a:lnTo>
                      <a:pt x="210" y="4248"/>
                    </a:lnTo>
                    <a:lnTo>
                      <a:pt x="336" y="4625"/>
                    </a:lnTo>
                    <a:lnTo>
                      <a:pt x="336" y="4771"/>
                    </a:lnTo>
                    <a:lnTo>
                      <a:pt x="461" y="5085"/>
                    </a:lnTo>
                    <a:lnTo>
                      <a:pt x="545" y="5441"/>
                    </a:lnTo>
                    <a:lnTo>
                      <a:pt x="691" y="5650"/>
                    </a:lnTo>
                    <a:lnTo>
                      <a:pt x="691" y="5775"/>
                    </a:lnTo>
                    <a:lnTo>
                      <a:pt x="859" y="6027"/>
                    </a:lnTo>
                    <a:lnTo>
                      <a:pt x="859" y="6110"/>
                    </a:lnTo>
                    <a:lnTo>
                      <a:pt x="900" y="6299"/>
                    </a:lnTo>
                    <a:lnTo>
                      <a:pt x="880" y="6487"/>
                    </a:lnTo>
                    <a:lnTo>
                      <a:pt x="796" y="6550"/>
                    </a:lnTo>
                    <a:lnTo>
                      <a:pt x="754" y="6550"/>
                    </a:lnTo>
                    <a:lnTo>
                      <a:pt x="691" y="6508"/>
                    </a:lnTo>
                    <a:lnTo>
                      <a:pt x="649" y="6550"/>
                    </a:lnTo>
                    <a:lnTo>
                      <a:pt x="649" y="6717"/>
                    </a:lnTo>
                    <a:lnTo>
                      <a:pt x="733" y="6863"/>
                    </a:lnTo>
                    <a:lnTo>
                      <a:pt x="838" y="6968"/>
                    </a:lnTo>
                    <a:lnTo>
                      <a:pt x="942" y="7156"/>
                    </a:lnTo>
                    <a:lnTo>
                      <a:pt x="859" y="7282"/>
                    </a:lnTo>
                    <a:lnTo>
                      <a:pt x="880" y="7449"/>
                    </a:lnTo>
                    <a:lnTo>
                      <a:pt x="838" y="7554"/>
                    </a:lnTo>
                    <a:lnTo>
                      <a:pt x="838" y="7659"/>
                    </a:lnTo>
                    <a:lnTo>
                      <a:pt x="900" y="7700"/>
                    </a:lnTo>
                    <a:lnTo>
                      <a:pt x="900" y="7596"/>
                    </a:lnTo>
                    <a:lnTo>
                      <a:pt x="1005" y="7533"/>
                    </a:lnTo>
                    <a:lnTo>
                      <a:pt x="1152" y="7554"/>
                    </a:lnTo>
                    <a:lnTo>
                      <a:pt x="1172" y="7679"/>
                    </a:lnTo>
                    <a:lnTo>
                      <a:pt x="1110" y="7721"/>
                    </a:lnTo>
                    <a:lnTo>
                      <a:pt x="1172" y="7742"/>
                    </a:lnTo>
                    <a:lnTo>
                      <a:pt x="1256" y="7679"/>
                    </a:lnTo>
                    <a:lnTo>
                      <a:pt x="1361" y="7742"/>
                    </a:lnTo>
                    <a:lnTo>
                      <a:pt x="1361" y="7868"/>
                    </a:lnTo>
                    <a:lnTo>
                      <a:pt x="1403" y="7847"/>
                    </a:lnTo>
                    <a:lnTo>
                      <a:pt x="1696" y="7972"/>
                    </a:lnTo>
                    <a:lnTo>
                      <a:pt x="1737" y="7951"/>
                    </a:lnTo>
                    <a:lnTo>
                      <a:pt x="1800" y="7972"/>
                    </a:lnTo>
                    <a:lnTo>
                      <a:pt x="1821" y="7889"/>
                    </a:lnTo>
                    <a:lnTo>
                      <a:pt x="1926" y="7868"/>
                    </a:lnTo>
                    <a:lnTo>
                      <a:pt x="2051" y="7742"/>
                    </a:lnTo>
                    <a:lnTo>
                      <a:pt x="2198" y="7763"/>
                    </a:lnTo>
                    <a:lnTo>
                      <a:pt x="2219" y="7721"/>
                    </a:lnTo>
                    <a:lnTo>
                      <a:pt x="2344" y="7721"/>
                    </a:lnTo>
                    <a:lnTo>
                      <a:pt x="2512" y="7763"/>
                    </a:lnTo>
                    <a:lnTo>
                      <a:pt x="2574" y="7742"/>
                    </a:lnTo>
                    <a:lnTo>
                      <a:pt x="2721" y="7742"/>
                    </a:lnTo>
                    <a:lnTo>
                      <a:pt x="2742" y="7679"/>
                    </a:lnTo>
                    <a:lnTo>
                      <a:pt x="2784" y="7638"/>
                    </a:lnTo>
                    <a:lnTo>
                      <a:pt x="2867" y="7596"/>
                    </a:lnTo>
                    <a:lnTo>
                      <a:pt x="2930" y="7638"/>
                    </a:lnTo>
                    <a:lnTo>
                      <a:pt x="2951" y="7533"/>
                    </a:lnTo>
                    <a:lnTo>
                      <a:pt x="3035" y="7470"/>
                    </a:lnTo>
                    <a:lnTo>
                      <a:pt x="3349" y="7470"/>
                    </a:lnTo>
                    <a:lnTo>
                      <a:pt x="3474" y="7554"/>
                    </a:lnTo>
                    <a:lnTo>
                      <a:pt x="3558" y="7533"/>
                    </a:lnTo>
                    <a:lnTo>
                      <a:pt x="3558" y="7470"/>
                    </a:lnTo>
                    <a:lnTo>
                      <a:pt x="3725" y="7449"/>
                    </a:lnTo>
                    <a:lnTo>
                      <a:pt x="3997" y="7533"/>
                    </a:lnTo>
                    <a:lnTo>
                      <a:pt x="4081" y="7575"/>
                    </a:lnTo>
                    <a:lnTo>
                      <a:pt x="4353" y="7638"/>
                    </a:lnTo>
                    <a:lnTo>
                      <a:pt x="4395" y="7596"/>
                    </a:lnTo>
                    <a:lnTo>
                      <a:pt x="4353" y="7533"/>
                    </a:lnTo>
                    <a:lnTo>
                      <a:pt x="4437" y="7449"/>
                    </a:lnTo>
                    <a:lnTo>
                      <a:pt x="4541" y="7449"/>
                    </a:lnTo>
                    <a:lnTo>
                      <a:pt x="4667" y="7491"/>
                    </a:lnTo>
                    <a:lnTo>
                      <a:pt x="4876" y="7491"/>
                    </a:lnTo>
                    <a:lnTo>
                      <a:pt x="4876" y="7470"/>
                    </a:lnTo>
                    <a:lnTo>
                      <a:pt x="4813" y="7387"/>
                    </a:lnTo>
                    <a:lnTo>
                      <a:pt x="4855" y="7303"/>
                    </a:lnTo>
                    <a:lnTo>
                      <a:pt x="5022" y="7240"/>
                    </a:lnTo>
                    <a:lnTo>
                      <a:pt x="5190" y="7240"/>
                    </a:lnTo>
                    <a:lnTo>
                      <a:pt x="5253" y="7303"/>
                    </a:lnTo>
                    <a:lnTo>
                      <a:pt x="5378" y="7303"/>
                    </a:lnTo>
                    <a:lnTo>
                      <a:pt x="5504" y="7219"/>
                    </a:lnTo>
                    <a:lnTo>
                      <a:pt x="5713" y="7156"/>
                    </a:lnTo>
                    <a:lnTo>
                      <a:pt x="5713" y="7135"/>
                    </a:lnTo>
                    <a:lnTo>
                      <a:pt x="5859" y="7073"/>
                    </a:lnTo>
                    <a:lnTo>
                      <a:pt x="5922" y="6968"/>
                    </a:lnTo>
                    <a:lnTo>
                      <a:pt x="6320" y="6717"/>
                    </a:lnTo>
                    <a:lnTo>
                      <a:pt x="6424" y="6612"/>
                    </a:lnTo>
                    <a:lnTo>
                      <a:pt x="6424" y="6591"/>
                    </a:lnTo>
                    <a:lnTo>
                      <a:pt x="6508" y="6591"/>
                    </a:lnTo>
                    <a:lnTo>
                      <a:pt x="7115" y="5985"/>
                    </a:lnTo>
                    <a:lnTo>
                      <a:pt x="7136" y="5922"/>
                    </a:lnTo>
                    <a:lnTo>
                      <a:pt x="7198" y="5922"/>
                    </a:lnTo>
                    <a:lnTo>
                      <a:pt x="7282" y="5796"/>
                    </a:lnTo>
                    <a:lnTo>
                      <a:pt x="7387" y="5755"/>
                    </a:lnTo>
                    <a:lnTo>
                      <a:pt x="7429" y="5587"/>
                    </a:lnTo>
                    <a:lnTo>
                      <a:pt x="7596" y="5399"/>
                    </a:lnTo>
                    <a:lnTo>
                      <a:pt x="7847" y="5022"/>
                    </a:lnTo>
                    <a:lnTo>
                      <a:pt x="7910" y="4834"/>
                    </a:lnTo>
                    <a:lnTo>
                      <a:pt x="8014" y="4834"/>
                    </a:lnTo>
                    <a:lnTo>
                      <a:pt x="8077" y="4708"/>
                    </a:lnTo>
                    <a:lnTo>
                      <a:pt x="8077" y="4646"/>
                    </a:lnTo>
                    <a:lnTo>
                      <a:pt x="8182" y="4520"/>
                    </a:lnTo>
                    <a:lnTo>
                      <a:pt x="8266" y="4394"/>
                    </a:lnTo>
                    <a:lnTo>
                      <a:pt x="8391" y="4311"/>
                    </a:lnTo>
                    <a:lnTo>
                      <a:pt x="8433" y="4227"/>
                    </a:lnTo>
                    <a:lnTo>
                      <a:pt x="8538" y="4185"/>
                    </a:lnTo>
                    <a:lnTo>
                      <a:pt x="8579" y="4122"/>
                    </a:lnTo>
                    <a:lnTo>
                      <a:pt x="8621" y="4122"/>
                    </a:lnTo>
                    <a:lnTo>
                      <a:pt x="8789" y="3934"/>
                    </a:lnTo>
                    <a:lnTo>
                      <a:pt x="8810" y="3830"/>
                    </a:lnTo>
                    <a:lnTo>
                      <a:pt x="8893" y="3725"/>
                    </a:lnTo>
                    <a:lnTo>
                      <a:pt x="8935" y="3516"/>
                    </a:lnTo>
                    <a:lnTo>
                      <a:pt x="9019" y="3348"/>
                    </a:lnTo>
                    <a:lnTo>
                      <a:pt x="9040" y="3160"/>
                    </a:lnTo>
                    <a:lnTo>
                      <a:pt x="9123" y="2951"/>
                    </a:lnTo>
                    <a:lnTo>
                      <a:pt x="9103" y="2951"/>
                    </a:lnTo>
                    <a:lnTo>
                      <a:pt x="9165" y="2846"/>
                    </a:lnTo>
                    <a:lnTo>
                      <a:pt x="9165" y="2825"/>
                    </a:lnTo>
                    <a:lnTo>
                      <a:pt x="9061" y="2825"/>
                    </a:lnTo>
                    <a:lnTo>
                      <a:pt x="8935" y="2762"/>
                    </a:lnTo>
                    <a:lnTo>
                      <a:pt x="8830" y="2762"/>
                    </a:lnTo>
                    <a:lnTo>
                      <a:pt x="8768" y="2825"/>
                    </a:lnTo>
                    <a:lnTo>
                      <a:pt x="8768" y="2909"/>
                    </a:lnTo>
                    <a:lnTo>
                      <a:pt x="8726" y="3014"/>
                    </a:lnTo>
                    <a:lnTo>
                      <a:pt x="8663" y="3034"/>
                    </a:lnTo>
                    <a:lnTo>
                      <a:pt x="8454" y="3034"/>
                    </a:lnTo>
                    <a:lnTo>
                      <a:pt x="8266" y="2930"/>
                    </a:lnTo>
                    <a:lnTo>
                      <a:pt x="8182" y="2804"/>
                    </a:lnTo>
                    <a:lnTo>
                      <a:pt x="8140" y="2742"/>
                    </a:lnTo>
                    <a:lnTo>
                      <a:pt x="8098" y="2658"/>
                    </a:lnTo>
                    <a:lnTo>
                      <a:pt x="8161" y="2532"/>
                    </a:lnTo>
                    <a:lnTo>
                      <a:pt x="8286" y="2281"/>
                    </a:lnTo>
                    <a:lnTo>
                      <a:pt x="8307" y="2177"/>
                    </a:lnTo>
                    <a:lnTo>
                      <a:pt x="8412" y="2114"/>
                    </a:lnTo>
                    <a:lnTo>
                      <a:pt x="8579" y="2197"/>
                    </a:lnTo>
                    <a:lnTo>
                      <a:pt x="8663" y="2260"/>
                    </a:lnTo>
                    <a:lnTo>
                      <a:pt x="8768" y="2323"/>
                    </a:lnTo>
                    <a:lnTo>
                      <a:pt x="8768" y="2135"/>
                    </a:lnTo>
                    <a:lnTo>
                      <a:pt x="8768" y="1988"/>
                    </a:lnTo>
                    <a:lnTo>
                      <a:pt x="8810" y="1800"/>
                    </a:lnTo>
                    <a:lnTo>
                      <a:pt x="8810" y="1361"/>
                    </a:lnTo>
                    <a:lnTo>
                      <a:pt x="8789" y="1214"/>
                    </a:lnTo>
                    <a:lnTo>
                      <a:pt x="8747" y="1109"/>
                    </a:lnTo>
                    <a:lnTo>
                      <a:pt x="8747" y="1005"/>
                    </a:lnTo>
                    <a:lnTo>
                      <a:pt x="8747" y="984"/>
                    </a:lnTo>
                    <a:lnTo>
                      <a:pt x="8747" y="733"/>
                    </a:lnTo>
                    <a:lnTo>
                      <a:pt x="8684" y="586"/>
                    </a:lnTo>
                    <a:lnTo>
                      <a:pt x="8642" y="440"/>
                    </a:lnTo>
                    <a:lnTo>
                      <a:pt x="8621" y="273"/>
                    </a:lnTo>
                    <a:lnTo>
                      <a:pt x="8517" y="168"/>
                    </a:lnTo>
                    <a:lnTo>
                      <a:pt x="8328" y="126"/>
                    </a:lnTo>
                    <a:lnTo>
                      <a:pt x="8182" y="147"/>
                    </a:lnTo>
                    <a:lnTo>
                      <a:pt x="8098" y="168"/>
                    </a:lnTo>
                    <a:lnTo>
                      <a:pt x="8056" y="147"/>
                    </a:lnTo>
                    <a:lnTo>
                      <a:pt x="7910" y="105"/>
                    </a:lnTo>
                    <a:lnTo>
                      <a:pt x="7847" y="105"/>
                    </a:lnTo>
                    <a:lnTo>
                      <a:pt x="7784" y="21"/>
                    </a:lnTo>
                    <a:lnTo>
                      <a:pt x="765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843" name="Google Shape;843;p32"/>
            <p:cNvSpPr/>
            <p:nvPr/>
          </p:nvSpPr>
          <p:spPr>
            <a:xfrm>
              <a:off x="3713981" y="3047232"/>
              <a:ext cx="38210" cy="85376"/>
            </a:xfrm>
            <a:custGeom>
              <a:rect b="b" l="l" r="r" t="t"/>
              <a:pathLst>
                <a:path extrusionOk="0" h="2450" w="1047">
                  <a:moveTo>
                    <a:pt x="691" y="1"/>
                  </a:moveTo>
                  <a:lnTo>
                    <a:pt x="628" y="43"/>
                  </a:lnTo>
                  <a:lnTo>
                    <a:pt x="628" y="127"/>
                  </a:lnTo>
                  <a:lnTo>
                    <a:pt x="524" y="147"/>
                  </a:lnTo>
                  <a:lnTo>
                    <a:pt x="398" y="315"/>
                  </a:lnTo>
                  <a:lnTo>
                    <a:pt x="294" y="482"/>
                  </a:lnTo>
                  <a:lnTo>
                    <a:pt x="315" y="545"/>
                  </a:lnTo>
                  <a:lnTo>
                    <a:pt x="294" y="629"/>
                  </a:lnTo>
                  <a:lnTo>
                    <a:pt x="231" y="671"/>
                  </a:lnTo>
                  <a:lnTo>
                    <a:pt x="105" y="880"/>
                  </a:lnTo>
                  <a:lnTo>
                    <a:pt x="63" y="1110"/>
                  </a:lnTo>
                  <a:lnTo>
                    <a:pt x="1" y="1152"/>
                  </a:lnTo>
                  <a:lnTo>
                    <a:pt x="63" y="1194"/>
                  </a:lnTo>
                  <a:lnTo>
                    <a:pt x="63" y="1424"/>
                  </a:lnTo>
                  <a:lnTo>
                    <a:pt x="84" y="1675"/>
                  </a:lnTo>
                  <a:lnTo>
                    <a:pt x="126" y="1696"/>
                  </a:lnTo>
                  <a:lnTo>
                    <a:pt x="168" y="1780"/>
                  </a:lnTo>
                  <a:lnTo>
                    <a:pt x="126" y="1780"/>
                  </a:lnTo>
                  <a:lnTo>
                    <a:pt x="105" y="1842"/>
                  </a:lnTo>
                  <a:lnTo>
                    <a:pt x="189" y="1947"/>
                  </a:lnTo>
                  <a:lnTo>
                    <a:pt x="231" y="1947"/>
                  </a:lnTo>
                  <a:lnTo>
                    <a:pt x="273" y="2031"/>
                  </a:lnTo>
                  <a:lnTo>
                    <a:pt x="419" y="2093"/>
                  </a:lnTo>
                  <a:lnTo>
                    <a:pt x="503" y="2219"/>
                  </a:lnTo>
                  <a:lnTo>
                    <a:pt x="503" y="2344"/>
                  </a:lnTo>
                  <a:lnTo>
                    <a:pt x="503" y="2449"/>
                  </a:lnTo>
                  <a:lnTo>
                    <a:pt x="587" y="2407"/>
                  </a:lnTo>
                  <a:lnTo>
                    <a:pt x="691" y="2449"/>
                  </a:lnTo>
                  <a:lnTo>
                    <a:pt x="691" y="2449"/>
                  </a:lnTo>
                  <a:lnTo>
                    <a:pt x="649" y="2324"/>
                  </a:lnTo>
                  <a:lnTo>
                    <a:pt x="691" y="2198"/>
                  </a:lnTo>
                  <a:lnTo>
                    <a:pt x="628" y="2010"/>
                  </a:lnTo>
                  <a:lnTo>
                    <a:pt x="712" y="1884"/>
                  </a:lnTo>
                  <a:lnTo>
                    <a:pt x="859" y="1675"/>
                  </a:lnTo>
                  <a:lnTo>
                    <a:pt x="859" y="1528"/>
                  </a:lnTo>
                  <a:lnTo>
                    <a:pt x="880" y="1487"/>
                  </a:lnTo>
                  <a:lnTo>
                    <a:pt x="838" y="1466"/>
                  </a:lnTo>
                  <a:lnTo>
                    <a:pt x="880" y="1256"/>
                  </a:lnTo>
                  <a:lnTo>
                    <a:pt x="880" y="1089"/>
                  </a:lnTo>
                  <a:lnTo>
                    <a:pt x="859" y="943"/>
                  </a:lnTo>
                  <a:lnTo>
                    <a:pt x="942" y="796"/>
                  </a:lnTo>
                  <a:lnTo>
                    <a:pt x="963" y="524"/>
                  </a:lnTo>
                  <a:lnTo>
                    <a:pt x="1005" y="357"/>
                  </a:lnTo>
                  <a:lnTo>
                    <a:pt x="1047" y="336"/>
                  </a:lnTo>
                  <a:lnTo>
                    <a:pt x="1026" y="252"/>
                  </a:lnTo>
                  <a:lnTo>
                    <a:pt x="921" y="168"/>
                  </a:lnTo>
                  <a:lnTo>
                    <a:pt x="880" y="168"/>
                  </a:lnTo>
                  <a:lnTo>
                    <a:pt x="817" y="43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844" name="Google Shape;844;p32"/>
            <p:cNvGrpSpPr/>
            <p:nvPr/>
          </p:nvGrpSpPr>
          <p:grpSpPr>
            <a:xfrm>
              <a:off x="1344537" y="1343371"/>
              <a:ext cx="223787" cy="231910"/>
              <a:chOff x="3781475" y="1624825"/>
              <a:chExt cx="153300" cy="166375"/>
            </a:xfrm>
          </p:grpSpPr>
          <p:sp>
            <p:nvSpPr>
              <p:cNvPr id="845" name="Google Shape;845;p32"/>
              <p:cNvSpPr/>
              <p:nvPr/>
            </p:nvSpPr>
            <p:spPr>
              <a:xfrm>
                <a:off x="3845300" y="1624825"/>
                <a:ext cx="89475" cy="60700"/>
              </a:xfrm>
              <a:custGeom>
                <a:rect b="b" l="l" r="r" t="t"/>
                <a:pathLst>
                  <a:path extrusionOk="0" h="2428" w="3579">
                    <a:moveTo>
                      <a:pt x="1695" y="1"/>
                    </a:moveTo>
                    <a:lnTo>
                      <a:pt x="1674" y="84"/>
                    </a:lnTo>
                    <a:lnTo>
                      <a:pt x="1716" y="168"/>
                    </a:lnTo>
                    <a:lnTo>
                      <a:pt x="1758" y="252"/>
                    </a:lnTo>
                    <a:lnTo>
                      <a:pt x="1674" y="210"/>
                    </a:lnTo>
                    <a:lnTo>
                      <a:pt x="1611" y="168"/>
                    </a:lnTo>
                    <a:lnTo>
                      <a:pt x="1570" y="189"/>
                    </a:lnTo>
                    <a:lnTo>
                      <a:pt x="1570" y="293"/>
                    </a:lnTo>
                    <a:lnTo>
                      <a:pt x="1653" y="377"/>
                    </a:lnTo>
                    <a:lnTo>
                      <a:pt x="1653" y="482"/>
                    </a:lnTo>
                    <a:lnTo>
                      <a:pt x="1611" y="586"/>
                    </a:lnTo>
                    <a:lnTo>
                      <a:pt x="1611" y="712"/>
                    </a:lnTo>
                    <a:lnTo>
                      <a:pt x="1674" y="879"/>
                    </a:lnTo>
                    <a:lnTo>
                      <a:pt x="1653" y="984"/>
                    </a:lnTo>
                    <a:lnTo>
                      <a:pt x="1591" y="984"/>
                    </a:lnTo>
                    <a:lnTo>
                      <a:pt x="1570" y="879"/>
                    </a:lnTo>
                    <a:lnTo>
                      <a:pt x="1465" y="796"/>
                    </a:lnTo>
                    <a:lnTo>
                      <a:pt x="1360" y="733"/>
                    </a:lnTo>
                    <a:lnTo>
                      <a:pt x="1339" y="670"/>
                    </a:lnTo>
                    <a:lnTo>
                      <a:pt x="1381" y="586"/>
                    </a:lnTo>
                    <a:lnTo>
                      <a:pt x="1381" y="524"/>
                    </a:lnTo>
                    <a:lnTo>
                      <a:pt x="1298" y="503"/>
                    </a:lnTo>
                    <a:lnTo>
                      <a:pt x="1193" y="565"/>
                    </a:lnTo>
                    <a:lnTo>
                      <a:pt x="1151" y="565"/>
                    </a:lnTo>
                    <a:lnTo>
                      <a:pt x="1130" y="607"/>
                    </a:lnTo>
                    <a:lnTo>
                      <a:pt x="1026" y="670"/>
                    </a:lnTo>
                    <a:lnTo>
                      <a:pt x="942" y="628"/>
                    </a:lnTo>
                    <a:lnTo>
                      <a:pt x="942" y="586"/>
                    </a:lnTo>
                    <a:lnTo>
                      <a:pt x="942" y="524"/>
                    </a:lnTo>
                    <a:lnTo>
                      <a:pt x="879" y="524"/>
                    </a:lnTo>
                    <a:lnTo>
                      <a:pt x="816" y="461"/>
                    </a:lnTo>
                    <a:lnTo>
                      <a:pt x="775" y="356"/>
                    </a:lnTo>
                    <a:lnTo>
                      <a:pt x="712" y="314"/>
                    </a:lnTo>
                    <a:lnTo>
                      <a:pt x="649" y="356"/>
                    </a:lnTo>
                    <a:lnTo>
                      <a:pt x="565" y="273"/>
                    </a:lnTo>
                    <a:lnTo>
                      <a:pt x="607" y="189"/>
                    </a:lnTo>
                    <a:lnTo>
                      <a:pt x="565" y="84"/>
                    </a:lnTo>
                    <a:lnTo>
                      <a:pt x="523" y="63"/>
                    </a:lnTo>
                    <a:lnTo>
                      <a:pt x="461" y="147"/>
                    </a:lnTo>
                    <a:lnTo>
                      <a:pt x="440" y="293"/>
                    </a:lnTo>
                    <a:lnTo>
                      <a:pt x="461" y="419"/>
                    </a:lnTo>
                    <a:lnTo>
                      <a:pt x="544" y="565"/>
                    </a:lnTo>
                    <a:lnTo>
                      <a:pt x="565" y="712"/>
                    </a:lnTo>
                    <a:lnTo>
                      <a:pt x="523" y="733"/>
                    </a:lnTo>
                    <a:lnTo>
                      <a:pt x="440" y="649"/>
                    </a:lnTo>
                    <a:lnTo>
                      <a:pt x="419" y="545"/>
                    </a:lnTo>
                    <a:lnTo>
                      <a:pt x="398" y="524"/>
                    </a:lnTo>
                    <a:lnTo>
                      <a:pt x="398" y="628"/>
                    </a:lnTo>
                    <a:lnTo>
                      <a:pt x="419" y="754"/>
                    </a:lnTo>
                    <a:lnTo>
                      <a:pt x="461" y="837"/>
                    </a:lnTo>
                    <a:lnTo>
                      <a:pt x="461" y="921"/>
                    </a:lnTo>
                    <a:lnTo>
                      <a:pt x="440" y="1005"/>
                    </a:lnTo>
                    <a:lnTo>
                      <a:pt x="419" y="984"/>
                    </a:lnTo>
                    <a:lnTo>
                      <a:pt x="356" y="837"/>
                    </a:lnTo>
                    <a:lnTo>
                      <a:pt x="314" y="796"/>
                    </a:lnTo>
                    <a:lnTo>
                      <a:pt x="105" y="817"/>
                    </a:lnTo>
                    <a:lnTo>
                      <a:pt x="21" y="775"/>
                    </a:lnTo>
                    <a:lnTo>
                      <a:pt x="0" y="775"/>
                    </a:lnTo>
                    <a:lnTo>
                      <a:pt x="63" y="879"/>
                    </a:lnTo>
                    <a:lnTo>
                      <a:pt x="126" y="879"/>
                    </a:lnTo>
                    <a:lnTo>
                      <a:pt x="189" y="921"/>
                    </a:lnTo>
                    <a:lnTo>
                      <a:pt x="168" y="984"/>
                    </a:lnTo>
                    <a:lnTo>
                      <a:pt x="189" y="1026"/>
                    </a:lnTo>
                    <a:lnTo>
                      <a:pt x="293" y="1026"/>
                    </a:lnTo>
                    <a:lnTo>
                      <a:pt x="314" y="1068"/>
                    </a:lnTo>
                    <a:lnTo>
                      <a:pt x="168" y="1172"/>
                    </a:lnTo>
                    <a:lnTo>
                      <a:pt x="168" y="1235"/>
                    </a:lnTo>
                    <a:lnTo>
                      <a:pt x="293" y="1423"/>
                    </a:lnTo>
                    <a:lnTo>
                      <a:pt x="377" y="1444"/>
                    </a:lnTo>
                    <a:lnTo>
                      <a:pt x="461" y="1486"/>
                    </a:lnTo>
                    <a:lnTo>
                      <a:pt x="607" y="1486"/>
                    </a:lnTo>
                    <a:lnTo>
                      <a:pt x="691" y="1465"/>
                    </a:lnTo>
                    <a:lnTo>
                      <a:pt x="754" y="1528"/>
                    </a:lnTo>
                    <a:lnTo>
                      <a:pt x="816" y="1528"/>
                    </a:lnTo>
                    <a:lnTo>
                      <a:pt x="942" y="1444"/>
                    </a:lnTo>
                    <a:lnTo>
                      <a:pt x="1026" y="1423"/>
                    </a:lnTo>
                    <a:lnTo>
                      <a:pt x="1235" y="1381"/>
                    </a:lnTo>
                    <a:lnTo>
                      <a:pt x="1381" y="1381"/>
                    </a:lnTo>
                    <a:lnTo>
                      <a:pt x="1465" y="1340"/>
                    </a:lnTo>
                    <a:lnTo>
                      <a:pt x="1528" y="1340"/>
                    </a:lnTo>
                    <a:lnTo>
                      <a:pt x="1570" y="1361"/>
                    </a:lnTo>
                    <a:lnTo>
                      <a:pt x="1570" y="1423"/>
                    </a:lnTo>
                    <a:lnTo>
                      <a:pt x="1549" y="1465"/>
                    </a:lnTo>
                    <a:lnTo>
                      <a:pt x="1507" y="1549"/>
                    </a:lnTo>
                    <a:lnTo>
                      <a:pt x="1465" y="1570"/>
                    </a:lnTo>
                    <a:lnTo>
                      <a:pt x="1339" y="1549"/>
                    </a:lnTo>
                    <a:lnTo>
                      <a:pt x="1214" y="1549"/>
                    </a:lnTo>
                    <a:lnTo>
                      <a:pt x="1109" y="1528"/>
                    </a:lnTo>
                    <a:lnTo>
                      <a:pt x="1067" y="1570"/>
                    </a:lnTo>
                    <a:lnTo>
                      <a:pt x="1130" y="1591"/>
                    </a:lnTo>
                    <a:lnTo>
                      <a:pt x="1298" y="1653"/>
                    </a:lnTo>
                    <a:lnTo>
                      <a:pt x="1360" y="1695"/>
                    </a:lnTo>
                    <a:lnTo>
                      <a:pt x="1360" y="1758"/>
                    </a:lnTo>
                    <a:lnTo>
                      <a:pt x="1298" y="1758"/>
                    </a:lnTo>
                    <a:lnTo>
                      <a:pt x="1172" y="1695"/>
                    </a:lnTo>
                    <a:lnTo>
                      <a:pt x="1151" y="1758"/>
                    </a:lnTo>
                    <a:lnTo>
                      <a:pt x="1088" y="1758"/>
                    </a:lnTo>
                    <a:lnTo>
                      <a:pt x="984" y="1674"/>
                    </a:lnTo>
                    <a:lnTo>
                      <a:pt x="900" y="1653"/>
                    </a:lnTo>
                    <a:lnTo>
                      <a:pt x="754" y="1695"/>
                    </a:lnTo>
                    <a:lnTo>
                      <a:pt x="754" y="1758"/>
                    </a:lnTo>
                    <a:lnTo>
                      <a:pt x="837" y="1779"/>
                    </a:lnTo>
                    <a:lnTo>
                      <a:pt x="1047" y="1967"/>
                    </a:lnTo>
                    <a:lnTo>
                      <a:pt x="1130" y="1988"/>
                    </a:lnTo>
                    <a:lnTo>
                      <a:pt x="1235" y="1946"/>
                    </a:lnTo>
                    <a:lnTo>
                      <a:pt x="1277" y="1967"/>
                    </a:lnTo>
                    <a:lnTo>
                      <a:pt x="1339" y="2072"/>
                    </a:lnTo>
                    <a:lnTo>
                      <a:pt x="1339" y="2156"/>
                    </a:lnTo>
                    <a:lnTo>
                      <a:pt x="1423" y="2177"/>
                    </a:lnTo>
                    <a:lnTo>
                      <a:pt x="1507" y="2156"/>
                    </a:lnTo>
                    <a:lnTo>
                      <a:pt x="1674" y="2156"/>
                    </a:lnTo>
                    <a:lnTo>
                      <a:pt x="1842" y="2093"/>
                    </a:lnTo>
                    <a:lnTo>
                      <a:pt x="1946" y="2093"/>
                    </a:lnTo>
                    <a:lnTo>
                      <a:pt x="2093" y="2072"/>
                    </a:lnTo>
                    <a:lnTo>
                      <a:pt x="2093" y="2114"/>
                    </a:lnTo>
                    <a:lnTo>
                      <a:pt x="2072" y="2218"/>
                    </a:lnTo>
                    <a:lnTo>
                      <a:pt x="2093" y="2323"/>
                    </a:lnTo>
                    <a:lnTo>
                      <a:pt x="2218" y="2407"/>
                    </a:lnTo>
                    <a:lnTo>
                      <a:pt x="2365" y="2428"/>
                    </a:lnTo>
                    <a:lnTo>
                      <a:pt x="2532" y="2386"/>
                    </a:lnTo>
                    <a:lnTo>
                      <a:pt x="2574" y="2323"/>
                    </a:lnTo>
                    <a:lnTo>
                      <a:pt x="2532" y="2281"/>
                    </a:lnTo>
                    <a:lnTo>
                      <a:pt x="2532" y="2218"/>
                    </a:lnTo>
                    <a:lnTo>
                      <a:pt x="2595" y="2156"/>
                    </a:lnTo>
                    <a:lnTo>
                      <a:pt x="2699" y="2051"/>
                    </a:lnTo>
                    <a:lnTo>
                      <a:pt x="2783" y="2009"/>
                    </a:lnTo>
                    <a:lnTo>
                      <a:pt x="2846" y="2072"/>
                    </a:lnTo>
                    <a:lnTo>
                      <a:pt x="2930" y="2114"/>
                    </a:lnTo>
                    <a:lnTo>
                      <a:pt x="3034" y="2114"/>
                    </a:lnTo>
                    <a:lnTo>
                      <a:pt x="3160" y="2051"/>
                    </a:lnTo>
                    <a:lnTo>
                      <a:pt x="3202" y="1988"/>
                    </a:lnTo>
                    <a:lnTo>
                      <a:pt x="3160" y="1842"/>
                    </a:lnTo>
                    <a:lnTo>
                      <a:pt x="3139" y="1758"/>
                    </a:lnTo>
                    <a:lnTo>
                      <a:pt x="3181" y="1674"/>
                    </a:lnTo>
                    <a:lnTo>
                      <a:pt x="3264" y="1591"/>
                    </a:lnTo>
                    <a:lnTo>
                      <a:pt x="3348" y="1423"/>
                    </a:lnTo>
                    <a:lnTo>
                      <a:pt x="3432" y="1319"/>
                    </a:lnTo>
                    <a:lnTo>
                      <a:pt x="3557" y="1172"/>
                    </a:lnTo>
                    <a:lnTo>
                      <a:pt x="3578" y="1068"/>
                    </a:lnTo>
                    <a:lnTo>
                      <a:pt x="3578" y="1005"/>
                    </a:lnTo>
                    <a:lnTo>
                      <a:pt x="3557" y="900"/>
                    </a:lnTo>
                    <a:lnTo>
                      <a:pt x="3536" y="817"/>
                    </a:lnTo>
                    <a:lnTo>
                      <a:pt x="3557" y="754"/>
                    </a:lnTo>
                    <a:lnTo>
                      <a:pt x="3557" y="712"/>
                    </a:lnTo>
                    <a:lnTo>
                      <a:pt x="3516" y="691"/>
                    </a:lnTo>
                    <a:lnTo>
                      <a:pt x="3348" y="691"/>
                    </a:lnTo>
                    <a:lnTo>
                      <a:pt x="3264" y="607"/>
                    </a:lnTo>
                    <a:lnTo>
                      <a:pt x="3223" y="607"/>
                    </a:lnTo>
                    <a:lnTo>
                      <a:pt x="3034" y="628"/>
                    </a:lnTo>
                    <a:lnTo>
                      <a:pt x="2930" y="607"/>
                    </a:lnTo>
                    <a:lnTo>
                      <a:pt x="2846" y="545"/>
                    </a:lnTo>
                    <a:lnTo>
                      <a:pt x="2741" y="545"/>
                    </a:lnTo>
                    <a:lnTo>
                      <a:pt x="2679" y="503"/>
                    </a:lnTo>
                    <a:lnTo>
                      <a:pt x="2679" y="440"/>
                    </a:lnTo>
                    <a:lnTo>
                      <a:pt x="2637" y="419"/>
                    </a:lnTo>
                    <a:lnTo>
                      <a:pt x="2532" y="482"/>
                    </a:lnTo>
                    <a:lnTo>
                      <a:pt x="2532" y="419"/>
                    </a:lnTo>
                    <a:lnTo>
                      <a:pt x="2532" y="335"/>
                    </a:lnTo>
                    <a:lnTo>
                      <a:pt x="2532" y="293"/>
                    </a:lnTo>
                    <a:lnTo>
                      <a:pt x="2490" y="335"/>
                    </a:lnTo>
                    <a:lnTo>
                      <a:pt x="2469" y="440"/>
                    </a:lnTo>
                    <a:lnTo>
                      <a:pt x="2407" y="482"/>
                    </a:lnTo>
                    <a:lnTo>
                      <a:pt x="2386" y="335"/>
                    </a:lnTo>
                    <a:lnTo>
                      <a:pt x="2344" y="335"/>
                    </a:lnTo>
                    <a:lnTo>
                      <a:pt x="2302" y="398"/>
                    </a:lnTo>
                    <a:lnTo>
                      <a:pt x="2323" y="440"/>
                    </a:lnTo>
                    <a:lnTo>
                      <a:pt x="2302" y="503"/>
                    </a:lnTo>
                    <a:lnTo>
                      <a:pt x="2093" y="503"/>
                    </a:lnTo>
                    <a:lnTo>
                      <a:pt x="2093" y="607"/>
                    </a:lnTo>
                    <a:lnTo>
                      <a:pt x="2072" y="691"/>
                    </a:lnTo>
                    <a:lnTo>
                      <a:pt x="1988" y="670"/>
                    </a:lnTo>
                    <a:lnTo>
                      <a:pt x="1967" y="586"/>
                    </a:lnTo>
                    <a:lnTo>
                      <a:pt x="1925" y="586"/>
                    </a:lnTo>
                    <a:lnTo>
                      <a:pt x="1925" y="670"/>
                    </a:lnTo>
                    <a:lnTo>
                      <a:pt x="1904" y="733"/>
                    </a:lnTo>
                    <a:lnTo>
                      <a:pt x="1883" y="691"/>
                    </a:lnTo>
                    <a:lnTo>
                      <a:pt x="1883" y="607"/>
                    </a:lnTo>
                    <a:lnTo>
                      <a:pt x="1904" y="482"/>
                    </a:lnTo>
                    <a:lnTo>
                      <a:pt x="1904" y="252"/>
                    </a:lnTo>
                    <a:lnTo>
                      <a:pt x="1883" y="168"/>
                    </a:lnTo>
                    <a:lnTo>
                      <a:pt x="1779" y="84"/>
                    </a:lnTo>
                    <a:lnTo>
                      <a:pt x="171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6" name="Google Shape;846;p32"/>
              <p:cNvSpPr/>
              <p:nvPr/>
            </p:nvSpPr>
            <p:spPr>
              <a:xfrm>
                <a:off x="3875625" y="1704850"/>
                <a:ext cx="21475" cy="18350"/>
              </a:xfrm>
              <a:custGeom>
                <a:rect b="b" l="l" r="r" t="t"/>
                <a:pathLst>
                  <a:path extrusionOk="0" h="734" w="859">
                    <a:moveTo>
                      <a:pt x="650" y="1"/>
                    </a:moveTo>
                    <a:lnTo>
                      <a:pt x="587" y="43"/>
                    </a:lnTo>
                    <a:lnTo>
                      <a:pt x="419" y="126"/>
                    </a:lnTo>
                    <a:lnTo>
                      <a:pt x="419" y="43"/>
                    </a:lnTo>
                    <a:lnTo>
                      <a:pt x="357" y="43"/>
                    </a:lnTo>
                    <a:lnTo>
                      <a:pt x="273" y="105"/>
                    </a:lnTo>
                    <a:lnTo>
                      <a:pt x="252" y="147"/>
                    </a:lnTo>
                    <a:lnTo>
                      <a:pt x="231" y="210"/>
                    </a:lnTo>
                    <a:lnTo>
                      <a:pt x="126" y="189"/>
                    </a:lnTo>
                    <a:lnTo>
                      <a:pt x="64" y="252"/>
                    </a:lnTo>
                    <a:lnTo>
                      <a:pt x="1" y="315"/>
                    </a:lnTo>
                    <a:lnTo>
                      <a:pt x="64" y="357"/>
                    </a:lnTo>
                    <a:lnTo>
                      <a:pt x="210" y="357"/>
                    </a:lnTo>
                    <a:lnTo>
                      <a:pt x="252" y="461"/>
                    </a:lnTo>
                    <a:lnTo>
                      <a:pt x="273" y="524"/>
                    </a:lnTo>
                    <a:lnTo>
                      <a:pt x="273" y="608"/>
                    </a:lnTo>
                    <a:lnTo>
                      <a:pt x="336" y="629"/>
                    </a:lnTo>
                    <a:lnTo>
                      <a:pt x="273" y="712"/>
                    </a:lnTo>
                    <a:lnTo>
                      <a:pt x="357" y="712"/>
                    </a:lnTo>
                    <a:lnTo>
                      <a:pt x="419" y="733"/>
                    </a:lnTo>
                    <a:lnTo>
                      <a:pt x="440" y="670"/>
                    </a:lnTo>
                    <a:lnTo>
                      <a:pt x="587" y="608"/>
                    </a:lnTo>
                    <a:lnTo>
                      <a:pt x="670" y="608"/>
                    </a:lnTo>
                    <a:lnTo>
                      <a:pt x="754" y="524"/>
                    </a:lnTo>
                    <a:lnTo>
                      <a:pt x="733" y="461"/>
                    </a:lnTo>
                    <a:lnTo>
                      <a:pt x="754" y="315"/>
                    </a:lnTo>
                    <a:lnTo>
                      <a:pt x="796" y="294"/>
                    </a:lnTo>
                    <a:lnTo>
                      <a:pt x="859" y="189"/>
                    </a:lnTo>
                    <a:lnTo>
                      <a:pt x="796" y="105"/>
                    </a:lnTo>
                    <a:lnTo>
                      <a:pt x="733" y="85"/>
                    </a:lnTo>
                    <a:lnTo>
                      <a:pt x="670" y="22"/>
                    </a:lnTo>
                    <a:lnTo>
                      <a:pt x="65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7" name="Google Shape;847;p32"/>
              <p:cNvSpPr/>
              <p:nvPr/>
            </p:nvSpPr>
            <p:spPr>
              <a:xfrm>
                <a:off x="3883475" y="1716375"/>
                <a:ext cx="39275" cy="43425"/>
              </a:xfrm>
              <a:custGeom>
                <a:rect b="b" l="l" r="r" t="t"/>
                <a:pathLst>
                  <a:path extrusionOk="0" h="1737" w="1571">
                    <a:moveTo>
                      <a:pt x="796" y="0"/>
                    </a:moveTo>
                    <a:lnTo>
                      <a:pt x="649" y="105"/>
                    </a:lnTo>
                    <a:lnTo>
                      <a:pt x="482" y="251"/>
                    </a:lnTo>
                    <a:lnTo>
                      <a:pt x="377" y="251"/>
                    </a:lnTo>
                    <a:lnTo>
                      <a:pt x="147" y="293"/>
                    </a:lnTo>
                    <a:lnTo>
                      <a:pt x="43" y="398"/>
                    </a:lnTo>
                    <a:lnTo>
                      <a:pt x="1" y="502"/>
                    </a:lnTo>
                    <a:lnTo>
                      <a:pt x="105" y="565"/>
                    </a:lnTo>
                    <a:lnTo>
                      <a:pt x="168" y="670"/>
                    </a:lnTo>
                    <a:lnTo>
                      <a:pt x="273" y="670"/>
                    </a:lnTo>
                    <a:lnTo>
                      <a:pt x="315" y="712"/>
                    </a:lnTo>
                    <a:lnTo>
                      <a:pt x="273" y="795"/>
                    </a:lnTo>
                    <a:lnTo>
                      <a:pt x="273" y="900"/>
                    </a:lnTo>
                    <a:lnTo>
                      <a:pt x="168" y="1046"/>
                    </a:lnTo>
                    <a:lnTo>
                      <a:pt x="147" y="1235"/>
                    </a:lnTo>
                    <a:lnTo>
                      <a:pt x="64" y="1297"/>
                    </a:lnTo>
                    <a:lnTo>
                      <a:pt x="105" y="1402"/>
                    </a:lnTo>
                    <a:lnTo>
                      <a:pt x="43" y="1444"/>
                    </a:lnTo>
                    <a:lnTo>
                      <a:pt x="64" y="1548"/>
                    </a:lnTo>
                    <a:lnTo>
                      <a:pt x="126" y="1548"/>
                    </a:lnTo>
                    <a:lnTo>
                      <a:pt x="210" y="1507"/>
                    </a:lnTo>
                    <a:lnTo>
                      <a:pt x="315" y="1465"/>
                    </a:lnTo>
                    <a:lnTo>
                      <a:pt x="440" y="1402"/>
                    </a:lnTo>
                    <a:lnTo>
                      <a:pt x="524" y="1402"/>
                    </a:lnTo>
                    <a:lnTo>
                      <a:pt x="587" y="1318"/>
                    </a:lnTo>
                    <a:lnTo>
                      <a:pt x="649" y="1193"/>
                    </a:lnTo>
                    <a:lnTo>
                      <a:pt x="691" y="1151"/>
                    </a:lnTo>
                    <a:lnTo>
                      <a:pt x="796" y="1151"/>
                    </a:lnTo>
                    <a:lnTo>
                      <a:pt x="838" y="1130"/>
                    </a:lnTo>
                    <a:lnTo>
                      <a:pt x="838" y="1235"/>
                    </a:lnTo>
                    <a:lnTo>
                      <a:pt x="796" y="1423"/>
                    </a:lnTo>
                    <a:lnTo>
                      <a:pt x="796" y="1548"/>
                    </a:lnTo>
                    <a:lnTo>
                      <a:pt x="754" y="1632"/>
                    </a:lnTo>
                    <a:lnTo>
                      <a:pt x="775" y="1737"/>
                    </a:lnTo>
                    <a:lnTo>
                      <a:pt x="859" y="1737"/>
                    </a:lnTo>
                    <a:lnTo>
                      <a:pt x="942" y="1653"/>
                    </a:lnTo>
                    <a:lnTo>
                      <a:pt x="942" y="1569"/>
                    </a:lnTo>
                    <a:lnTo>
                      <a:pt x="984" y="1465"/>
                    </a:lnTo>
                    <a:lnTo>
                      <a:pt x="1089" y="1423"/>
                    </a:lnTo>
                    <a:lnTo>
                      <a:pt x="1193" y="1402"/>
                    </a:lnTo>
                    <a:lnTo>
                      <a:pt x="1277" y="1151"/>
                    </a:lnTo>
                    <a:lnTo>
                      <a:pt x="1277" y="1046"/>
                    </a:lnTo>
                    <a:lnTo>
                      <a:pt x="1382" y="900"/>
                    </a:lnTo>
                    <a:lnTo>
                      <a:pt x="1507" y="837"/>
                    </a:lnTo>
                    <a:lnTo>
                      <a:pt x="1570" y="795"/>
                    </a:lnTo>
                    <a:lnTo>
                      <a:pt x="1465" y="732"/>
                    </a:lnTo>
                    <a:lnTo>
                      <a:pt x="1403" y="691"/>
                    </a:lnTo>
                    <a:lnTo>
                      <a:pt x="1298" y="628"/>
                    </a:lnTo>
                    <a:lnTo>
                      <a:pt x="1172" y="712"/>
                    </a:lnTo>
                    <a:lnTo>
                      <a:pt x="1089" y="774"/>
                    </a:lnTo>
                    <a:lnTo>
                      <a:pt x="963" y="691"/>
                    </a:lnTo>
                    <a:lnTo>
                      <a:pt x="838" y="565"/>
                    </a:lnTo>
                    <a:lnTo>
                      <a:pt x="796" y="398"/>
                    </a:lnTo>
                    <a:lnTo>
                      <a:pt x="838" y="356"/>
                    </a:lnTo>
                    <a:lnTo>
                      <a:pt x="942" y="314"/>
                    </a:lnTo>
                    <a:lnTo>
                      <a:pt x="942" y="272"/>
                    </a:lnTo>
                    <a:lnTo>
                      <a:pt x="859" y="147"/>
                    </a:lnTo>
                    <a:lnTo>
                      <a:pt x="79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8" name="Google Shape;848;p32"/>
              <p:cNvSpPr/>
              <p:nvPr/>
            </p:nvSpPr>
            <p:spPr>
              <a:xfrm>
                <a:off x="3781475" y="1649925"/>
                <a:ext cx="102550" cy="141275"/>
              </a:xfrm>
              <a:custGeom>
                <a:rect b="b" l="l" r="r" t="t"/>
                <a:pathLst>
                  <a:path extrusionOk="0" h="5651" w="4102">
                    <a:moveTo>
                      <a:pt x="1988" y="1"/>
                    </a:moveTo>
                    <a:lnTo>
                      <a:pt x="1926" y="22"/>
                    </a:lnTo>
                    <a:lnTo>
                      <a:pt x="1842" y="126"/>
                    </a:lnTo>
                    <a:lnTo>
                      <a:pt x="1884" y="315"/>
                    </a:lnTo>
                    <a:lnTo>
                      <a:pt x="1821" y="419"/>
                    </a:lnTo>
                    <a:lnTo>
                      <a:pt x="1821" y="524"/>
                    </a:lnTo>
                    <a:lnTo>
                      <a:pt x="1800" y="629"/>
                    </a:lnTo>
                    <a:lnTo>
                      <a:pt x="1842" y="649"/>
                    </a:lnTo>
                    <a:lnTo>
                      <a:pt x="1884" y="733"/>
                    </a:lnTo>
                    <a:lnTo>
                      <a:pt x="1884" y="1068"/>
                    </a:lnTo>
                    <a:lnTo>
                      <a:pt x="1884" y="1235"/>
                    </a:lnTo>
                    <a:lnTo>
                      <a:pt x="1926" y="1361"/>
                    </a:lnTo>
                    <a:lnTo>
                      <a:pt x="2030" y="1507"/>
                    </a:lnTo>
                    <a:lnTo>
                      <a:pt x="2030" y="1654"/>
                    </a:lnTo>
                    <a:lnTo>
                      <a:pt x="2135" y="1779"/>
                    </a:lnTo>
                    <a:lnTo>
                      <a:pt x="2135" y="1863"/>
                    </a:lnTo>
                    <a:lnTo>
                      <a:pt x="2051" y="1863"/>
                    </a:lnTo>
                    <a:lnTo>
                      <a:pt x="2009" y="1800"/>
                    </a:lnTo>
                    <a:lnTo>
                      <a:pt x="1926" y="1612"/>
                    </a:lnTo>
                    <a:lnTo>
                      <a:pt x="1842" y="1507"/>
                    </a:lnTo>
                    <a:lnTo>
                      <a:pt x="1800" y="1507"/>
                    </a:lnTo>
                    <a:lnTo>
                      <a:pt x="1716" y="1570"/>
                    </a:lnTo>
                    <a:lnTo>
                      <a:pt x="1675" y="1549"/>
                    </a:lnTo>
                    <a:lnTo>
                      <a:pt x="1675" y="1486"/>
                    </a:lnTo>
                    <a:lnTo>
                      <a:pt x="1737" y="1403"/>
                    </a:lnTo>
                    <a:lnTo>
                      <a:pt x="1779" y="1361"/>
                    </a:lnTo>
                    <a:lnTo>
                      <a:pt x="1779" y="1256"/>
                    </a:lnTo>
                    <a:lnTo>
                      <a:pt x="1695" y="1026"/>
                    </a:lnTo>
                    <a:lnTo>
                      <a:pt x="1695" y="817"/>
                    </a:lnTo>
                    <a:lnTo>
                      <a:pt x="1675" y="733"/>
                    </a:lnTo>
                    <a:lnTo>
                      <a:pt x="1528" y="649"/>
                    </a:lnTo>
                    <a:lnTo>
                      <a:pt x="1465" y="524"/>
                    </a:lnTo>
                    <a:lnTo>
                      <a:pt x="1382" y="503"/>
                    </a:lnTo>
                    <a:lnTo>
                      <a:pt x="1319" y="545"/>
                    </a:lnTo>
                    <a:lnTo>
                      <a:pt x="1319" y="670"/>
                    </a:lnTo>
                    <a:lnTo>
                      <a:pt x="1193" y="838"/>
                    </a:lnTo>
                    <a:lnTo>
                      <a:pt x="1172" y="963"/>
                    </a:lnTo>
                    <a:lnTo>
                      <a:pt x="1193" y="1089"/>
                    </a:lnTo>
                    <a:lnTo>
                      <a:pt x="1256" y="1235"/>
                    </a:lnTo>
                    <a:lnTo>
                      <a:pt x="1277" y="1403"/>
                    </a:lnTo>
                    <a:lnTo>
                      <a:pt x="1214" y="1382"/>
                    </a:lnTo>
                    <a:lnTo>
                      <a:pt x="1172" y="1298"/>
                    </a:lnTo>
                    <a:lnTo>
                      <a:pt x="1151" y="1173"/>
                    </a:lnTo>
                    <a:lnTo>
                      <a:pt x="1172" y="1089"/>
                    </a:lnTo>
                    <a:lnTo>
                      <a:pt x="1110" y="1068"/>
                    </a:lnTo>
                    <a:lnTo>
                      <a:pt x="1068" y="984"/>
                    </a:lnTo>
                    <a:lnTo>
                      <a:pt x="1047" y="984"/>
                    </a:lnTo>
                    <a:lnTo>
                      <a:pt x="984" y="1047"/>
                    </a:lnTo>
                    <a:lnTo>
                      <a:pt x="942" y="1026"/>
                    </a:lnTo>
                    <a:lnTo>
                      <a:pt x="942" y="942"/>
                    </a:lnTo>
                    <a:lnTo>
                      <a:pt x="1047" y="859"/>
                    </a:lnTo>
                    <a:lnTo>
                      <a:pt x="1047" y="838"/>
                    </a:lnTo>
                    <a:lnTo>
                      <a:pt x="984" y="817"/>
                    </a:lnTo>
                    <a:lnTo>
                      <a:pt x="859" y="859"/>
                    </a:lnTo>
                    <a:lnTo>
                      <a:pt x="775" y="921"/>
                    </a:lnTo>
                    <a:lnTo>
                      <a:pt x="691" y="859"/>
                    </a:lnTo>
                    <a:lnTo>
                      <a:pt x="733" y="817"/>
                    </a:lnTo>
                    <a:lnTo>
                      <a:pt x="775" y="775"/>
                    </a:lnTo>
                    <a:lnTo>
                      <a:pt x="796" y="733"/>
                    </a:lnTo>
                    <a:lnTo>
                      <a:pt x="900" y="629"/>
                    </a:lnTo>
                    <a:lnTo>
                      <a:pt x="984" y="629"/>
                    </a:lnTo>
                    <a:lnTo>
                      <a:pt x="1005" y="649"/>
                    </a:lnTo>
                    <a:lnTo>
                      <a:pt x="1089" y="670"/>
                    </a:lnTo>
                    <a:lnTo>
                      <a:pt x="1151" y="608"/>
                    </a:lnTo>
                    <a:lnTo>
                      <a:pt x="1172" y="524"/>
                    </a:lnTo>
                    <a:lnTo>
                      <a:pt x="1089" y="398"/>
                    </a:lnTo>
                    <a:lnTo>
                      <a:pt x="1047" y="336"/>
                    </a:lnTo>
                    <a:lnTo>
                      <a:pt x="900" y="357"/>
                    </a:lnTo>
                    <a:lnTo>
                      <a:pt x="670" y="545"/>
                    </a:lnTo>
                    <a:lnTo>
                      <a:pt x="587" y="566"/>
                    </a:lnTo>
                    <a:lnTo>
                      <a:pt x="545" y="545"/>
                    </a:lnTo>
                    <a:lnTo>
                      <a:pt x="545" y="461"/>
                    </a:lnTo>
                    <a:lnTo>
                      <a:pt x="461" y="419"/>
                    </a:lnTo>
                    <a:lnTo>
                      <a:pt x="419" y="440"/>
                    </a:lnTo>
                    <a:lnTo>
                      <a:pt x="419" y="566"/>
                    </a:lnTo>
                    <a:lnTo>
                      <a:pt x="545" y="712"/>
                    </a:lnTo>
                    <a:lnTo>
                      <a:pt x="524" y="754"/>
                    </a:lnTo>
                    <a:lnTo>
                      <a:pt x="419" y="754"/>
                    </a:lnTo>
                    <a:lnTo>
                      <a:pt x="377" y="649"/>
                    </a:lnTo>
                    <a:lnTo>
                      <a:pt x="315" y="503"/>
                    </a:lnTo>
                    <a:lnTo>
                      <a:pt x="231" y="503"/>
                    </a:lnTo>
                    <a:lnTo>
                      <a:pt x="126" y="608"/>
                    </a:lnTo>
                    <a:lnTo>
                      <a:pt x="147" y="733"/>
                    </a:lnTo>
                    <a:lnTo>
                      <a:pt x="168" y="775"/>
                    </a:lnTo>
                    <a:lnTo>
                      <a:pt x="168" y="880"/>
                    </a:lnTo>
                    <a:lnTo>
                      <a:pt x="147" y="880"/>
                    </a:lnTo>
                    <a:lnTo>
                      <a:pt x="43" y="963"/>
                    </a:lnTo>
                    <a:lnTo>
                      <a:pt x="1" y="984"/>
                    </a:lnTo>
                    <a:lnTo>
                      <a:pt x="1" y="1089"/>
                    </a:lnTo>
                    <a:lnTo>
                      <a:pt x="22" y="1235"/>
                    </a:lnTo>
                    <a:lnTo>
                      <a:pt x="43" y="1361"/>
                    </a:lnTo>
                    <a:lnTo>
                      <a:pt x="147" y="1549"/>
                    </a:lnTo>
                    <a:lnTo>
                      <a:pt x="147" y="1612"/>
                    </a:lnTo>
                    <a:lnTo>
                      <a:pt x="231" y="1591"/>
                    </a:lnTo>
                    <a:lnTo>
                      <a:pt x="273" y="1507"/>
                    </a:lnTo>
                    <a:lnTo>
                      <a:pt x="273" y="1403"/>
                    </a:lnTo>
                    <a:lnTo>
                      <a:pt x="273" y="1298"/>
                    </a:lnTo>
                    <a:lnTo>
                      <a:pt x="335" y="1277"/>
                    </a:lnTo>
                    <a:lnTo>
                      <a:pt x="419" y="1361"/>
                    </a:lnTo>
                    <a:lnTo>
                      <a:pt x="461" y="1298"/>
                    </a:lnTo>
                    <a:lnTo>
                      <a:pt x="482" y="1340"/>
                    </a:lnTo>
                    <a:lnTo>
                      <a:pt x="440" y="1445"/>
                    </a:lnTo>
                    <a:lnTo>
                      <a:pt x="419" y="1591"/>
                    </a:lnTo>
                    <a:lnTo>
                      <a:pt x="377" y="1612"/>
                    </a:lnTo>
                    <a:lnTo>
                      <a:pt x="377" y="1675"/>
                    </a:lnTo>
                    <a:lnTo>
                      <a:pt x="482" y="1779"/>
                    </a:lnTo>
                    <a:lnTo>
                      <a:pt x="482" y="1800"/>
                    </a:lnTo>
                    <a:lnTo>
                      <a:pt x="545" y="1821"/>
                    </a:lnTo>
                    <a:lnTo>
                      <a:pt x="628" y="1821"/>
                    </a:lnTo>
                    <a:lnTo>
                      <a:pt x="649" y="1863"/>
                    </a:lnTo>
                    <a:lnTo>
                      <a:pt x="649" y="1926"/>
                    </a:lnTo>
                    <a:lnTo>
                      <a:pt x="545" y="2010"/>
                    </a:lnTo>
                    <a:lnTo>
                      <a:pt x="482" y="2010"/>
                    </a:lnTo>
                    <a:lnTo>
                      <a:pt x="482" y="1968"/>
                    </a:lnTo>
                    <a:lnTo>
                      <a:pt x="461" y="1905"/>
                    </a:lnTo>
                    <a:lnTo>
                      <a:pt x="315" y="1800"/>
                    </a:lnTo>
                    <a:lnTo>
                      <a:pt x="273" y="1821"/>
                    </a:lnTo>
                    <a:lnTo>
                      <a:pt x="273" y="1884"/>
                    </a:lnTo>
                    <a:lnTo>
                      <a:pt x="335" y="1989"/>
                    </a:lnTo>
                    <a:lnTo>
                      <a:pt x="419" y="2030"/>
                    </a:lnTo>
                    <a:lnTo>
                      <a:pt x="482" y="2093"/>
                    </a:lnTo>
                    <a:lnTo>
                      <a:pt x="482" y="2114"/>
                    </a:lnTo>
                    <a:lnTo>
                      <a:pt x="440" y="2177"/>
                    </a:lnTo>
                    <a:lnTo>
                      <a:pt x="482" y="2240"/>
                    </a:lnTo>
                    <a:lnTo>
                      <a:pt x="587" y="2302"/>
                    </a:lnTo>
                    <a:lnTo>
                      <a:pt x="670" y="2344"/>
                    </a:lnTo>
                    <a:lnTo>
                      <a:pt x="691" y="2428"/>
                    </a:lnTo>
                    <a:lnTo>
                      <a:pt x="775" y="2449"/>
                    </a:lnTo>
                    <a:lnTo>
                      <a:pt x="900" y="2449"/>
                    </a:lnTo>
                    <a:lnTo>
                      <a:pt x="942" y="2491"/>
                    </a:lnTo>
                    <a:lnTo>
                      <a:pt x="879" y="2533"/>
                    </a:lnTo>
                    <a:lnTo>
                      <a:pt x="754" y="2533"/>
                    </a:lnTo>
                    <a:lnTo>
                      <a:pt x="754" y="2637"/>
                    </a:lnTo>
                    <a:lnTo>
                      <a:pt x="796" y="2742"/>
                    </a:lnTo>
                    <a:lnTo>
                      <a:pt x="859" y="2742"/>
                    </a:lnTo>
                    <a:lnTo>
                      <a:pt x="942" y="2763"/>
                    </a:lnTo>
                    <a:lnTo>
                      <a:pt x="1068" y="2909"/>
                    </a:lnTo>
                    <a:lnTo>
                      <a:pt x="1110" y="2972"/>
                    </a:lnTo>
                    <a:lnTo>
                      <a:pt x="1068" y="3035"/>
                    </a:lnTo>
                    <a:lnTo>
                      <a:pt x="1068" y="3077"/>
                    </a:lnTo>
                    <a:lnTo>
                      <a:pt x="1382" y="3077"/>
                    </a:lnTo>
                    <a:lnTo>
                      <a:pt x="1465" y="3014"/>
                    </a:lnTo>
                    <a:lnTo>
                      <a:pt x="1465" y="2930"/>
                    </a:lnTo>
                    <a:lnTo>
                      <a:pt x="1507" y="2805"/>
                    </a:lnTo>
                    <a:lnTo>
                      <a:pt x="1591" y="2763"/>
                    </a:lnTo>
                    <a:lnTo>
                      <a:pt x="1675" y="2805"/>
                    </a:lnTo>
                    <a:lnTo>
                      <a:pt x="1675" y="2721"/>
                    </a:lnTo>
                    <a:lnTo>
                      <a:pt x="1612" y="2616"/>
                    </a:lnTo>
                    <a:lnTo>
                      <a:pt x="1570" y="2512"/>
                    </a:lnTo>
                    <a:lnTo>
                      <a:pt x="1570" y="2386"/>
                    </a:lnTo>
                    <a:lnTo>
                      <a:pt x="1528" y="2302"/>
                    </a:lnTo>
                    <a:lnTo>
                      <a:pt x="1528" y="2219"/>
                    </a:lnTo>
                    <a:lnTo>
                      <a:pt x="1591" y="2198"/>
                    </a:lnTo>
                    <a:lnTo>
                      <a:pt x="1633" y="2219"/>
                    </a:lnTo>
                    <a:lnTo>
                      <a:pt x="1695" y="2323"/>
                    </a:lnTo>
                    <a:lnTo>
                      <a:pt x="1675" y="2344"/>
                    </a:lnTo>
                    <a:lnTo>
                      <a:pt x="1695" y="2428"/>
                    </a:lnTo>
                    <a:lnTo>
                      <a:pt x="1779" y="2344"/>
                    </a:lnTo>
                    <a:lnTo>
                      <a:pt x="1779" y="2282"/>
                    </a:lnTo>
                    <a:lnTo>
                      <a:pt x="1737" y="2093"/>
                    </a:lnTo>
                    <a:lnTo>
                      <a:pt x="1800" y="2010"/>
                    </a:lnTo>
                    <a:lnTo>
                      <a:pt x="1821" y="2010"/>
                    </a:lnTo>
                    <a:lnTo>
                      <a:pt x="1884" y="2093"/>
                    </a:lnTo>
                    <a:lnTo>
                      <a:pt x="1884" y="2219"/>
                    </a:lnTo>
                    <a:lnTo>
                      <a:pt x="1926" y="2282"/>
                    </a:lnTo>
                    <a:lnTo>
                      <a:pt x="1926" y="2344"/>
                    </a:lnTo>
                    <a:lnTo>
                      <a:pt x="1842" y="2428"/>
                    </a:lnTo>
                    <a:lnTo>
                      <a:pt x="1842" y="2491"/>
                    </a:lnTo>
                    <a:lnTo>
                      <a:pt x="1884" y="2637"/>
                    </a:lnTo>
                    <a:lnTo>
                      <a:pt x="1926" y="2658"/>
                    </a:lnTo>
                    <a:lnTo>
                      <a:pt x="2009" y="2637"/>
                    </a:lnTo>
                    <a:lnTo>
                      <a:pt x="2156" y="2491"/>
                    </a:lnTo>
                    <a:lnTo>
                      <a:pt x="2219" y="2344"/>
                    </a:lnTo>
                    <a:lnTo>
                      <a:pt x="2219" y="2240"/>
                    </a:lnTo>
                    <a:lnTo>
                      <a:pt x="2239" y="2177"/>
                    </a:lnTo>
                    <a:lnTo>
                      <a:pt x="2302" y="2198"/>
                    </a:lnTo>
                    <a:lnTo>
                      <a:pt x="2344" y="2282"/>
                    </a:lnTo>
                    <a:lnTo>
                      <a:pt x="2323" y="2407"/>
                    </a:lnTo>
                    <a:lnTo>
                      <a:pt x="2260" y="2512"/>
                    </a:lnTo>
                    <a:lnTo>
                      <a:pt x="2260" y="2595"/>
                    </a:lnTo>
                    <a:lnTo>
                      <a:pt x="2344" y="2637"/>
                    </a:lnTo>
                    <a:lnTo>
                      <a:pt x="2449" y="2616"/>
                    </a:lnTo>
                    <a:lnTo>
                      <a:pt x="2532" y="2533"/>
                    </a:lnTo>
                    <a:lnTo>
                      <a:pt x="2574" y="2533"/>
                    </a:lnTo>
                    <a:lnTo>
                      <a:pt x="2574" y="2595"/>
                    </a:lnTo>
                    <a:lnTo>
                      <a:pt x="2532" y="2637"/>
                    </a:lnTo>
                    <a:lnTo>
                      <a:pt x="2428" y="2658"/>
                    </a:lnTo>
                    <a:lnTo>
                      <a:pt x="2344" y="2763"/>
                    </a:lnTo>
                    <a:lnTo>
                      <a:pt x="2156" y="2763"/>
                    </a:lnTo>
                    <a:lnTo>
                      <a:pt x="2009" y="2826"/>
                    </a:lnTo>
                    <a:lnTo>
                      <a:pt x="1988" y="2867"/>
                    </a:lnTo>
                    <a:lnTo>
                      <a:pt x="2009" y="2951"/>
                    </a:lnTo>
                    <a:lnTo>
                      <a:pt x="1884" y="3014"/>
                    </a:lnTo>
                    <a:lnTo>
                      <a:pt x="1800" y="3118"/>
                    </a:lnTo>
                    <a:lnTo>
                      <a:pt x="1716" y="3181"/>
                    </a:lnTo>
                    <a:lnTo>
                      <a:pt x="1675" y="3181"/>
                    </a:lnTo>
                    <a:lnTo>
                      <a:pt x="1570" y="3244"/>
                    </a:lnTo>
                    <a:lnTo>
                      <a:pt x="1570" y="3328"/>
                    </a:lnTo>
                    <a:lnTo>
                      <a:pt x="1507" y="3349"/>
                    </a:lnTo>
                    <a:lnTo>
                      <a:pt x="1486" y="3265"/>
                    </a:lnTo>
                    <a:lnTo>
                      <a:pt x="1465" y="3223"/>
                    </a:lnTo>
                    <a:lnTo>
                      <a:pt x="1382" y="3265"/>
                    </a:lnTo>
                    <a:lnTo>
                      <a:pt x="1298" y="3286"/>
                    </a:lnTo>
                    <a:lnTo>
                      <a:pt x="1298" y="3349"/>
                    </a:lnTo>
                    <a:lnTo>
                      <a:pt x="1277" y="3390"/>
                    </a:lnTo>
                    <a:lnTo>
                      <a:pt x="1319" y="3579"/>
                    </a:lnTo>
                    <a:lnTo>
                      <a:pt x="1319" y="3704"/>
                    </a:lnTo>
                    <a:lnTo>
                      <a:pt x="1361" y="3746"/>
                    </a:lnTo>
                    <a:lnTo>
                      <a:pt x="1465" y="3746"/>
                    </a:lnTo>
                    <a:lnTo>
                      <a:pt x="1528" y="3704"/>
                    </a:lnTo>
                    <a:lnTo>
                      <a:pt x="1633" y="3683"/>
                    </a:lnTo>
                    <a:lnTo>
                      <a:pt x="1695" y="3662"/>
                    </a:lnTo>
                    <a:lnTo>
                      <a:pt x="1779" y="3662"/>
                    </a:lnTo>
                    <a:lnTo>
                      <a:pt x="1842" y="3642"/>
                    </a:lnTo>
                    <a:lnTo>
                      <a:pt x="1926" y="3537"/>
                    </a:lnTo>
                    <a:lnTo>
                      <a:pt x="1988" y="3537"/>
                    </a:lnTo>
                    <a:lnTo>
                      <a:pt x="2009" y="3495"/>
                    </a:lnTo>
                    <a:lnTo>
                      <a:pt x="2114" y="3495"/>
                    </a:lnTo>
                    <a:lnTo>
                      <a:pt x="2135" y="3537"/>
                    </a:lnTo>
                    <a:lnTo>
                      <a:pt x="2428" y="3537"/>
                    </a:lnTo>
                    <a:lnTo>
                      <a:pt x="2470" y="3474"/>
                    </a:lnTo>
                    <a:lnTo>
                      <a:pt x="2553" y="3432"/>
                    </a:lnTo>
                    <a:lnTo>
                      <a:pt x="2616" y="3432"/>
                    </a:lnTo>
                    <a:lnTo>
                      <a:pt x="2616" y="3495"/>
                    </a:lnTo>
                    <a:lnTo>
                      <a:pt x="2553" y="3537"/>
                    </a:lnTo>
                    <a:lnTo>
                      <a:pt x="2532" y="3600"/>
                    </a:lnTo>
                    <a:lnTo>
                      <a:pt x="2449" y="3600"/>
                    </a:lnTo>
                    <a:lnTo>
                      <a:pt x="2407" y="3642"/>
                    </a:lnTo>
                    <a:lnTo>
                      <a:pt x="2239" y="3642"/>
                    </a:lnTo>
                    <a:lnTo>
                      <a:pt x="2135" y="3683"/>
                    </a:lnTo>
                    <a:lnTo>
                      <a:pt x="1947" y="3767"/>
                    </a:lnTo>
                    <a:lnTo>
                      <a:pt x="1884" y="3767"/>
                    </a:lnTo>
                    <a:lnTo>
                      <a:pt x="1800" y="3788"/>
                    </a:lnTo>
                    <a:lnTo>
                      <a:pt x="1800" y="3809"/>
                    </a:lnTo>
                    <a:lnTo>
                      <a:pt x="1905" y="3872"/>
                    </a:lnTo>
                    <a:lnTo>
                      <a:pt x="2051" y="3893"/>
                    </a:lnTo>
                    <a:lnTo>
                      <a:pt x="2135" y="3893"/>
                    </a:lnTo>
                    <a:lnTo>
                      <a:pt x="2239" y="3976"/>
                    </a:lnTo>
                    <a:lnTo>
                      <a:pt x="2239" y="4018"/>
                    </a:lnTo>
                    <a:lnTo>
                      <a:pt x="2030" y="4018"/>
                    </a:lnTo>
                    <a:lnTo>
                      <a:pt x="1947" y="4060"/>
                    </a:lnTo>
                    <a:lnTo>
                      <a:pt x="1905" y="4018"/>
                    </a:lnTo>
                    <a:lnTo>
                      <a:pt x="1800" y="3997"/>
                    </a:lnTo>
                    <a:lnTo>
                      <a:pt x="1779" y="4060"/>
                    </a:lnTo>
                    <a:lnTo>
                      <a:pt x="1737" y="4060"/>
                    </a:lnTo>
                    <a:lnTo>
                      <a:pt x="1695" y="3997"/>
                    </a:lnTo>
                    <a:lnTo>
                      <a:pt x="1633" y="3914"/>
                    </a:lnTo>
                    <a:lnTo>
                      <a:pt x="1570" y="3893"/>
                    </a:lnTo>
                    <a:lnTo>
                      <a:pt x="1423" y="3997"/>
                    </a:lnTo>
                    <a:lnTo>
                      <a:pt x="1423" y="4018"/>
                    </a:lnTo>
                    <a:lnTo>
                      <a:pt x="1486" y="4102"/>
                    </a:lnTo>
                    <a:lnTo>
                      <a:pt x="1507" y="4165"/>
                    </a:lnTo>
                    <a:lnTo>
                      <a:pt x="1486" y="4227"/>
                    </a:lnTo>
                    <a:lnTo>
                      <a:pt x="1507" y="4227"/>
                    </a:lnTo>
                    <a:lnTo>
                      <a:pt x="1486" y="4290"/>
                    </a:lnTo>
                    <a:lnTo>
                      <a:pt x="1507" y="4332"/>
                    </a:lnTo>
                    <a:lnTo>
                      <a:pt x="1591" y="4395"/>
                    </a:lnTo>
                    <a:lnTo>
                      <a:pt x="1591" y="4437"/>
                    </a:lnTo>
                    <a:lnTo>
                      <a:pt x="1612" y="4499"/>
                    </a:lnTo>
                    <a:lnTo>
                      <a:pt x="1633" y="4478"/>
                    </a:lnTo>
                    <a:lnTo>
                      <a:pt x="1716" y="4541"/>
                    </a:lnTo>
                    <a:lnTo>
                      <a:pt x="1716" y="4604"/>
                    </a:lnTo>
                    <a:lnTo>
                      <a:pt x="1779" y="4688"/>
                    </a:lnTo>
                    <a:lnTo>
                      <a:pt x="1800" y="4646"/>
                    </a:lnTo>
                    <a:lnTo>
                      <a:pt x="1884" y="4688"/>
                    </a:lnTo>
                    <a:lnTo>
                      <a:pt x="1926" y="4751"/>
                    </a:lnTo>
                    <a:lnTo>
                      <a:pt x="1988" y="4792"/>
                    </a:lnTo>
                    <a:lnTo>
                      <a:pt x="1988" y="4855"/>
                    </a:lnTo>
                    <a:lnTo>
                      <a:pt x="2114" y="4960"/>
                    </a:lnTo>
                    <a:lnTo>
                      <a:pt x="2239" y="4918"/>
                    </a:lnTo>
                    <a:lnTo>
                      <a:pt x="2260" y="4834"/>
                    </a:lnTo>
                    <a:lnTo>
                      <a:pt x="2323" y="4834"/>
                    </a:lnTo>
                    <a:lnTo>
                      <a:pt x="2344" y="4897"/>
                    </a:lnTo>
                    <a:lnTo>
                      <a:pt x="2428" y="4855"/>
                    </a:lnTo>
                    <a:lnTo>
                      <a:pt x="2449" y="4897"/>
                    </a:lnTo>
                    <a:lnTo>
                      <a:pt x="2449" y="4960"/>
                    </a:lnTo>
                    <a:lnTo>
                      <a:pt x="2407" y="5023"/>
                    </a:lnTo>
                    <a:lnTo>
                      <a:pt x="2344" y="5023"/>
                    </a:lnTo>
                    <a:lnTo>
                      <a:pt x="2239" y="5106"/>
                    </a:lnTo>
                    <a:lnTo>
                      <a:pt x="2239" y="5148"/>
                    </a:lnTo>
                    <a:lnTo>
                      <a:pt x="2428" y="5336"/>
                    </a:lnTo>
                    <a:lnTo>
                      <a:pt x="2470" y="5357"/>
                    </a:lnTo>
                    <a:lnTo>
                      <a:pt x="2532" y="5420"/>
                    </a:lnTo>
                    <a:lnTo>
                      <a:pt x="2512" y="5567"/>
                    </a:lnTo>
                    <a:lnTo>
                      <a:pt x="2532" y="5650"/>
                    </a:lnTo>
                    <a:lnTo>
                      <a:pt x="2574" y="5650"/>
                    </a:lnTo>
                    <a:lnTo>
                      <a:pt x="2616" y="5587"/>
                    </a:lnTo>
                    <a:lnTo>
                      <a:pt x="2658" y="5567"/>
                    </a:lnTo>
                    <a:lnTo>
                      <a:pt x="2721" y="5650"/>
                    </a:lnTo>
                    <a:lnTo>
                      <a:pt x="2784" y="5629"/>
                    </a:lnTo>
                    <a:lnTo>
                      <a:pt x="2867" y="5525"/>
                    </a:lnTo>
                    <a:lnTo>
                      <a:pt x="2888" y="5420"/>
                    </a:lnTo>
                    <a:lnTo>
                      <a:pt x="2930" y="5357"/>
                    </a:lnTo>
                    <a:lnTo>
                      <a:pt x="2930" y="5315"/>
                    </a:lnTo>
                    <a:lnTo>
                      <a:pt x="2867" y="5148"/>
                    </a:lnTo>
                    <a:lnTo>
                      <a:pt x="2846" y="5023"/>
                    </a:lnTo>
                    <a:lnTo>
                      <a:pt x="2888" y="4939"/>
                    </a:lnTo>
                    <a:lnTo>
                      <a:pt x="2951" y="4855"/>
                    </a:lnTo>
                    <a:lnTo>
                      <a:pt x="2951" y="4499"/>
                    </a:lnTo>
                    <a:lnTo>
                      <a:pt x="2972" y="4395"/>
                    </a:lnTo>
                    <a:lnTo>
                      <a:pt x="2972" y="4311"/>
                    </a:lnTo>
                    <a:lnTo>
                      <a:pt x="3056" y="4227"/>
                    </a:lnTo>
                    <a:lnTo>
                      <a:pt x="3056" y="4206"/>
                    </a:lnTo>
                    <a:lnTo>
                      <a:pt x="2972" y="4165"/>
                    </a:lnTo>
                    <a:lnTo>
                      <a:pt x="3056" y="4060"/>
                    </a:lnTo>
                    <a:lnTo>
                      <a:pt x="3181" y="4081"/>
                    </a:lnTo>
                    <a:lnTo>
                      <a:pt x="3202" y="4081"/>
                    </a:lnTo>
                    <a:lnTo>
                      <a:pt x="3244" y="3976"/>
                    </a:lnTo>
                    <a:lnTo>
                      <a:pt x="3244" y="3809"/>
                    </a:lnTo>
                    <a:lnTo>
                      <a:pt x="3265" y="3683"/>
                    </a:lnTo>
                    <a:lnTo>
                      <a:pt x="3265" y="3558"/>
                    </a:lnTo>
                    <a:lnTo>
                      <a:pt x="3181" y="3432"/>
                    </a:lnTo>
                    <a:lnTo>
                      <a:pt x="3181" y="3286"/>
                    </a:lnTo>
                    <a:lnTo>
                      <a:pt x="3244" y="3265"/>
                    </a:lnTo>
                    <a:lnTo>
                      <a:pt x="3348" y="3328"/>
                    </a:lnTo>
                    <a:lnTo>
                      <a:pt x="3390" y="3223"/>
                    </a:lnTo>
                    <a:lnTo>
                      <a:pt x="3369" y="3181"/>
                    </a:lnTo>
                    <a:lnTo>
                      <a:pt x="3369" y="3056"/>
                    </a:lnTo>
                    <a:lnTo>
                      <a:pt x="3390" y="2951"/>
                    </a:lnTo>
                    <a:lnTo>
                      <a:pt x="3369" y="2742"/>
                    </a:lnTo>
                    <a:lnTo>
                      <a:pt x="3348" y="2616"/>
                    </a:lnTo>
                    <a:lnTo>
                      <a:pt x="3369" y="2554"/>
                    </a:lnTo>
                    <a:lnTo>
                      <a:pt x="3495" y="2449"/>
                    </a:lnTo>
                    <a:lnTo>
                      <a:pt x="3495" y="2386"/>
                    </a:lnTo>
                    <a:lnTo>
                      <a:pt x="3474" y="2323"/>
                    </a:lnTo>
                    <a:lnTo>
                      <a:pt x="3474" y="2282"/>
                    </a:lnTo>
                    <a:lnTo>
                      <a:pt x="3579" y="2282"/>
                    </a:lnTo>
                    <a:lnTo>
                      <a:pt x="3725" y="2135"/>
                    </a:lnTo>
                    <a:lnTo>
                      <a:pt x="3830" y="2135"/>
                    </a:lnTo>
                    <a:lnTo>
                      <a:pt x="3934" y="2114"/>
                    </a:lnTo>
                    <a:lnTo>
                      <a:pt x="3997" y="2219"/>
                    </a:lnTo>
                    <a:lnTo>
                      <a:pt x="4039" y="2198"/>
                    </a:lnTo>
                    <a:lnTo>
                      <a:pt x="4081" y="2114"/>
                    </a:lnTo>
                    <a:lnTo>
                      <a:pt x="4102" y="2072"/>
                    </a:lnTo>
                    <a:lnTo>
                      <a:pt x="4102" y="1926"/>
                    </a:lnTo>
                    <a:lnTo>
                      <a:pt x="4018" y="1905"/>
                    </a:lnTo>
                    <a:lnTo>
                      <a:pt x="3767" y="1821"/>
                    </a:lnTo>
                    <a:lnTo>
                      <a:pt x="3662" y="1779"/>
                    </a:lnTo>
                    <a:lnTo>
                      <a:pt x="3495" y="1612"/>
                    </a:lnTo>
                    <a:lnTo>
                      <a:pt x="3411" y="1570"/>
                    </a:lnTo>
                    <a:lnTo>
                      <a:pt x="3286" y="1382"/>
                    </a:lnTo>
                    <a:lnTo>
                      <a:pt x="3244" y="1361"/>
                    </a:lnTo>
                    <a:lnTo>
                      <a:pt x="3097" y="1361"/>
                    </a:lnTo>
                    <a:lnTo>
                      <a:pt x="3056" y="1277"/>
                    </a:lnTo>
                    <a:lnTo>
                      <a:pt x="3056" y="1193"/>
                    </a:lnTo>
                    <a:lnTo>
                      <a:pt x="2972" y="942"/>
                    </a:lnTo>
                    <a:lnTo>
                      <a:pt x="2888" y="733"/>
                    </a:lnTo>
                    <a:lnTo>
                      <a:pt x="2742" y="608"/>
                    </a:lnTo>
                    <a:lnTo>
                      <a:pt x="2658" y="670"/>
                    </a:lnTo>
                    <a:lnTo>
                      <a:pt x="2637" y="775"/>
                    </a:lnTo>
                    <a:lnTo>
                      <a:pt x="2658" y="984"/>
                    </a:lnTo>
                    <a:lnTo>
                      <a:pt x="2658" y="1131"/>
                    </a:lnTo>
                    <a:lnTo>
                      <a:pt x="2574" y="1193"/>
                    </a:lnTo>
                    <a:lnTo>
                      <a:pt x="2553" y="1173"/>
                    </a:lnTo>
                    <a:lnTo>
                      <a:pt x="2553" y="1131"/>
                    </a:lnTo>
                    <a:lnTo>
                      <a:pt x="2553" y="963"/>
                    </a:lnTo>
                    <a:lnTo>
                      <a:pt x="2553" y="733"/>
                    </a:lnTo>
                    <a:lnTo>
                      <a:pt x="2616" y="670"/>
                    </a:lnTo>
                    <a:lnTo>
                      <a:pt x="2616" y="545"/>
                    </a:lnTo>
                    <a:lnTo>
                      <a:pt x="2553" y="419"/>
                    </a:lnTo>
                    <a:lnTo>
                      <a:pt x="2449" y="231"/>
                    </a:lnTo>
                    <a:lnTo>
                      <a:pt x="2344" y="189"/>
                    </a:lnTo>
                    <a:lnTo>
                      <a:pt x="2260" y="231"/>
                    </a:lnTo>
                    <a:lnTo>
                      <a:pt x="2219" y="315"/>
                    </a:lnTo>
                    <a:lnTo>
                      <a:pt x="2156" y="294"/>
                    </a:lnTo>
                    <a:lnTo>
                      <a:pt x="2135" y="147"/>
                    </a:lnTo>
                    <a:lnTo>
                      <a:pt x="203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849" name="Google Shape;849;p32"/>
            <p:cNvSpPr/>
            <p:nvPr/>
          </p:nvSpPr>
          <p:spPr>
            <a:xfrm>
              <a:off x="3870560" y="2474878"/>
              <a:ext cx="255830" cy="428067"/>
            </a:xfrm>
            <a:custGeom>
              <a:rect b="b" l="l" r="r" t="t"/>
              <a:pathLst>
                <a:path extrusionOk="0" h="12284" w="7010">
                  <a:moveTo>
                    <a:pt x="4122" y="1"/>
                  </a:moveTo>
                  <a:lnTo>
                    <a:pt x="4122" y="43"/>
                  </a:lnTo>
                  <a:lnTo>
                    <a:pt x="4080" y="126"/>
                  </a:lnTo>
                  <a:lnTo>
                    <a:pt x="4017" y="126"/>
                  </a:lnTo>
                  <a:lnTo>
                    <a:pt x="3996" y="147"/>
                  </a:lnTo>
                  <a:lnTo>
                    <a:pt x="4059" y="231"/>
                  </a:lnTo>
                  <a:lnTo>
                    <a:pt x="4080" y="357"/>
                  </a:lnTo>
                  <a:lnTo>
                    <a:pt x="4289" y="671"/>
                  </a:lnTo>
                  <a:lnTo>
                    <a:pt x="4331" y="796"/>
                  </a:lnTo>
                  <a:lnTo>
                    <a:pt x="4331" y="1005"/>
                  </a:lnTo>
                  <a:lnTo>
                    <a:pt x="4310" y="1089"/>
                  </a:lnTo>
                  <a:lnTo>
                    <a:pt x="4373" y="1277"/>
                  </a:lnTo>
                  <a:lnTo>
                    <a:pt x="4415" y="1382"/>
                  </a:lnTo>
                  <a:lnTo>
                    <a:pt x="4415" y="1424"/>
                  </a:lnTo>
                  <a:lnTo>
                    <a:pt x="4373" y="1424"/>
                  </a:lnTo>
                  <a:lnTo>
                    <a:pt x="4289" y="1528"/>
                  </a:lnTo>
                  <a:lnTo>
                    <a:pt x="4310" y="1633"/>
                  </a:lnTo>
                  <a:lnTo>
                    <a:pt x="4373" y="1738"/>
                  </a:lnTo>
                  <a:lnTo>
                    <a:pt x="4394" y="1800"/>
                  </a:lnTo>
                  <a:lnTo>
                    <a:pt x="4457" y="1821"/>
                  </a:lnTo>
                  <a:lnTo>
                    <a:pt x="4478" y="1905"/>
                  </a:lnTo>
                  <a:lnTo>
                    <a:pt x="4457" y="1926"/>
                  </a:lnTo>
                  <a:lnTo>
                    <a:pt x="4457" y="2010"/>
                  </a:lnTo>
                  <a:lnTo>
                    <a:pt x="4394" y="2051"/>
                  </a:lnTo>
                  <a:lnTo>
                    <a:pt x="4206" y="2031"/>
                  </a:lnTo>
                  <a:lnTo>
                    <a:pt x="4017" y="1926"/>
                  </a:lnTo>
                  <a:lnTo>
                    <a:pt x="3955" y="1947"/>
                  </a:lnTo>
                  <a:lnTo>
                    <a:pt x="3892" y="2031"/>
                  </a:lnTo>
                  <a:lnTo>
                    <a:pt x="3913" y="2093"/>
                  </a:lnTo>
                  <a:lnTo>
                    <a:pt x="3976" y="2093"/>
                  </a:lnTo>
                  <a:lnTo>
                    <a:pt x="4080" y="2156"/>
                  </a:lnTo>
                  <a:lnTo>
                    <a:pt x="4080" y="2219"/>
                  </a:lnTo>
                  <a:lnTo>
                    <a:pt x="4017" y="2261"/>
                  </a:lnTo>
                  <a:lnTo>
                    <a:pt x="3976" y="2365"/>
                  </a:lnTo>
                  <a:lnTo>
                    <a:pt x="3892" y="2407"/>
                  </a:lnTo>
                  <a:lnTo>
                    <a:pt x="3871" y="2449"/>
                  </a:lnTo>
                  <a:lnTo>
                    <a:pt x="3787" y="2470"/>
                  </a:lnTo>
                  <a:lnTo>
                    <a:pt x="3745" y="2575"/>
                  </a:lnTo>
                  <a:lnTo>
                    <a:pt x="3766" y="2679"/>
                  </a:lnTo>
                  <a:lnTo>
                    <a:pt x="3766" y="2847"/>
                  </a:lnTo>
                  <a:lnTo>
                    <a:pt x="3787" y="2930"/>
                  </a:lnTo>
                  <a:lnTo>
                    <a:pt x="3871" y="2930"/>
                  </a:lnTo>
                  <a:lnTo>
                    <a:pt x="3976" y="2993"/>
                  </a:lnTo>
                  <a:lnTo>
                    <a:pt x="4059" y="3077"/>
                  </a:lnTo>
                  <a:lnTo>
                    <a:pt x="4122" y="3286"/>
                  </a:lnTo>
                  <a:lnTo>
                    <a:pt x="4164" y="3495"/>
                  </a:lnTo>
                  <a:lnTo>
                    <a:pt x="4122" y="3516"/>
                  </a:lnTo>
                  <a:lnTo>
                    <a:pt x="4185" y="3621"/>
                  </a:lnTo>
                  <a:lnTo>
                    <a:pt x="4289" y="3684"/>
                  </a:lnTo>
                  <a:lnTo>
                    <a:pt x="4415" y="3516"/>
                  </a:lnTo>
                  <a:lnTo>
                    <a:pt x="4478" y="3412"/>
                  </a:lnTo>
                  <a:lnTo>
                    <a:pt x="4478" y="3349"/>
                  </a:lnTo>
                  <a:lnTo>
                    <a:pt x="4520" y="3286"/>
                  </a:lnTo>
                  <a:lnTo>
                    <a:pt x="4540" y="3286"/>
                  </a:lnTo>
                  <a:cubicBezTo>
                    <a:pt x="4624" y="3370"/>
                    <a:pt x="4708" y="3453"/>
                    <a:pt x="4729" y="3558"/>
                  </a:cubicBezTo>
                  <a:lnTo>
                    <a:pt x="4729" y="3579"/>
                  </a:lnTo>
                  <a:lnTo>
                    <a:pt x="4687" y="3704"/>
                  </a:lnTo>
                  <a:lnTo>
                    <a:pt x="4687" y="3809"/>
                  </a:lnTo>
                  <a:lnTo>
                    <a:pt x="4729" y="3872"/>
                  </a:lnTo>
                  <a:lnTo>
                    <a:pt x="4792" y="3830"/>
                  </a:lnTo>
                  <a:lnTo>
                    <a:pt x="4917" y="3725"/>
                  </a:lnTo>
                  <a:lnTo>
                    <a:pt x="4980" y="3872"/>
                  </a:lnTo>
                  <a:lnTo>
                    <a:pt x="4917" y="3976"/>
                  </a:lnTo>
                  <a:lnTo>
                    <a:pt x="4833" y="4018"/>
                  </a:lnTo>
                  <a:lnTo>
                    <a:pt x="4771" y="3976"/>
                  </a:lnTo>
                  <a:lnTo>
                    <a:pt x="4792" y="4102"/>
                  </a:lnTo>
                  <a:lnTo>
                    <a:pt x="4729" y="4144"/>
                  </a:lnTo>
                  <a:lnTo>
                    <a:pt x="4666" y="4123"/>
                  </a:lnTo>
                  <a:lnTo>
                    <a:pt x="4624" y="4018"/>
                  </a:lnTo>
                  <a:lnTo>
                    <a:pt x="4603" y="3914"/>
                  </a:lnTo>
                  <a:lnTo>
                    <a:pt x="4582" y="3872"/>
                  </a:lnTo>
                  <a:lnTo>
                    <a:pt x="4499" y="3893"/>
                  </a:lnTo>
                  <a:lnTo>
                    <a:pt x="4457" y="3872"/>
                  </a:lnTo>
                  <a:lnTo>
                    <a:pt x="4415" y="3976"/>
                  </a:lnTo>
                  <a:lnTo>
                    <a:pt x="4478" y="4123"/>
                  </a:lnTo>
                  <a:lnTo>
                    <a:pt x="4478" y="4228"/>
                  </a:lnTo>
                  <a:lnTo>
                    <a:pt x="4394" y="4248"/>
                  </a:lnTo>
                  <a:lnTo>
                    <a:pt x="4310" y="4353"/>
                  </a:lnTo>
                  <a:lnTo>
                    <a:pt x="4310" y="4416"/>
                  </a:lnTo>
                  <a:lnTo>
                    <a:pt x="4457" y="4562"/>
                  </a:lnTo>
                  <a:lnTo>
                    <a:pt x="4499" y="4646"/>
                  </a:lnTo>
                  <a:lnTo>
                    <a:pt x="4457" y="4813"/>
                  </a:lnTo>
                  <a:lnTo>
                    <a:pt x="4373" y="4855"/>
                  </a:lnTo>
                  <a:lnTo>
                    <a:pt x="4289" y="4834"/>
                  </a:lnTo>
                  <a:lnTo>
                    <a:pt x="4268" y="4876"/>
                  </a:lnTo>
                  <a:lnTo>
                    <a:pt x="4352" y="4981"/>
                  </a:lnTo>
                  <a:lnTo>
                    <a:pt x="4415" y="4960"/>
                  </a:lnTo>
                  <a:lnTo>
                    <a:pt x="4499" y="4876"/>
                  </a:lnTo>
                  <a:lnTo>
                    <a:pt x="4603" y="5148"/>
                  </a:lnTo>
                  <a:lnTo>
                    <a:pt x="4666" y="5441"/>
                  </a:lnTo>
                  <a:lnTo>
                    <a:pt x="4624" y="5588"/>
                  </a:lnTo>
                  <a:lnTo>
                    <a:pt x="4624" y="5860"/>
                  </a:lnTo>
                  <a:lnTo>
                    <a:pt x="4520" y="6236"/>
                  </a:lnTo>
                  <a:lnTo>
                    <a:pt x="4561" y="6404"/>
                  </a:lnTo>
                  <a:lnTo>
                    <a:pt x="4499" y="6592"/>
                  </a:lnTo>
                  <a:lnTo>
                    <a:pt x="4373" y="6655"/>
                  </a:lnTo>
                  <a:lnTo>
                    <a:pt x="4310" y="6843"/>
                  </a:lnTo>
                  <a:lnTo>
                    <a:pt x="4310" y="7031"/>
                  </a:lnTo>
                  <a:lnTo>
                    <a:pt x="4248" y="7136"/>
                  </a:lnTo>
                  <a:lnTo>
                    <a:pt x="4206" y="7241"/>
                  </a:lnTo>
                  <a:lnTo>
                    <a:pt x="4080" y="7366"/>
                  </a:lnTo>
                  <a:lnTo>
                    <a:pt x="3829" y="7533"/>
                  </a:lnTo>
                  <a:lnTo>
                    <a:pt x="3724" y="7554"/>
                  </a:lnTo>
                  <a:lnTo>
                    <a:pt x="3662" y="7659"/>
                  </a:lnTo>
                  <a:lnTo>
                    <a:pt x="3536" y="7575"/>
                  </a:lnTo>
                  <a:lnTo>
                    <a:pt x="3411" y="7429"/>
                  </a:lnTo>
                  <a:lnTo>
                    <a:pt x="3411" y="7345"/>
                  </a:lnTo>
                  <a:lnTo>
                    <a:pt x="3452" y="7324"/>
                  </a:lnTo>
                  <a:lnTo>
                    <a:pt x="3515" y="7220"/>
                  </a:lnTo>
                  <a:lnTo>
                    <a:pt x="3515" y="7157"/>
                  </a:lnTo>
                  <a:lnTo>
                    <a:pt x="3578" y="7073"/>
                  </a:lnTo>
                  <a:lnTo>
                    <a:pt x="3578" y="7052"/>
                  </a:lnTo>
                  <a:lnTo>
                    <a:pt x="3452" y="7073"/>
                  </a:lnTo>
                  <a:lnTo>
                    <a:pt x="3348" y="7178"/>
                  </a:lnTo>
                  <a:lnTo>
                    <a:pt x="3222" y="7241"/>
                  </a:lnTo>
                  <a:lnTo>
                    <a:pt x="3201" y="7345"/>
                  </a:lnTo>
                  <a:lnTo>
                    <a:pt x="3264" y="7471"/>
                  </a:lnTo>
                  <a:lnTo>
                    <a:pt x="3306" y="7722"/>
                  </a:lnTo>
                  <a:lnTo>
                    <a:pt x="3264" y="7868"/>
                  </a:lnTo>
                  <a:lnTo>
                    <a:pt x="3139" y="7994"/>
                  </a:lnTo>
                  <a:lnTo>
                    <a:pt x="3139" y="8077"/>
                  </a:lnTo>
                  <a:lnTo>
                    <a:pt x="3076" y="8119"/>
                  </a:lnTo>
                  <a:lnTo>
                    <a:pt x="3055" y="8329"/>
                  </a:lnTo>
                  <a:lnTo>
                    <a:pt x="3118" y="8391"/>
                  </a:lnTo>
                  <a:lnTo>
                    <a:pt x="3118" y="8475"/>
                  </a:lnTo>
                  <a:lnTo>
                    <a:pt x="3076" y="8496"/>
                  </a:lnTo>
                  <a:lnTo>
                    <a:pt x="3118" y="8517"/>
                  </a:lnTo>
                  <a:lnTo>
                    <a:pt x="3076" y="8601"/>
                  </a:lnTo>
                  <a:lnTo>
                    <a:pt x="3034" y="8601"/>
                  </a:lnTo>
                  <a:lnTo>
                    <a:pt x="3055" y="8642"/>
                  </a:lnTo>
                  <a:lnTo>
                    <a:pt x="2992" y="8684"/>
                  </a:lnTo>
                  <a:lnTo>
                    <a:pt x="2929" y="8621"/>
                  </a:lnTo>
                  <a:lnTo>
                    <a:pt x="2846" y="8684"/>
                  </a:lnTo>
                  <a:lnTo>
                    <a:pt x="2804" y="8642"/>
                  </a:lnTo>
                  <a:lnTo>
                    <a:pt x="2762" y="8517"/>
                  </a:lnTo>
                  <a:lnTo>
                    <a:pt x="2741" y="8496"/>
                  </a:lnTo>
                  <a:lnTo>
                    <a:pt x="2657" y="8538"/>
                  </a:lnTo>
                  <a:lnTo>
                    <a:pt x="2595" y="8538"/>
                  </a:lnTo>
                  <a:lnTo>
                    <a:pt x="2553" y="8517"/>
                  </a:lnTo>
                  <a:lnTo>
                    <a:pt x="2302" y="8601"/>
                  </a:lnTo>
                  <a:lnTo>
                    <a:pt x="2176" y="8642"/>
                  </a:lnTo>
                  <a:lnTo>
                    <a:pt x="2030" y="8705"/>
                  </a:lnTo>
                  <a:lnTo>
                    <a:pt x="1883" y="8705"/>
                  </a:lnTo>
                  <a:lnTo>
                    <a:pt x="1758" y="8747"/>
                  </a:lnTo>
                  <a:lnTo>
                    <a:pt x="1695" y="8726"/>
                  </a:lnTo>
                  <a:lnTo>
                    <a:pt x="1569" y="8747"/>
                  </a:lnTo>
                  <a:lnTo>
                    <a:pt x="1360" y="8914"/>
                  </a:lnTo>
                  <a:lnTo>
                    <a:pt x="1297" y="9040"/>
                  </a:lnTo>
                  <a:lnTo>
                    <a:pt x="1235" y="9082"/>
                  </a:lnTo>
                  <a:lnTo>
                    <a:pt x="1193" y="9165"/>
                  </a:lnTo>
                  <a:lnTo>
                    <a:pt x="1046" y="9354"/>
                  </a:lnTo>
                  <a:lnTo>
                    <a:pt x="942" y="9375"/>
                  </a:lnTo>
                  <a:lnTo>
                    <a:pt x="858" y="9479"/>
                  </a:lnTo>
                  <a:lnTo>
                    <a:pt x="837" y="9563"/>
                  </a:lnTo>
                  <a:lnTo>
                    <a:pt x="753" y="9647"/>
                  </a:lnTo>
                  <a:lnTo>
                    <a:pt x="607" y="9668"/>
                  </a:lnTo>
                  <a:lnTo>
                    <a:pt x="544" y="9751"/>
                  </a:lnTo>
                  <a:lnTo>
                    <a:pt x="565" y="9940"/>
                  </a:lnTo>
                  <a:lnTo>
                    <a:pt x="628" y="9961"/>
                  </a:lnTo>
                  <a:lnTo>
                    <a:pt x="649" y="10002"/>
                  </a:lnTo>
                  <a:lnTo>
                    <a:pt x="628" y="10065"/>
                  </a:lnTo>
                  <a:lnTo>
                    <a:pt x="607" y="10044"/>
                  </a:lnTo>
                  <a:lnTo>
                    <a:pt x="481" y="10149"/>
                  </a:lnTo>
                  <a:lnTo>
                    <a:pt x="439" y="10212"/>
                  </a:lnTo>
                  <a:lnTo>
                    <a:pt x="377" y="10274"/>
                  </a:lnTo>
                  <a:lnTo>
                    <a:pt x="272" y="10379"/>
                  </a:lnTo>
                  <a:lnTo>
                    <a:pt x="209" y="10463"/>
                  </a:lnTo>
                  <a:lnTo>
                    <a:pt x="105" y="10463"/>
                  </a:lnTo>
                  <a:lnTo>
                    <a:pt x="0" y="10505"/>
                  </a:lnTo>
                  <a:lnTo>
                    <a:pt x="105" y="10505"/>
                  </a:lnTo>
                  <a:lnTo>
                    <a:pt x="167" y="10609"/>
                  </a:lnTo>
                  <a:lnTo>
                    <a:pt x="209" y="10735"/>
                  </a:lnTo>
                  <a:lnTo>
                    <a:pt x="167" y="10777"/>
                  </a:lnTo>
                  <a:lnTo>
                    <a:pt x="126" y="10693"/>
                  </a:lnTo>
                  <a:lnTo>
                    <a:pt x="84" y="10609"/>
                  </a:lnTo>
                  <a:lnTo>
                    <a:pt x="63" y="10714"/>
                  </a:lnTo>
                  <a:lnTo>
                    <a:pt x="84" y="10818"/>
                  </a:lnTo>
                  <a:lnTo>
                    <a:pt x="167" y="10839"/>
                  </a:lnTo>
                  <a:lnTo>
                    <a:pt x="167" y="10923"/>
                  </a:lnTo>
                  <a:lnTo>
                    <a:pt x="126" y="11007"/>
                  </a:lnTo>
                  <a:lnTo>
                    <a:pt x="126" y="11007"/>
                  </a:lnTo>
                  <a:lnTo>
                    <a:pt x="188" y="10965"/>
                  </a:lnTo>
                  <a:lnTo>
                    <a:pt x="230" y="10902"/>
                  </a:lnTo>
                  <a:lnTo>
                    <a:pt x="314" y="10860"/>
                  </a:lnTo>
                  <a:lnTo>
                    <a:pt x="377" y="10902"/>
                  </a:lnTo>
                  <a:lnTo>
                    <a:pt x="314" y="10944"/>
                  </a:lnTo>
                  <a:lnTo>
                    <a:pt x="377" y="10965"/>
                  </a:lnTo>
                  <a:lnTo>
                    <a:pt x="439" y="10944"/>
                  </a:lnTo>
                  <a:lnTo>
                    <a:pt x="439" y="10839"/>
                  </a:lnTo>
                  <a:lnTo>
                    <a:pt x="398" y="10798"/>
                  </a:lnTo>
                  <a:lnTo>
                    <a:pt x="293" y="10818"/>
                  </a:lnTo>
                  <a:lnTo>
                    <a:pt x="293" y="10777"/>
                  </a:lnTo>
                  <a:lnTo>
                    <a:pt x="314" y="10714"/>
                  </a:lnTo>
                  <a:lnTo>
                    <a:pt x="293" y="10630"/>
                  </a:lnTo>
                  <a:lnTo>
                    <a:pt x="335" y="10588"/>
                  </a:lnTo>
                  <a:lnTo>
                    <a:pt x="439" y="10609"/>
                  </a:lnTo>
                  <a:lnTo>
                    <a:pt x="544" y="10798"/>
                  </a:lnTo>
                  <a:lnTo>
                    <a:pt x="586" y="10923"/>
                  </a:lnTo>
                  <a:lnTo>
                    <a:pt x="628" y="10986"/>
                  </a:lnTo>
                  <a:lnTo>
                    <a:pt x="628" y="11153"/>
                  </a:lnTo>
                  <a:lnTo>
                    <a:pt x="544" y="11342"/>
                  </a:lnTo>
                  <a:lnTo>
                    <a:pt x="439" y="11342"/>
                  </a:lnTo>
                  <a:lnTo>
                    <a:pt x="481" y="11383"/>
                  </a:lnTo>
                  <a:lnTo>
                    <a:pt x="544" y="11551"/>
                  </a:lnTo>
                  <a:lnTo>
                    <a:pt x="586" y="11760"/>
                  </a:lnTo>
                  <a:lnTo>
                    <a:pt x="691" y="11865"/>
                  </a:lnTo>
                  <a:lnTo>
                    <a:pt x="691" y="11969"/>
                  </a:lnTo>
                  <a:lnTo>
                    <a:pt x="628" y="12011"/>
                  </a:lnTo>
                  <a:lnTo>
                    <a:pt x="711" y="12095"/>
                  </a:lnTo>
                  <a:lnTo>
                    <a:pt x="795" y="12095"/>
                  </a:lnTo>
                  <a:lnTo>
                    <a:pt x="858" y="12158"/>
                  </a:lnTo>
                  <a:lnTo>
                    <a:pt x="900" y="12095"/>
                  </a:lnTo>
                  <a:lnTo>
                    <a:pt x="900" y="12053"/>
                  </a:lnTo>
                  <a:lnTo>
                    <a:pt x="816" y="11906"/>
                  </a:lnTo>
                  <a:lnTo>
                    <a:pt x="816" y="11739"/>
                  </a:lnTo>
                  <a:lnTo>
                    <a:pt x="858" y="11676"/>
                  </a:lnTo>
                  <a:lnTo>
                    <a:pt x="921" y="11739"/>
                  </a:lnTo>
                  <a:lnTo>
                    <a:pt x="900" y="11781"/>
                  </a:lnTo>
                  <a:lnTo>
                    <a:pt x="900" y="11844"/>
                  </a:lnTo>
                  <a:lnTo>
                    <a:pt x="963" y="11948"/>
                  </a:lnTo>
                  <a:lnTo>
                    <a:pt x="1004" y="12095"/>
                  </a:lnTo>
                  <a:lnTo>
                    <a:pt x="963" y="12199"/>
                  </a:lnTo>
                  <a:lnTo>
                    <a:pt x="1004" y="12283"/>
                  </a:lnTo>
                  <a:lnTo>
                    <a:pt x="1109" y="12220"/>
                  </a:lnTo>
                  <a:lnTo>
                    <a:pt x="1214" y="12074"/>
                  </a:lnTo>
                  <a:lnTo>
                    <a:pt x="1109" y="11969"/>
                  </a:lnTo>
                  <a:lnTo>
                    <a:pt x="1109" y="11906"/>
                  </a:lnTo>
                  <a:lnTo>
                    <a:pt x="1151" y="11886"/>
                  </a:lnTo>
                  <a:lnTo>
                    <a:pt x="1235" y="11906"/>
                  </a:lnTo>
                  <a:lnTo>
                    <a:pt x="1276" y="11948"/>
                  </a:lnTo>
                  <a:lnTo>
                    <a:pt x="1318" y="11844"/>
                  </a:lnTo>
                  <a:lnTo>
                    <a:pt x="1318" y="11655"/>
                  </a:lnTo>
                  <a:lnTo>
                    <a:pt x="1276" y="11572"/>
                  </a:lnTo>
                  <a:lnTo>
                    <a:pt x="1276" y="11237"/>
                  </a:lnTo>
                  <a:lnTo>
                    <a:pt x="1276" y="11049"/>
                  </a:lnTo>
                  <a:lnTo>
                    <a:pt x="1339" y="10944"/>
                  </a:lnTo>
                  <a:lnTo>
                    <a:pt x="1444" y="10839"/>
                  </a:lnTo>
                  <a:lnTo>
                    <a:pt x="1423" y="10777"/>
                  </a:lnTo>
                  <a:lnTo>
                    <a:pt x="1360" y="10735"/>
                  </a:lnTo>
                  <a:lnTo>
                    <a:pt x="1360" y="10630"/>
                  </a:lnTo>
                  <a:lnTo>
                    <a:pt x="1318" y="10630"/>
                  </a:lnTo>
                  <a:lnTo>
                    <a:pt x="1339" y="10567"/>
                  </a:lnTo>
                  <a:lnTo>
                    <a:pt x="1151" y="10567"/>
                  </a:lnTo>
                  <a:lnTo>
                    <a:pt x="1130" y="10505"/>
                  </a:lnTo>
                  <a:lnTo>
                    <a:pt x="1235" y="10463"/>
                  </a:lnTo>
                  <a:lnTo>
                    <a:pt x="1255" y="10379"/>
                  </a:lnTo>
                  <a:lnTo>
                    <a:pt x="1235" y="10212"/>
                  </a:lnTo>
                  <a:lnTo>
                    <a:pt x="1151" y="10170"/>
                  </a:lnTo>
                  <a:lnTo>
                    <a:pt x="1067" y="10191"/>
                  </a:lnTo>
                  <a:lnTo>
                    <a:pt x="1067" y="10212"/>
                  </a:lnTo>
                  <a:lnTo>
                    <a:pt x="1004" y="10274"/>
                  </a:lnTo>
                  <a:lnTo>
                    <a:pt x="921" y="10274"/>
                  </a:lnTo>
                  <a:lnTo>
                    <a:pt x="795" y="10149"/>
                  </a:lnTo>
                  <a:lnTo>
                    <a:pt x="816" y="10065"/>
                  </a:lnTo>
                  <a:lnTo>
                    <a:pt x="1004" y="9982"/>
                  </a:lnTo>
                  <a:lnTo>
                    <a:pt x="1151" y="9961"/>
                  </a:lnTo>
                  <a:lnTo>
                    <a:pt x="1339" y="10002"/>
                  </a:lnTo>
                  <a:lnTo>
                    <a:pt x="1423" y="10065"/>
                  </a:lnTo>
                  <a:lnTo>
                    <a:pt x="1444" y="10002"/>
                  </a:lnTo>
                  <a:lnTo>
                    <a:pt x="1444" y="9940"/>
                  </a:lnTo>
                  <a:lnTo>
                    <a:pt x="1444" y="9835"/>
                  </a:lnTo>
                  <a:lnTo>
                    <a:pt x="1423" y="9751"/>
                  </a:lnTo>
                  <a:lnTo>
                    <a:pt x="1444" y="9689"/>
                  </a:lnTo>
                  <a:lnTo>
                    <a:pt x="1527" y="9689"/>
                  </a:lnTo>
                  <a:lnTo>
                    <a:pt x="1569" y="9772"/>
                  </a:lnTo>
                  <a:lnTo>
                    <a:pt x="1653" y="9772"/>
                  </a:lnTo>
                  <a:lnTo>
                    <a:pt x="1758" y="9730"/>
                  </a:lnTo>
                  <a:lnTo>
                    <a:pt x="1946" y="9689"/>
                  </a:lnTo>
                  <a:lnTo>
                    <a:pt x="2113" y="9647"/>
                  </a:lnTo>
                  <a:lnTo>
                    <a:pt x="2218" y="9647"/>
                  </a:lnTo>
                  <a:lnTo>
                    <a:pt x="2281" y="9668"/>
                  </a:lnTo>
                  <a:lnTo>
                    <a:pt x="2323" y="9647"/>
                  </a:lnTo>
                  <a:cubicBezTo>
                    <a:pt x="2323" y="9668"/>
                    <a:pt x="2364" y="9730"/>
                    <a:pt x="2364" y="9751"/>
                  </a:cubicBezTo>
                  <a:lnTo>
                    <a:pt x="2218" y="9856"/>
                  </a:lnTo>
                  <a:lnTo>
                    <a:pt x="2218" y="9940"/>
                  </a:lnTo>
                  <a:lnTo>
                    <a:pt x="2155" y="9877"/>
                  </a:lnTo>
                  <a:lnTo>
                    <a:pt x="2051" y="9898"/>
                  </a:lnTo>
                  <a:lnTo>
                    <a:pt x="1967" y="9961"/>
                  </a:lnTo>
                  <a:lnTo>
                    <a:pt x="1904" y="9940"/>
                  </a:lnTo>
                  <a:lnTo>
                    <a:pt x="1841" y="9772"/>
                  </a:lnTo>
                  <a:lnTo>
                    <a:pt x="1779" y="9772"/>
                  </a:lnTo>
                  <a:lnTo>
                    <a:pt x="1632" y="9961"/>
                  </a:lnTo>
                  <a:lnTo>
                    <a:pt x="1632" y="10065"/>
                  </a:lnTo>
                  <a:lnTo>
                    <a:pt x="1527" y="10128"/>
                  </a:lnTo>
                  <a:lnTo>
                    <a:pt x="1486" y="10233"/>
                  </a:lnTo>
                  <a:lnTo>
                    <a:pt x="1653" y="10295"/>
                  </a:lnTo>
                  <a:lnTo>
                    <a:pt x="1674" y="10400"/>
                  </a:lnTo>
                  <a:lnTo>
                    <a:pt x="1653" y="10421"/>
                  </a:lnTo>
                  <a:lnTo>
                    <a:pt x="1653" y="10484"/>
                  </a:lnTo>
                  <a:lnTo>
                    <a:pt x="1737" y="10609"/>
                  </a:lnTo>
                  <a:lnTo>
                    <a:pt x="1862" y="10630"/>
                  </a:lnTo>
                  <a:lnTo>
                    <a:pt x="1862" y="10714"/>
                  </a:lnTo>
                  <a:lnTo>
                    <a:pt x="1904" y="10735"/>
                  </a:lnTo>
                  <a:lnTo>
                    <a:pt x="1946" y="10693"/>
                  </a:lnTo>
                  <a:lnTo>
                    <a:pt x="2009" y="10714"/>
                  </a:lnTo>
                  <a:lnTo>
                    <a:pt x="2072" y="10693"/>
                  </a:lnTo>
                  <a:lnTo>
                    <a:pt x="2072" y="10609"/>
                  </a:lnTo>
                  <a:lnTo>
                    <a:pt x="1967" y="10505"/>
                  </a:lnTo>
                  <a:lnTo>
                    <a:pt x="2009" y="10400"/>
                  </a:lnTo>
                  <a:lnTo>
                    <a:pt x="2072" y="10254"/>
                  </a:lnTo>
                  <a:lnTo>
                    <a:pt x="2197" y="10170"/>
                  </a:lnTo>
                  <a:lnTo>
                    <a:pt x="2218" y="10107"/>
                  </a:lnTo>
                  <a:lnTo>
                    <a:pt x="2364" y="10149"/>
                  </a:lnTo>
                  <a:lnTo>
                    <a:pt x="2511" y="10254"/>
                  </a:lnTo>
                  <a:lnTo>
                    <a:pt x="2574" y="10316"/>
                  </a:lnTo>
                  <a:lnTo>
                    <a:pt x="2636" y="10295"/>
                  </a:lnTo>
                  <a:lnTo>
                    <a:pt x="2699" y="10086"/>
                  </a:lnTo>
                  <a:lnTo>
                    <a:pt x="2825" y="9961"/>
                  </a:lnTo>
                  <a:lnTo>
                    <a:pt x="2825" y="9877"/>
                  </a:lnTo>
                  <a:lnTo>
                    <a:pt x="2783" y="9814"/>
                  </a:lnTo>
                  <a:lnTo>
                    <a:pt x="2741" y="9751"/>
                  </a:lnTo>
                  <a:lnTo>
                    <a:pt x="2616" y="9647"/>
                  </a:lnTo>
                  <a:lnTo>
                    <a:pt x="2532" y="9647"/>
                  </a:lnTo>
                  <a:lnTo>
                    <a:pt x="2469" y="9584"/>
                  </a:lnTo>
                  <a:lnTo>
                    <a:pt x="2302" y="9584"/>
                  </a:lnTo>
                  <a:cubicBezTo>
                    <a:pt x="2302" y="9563"/>
                    <a:pt x="2302" y="9521"/>
                    <a:pt x="2281" y="9479"/>
                  </a:cubicBezTo>
                  <a:lnTo>
                    <a:pt x="2281" y="9458"/>
                  </a:lnTo>
                  <a:lnTo>
                    <a:pt x="2406" y="9375"/>
                  </a:lnTo>
                  <a:lnTo>
                    <a:pt x="2427" y="9333"/>
                  </a:lnTo>
                  <a:lnTo>
                    <a:pt x="2574" y="9228"/>
                  </a:lnTo>
                  <a:lnTo>
                    <a:pt x="2699" y="9165"/>
                  </a:lnTo>
                  <a:lnTo>
                    <a:pt x="2888" y="9207"/>
                  </a:lnTo>
                  <a:lnTo>
                    <a:pt x="2992" y="9165"/>
                  </a:lnTo>
                  <a:lnTo>
                    <a:pt x="3034" y="9228"/>
                  </a:lnTo>
                  <a:lnTo>
                    <a:pt x="3034" y="9333"/>
                  </a:lnTo>
                  <a:lnTo>
                    <a:pt x="2950" y="9458"/>
                  </a:lnTo>
                  <a:lnTo>
                    <a:pt x="2929" y="9563"/>
                  </a:lnTo>
                  <a:lnTo>
                    <a:pt x="2992" y="9584"/>
                  </a:lnTo>
                  <a:lnTo>
                    <a:pt x="2992" y="9689"/>
                  </a:lnTo>
                  <a:lnTo>
                    <a:pt x="2992" y="9793"/>
                  </a:lnTo>
                  <a:lnTo>
                    <a:pt x="2950" y="9856"/>
                  </a:lnTo>
                  <a:lnTo>
                    <a:pt x="2992" y="9961"/>
                  </a:lnTo>
                  <a:lnTo>
                    <a:pt x="3097" y="10002"/>
                  </a:lnTo>
                  <a:lnTo>
                    <a:pt x="3243" y="10170"/>
                  </a:lnTo>
                  <a:lnTo>
                    <a:pt x="3348" y="10191"/>
                  </a:lnTo>
                  <a:lnTo>
                    <a:pt x="3432" y="10170"/>
                  </a:lnTo>
                  <a:lnTo>
                    <a:pt x="3536" y="10002"/>
                  </a:lnTo>
                  <a:lnTo>
                    <a:pt x="3536" y="9898"/>
                  </a:lnTo>
                  <a:lnTo>
                    <a:pt x="3578" y="9856"/>
                  </a:lnTo>
                  <a:lnTo>
                    <a:pt x="3620" y="9793"/>
                  </a:lnTo>
                  <a:lnTo>
                    <a:pt x="3578" y="9710"/>
                  </a:lnTo>
                  <a:lnTo>
                    <a:pt x="3662" y="9584"/>
                  </a:lnTo>
                  <a:lnTo>
                    <a:pt x="3766" y="9563"/>
                  </a:lnTo>
                  <a:lnTo>
                    <a:pt x="3850" y="9563"/>
                  </a:lnTo>
                  <a:lnTo>
                    <a:pt x="3871" y="9500"/>
                  </a:lnTo>
                  <a:lnTo>
                    <a:pt x="3850" y="9458"/>
                  </a:lnTo>
                  <a:lnTo>
                    <a:pt x="3829" y="9333"/>
                  </a:lnTo>
                  <a:lnTo>
                    <a:pt x="3620" y="9249"/>
                  </a:lnTo>
                  <a:lnTo>
                    <a:pt x="3578" y="9186"/>
                  </a:lnTo>
                  <a:lnTo>
                    <a:pt x="3641" y="9040"/>
                  </a:lnTo>
                  <a:lnTo>
                    <a:pt x="3724" y="8977"/>
                  </a:lnTo>
                  <a:lnTo>
                    <a:pt x="3766" y="8956"/>
                  </a:lnTo>
                  <a:lnTo>
                    <a:pt x="3745" y="9019"/>
                  </a:lnTo>
                  <a:lnTo>
                    <a:pt x="3745" y="9145"/>
                  </a:lnTo>
                  <a:lnTo>
                    <a:pt x="3787" y="9165"/>
                  </a:lnTo>
                  <a:lnTo>
                    <a:pt x="3850" y="9145"/>
                  </a:lnTo>
                  <a:lnTo>
                    <a:pt x="3871" y="9124"/>
                  </a:lnTo>
                  <a:lnTo>
                    <a:pt x="3955" y="9145"/>
                  </a:lnTo>
                  <a:lnTo>
                    <a:pt x="3996" y="9186"/>
                  </a:lnTo>
                  <a:lnTo>
                    <a:pt x="4059" y="9165"/>
                  </a:lnTo>
                  <a:lnTo>
                    <a:pt x="4101" y="9165"/>
                  </a:lnTo>
                  <a:lnTo>
                    <a:pt x="4080" y="9228"/>
                  </a:lnTo>
                  <a:lnTo>
                    <a:pt x="3976" y="9249"/>
                  </a:lnTo>
                  <a:lnTo>
                    <a:pt x="3976" y="9270"/>
                  </a:lnTo>
                  <a:lnTo>
                    <a:pt x="3996" y="9291"/>
                  </a:lnTo>
                  <a:lnTo>
                    <a:pt x="4080" y="9270"/>
                  </a:lnTo>
                  <a:lnTo>
                    <a:pt x="4206" y="9186"/>
                  </a:lnTo>
                  <a:lnTo>
                    <a:pt x="4499" y="9228"/>
                  </a:lnTo>
                  <a:lnTo>
                    <a:pt x="4666" y="9186"/>
                  </a:lnTo>
                  <a:lnTo>
                    <a:pt x="4603" y="9165"/>
                  </a:lnTo>
                  <a:lnTo>
                    <a:pt x="4582" y="9061"/>
                  </a:lnTo>
                  <a:lnTo>
                    <a:pt x="4603" y="8935"/>
                  </a:lnTo>
                  <a:lnTo>
                    <a:pt x="4729" y="8873"/>
                  </a:lnTo>
                  <a:lnTo>
                    <a:pt x="4833" y="8914"/>
                  </a:lnTo>
                  <a:lnTo>
                    <a:pt x="4875" y="9019"/>
                  </a:lnTo>
                  <a:lnTo>
                    <a:pt x="4833" y="9124"/>
                  </a:lnTo>
                  <a:lnTo>
                    <a:pt x="4896" y="9186"/>
                  </a:lnTo>
                  <a:lnTo>
                    <a:pt x="4980" y="9186"/>
                  </a:lnTo>
                  <a:lnTo>
                    <a:pt x="5043" y="9061"/>
                  </a:lnTo>
                  <a:lnTo>
                    <a:pt x="4980" y="8852"/>
                  </a:lnTo>
                  <a:lnTo>
                    <a:pt x="5001" y="8726"/>
                  </a:lnTo>
                  <a:lnTo>
                    <a:pt x="5126" y="8621"/>
                  </a:lnTo>
                  <a:lnTo>
                    <a:pt x="5210" y="8621"/>
                  </a:lnTo>
                  <a:lnTo>
                    <a:pt x="5231" y="8559"/>
                  </a:lnTo>
                  <a:lnTo>
                    <a:pt x="5189" y="8496"/>
                  </a:lnTo>
                  <a:lnTo>
                    <a:pt x="5210" y="8349"/>
                  </a:lnTo>
                  <a:lnTo>
                    <a:pt x="5294" y="8308"/>
                  </a:lnTo>
                  <a:lnTo>
                    <a:pt x="5398" y="8329"/>
                  </a:lnTo>
                  <a:lnTo>
                    <a:pt x="5419" y="8391"/>
                  </a:lnTo>
                  <a:lnTo>
                    <a:pt x="5357" y="8454"/>
                  </a:lnTo>
                  <a:lnTo>
                    <a:pt x="5336" y="8621"/>
                  </a:lnTo>
                  <a:lnTo>
                    <a:pt x="5357" y="8956"/>
                  </a:lnTo>
                  <a:lnTo>
                    <a:pt x="5419" y="8998"/>
                  </a:lnTo>
                  <a:lnTo>
                    <a:pt x="5503" y="8935"/>
                  </a:lnTo>
                  <a:lnTo>
                    <a:pt x="5545" y="8831"/>
                  </a:lnTo>
                  <a:lnTo>
                    <a:pt x="5649" y="8831"/>
                  </a:lnTo>
                  <a:lnTo>
                    <a:pt x="5754" y="8726"/>
                  </a:lnTo>
                  <a:lnTo>
                    <a:pt x="5817" y="8580"/>
                  </a:lnTo>
                  <a:lnTo>
                    <a:pt x="5775" y="8475"/>
                  </a:lnTo>
                  <a:lnTo>
                    <a:pt x="5921" y="8370"/>
                  </a:lnTo>
                  <a:lnTo>
                    <a:pt x="5880" y="8287"/>
                  </a:lnTo>
                  <a:lnTo>
                    <a:pt x="5838" y="8224"/>
                  </a:lnTo>
                  <a:lnTo>
                    <a:pt x="5712" y="8057"/>
                  </a:lnTo>
                  <a:lnTo>
                    <a:pt x="5649" y="7910"/>
                  </a:lnTo>
                  <a:lnTo>
                    <a:pt x="5629" y="7638"/>
                  </a:lnTo>
                  <a:lnTo>
                    <a:pt x="5670" y="7324"/>
                  </a:lnTo>
                  <a:lnTo>
                    <a:pt x="5670" y="7115"/>
                  </a:lnTo>
                  <a:lnTo>
                    <a:pt x="5566" y="6717"/>
                  </a:lnTo>
                  <a:lnTo>
                    <a:pt x="5440" y="6529"/>
                  </a:lnTo>
                  <a:lnTo>
                    <a:pt x="5440" y="6383"/>
                  </a:lnTo>
                  <a:lnTo>
                    <a:pt x="5461" y="6194"/>
                  </a:lnTo>
                  <a:lnTo>
                    <a:pt x="5649" y="6111"/>
                  </a:lnTo>
                  <a:lnTo>
                    <a:pt x="5733" y="6111"/>
                  </a:lnTo>
                  <a:lnTo>
                    <a:pt x="5775" y="6194"/>
                  </a:lnTo>
                  <a:lnTo>
                    <a:pt x="5817" y="6132"/>
                  </a:lnTo>
                  <a:lnTo>
                    <a:pt x="5775" y="6006"/>
                  </a:lnTo>
                  <a:lnTo>
                    <a:pt x="5754" y="5922"/>
                  </a:lnTo>
                  <a:lnTo>
                    <a:pt x="5733" y="5880"/>
                  </a:lnTo>
                  <a:lnTo>
                    <a:pt x="5712" y="5776"/>
                  </a:lnTo>
                  <a:lnTo>
                    <a:pt x="5712" y="5713"/>
                  </a:lnTo>
                  <a:lnTo>
                    <a:pt x="5712" y="5650"/>
                  </a:lnTo>
                  <a:lnTo>
                    <a:pt x="5754" y="5567"/>
                  </a:lnTo>
                  <a:lnTo>
                    <a:pt x="5754" y="5546"/>
                  </a:lnTo>
                  <a:lnTo>
                    <a:pt x="5754" y="5462"/>
                  </a:lnTo>
                  <a:lnTo>
                    <a:pt x="5733" y="5399"/>
                  </a:lnTo>
                  <a:lnTo>
                    <a:pt x="5733" y="5274"/>
                  </a:lnTo>
                  <a:lnTo>
                    <a:pt x="5754" y="5190"/>
                  </a:lnTo>
                  <a:lnTo>
                    <a:pt x="5712" y="5127"/>
                  </a:lnTo>
                  <a:lnTo>
                    <a:pt x="5670" y="4876"/>
                  </a:lnTo>
                  <a:lnTo>
                    <a:pt x="5566" y="4709"/>
                  </a:lnTo>
                  <a:lnTo>
                    <a:pt x="5545" y="4709"/>
                  </a:lnTo>
                  <a:lnTo>
                    <a:pt x="5503" y="4667"/>
                  </a:lnTo>
                  <a:lnTo>
                    <a:pt x="5503" y="4437"/>
                  </a:lnTo>
                  <a:lnTo>
                    <a:pt x="5398" y="4332"/>
                  </a:lnTo>
                  <a:lnTo>
                    <a:pt x="5147" y="4081"/>
                  </a:lnTo>
                  <a:lnTo>
                    <a:pt x="5105" y="3976"/>
                  </a:lnTo>
                  <a:lnTo>
                    <a:pt x="5043" y="3788"/>
                  </a:lnTo>
                  <a:lnTo>
                    <a:pt x="5043" y="3600"/>
                  </a:lnTo>
                  <a:lnTo>
                    <a:pt x="5043" y="3558"/>
                  </a:lnTo>
                  <a:lnTo>
                    <a:pt x="4980" y="3600"/>
                  </a:lnTo>
                  <a:lnTo>
                    <a:pt x="4917" y="3600"/>
                  </a:lnTo>
                  <a:lnTo>
                    <a:pt x="4896" y="3579"/>
                  </a:lnTo>
                  <a:lnTo>
                    <a:pt x="4896" y="3558"/>
                  </a:lnTo>
                  <a:cubicBezTo>
                    <a:pt x="4854" y="3474"/>
                    <a:pt x="4812" y="3412"/>
                    <a:pt x="4750" y="3349"/>
                  </a:cubicBezTo>
                  <a:lnTo>
                    <a:pt x="4792" y="3265"/>
                  </a:lnTo>
                  <a:lnTo>
                    <a:pt x="4854" y="3160"/>
                  </a:lnTo>
                  <a:lnTo>
                    <a:pt x="4812" y="3077"/>
                  </a:lnTo>
                  <a:lnTo>
                    <a:pt x="4687" y="3077"/>
                  </a:lnTo>
                  <a:lnTo>
                    <a:pt x="4540" y="3056"/>
                  </a:lnTo>
                  <a:lnTo>
                    <a:pt x="4394" y="2888"/>
                  </a:lnTo>
                  <a:lnTo>
                    <a:pt x="4268" y="2930"/>
                  </a:lnTo>
                  <a:lnTo>
                    <a:pt x="4122" y="2847"/>
                  </a:lnTo>
                  <a:lnTo>
                    <a:pt x="4101" y="2763"/>
                  </a:lnTo>
                  <a:lnTo>
                    <a:pt x="4101" y="2658"/>
                  </a:lnTo>
                  <a:lnTo>
                    <a:pt x="4185" y="2575"/>
                  </a:lnTo>
                  <a:lnTo>
                    <a:pt x="4268" y="2575"/>
                  </a:lnTo>
                  <a:lnTo>
                    <a:pt x="4415" y="2679"/>
                  </a:lnTo>
                  <a:lnTo>
                    <a:pt x="4478" y="2721"/>
                  </a:lnTo>
                  <a:lnTo>
                    <a:pt x="4603" y="2533"/>
                  </a:lnTo>
                  <a:lnTo>
                    <a:pt x="4729" y="2428"/>
                  </a:lnTo>
                  <a:lnTo>
                    <a:pt x="4833" y="2428"/>
                  </a:lnTo>
                  <a:lnTo>
                    <a:pt x="4896" y="2470"/>
                  </a:lnTo>
                  <a:lnTo>
                    <a:pt x="4959" y="2512"/>
                  </a:lnTo>
                  <a:lnTo>
                    <a:pt x="5064" y="2470"/>
                  </a:lnTo>
                  <a:lnTo>
                    <a:pt x="5168" y="2575"/>
                  </a:lnTo>
                  <a:lnTo>
                    <a:pt x="5336" y="2721"/>
                  </a:lnTo>
                  <a:lnTo>
                    <a:pt x="5524" y="2784"/>
                  </a:lnTo>
                  <a:lnTo>
                    <a:pt x="5691" y="2847"/>
                  </a:lnTo>
                  <a:lnTo>
                    <a:pt x="5754" y="2930"/>
                  </a:lnTo>
                  <a:lnTo>
                    <a:pt x="5859" y="2972"/>
                  </a:lnTo>
                  <a:lnTo>
                    <a:pt x="5859" y="2888"/>
                  </a:lnTo>
                  <a:lnTo>
                    <a:pt x="5880" y="2784"/>
                  </a:lnTo>
                  <a:lnTo>
                    <a:pt x="5859" y="2658"/>
                  </a:lnTo>
                  <a:lnTo>
                    <a:pt x="5880" y="2470"/>
                  </a:lnTo>
                  <a:lnTo>
                    <a:pt x="5942" y="2240"/>
                  </a:lnTo>
                  <a:lnTo>
                    <a:pt x="6089" y="2031"/>
                  </a:lnTo>
                  <a:lnTo>
                    <a:pt x="6193" y="2010"/>
                  </a:lnTo>
                  <a:lnTo>
                    <a:pt x="6298" y="2031"/>
                  </a:lnTo>
                  <a:lnTo>
                    <a:pt x="6465" y="2031"/>
                  </a:lnTo>
                  <a:lnTo>
                    <a:pt x="6465" y="1989"/>
                  </a:lnTo>
                  <a:lnTo>
                    <a:pt x="6528" y="1926"/>
                  </a:lnTo>
                  <a:lnTo>
                    <a:pt x="6591" y="1947"/>
                  </a:lnTo>
                  <a:lnTo>
                    <a:pt x="6675" y="1947"/>
                  </a:lnTo>
                  <a:lnTo>
                    <a:pt x="6717" y="1905"/>
                  </a:lnTo>
                  <a:lnTo>
                    <a:pt x="6737" y="1821"/>
                  </a:lnTo>
                  <a:lnTo>
                    <a:pt x="6842" y="1779"/>
                  </a:lnTo>
                  <a:lnTo>
                    <a:pt x="6926" y="1717"/>
                  </a:lnTo>
                  <a:lnTo>
                    <a:pt x="6926" y="1612"/>
                  </a:lnTo>
                  <a:lnTo>
                    <a:pt x="6989" y="1591"/>
                  </a:lnTo>
                  <a:lnTo>
                    <a:pt x="7009" y="1507"/>
                  </a:lnTo>
                  <a:lnTo>
                    <a:pt x="6926" y="1507"/>
                  </a:lnTo>
                  <a:lnTo>
                    <a:pt x="6863" y="1591"/>
                  </a:lnTo>
                  <a:lnTo>
                    <a:pt x="6800" y="1675"/>
                  </a:lnTo>
                  <a:lnTo>
                    <a:pt x="6717" y="1675"/>
                  </a:lnTo>
                  <a:lnTo>
                    <a:pt x="6717" y="1612"/>
                  </a:lnTo>
                  <a:lnTo>
                    <a:pt x="6717" y="1528"/>
                  </a:lnTo>
                  <a:lnTo>
                    <a:pt x="6612" y="1403"/>
                  </a:lnTo>
                  <a:lnTo>
                    <a:pt x="6486" y="1319"/>
                  </a:lnTo>
                  <a:lnTo>
                    <a:pt x="6445" y="1277"/>
                  </a:lnTo>
                  <a:lnTo>
                    <a:pt x="6445" y="1110"/>
                  </a:lnTo>
                  <a:lnTo>
                    <a:pt x="6486" y="943"/>
                  </a:lnTo>
                  <a:lnTo>
                    <a:pt x="6486" y="838"/>
                  </a:lnTo>
                  <a:lnTo>
                    <a:pt x="6465" y="775"/>
                  </a:lnTo>
                  <a:lnTo>
                    <a:pt x="6445" y="796"/>
                  </a:lnTo>
                  <a:lnTo>
                    <a:pt x="6403" y="901"/>
                  </a:lnTo>
                  <a:lnTo>
                    <a:pt x="6298" y="1047"/>
                  </a:lnTo>
                  <a:lnTo>
                    <a:pt x="6131" y="1173"/>
                  </a:lnTo>
                  <a:lnTo>
                    <a:pt x="5963" y="1194"/>
                  </a:lnTo>
                  <a:lnTo>
                    <a:pt x="5901" y="1173"/>
                  </a:lnTo>
                  <a:lnTo>
                    <a:pt x="5838" y="1194"/>
                  </a:lnTo>
                  <a:lnTo>
                    <a:pt x="5733" y="1089"/>
                  </a:lnTo>
                  <a:lnTo>
                    <a:pt x="5608" y="1068"/>
                  </a:lnTo>
                  <a:lnTo>
                    <a:pt x="5419" y="984"/>
                  </a:lnTo>
                  <a:lnTo>
                    <a:pt x="5315" y="880"/>
                  </a:lnTo>
                  <a:lnTo>
                    <a:pt x="5210" y="859"/>
                  </a:lnTo>
                  <a:lnTo>
                    <a:pt x="5147" y="775"/>
                  </a:lnTo>
                  <a:lnTo>
                    <a:pt x="5001" y="671"/>
                  </a:lnTo>
                  <a:lnTo>
                    <a:pt x="4729" y="419"/>
                  </a:lnTo>
                  <a:lnTo>
                    <a:pt x="4645" y="252"/>
                  </a:lnTo>
                  <a:lnTo>
                    <a:pt x="4499" y="231"/>
                  </a:lnTo>
                  <a:lnTo>
                    <a:pt x="4310" y="64"/>
                  </a:lnTo>
                  <a:lnTo>
                    <a:pt x="42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32"/>
            <p:cNvSpPr/>
            <p:nvPr/>
          </p:nvSpPr>
          <p:spPr>
            <a:xfrm>
              <a:off x="3766685" y="2698732"/>
              <a:ext cx="87843" cy="116704"/>
            </a:xfrm>
            <a:custGeom>
              <a:rect b="b" l="l" r="r" t="t"/>
              <a:pathLst>
                <a:path extrusionOk="0" h="3349" w="2407">
                  <a:moveTo>
                    <a:pt x="1256" y="1"/>
                  </a:moveTo>
                  <a:lnTo>
                    <a:pt x="1005" y="126"/>
                  </a:lnTo>
                  <a:lnTo>
                    <a:pt x="628" y="189"/>
                  </a:lnTo>
                  <a:lnTo>
                    <a:pt x="419" y="377"/>
                  </a:lnTo>
                  <a:lnTo>
                    <a:pt x="210" y="419"/>
                  </a:lnTo>
                  <a:lnTo>
                    <a:pt x="21" y="586"/>
                  </a:lnTo>
                  <a:lnTo>
                    <a:pt x="0" y="712"/>
                  </a:lnTo>
                  <a:lnTo>
                    <a:pt x="0" y="733"/>
                  </a:lnTo>
                  <a:lnTo>
                    <a:pt x="105" y="649"/>
                  </a:lnTo>
                  <a:lnTo>
                    <a:pt x="293" y="691"/>
                  </a:lnTo>
                  <a:lnTo>
                    <a:pt x="210" y="712"/>
                  </a:lnTo>
                  <a:lnTo>
                    <a:pt x="419" y="921"/>
                  </a:lnTo>
                  <a:lnTo>
                    <a:pt x="565" y="1130"/>
                  </a:lnTo>
                  <a:lnTo>
                    <a:pt x="649" y="1130"/>
                  </a:lnTo>
                  <a:lnTo>
                    <a:pt x="607" y="1214"/>
                  </a:lnTo>
                  <a:lnTo>
                    <a:pt x="712" y="1319"/>
                  </a:lnTo>
                  <a:lnTo>
                    <a:pt x="733" y="1423"/>
                  </a:lnTo>
                  <a:lnTo>
                    <a:pt x="544" y="1361"/>
                  </a:lnTo>
                  <a:lnTo>
                    <a:pt x="524" y="1277"/>
                  </a:lnTo>
                  <a:lnTo>
                    <a:pt x="461" y="1381"/>
                  </a:lnTo>
                  <a:lnTo>
                    <a:pt x="398" y="1361"/>
                  </a:lnTo>
                  <a:lnTo>
                    <a:pt x="252" y="1549"/>
                  </a:lnTo>
                  <a:lnTo>
                    <a:pt x="524" y="1653"/>
                  </a:lnTo>
                  <a:lnTo>
                    <a:pt x="607" y="1633"/>
                  </a:lnTo>
                  <a:lnTo>
                    <a:pt x="649" y="1758"/>
                  </a:lnTo>
                  <a:lnTo>
                    <a:pt x="649" y="1988"/>
                  </a:lnTo>
                  <a:lnTo>
                    <a:pt x="712" y="2051"/>
                  </a:lnTo>
                  <a:lnTo>
                    <a:pt x="754" y="2009"/>
                  </a:lnTo>
                  <a:lnTo>
                    <a:pt x="858" y="2197"/>
                  </a:lnTo>
                  <a:lnTo>
                    <a:pt x="670" y="2323"/>
                  </a:lnTo>
                  <a:lnTo>
                    <a:pt x="670" y="2386"/>
                  </a:lnTo>
                  <a:lnTo>
                    <a:pt x="754" y="2469"/>
                  </a:lnTo>
                  <a:lnTo>
                    <a:pt x="754" y="2574"/>
                  </a:lnTo>
                  <a:lnTo>
                    <a:pt x="670" y="2595"/>
                  </a:lnTo>
                  <a:lnTo>
                    <a:pt x="670" y="2700"/>
                  </a:lnTo>
                  <a:lnTo>
                    <a:pt x="733" y="2804"/>
                  </a:lnTo>
                  <a:lnTo>
                    <a:pt x="670" y="2804"/>
                  </a:lnTo>
                  <a:lnTo>
                    <a:pt x="816" y="3097"/>
                  </a:lnTo>
                  <a:lnTo>
                    <a:pt x="879" y="3097"/>
                  </a:lnTo>
                  <a:lnTo>
                    <a:pt x="921" y="3223"/>
                  </a:lnTo>
                  <a:lnTo>
                    <a:pt x="963" y="3244"/>
                  </a:lnTo>
                  <a:lnTo>
                    <a:pt x="963" y="3348"/>
                  </a:lnTo>
                  <a:lnTo>
                    <a:pt x="1047" y="3306"/>
                  </a:lnTo>
                  <a:lnTo>
                    <a:pt x="1047" y="3139"/>
                  </a:lnTo>
                  <a:lnTo>
                    <a:pt x="1088" y="3223"/>
                  </a:lnTo>
                  <a:lnTo>
                    <a:pt x="1172" y="3118"/>
                  </a:lnTo>
                  <a:lnTo>
                    <a:pt x="1444" y="2888"/>
                  </a:lnTo>
                  <a:lnTo>
                    <a:pt x="1549" y="2846"/>
                  </a:lnTo>
                  <a:lnTo>
                    <a:pt x="1570" y="2909"/>
                  </a:lnTo>
                  <a:lnTo>
                    <a:pt x="1653" y="2825"/>
                  </a:lnTo>
                  <a:lnTo>
                    <a:pt x="1695" y="2825"/>
                  </a:lnTo>
                  <a:lnTo>
                    <a:pt x="1758" y="2930"/>
                  </a:lnTo>
                  <a:lnTo>
                    <a:pt x="1863" y="2909"/>
                  </a:lnTo>
                  <a:lnTo>
                    <a:pt x="1905" y="2951"/>
                  </a:lnTo>
                  <a:lnTo>
                    <a:pt x="1967" y="2909"/>
                  </a:lnTo>
                  <a:lnTo>
                    <a:pt x="1925" y="2825"/>
                  </a:lnTo>
                  <a:lnTo>
                    <a:pt x="2072" y="2741"/>
                  </a:lnTo>
                  <a:lnTo>
                    <a:pt x="2197" y="2741"/>
                  </a:lnTo>
                  <a:lnTo>
                    <a:pt x="2344" y="2532"/>
                  </a:lnTo>
                  <a:lnTo>
                    <a:pt x="2323" y="2490"/>
                  </a:lnTo>
                  <a:lnTo>
                    <a:pt x="2407" y="2428"/>
                  </a:lnTo>
                  <a:lnTo>
                    <a:pt x="2344" y="1988"/>
                  </a:lnTo>
                  <a:lnTo>
                    <a:pt x="2323" y="1988"/>
                  </a:lnTo>
                  <a:lnTo>
                    <a:pt x="2281" y="2009"/>
                  </a:lnTo>
                  <a:lnTo>
                    <a:pt x="2281" y="1884"/>
                  </a:lnTo>
                  <a:lnTo>
                    <a:pt x="2197" y="1486"/>
                  </a:lnTo>
                  <a:lnTo>
                    <a:pt x="2114" y="1381"/>
                  </a:lnTo>
                  <a:lnTo>
                    <a:pt x="2114" y="1130"/>
                  </a:lnTo>
                  <a:lnTo>
                    <a:pt x="1779" y="712"/>
                  </a:lnTo>
                  <a:lnTo>
                    <a:pt x="1465" y="398"/>
                  </a:lnTo>
                  <a:lnTo>
                    <a:pt x="12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32"/>
            <p:cNvSpPr/>
            <p:nvPr/>
          </p:nvSpPr>
          <p:spPr>
            <a:xfrm>
              <a:off x="3723909" y="2564573"/>
              <a:ext cx="100069" cy="164097"/>
            </a:xfrm>
            <a:custGeom>
              <a:rect b="b" l="l" r="r" t="t"/>
              <a:pathLst>
                <a:path extrusionOk="0" h="4709" w="2742">
                  <a:moveTo>
                    <a:pt x="2260" y="1"/>
                  </a:moveTo>
                  <a:lnTo>
                    <a:pt x="2177" y="42"/>
                  </a:lnTo>
                  <a:lnTo>
                    <a:pt x="2177" y="168"/>
                  </a:lnTo>
                  <a:lnTo>
                    <a:pt x="2177" y="273"/>
                  </a:lnTo>
                  <a:lnTo>
                    <a:pt x="2240" y="377"/>
                  </a:lnTo>
                  <a:lnTo>
                    <a:pt x="2177" y="482"/>
                  </a:lnTo>
                  <a:lnTo>
                    <a:pt x="2093" y="482"/>
                  </a:lnTo>
                  <a:lnTo>
                    <a:pt x="1988" y="607"/>
                  </a:lnTo>
                  <a:lnTo>
                    <a:pt x="1988" y="733"/>
                  </a:lnTo>
                  <a:lnTo>
                    <a:pt x="1737" y="921"/>
                  </a:lnTo>
                  <a:lnTo>
                    <a:pt x="1612" y="921"/>
                  </a:lnTo>
                  <a:lnTo>
                    <a:pt x="1528" y="1005"/>
                  </a:lnTo>
                  <a:lnTo>
                    <a:pt x="1633" y="1089"/>
                  </a:lnTo>
                  <a:lnTo>
                    <a:pt x="1779" y="1214"/>
                  </a:lnTo>
                  <a:lnTo>
                    <a:pt x="1779" y="1298"/>
                  </a:lnTo>
                  <a:lnTo>
                    <a:pt x="1716" y="1444"/>
                  </a:lnTo>
                  <a:lnTo>
                    <a:pt x="1570" y="1423"/>
                  </a:lnTo>
                  <a:lnTo>
                    <a:pt x="1319" y="1444"/>
                  </a:lnTo>
                  <a:lnTo>
                    <a:pt x="1193" y="1402"/>
                  </a:lnTo>
                  <a:lnTo>
                    <a:pt x="1089" y="1444"/>
                  </a:lnTo>
                  <a:lnTo>
                    <a:pt x="1005" y="1361"/>
                  </a:lnTo>
                  <a:lnTo>
                    <a:pt x="942" y="1319"/>
                  </a:lnTo>
                  <a:lnTo>
                    <a:pt x="838" y="1151"/>
                  </a:lnTo>
                  <a:lnTo>
                    <a:pt x="691" y="1298"/>
                  </a:lnTo>
                  <a:lnTo>
                    <a:pt x="691" y="1465"/>
                  </a:lnTo>
                  <a:lnTo>
                    <a:pt x="691" y="1528"/>
                  </a:lnTo>
                  <a:lnTo>
                    <a:pt x="649" y="1633"/>
                  </a:lnTo>
                  <a:lnTo>
                    <a:pt x="566" y="1926"/>
                  </a:lnTo>
                  <a:lnTo>
                    <a:pt x="461" y="1967"/>
                  </a:lnTo>
                  <a:lnTo>
                    <a:pt x="356" y="2156"/>
                  </a:lnTo>
                  <a:lnTo>
                    <a:pt x="210" y="2260"/>
                  </a:lnTo>
                  <a:lnTo>
                    <a:pt x="210" y="2365"/>
                  </a:lnTo>
                  <a:lnTo>
                    <a:pt x="147" y="2511"/>
                  </a:lnTo>
                  <a:lnTo>
                    <a:pt x="1" y="2616"/>
                  </a:lnTo>
                  <a:lnTo>
                    <a:pt x="1" y="2972"/>
                  </a:lnTo>
                  <a:lnTo>
                    <a:pt x="22" y="3014"/>
                  </a:lnTo>
                  <a:lnTo>
                    <a:pt x="43" y="2993"/>
                  </a:lnTo>
                  <a:lnTo>
                    <a:pt x="84" y="3202"/>
                  </a:lnTo>
                  <a:lnTo>
                    <a:pt x="168" y="3139"/>
                  </a:lnTo>
                  <a:lnTo>
                    <a:pt x="168" y="3034"/>
                  </a:lnTo>
                  <a:lnTo>
                    <a:pt x="315" y="3118"/>
                  </a:lnTo>
                  <a:lnTo>
                    <a:pt x="356" y="3202"/>
                  </a:lnTo>
                  <a:lnTo>
                    <a:pt x="545" y="3181"/>
                  </a:lnTo>
                  <a:lnTo>
                    <a:pt x="587" y="3097"/>
                  </a:lnTo>
                  <a:lnTo>
                    <a:pt x="670" y="3097"/>
                  </a:lnTo>
                  <a:lnTo>
                    <a:pt x="649" y="3181"/>
                  </a:lnTo>
                  <a:lnTo>
                    <a:pt x="566" y="3223"/>
                  </a:lnTo>
                  <a:lnTo>
                    <a:pt x="649" y="3348"/>
                  </a:lnTo>
                  <a:lnTo>
                    <a:pt x="524" y="3558"/>
                  </a:lnTo>
                  <a:lnTo>
                    <a:pt x="524" y="3851"/>
                  </a:lnTo>
                  <a:lnTo>
                    <a:pt x="545" y="3913"/>
                  </a:lnTo>
                  <a:lnTo>
                    <a:pt x="775" y="3913"/>
                  </a:lnTo>
                  <a:lnTo>
                    <a:pt x="880" y="3851"/>
                  </a:lnTo>
                  <a:lnTo>
                    <a:pt x="754" y="3955"/>
                  </a:lnTo>
                  <a:lnTo>
                    <a:pt x="608" y="3955"/>
                  </a:lnTo>
                  <a:lnTo>
                    <a:pt x="545" y="4143"/>
                  </a:lnTo>
                  <a:lnTo>
                    <a:pt x="524" y="4374"/>
                  </a:lnTo>
                  <a:lnTo>
                    <a:pt x="482" y="4478"/>
                  </a:lnTo>
                  <a:lnTo>
                    <a:pt x="545" y="4478"/>
                  </a:lnTo>
                  <a:lnTo>
                    <a:pt x="649" y="4436"/>
                  </a:lnTo>
                  <a:lnTo>
                    <a:pt x="775" y="4478"/>
                  </a:lnTo>
                  <a:lnTo>
                    <a:pt x="670" y="4646"/>
                  </a:lnTo>
                  <a:lnTo>
                    <a:pt x="691" y="4708"/>
                  </a:lnTo>
                  <a:lnTo>
                    <a:pt x="838" y="4604"/>
                  </a:lnTo>
                  <a:lnTo>
                    <a:pt x="900" y="4667"/>
                  </a:lnTo>
                  <a:lnTo>
                    <a:pt x="1005" y="4541"/>
                  </a:lnTo>
                  <a:lnTo>
                    <a:pt x="963" y="4478"/>
                  </a:lnTo>
                  <a:lnTo>
                    <a:pt x="1047" y="4436"/>
                  </a:lnTo>
                  <a:lnTo>
                    <a:pt x="1172" y="4562"/>
                  </a:lnTo>
                  <a:lnTo>
                    <a:pt x="1193" y="4436"/>
                  </a:lnTo>
                  <a:lnTo>
                    <a:pt x="1382" y="4269"/>
                  </a:lnTo>
                  <a:lnTo>
                    <a:pt x="1591" y="4227"/>
                  </a:lnTo>
                  <a:lnTo>
                    <a:pt x="1800" y="4039"/>
                  </a:lnTo>
                  <a:lnTo>
                    <a:pt x="2177" y="3976"/>
                  </a:lnTo>
                  <a:lnTo>
                    <a:pt x="2428" y="3851"/>
                  </a:lnTo>
                  <a:lnTo>
                    <a:pt x="2344" y="3725"/>
                  </a:lnTo>
                  <a:lnTo>
                    <a:pt x="1926" y="3495"/>
                  </a:lnTo>
                  <a:lnTo>
                    <a:pt x="1884" y="3390"/>
                  </a:lnTo>
                  <a:lnTo>
                    <a:pt x="1654" y="3348"/>
                  </a:lnTo>
                  <a:lnTo>
                    <a:pt x="1612" y="3202"/>
                  </a:lnTo>
                  <a:lnTo>
                    <a:pt x="1654" y="3118"/>
                  </a:lnTo>
                  <a:lnTo>
                    <a:pt x="1633" y="2993"/>
                  </a:lnTo>
                  <a:lnTo>
                    <a:pt x="1633" y="2867"/>
                  </a:lnTo>
                  <a:lnTo>
                    <a:pt x="1800" y="2762"/>
                  </a:lnTo>
                  <a:lnTo>
                    <a:pt x="1821" y="2616"/>
                  </a:lnTo>
                  <a:lnTo>
                    <a:pt x="1947" y="2574"/>
                  </a:lnTo>
                  <a:lnTo>
                    <a:pt x="2051" y="2574"/>
                  </a:lnTo>
                  <a:lnTo>
                    <a:pt x="2093" y="2490"/>
                  </a:lnTo>
                  <a:lnTo>
                    <a:pt x="2156" y="2449"/>
                  </a:lnTo>
                  <a:lnTo>
                    <a:pt x="2135" y="2344"/>
                  </a:lnTo>
                  <a:lnTo>
                    <a:pt x="2428" y="2051"/>
                  </a:lnTo>
                  <a:lnTo>
                    <a:pt x="2407" y="1988"/>
                  </a:lnTo>
                  <a:lnTo>
                    <a:pt x="2553" y="1863"/>
                  </a:lnTo>
                  <a:lnTo>
                    <a:pt x="2574" y="1737"/>
                  </a:lnTo>
                  <a:lnTo>
                    <a:pt x="2512" y="1654"/>
                  </a:lnTo>
                  <a:lnTo>
                    <a:pt x="2512" y="1361"/>
                  </a:lnTo>
                  <a:lnTo>
                    <a:pt x="2365" y="1256"/>
                  </a:lnTo>
                  <a:lnTo>
                    <a:pt x="2365" y="1110"/>
                  </a:lnTo>
                  <a:lnTo>
                    <a:pt x="2449" y="817"/>
                  </a:lnTo>
                  <a:lnTo>
                    <a:pt x="2449" y="691"/>
                  </a:lnTo>
                  <a:lnTo>
                    <a:pt x="2532" y="691"/>
                  </a:lnTo>
                  <a:lnTo>
                    <a:pt x="2721" y="482"/>
                  </a:lnTo>
                  <a:lnTo>
                    <a:pt x="2742" y="482"/>
                  </a:lnTo>
                  <a:lnTo>
                    <a:pt x="2637" y="356"/>
                  </a:lnTo>
                  <a:lnTo>
                    <a:pt x="2616" y="293"/>
                  </a:lnTo>
                  <a:lnTo>
                    <a:pt x="2428" y="273"/>
                  </a:lnTo>
                  <a:lnTo>
                    <a:pt x="2365" y="189"/>
                  </a:lnTo>
                  <a:lnTo>
                    <a:pt x="2365" y="84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32"/>
            <p:cNvSpPr/>
            <p:nvPr/>
          </p:nvSpPr>
          <p:spPr>
            <a:xfrm>
              <a:off x="2912878" y="2351661"/>
              <a:ext cx="649100" cy="292440"/>
            </a:xfrm>
            <a:custGeom>
              <a:rect b="b" l="l" r="r" t="t"/>
              <a:pathLst>
                <a:path extrusionOk="0" h="8392" w="17786">
                  <a:moveTo>
                    <a:pt x="5232" y="1"/>
                  </a:moveTo>
                  <a:lnTo>
                    <a:pt x="5169" y="85"/>
                  </a:lnTo>
                  <a:lnTo>
                    <a:pt x="5169" y="147"/>
                  </a:lnTo>
                  <a:lnTo>
                    <a:pt x="5190" y="252"/>
                  </a:lnTo>
                  <a:lnTo>
                    <a:pt x="5169" y="336"/>
                  </a:lnTo>
                  <a:lnTo>
                    <a:pt x="5085" y="336"/>
                  </a:lnTo>
                  <a:lnTo>
                    <a:pt x="5002" y="357"/>
                  </a:lnTo>
                  <a:lnTo>
                    <a:pt x="4918" y="461"/>
                  </a:lnTo>
                  <a:lnTo>
                    <a:pt x="4918" y="545"/>
                  </a:lnTo>
                  <a:lnTo>
                    <a:pt x="4813" y="670"/>
                  </a:lnTo>
                  <a:lnTo>
                    <a:pt x="4813" y="963"/>
                  </a:lnTo>
                  <a:lnTo>
                    <a:pt x="4855" y="1089"/>
                  </a:lnTo>
                  <a:lnTo>
                    <a:pt x="5023" y="1152"/>
                  </a:lnTo>
                  <a:lnTo>
                    <a:pt x="5085" y="1214"/>
                  </a:lnTo>
                  <a:lnTo>
                    <a:pt x="5190" y="1256"/>
                  </a:lnTo>
                  <a:lnTo>
                    <a:pt x="5211" y="1340"/>
                  </a:lnTo>
                  <a:lnTo>
                    <a:pt x="5190" y="1507"/>
                  </a:lnTo>
                  <a:lnTo>
                    <a:pt x="5190" y="1696"/>
                  </a:lnTo>
                  <a:lnTo>
                    <a:pt x="5295" y="1779"/>
                  </a:lnTo>
                  <a:lnTo>
                    <a:pt x="5378" y="1863"/>
                  </a:lnTo>
                  <a:lnTo>
                    <a:pt x="5232" y="2010"/>
                  </a:lnTo>
                  <a:lnTo>
                    <a:pt x="5043" y="2030"/>
                  </a:lnTo>
                  <a:lnTo>
                    <a:pt x="4960" y="2010"/>
                  </a:lnTo>
                  <a:lnTo>
                    <a:pt x="4918" y="2072"/>
                  </a:lnTo>
                  <a:lnTo>
                    <a:pt x="4813" y="2072"/>
                  </a:lnTo>
                  <a:lnTo>
                    <a:pt x="4709" y="2010"/>
                  </a:lnTo>
                  <a:lnTo>
                    <a:pt x="4479" y="2010"/>
                  </a:lnTo>
                  <a:lnTo>
                    <a:pt x="4374" y="2030"/>
                  </a:lnTo>
                  <a:lnTo>
                    <a:pt x="4290" y="1989"/>
                  </a:lnTo>
                  <a:lnTo>
                    <a:pt x="4186" y="1968"/>
                  </a:lnTo>
                  <a:lnTo>
                    <a:pt x="4081" y="1968"/>
                  </a:lnTo>
                  <a:lnTo>
                    <a:pt x="3955" y="2072"/>
                  </a:lnTo>
                  <a:lnTo>
                    <a:pt x="3851" y="2093"/>
                  </a:lnTo>
                  <a:lnTo>
                    <a:pt x="3767" y="2135"/>
                  </a:lnTo>
                  <a:lnTo>
                    <a:pt x="3558" y="2030"/>
                  </a:lnTo>
                  <a:lnTo>
                    <a:pt x="3453" y="1968"/>
                  </a:lnTo>
                  <a:lnTo>
                    <a:pt x="3181" y="1800"/>
                  </a:lnTo>
                  <a:lnTo>
                    <a:pt x="3139" y="1717"/>
                  </a:lnTo>
                  <a:lnTo>
                    <a:pt x="3118" y="1612"/>
                  </a:lnTo>
                  <a:lnTo>
                    <a:pt x="3077" y="1549"/>
                  </a:lnTo>
                  <a:lnTo>
                    <a:pt x="2888" y="1549"/>
                  </a:lnTo>
                  <a:lnTo>
                    <a:pt x="2805" y="1591"/>
                  </a:lnTo>
                  <a:lnTo>
                    <a:pt x="2700" y="1591"/>
                  </a:lnTo>
                  <a:lnTo>
                    <a:pt x="2658" y="1612"/>
                  </a:lnTo>
                  <a:lnTo>
                    <a:pt x="2512" y="1612"/>
                  </a:lnTo>
                  <a:lnTo>
                    <a:pt x="2470" y="1549"/>
                  </a:lnTo>
                  <a:lnTo>
                    <a:pt x="2428" y="1486"/>
                  </a:lnTo>
                  <a:lnTo>
                    <a:pt x="2365" y="1382"/>
                  </a:lnTo>
                  <a:lnTo>
                    <a:pt x="2344" y="1382"/>
                  </a:lnTo>
                  <a:lnTo>
                    <a:pt x="2261" y="1445"/>
                  </a:lnTo>
                  <a:lnTo>
                    <a:pt x="2030" y="1445"/>
                  </a:lnTo>
                  <a:lnTo>
                    <a:pt x="1905" y="1466"/>
                  </a:lnTo>
                  <a:lnTo>
                    <a:pt x="1717" y="1486"/>
                  </a:lnTo>
                  <a:lnTo>
                    <a:pt x="1633" y="1549"/>
                  </a:lnTo>
                  <a:lnTo>
                    <a:pt x="1549" y="1675"/>
                  </a:lnTo>
                  <a:lnTo>
                    <a:pt x="1466" y="1717"/>
                  </a:lnTo>
                  <a:lnTo>
                    <a:pt x="1298" y="1675"/>
                  </a:lnTo>
                  <a:lnTo>
                    <a:pt x="1256" y="1717"/>
                  </a:lnTo>
                  <a:lnTo>
                    <a:pt x="1256" y="1800"/>
                  </a:lnTo>
                  <a:lnTo>
                    <a:pt x="1319" y="1863"/>
                  </a:lnTo>
                  <a:lnTo>
                    <a:pt x="1256" y="1884"/>
                  </a:lnTo>
                  <a:lnTo>
                    <a:pt x="1193" y="2010"/>
                  </a:lnTo>
                  <a:lnTo>
                    <a:pt x="1110" y="2030"/>
                  </a:lnTo>
                  <a:lnTo>
                    <a:pt x="1005" y="2114"/>
                  </a:lnTo>
                  <a:lnTo>
                    <a:pt x="1005" y="2198"/>
                  </a:lnTo>
                  <a:lnTo>
                    <a:pt x="838" y="2282"/>
                  </a:lnTo>
                  <a:lnTo>
                    <a:pt x="817" y="2386"/>
                  </a:lnTo>
                  <a:lnTo>
                    <a:pt x="796" y="2512"/>
                  </a:lnTo>
                  <a:lnTo>
                    <a:pt x="608" y="2554"/>
                  </a:lnTo>
                  <a:lnTo>
                    <a:pt x="503" y="2658"/>
                  </a:lnTo>
                  <a:lnTo>
                    <a:pt x="482" y="2742"/>
                  </a:lnTo>
                  <a:lnTo>
                    <a:pt x="210" y="2721"/>
                  </a:lnTo>
                  <a:lnTo>
                    <a:pt x="105" y="2763"/>
                  </a:lnTo>
                  <a:lnTo>
                    <a:pt x="1" y="2972"/>
                  </a:lnTo>
                  <a:lnTo>
                    <a:pt x="1" y="3014"/>
                  </a:lnTo>
                  <a:lnTo>
                    <a:pt x="43" y="3056"/>
                  </a:lnTo>
                  <a:lnTo>
                    <a:pt x="43" y="3181"/>
                  </a:lnTo>
                  <a:lnTo>
                    <a:pt x="64" y="3223"/>
                  </a:lnTo>
                  <a:lnTo>
                    <a:pt x="105" y="3286"/>
                  </a:lnTo>
                  <a:lnTo>
                    <a:pt x="147" y="3286"/>
                  </a:lnTo>
                  <a:lnTo>
                    <a:pt x="147" y="3244"/>
                  </a:lnTo>
                  <a:lnTo>
                    <a:pt x="168" y="3244"/>
                  </a:lnTo>
                  <a:lnTo>
                    <a:pt x="189" y="3286"/>
                  </a:lnTo>
                  <a:lnTo>
                    <a:pt x="189" y="3370"/>
                  </a:lnTo>
                  <a:lnTo>
                    <a:pt x="210" y="3453"/>
                  </a:lnTo>
                  <a:lnTo>
                    <a:pt x="294" y="3495"/>
                  </a:lnTo>
                  <a:lnTo>
                    <a:pt x="336" y="3537"/>
                  </a:lnTo>
                  <a:lnTo>
                    <a:pt x="461" y="3642"/>
                  </a:lnTo>
                  <a:lnTo>
                    <a:pt x="566" y="3704"/>
                  </a:lnTo>
                  <a:lnTo>
                    <a:pt x="629" y="3788"/>
                  </a:lnTo>
                  <a:lnTo>
                    <a:pt x="629" y="3851"/>
                  </a:lnTo>
                  <a:lnTo>
                    <a:pt x="670" y="3914"/>
                  </a:lnTo>
                  <a:lnTo>
                    <a:pt x="796" y="3997"/>
                  </a:lnTo>
                  <a:lnTo>
                    <a:pt x="838" y="3997"/>
                  </a:lnTo>
                  <a:lnTo>
                    <a:pt x="859" y="3914"/>
                  </a:lnTo>
                  <a:lnTo>
                    <a:pt x="901" y="3872"/>
                  </a:lnTo>
                  <a:lnTo>
                    <a:pt x="1026" y="3809"/>
                  </a:lnTo>
                  <a:lnTo>
                    <a:pt x="1131" y="3809"/>
                  </a:lnTo>
                  <a:lnTo>
                    <a:pt x="1152" y="3872"/>
                  </a:lnTo>
                  <a:lnTo>
                    <a:pt x="1235" y="3976"/>
                  </a:lnTo>
                  <a:lnTo>
                    <a:pt x="1319" y="3997"/>
                  </a:lnTo>
                  <a:lnTo>
                    <a:pt x="1361" y="3976"/>
                  </a:lnTo>
                  <a:lnTo>
                    <a:pt x="1424" y="3914"/>
                  </a:lnTo>
                  <a:lnTo>
                    <a:pt x="1528" y="3914"/>
                  </a:lnTo>
                  <a:lnTo>
                    <a:pt x="1612" y="3955"/>
                  </a:lnTo>
                  <a:lnTo>
                    <a:pt x="1654" y="4018"/>
                  </a:lnTo>
                  <a:lnTo>
                    <a:pt x="1738" y="4060"/>
                  </a:lnTo>
                  <a:lnTo>
                    <a:pt x="1842" y="4123"/>
                  </a:lnTo>
                  <a:lnTo>
                    <a:pt x="1884" y="4207"/>
                  </a:lnTo>
                  <a:lnTo>
                    <a:pt x="1905" y="4311"/>
                  </a:lnTo>
                  <a:lnTo>
                    <a:pt x="1947" y="4416"/>
                  </a:lnTo>
                  <a:lnTo>
                    <a:pt x="1989" y="4499"/>
                  </a:lnTo>
                  <a:lnTo>
                    <a:pt x="2051" y="4604"/>
                  </a:lnTo>
                  <a:lnTo>
                    <a:pt x="2135" y="4646"/>
                  </a:lnTo>
                  <a:lnTo>
                    <a:pt x="2198" y="4709"/>
                  </a:lnTo>
                  <a:lnTo>
                    <a:pt x="2282" y="4834"/>
                  </a:lnTo>
                  <a:lnTo>
                    <a:pt x="2344" y="4897"/>
                  </a:lnTo>
                  <a:lnTo>
                    <a:pt x="2344" y="5023"/>
                  </a:lnTo>
                  <a:lnTo>
                    <a:pt x="2302" y="5106"/>
                  </a:lnTo>
                  <a:lnTo>
                    <a:pt x="2344" y="5232"/>
                  </a:lnTo>
                  <a:lnTo>
                    <a:pt x="2407" y="5315"/>
                  </a:lnTo>
                  <a:lnTo>
                    <a:pt x="2365" y="5420"/>
                  </a:lnTo>
                  <a:lnTo>
                    <a:pt x="2282" y="5483"/>
                  </a:lnTo>
                  <a:lnTo>
                    <a:pt x="2261" y="5546"/>
                  </a:lnTo>
                  <a:lnTo>
                    <a:pt x="2261" y="5629"/>
                  </a:lnTo>
                  <a:lnTo>
                    <a:pt x="2282" y="5734"/>
                  </a:lnTo>
                  <a:lnTo>
                    <a:pt x="2407" y="5901"/>
                  </a:lnTo>
                  <a:lnTo>
                    <a:pt x="2512" y="5985"/>
                  </a:lnTo>
                  <a:lnTo>
                    <a:pt x="3098" y="6111"/>
                  </a:lnTo>
                  <a:lnTo>
                    <a:pt x="3349" y="6090"/>
                  </a:lnTo>
                  <a:lnTo>
                    <a:pt x="3516" y="6090"/>
                  </a:lnTo>
                  <a:lnTo>
                    <a:pt x="3558" y="6048"/>
                  </a:lnTo>
                  <a:lnTo>
                    <a:pt x="3600" y="6048"/>
                  </a:lnTo>
                  <a:lnTo>
                    <a:pt x="3976" y="6111"/>
                  </a:lnTo>
                  <a:lnTo>
                    <a:pt x="4165" y="6257"/>
                  </a:lnTo>
                  <a:lnTo>
                    <a:pt x="4227" y="6299"/>
                  </a:lnTo>
                  <a:lnTo>
                    <a:pt x="4332" y="6320"/>
                  </a:lnTo>
                  <a:lnTo>
                    <a:pt x="4437" y="6320"/>
                  </a:lnTo>
                  <a:lnTo>
                    <a:pt x="4646" y="6487"/>
                  </a:lnTo>
                  <a:lnTo>
                    <a:pt x="4792" y="6571"/>
                  </a:lnTo>
                  <a:lnTo>
                    <a:pt x="5023" y="6571"/>
                  </a:lnTo>
                  <a:lnTo>
                    <a:pt x="5043" y="6675"/>
                  </a:lnTo>
                  <a:lnTo>
                    <a:pt x="5085" y="6738"/>
                  </a:lnTo>
                  <a:lnTo>
                    <a:pt x="5127" y="6738"/>
                  </a:lnTo>
                  <a:lnTo>
                    <a:pt x="5211" y="6780"/>
                  </a:lnTo>
                  <a:lnTo>
                    <a:pt x="5315" y="6885"/>
                  </a:lnTo>
                  <a:lnTo>
                    <a:pt x="5315" y="6948"/>
                  </a:lnTo>
                  <a:lnTo>
                    <a:pt x="5378" y="7115"/>
                  </a:lnTo>
                  <a:lnTo>
                    <a:pt x="5483" y="7240"/>
                  </a:lnTo>
                  <a:lnTo>
                    <a:pt x="5608" y="7408"/>
                  </a:lnTo>
                  <a:lnTo>
                    <a:pt x="5650" y="7533"/>
                  </a:lnTo>
                  <a:lnTo>
                    <a:pt x="5797" y="7784"/>
                  </a:lnTo>
                  <a:lnTo>
                    <a:pt x="5901" y="7826"/>
                  </a:lnTo>
                  <a:lnTo>
                    <a:pt x="6006" y="7784"/>
                  </a:lnTo>
                  <a:lnTo>
                    <a:pt x="6236" y="7764"/>
                  </a:lnTo>
                  <a:lnTo>
                    <a:pt x="6487" y="7784"/>
                  </a:lnTo>
                  <a:lnTo>
                    <a:pt x="6843" y="7764"/>
                  </a:lnTo>
                  <a:lnTo>
                    <a:pt x="7324" y="7826"/>
                  </a:lnTo>
                  <a:lnTo>
                    <a:pt x="7596" y="7784"/>
                  </a:lnTo>
                  <a:lnTo>
                    <a:pt x="7784" y="7722"/>
                  </a:lnTo>
                  <a:lnTo>
                    <a:pt x="7826" y="7659"/>
                  </a:lnTo>
                  <a:lnTo>
                    <a:pt x="7889" y="7617"/>
                  </a:lnTo>
                  <a:lnTo>
                    <a:pt x="7952" y="7638"/>
                  </a:lnTo>
                  <a:lnTo>
                    <a:pt x="8328" y="7638"/>
                  </a:lnTo>
                  <a:lnTo>
                    <a:pt x="8747" y="7659"/>
                  </a:lnTo>
                  <a:lnTo>
                    <a:pt x="8872" y="7680"/>
                  </a:lnTo>
                  <a:lnTo>
                    <a:pt x="9082" y="7868"/>
                  </a:lnTo>
                  <a:lnTo>
                    <a:pt x="9458" y="8036"/>
                  </a:lnTo>
                  <a:lnTo>
                    <a:pt x="9814" y="8161"/>
                  </a:lnTo>
                  <a:lnTo>
                    <a:pt x="9981" y="8182"/>
                  </a:lnTo>
                  <a:lnTo>
                    <a:pt x="10191" y="8287"/>
                  </a:lnTo>
                  <a:lnTo>
                    <a:pt x="10358" y="8266"/>
                  </a:lnTo>
                  <a:lnTo>
                    <a:pt x="10630" y="8182"/>
                  </a:lnTo>
                  <a:lnTo>
                    <a:pt x="10651" y="8287"/>
                  </a:lnTo>
                  <a:lnTo>
                    <a:pt x="10651" y="8349"/>
                  </a:lnTo>
                  <a:lnTo>
                    <a:pt x="10797" y="8391"/>
                  </a:lnTo>
                  <a:lnTo>
                    <a:pt x="10944" y="8391"/>
                  </a:lnTo>
                  <a:lnTo>
                    <a:pt x="11049" y="8287"/>
                  </a:lnTo>
                  <a:lnTo>
                    <a:pt x="11300" y="8098"/>
                  </a:lnTo>
                  <a:lnTo>
                    <a:pt x="11467" y="7931"/>
                  </a:lnTo>
                  <a:lnTo>
                    <a:pt x="11781" y="7826"/>
                  </a:lnTo>
                  <a:lnTo>
                    <a:pt x="12199" y="7659"/>
                  </a:lnTo>
                  <a:lnTo>
                    <a:pt x="12367" y="7617"/>
                  </a:lnTo>
                  <a:lnTo>
                    <a:pt x="12555" y="7554"/>
                  </a:lnTo>
                  <a:lnTo>
                    <a:pt x="12806" y="7533"/>
                  </a:lnTo>
                  <a:lnTo>
                    <a:pt x="12953" y="7533"/>
                  </a:lnTo>
                  <a:lnTo>
                    <a:pt x="13120" y="7408"/>
                  </a:lnTo>
                  <a:lnTo>
                    <a:pt x="13266" y="7303"/>
                  </a:lnTo>
                  <a:lnTo>
                    <a:pt x="13392" y="7303"/>
                  </a:lnTo>
                  <a:lnTo>
                    <a:pt x="13580" y="7240"/>
                  </a:lnTo>
                  <a:lnTo>
                    <a:pt x="13685" y="7240"/>
                  </a:lnTo>
                  <a:lnTo>
                    <a:pt x="13769" y="7031"/>
                  </a:lnTo>
                  <a:lnTo>
                    <a:pt x="13894" y="6801"/>
                  </a:lnTo>
                  <a:lnTo>
                    <a:pt x="14166" y="6508"/>
                  </a:lnTo>
                  <a:lnTo>
                    <a:pt x="14229" y="6403"/>
                  </a:lnTo>
                  <a:lnTo>
                    <a:pt x="14292" y="6299"/>
                  </a:lnTo>
                  <a:lnTo>
                    <a:pt x="14292" y="6215"/>
                  </a:lnTo>
                  <a:lnTo>
                    <a:pt x="14062" y="6090"/>
                  </a:lnTo>
                  <a:lnTo>
                    <a:pt x="13790" y="5901"/>
                  </a:lnTo>
                  <a:lnTo>
                    <a:pt x="13810" y="5839"/>
                  </a:lnTo>
                  <a:lnTo>
                    <a:pt x="13790" y="5692"/>
                  </a:lnTo>
                  <a:lnTo>
                    <a:pt x="13790" y="5462"/>
                  </a:lnTo>
                  <a:lnTo>
                    <a:pt x="13894" y="5336"/>
                  </a:lnTo>
                  <a:lnTo>
                    <a:pt x="14020" y="5232"/>
                  </a:lnTo>
                  <a:lnTo>
                    <a:pt x="14229" y="5169"/>
                  </a:lnTo>
                  <a:lnTo>
                    <a:pt x="14396" y="5211"/>
                  </a:lnTo>
                  <a:lnTo>
                    <a:pt x="14522" y="5274"/>
                  </a:lnTo>
                  <a:lnTo>
                    <a:pt x="14710" y="5357"/>
                  </a:lnTo>
                  <a:lnTo>
                    <a:pt x="14836" y="5378"/>
                  </a:lnTo>
                  <a:lnTo>
                    <a:pt x="14961" y="5441"/>
                  </a:lnTo>
                  <a:lnTo>
                    <a:pt x="15024" y="5441"/>
                  </a:lnTo>
                  <a:lnTo>
                    <a:pt x="15045" y="5336"/>
                  </a:lnTo>
                  <a:lnTo>
                    <a:pt x="15129" y="5253"/>
                  </a:lnTo>
                  <a:lnTo>
                    <a:pt x="15254" y="5148"/>
                  </a:lnTo>
                  <a:lnTo>
                    <a:pt x="15359" y="5064"/>
                  </a:lnTo>
                  <a:lnTo>
                    <a:pt x="15463" y="4855"/>
                  </a:lnTo>
                  <a:lnTo>
                    <a:pt x="15547" y="4813"/>
                  </a:lnTo>
                  <a:lnTo>
                    <a:pt x="15673" y="4834"/>
                  </a:lnTo>
                  <a:lnTo>
                    <a:pt x="15840" y="4834"/>
                  </a:lnTo>
                  <a:lnTo>
                    <a:pt x="16070" y="4646"/>
                  </a:lnTo>
                  <a:lnTo>
                    <a:pt x="16196" y="4625"/>
                  </a:lnTo>
                  <a:lnTo>
                    <a:pt x="16259" y="4541"/>
                  </a:lnTo>
                  <a:lnTo>
                    <a:pt x="16259" y="4437"/>
                  </a:lnTo>
                  <a:lnTo>
                    <a:pt x="16279" y="4269"/>
                  </a:lnTo>
                  <a:lnTo>
                    <a:pt x="16384" y="4102"/>
                  </a:lnTo>
                  <a:lnTo>
                    <a:pt x="16426" y="4018"/>
                  </a:lnTo>
                  <a:lnTo>
                    <a:pt x="16489" y="4060"/>
                  </a:lnTo>
                  <a:lnTo>
                    <a:pt x="16551" y="4018"/>
                  </a:lnTo>
                  <a:lnTo>
                    <a:pt x="16614" y="3976"/>
                  </a:lnTo>
                  <a:lnTo>
                    <a:pt x="16614" y="3872"/>
                  </a:lnTo>
                  <a:lnTo>
                    <a:pt x="16677" y="3851"/>
                  </a:lnTo>
                  <a:lnTo>
                    <a:pt x="16782" y="3914"/>
                  </a:lnTo>
                  <a:lnTo>
                    <a:pt x="16844" y="3872"/>
                  </a:lnTo>
                  <a:lnTo>
                    <a:pt x="17012" y="3746"/>
                  </a:lnTo>
                  <a:lnTo>
                    <a:pt x="17116" y="3600"/>
                  </a:lnTo>
                  <a:lnTo>
                    <a:pt x="17221" y="3579"/>
                  </a:lnTo>
                  <a:lnTo>
                    <a:pt x="17367" y="3662"/>
                  </a:lnTo>
                  <a:lnTo>
                    <a:pt x="17451" y="3600"/>
                  </a:lnTo>
                  <a:lnTo>
                    <a:pt x="17556" y="3579"/>
                  </a:lnTo>
                  <a:lnTo>
                    <a:pt x="17598" y="3642"/>
                  </a:lnTo>
                  <a:lnTo>
                    <a:pt x="17723" y="3662"/>
                  </a:lnTo>
                  <a:lnTo>
                    <a:pt x="17744" y="3579"/>
                  </a:lnTo>
                  <a:lnTo>
                    <a:pt x="17744" y="3495"/>
                  </a:lnTo>
                  <a:lnTo>
                    <a:pt x="17786" y="3453"/>
                  </a:lnTo>
                  <a:lnTo>
                    <a:pt x="17786" y="3349"/>
                  </a:lnTo>
                  <a:lnTo>
                    <a:pt x="17765" y="3265"/>
                  </a:lnTo>
                  <a:lnTo>
                    <a:pt x="17744" y="3160"/>
                  </a:lnTo>
                  <a:lnTo>
                    <a:pt x="17535" y="3014"/>
                  </a:lnTo>
                  <a:lnTo>
                    <a:pt x="17367" y="2805"/>
                  </a:lnTo>
                  <a:lnTo>
                    <a:pt x="17158" y="2616"/>
                  </a:lnTo>
                  <a:lnTo>
                    <a:pt x="17012" y="2428"/>
                  </a:lnTo>
                  <a:lnTo>
                    <a:pt x="16740" y="2344"/>
                  </a:lnTo>
                  <a:lnTo>
                    <a:pt x="16698" y="2407"/>
                  </a:lnTo>
                  <a:lnTo>
                    <a:pt x="16531" y="2449"/>
                  </a:lnTo>
                  <a:lnTo>
                    <a:pt x="16531" y="2554"/>
                  </a:lnTo>
                  <a:lnTo>
                    <a:pt x="16531" y="2700"/>
                  </a:lnTo>
                  <a:lnTo>
                    <a:pt x="16405" y="2909"/>
                  </a:lnTo>
                  <a:lnTo>
                    <a:pt x="16300" y="2805"/>
                  </a:lnTo>
                  <a:lnTo>
                    <a:pt x="16028" y="2742"/>
                  </a:lnTo>
                  <a:lnTo>
                    <a:pt x="15798" y="2742"/>
                  </a:lnTo>
                  <a:lnTo>
                    <a:pt x="15631" y="2909"/>
                  </a:lnTo>
                  <a:lnTo>
                    <a:pt x="15359" y="2763"/>
                  </a:lnTo>
                  <a:lnTo>
                    <a:pt x="15254" y="2595"/>
                  </a:lnTo>
                  <a:lnTo>
                    <a:pt x="15338" y="2323"/>
                  </a:lnTo>
                  <a:lnTo>
                    <a:pt x="15317" y="2219"/>
                  </a:lnTo>
                  <a:lnTo>
                    <a:pt x="15359" y="2030"/>
                  </a:lnTo>
                  <a:lnTo>
                    <a:pt x="15338" y="1863"/>
                  </a:lnTo>
                  <a:lnTo>
                    <a:pt x="15463" y="963"/>
                  </a:lnTo>
                  <a:lnTo>
                    <a:pt x="15463" y="942"/>
                  </a:lnTo>
                  <a:lnTo>
                    <a:pt x="15422" y="880"/>
                  </a:lnTo>
                  <a:lnTo>
                    <a:pt x="15212" y="838"/>
                  </a:lnTo>
                  <a:lnTo>
                    <a:pt x="14982" y="859"/>
                  </a:lnTo>
                  <a:lnTo>
                    <a:pt x="14982" y="922"/>
                  </a:lnTo>
                  <a:lnTo>
                    <a:pt x="14857" y="984"/>
                  </a:lnTo>
                  <a:lnTo>
                    <a:pt x="14752" y="984"/>
                  </a:lnTo>
                  <a:lnTo>
                    <a:pt x="14710" y="942"/>
                  </a:lnTo>
                  <a:lnTo>
                    <a:pt x="14606" y="1026"/>
                  </a:lnTo>
                  <a:lnTo>
                    <a:pt x="14501" y="963"/>
                  </a:lnTo>
                  <a:lnTo>
                    <a:pt x="14438" y="880"/>
                  </a:lnTo>
                  <a:lnTo>
                    <a:pt x="14313" y="775"/>
                  </a:lnTo>
                  <a:lnTo>
                    <a:pt x="14208" y="775"/>
                  </a:lnTo>
                  <a:lnTo>
                    <a:pt x="14020" y="838"/>
                  </a:lnTo>
                  <a:lnTo>
                    <a:pt x="13999" y="775"/>
                  </a:lnTo>
                  <a:lnTo>
                    <a:pt x="13894" y="775"/>
                  </a:lnTo>
                  <a:lnTo>
                    <a:pt x="13790" y="859"/>
                  </a:lnTo>
                  <a:lnTo>
                    <a:pt x="13769" y="984"/>
                  </a:lnTo>
                  <a:lnTo>
                    <a:pt x="13685" y="1068"/>
                  </a:lnTo>
                  <a:lnTo>
                    <a:pt x="13559" y="1131"/>
                  </a:lnTo>
                  <a:lnTo>
                    <a:pt x="13476" y="1256"/>
                  </a:lnTo>
                  <a:lnTo>
                    <a:pt x="13476" y="1298"/>
                  </a:lnTo>
                  <a:lnTo>
                    <a:pt x="13455" y="1403"/>
                  </a:lnTo>
                  <a:lnTo>
                    <a:pt x="13350" y="1507"/>
                  </a:lnTo>
                  <a:lnTo>
                    <a:pt x="12973" y="1507"/>
                  </a:lnTo>
                  <a:lnTo>
                    <a:pt x="12869" y="1612"/>
                  </a:lnTo>
                  <a:lnTo>
                    <a:pt x="12743" y="1612"/>
                  </a:lnTo>
                  <a:lnTo>
                    <a:pt x="12534" y="1758"/>
                  </a:lnTo>
                  <a:lnTo>
                    <a:pt x="12429" y="1905"/>
                  </a:lnTo>
                  <a:lnTo>
                    <a:pt x="12367" y="1905"/>
                  </a:lnTo>
                  <a:lnTo>
                    <a:pt x="12283" y="1863"/>
                  </a:lnTo>
                  <a:lnTo>
                    <a:pt x="12137" y="1863"/>
                  </a:lnTo>
                  <a:lnTo>
                    <a:pt x="12095" y="1884"/>
                  </a:lnTo>
                  <a:lnTo>
                    <a:pt x="11927" y="1905"/>
                  </a:lnTo>
                  <a:lnTo>
                    <a:pt x="11593" y="1905"/>
                  </a:lnTo>
                  <a:lnTo>
                    <a:pt x="11362" y="1863"/>
                  </a:lnTo>
                  <a:lnTo>
                    <a:pt x="11090" y="1884"/>
                  </a:lnTo>
                  <a:lnTo>
                    <a:pt x="11028" y="1884"/>
                  </a:lnTo>
                  <a:lnTo>
                    <a:pt x="10923" y="1758"/>
                  </a:lnTo>
                  <a:lnTo>
                    <a:pt x="10839" y="1758"/>
                  </a:lnTo>
                  <a:lnTo>
                    <a:pt x="10756" y="1696"/>
                  </a:lnTo>
                  <a:lnTo>
                    <a:pt x="10651" y="1612"/>
                  </a:lnTo>
                  <a:lnTo>
                    <a:pt x="10609" y="1445"/>
                  </a:lnTo>
                  <a:lnTo>
                    <a:pt x="10525" y="1382"/>
                  </a:lnTo>
                  <a:lnTo>
                    <a:pt x="10421" y="1403"/>
                  </a:lnTo>
                  <a:lnTo>
                    <a:pt x="10232" y="1403"/>
                  </a:lnTo>
                  <a:lnTo>
                    <a:pt x="10044" y="1340"/>
                  </a:lnTo>
                  <a:lnTo>
                    <a:pt x="9919" y="1173"/>
                  </a:lnTo>
                  <a:lnTo>
                    <a:pt x="9521" y="1173"/>
                  </a:lnTo>
                  <a:lnTo>
                    <a:pt x="9396" y="1089"/>
                  </a:lnTo>
                  <a:lnTo>
                    <a:pt x="9270" y="1131"/>
                  </a:lnTo>
                  <a:lnTo>
                    <a:pt x="9103" y="1152"/>
                  </a:lnTo>
                  <a:lnTo>
                    <a:pt x="8977" y="1194"/>
                  </a:lnTo>
                  <a:lnTo>
                    <a:pt x="8768" y="1214"/>
                  </a:lnTo>
                  <a:lnTo>
                    <a:pt x="8580" y="1277"/>
                  </a:lnTo>
                  <a:lnTo>
                    <a:pt x="8517" y="1382"/>
                  </a:lnTo>
                  <a:lnTo>
                    <a:pt x="8433" y="1403"/>
                  </a:lnTo>
                  <a:lnTo>
                    <a:pt x="8349" y="1382"/>
                  </a:lnTo>
                  <a:lnTo>
                    <a:pt x="8266" y="1382"/>
                  </a:lnTo>
                  <a:lnTo>
                    <a:pt x="8182" y="1445"/>
                  </a:lnTo>
                  <a:lnTo>
                    <a:pt x="8015" y="1445"/>
                  </a:lnTo>
                  <a:lnTo>
                    <a:pt x="7952" y="1466"/>
                  </a:lnTo>
                  <a:lnTo>
                    <a:pt x="7889" y="1466"/>
                  </a:lnTo>
                  <a:lnTo>
                    <a:pt x="7722" y="1361"/>
                  </a:lnTo>
                  <a:lnTo>
                    <a:pt x="7533" y="1340"/>
                  </a:lnTo>
                  <a:lnTo>
                    <a:pt x="7512" y="1256"/>
                  </a:lnTo>
                  <a:lnTo>
                    <a:pt x="7387" y="1152"/>
                  </a:lnTo>
                  <a:lnTo>
                    <a:pt x="7324" y="1152"/>
                  </a:lnTo>
                  <a:lnTo>
                    <a:pt x="7261" y="1089"/>
                  </a:lnTo>
                  <a:lnTo>
                    <a:pt x="7261" y="984"/>
                  </a:lnTo>
                  <a:lnTo>
                    <a:pt x="7199" y="859"/>
                  </a:lnTo>
                  <a:lnTo>
                    <a:pt x="7136" y="817"/>
                  </a:lnTo>
                  <a:lnTo>
                    <a:pt x="7136" y="691"/>
                  </a:lnTo>
                  <a:lnTo>
                    <a:pt x="7094" y="629"/>
                  </a:lnTo>
                  <a:lnTo>
                    <a:pt x="7094" y="566"/>
                  </a:lnTo>
                  <a:lnTo>
                    <a:pt x="7052" y="461"/>
                  </a:lnTo>
                  <a:lnTo>
                    <a:pt x="6947" y="440"/>
                  </a:lnTo>
                  <a:lnTo>
                    <a:pt x="6696" y="440"/>
                  </a:lnTo>
                  <a:lnTo>
                    <a:pt x="6592" y="419"/>
                  </a:lnTo>
                  <a:lnTo>
                    <a:pt x="6529" y="398"/>
                  </a:lnTo>
                  <a:lnTo>
                    <a:pt x="6383" y="357"/>
                  </a:lnTo>
                  <a:lnTo>
                    <a:pt x="6341" y="315"/>
                  </a:lnTo>
                  <a:lnTo>
                    <a:pt x="6257" y="252"/>
                  </a:lnTo>
                  <a:lnTo>
                    <a:pt x="5901" y="252"/>
                  </a:lnTo>
                  <a:lnTo>
                    <a:pt x="5755" y="210"/>
                  </a:lnTo>
                  <a:lnTo>
                    <a:pt x="5734" y="168"/>
                  </a:lnTo>
                  <a:lnTo>
                    <a:pt x="5567" y="105"/>
                  </a:lnTo>
                  <a:lnTo>
                    <a:pt x="5441" y="43"/>
                  </a:lnTo>
                  <a:lnTo>
                    <a:pt x="53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32"/>
            <p:cNvSpPr/>
            <p:nvPr/>
          </p:nvSpPr>
          <p:spPr>
            <a:xfrm>
              <a:off x="4189775" y="3661158"/>
              <a:ext cx="206197" cy="168488"/>
            </a:xfrm>
            <a:custGeom>
              <a:rect b="b" l="l" r="r" t="t"/>
              <a:pathLst>
                <a:path extrusionOk="0" h="4835" w="5650">
                  <a:moveTo>
                    <a:pt x="126" y="1"/>
                  </a:moveTo>
                  <a:lnTo>
                    <a:pt x="42" y="2156"/>
                  </a:lnTo>
                  <a:lnTo>
                    <a:pt x="21" y="2323"/>
                  </a:lnTo>
                  <a:lnTo>
                    <a:pt x="21" y="2407"/>
                  </a:lnTo>
                  <a:lnTo>
                    <a:pt x="21" y="2470"/>
                  </a:lnTo>
                  <a:lnTo>
                    <a:pt x="0" y="3872"/>
                  </a:lnTo>
                  <a:lnTo>
                    <a:pt x="168" y="3872"/>
                  </a:lnTo>
                  <a:lnTo>
                    <a:pt x="251" y="3892"/>
                  </a:lnTo>
                  <a:lnTo>
                    <a:pt x="356" y="3872"/>
                  </a:lnTo>
                  <a:lnTo>
                    <a:pt x="732" y="3872"/>
                  </a:lnTo>
                  <a:lnTo>
                    <a:pt x="753" y="3934"/>
                  </a:lnTo>
                  <a:lnTo>
                    <a:pt x="837" y="3997"/>
                  </a:lnTo>
                  <a:lnTo>
                    <a:pt x="942" y="4039"/>
                  </a:lnTo>
                  <a:lnTo>
                    <a:pt x="1046" y="3955"/>
                  </a:lnTo>
                  <a:lnTo>
                    <a:pt x="1256" y="3892"/>
                  </a:lnTo>
                  <a:lnTo>
                    <a:pt x="1276" y="3851"/>
                  </a:lnTo>
                  <a:lnTo>
                    <a:pt x="1318" y="3892"/>
                  </a:lnTo>
                  <a:lnTo>
                    <a:pt x="1381" y="3830"/>
                  </a:lnTo>
                  <a:lnTo>
                    <a:pt x="1360" y="3662"/>
                  </a:lnTo>
                  <a:lnTo>
                    <a:pt x="1214" y="3558"/>
                  </a:lnTo>
                  <a:lnTo>
                    <a:pt x="1046" y="3474"/>
                  </a:lnTo>
                  <a:lnTo>
                    <a:pt x="900" y="3453"/>
                  </a:lnTo>
                  <a:lnTo>
                    <a:pt x="858" y="3411"/>
                  </a:lnTo>
                  <a:lnTo>
                    <a:pt x="753" y="3369"/>
                  </a:lnTo>
                  <a:lnTo>
                    <a:pt x="732" y="3369"/>
                  </a:lnTo>
                  <a:lnTo>
                    <a:pt x="670" y="3328"/>
                  </a:lnTo>
                  <a:lnTo>
                    <a:pt x="649" y="3202"/>
                  </a:lnTo>
                  <a:lnTo>
                    <a:pt x="544" y="3056"/>
                  </a:lnTo>
                  <a:lnTo>
                    <a:pt x="440" y="3014"/>
                  </a:lnTo>
                  <a:lnTo>
                    <a:pt x="419" y="2930"/>
                  </a:lnTo>
                  <a:lnTo>
                    <a:pt x="335" y="2846"/>
                  </a:lnTo>
                  <a:lnTo>
                    <a:pt x="419" y="2909"/>
                  </a:lnTo>
                  <a:lnTo>
                    <a:pt x="440" y="3014"/>
                  </a:lnTo>
                  <a:lnTo>
                    <a:pt x="523" y="3014"/>
                  </a:lnTo>
                  <a:lnTo>
                    <a:pt x="649" y="3097"/>
                  </a:lnTo>
                  <a:lnTo>
                    <a:pt x="670" y="3202"/>
                  </a:lnTo>
                  <a:lnTo>
                    <a:pt x="670" y="3328"/>
                  </a:lnTo>
                  <a:lnTo>
                    <a:pt x="732" y="3328"/>
                  </a:lnTo>
                  <a:lnTo>
                    <a:pt x="879" y="3348"/>
                  </a:lnTo>
                  <a:lnTo>
                    <a:pt x="963" y="3432"/>
                  </a:lnTo>
                  <a:lnTo>
                    <a:pt x="1151" y="3432"/>
                  </a:lnTo>
                  <a:lnTo>
                    <a:pt x="1297" y="3369"/>
                  </a:lnTo>
                  <a:lnTo>
                    <a:pt x="1423" y="3411"/>
                  </a:lnTo>
                  <a:lnTo>
                    <a:pt x="1507" y="3348"/>
                  </a:lnTo>
                  <a:lnTo>
                    <a:pt x="1486" y="3328"/>
                  </a:lnTo>
                  <a:lnTo>
                    <a:pt x="1402" y="3244"/>
                  </a:lnTo>
                  <a:lnTo>
                    <a:pt x="1360" y="3160"/>
                  </a:lnTo>
                  <a:lnTo>
                    <a:pt x="1276" y="3202"/>
                  </a:lnTo>
                  <a:lnTo>
                    <a:pt x="1256" y="3118"/>
                  </a:lnTo>
                  <a:lnTo>
                    <a:pt x="1297" y="3160"/>
                  </a:lnTo>
                  <a:lnTo>
                    <a:pt x="1423" y="3139"/>
                  </a:lnTo>
                  <a:lnTo>
                    <a:pt x="1507" y="3244"/>
                  </a:lnTo>
                  <a:lnTo>
                    <a:pt x="1611" y="3244"/>
                  </a:lnTo>
                  <a:lnTo>
                    <a:pt x="1569" y="3202"/>
                  </a:lnTo>
                  <a:lnTo>
                    <a:pt x="1569" y="3118"/>
                  </a:lnTo>
                  <a:lnTo>
                    <a:pt x="1611" y="3056"/>
                  </a:lnTo>
                  <a:lnTo>
                    <a:pt x="1611" y="3014"/>
                  </a:lnTo>
                  <a:lnTo>
                    <a:pt x="1611" y="2930"/>
                  </a:lnTo>
                  <a:lnTo>
                    <a:pt x="1528" y="2825"/>
                  </a:lnTo>
                  <a:lnTo>
                    <a:pt x="1528" y="2804"/>
                  </a:lnTo>
                  <a:lnTo>
                    <a:pt x="1632" y="2846"/>
                  </a:lnTo>
                  <a:lnTo>
                    <a:pt x="1674" y="2909"/>
                  </a:lnTo>
                  <a:lnTo>
                    <a:pt x="1779" y="3014"/>
                  </a:lnTo>
                  <a:lnTo>
                    <a:pt x="1883" y="3035"/>
                  </a:lnTo>
                  <a:lnTo>
                    <a:pt x="1883" y="2993"/>
                  </a:lnTo>
                  <a:lnTo>
                    <a:pt x="1841" y="2909"/>
                  </a:lnTo>
                  <a:lnTo>
                    <a:pt x="1883" y="2930"/>
                  </a:lnTo>
                  <a:lnTo>
                    <a:pt x="1904" y="3035"/>
                  </a:lnTo>
                  <a:lnTo>
                    <a:pt x="1946" y="3035"/>
                  </a:lnTo>
                  <a:lnTo>
                    <a:pt x="1946" y="2951"/>
                  </a:lnTo>
                  <a:lnTo>
                    <a:pt x="1925" y="2888"/>
                  </a:lnTo>
                  <a:lnTo>
                    <a:pt x="1946" y="2784"/>
                  </a:lnTo>
                  <a:lnTo>
                    <a:pt x="2009" y="2825"/>
                  </a:lnTo>
                  <a:lnTo>
                    <a:pt x="2155" y="2888"/>
                  </a:lnTo>
                  <a:lnTo>
                    <a:pt x="2197" y="2951"/>
                  </a:lnTo>
                  <a:lnTo>
                    <a:pt x="2260" y="2993"/>
                  </a:lnTo>
                  <a:lnTo>
                    <a:pt x="2323" y="2951"/>
                  </a:lnTo>
                  <a:lnTo>
                    <a:pt x="2365" y="2993"/>
                  </a:lnTo>
                  <a:lnTo>
                    <a:pt x="2427" y="2930"/>
                  </a:lnTo>
                  <a:lnTo>
                    <a:pt x="2427" y="3014"/>
                  </a:lnTo>
                  <a:lnTo>
                    <a:pt x="2427" y="3097"/>
                  </a:lnTo>
                  <a:lnTo>
                    <a:pt x="2469" y="3097"/>
                  </a:lnTo>
                  <a:lnTo>
                    <a:pt x="2553" y="3160"/>
                  </a:lnTo>
                  <a:lnTo>
                    <a:pt x="2867" y="3244"/>
                  </a:lnTo>
                  <a:lnTo>
                    <a:pt x="2950" y="3307"/>
                  </a:lnTo>
                  <a:lnTo>
                    <a:pt x="3055" y="3411"/>
                  </a:lnTo>
                  <a:lnTo>
                    <a:pt x="3076" y="3558"/>
                  </a:lnTo>
                  <a:lnTo>
                    <a:pt x="3243" y="3746"/>
                  </a:lnTo>
                  <a:lnTo>
                    <a:pt x="3264" y="3830"/>
                  </a:lnTo>
                  <a:lnTo>
                    <a:pt x="3369" y="3872"/>
                  </a:lnTo>
                  <a:lnTo>
                    <a:pt x="3453" y="3955"/>
                  </a:lnTo>
                  <a:lnTo>
                    <a:pt x="3473" y="4039"/>
                  </a:lnTo>
                  <a:lnTo>
                    <a:pt x="3725" y="4290"/>
                  </a:lnTo>
                  <a:lnTo>
                    <a:pt x="3725" y="4374"/>
                  </a:lnTo>
                  <a:lnTo>
                    <a:pt x="3829" y="4457"/>
                  </a:lnTo>
                  <a:lnTo>
                    <a:pt x="3997" y="4499"/>
                  </a:lnTo>
                  <a:lnTo>
                    <a:pt x="4080" y="4478"/>
                  </a:lnTo>
                  <a:lnTo>
                    <a:pt x="4122" y="4478"/>
                  </a:lnTo>
                  <a:lnTo>
                    <a:pt x="4206" y="4520"/>
                  </a:lnTo>
                  <a:lnTo>
                    <a:pt x="4394" y="4499"/>
                  </a:lnTo>
                  <a:lnTo>
                    <a:pt x="4520" y="4562"/>
                  </a:lnTo>
                  <a:lnTo>
                    <a:pt x="4624" y="4520"/>
                  </a:lnTo>
                  <a:lnTo>
                    <a:pt x="4771" y="4562"/>
                  </a:lnTo>
                  <a:lnTo>
                    <a:pt x="4875" y="4604"/>
                  </a:lnTo>
                  <a:lnTo>
                    <a:pt x="5022" y="4583"/>
                  </a:lnTo>
                  <a:lnTo>
                    <a:pt x="5064" y="4667"/>
                  </a:lnTo>
                  <a:lnTo>
                    <a:pt x="5168" y="4667"/>
                  </a:lnTo>
                  <a:lnTo>
                    <a:pt x="5189" y="4688"/>
                  </a:lnTo>
                  <a:lnTo>
                    <a:pt x="5126" y="4729"/>
                  </a:lnTo>
                  <a:lnTo>
                    <a:pt x="5252" y="4771"/>
                  </a:lnTo>
                  <a:lnTo>
                    <a:pt x="5378" y="4834"/>
                  </a:lnTo>
                  <a:lnTo>
                    <a:pt x="5503" y="4813"/>
                  </a:lnTo>
                  <a:lnTo>
                    <a:pt x="5545" y="4729"/>
                  </a:lnTo>
                  <a:lnTo>
                    <a:pt x="5398" y="4667"/>
                  </a:lnTo>
                  <a:lnTo>
                    <a:pt x="5357" y="4667"/>
                  </a:lnTo>
                  <a:lnTo>
                    <a:pt x="5357" y="4604"/>
                  </a:lnTo>
                  <a:lnTo>
                    <a:pt x="5461" y="4583"/>
                  </a:lnTo>
                  <a:lnTo>
                    <a:pt x="5545" y="4604"/>
                  </a:lnTo>
                  <a:lnTo>
                    <a:pt x="5650" y="4562"/>
                  </a:lnTo>
                  <a:lnTo>
                    <a:pt x="5440" y="4499"/>
                  </a:lnTo>
                  <a:lnTo>
                    <a:pt x="5168" y="4478"/>
                  </a:lnTo>
                  <a:lnTo>
                    <a:pt x="5043" y="4395"/>
                  </a:lnTo>
                  <a:lnTo>
                    <a:pt x="4980" y="4311"/>
                  </a:lnTo>
                  <a:lnTo>
                    <a:pt x="5126" y="4269"/>
                  </a:lnTo>
                  <a:lnTo>
                    <a:pt x="5189" y="4269"/>
                  </a:lnTo>
                  <a:lnTo>
                    <a:pt x="5252" y="4248"/>
                  </a:lnTo>
                  <a:lnTo>
                    <a:pt x="5168" y="4185"/>
                  </a:lnTo>
                  <a:lnTo>
                    <a:pt x="4959" y="4185"/>
                  </a:lnTo>
                  <a:lnTo>
                    <a:pt x="4771" y="4164"/>
                  </a:lnTo>
                  <a:lnTo>
                    <a:pt x="4708" y="4081"/>
                  </a:lnTo>
                  <a:lnTo>
                    <a:pt x="4708" y="3997"/>
                  </a:lnTo>
                  <a:lnTo>
                    <a:pt x="4771" y="3934"/>
                  </a:lnTo>
                  <a:lnTo>
                    <a:pt x="4813" y="3851"/>
                  </a:lnTo>
                  <a:lnTo>
                    <a:pt x="4750" y="3788"/>
                  </a:lnTo>
                  <a:lnTo>
                    <a:pt x="4666" y="3788"/>
                  </a:lnTo>
                  <a:lnTo>
                    <a:pt x="4624" y="3830"/>
                  </a:lnTo>
                  <a:lnTo>
                    <a:pt x="4541" y="3788"/>
                  </a:lnTo>
                  <a:lnTo>
                    <a:pt x="4457" y="3830"/>
                  </a:lnTo>
                  <a:lnTo>
                    <a:pt x="4352" y="3683"/>
                  </a:lnTo>
                  <a:lnTo>
                    <a:pt x="4352" y="3537"/>
                  </a:lnTo>
                  <a:lnTo>
                    <a:pt x="4248" y="3516"/>
                  </a:lnTo>
                  <a:lnTo>
                    <a:pt x="4143" y="3244"/>
                  </a:lnTo>
                  <a:lnTo>
                    <a:pt x="4101" y="3223"/>
                  </a:lnTo>
                  <a:lnTo>
                    <a:pt x="4080" y="3139"/>
                  </a:lnTo>
                  <a:lnTo>
                    <a:pt x="3934" y="3139"/>
                  </a:lnTo>
                  <a:lnTo>
                    <a:pt x="3871" y="3097"/>
                  </a:lnTo>
                  <a:lnTo>
                    <a:pt x="3808" y="2951"/>
                  </a:lnTo>
                  <a:lnTo>
                    <a:pt x="3683" y="2825"/>
                  </a:lnTo>
                  <a:lnTo>
                    <a:pt x="3662" y="2700"/>
                  </a:lnTo>
                  <a:lnTo>
                    <a:pt x="3578" y="2616"/>
                  </a:lnTo>
                  <a:lnTo>
                    <a:pt x="3494" y="2512"/>
                  </a:lnTo>
                  <a:lnTo>
                    <a:pt x="3515" y="2470"/>
                  </a:lnTo>
                  <a:lnTo>
                    <a:pt x="3766" y="2491"/>
                  </a:lnTo>
                  <a:lnTo>
                    <a:pt x="3976" y="2386"/>
                  </a:lnTo>
                  <a:lnTo>
                    <a:pt x="4017" y="2281"/>
                  </a:lnTo>
                  <a:lnTo>
                    <a:pt x="3997" y="2156"/>
                  </a:lnTo>
                  <a:lnTo>
                    <a:pt x="3829" y="1988"/>
                  </a:lnTo>
                  <a:lnTo>
                    <a:pt x="3704" y="1968"/>
                  </a:lnTo>
                  <a:lnTo>
                    <a:pt x="3662" y="1988"/>
                  </a:lnTo>
                  <a:lnTo>
                    <a:pt x="3557" y="1947"/>
                  </a:lnTo>
                  <a:lnTo>
                    <a:pt x="3348" y="1842"/>
                  </a:lnTo>
                  <a:lnTo>
                    <a:pt x="3243" y="1737"/>
                  </a:lnTo>
                  <a:lnTo>
                    <a:pt x="3097" y="1758"/>
                  </a:lnTo>
                  <a:lnTo>
                    <a:pt x="2846" y="1654"/>
                  </a:lnTo>
                  <a:lnTo>
                    <a:pt x="2825" y="1570"/>
                  </a:lnTo>
                  <a:lnTo>
                    <a:pt x="2867" y="1444"/>
                  </a:lnTo>
                  <a:lnTo>
                    <a:pt x="2888" y="1340"/>
                  </a:lnTo>
                  <a:lnTo>
                    <a:pt x="2825" y="1235"/>
                  </a:lnTo>
                  <a:lnTo>
                    <a:pt x="2616" y="1026"/>
                  </a:lnTo>
                  <a:lnTo>
                    <a:pt x="2553" y="1026"/>
                  </a:lnTo>
                  <a:lnTo>
                    <a:pt x="2511" y="1047"/>
                  </a:lnTo>
                  <a:lnTo>
                    <a:pt x="2448" y="963"/>
                  </a:lnTo>
                  <a:lnTo>
                    <a:pt x="2344" y="900"/>
                  </a:lnTo>
                  <a:lnTo>
                    <a:pt x="2323" y="817"/>
                  </a:lnTo>
                  <a:lnTo>
                    <a:pt x="2197" y="796"/>
                  </a:lnTo>
                  <a:lnTo>
                    <a:pt x="2134" y="712"/>
                  </a:lnTo>
                  <a:lnTo>
                    <a:pt x="2092" y="712"/>
                  </a:lnTo>
                  <a:lnTo>
                    <a:pt x="1988" y="649"/>
                  </a:lnTo>
                  <a:lnTo>
                    <a:pt x="1841" y="649"/>
                  </a:lnTo>
                  <a:lnTo>
                    <a:pt x="1716" y="545"/>
                  </a:lnTo>
                  <a:lnTo>
                    <a:pt x="1590" y="524"/>
                  </a:lnTo>
                  <a:lnTo>
                    <a:pt x="1381" y="398"/>
                  </a:lnTo>
                  <a:lnTo>
                    <a:pt x="1067" y="377"/>
                  </a:lnTo>
                  <a:lnTo>
                    <a:pt x="963" y="315"/>
                  </a:lnTo>
                  <a:lnTo>
                    <a:pt x="879" y="231"/>
                  </a:lnTo>
                  <a:lnTo>
                    <a:pt x="837" y="231"/>
                  </a:lnTo>
                  <a:lnTo>
                    <a:pt x="795" y="273"/>
                  </a:lnTo>
                  <a:lnTo>
                    <a:pt x="565" y="189"/>
                  </a:lnTo>
                  <a:lnTo>
                    <a:pt x="523" y="126"/>
                  </a:lnTo>
                  <a:lnTo>
                    <a:pt x="419" y="84"/>
                  </a:lnTo>
                  <a:lnTo>
                    <a:pt x="2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32"/>
            <p:cNvSpPr/>
            <p:nvPr/>
          </p:nvSpPr>
          <p:spPr>
            <a:xfrm>
              <a:off x="3727741" y="3206202"/>
              <a:ext cx="168023" cy="280035"/>
            </a:xfrm>
            <a:custGeom>
              <a:rect b="b" l="l" r="r" t="t"/>
              <a:pathLst>
                <a:path extrusionOk="0" h="8036" w="4604">
                  <a:moveTo>
                    <a:pt x="586" y="0"/>
                  </a:moveTo>
                  <a:lnTo>
                    <a:pt x="440" y="63"/>
                  </a:lnTo>
                  <a:lnTo>
                    <a:pt x="419" y="189"/>
                  </a:lnTo>
                  <a:lnTo>
                    <a:pt x="314" y="419"/>
                  </a:lnTo>
                  <a:lnTo>
                    <a:pt x="335" y="565"/>
                  </a:lnTo>
                  <a:lnTo>
                    <a:pt x="335" y="795"/>
                  </a:lnTo>
                  <a:lnTo>
                    <a:pt x="251" y="1088"/>
                  </a:lnTo>
                  <a:lnTo>
                    <a:pt x="210" y="1214"/>
                  </a:lnTo>
                  <a:lnTo>
                    <a:pt x="272" y="1402"/>
                  </a:lnTo>
                  <a:lnTo>
                    <a:pt x="272" y="1465"/>
                  </a:lnTo>
                  <a:lnTo>
                    <a:pt x="210" y="1528"/>
                  </a:lnTo>
                  <a:lnTo>
                    <a:pt x="105" y="1507"/>
                  </a:lnTo>
                  <a:lnTo>
                    <a:pt x="21" y="1402"/>
                  </a:lnTo>
                  <a:lnTo>
                    <a:pt x="0" y="1528"/>
                  </a:lnTo>
                  <a:lnTo>
                    <a:pt x="21" y="1653"/>
                  </a:lnTo>
                  <a:lnTo>
                    <a:pt x="105" y="1653"/>
                  </a:lnTo>
                  <a:lnTo>
                    <a:pt x="126" y="1716"/>
                  </a:lnTo>
                  <a:lnTo>
                    <a:pt x="63" y="1779"/>
                  </a:lnTo>
                  <a:lnTo>
                    <a:pt x="126" y="1946"/>
                  </a:lnTo>
                  <a:lnTo>
                    <a:pt x="210" y="2093"/>
                  </a:lnTo>
                  <a:lnTo>
                    <a:pt x="210" y="2302"/>
                  </a:lnTo>
                  <a:lnTo>
                    <a:pt x="251" y="2344"/>
                  </a:lnTo>
                  <a:lnTo>
                    <a:pt x="314" y="2302"/>
                  </a:lnTo>
                  <a:lnTo>
                    <a:pt x="356" y="2344"/>
                  </a:lnTo>
                  <a:lnTo>
                    <a:pt x="356" y="2448"/>
                  </a:lnTo>
                  <a:lnTo>
                    <a:pt x="461" y="2595"/>
                  </a:lnTo>
                  <a:lnTo>
                    <a:pt x="544" y="2595"/>
                  </a:lnTo>
                  <a:lnTo>
                    <a:pt x="628" y="2511"/>
                  </a:lnTo>
                  <a:lnTo>
                    <a:pt x="565" y="2448"/>
                  </a:lnTo>
                  <a:lnTo>
                    <a:pt x="565" y="2365"/>
                  </a:lnTo>
                  <a:lnTo>
                    <a:pt x="691" y="2365"/>
                  </a:lnTo>
                  <a:lnTo>
                    <a:pt x="795" y="2448"/>
                  </a:lnTo>
                  <a:lnTo>
                    <a:pt x="670" y="2595"/>
                  </a:lnTo>
                  <a:lnTo>
                    <a:pt x="628" y="2679"/>
                  </a:lnTo>
                  <a:lnTo>
                    <a:pt x="628" y="2762"/>
                  </a:lnTo>
                  <a:lnTo>
                    <a:pt x="628" y="2888"/>
                  </a:lnTo>
                  <a:lnTo>
                    <a:pt x="691" y="3013"/>
                  </a:lnTo>
                  <a:lnTo>
                    <a:pt x="733" y="2909"/>
                  </a:lnTo>
                  <a:lnTo>
                    <a:pt x="795" y="2888"/>
                  </a:lnTo>
                  <a:lnTo>
                    <a:pt x="858" y="2992"/>
                  </a:lnTo>
                  <a:lnTo>
                    <a:pt x="795" y="3097"/>
                  </a:lnTo>
                  <a:lnTo>
                    <a:pt x="795" y="3097"/>
                  </a:lnTo>
                  <a:lnTo>
                    <a:pt x="879" y="3076"/>
                  </a:lnTo>
                  <a:lnTo>
                    <a:pt x="963" y="3013"/>
                  </a:lnTo>
                  <a:cubicBezTo>
                    <a:pt x="963" y="3097"/>
                    <a:pt x="963" y="3181"/>
                    <a:pt x="984" y="3244"/>
                  </a:cubicBezTo>
                  <a:lnTo>
                    <a:pt x="900" y="3181"/>
                  </a:lnTo>
                  <a:lnTo>
                    <a:pt x="775" y="3202"/>
                  </a:lnTo>
                  <a:lnTo>
                    <a:pt x="649" y="3139"/>
                  </a:lnTo>
                  <a:lnTo>
                    <a:pt x="544" y="3202"/>
                  </a:lnTo>
                  <a:lnTo>
                    <a:pt x="565" y="3244"/>
                  </a:lnTo>
                  <a:lnTo>
                    <a:pt x="649" y="3244"/>
                  </a:lnTo>
                  <a:lnTo>
                    <a:pt x="670" y="3390"/>
                  </a:lnTo>
                  <a:lnTo>
                    <a:pt x="754" y="3411"/>
                  </a:lnTo>
                  <a:lnTo>
                    <a:pt x="816" y="3516"/>
                  </a:lnTo>
                  <a:lnTo>
                    <a:pt x="816" y="3704"/>
                  </a:lnTo>
                  <a:lnTo>
                    <a:pt x="900" y="3746"/>
                  </a:lnTo>
                  <a:lnTo>
                    <a:pt x="900" y="3850"/>
                  </a:lnTo>
                  <a:lnTo>
                    <a:pt x="1005" y="3976"/>
                  </a:lnTo>
                  <a:lnTo>
                    <a:pt x="1109" y="4018"/>
                  </a:lnTo>
                  <a:lnTo>
                    <a:pt x="1214" y="3934"/>
                  </a:lnTo>
                  <a:lnTo>
                    <a:pt x="1214" y="3850"/>
                  </a:lnTo>
                  <a:lnTo>
                    <a:pt x="1277" y="3829"/>
                  </a:lnTo>
                  <a:lnTo>
                    <a:pt x="1277" y="3725"/>
                  </a:lnTo>
                  <a:lnTo>
                    <a:pt x="1214" y="3641"/>
                  </a:lnTo>
                  <a:lnTo>
                    <a:pt x="1277" y="3557"/>
                  </a:lnTo>
                  <a:lnTo>
                    <a:pt x="1277" y="3453"/>
                  </a:lnTo>
                  <a:lnTo>
                    <a:pt x="1172" y="3411"/>
                  </a:lnTo>
                  <a:lnTo>
                    <a:pt x="1109" y="3348"/>
                  </a:lnTo>
                  <a:cubicBezTo>
                    <a:pt x="1130" y="3306"/>
                    <a:pt x="1130" y="3223"/>
                    <a:pt x="1130" y="3181"/>
                  </a:cubicBezTo>
                  <a:lnTo>
                    <a:pt x="1235" y="3097"/>
                  </a:lnTo>
                  <a:lnTo>
                    <a:pt x="1214" y="3013"/>
                  </a:lnTo>
                  <a:lnTo>
                    <a:pt x="1277" y="2930"/>
                  </a:lnTo>
                  <a:lnTo>
                    <a:pt x="1402" y="2930"/>
                  </a:lnTo>
                  <a:lnTo>
                    <a:pt x="1632" y="3034"/>
                  </a:lnTo>
                  <a:lnTo>
                    <a:pt x="1695" y="3118"/>
                  </a:lnTo>
                  <a:lnTo>
                    <a:pt x="1821" y="3202"/>
                  </a:lnTo>
                  <a:lnTo>
                    <a:pt x="1904" y="3327"/>
                  </a:lnTo>
                  <a:lnTo>
                    <a:pt x="1863" y="3306"/>
                  </a:lnTo>
                  <a:cubicBezTo>
                    <a:pt x="1800" y="3264"/>
                    <a:pt x="1716" y="3264"/>
                    <a:pt x="1632" y="3264"/>
                  </a:cubicBezTo>
                  <a:lnTo>
                    <a:pt x="1653" y="3244"/>
                  </a:lnTo>
                  <a:lnTo>
                    <a:pt x="1611" y="3139"/>
                  </a:lnTo>
                  <a:lnTo>
                    <a:pt x="1507" y="3097"/>
                  </a:lnTo>
                  <a:lnTo>
                    <a:pt x="1444" y="3181"/>
                  </a:lnTo>
                  <a:lnTo>
                    <a:pt x="1486" y="3244"/>
                  </a:lnTo>
                  <a:lnTo>
                    <a:pt x="1528" y="3285"/>
                  </a:lnTo>
                  <a:cubicBezTo>
                    <a:pt x="1507" y="3285"/>
                    <a:pt x="1486" y="3306"/>
                    <a:pt x="1444" y="3306"/>
                  </a:cubicBezTo>
                  <a:lnTo>
                    <a:pt x="1444" y="3327"/>
                  </a:lnTo>
                  <a:lnTo>
                    <a:pt x="1591" y="3327"/>
                  </a:lnTo>
                  <a:lnTo>
                    <a:pt x="1611" y="3348"/>
                  </a:lnTo>
                  <a:lnTo>
                    <a:pt x="1611" y="3327"/>
                  </a:lnTo>
                  <a:cubicBezTo>
                    <a:pt x="1695" y="3327"/>
                    <a:pt x="1758" y="3348"/>
                    <a:pt x="1842" y="3390"/>
                  </a:cubicBezTo>
                  <a:cubicBezTo>
                    <a:pt x="1850" y="3393"/>
                    <a:pt x="1858" y="3394"/>
                    <a:pt x="1866" y="3394"/>
                  </a:cubicBezTo>
                  <a:cubicBezTo>
                    <a:pt x="1915" y="3394"/>
                    <a:pt x="1946" y="3342"/>
                    <a:pt x="1946" y="3306"/>
                  </a:cubicBezTo>
                  <a:lnTo>
                    <a:pt x="1967" y="3327"/>
                  </a:lnTo>
                  <a:lnTo>
                    <a:pt x="2030" y="3327"/>
                  </a:lnTo>
                  <a:lnTo>
                    <a:pt x="2009" y="3139"/>
                  </a:lnTo>
                  <a:lnTo>
                    <a:pt x="1863" y="2930"/>
                  </a:lnTo>
                  <a:lnTo>
                    <a:pt x="1904" y="2888"/>
                  </a:lnTo>
                  <a:lnTo>
                    <a:pt x="1946" y="2888"/>
                  </a:lnTo>
                  <a:lnTo>
                    <a:pt x="2030" y="2971"/>
                  </a:lnTo>
                  <a:lnTo>
                    <a:pt x="2114" y="2992"/>
                  </a:lnTo>
                  <a:lnTo>
                    <a:pt x="2176" y="3118"/>
                  </a:lnTo>
                  <a:lnTo>
                    <a:pt x="2344" y="3181"/>
                  </a:lnTo>
                  <a:lnTo>
                    <a:pt x="2386" y="3285"/>
                  </a:lnTo>
                  <a:lnTo>
                    <a:pt x="2386" y="3411"/>
                  </a:lnTo>
                  <a:lnTo>
                    <a:pt x="2469" y="3432"/>
                  </a:lnTo>
                  <a:lnTo>
                    <a:pt x="2595" y="3599"/>
                  </a:lnTo>
                  <a:lnTo>
                    <a:pt x="2699" y="3557"/>
                  </a:lnTo>
                  <a:lnTo>
                    <a:pt x="2699" y="3516"/>
                  </a:lnTo>
                  <a:lnTo>
                    <a:pt x="2804" y="3536"/>
                  </a:lnTo>
                  <a:lnTo>
                    <a:pt x="2804" y="3599"/>
                  </a:lnTo>
                  <a:lnTo>
                    <a:pt x="2741" y="3641"/>
                  </a:lnTo>
                  <a:cubicBezTo>
                    <a:pt x="2741" y="3641"/>
                    <a:pt x="2699" y="3641"/>
                    <a:pt x="2699" y="3662"/>
                  </a:cubicBezTo>
                  <a:cubicBezTo>
                    <a:pt x="2783" y="3913"/>
                    <a:pt x="2992" y="4060"/>
                    <a:pt x="3223" y="4122"/>
                  </a:cubicBezTo>
                  <a:lnTo>
                    <a:pt x="3285" y="4122"/>
                  </a:lnTo>
                  <a:lnTo>
                    <a:pt x="3411" y="4269"/>
                  </a:lnTo>
                  <a:lnTo>
                    <a:pt x="3432" y="4290"/>
                  </a:lnTo>
                  <a:lnTo>
                    <a:pt x="3432" y="4332"/>
                  </a:lnTo>
                  <a:cubicBezTo>
                    <a:pt x="3432" y="4352"/>
                    <a:pt x="3411" y="4394"/>
                    <a:pt x="3411" y="4436"/>
                  </a:cubicBezTo>
                  <a:lnTo>
                    <a:pt x="3411" y="4436"/>
                  </a:lnTo>
                  <a:cubicBezTo>
                    <a:pt x="3411" y="4436"/>
                    <a:pt x="3411" y="4394"/>
                    <a:pt x="3453" y="4394"/>
                  </a:cubicBezTo>
                  <a:lnTo>
                    <a:pt x="3495" y="4436"/>
                  </a:lnTo>
                  <a:lnTo>
                    <a:pt x="3599" y="4478"/>
                  </a:lnTo>
                  <a:lnTo>
                    <a:pt x="3620" y="4562"/>
                  </a:lnTo>
                  <a:lnTo>
                    <a:pt x="3808" y="4562"/>
                  </a:lnTo>
                  <a:lnTo>
                    <a:pt x="3829" y="4583"/>
                  </a:lnTo>
                  <a:lnTo>
                    <a:pt x="3871" y="4562"/>
                  </a:lnTo>
                  <a:lnTo>
                    <a:pt x="3913" y="4583"/>
                  </a:lnTo>
                  <a:lnTo>
                    <a:pt x="3871" y="4499"/>
                  </a:lnTo>
                  <a:lnTo>
                    <a:pt x="3829" y="4394"/>
                  </a:lnTo>
                  <a:lnTo>
                    <a:pt x="3788" y="4352"/>
                  </a:lnTo>
                  <a:lnTo>
                    <a:pt x="3788" y="4185"/>
                  </a:lnTo>
                  <a:lnTo>
                    <a:pt x="3767" y="3976"/>
                  </a:lnTo>
                  <a:lnTo>
                    <a:pt x="3767" y="3934"/>
                  </a:lnTo>
                  <a:lnTo>
                    <a:pt x="3704" y="3913"/>
                  </a:lnTo>
                  <a:lnTo>
                    <a:pt x="3599" y="3767"/>
                  </a:lnTo>
                  <a:lnTo>
                    <a:pt x="3557" y="3662"/>
                  </a:lnTo>
                  <a:lnTo>
                    <a:pt x="3474" y="3662"/>
                  </a:lnTo>
                  <a:lnTo>
                    <a:pt x="3453" y="3704"/>
                  </a:lnTo>
                  <a:lnTo>
                    <a:pt x="3390" y="3662"/>
                  </a:lnTo>
                  <a:lnTo>
                    <a:pt x="3348" y="3662"/>
                  </a:lnTo>
                  <a:lnTo>
                    <a:pt x="3285" y="3725"/>
                  </a:lnTo>
                  <a:lnTo>
                    <a:pt x="3097" y="3725"/>
                  </a:lnTo>
                  <a:lnTo>
                    <a:pt x="3055" y="3704"/>
                  </a:lnTo>
                  <a:lnTo>
                    <a:pt x="3055" y="3767"/>
                  </a:lnTo>
                  <a:lnTo>
                    <a:pt x="3055" y="3808"/>
                  </a:lnTo>
                  <a:cubicBezTo>
                    <a:pt x="2992" y="3767"/>
                    <a:pt x="2972" y="3746"/>
                    <a:pt x="2930" y="3725"/>
                  </a:cubicBezTo>
                  <a:lnTo>
                    <a:pt x="2951" y="3620"/>
                  </a:lnTo>
                  <a:lnTo>
                    <a:pt x="2951" y="3536"/>
                  </a:lnTo>
                  <a:lnTo>
                    <a:pt x="2992" y="3495"/>
                  </a:lnTo>
                  <a:lnTo>
                    <a:pt x="2951" y="3432"/>
                  </a:lnTo>
                  <a:lnTo>
                    <a:pt x="2846" y="3432"/>
                  </a:lnTo>
                  <a:lnTo>
                    <a:pt x="2762" y="3390"/>
                  </a:lnTo>
                  <a:lnTo>
                    <a:pt x="2658" y="3390"/>
                  </a:lnTo>
                  <a:lnTo>
                    <a:pt x="2658" y="3306"/>
                  </a:lnTo>
                  <a:lnTo>
                    <a:pt x="2574" y="3097"/>
                  </a:lnTo>
                  <a:lnTo>
                    <a:pt x="2553" y="2992"/>
                  </a:lnTo>
                  <a:lnTo>
                    <a:pt x="2616" y="2971"/>
                  </a:lnTo>
                  <a:lnTo>
                    <a:pt x="2658" y="2992"/>
                  </a:lnTo>
                  <a:lnTo>
                    <a:pt x="2741" y="2992"/>
                  </a:lnTo>
                  <a:lnTo>
                    <a:pt x="2720" y="2971"/>
                  </a:lnTo>
                  <a:lnTo>
                    <a:pt x="2616" y="2888"/>
                  </a:lnTo>
                  <a:lnTo>
                    <a:pt x="2469" y="2888"/>
                  </a:lnTo>
                  <a:lnTo>
                    <a:pt x="2427" y="2783"/>
                  </a:lnTo>
                  <a:lnTo>
                    <a:pt x="2365" y="2825"/>
                  </a:lnTo>
                  <a:lnTo>
                    <a:pt x="2365" y="2930"/>
                  </a:lnTo>
                  <a:lnTo>
                    <a:pt x="2302" y="2992"/>
                  </a:lnTo>
                  <a:lnTo>
                    <a:pt x="2239" y="2930"/>
                  </a:lnTo>
                  <a:lnTo>
                    <a:pt x="2260" y="2804"/>
                  </a:lnTo>
                  <a:lnTo>
                    <a:pt x="2197" y="2679"/>
                  </a:lnTo>
                  <a:lnTo>
                    <a:pt x="2009" y="2574"/>
                  </a:lnTo>
                  <a:lnTo>
                    <a:pt x="1904" y="2574"/>
                  </a:lnTo>
                  <a:lnTo>
                    <a:pt x="1737" y="2699"/>
                  </a:lnTo>
                  <a:lnTo>
                    <a:pt x="1716" y="2783"/>
                  </a:lnTo>
                  <a:lnTo>
                    <a:pt x="1632" y="2804"/>
                  </a:lnTo>
                  <a:lnTo>
                    <a:pt x="1507" y="2762"/>
                  </a:lnTo>
                  <a:lnTo>
                    <a:pt x="1465" y="2658"/>
                  </a:lnTo>
                  <a:lnTo>
                    <a:pt x="1381" y="2574"/>
                  </a:lnTo>
                  <a:lnTo>
                    <a:pt x="1381" y="2448"/>
                  </a:lnTo>
                  <a:lnTo>
                    <a:pt x="1423" y="2365"/>
                  </a:lnTo>
                  <a:lnTo>
                    <a:pt x="1360" y="2281"/>
                  </a:lnTo>
                  <a:lnTo>
                    <a:pt x="1088" y="2239"/>
                  </a:lnTo>
                  <a:lnTo>
                    <a:pt x="1026" y="2176"/>
                  </a:lnTo>
                  <a:lnTo>
                    <a:pt x="1067" y="2051"/>
                  </a:lnTo>
                  <a:lnTo>
                    <a:pt x="1109" y="1967"/>
                  </a:lnTo>
                  <a:lnTo>
                    <a:pt x="1109" y="1842"/>
                  </a:lnTo>
                  <a:lnTo>
                    <a:pt x="1172" y="1737"/>
                  </a:lnTo>
                  <a:lnTo>
                    <a:pt x="1360" y="1549"/>
                  </a:lnTo>
                  <a:lnTo>
                    <a:pt x="1423" y="1507"/>
                  </a:lnTo>
                  <a:lnTo>
                    <a:pt x="1402" y="1570"/>
                  </a:lnTo>
                  <a:lnTo>
                    <a:pt x="1402" y="1632"/>
                  </a:lnTo>
                  <a:lnTo>
                    <a:pt x="1507" y="1465"/>
                  </a:lnTo>
                  <a:lnTo>
                    <a:pt x="1486" y="1339"/>
                  </a:lnTo>
                  <a:lnTo>
                    <a:pt x="1549" y="1193"/>
                  </a:lnTo>
                  <a:lnTo>
                    <a:pt x="1611" y="921"/>
                  </a:lnTo>
                  <a:lnTo>
                    <a:pt x="1549" y="837"/>
                  </a:lnTo>
                  <a:lnTo>
                    <a:pt x="1528" y="691"/>
                  </a:lnTo>
                  <a:lnTo>
                    <a:pt x="1465" y="649"/>
                  </a:lnTo>
                  <a:lnTo>
                    <a:pt x="1360" y="482"/>
                  </a:lnTo>
                  <a:lnTo>
                    <a:pt x="1381" y="251"/>
                  </a:lnTo>
                  <a:lnTo>
                    <a:pt x="1381" y="189"/>
                  </a:lnTo>
                  <a:lnTo>
                    <a:pt x="1381" y="105"/>
                  </a:lnTo>
                  <a:lnTo>
                    <a:pt x="1298" y="0"/>
                  </a:lnTo>
                  <a:lnTo>
                    <a:pt x="1256" y="42"/>
                  </a:lnTo>
                  <a:lnTo>
                    <a:pt x="1256" y="84"/>
                  </a:lnTo>
                  <a:lnTo>
                    <a:pt x="1172" y="168"/>
                  </a:lnTo>
                  <a:lnTo>
                    <a:pt x="1005" y="168"/>
                  </a:lnTo>
                  <a:lnTo>
                    <a:pt x="984" y="210"/>
                  </a:lnTo>
                  <a:lnTo>
                    <a:pt x="900" y="168"/>
                  </a:lnTo>
                  <a:lnTo>
                    <a:pt x="795" y="63"/>
                  </a:lnTo>
                  <a:lnTo>
                    <a:pt x="586" y="0"/>
                  </a:lnTo>
                  <a:close/>
                  <a:moveTo>
                    <a:pt x="1842" y="4060"/>
                  </a:moveTo>
                  <a:lnTo>
                    <a:pt x="1716" y="4080"/>
                  </a:lnTo>
                  <a:lnTo>
                    <a:pt x="1695" y="4164"/>
                  </a:lnTo>
                  <a:lnTo>
                    <a:pt x="1821" y="4227"/>
                  </a:lnTo>
                  <a:lnTo>
                    <a:pt x="1883" y="4248"/>
                  </a:lnTo>
                  <a:lnTo>
                    <a:pt x="1883" y="4352"/>
                  </a:lnTo>
                  <a:lnTo>
                    <a:pt x="1842" y="4457"/>
                  </a:lnTo>
                  <a:lnTo>
                    <a:pt x="1842" y="4666"/>
                  </a:lnTo>
                  <a:lnTo>
                    <a:pt x="1800" y="4792"/>
                  </a:lnTo>
                  <a:lnTo>
                    <a:pt x="1842" y="4980"/>
                  </a:lnTo>
                  <a:lnTo>
                    <a:pt x="1904" y="4959"/>
                  </a:lnTo>
                  <a:lnTo>
                    <a:pt x="1925" y="4896"/>
                  </a:lnTo>
                  <a:lnTo>
                    <a:pt x="2051" y="4813"/>
                  </a:lnTo>
                  <a:cubicBezTo>
                    <a:pt x="2093" y="4813"/>
                    <a:pt x="2114" y="4855"/>
                    <a:pt x="2135" y="4855"/>
                  </a:cubicBezTo>
                  <a:lnTo>
                    <a:pt x="2114" y="4959"/>
                  </a:lnTo>
                  <a:lnTo>
                    <a:pt x="2197" y="5001"/>
                  </a:lnTo>
                  <a:lnTo>
                    <a:pt x="2260" y="4917"/>
                  </a:lnTo>
                  <a:cubicBezTo>
                    <a:pt x="2323" y="4959"/>
                    <a:pt x="2344" y="5001"/>
                    <a:pt x="2407" y="5022"/>
                  </a:cubicBezTo>
                  <a:lnTo>
                    <a:pt x="2407" y="5106"/>
                  </a:lnTo>
                  <a:lnTo>
                    <a:pt x="2344" y="5231"/>
                  </a:lnTo>
                  <a:lnTo>
                    <a:pt x="2155" y="5294"/>
                  </a:lnTo>
                  <a:lnTo>
                    <a:pt x="2114" y="5378"/>
                  </a:lnTo>
                  <a:lnTo>
                    <a:pt x="2135" y="5545"/>
                  </a:lnTo>
                  <a:lnTo>
                    <a:pt x="2218" y="5545"/>
                  </a:lnTo>
                  <a:lnTo>
                    <a:pt x="2344" y="5629"/>
                  </a:lnTo>
                  <a:lnTo>
                    <a:pt x="2448" y="5629"/>
                  </a:lnTo>
                  <a:lnTo>
                    <a:pt x="2448" y="5754"/>
                  </a:lnTo>
                  <a:lnTo>
                    <a:pt x="2532" y="5817"/>
                  </a:lnTo>
                  <a:lnTo>
                    <a:pt x="2637" y="5754"/>
                  </a:lnTo>
                  <a:lnTo>
                    <a:pt x="2637" y="5650"/>
                  </a:lnTo>
                  <a:lnTo>
                    <a:pt x="2574" y="5587"/>
                  </a:lnTo>
                  <a:cubicBezTo>
                    <a:pt x="2616" y="5545"/>
                    <a:pt x="2637" y="5545"/>
                    <a:pt x="2658" y="5524"/>
                  </a:cubicBezTo>
                  <a:lnTo>
                    <a:pt x="2658" y="5503"/>
                  </a:lnTo>
                  <a:lnTo>
                    <a:pt x="2679" y="5587"/>
                  </a:lnTo>
                  <a:lnTo>
                    <a:pt x="2762" y="5482"/>
                  </a:lnTo>
                  <a:lnTo>
                    <a:pt x="2804" y="5231"/>
                  </a:lnTo>
                  <a:lnTo>
                    <a:pt x="2972" y="5064"/>
                  </a:lnTo>
                  <a:lnTo>
                    <a:pt x="2992" y="4959"/>
                  </a:lnTo>
                  <a:lnTo>
                    <a:pt x="2972" y="4855"/>
                  </a:lnTo>
                  <a:lnTo>
                    <a:pt x="3034" y="4771"/>
                  </a:lnTo>
                  <a:lnTo>
                    <a:pt x="3034" y="4750"/>
                  </a:lnTo>
                  <a:cubicBezTo>
                    <a:pt x="3087" y="4760"/>
                    <a:pt x="3128" y="4766"/>
                    <a:pt x="3170" y="4766"/>
                  </a:cubicBezTo>
                  <a:cubicBezTo>
                    <a:pt x="3212" y="4766"/>
                    <a:pt x="3254" y="4760"/>
                    <a:pt x="3306" y="4750"/>
                  </a:cubicBezTo>
                  <a:cubicBezTo>
                    <a:pt x="3348" y="4750"/>
                    <a:pt x="3369" y="4708"/>
                    <a:pt x="3369" y="4687"/>
                  </a:cubicBezTo>
                  <a:lnTo>
                    <a:pt x="3411" y="4750"/>
                  </a:lnTo>
                  <a:lnTo>
                    <a:pt x="3411" y="4896"/>
                  </a:lnTo>
                  <a:lnTo>
                    <a:pt x="3411" y="4917"/>
                  </a:lnTo>
                  <a:cubicBezTo>
                    <a:pt x="3390" y="4959"/>
                    <a:pt x="3390" y="4980"/>
                    <a:pt x="3411" y="4980"/>
                  </a:cubicBezTo>
                  <a:cubicBezTo>
                    <a:pt x="3453" y="5001"/>
                    <a:pt x="3453" y="5022"/>
                    <a:pt x="3474" y="5085"/>
                  </a:cubicBezTo>
                  <a:lnTo>
                    <a:pt x="3474" y="5189"/>
                  </a:lnTo>
                  <a:lnTo>
                    <a:pt x="3557" y="5231"/>
                  </a:lnTo>
                  <a:cubicBezTo>
                    <a:pt x="3599" y="5336"/>
                    <a:pt x="3683" y="5482"/>
                    <a:pt x="3704" y="5608"/>
                  </a:cubicBezTo>
                  <a:cubicBezTo>
                    <a:pt x="3716" y="5632"/>
                    <a:pt x="3750" y="5643"/>
                    <a:pt x="3780" y="5643"/>
                  </a:cubicBezTo>
                  <a:cubicBezTo>
                    <a:pt x="3801" y="5643"/>
                    <a:pt x="3821" y="5637"/>
                    <a:pt x="3829" y="5629"/>
                  </a:cubicBezTo>
                  <a:lnTo>
                    <a:pt x="3871" y="5754"/>
                  </a:lnTo>
                  <a:lnTo>
                    <a:pt x="3871" y="5838"/>
                  </a:lnTo>
                  <a:lnTo>
                    <a:pt x="3788" y="5733"/>
                  </a:lnTo>
                  <a:lnTo>
                    <a:pt x="3725" y="5733"/>
                  </a:lnTo>
                  <a:lnTo>
                    <a:pt x="3725" y="5901"/>
                  </a:lnTo>
                  <a:lnTo>
                    <a:pt x="3704" y="5943"/>
                  </a:lnTo>
                  <a:lnTo>
                    <a:pt x="3620" y="5901"/>
                  </a:lnTo>
                  <a:lnTo>
                    <a:pt x="3495" y="5838"/>
                  </a:lnTo>
                  <a:lnTo>
                    <a:pt x="3453" y="6068"/>
                  </a:lnTo>
                  <a:lnTo>
                    <a:pt x="3495" y="6110"/>
                  </a:lnTo>
                  <a:lnTo>
                    <a:pt x="3495" y="6173"/>
                  </a:lnTo>
                  <a:lnTo>
                    <a:pt x="3411" y="6215"/>
                  </a:lnTo>
                  <a:lnTo>
                    <a:pt x="3369" y="6068"/>
                  </a:lnTo>
                  <a:lnTo>
                    <a:pt x="3244" y="6131"/>
                  </a:lnTo>
                  <a:lnTo>
                    <a:pt x="3181" y="6340"/>
                  </a:lnTo>
                  <a:lnTo>
                    <a:pt x="3055" y="6424"/>
                  </a:lnTo>
                  <a:lnTo>
                    <a:pt x="2951" y="6445"/>
                  </a:lnTo>
                  <a:lnTo>
                    <a:pt x="2846" y="6549"/>
                  </a:lnTo>
                  <a:lnTo>
                    <a:pt x="2972" y="6361"/>
                  </a:lnTo>
                  <a:lnTo>
                    <a:pt x="2972" y="6173"/>
                  </a:lnTo>
                  <a:lnTo>
                    <a:pt x="2825" y="6047"/>
                  </a:lnTo>
                  <a:lnTo>
                    <a:pt x="2741" y="6047"/>
                  </a:lnTo>
                  <a:lnTo>
                    <a:pt x="2658" y="6152"/>
                  </a:lnTo>
                  <a:lnTo>
                    <a:pt x="2532" y="6215"/>
                  </a:lnTo>
                  <a:lnTo>
                    <a:pt x="2469" y="6319"/>
                  </a:lnTo>
                  <a:lnTo>
                    <a:pt x="2532" y="6424"/>
                  </a:lnTo>
                  <a:lnTo>
                    <a:pt x="2365" y="6445"/>
                  </a:lnTo>
                  <a:lnTo>
                    <a:pt x="2260" y="6424"/>
                  </a:lnTo>
                  <a:lnTo>
                    <a:pt x="2197" y="6487"/>
                  </a:lnTo>
                  <a:lnTo>
                    <a:pt x="2093" y="6529"/>
                  </a:lnTo>
                  <a:lnTo>
                    <a:pt x="1988" y="6654"/>
                  </a:lnTo>
                  <a:lnTo>
                    <a:pt x="2009" y="6738"/>
                  </a:lnTo>
                  <a:lnTo>
                    <a:pt x="1988" y="6884"/>
                  </a:lnTo>
                  <a:lnTo>
                    <a:pt x="1904" y="7052"/>
                  </a:lnTo>
                  <a:lnTo>
                    <a:pt x="2030" y="7177"/>
                  </a:lnTo>
                  <a:lnTo>
                    <a:pt x="2093" y="7093"/>
                  </a:lnTo>
                  <a:lnTo>
                    <a:pt x="2155" y="6863"/>
                  </a:lnTo>
                  <a:lnTo>
                    <a:pt x="2239" y="6801"/>
                  </a:lnTo>
                  <a:lnTo>
                    <a:pt x="2302" y="6675"/>
                  </a:lnTo>
                  <a:lnTo>
                    <a:pt x="2344" y="6654"/>
                  </a:lnTo>
                  <a:lnTo>
                    <a:pt x="2427" y="6738"/>
                  </a:lnTo>
                  <a:lnTo>
                    <a:pt x="2407" y="6863"/>
                  </a:lnTo>
                  <a:lnTo>
                    <a:pt x="2427" y="6884"/>
                  </a:lnTo>
                  <a:lnTo>
                    <a:pt x="2469" y="6863"/>
                  </a:lnTo>
                  <a:lnTo>
                    <a:pt x="2532" y="6884"/>
                  </a:lnTo>
                  <a:lnTo>
                    <a:pt x="2532" y="6780"/>
                  </a:lnTo>
                  <a:lnTo>
                    <a:pt x="2574" y="6759"/>
                  </a:lnTo>
                  <a:lnTo>
                    <a:pt x="2637" y="6780"/>
                  </a:lnTo>
                  <a:lnTo>
                    <a:pt x="2616" y="6863"/>
                  </a:lnTo>
                  <a:lnTo>
                    <a:pt x="2658" y="6863"/>
                  </a:lnTo>
                  <a:lnTo>
                    <a:pt x="2762" y="6947"/>
                  </a:lnTo>
                  <a:lnTo>
                    <a:pt x="2825" y="6947"/>
                  </a:lnTo>
                  <a:lnTo>
                    <a:pt x="2762" y="6863"/>
                  </a:lnTo>
                  <a:lnTo>
                    <a:pt x="2783" y="6801"/>
                  </a:lnTo>
                  <a:lnTo>
                    <a:pt x="2762" y="6759"/>
                  </a:lnTo>
                  <a:lnTo>
                    <a:pt x="2825" y="6696"/>
                  </a:lnTo>
                  <a:lnTo>
                    <a:pt x="2867" y="6696"/>
                  </a:lnTo>
                  <a:lnTo>
                    <a:pt x="2972" y="6801"/>
                  </a:lnTo>
                  <a:lnTo>
                    <a:pt x="3076" y="6842"/>
                  </a:lnTo>
                  <a:lnTo>
                    <a:pt x="3181" y="6905"/>
                  </a:lnTo>
                  <a:lnTo>
                    <a:pt x="3202" y="7010"/>
                  </a:lnTo>
                  <a:lnTo>
                    <a:pt x="3306" y="7093"/>
                  </a:lnTo>
                  <a:lnTo>
                    <a:pt x="3202" y="7073"/>
                  </a:lnTo>
                  <a:lnTo>
                    <a:pt x="3160" y="7093"/>
                  </a:lnTo>
                  <a:lnTo>
                    <a:pt x="3160" y="7156"/>
                  </a:lnTo>
                  <a:lnTo>
                    <a:pt x="3097" y="7219"/>
                  </a:lnTo>
                  <a:lnTo>
                    <a:pt x="3160" y="7282"/>
                  </a:lnTo>
                  <a:lnTo>
                    <a:pt x="3160" y="7365"/>
                  </a:lnTo>
                  <a:lnTo>
                    <a:pt x="3139" y="7428"/>
                  </a:lnTo>
                  <a:lnTo>
                    <a:pt x="3202" y="7533"/>
                  </a:lnTo>
                  <a:lnTo>
                    <a:pt x="3244" y="7637"/>
                  </a:lnTo>
                  <a:lnTo>
                    <a:pt x="3348" y="7784"/>
                  </a:lnTo>
                  <a:lnTo>
                    <a:pt x="3474" y="7784"/>
                  </a:lnTo>
                  <a:lnTo>
                    <a:pt x="3578" y="7847"/>
                  </a:lnTo>
                  <a:lnTo>
                    <a:pt x="3704" y="7909"/>
                  </a:lnTo>
                  <a:lnTo>
                    <a:pt x="3808" y="7847"/>
                  </a:lnTo>
                  <a:lnTo>
                    <a:pt x="3829" y="7805"/>
                  </a:lnTo>
                  <a:lnTo>
                    <a:pt x="3892" y="7742"/>
                  </a:lnTo>
                  <a:lnTo>
                    <a:pt x="3913" y="7805"/>
                  </a:lnTo>
                  <a:lnTo>
                    <a:pt x="3871" y="7889"/>
                  </a:lnTo>
                  <a:lnTo>
                    <a:pt x="3892" y="7993"/>
                  </a:lnTo>
                  <a:lnTo>
                    <a:pt x="3913" y="8035"/>
                  </a:lnTo>
                  <a:lnTo>
                    <a:pt x="3997" y="7993"/>
                  </a:lnTo>
                  <a:lnTo>
                    <a:pt x="4143" y="7784"/>
                  </a:lnTo>
                  <a:lnTo>
                    <a:pt x="4143" y="7637"/>
                  </a:lnTo>
                  <a:lnTo>
                    <a:pt x="4101" y="7575"/>
                  </a:lnTo>
                  <a:lnTo>
                    <a:pt x="4039" y="7407"/>
                  </a:lnTo>
                  <a:lnTo>
                    <a:pt x="3934" y="7324"/>
                  </a:lnTo>
                  <a:lnTo>
                    <a:pt x="3976" y="7219"/>
                  </a:lnTo>
                  <a:lnTo>
                    <a:pt x="4101" y="6989"/>
                  </a:lnTo>
                  <a:lnTo>
                    <a:pt x="4185" y="6947"/>
                  </a:lnTo>
                  <a:lnTo>
                    <a:pt x="4248" y="7052"/>
                  </a:lnTo>
                  <a:lnTo>
                    <a:pt x="4290" y="7156"/>
                  </a:lnTo>
                  <a:lnTo>
                    <a:pt x="4332" y="7219"/>
                  </a:lnTo>
                  <a:lnTo>
                    <a:pt x="4332" y="7324"/>
                  </a:lnTo>
                  <a:lnTo>
                    <a:pt x="4394" y="7512"/>
                  </a:lnTo>
                  <a:lnTo>
                    <a:pt x="4415" y="7596"/>
                  </a:lnTo>
                  <a:lnTo>
                    <a:pt x="4415" y="7512"/>
                  </a:lnTo>
                  <a:lnTo>
                    <a:pt x="4415" y="7386"/>
                  </a:lnTo>
                  <a:lnTo>
                    <a:pt x="4352" y="7219"/>
                  </a:lnTo>
                  <a:lnTo>
                    <a:pt x="4394" y="7156"/>
                  </a:lnTo>
                  <a:lnTo>
                    <a:pt x="4436" y="7156"/>
                  </a:lnTo>
                  <a:lnTo>
                    <a:pt x="4499" y="7219"/>
                  </a:lnTo>
                  <a:lnTo>
                    <a:pt x="4499" y="7156"/>
                  </a:lnTo>
                  <a:lnTo>
                    <a:pt x="4541" y="7156"/>
                  </a:lnTo>
                  <a:lnTo>
                    <a:pt x="4604" y="6989"/>
                  </a:lnTo>
                  <a:lnTo>
                    <a:pt x="4562" y="6801"/>
                  </a:lnTo>
                  <a:lnTo>
                    <a:pt x="4499" y="6696"/>
                  </a:lnTo>
                  <a:lnTo>
                    <a:pt x="4436" y="6591"/>
                  </a:lnTo>
                  <a:lnTo>
                    <a:pt x="4436" y="6466"/>
                  </a:lnTo>
                  <a:lnTo>
                    <a:pt x="4415" y="6340"/>
                  </a:lnTo>
                  <a:lnTo>
                    <a:pt x="4352" y="6424"/>
                  </a:lnTo>
                  <a:lnTo>
                    <a:pt x="4352" y="6277"/>
                  </a:lnTo>
                  <a:lnTo>
                    <a:pt x="4352" y="6215"/>
                  </a:lnTo>
                  <a:lnTo>
                    <a:pt x="4311" y="6215"/>
                  </a:lnTo>
                  <a:lnTo>
                    <a:pt x="4227" y="6131"/>
                  </a:lnTo>
                  <a:lnTo>
                    <a:pt x="4248" y="6068"/>
                  </a:lnTo>
                  <a:lnTo>
                    <a:pt x="4332" y="6068"/>
                  </a:lnTo>
                  <a:lnTo>
                    <a:pt x="4332" y="5922"/>
                  </a:lnTo>
                  <a:lnTo>
                    <a:pt x="4248" y="5796"/>
                  </a:lnTo>
                  <a:lnTo>
                    <a:pt x="4248" y="5712"/>
                  </a:lnTo>
                  <a:lnTo>
                    <a:pt x="4185" y="5796"/>
                  </a:lnTo>
                  <a:lnTo>
                    <a:pt x="4080" y="5692"/>
                  </a:lnTo>
                  <a:lnTo>
                    <a:pt x="3913" y="5545"/>
                  </a:lnTo>
                  <a:lnTo>
                    <a:pt x="3892" y="5440"/>
                  </a:lnTo>
                  <a:lnTo>
                    <a:pt x="3871" y="5440"/>
                  </a:lnTo>
                  <a:lnTo>
                    <a:pt x="3767" y="5420"/>
                  </a:lnTo>
                  <a:lnTo>
                    <a:pt x="3767" y="5503"/>
                  </a:lnTo>
                  <a:cubicBezTo>
                    <a:pt x="3725" y="5482"/>
                    <a:pt x="3725" y="5420"/>
                    <a:pt x="3704" y="5399"/>
                  </a:cubicBezTo>
                  <a:lnTo>
                    <a:pt x="3704" y="5315"/>
                  </a:lnTo>
                  <a:lnTo>
                    <a:pt x="3662" y="5210"/>
                  </a:lnTo>
                  <a:lnTo>
                    <a:pt x="3662" y="5273"/>
                  </a:lnTo>
                  <a:cubicBezTo>
                    <a:pt x="3620" y="5231"/>
                    <a:pt x="3620" y="5210"/>
                    <a:pt x="3599" y="5189"/>
                  </a:cubicBezTo>
                  <a:lnTo>
                    <a:pt x="3683" y="5168"/>
                  </a:lnTo>
                  <a:lnTo>
                    <a:pt x="3683" y="5085"/>
                  </a:lnTo>
                  <a:lnTo>
                    <a:pt x="3578" y="4896"/>
                  </a:lnTo>
                  <a:lnTo>
                    <a:pt x="3495" y="4855"/>
                  </a:lnTo>
                  <a:lnTo>
                    <a:pt x="3474" y="4666"/>
                  </a:lnTo>
                  <a:lnTo>
                    <a:pt x="3411" y="4562"/>
                  </a:lnTo>
                  <a:cubicBezTo>
                    <a:pt x="3411" y="4541"/>
                    <a:pt x="3411" y="4541"/>
                    <a:pt x="3453" y="4499"/>
                  </a:cubicBezTo>
                  <a:cubicBezTo>
                    <a:pt x="3474" y="4478"/>
                    <a:pt x="3453" y="4457"/>
                    <a:pt x="3411" y="4436"/>
                  </a:cubicBezTo>
                  <a:lnTo>
                    <a:pt x="3390" y="4457"/>
                  </a:lnTo>
                  <a:lnTo>
                    <a:pt x="3411" y="4457"/>
                  </a:lnTo>
                  <a:lnTo>
                    <a:pt x="3411" y="4478"/>
                  </a:lnTo>
                  <a:cubicBezTo>
                    <a:pt x="3411" y="4478"/>
                    <a:pt x="3390" y="4478"/>
                    <a:pt x="3390" y="4499"/>
                  </a:cubicBezTo>
                  <a:lnTo>
                    <a:pt x="3390" y="4541"/>
                  </a:lnTo>
                  <a:lnTo>
                    <a:pt x="3306" y="4562"/>
                  </a:lnTo>
                  <a:lnTo>
                    <a:pt x="3202" y="4499"/>
                  </a:lnTo>
                  <a:lnTo>
                    <a:pt x="3139" y="4499"/>
                  </a:lnTo>
                  <a:lnTo>
                    <a:pt x="3181" y="4604"/>
                  </a:lnTo>
                  <a:lnTo>
                    <a:pt x="3181" y="4666"/>
                  </a:lnTo>
                  <a:cubicBezTo>
                    <a:pt x="3097" y="4687"/>
                    <a:pt x="3055" y="4708"/>
                    <a:pt x="2972" y="4750"/>
                  </a:cubicBezTo>
                  <a:lnTo>
                    <a:pt x="2972" y="4583"/>
                  </a:lnTo>
                  <a:lnTo>
                    <a:pt x="2930" y="4604"/>
                  </a:lnTo>
                  <a:lnTo>
                    <a:pt x="2888" y="4750"/>
                  </a:lnTo>
                  <a:lnTo>
                    <a:pt x="2888" y="4792"/>
                  </a:lnTo>
                  <a:lnTo>
                    <a:pt x="2783" y="4980"/>
                  </a:lnTo>
                  <a:lnTo>
                    <a:pt x="2783" y="5106"/>
                  </a:lnTo>
                  <a:lnTo>
                    <a:pt x="2741" y="5273"/>
                  </a:lnTo>
                  <a:lnTo>
                    <a:pt x="2658" y="5378"/>
                  </a:lnTo>
                  <a:lnTo>
                    <a:pt x="2658" y="5482"/>
                  </a:lnTo>
                  <a:cubicBezTo>
                    <a:pt x="2646" y="5459"/>
                    <a:pt x="2622" y="5443"/>
                    <a:pt x="2599" y="5443"/>
                  </a:cubicBezTo>
                  <a:cubicBezTo>
                    <a:pt x="2580" y="5443"/>
                    <a:pt x="2562" y="5454"/>
                    <a:pt x="2553" y="5482"/>
                  </a:cubicBezTo>
                  <a:lnTo>
                    <a:pt x="2553" y="5315"/>
                  </a:lnTo>
                  <a:lnTo>
                    <a:pt x="2637" y="4980"/>
                  </a:lnTo>
                  <a:lnTo>
                    <a:pt x="2741" y="4876"/>
                  </a:lnTo>
                  <a:lnTo>
                    <a:pt x="2741" y="4771"/>
                  </a:lnTo>
                  <a:lnTo>
                    <a:pt x="2658" y="4687"/>
                  </a:lnTo>
                  <a:lnTo>
                    <a:pt x="2616" y="4708"/>
                  </a:lnTo>
                  <a:lnTo>
                    <a:pt x="2532" y="4687"/>
                  </a:lnTo>
                  <a:lnTo>
                    <a:pt x="2448" y="4750"/>
                  </a:lnTo>
                  <a:lnTo>
                    <a:pt x="2448" y="4855"/>
                  </a:lnTo>
                  <a:cubicBezTo>
                    <a:pt x="2427" y="4792"/>
                    <a:pt x="2365" y="4708"/>
                    <a:pt x="2323" y="4666"/>
                  </a:cubicBezTo>
                  <a:lnTo>
                    <a:pt x="2427" y="4583"/>
                  </a:lnTo>
                  <a:lnTo>
                    <a:pt x="2469" y="4457"/>
                  </a:lnTo>
                  <a:lnTo>
                    <a:pt x="2532" y="4394"/>
                  </a:lnTo>
                  <a:lnTo>
                    <a:pt x="2553" y="4290"/>
                  </a:lnTo>
                  <a:lnTo>
                    <a:pt x="2511" y="4227"/>
                  </a:lnTo>
                  <a:lnTo>
                    <a:pt x="2427" y="4269"/>
                  </a:lnTo>
                  <a:lnTo>
                    <a:pt x="2344" y="4373"/>
                  </a:lnTo>
                  <a:lnTo>
                    <a:pt x="2260" y="4269"/>
                  </a:lnTo>
                  <a:lnTo>
                    <a:pt x="2197" y="4248"/>
                  </a:lnTo>
                  <a:lnTo>
                    <a:pt x="2009" y="4248"/>
                  </a:lnTo>
                  <a:lnTo>
                    <a:pt x="2030" y="4185"/>
                  </a:lnTo>
                  <a:lnTo>
                    <a:pt x="1946" y="4164"/>
                  </a:lnTo>
                  <a:lnTo>
                    <a:pt x="1842" y="406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32"/>
            <p:cNvSpPr/>
            <p:nvPr/>
          </p:nvSpPr>
          <p:spPr>
            <a:xfrm>
              <a:off x="3814024" y="3783643"/>
              <a:ext cx="81749" cy="40876"/>
            </a:xfrm>
            <a:custGeom>
              <a:rect b="b" l="l" r="r" t="t"/>
              <a:pathLst>
                <a:path extrusionOk="0" h="1173" w="2240">
                  <a:moveTo>
                    <a:pt x="2177" y="1"/>
                  </a:moveTo>
                  <a:lnTo>
                    <a:pt x="1968" y="43"/>
                  </a:lnTo>
                  <a:lnTo>
                    <a:pt x="1821" y="43"/>
                  </a:lnTo>
                  <a:lnTo>
                    <a:pt x="1675" y="64"/>
                  </a:lnTo>
                  <a:lnTo>
                    <a:pt x="1570" y="64"/>
                  </a:lnTo>
                  <a:lnTo>
                    <a:pt x="1424" y="105"/>
                  </a:lnTo>
                  <a:lnTo>
                    <a:pt x="1193" y="105"/>
                  </a:lnTo>
                  <a:lnTo>
                    <a:pt x="1005" y="252"/>
                  </a:lnTo>
                  <a:lnTo>
                    <a:pt x="880" y="315"/>
                  </a:lnTo>
                  <a:lnTo>
                    <a:pt x="817" y="336"/>
                  </a:lnTo>
                  <a:lnTo>
                    <a:pt x="712" y="357"/>
                  </a:lnTo>
                  <a:lnTo>
                    <a:pt x="628" y="377"/>
                  </a:lnTo>
                  <a:lnTo>
                    <a:pt x="482" y="419"/>
                  </a:lnTo>
                  <a:lnTo>
                    <a:pt x="398" y="482"/>
                  </a:lnTo>
                  <a:lnTo>
                    <a:pt x="377" y="524"/>
                  </a:lnTo>
                  <a:lnTo>
                    <a:pt x="252" y="587"/>
                  </a:lnTo>
                  <a:lnTo>
                    <a:pt x="210" y="733"/>
                  </a:lnTo>
                  <a:lnTo>
                    <a:pt x="105" y="880"/>
                  </a:lnTo>
                  <a:lnTo>
                    <a:pt x="84" y="942"/>
                  </a:lnTo>
                  <a:lnTo>
                    <a:pt x="147" y="984"/>
                  </a:lnTo>
                  <a:lnTo>
                    <a:pt x="147" y="1047"/>
                  </a:lnTo>
                  <a:lnTo>
                    <a:pt x="84" y="1047"/>
                  </a:lnTo>
                  <a:lnTo>
                    <a:pt x="43" y="1005"/>
                  </a:lnTo>
                  <a:lnTo>
                    <a:pt x="1" y="1110"/>
                  </a:lnTo>
                  <a:lnTo>
                    <a:pt x="63" y="1173"/>
                  </a:lnTo>
                  <a:lnTo>
                    <a:pt x="252" y="1152"/>
                  </a:lnTo>
                  <a:lnTo>
                    <a:pt x="419" y="1047"/>
                  </a:lnTo>
                  <a:lnTo>
                    <a:pt x="503" y="1005"/>
                  </a:lnTo>
                  <a:lnTo>
                    <a:pt x="608" y="1005"/>
                  </a:lnTo>
                  <a:lnTo>
                    <a:pt x="712" y="942"/>
                  </a:lnTo>
                  <a:lnTo>
                    <a:pt x="796" y="838"/>
                  </a:lnTo>
                  <a:lnTo>
                    <a:pt x="1005" y="670"/>
                  </a:lnTo>
                  <a:lnTo>
                    <a:pt x="1047" y="587"/>
                  </a:lnTo>
                  <a:lnTo>
                    <a:pt x="1110" y="566"/>
                  </a:lnTo>
                  <a:lnTo>
                    <a:pt x="1131" y="566"/>
                  </a:lnTo>
                  <a:lnTo>
                    <a:pt x="1235" y="461"/>
                  </a:lnTo>
                  <a:lnTo>
                    <a:pt x="1340" y="440"/>
                  </a:lnTo>
                  <a:lnTo>
                    <a:pt x="1444" y="440"/>
                  </a:lnTo>
                  <a:lnTo>
                    <a:pt x="1675" y="419"/>
                  </a:lnTo>
                  <a:lnTo>
                    <a:pt x="1842" y="315"/>
                  </a:lnTo>
                  <a:lnTo>
                    <a:pt x="2030" y="252"/>
                  </a:lnTo>
                  <a:lnTo>
                    <a:pt x="2051" y="168"/>
                  </a:lnTo>
                  <a:lnTo>
                    <a:pt x="2135" y="168"/>
                  </a:lnTo>
                  <a:lnTo>
                    <a:pt x="2240" y="105"/>
                  </a:lnTo>
                  <a:lnTo>
                    <a:pt x="2240" y="43"/>
                  </a:lnTo>
                  <a:lnTo>
                    <a:pt x="21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856" name="Google Shape;856;p32"/>
            <p:cNvGrpSpPr/>
            <p:nvPr/>
          </p:nvGrpSpPr>
          <p:grpSpPr>
            <a:xfrm>
              <a:off x="3223007" y="3485587"/>
              <a:ext cx="970585" cy="310631"/>
              <a:chOff x="5068275" y="3161675"/>
              <a:chExt cx="664875" cy="222850"/>
            </a:xfrm>
          </p:grpSpPr>
          <p:sp>
            <p:nvSpPr>
              <p:cNvPr id="857" name="Google Shape;857;p32"/>
              <p:cNvSpPr/>
              <p:nvPr/>
            </p:nvSpPr>
            <p:spPr>
              <a:xfrm>
                <a:off x="5408300" y="3224425"/>
                <a:ext cx="96775" cy="107800"/>
              </a:xfrm>
              <a:custGeom>
                <a:rect b="b" l="l" r="r" t="t"/>
                <a:pathLst>
                  <a:path extrusionOk="0" h="4312" w="3871">
                    <a:moveTo>
                      <a:pt x="3620" y="1"/>
                    </a:moveTo>
                    <a:lnTo>
                      <a:pt x="3515" y="43"/>
                    </a:lnTo>
                    <a:lnTo>
                      <a:pt x="3494" y="147"/>
                    </a:lnTo>
                    <a:lnTo>
                      <a:pt x="3390" y="231"/>
                    </a:lnTo>
                    <a:lnTo>
                      <a:pt x="3390" y="294"/>
                    </a:lnTo>
                    <a:lnTo>
                      <a:pt x="3285" y="357"/>
                    </a:lnTo>
                    <a:lnTo>
                      <a:pt x="3181" y="398"/>
                    </a:lnTo>
                    <a:lnTo>
                      <a:pt x="3139" y="461"/>
                    </a:lnTo>
                    <a:lnTo>
                      <a:pt x="2992" y="503"/>
                    </a:lnTo>
                    <a:lnTo>
                      <a:pt x="2720" y="440"/>
                    </a:lnTo>
                    <a:lnTo>
                      <a:pt x="2469" y="419"/>
                    </a:lnTo>
                    <a:lnTo>
                      <a:pt x="2448" y="503"/>
                    </a:lnTo>
                    <a:lnTo>
                      <a:pt x="2406" y="503"/>
                    </a:lnTo>
                    <a:lnTo>
                      <a:pt x="2260" y="398"/>
                    </a:lnTo>
                    <a:lnTo>
                      <a:pt x="2092" y="398"/>
                    </a:lnTo>
                    <a:lnTo>
                      <a:pt x="1988" y="357"/>
                    </a:lnTo>
                    <a:lnTo>
                      <a:pt x="1820" y="336"/>
                    </a:lnTo>
                    <a:lnTo>
                      <a:pt x="1737" y="398"/>
                    </a:lnTo>
                    <a:lnTo>
                      <a:pt x="1674" y="336"/>
                    </a:lnTo>
                    <a:lnTo>
                      <a:pt x="1569" y="231"/>
                    </a:lnTo>
                    <a:lnTo>
                      <a:pt x="1381" y="210"/>
                    </a:lnTo>
                    <a:lnTo>
                      <a:pt x="1276" y="210"/>
                    </a:lnTo>
                    <a:lnTo>
                      <a:pt x="1276" y="336"/>
                    </a:lnTo>
                    <a:lnTo>
                      <a:pt x="1193" y="398"/>
                    </a:lnTo>
                    <a:lnTo>
                      <a:pt x="1151" y="503"/>
                    </a:lnTo>
                    <a:lnTo>
                      <a:pt x="1067" y="566"/>
                    </a:lnTo>
                    <a:lnTo>
                      <a:pt x="900" y="524"/>
                    </a:lnTo>
                    <a:lnTo>
                      <a:pt x="774" y="545"/>
                    </a:lnTo>
                    <a:lnTo>
                      <a:pt x="712" y="608"/>
                    </a:lnTo>
                    <a:lnTo>
                      <a:pt x="753" y="650"/>
                    </a:lnTo>
                    <a:lnTo>
                      <a:pt x="586" y="775"/>
                    </a:lnTo>
                    <a:lnTo>
                      <a:pt x="586" y="942"/>
                    </a:lnTo>
                    <a:lnTo>
                      <a:pt x="628" y="1047"/>
                    </a:lnTo>
                    <a:lnTo>
                      <a:pt x="628" y="1235"/>
                    </a:lnTo>
                    <a:lnTo>
                      <a:pt x="586" y="1298"/>
                    </a:lnTo>
                    <a:lnTo>
                      <a:pt x="649" y="1445"/>
                    </a:lnTo>
                    <a:lnTo>
                      <a:pt x="670" y="1549"/>
                    </a:lnTo>
                    <a:lnTo>
                      <a:pt x="628" y="1486"/>
                    </a:lnTo>
                    <a:lnTo>
                      <a:pt x="565" y="1403"/>
                    </a:lnTo>
                    <a:lnTo>
                      <a:pt x="523" y="1445"/>
                    </a:lnTo>
                    <a:lnTo>
                      <a:pt x="440" y="1507"/>
                    </a:lnTo>
                    <a:lnTo>
                      <a:pt x="335" y="1570"/>
                    </a:lnTo>
                    <a:lnTo>
                      <a:pt x="314" y="1675"/>
                    </a:lnTo>
                    <a:lnTo>
                      <a:pt x="335" y="1800"/>
                    </a:lnTo>
                    <a:lnTo>
                      <a:pt x="314" y="1905"/>
                    </a:lnTo>
                    <a:lnTo>
                      <a:pt x="335" y="2135"/>
                    </a:lnTo>
                    <a:lnTo>
                      <a:pt x="314" y="2198"/>
                    </a:lnTo>
                    <a:lnTo>
                      <a:pt x="272" y="2303"/>
                    </a:lnTo>
                    <a:lnTo>
                      <a:pt x="188" y="2323"/>
                    </a:lnTo>
                    <a:lnTo>
                      <a:pt x="188" y="2449"/>
                    </a:lnTo>
                    <a:lnTo>
                      <a:pt x="63" y="2554"/>
                    </a:lnTo>
                    <a:lnTo>
                      <a:pt x="42" y="2721"/>
                    </a:lnTo>
                    <a:lnTo>
                      <a:pt x="42" y="2763"/>
                    </a:lnTo>
                    <a:lnTo>
                      <a:pt x="0" y="2826"/>
                    </a:lnTo>
                    <a:lnTo>
                      <a:pt x="63" y="3035"/>
                    </a:lnTo>
                    <a:lnTo>
                      <a:pt x="126" y="3139"/>
                    </a:lnTo>
                    <a:lnTo>
                      <a:pt x="168" y="3119"/>
                    </a:lnTo>
                    <a:lnTo>
                      <a:pt x="251" y="3119"/>
                    </a:lnTo>
                    <a:lnTo>
                      <a:pt x="335" y="3056"/>
                    </a:lnTo>
                    <a:lnTo>
                      <a:pt x="377" y="3077"/>
                    </a:lnTo>
                    <a:lnTo>
                      <a:pt x="419" y="3223"/>
                    </a:lnTo>
                    <a:lnTo>
                      <a:pt x="523" y="3495"/>
                    </a:lnTo>
                    <a:lnTo>
                      <a:pt x="481" y="3558"/>
                    </a:lnTo>
                    <a:lnTo>
                      <a:pt x="440" y="3704"/>
                    </a:lnTo>
                    <a:lnTo>
                      <a:pt x="356" y="3851"/>
                    </a:lnTo>
                    <a:lnTo>
                      <a:pt x="356" y="4081"/>
                    </a:lnTo>
                    <a:lnTo>
                      <a:pt x="356" y="4269"/>
                    </a:lnTo>
                    <a:lnTo>
                      <a:pt x="440" y="4269"/>
                    </a:lnTo>
                    <a:lnTo>
                      <a:pt x="523" y="4311"/>
                    </a:lnTo>
                    <a:lnTo>
                      <a:pt x="628" y="4311"/>
                    </a:lnTo>
                    <a:lnTo>
                      <a:pt x="670" y="4269"/>
                    </a:lnTo>
                    <a:lnTo>
                      <a:pt x="774" y="4290"/>
                    </a:lnTo>
                    <a:lnTo>
                      <a:pt x="879" y="4269"/>
                    </a:lnTo>
                    <a:lnTo>
                      <a:pt x="963" y="4311"/>
                    </a:lnTo>
                    <a:lnTo>
                      <a:pt x="984" y="4227"/>
                    </a:lnTo>
                    <a:lnTo>
                      <a:pt x="963" y="4102"/>
                    </a:lnTo>
                    <a:lnTo>
                      <a:pt x="879" y="4060"/>
                    </a:lnTo>
                    <a:lnTo>
                      <a:pt x="858" y="3914"/>
                    </a:lnTo>
                    <a:lnTo>
                      <a:pt x="942" y="3809"/>
                    </a:lnTo>
                    <a:lnTo>
                      <a:pt x="963" y="3600"/>
                    </a:lnTo>
                    <a:lnTo>
                      <a:pt x="942" y="3432"/>
                    </a:lnTo>
                    <a:lnTo>
                      <a:pt x="879" y="3391"/>
                    </a:lnTo>
                    <a:lnTo>
                      <a:pt x="1004" y="3223"/>
                    </a:lnTo>
                    <a:lnTo>
                      <a:pt x="1046" y="3056"/>
                    </a:lnTo>
                    <a:lnTo>
                      <a:pt x="1004" y="2909"/>
                    </a:lnTo>
                    <a:lnTo>
                      <a:pt x="942" y="2826"/>
                    </a:lnTo>
                    <a:lnTo>
                      <a:pt x="942" y="2763"/>
                    </a:lnTo>
                    <a:lnTo>
                      <a:pt x="1067" y="2700"/>
                    </a:lnTo>
                    <a:lnTo>
                      <a:pt x="1088" y="2616"/>
                    </a:lnTo>
                    <a:lnTo>
                      <a:pt x="1214" y="2595"/>
                    </a:lnTo>
                    <a:lnTo>
                      <a:pt x="1318" y="2637"/>
                    </a:lnTo>
                    <a:lnTo>
                      <a:pt x="1318" y="2700"/>
                    </a:lnTo>
                    <a:lnTo>
                      <a:pt x="1381" y="2763"/>
                    </a:lnTo>
                    <a:lnTo>
                      <a:pt x="1381" y="2909"/>
                    </a:lnTo>
                    <a:lnTo>
                      <a:pt x="1276" y="3014"/>
                    </a:lnTo>
                    <a:lnTo>
                      <a:pt x="1276" y="3119"/>
                    </a:lnTo>
                    <a:lnTo>
                      <a:pt x="1318" y="3223"/>
                    </a:lnTo>
                    <a:lnTo>
                      <a:pt x="1402" y="3244"/>
                    </a:lnTo>
                    <a:lnTo>
                      <a:pt x="1486" y="3328"/>
                    </a:lnTo>
                    <a:lnTo>
                      <a:pt x="1611" y="3391"/>
                    </a:lnTo>
                    <a:lnTo>
                      <a:pt x="1632" y="3495"/>
                    </a:lnTo>
                    <a:lnTo>
                      <a:pt x="1590" y="3495"/>
                    </a:lnTo>
                    <a:lnTo>
                      <a:pt x="1569" y="3704"/>
                    </a:lnTo>
                    <a:lnTo>
                      <a:pt x="1590" y="3851"/>
                    </a:lnTo>
                    <a:lnTo>
                      <a:pt x="1674" y="3872"/>
                    </a:lnTo>
                    <a:lnTo>
                      <a:pt x="1737" y="3851"/>
                    </a:lnTo>
                    <a:lnTo>
                      <a:pt x="1883" y="3893"/>
                    </a:lnTo>
                    <a:lnTo>
                      <a:pt x="1946" y="3872"/>
                    </a:lnTo>
                    <a:lnTo>
                      <a:pt x="1946" y="3851"/>
                    </a:lnTo>
                    <a:lnTo>
                      <a:pt x="1925" y="3746"/>
                    </a:lnTo>
                    <a:lnTo>
                      <a:pt x="2030" y="3663"/>
                    </a:lnTo>
                    <a:lnTo>
                      <a:pt x="2113" y="3642"/>
                    </a:lnTo>
                    <a:lnTo>
                      <a:pt x="2260" y="3558"/>
                    </a:lnTo>
                    <a:lnTo>
                      <a:pt x="2427" y="3579"/>
                    </a:lnTo>
                    <a:lnTo>
                      <a:pt x="2511" y="3495"/>
                    </a:lnTo>
                    <a:lnTo>
                      <a:pt x="2532" y="3537"/>
                    </a:lnTo>
                    <a:lnTo>
                      <a:pt x="2616" y="3537"/>
                    </a:lnTo>
                    <a:lnTo>
                      <a:pt x="2657" y="3453"/>
                    </a:lnTo>
                    <a:lnTo>
                      <a:pt x="2657" y="3391"/>
                    </a:lnTo>
                    <a:lnTo>
                      <a:pt x="2511" y="3370"/>
                    </a:lnTo>
                    <a:lnTo>
                      <a:pt x="2448" y="3391"/>
                    </a:lnTo>
                    <a:lnTo>
                      <a:pt x="2281" y="3391"/>
                    </a:lnTo>
                    <a:lnTo>
                      <a:pt x="2281" y="3328"/>
                    </a:lnTo>
                    <a:lnTo>
                      <a:pt x="2239" y="3328"/>
                    </a:lnTo>
                    <a:lnTo>
                      <a:pt x="2239" y="3244"/>
                    </a:lnTo>
                    <a:lnTo>
                      <a:pt x="2197" y="3244"/>
                    </a:lnTo>
                    <a:lnTo>
                      <a:pt x="2134" y="3265"/>
                    </a:lnTo>
                    <a:lnTo>
                      <a:pt x="2134" y="3223"/>
                    </a:lnTo>
                    <a:lnTo>
                      <a:pt x="2030" y="3181"/>
                    </a:lnTo>
                    <a:lnTo>
                      <a:pt x="2009" y="3119"/>
                    </a:lnTo>
                    <a:lnTo>
                      <a:pt x="2051" y="3035"/>
                    </a:lnTo>
                    <a:lnTo>
                      <a:pt x="2092" y="2972"/>
                    </a:lnTo>
                    <a:lnTo>
                      <a:pt x="2134" y="3014"/>
                    </a:lnTo>
                    <a:lnTo>
                      <a:pt x="2134" y="3014"/>
                    </a:lnTo>
                    <a:lnTo>
                      <a:pt x="2113" y="2930"/>
                    </a:lnTo>
                    <a:lnTo>
                      <a:pt x="2155" y="2930"/>
                    </a:lnTo>
                    <a:lnTo>
                      <a:pt x="2197" y="2867"/>
                    </a:lnTo>
                    <a:lnTo>
                      <a:pt x="2134" y="2826"/>
                    </a:lnTo>
                    <a:lnTo>
                      <a:pt x="2051" y="2805"/>
                    </a:lnTo>
                    <a:lnTo>
                      <a:pt x="2092" y="2742"/>
                    </a:lnTo>
                    <a:lnTo>
                      <a:pt x="2051" y="2658"/>
                    </a:lnTo>
                    <a:lnTo>
                      <a:pt x="1988" y="2616"/>
                    </a:lnTo>
                    <a:lnTo>
                      <a:pt x="1904" y="2616"/>
                    </a:lnTo>
                    <a:lnTo>
                      <a:pt x="1883" y="2491"/>
                    </a:lnTo>
                    <a:lnTo>
                      <a:pt x="1716" y="2323"/>
                    </a:lnTo>
                    <a:lnTo>
                      <a:pt x="1611" y="2240"/>
                    </a:lnTo>
                    <a:lnTo>
                      <a:pt x="1569" y="2135"/>
                    </a:lnTo>
                    <a:lnTo>
                      <a:pt x="1569" y="2093"/>
                    </a:lnTo>
                    <a:lnTo>
                      <a:pt x="1611" y="2093"/>
                    </a:lnTo>
                    <a:lnTo>
                      <a:pt x="1632" y="2177"/>
                    </a:lnTo>
                    <a:lnTo>
                      <a:pt x="1737" y="2177"/>
                    </a:lnTo>
                    <a:lnTo>
                      <a:pt x="1841" y="2093"/>
                    </a:lnTo>
                    <a:lnTo>
                      <a:pt x="1883" y="2010"/>
                    </a:lnTo>
                    <a:lnTo>
                      <a:pt x="2092" y="1926"/>
                    </a:lnTo>
                    <a:lnTo>
                      <a:pt x="2260" y="1800"/>
                    </a:lnTo>
                    <a:lnTo>
                      <a:pt x="2344" y="1675"/>
                    </a:lnTo>
                    <a:lnTo>
                      <a:pt x="2448" y="1612"/>
                    </a:lnTo>
                    <a:lnTo>
                      <a:pt x="2448" y="1549"/>
                    </a:lnTo>
                    <a:lnTo>
                      <a:pt x="2574" y="1507"/>
                    </a:lnTo>
                    <a:lnTo>
                      <a:pt x="2678" y="1570"/>
                    </a:lnTo>
                    <a:lnTo>
                      <a:pt x="2762" y="1591"/>
                    </a:lnTo>
                    <a:lnTo>
                      <a:pt x="2867" y="1445"/>
                    </a:lnTo>
                    <a:lnTo>
                      <a:pt x="2867" y="1361"/>
                    </a:lnTo>
                    <a:lnTo>
                      <a:pt x="2741" y="1298"/>
                    </a:lnTo>
                    <a:lnTo>
                      <a:pt x="2469" y="1340"/>
                    </a:lnTo>
                    <a:lnTo>
                      <a:pt x="2364" y="1403"/>
                    </a:lnTo>
                    <a:lnTo>
                      <a:pt x="2197" y="1403"/>
                    </a:lnTo>
                    <a:lnTo>
                      <a:pt x="2113" y="1445"/>
                    </a:lnTo>
                    <a:lnTo>
                      <a:pt x="2009" y="1549"/>
                    </a:lnTo>
                    <a:lnTo>
                      <a:pt x="1820" y="1549"/>
                    </a:lnTo>
                    <a:lnTo>
                      <a:pt x="1716" y="1486"/>
                    </a:lnTo>
                    <a:lnTo>
                      <a:pt x="1611" y="1466"/>
                    </a:lnTo>
                    <a:lnTo>
                      <a:pt x="1507" y="1591"/>
                    </a:lnTo>
                    <a:lnTo>
                      <a:pt x="1423" y="1800"/>
                    </a:lnTo>
                    <a:lnTo>
                      <a:pt x="1297" y="1863"/>
                    </a:lnTo>
                    <a:lnTo>
                      <a:pt x="1193" y="1821"/>
                    </a:lnTo>
                    <a:lnTo>
                      <a:pt x="1172" y="1779"/>
                    </a:lnTo>
                    <a:lnTo>
                      <a:pt x="1004" y="1612"/>
                    </a:lnTo>
                    <a:lnTo>
                      <a:pt x="858" y="1486"/>
                    </a:lnTo>
                    <a:lnTo>
                      <a:pt x="774" y="1277"/>
                    </a:lnTo>
                    <a:lnTo>
                      <a:pt x="795" y="1047"/>
                    </a:lnTo>
                    <a:lnTo>
                      <a:pt x="879" y="838"/>
                    </a:lnTo>
                    <a:lnTo>
                      <a:pt x="984" y="733"/>
                    </a:lnTo>
                    <a:lnTo>
                      <a:pt x="1109" y="670"/>
                    </a:lnTo>
                    <a:lnTo>
                      <a:pt x="1276" y="754"/>
                    </a:lnTo>
                    <a:lnTo>
                      <a:pt x="1465" y="775"/>
                    </a:lnTo>
                    <a:lnTo>
                      <a:pt x="1674" y="670"/>
                    </a:lnTo>
                    <a:lnTo>
                      <a:pt x="1820" y="670"/>
                    </a:lnTo>
                    <a:lnTo>
                      <a:pt x="1883" y="754"/>
                    </a:lnTo>
                    <a:lnTo>
                      <a:pt x="1988" y="754"/>
                    </a:lnTo>
                    <a:lnTo>
                      <a:pt x="2051" y="712"/>
                    </a:lnTo>
                    <a:lnTo>
                      <a:pt x="2281" y="733"/>
                    </a:lnTo>
                    <a:lnTo>
                      <a:pt x="2427" y="733"/>
                    </a:lnTo>
                    <a:lnTo>
                      <a:pt x="2448" y="712"/>
                    </a:lnTo>
                    <a:lnTo>
                      <a:pt x="2574" y="712"/>
                    </a:lnTo>
                    <a:lnTo>
                      <a:pt x="2678" y="754"/>
                    </a:lnTo>
                    <a:lnTo>
                      <a:pt x="2720" y="817"/>
                    </a:lnTo>
                    <a:lnTo>
                      <a:pt x="2825" y="859"/>
                    </a:lnTo>
                    <a:lnTo>
                      <a:pt x="3264" y="754"/>
                    </a:lnTo>
                    <a:lnTo>
                      <a:pt x="3453" y="629"/>
                    </a:lnTo>
                    <a:lnTo>
                      <a:pt x="3494" y="524"/>
                    </a:lnTo>
                    <a:lnTo>
                      <a:pt x="3578" y="524"/>
                    </a:lnTo>
                    <a:lnTo>
                      <a:pt x="3620" y="440"/>
                    </a:lnTo>
                    <a:lnTo>
                      <a:pt x="3704" y="398"/>
                    </a:lnTo>
                    <a:lnTo>
                      <a:pt x="3766" y="294"/>
                    </a:lnTo>
                    <a:lnTo>
                      <a:pt x="3808" y="210"/>
                    </a:lnTo>
                    <a:lnTo>
                      <a:pt x="3871" y="147"/>
                    </a:lnTo>
                    <a:lnTo>
                      <a:pt x="3808" y="106"/>
                    </a:lnTo>
                    <a:lnTo>
                      <a:pt x="3787" y="43"/>
                    </a:lnTo>
                    <a:lnTo>
                      <a:pt x="362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8" name="Google Shape;858;p32"/>
              <p:cNvSpPr/>
              <p:nvPr/>
            </p:nvSpPr>
            <p:spPr>
              <a:xfrm>
                <a:off x="5587700" y="3253200"/>
                <a:ext cx="145450" cy="131325"/>
              </a:xfrm>
              <a:custGeom>
                <a:rect b="b" l="l" r="r" t="t"/>
                <a:pathLst>
                  <a:path extrusionOk="0" h="5253" w="5818">
                    <a:moveTo>
                      <a:pt x="922" y="1"/>
                    </a:moveTo>
                    <a:lnTo>
                      <a:pt x="775" y="22"/>
                    </a:lnTo>
                    <a:lnTo>
                      <a:pt x="712" y="84"/>
                    </a:lnTo>
                    <a:lnTo>
                      <a:pt x="566" y="189"/>
                    </a:lnTo>
                    <a:lnTo>
                      <a:pt x="482" y="210"/>
                    </a:lnTo>
                    <a:lnTo>
                      <a:pt x="398" y="294"/>
                    </a:lnTo>
                    <a:lnTo>
                      <a:pt x="252" y="294"/>
                    </a:lnTo>
                    <a:lnTo>
                      <a:pt x="147" y="356"/>
                    </a:lnTo>
                    <a:lnTo>
                      <a:pt x="189" y="440"/>
                    </a:lnTo>
                    <a:lnTo>
                      <a:pt x="168" y="524"/>
                    </a:lnTo>
                    <a:lnTo>
                      <a:pt x="43" y="608"/>
                    </a:lnTo>
                    <a:lnTo>
                      <a:pt x="1" y="670"/>
                    </a:lnTo>
                    <a:lnTo>
                      <a:pt x="147" y="712"/>
                    </a:lnTo>
                    <a:lnTo>
                      <a:pt x="252" y="649"/>
                    </a:lnTo>
                    <a:lnTo>
                      <a:pt x="273" y="608"/>
                    </a:lnTo>
                    <a:lnTo>
                      <a:pt x="315" y="670"/>
                    </a:lnTo>
                    <a:lnTo>
                      <a:pt x="503" y="754"/>
                    </a:lnTo>
                    <a:lnTo>
                      <a:pt x="566" y="859"/>
                    </a:lnTo>
                    <a:lnTo>
                      <a:pt x="524" y="921"/>
                    </a:lnTo>
                    <a:lnTo>
                      <a:pt x="566" y="1047"/>
                    </a:lnTo>
                    <a:lnTo>
                      <a:pt x="691" y="1131"/>
                    </a:lnTo>
                    <a:lnTo>
                      <a:pt x="796" y="1152"/>
                    </a:lnTo>
                    <a:lnTo>
                      <a:pt x="901" y="1131"/>
                    </a:lnTo>
                    <a:lnTo>
                      <a:pt x="984" y="1172"/>
                    </a:lnTo>
                    <a:lnTo>
                      <a:pt x="1026" y="1131"/>
                    </a:lnTo>
                    <a:lnTo>
                      <a:pt x="1110" y="1152"/>
                    </a:lnTo>
                    <a:lnTo>
                      <a:pt x="1298" y="1131"/>
                    </a:lnTo>
                    <a:lnTo>
                      <a:pt x="1340" y="1152"/>
                    </a:lnTo>
                    <a:lnTo>
                      <a:pt x="1424" y="1131"/>
                    </a:lnTo>
                    <a:lnTo>
                      <a:pt x="1361" y="1068"/>
                    </a:lnTo>
                    <a:lnTo>
                      <a:pt x="1654" y="1089"/>
                    </a:lnTo>
                    <a:lnTo>
                      <a:pt x="1717" y="1172"/>
                    </a:lnTo>
                    <a:lnTo>
                      <a:pt x="1675" y="1298"/>
                    </a:lnTo>
                    <a:lnTo>
                      <a:pt x="1633" y="1277"/>
                    </a:lnTo>
                    <a:lnTo>
                      <a:pt x="1549" y="1361"/>
                    </a:lnTo>
                    <a:lnTo>
                      <a:pt x="1507" y="1465"/>
                    </a:lnTo>
                    <a:lnTo>
                      <a:pt x="1445" y="1361"/>
                    </a:lnTo>
                    <a:lnTo>
                      <a:pt x="1256" y="1277"/>
                    </a:lnTo>
                    <a:lnTo>
                      <a:pt x="1194" y="1298"/>
                    </a:lnTo>
                    <a:lnTo>
                      <a:pt x="1131" y="1465"/>
                    </a:lnTo>
                    <a:lnTo>
                      <a:pt x="1026" y="1507"/>
                    </a:lnTo>
                    <a:lnTo>
                      <a:pt x="922" y="1465"/>
                    </a:lnTo>
                    <a:lnTo>
                      <a:pt x="817" y="1465"/>
                    </a:lnTo>
                    <a:lnTo>
                      <a:pt x="775" y="1403"/>
                    </a:lnTo>
                    <a:lnTo>
                      <a:pt x="629" y="1444"/>
                    </a:lnTo>
                    <a:lnTo>
                      <a:pt x="566" y="1507"/>
                    </a:lnTo>
                    <a:lnTo>
                      <a:pt x="608" y="1570"/>
                    </a:lnTo>
                    <a:lnTo>
                      <a:pt x="733" y="1591"/>
                    </a:lnTo>
                    <a:lnTo>
                      <a:pt x="838" y="1654"/>
                    </a:lnTo>
                    <a:lnTo>
                      <a:pt x="901" y="1779"/>
                    </a:lnTo>
                    <a:lnTo>
                      <a:pt x="942" y="1821"/>
                    </a:lnTo>
                    <a:lnTo>
                      <a:pt x="1005" y="1800"/>
                    </a:lnTo>
                    <a:lnTo>
                      <a:pt x="1026" y="1884"/>
                    </a:lnTo>
                    <a:lnTo>
                      <a:pt x="1026" y="1968"/>
                    </a:lnTo>
                    <a:lnTo>
                      <a:pt x="984" y="1988"/>
                    </a:lnTo>
                    <a:lnTo>
                      <a:pt x="942" y="2072"/>
                    </a:lnTo>
                    <a:lnTo>
                      <a:pt x="1047" y="2240"/>
                    </a:lnTo>
                    <a:lnTo>
                      <a:pt x="1152" y="2281"/>
                    </a:lnTo>
                    <a:lnTo>
                      <a:pt x="1256" y="2240"/>
                    </a:lnTo>
                    <a:lnTo>
                      <a:pt x="1403" y="2114"/>
                    </a:lnTo>
                    <a:lnTo>
                      <a:pt x="1361" y="2009"/>
                    </a:lnTo>
                    <a:lnTo>
                      <a:pt x="1466" y="1863"/>
                    </a:lnTo>
                    <a:lnTo>
                      <a:pt x="1507" y="1821"/>
                    </a:lnTo>
                    <a:lnTo>
                      <a:pt x="1528" y="1758"/>
                    </a:lnTo>
                    <a:lnTo>
                      <a:pt x="1570" y="1612"/>
                    </a:lnTo>
                    <a:lnTo>
                      <a:pt x="1633" y="1507"/>
                    </a:lnTo>
                    <a:lnTo>
                      <a:pt x="1633" y="1654"/>
                    </a:lnTo>
                    <a:lnTo>
                      <a:pt x="1549" y="1716"/>
                    </a:lnTo>
                    <a:lnTo>
                      <a:pt x="1612" y="1863"/>
                    </a:lnTo>
                    <a:lnTo>
                      <a:pt x="1654" y="1988"/>
                    </a:lnTo>
                    <a:lnTo>
                      <a:pt x="1717" y="2072"/>
                    </a:lnTo>
                    <a:lnTo>
                      <a:pt x="1738" y="2009"/>
                    </a:lnTo>
                    <a:lnTo>
                      <a:pt x="1779" y="2009"/>
                    </a:lnTo>
                    <a:lnTo>
                      <a:pt x="1842" y="2030"/>
                    </a:lnTo>
                    <a:lnTo>
                      <a:pt x="1842" y="2135"/>
                    </a:lnTo>
                    <a:lnTo>
                      <a:pt x="1884" y="2093"/>
                    </a:lnTo>
                    <a:lnTo>
                      <a:pt x="1947" y="2093"/>
                    </a:lnTo>
                    <a:lnTo>
                      <a:pt x="1968" y="2135"/>
                    </a:lnTo>
                    <a:lnTo>
                      <a:pt x="2051" y="2177"/>
                    </a:lnTo>
                    <a:lnTo>
                      <a:pt x="2156" y="2135"/>
                    </a:lnTo>
                    <a:lnTo>
                      <a:pt x="2240" y="2135"/>
                    </a:lnTo>
                    <a:lnTo>
                      <a:pt x="2240" y="2177"/>
                    </a:lnTo>
                    <a:lnTo>
                      <a:pt x="2093" y="2177"/>
                    </a:lnTo>
                    <a:lnTo>
                      <a:pt x="2093" y="2281"/>
                    </a:lnTo>
                    <a:lnTo>
                      <a:pt x="2240" y="2302"/>
                    </a:lnTo>
                    <a:lnTo>
                      <a:pt x="2240" y="2323"/>
                    </a:lnTo>
                    <a:lnTo>
                      <a:pt x="2261" y="2386"/>
                    </a:lnTo>
                    <a:lnTo>
                      <a:pt x="2407" y="2449"/>
                    </a:lnTo>
                    <a:lnTo>
                      <a:pt x="2575" y="2449"/>
                    </a:lnTo>
                    <a:lnTo>
                      <a:pt x="2930" y="2553"/>
                    </a:lnTo>
                    <a:lnTo>
                      <a:pt x="3286" y="2658"/>
                    </a:lnTo>
                    <a:lnTo>
                      <a:pt x="3391" y="2658"/>
                    </a:lnTo>
                    <a:lnTo>
                      <a:pt x="3537" y="2721"/>
                    </a:lnTo>
                    <a:lnTo>
                      <a:pt x="3558" y="2825"/>
                    </a:lnTo>
                    <a:lnTo>
                      <a:pt x="3725" y="2867"/>
                    </a:lnTo>
                    <a:lnTo>
                      <a:pt x="3830" y="2867"/>
                    </a:lnTo>
                    <a:lnTo>
                      <a:pt x="3914" y="2825"/>
                    </a:lnTo>
                    <a:lnTo>
                      <a:pt x="3914" y="2825"/>
                    </a:lnTo>
                    <a:lnTo>
                      <a:pt x="3830" y="2951"/>
                    </a:lnTo>
                    <a:lnTo>
                      <a:pt x="3851" y="2972"/>
                    </a:lnTo>
                    <a:lnTo>
                      <a:pt x="3935" y="2951"/>
                    </a:lnTo>
                    <a:lnTo>
                      <a:pt x="3955" y="3014"/>
                    </a:lnTo>
                    <a:lnTo>
                      <a:pt x="4081" y="2972"/>
                    </a:lnTo>
                    <a:lnTo>
                      <a:pt x="4018" y="3035"/>
                    </a:lnTo>
                    <a:lnTo>
                      <a:pt x="4060" y="3076"/>
                    </a:lnTo>
                    <a:lnTo>
                      <a:pt x="4039" y="3139"/>
                    </a:lnTo>
                    <a:lnTo>
                      <a:pt x="4081" y="3181"/>
                    </a:lnTo>
                    <a:lnTo>
                      <a:pt x="4186" y="3160"/>
                    </a:lnTo>
                    <a:lnTo>
                      <a:pt x="4081" y="3265"/>
                    </a:lnTo>
                    <a:lnTo>
                      <a:pt x="4081" y="3328"/>
                    </a:lnTo>
                    <a:lnTo>
                      <a:pt x="4227" y="3453"/>
                    </a:lnTo>
                    <a:lnTo>
                      <a:pt x="4186" y="3558"/>
                    </a:lnTo>
                    <a:lnTo>
                      <a:pt x="4227" y="3641"/>
                    </a:lnTo>
                    <a:lnTo>
                      <a:pt x="4332" y="3704"/>
                    </a:lnTo>
                    <a:lnTo>
                      <a:pt x="4479" y="3809"/>
                    </a:lnTo>
                    <a:lnTo>
                      <a:pt x="4499" y="3872"/>
                    </a:lnTo>
                    <a:lnTo>
                      <a:pt x="4374" y="3872"/>
                    </a:lnTo>
                    <a:lnTo>
                      <a:pt x="4353" y="3955"/>
                    </a:lnTo>
                    <a:lnTo>
                      <a:pt x="4437" y="4018"/>
                    </a:lnTo>
                    <a:lnTo>
                      <a:pt x="4541" y="4081"/>
                    </a:lnTo>
                    <a:lnTo>
                      <a:pt x="4667" y="4060"/>
                    </a:lnTo>
                    <a:lnTo>
                      <a:pt x="4751" y="4081"/>
                    </a:lnTo>
                    <a:lnTo>
                      <a:pt x="4688" y="4081"/>
                    </a:lnTo>
                    <a:lnTo>
                      <a:pt x="4562" y="4123"/>
                    </a:lnTo>
                    <a:lnTo>
                      <a:pt x="4499" y="4102"/>
                    </a:lnTo>
                    <a:lnTo>
                      <a:pt x="4458" y="4123"/>
                    </a:lnTo>
                    <a:lnTo>
                      <a:pt x="4499" y="4206"/>
                    </a:lnTo>
                    <a:lnTo>
                      <a:pt x="4583" y="4227"/>
                    </a:lnTo>
                    <a:lnTo>
                      <a:pt x="4562" y="4395"/>
                    </a:lnTo>
                    <a:lnTo>
                      <a:pt x="4541" y="4416"/>
                    </a:lnTo>
                    <a:lnTo>
                      <a:pt x="4541" y="4499"/>
                    </a:lnTo>
                    <a:lnTo>
                      <a:pt x="4499" y="4583"/>
                    </a:lnTo>
                    <a:lnTo>
                      <a:pt x="4458" y="4604"/>
                    </a:lnTo>
                    <a:lnTo>
                      <a:pt x="4541" y="4709"/>
                    </a:lnTo>
                    <a:lnTo>
                      <a:pt x="4667" y="4625"/>
                    </a:lnTo>
                    <a:lnTo>
                      <a:pt x="4709" y="4688"/>
                    </a:lnTo>
                    <a:lnTo>
                      <a:pt x="4792" y="4688"/>
                    </a:lnTo>
                    <a:lnTo>
                      <a:pt x="4897" y="4625"/>
                    </a:lnTo>
                    <a:lnTo>
                      <a:pt x="5064" y="4625"/>
                    </a:lnTo>
                    <a:lnTo>
                      <a:pt x="5127" y="4583"/>
                    </a:lnTo>
                    <a:lnTo>
                      <a:pt x="5169" y="4478"/>
                    </a:lnTo>
                    <a:lnTo>
                      <a:pt x="5169" y="4583"/>
                    </a:lnTo>
                    <a:lnTo>
                      <a:pt x="5106" y="4688"/>
                    </a:lnTo>
                    <a:lnTo>
                      <a:pt x="5127" y="4750"/>
                    </a:lnTo>
                    <a:lnTo>
                      <a:pt x="5190" y="4792"/>
                    </a:lnTo>
                    <a:lnTo>
                      <a:pt x="5316" y="4897"/>
                    </a:lnTo>
                    <a:lnTo>
                      <a:pt x="5295" y="4939"/>
                    </a:lnTo>
                    <a:lnTo>
                      <a:pt x="5336" y="5022"/>
                    </a:lnTo>
                    <a:lnTo>
                      <a:pt x="5504" y="5211"/>
                    </a:lnTo>
                    <a:lnTo>
                      <a:pt x="5629" y="5232"/>
                    </a:lnTo>
                    <a:lnTo>
                      <a:pt x="5692" y="5253"/>
                    </a:lnTo>
                    <a:lnTo>
                      <a:pt x="5713" y="3851"/>
                    </a:lnTo>
                    <a:lnTo>
                      <a:pt x="5713" y="3788"/>
                    </a:lnTo>
                    <a:lnTo>
                      <a:pt x="5713" y="3704"/>
                    </a:lnTo>
                    <a:lnTo>
                      <a:pt x="5734" y="3537"/>
                    </a:lnTo>
                    <a:lnTo>
                      <a:pt x="5818" y="1382"/>
                    </a:lnTo>
                    <a:lnTo>
                      <a:pt x="5713" y="1403"/>
                    </a:lnTo>
                    <a:lnTo>
                      <a:pt x="5629" y="1382"/>
                    </a:lnTo>
                    <a:lnTo>
                      <a:pt x="5629" y="1298"/>
                    </a:lnTo>
                    <a:lnTo>
                      <a:pt x="5650" y="1256"/>
                    </a:lnTo>
                    <a:lnTo>
                      <a:pt x="5546" y="1193"/>
                    </a:lnTo>
                    <a:lnTo>
                      <a:pt x="5441" y="1193"/>
                    </a:lnTo>
                    <a:lnTo>
                      <a:pt x="5316" y="1172"/>
                    </a:lnTo>
                    <a:lnTo>
                      <a:pt x="5232" y="1152"/>
                    </a:lnTo>
                    <a:lnTo>
                      <a:pt x="5169" y="1172"/>
                    </a:lnTo>
                    <a:lnTo>
                      <a:pt x="4813" y="1026"/>
                    </a:lnTo>
                    <a:lnTo>
                      <a:pt x="4667" y="984"/>
                    </a:lnTo>
                    <a:lnTo>
                      <a:pt x="4562" y="963"/>
                    </a:lnTo>
                    <a:lnTo>
                      <a:pt x="4458" y="880"/>
                    </a:lnTo>
                    <a:lnTo>
                      <a:pt x="4248" y="838"/>
                    </a:lnTo>
                    <a:lnTo>
                      <a:pt x="4060" y="754"/>
                    </a:lnTo>
                    <a:lnTo>
                      <a:pt x="3976" y="670"/>
                    </a:lnTo>
                    <a:lnTo>
                      <a:pt x="3830" y="649"/>
                    </a:lnTo>
                    <a:lnTo>
                      <a:pt x="3537" y="838"/>
                    </a:lnTo>
                    <a:lnTo>
                      <a:pt x="3537" y="880"/>
                    </a:lnTo>
                    <a:lnTo>
                      <a:pt x="3600" y="984"/>
                    </a:lnTo>
                    <a:lnTo>
                      <a:pt x="3558" y="1068"/>
                    </a:lnTo>
                    <a:lnTo>
                      <a:pt x="3391" y="1089"/>
                    </a:lnTo>
                    <a:lnTo>
                      <a:pt x="3286" y="1131"/>
                    </a:lnTo>
                    <a:lnTo>
                      <a:pt x="3223" y="1131"/>
                    </a:lnTo>
                    <a:lnTo>
                      <a:pt x="3181" y="1089"/>
                    </a:lnTo>
                    <a:lnTo>
                      <a:pt x="3119" y="1172"/>
                    </a:lnTo>
                    <a:lnTo>
                      <a:pt x="3119" y="1277"/>
                    </a:lnTo>
                    <a:lnTo>
                      <a:pt x="2993" y="1340"/>
                    </a:lnTo>
                    <a:lnTo>
                      <a:pt x="2888" y="1361"/>
                    </a:lnTo>
                    <a:lnTo>
                      <a:pt x="2805" y="1465"/>
                    </a:lnTo>
                    <a:lnTo>
                      <a:pt x="2805" y="1612"/>
                    </a:lnTo>
                    <a:lnTo>
                      <a:pt x="2763" y="1654"/>
                    </a:lnTo>
                    <a:lnTo>
                      <a:pt x="2700" y="1696"/>
                    </a:lnTo>
                    <a:lnTo>
                      <a:pt x="2658" y="1800"/>
                    </a:lnTo>
                    <a:lnTo>
                      <a:pt x="2554" y="1821"/>
                    </a:lnTo>
                    <a:lnTo>
                      <a:pt x="2449" y="1821"/>
                    </a:lnTo>
                    <a:lnTo>
                      <a:pt x="2386" y="1779"/>
                    </a:lnTo>
                    <a:lnTo>
                      <a:pt x="2261" y="1675"/>
                    </a:lnTo>
                    <a:lnTo>
                      <a:pt x="2240" y="1570"/>
                    </a:lnTo>
                    <a:lnTo>
                      <a:pt x="2177" y="1591"/>
                    </a:lnTo>
                    <a:lnTo>
                      <a:pt x="2156" y="1465"/>
                    </a:lnTo>
                    <a:lnTo>
                      <a:pt x="2156" y="1361"/>
                    </a:lnTo>
                    <a:lnTo>
                      <a:pt x="2072" y="1298"/>
                    </a:lnTo>
                    <a:lnTo>
                      <a:pt x="2031" y="1382"/>
                    </a:lnTo>
                    <a:lnTo>
                      <a:pt x="2051" y="1507"/>
                    </a:lnTo>
                    <a:lnTo>
                      <a:pt x="1989" y="1507"/>
                    </a:lnTo>
                    <a:lnTo>
                      <a:pt x="1926" y="1444"/>
                    </a:lnTo>
                    <a:lnTo>
                      <a:pt x="1863" y="1298"/>
                    </a:lnTo>
                    <a:lnTo>
                      <a:pt x="1842" y="1047"/>
                    </a:lnTo>
                    <a:lnTo>
                      <a:pt x="1821" y="880"/>
                    </a:lnTo>
                    <a:lnTo>
                      <a:pt x="1863" y="775"/>
                    </a:lnTo>
                    <a:lnTo>
                      <a:pt x="1947" y="670"/>
                    </a:lnTo>
                    <a:lnTo>
                      <a:pt x="1884" y="566"/>
                    </a:lnTo>
                    <a:lnTo>
                      <a:pt x="1821" y="503"/>
                    </a:lnTo>
                    <a:lnTo>
                      <a:pt x="1821" y="335"/>
                    </a:lnTo>
                    <a:lnTo>
                      <a:pt x="1842" y="294"/>
                    </a:lnTo>
                    <a:lnTo>
                      <a:pt x="1779" y="231"/>
                    </a:lnTo>
                    <a:lnTo>
                      <a:pt x="1612" y="210"/>
                    </a:lnTo>
                    <a:lnTo>
                      <a:pt x="1424" y="231"/>
                    </a:lnTo>
                    <a:lnTo>
                      <a:pt x="1235" y="105"/>
                    </a:lnTo>
                    <a:lnTo>
                      <a:pt x="92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9" name="Google Shape;859;p32"/>
              <p:cNvSpPr/>
              <p:nvPr/>
            </p:nvSpPr>
            <p:spPr>
              <a:xfrm>
                <a:off x="5268100" y="3181025"/>
                <a:ext cx="143350" cy="129750"/>
              </a:xfrm>
              <a:custGeom>
                <a:rect b="b" l="l" r="r" t="t"/>
                <a:pathLst>
                  <a:path extrusionOk="0" h="5190" w="5734">
                    <a:moveTo>
                      <a:pt x="4060" y="0"/>
                    </a:moveTo>
                    <a:lnTo>
                      <a:pt x="3955" y="147"/>
                    </a:lnTo>
                    <a:lnTo>
                      <a:pt x="3955" y="209"/>
                    </a:lnTo>
                    <a:lnTo>
                      <a:pt x="3892" y="314"/>
                    </a:lnTo>
                    <a:lnTo>
                      <a:pt x="3892" y="398"/>
                    </a:lnTo>
                    <a:lnTo>
                      <a:pt x="3767" y="837"/>
                    </a:lnTo>
                    <a:lnTo>
                      <a:pt x="3579" y="1109"/>
                    </a:lnTo>
                    <a:lnTo>
                      <a:pt x="3516" y="1360"/>
                    </a:lnTo>
                    <a:lnTo>
                      <a:pt x="3265" y="1716"/>
                    </a:lnTo>
                    <a:lnTo>
                      <a:pt x="3307" y="1779"/>
                    </a:lnTo>
                    <a:lnTo>
                      <a:pt x="3014" y="1842"/>
                    </a:lnTo>
                    <a:lnTo>
                      <a:pt x="2783" y="1967"/>
                    </a:lnTo>
                    <a:lnTo>
                      <a:pt x="2637" y="1967"/>
                    </a:lnTo>
                    <a:lnTo>
                      <a:pt x="2595" y="1883"/>
                    </a:lnTo>
                    <a:lnTo>
                      <a:pt x="2470" y="1842"/>
                    </a:lnTo>
                    <a:lnTo>
                      <a:pt x="2177" y="1842"/>
                    </a:lnTo>
                    <a:lnTo>
                      <a:pt x="2093" y="1925"/>
                    </a:lnTo>
                    <a:lnTo>
                      <a:pt x="1758" y="2051"/>
                    </a:lnTo>
                    <a:lnTo>
                      <a:pt x="1444" y="2030"/>
                    </a:lnTo>
                    <a:lnTo>
                      <a:pt x="1361" y="2072"/>
                    </a:lnTo>
                    <a:lnTo>
                      <a:pt x="1235" y="2051"/>
                    </a:lnTo>
                    <a:lnTo>
                      <a:pt x="1214" y="2134"/>
                    </a:lnTo>
                    <a:lnTo>
                      <a:pt x="1047" y="2176"/>
                    </a:lnTo>
                    <a:lnTo>
                      <a:pt x="942" y="2155"/>
                    </a:lnTo>
                    <a:lnTo>
                      <a:pt x="921" y="2051"/>
                    </a:lnTo>
                    <a:lnTo>
                      <a:pt x="796" y="1946"/>
                    </a:lnTo>
                    <a:lnTo>
                      <a:pt x="754" y="1883"/>
                    </a:lnTo>
                    <a:lnTo>
                      <a:pt x="566" y="1758"/>
                    </a:lnTo>
                    <a:lnTo>
                      <a:pt x="440" y="1549"/>
                    </a:lnTo>
                    <a:lnTo>
                      <a:pt x="377" y="1570"/>
                    </a:lnTo>
                    <a:lnTo>
                      <a:pt x="314" y="1653"/>
                    </a:lnTo>
                    <a:lnTo>
                      <a:pt x="168" y="1842"/>
                    </a:lnTo>
                    <a:lnTo>
                      <a:pt x="84" y="1988"/>
                    </a:lnTo>
                    <a:lnTo>
                      <a:pt x="84" y="2072"/>
                    </a:lnTo>
                    <a:lnTo>
                      <a:pt x="105" y="2155"/>
                    </a:lnTo>
                    <a:lnTo>
                      <a:pt x="84" y="2239"/>
                    </a:lnTo>
                    <a:lnTo>
                      <a:pt x="1" y="2281"/>
                    </a:lnTo>
                    <a:lnTo>
                      <a:pt x="22" y="2490"/>
                    </a:lnTo>
                    <a:lnTo>
                      <a:pt x="210" y="2699"/>
                    </a:lnTo>
                    <a:lnTo>
                      <a:pt x="231" y="2804"/>
                    </a:lnTo>
                    <a:lnTo>
                      <a:pt x="189" y="2762"/>
                    </a:lnTo>
                    <a:lnTo>
                      <a:pt x="168" y="2804"/>
                    </a:lnTo>
                    <a:lnTo>
                      <a:pt x="210" y="2930"/>
                    </a:lnTo>
                    <a:lnTo>
                      <a:pt x="335" y="2971"/>
                    </a:lnTo>
                    <a:lnTo>
                      <a:pt x="419" y="2971"/>
                    </a:lnTo>
                    <a:lnTo>
                      <a:pt x="607" y="2909"/>
                    </a:lnTo>
                    <a:lnTo>
                      <a:pt x="733" y="2825"/>
                    </a:lnTo>
                    <a:lnTo>
                      <a:pt x="838" y="2867"/>
                    </a:lnTo>
                    <a:lnTo>
                      <a:pt x="733" y="2867"/>
                    </a:lnTo>
                    <a:lnTo>
                      <a:pt x="607" y="2971"/>
                    </a:lnTo>
                    <a:lnTo>
                      <a:pt x="398" y="3013"/>
                    </a:lnTo>
                    <a:lnTo>
                      <a:pt x="314" y="3097"/>
                    </a:lnTo>
                    <a:lnTo>
                      <a:pt x="210" y="3097"/>
                    </a:lnTo>
                    <a:lnTo>
                      <a:pt x="210" y="3139"/>
                    </a:lnTo>
                    <a:lnTo>
                      <a:pt x="335" y="3181"/>
                    </a:lnTo>
                    <a:lnTo>
                      <a:pt x="503" y="3243"/>
                    </a:lnTo>
                    <a:lnTo>
                      <a:pt x="649" y="3411"/>
                    </a:lnTo>
                    <a:lnTo>
                      <a:pt x="712" y="3515"/>
                    </a:lnTo>
                    <a:lnTo>
                      <a:pt x="733" y="3620"/>
                    </a:lnTo>
                    <a:lnTo>
                      <a:pt x="649" y="3746"/>
                    </a:lnTo>
                    <a:lnTo>
                      <a:pt x="566" y="3829"/>
                    </a:lnTo>
                    <a:lnTo>
                      <a:pt x="607" y="3871"/>
                    </a:lnTo>
                    <a:lnTo>
                      <a:pt x="712" y="3955"/>
                    </a:lnTo>
                    <a:lnTo>
                      <a:pt x="733" y="4227"/>
                    </a:lnTo>
                    <a:lnTo>
                      <a:pt x="733" y="4352"/>
                    </a:lnTo>
                    <a:lnTo>
                      <a:pt x="817" y="4499"/>
                    </a:lnTo>
                    <a:lnTo>
                      <a:pt x="858" y="4499"/>
                    </a:lnTo>
                    <a:lnTo>
                      <a:pt x="963" y="4436"/>
                    </a:lnTo>
                    <a:lnTo>
                      <a:pt x="1005" y="4499"/>
                    </a:lnTo>
                    <a:lnTo>
                      <a:pt x="1130" y="4499"/>
                    </a:lnTo>
                    <a:lnTo>
                      <a:pt x="1214" y="4541"/>
                    </a:lnTo>
                    <a:lnTo>
                      <a:pt x="1361" y="4541"/>
                    </a:lnTo>
                    <a:lnTo>
                      <a:pt x="1444" y="4457"/>
                    </a:lnTo>
                    <a:lnTo>
                      <a:pt x="1528" y="4499"/>
                    </a:lnTo>
                    <a:lnTo>
                      <a:pt x="1591" y="4457"/>
                    </a:lnTo>
                    <a:lnTo>
                      <a:pt x="1654" y="4352"/>
                    </a:lnTo>
                    <a:lnTo>
                      <a:pt x="1654" y="4290"/>
                    </a:lnTo>
                    <a:lnTo>
                      <a:pt x="1674" y="4373"/>
                    </a:lnTo>
                    <a:lnTo>
                      <a:pt x="1654" y="4478"/>
                    </a:lnTo>
                    <a:lnTo>
                      <a:pt x="1695" y="4603"/>
                    </a:lnTo>
                    <a:lnTo>
                      <a:pt x="1737" y="4792"/>
                    </a:lnTo>
                    <a:lnTo>
                      <a:pt x="1695" y="4896"/>
                    </a:lnTo>
                    <a:lnTo>
                      <a:pt x="1779" y="4896"/>
                    </a:lnTo>
                    <a:lnTo>
                      <a:pt x="1905" y="4750"/>
                    </a:lnTo>
                    <a:lnTo>
                      <a:pt x="1988" y="4708"/>
                    </a:lnTo>
                    <a:lnTo>
                      <a:pt x="2051" y="4771"/>
                    </a:lnTo>
                    <a:lnTo>
                      <a:pt x="2114" y="4750"/>
                    </a:lnTo>
                    <a:lnTo>
                      <a:pt x="2135" y="4687"/>
                    </a:lnTo>
                    <a:lnTo>
                      <a:pt x="2302" y="4687"/>
                    </a:lnTo>
                    <a:lnTo>
                      <a:pt x="2386" y="4583"/>
                    </a:lnTo>
                    <a:lnTo>
                      <a:pt x="2428" y="4583"/>
                    </a:lnTo>
                    <a:lnTo>
                      <a:pt x="2532" y="4645"/>
                    </a:lnTo>
                    <a:lnTo>
                      <a:pt x="2616" y="4583"/>
                    </a:lnTo>
                    <a:lnTo>
                      <a:pt x="2658" y="4645"/>
                    </a:lnTo>
                    <a:lnTo>
                      <a:pt x="2658" y="4750"/>
                    </a:lnTo>
                    <a:lnTo>
                      <a:pt x="2721" y="4792"/>
                    </a:lnTo>
                    <a:lnTo>
                      <a:pt x="2825" y="4813"/>
                    </a:lnTo>
                    <a:lnTo>
                      <a:pt x="2804" y="4750"/>
                    </a:lnTo>
                    <a:lnTo>
                      <a:pt x="2825" y="4666"/>
                    </a:lnTo>
                    <a:lnTo>
                      <a:pt x="2888" y="4750"/>
                    </a:lnTo>
                    <a:lnTo>
                      <a:pt x="2993" y="4771"/>
                    </a:lnTo>
                    <a:lnTo>
                      <a:pt x="3035" y="4750"/>
                    </a:lnTo>
                    <a:lnTo>
                      <a:pt x="3097" y="4813"/>
                    </a:lnTo>
                    <a:lnTo>
                      <a:pt x="3139" y="4792"/>
                    </a:lnTo>
                    <a:lnTo>
                      <a:pt x="3160" y="4855"/>
                    </a:lnTo>
                    <a:lnTo>
                      <a:pt x="3223" y="4917"/>
                    </a:lnTo>
                    <a:lnTo>
                      <a:pt x="3181" y="5022"/>
                    </a:lnTo>
                    <a:lnTo>
                      <a:pt x="3244" y="5189"/>
                    </a:lnTo>
                    <a:lnTo>
                      <a:pt x="3348" y="5168"/>
                    </a:lnTo>
                    <a:lnTo>
                      <a:pt x="3579" y="5064"/>
                    </a:lnTo>
                    <a:lnTo>
                      <a:pt x="3746" y="5022"/>
                    </a:lnTo>
                    <a:lnTo>
                      <a:pt x="3955" y="4896"/>
                    </a:lnTo>
                    <a:lnTo>
                      <a:pt x="4060" y="4666"/>
                    </a:lnTo>
                    <a:lnTo>
                      <a:pt x="4060" y="4583"/>
                    </a:lnTo>
                    <a:lnTo>
                      <a:pt x="4102" y="4457"/>
                    </a:lnTo>
                    <a:lnTo>
                      <a:pt x="4143" y="4478"/>
                    </a:lnTo>
                    <a:lnTo>
                      <a:pt x="4185" y="4478"/>
                    </a:lnTo>
                    <a:lnTo>
                      <a:pt x="4269" y="4290"/>
                    </a:lnTo>
                    <a:lnTo>
                      <a:pt x="4227" y="4269"/>
                    </a:lnTo>
                    <a:lnTo>
                      <a:pt x="4185" y="4227"/>
                    </a:lnTo>
                    <a:lnTo>
                      <a:pt x="4185" y="4164"/>
                    </a:lnTo>
                    <a:lnTo>
                      <a:pt x="4206" y="4185"/>
                    </a:lnTo>
                    <a:lnTo>
                      <a:pt x="4290" y="4227"/>
                    </a:lnTo>
                    <a:lnTo>
                      <a:pt x="4353" y="4143"/>
                    </a:lnTo>
                    <a:lnTo>
                      <a:pt x="4311" y="4059"/>
                    </a:lnTo>
                    <a:lnTo>
                      <a:pt x="4269" y="4059"/>
                    </a:lnTo>
                    <a:lnTo>
                      <a:pt x="4206" y="4039"/>
                    </a:lnTo>
                    <a:lnTo>
                      <a:pt x="4290" y="3976"/>
                    </a:lnTo>
                    <a:lnTo>
                      <a:pt x="4290" y="3871"/>
                    </a:lnTo>
                    <a:lnTo>
                      <a:pt x="4143" y="3871"/>
                    </a:lnTo>
                    <a:lnTo>
                      <a:pt x="4185" y="3808"/>
                    </a:lnTo>
                    <a:lnTo>
                      <a:pt x="4164" y="3746"/>
                    </a:lnTo>
                    <a:lnTo>
                      <a:pt x="4164" y="3746"/>
                    </a:lnTo>
                    <a:lnTo>
                      <a:pt x="4227" y="3767"/>
                    </a:lnTo>
                    <a:lnTo>
                      <a:pt x="4353" y="3725"/>
                    </a:lnTo>
                    <a:lnTo>
                      <a:pt x="4374" y="3620"/>
                    </a:lnTo>
                    <a:lnTo>
                      <a:pt x="4457" y="3515"/>
                    </a:lnTo>
                    <a:lnTo>
                      <a:pt x="4478" y="3390"/>
                    </a:lnTo>
                    <a:lnTo>
                      <a:pt x="4457" y="3306"/>
                    </a:lnTo>
                    <a:lnTo>
                      <a:pt x="4499" y="3348"/>
                    </a:lnTo>
                    <a:lnTo>
                      <a:pt x="4562" y="3453"/>
                    </a:lnTo>
                    <a:lnTo>
                      <a:pt x="4625" y="3348"/>
                    </a:lnTo>
                    <a:lnTo>
                      <a:pt x="4708" y="3243"/>
                    </a:lnTo>
                    <a:lnTo>
                      <a:pt x="4667" y="3097"/>
                    </a:lnTo>
                    <a:lnTo>
                      <a:pt x="4813" y="2971"/>
                    </a:lnTo>
                    <a:lnTo>
                      <a:pt x="4834" y="2783"/>
                    </a:lnTo>
                    <a:lnTo>
                      <a:pt x="4897" y="2699"/>
                    </a:lnTo>
                    <a:lnTo>
                      <a:pt x="4918" y="2469"/>
                    </a:lnTo>
                    <a:lnTo>
                      <a:pt x="4980" y="2406"/>
                    </a:lnTo>
                    <a:lnTo>
                      <a:pt x="4980" y="2344"/>
                    </a:lnTo>
                    <a:lnTo>
                      <a:pt x="5106" y="2197"/>
                    </a:lnTo>
                    <a:lnTo>
                      <a:pt x="5148" y="2281"/>
                    </a:lnTo>
                    <a:lnTo>
                      <a:pt x="5190" y="2239"/>
                    </a:lnTo>
                    <a:lnTo>
                      <a:pt x="5148" y="2072"/>
                    </a:lnTo>
                    <a:lnTo>
                      <a:pt x="5148" y="2072"/>
                    </a:lnTo>
                    <a:lnTo>
                      <a:pt x="5336" y="2260"/>
                    </a:lnTo>
                    <a:lnTo>
                      <a:pt x="5462" y="2260"/>
                    </a:lnTo>
                    <a:lnTo>
                      <a:pt x="5545" y="2197"/>
                    </a:lnTo>
                    <a:lnTo>
                      <a:pt x="5629" y="2239"/>
                    </a:lnTo>
                    <a:lnTo>
                      <a:pt x="5713" y="2197"/>
                    </a:lnTo>
                    <a:lnTo>
                      <a:pt x="5734" y="2093"/>
                    </a:lnTo>
                    <a:lnTo>
                      <a:pt x="5629" y="2072"/>
                    </a:lnTo>
                    <a:lnTo>
                      <a:pt x="5608" y="2030"/>
                    </a:lnTo>
                    <a:lnTo>
                      <a:pt x="5503" y="1883"/>
                    </a:lnTo>
                    <a:lnTo>
                      <a:pt x="5420" y="1883"/>
                    </a:lnTo>
                    <a:lnTo>
                      <a:pt x="5190" y="1674"/>
                    </a:lnTo>
                    <a:lnTo>
                      <a:pt x="5106" y="1632"/>
                    </a:lnTo>
                    <a:lnTo>
                      <a:pt x="5085" y="1528"/>
                    </a:lnTo>
                    <a:lnTo>
                      <a:pt x="5022" y="1465"/>
                    </a:lnTo>
                    <a:lnTo>
                      <a:pt x="5043" y="1423"/>
                    </a:lnTo>
                    <a:lnTo>
                      <a:pt x="5190" y="1360"/>
                    </a:lnTo>
                    <a:lnTo>
                      <a:pt x="5231" y="1256"/>
                    </a:lnTo>
                    <a:lnTo>
                      <a:pt x="5148" y="1193"/>
                    </a:lnTo>
                    <a:lnTo>
                      <a:pt x="4980" y="1005"/>
                    </a:lnTo>
                    <a:lnTo>
                      <a:pt x="4918" y="879"/>
                    </a:lnTo>
                    <a:lnTo>
                      <a:pt x="4834" y="795"/>
                    </a:lnTo>
                    <a:lnTo>
                      <a:pt x="4876" y="712"/>
                    </a:lnTo>
                    <a:lnTo>
                      <a:pt x="4918" y="691"/>
                    </a:lnTo>
                    <a:lnTo>
                      <a:pt x="4918" y="628"/>
                    </a:lnTo>
                    <a:lnTo>
                      <a:pt x="4876" y="607"/>
                    </a:lnTo>
                    <a:lnTo>
                      <a:pt x="4750" y="482"/>
                    </a:lnTo>
                    <a:lnTo>
                      <a:pt x="4813" y="461"/>
                    </a:lnTo>
                    <a:lnTo>
                      <a:pt x="4939" y="482"/>
                    </a:lnTo>
                    <a:lnTo>
                      <a:pt x="5085" y="461"/>
                    </a:lnTo>
                    <a:lnTo>
                      <a:pt x="4980" y="314"/>
                    </a:lnTo>
                    <a:lnTo>
                      <a:pt x="4834" y="272"/>
                    </a:lnTo>
                    <a:lnTo>
                      <a:pt x="4897" y="209"/>
                    </a:lnTo>
                    <a:lnTo>
                      <a:pt x="4876" y="168"/>
                    </a:lnTo>
                    <a:lnTo>
                      <a:pt x="4939" y="147"/>
                    </a:lnTo>
                    <a:lnTo>
                      <a:pt x="4939" y="105"/>
                    </a:lnTo>
                    <a:lnTo>
                      <a:pt x="4813" y="84"/>
                    </a:lnTo>
                    <a:lnTo>
                      <a:pt x="4667" y="84"/>
                    </a:lnTo>
                    <a:lnTo>
                      <a:pt x="4604" y="42"/>
                    </a:lnTo>
                    <a:lnTo>
                      <a:pt x="4164" y="42"/>
                    </a:lnTo>
                    <a:lnTo>
                      <a:pt x="40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0" name="Google Shape;860;p32"/>
              <p:cNvSpPr/>
              <p:nvPr/>
            </p:nvSpPr>
            <p:spPr>
              <a:xfrm>
                <a:off x="5068275" y="3161675"/>
                <a:ext cx="431050" cy="221800"/>
              </a:xfrm>
              <a:custGeom>
                <a:rect b="b" l="l" r="r" t="t"/>
                <a:pathLst>
                  <a:path extrusionOk="0" h="8872" w="17242">
                    <a:moveTo>
                      <a:pt x="16991" y="8202"/>
                    </a:moveTo>
                    <a:lnTo>
                      <a:pt x="16886" y="8265"/>
                    </a:lnTo>
                    <a:lnTo>
                      <a:pt x="16928" y="8286"/>
                    </a:lnTo>
                    <a:lnTo>
                      <a:pt x="16907" y="8307"/>
                    </a:lnTo>
                    <a:cubicBezTo>
                      <a:pt x="16886" y="8307"/>
                      <a:pt x="16823" y="8349"/>
                      <a:pt x="16802" y="8349"/>
                    </a:cubicBezTo>
                    <a:lnTo>
                      <a:pt x="16802" y="8307"/>
                    </a:lnTo>
                    <a:lnTo>
                      <a:pt x="16782" y="8349"/>
                    </a:lnTo>
                    <a:cubicBezTo>
                      <a:pt x="16677" y="8370"/>
                      <a:pt x="16572" y="8370"/>
                      <a:pt x="16489" y="8390"/>
                    </a:cubicBezTo>
                    <a:lnTo>
                      <a:pt x="16593" y="8286"/>
                    </a:lnTo>
                    <a:lnTo>
                      <a:pt x="16551" y="8265"/>
                    </a:lnTo>
                    <a:lnTo>
                      <a:pt x="16468" y="8307"/>
                    </a:lnTo>
                    <a:lnTo>
                      <a:pt x="16384" y="8307"/>
                    </a:lnTo>
                    <a:lnTo>
                      <a:pt x="16342" y="8349"/>
                    </a:lnTo>
                    <a:lnTo>
                      <a:pt x="16363" y="8390"/>
                    </a:lnTo>
                    <a:lnTo>
                      <a:pt x="16300" y="8453"/>
                    </a:lnTo>
                    <a:lnTo>
                      <a:pt x="16196" y="8453"/>
                    </a:lnTo>
                    <a:lnTo>
                      <a:pt x="16258" y="8495"/>
                    </a:lnTo>
                    <a:lnTo>
                      <a:pt x="16384" y="8474"/>
                    </a:lnTo>
                    <a:lnTo>
                      <a:pt x="16447" y="8411"/>
                    </a:lnTo>
                    <a:cubicBezTo>
                      <a:pt x="16489" y="8411"/>
                      <a:pt x="16551" y="8411"/>
                      <a:pt x="16614" y="8390"/>
                    </a:cubicBezTo>
                    <a:lnTo>
                      <a:pt x="16614" y="8390"/>
                    </a:lnTo>
                    <a:lnTo>
                      <a:pt x="16593" y="8411"/>
                    </a:lnTo>
                    <a:lnTo>
                      <a:pt x="16677" y="8411"/>
                    </a:lnTo>
                    <a:lnTo>
                      <a:pt x="16719" y="8474"/>
                    </a:lnTo>
                    <a:lnTo>
                      <a:pt x="16802" y="8370"/>
                    </a:lnTo>
                    <a:cubicBezTo>
                      <a:pt x="16823" y="8370"/>
                      <a:pt x="16886" y="8349"/>
                      <a:pt x="16907" y="8349"/>
                    </a:cubicBezTo>
                    <a:lnTo>
                      <a:pt x="16907" y="8370"/>
                    </a:lnTo>
                    <a:lnTo>
                      <a:pt x="17012" y="8390"/>
                    </a:lnTo>
                    <a:lnTo>
                      <a:pt x="17200" y="8307"/>
                    </a:lnTo>
                    <a:lnTo>
                      <a:pt x="17242" y="8244"/>
                    </a:lnTo>
                    <a:lnTo>
                      <a:pt x="17200" y="8202"/>
                    </a:lnTo>
                    <a:lnTo>
                      <a:pt x="17033" y="8244"/>
                    </a:lnTo>
                    <a:lnTo>
                      <a:pt x="16991" y="8202"/>
                    </a:lnTo>
                    <a:close/>
                    <a:moveTo>
                      <a:pt x="16070" y="8411"/>
                    </a:moveTo>
                    <a:lnTo>
                      <a:pt x="16007" y="8443"/>
                    </a:lnTo>
                    <a:lnTo>
                      <a:pt x="16007" y="8443"/>
                    </a:lnTo>
                    <a:cubicBezTo>
                      <a:pt x="16026" y="8475"/>
                      <a:pt x="16037" y="8501"/>
                      <a:pt x="16036" y="8525"/>
                    </a:cubicBezTo>
                    <a:lnTo>
                      <a:pt x="16036" y="8525"/>
                    </a:lnTo>
                    <a:lnTo>
                      <a:pt x="16049" y="8474"/>
                    </a:lnTo>
                    <a:lnTo>
                      <a:pt x="16133" y="8453"/>
                    </a:lnTo>
                    <a:lnTo>
                      <a:pt x="16196" y="8453"/>
                    </a:lnTo>
                    <a:lnTo>
                      <a:pt x="16237" y="8411"/>
                    </a:lnTo>
                    <a:close/>
                    <a:moveTo>
                      <a:pt x="16036" y="8525"/>
                    </a:moveTo>
                    <a:lnTo>
                      <a:pt x="16028" y="8558"/>
                    </a:lnTo>
                    <a:cubicBezTo>
                      <a:pt x="16034" y="8547"/>
                      <a:pt x="16036" y="8536"/>
                      <a:pt x="16036" y="8525"/>
                    </a:cubicBezTo>
                    <a:close/>
                    <a:moveTo>
                      <a:pt x="105" y="0"/>
                    </a:moveTo>
                    <a:lnTo>
                      <a:pt x="22" y="42"/>
                    </a:lnTo>
                    <a:lnTo>
                      <a:pt x="1" y="105"/>
                    </a:lnTo>
                    <a:lnTo>
                      <a:pt x="22" y="251"/>
                    </a:lnTo>
                    <a:lnTo>
                      <a:pt x="168" y="565"/>
                    </a:lnTo>
                    <a:lnTo>
                      <a:pt x="252" y="628"/>
                    </a:lnTo>
                    <a:lnTo>
                      <a:pt x="524" y="879"/>
                    </a:lnTo>
                    <a:lnTo>
                      <a:pt x="587" y="879"/>
                    </a:lnTo>
                    <a:lnTo>
                      <a:pt x="754" y="1067"/>
                    </a:lnTo>
                    <a:lnTo>
                      <a:pt x="838" y="1088"/>
                    </a:lnTo>
                    <a:lnTo>
                      <a:pt x="900" y="1067"/>
                    </a:lnTo>
                    <a:lnTo>
                      <a:pt x="1089" y="1214"/>
                    </a:lnTo>
                    <a:lnTo>
                      <a:pt x="1298" y="1528"/>
                    </a:lnTo>
                    <a:lnTo>
                      <a:pt x="1507" y="1716"/>
                    </a:lnTo>
                    <a:lnTo>
                      <a:pt x="1570" y="1716"/>
                    </a:lnTo>
                    <a:lnTo>
                      <a:pt x="1570" y="1883"/>
                    </a:lnTo>
                    <a:lnTo>
                      <a:pt x="1612" y="1925"/>
                    </a:lnTo>
                    <a:lnTo>
                      <a:pt x="1633" y="2092"/>
                    </a:lnTo>
                    <a:lnTo>
                      <a:pt x="1716" y="2155"/>
                    </a:lnTo>
                    <a:lnTo>
                      <a:pt x="1842" y="2155"/>
                    </a:lnTo>
                    <a:lnTo>
                      <a:pt x="2009" y="2344"/>
                    </a:lnTo>
                    <a:lnTo>
                      <a:pt x="2093" y="2406"/>
                    </a:lnTo>
                    <a:lnTo>
                      <a:pt x="2156" y="2406"/>
                    </a:lnTo>
                    <a:lnTo>
                      <a:pt x="2198" y="2448"/>
                    </a:lnTo>
                    <a:lnTo>
                      <a:pt x="2135" y="2532"/>
                    </a:lnTo>
                    <a:lnTo>
                      <a:pt x="2219" y="2616"/>
                    </a:lnTo>
                    <a:lnTo>
                      <a:pt x="2261" y="2762"/>
                    </a:lnTo>
                    <a:lnTo>
                      <a:pt x="2261" y="2783"/>
                    </a:lnTo>
                    <a:lnTo>
                      <a:pt x="2365" y="3097"/>
                    </a:lnTo>
                    <a:lnTo>
                      <a:pt x="2428" y="3264"/>
                    </a:lnTo>
                    <a:lnTo>
                      <a:pt x="2574" y="3306"/>
                    </a:lnTo>
                    <a:lnTo>
                      <a:pt x="2763" y="3411"/>
                    </a:lnTo>
                    <a:lnTo>
                      <a:pt x="2763" y="3515"/>
                    </a:lnTo>
                    <a:lnTo>
                      <a:pt x="2888" y="3787"/>
                    </a:lnTo>
                    <a:lnTo>
                      <a:pt x="3035" y="3892"/>
                    </a:lnTo>
                    <a:lnTo>
                      <a:pt x="3056" y="4185"/>
                    </a:lnTo>
                    <a:lnTo>
                      <a:pt x="3265" y="4561"/>
                    </a:lnTo>
                    <a:lnTo>
                      <a:pt x="3265" y="4729"/>
                    </a:lnTo>
                    <a:lnTo>
                      <a:pt x="3307" y="4875"/>
                    </a:lnTo>
                    <a:lnTo>
                      <a:pt x="3516" y="5043"/>
                    </a:lnTo>
                    <a:lnTo>
                      <a:pt x="3725" y="5294"/>
                    </a:lnTo>
                    <a:lnTo>
                      <a:pt x="3788" y="5440"/>
                    </a:lnTo>
                    <a:lnTo>
                      <a:pt x="3934" y="5461"/>
                    </a:lnTo>
                    <a:lnTo>
                      <a:pt x="3997" y="5545"/>
                    </a:lnTo>
                    <a:lnTo>
                      <a:pt x="4123" y="5608"/>
                    </a:lnTo>
                    <a:lnTo>
                      <a:pt x="4144" y="5775"/>
                    </a:lnTo>
                    <a:lnTo>
                      <a:pt x="4290" y="5859"/>
                    </a:lnTo>
                    <a:lnTo>
                      <a:pt x="4437" y="6005"/>
                    </a:lnTo>
                    <a:lnTo>
                      <a:pt x="4709" y="6173"/>
                    </a:lnTo>
                    <a:lnTo>
                      <a:pt x="4750" y="6298"/>
                    </a:lnTo>
                    <a:lnTo>
                      <a:pt x="4918" y="6361"/>
                    </a:lnTo>
                    <a:lnTo>
                      <a:pt x="5253" y="6633"/>
                    </a:lnTo>
                    <a:lnTo>
                      <a:pt x="5274" y="6779"/>
                    </a:lnTo>
                    <a:lnTo>
                      <a:pt x="5357" y="6800"/>
                    </a:lnTo>
                    <a:lnTo>
                      <a:pt x="5441" y="6926"/>
                    </a:lnTo>
                    <a:lnTo>
                      <a:pt x="5483" y="6884"/>
                    </a:lnTo>
                    <a:lnTo>
                      <a:pt x="5483" y="6779"/>
                    </a:lnTo>
                    <a:lnTo>
                      <a:pt x="5462" y="6717"/>
                    </a:lnTo>
                    <a:lnTo>
                      <a:pt x="5462" y="6675"/>
                    </a:lnTo>
                    <a:lnTo>
                      <a:pt x="5566" y="6696"/>
                    </a:lnTo>
                    <a:lnTo>
                      <a:pt x="5797" y="6905"/>
                    </a:lnTo>
                    <a:lnTo>
                      <a:pt x="5859" y="6884"/>
                    </a:lnTo>
                    <a:lnTo>
                      <a:pt x="5859" y="6717"/>
                    </a:lnTo>
                    <a:lnTo>
                      <a:pt x="5901" y="6633"/>
                    </a:lnTo>
                    <a:lnTo>
                      <a:pt x="5985" y="6675"/>
                    </a:lnTo>
                    <a:cubicBezTo>
                      <a:pt x="5985" y="6696"/>
                      <a:pt x="6006" y="6696"/>
                      <a:pt x="6006" y="6717"/>
                    </a:cubicBezTo>
                    <a:lnTo>
                      <a:pt x="6090" y="6842"/>
                    </a:lnTo>
                    <a:lnTo>
                      <a:pt x="6110" y="6842"/>
                    </a:lnTo>
                    <a:cubicBezTo>
                      <a:pt x="6173" y="6905"/>
                      <a:pt x="6215" y="6989"/>
                      <a:pt x="6278" y="7030"/>
                    </a:cubicBezTo>
                    <a:lnTo>
                      <a:pt x="6236" y="7051"/>
                    </a:lnTo>
                    <a:lnTo>
                      <a:pt x="6236" y="7198"/>
                    </a:lnTo>
                    <a:lnTo>
                      <a:pt x="6194" y="7323"/>
                    </a:lnTo>
                    <a:lnTo>
                      <a:pt x="6069" y="7344"/>
                    </a:lnTo>
                    <a:lnTo>
                      <a:pt x="6069" y="7449"/>
                    </a:lnTo>
                    <a:lnTo>
                      <a:pt x="5985" y="7470"/>
                    </a:lnTo>
                    <a:lnTo>
                      <a:pt x="5922" y="7428"/>
                    </a:lnTo>
                    <a:lnTo>
                      <a:pt x="5880" y="7428"/>
                    </a:lnTo>
                    <a:lnTo>
                      <a:pt x="5880" y="7512"/>
                    </a:lnTo>
                    <a:lnTo>
                      <a:pt x="5964" y="7554"/>
                    </a:lnTo>
                    <a:lnTo>
                      <a:pt x="6194" y="7554"/>
                    </a:lnTo>
                    <a:lnTo>
                      <a:pt x="6320" y="7512"/>
                    </a:lnTo>
                    <a:lnTo>
                      <a:pt x="6382" y="7616"/>
                    </a:lnTo>
                    <a:lnTo>
                      <a:pt x="6445" y="7658"/>
                    </a:lnTo>
                    <a:lnTo>
                      <a:pt x="6529" y="7637"/>
                    </a:lnTo>
                    <a:lnTo>
                      <a:pt x="6613" y="7637"/>
                    </a:lnTo>
                    <a:lnTo>
                      <a:pt x="6550" y="7679"/>
                    </a:lnTo>
                    <a:lnTo>
                      <a:pt x="6466" y="7826"/>
                    </a:lnTo>
                    <a:lnTo>
                      <a:pt x="6529" y="7867"/>
                    </a:lnTo>
                    <a:lnTo>
                      <a:pt x="6696" y="7888"/>
                    </a:lnTo>
                    <a:lnTo>
                      <a:pt x="6822" y="7951"/>
                    </a:lnTo>
                    <a:lnTo>
                      <a:pt x="6926" y="7888"/>
                    </a:lnTo>
                    <a:lnTo>
                      <a:pt x="6989" y="7951"/>
                    </a:lnTo>
                    <a:lnTo>
                      <a:pt x="7178" y="7951"/>
                    </a:lnTo>
                    <a:lnTo>
                      <a:pt x="7366" y="8077"/>
                    </a:lnTo>
                    <a:lnTo>
                      <a:pt x="7638" y="8160"/>
                    </a:lnTo>
                    <a:lnTo>
                      <a:pt x="7743" y="8035"/>
                    </a:lnTo>
                    <a:lnTo>
                      <a:pt x="7805" y="8035"/>
                    </a:lnTo>
                    <a:lnTo>
                      <a:pt x="7889" y="8139"/>
                    </a:lnTo>
                    <a:lnTo>
                      <a:pt x="7994" y="8160"/>
                    </a:lnTo>
                    <a:lnTo>
                      <a:pt x="8077" y="8077"/>
                    </a:lnTo>
                    <a:lnTo>
                      <a:pt x="8140" y="8077"/>
                    </a:lnTo>
                    <a:lnTo>
                      <a:pt x="8287" y="8181"/>
                    </a:lnTo>
                    <a:lnTo>
                      <a:pt x="8454" y="8181"/>
                    </a:lnTo>
                    <a:lnTo>
                      <a:pt x="8747" y="8370"/>
                    </a:lnTo>
                    <a:lnTo>
                      <a:pt x="9061" y="8474"/>
                    </a:lnTo>
                    <a:lnTo>
                      <a:pt x="9186" y="8390"/>
                    </a:lnTo>
                    <a:lnTo>
                      <a:pt x="9395" y="8390"/>
                    </a:lnTo>
                    <a:lnTo>
                      <a:pt x="9521" y="8495"/>
                    </a:lnTo>
                    <a:lnTo>
                      <a:pt x="9647" y="8390"/>
                    </a:lnTo>
                    <a:lnTo>
                      <a:pt x="9793" y="8411"/>
                    </a:lnTo>
                    <a:lnTo>
                      <a:pt x="9960" y="8495"/>
                    </a:lnTo>
                    <a:lnTo>
                      <a:pt x="10149" y="8495"/>
                    </a:lnTo>
                    <a:lnTo>
                      <a:pt x="10295" y="8411"/>
                    </a:lnTo>
                    <a:lnTo>
                      <a:pt x="10379" y="8411"/>
                    </a:lnTo>
                    <a:lnTo>
                      <a:pt x="10483" y="8516"/>
                    </a:lnTo>
                    <a:lnTo>
                      <a:pt x="10609" y="8558"/>
                    </a:lnTo>
                    <a:lnTo>
                      <a:pt x="10776" y="8683"/>
                    </a:lnTo>
                    <a:lnTo>
                      <a:pt x="10902" y="8662"/>
                    </a:lnTo>
                    <a:lnTo>
                      <a:pt x="10986" y="8725"/>
                    </a:lnTo>
                    <a:lnTo>
                      <a:pt x="11048" y="8704"/>
                    </a:lnTo>
                    <a:lnTo>
                      <a:pt x="11028" y="8516"/>
                    </a:lnTo>
                    <a:lnTo>
                      <a:pt x="10965" y="8474"/>
                    </a:lnTo>
                    <a:lnTo>
                      <a:pt x="11007" y="8453"/>
                    </a:lnTo>
                    <a:cubicBezTo>
                      <a:pt x="11132" y="8453"/>
                      <a:pt x="11237" y="8474"/>
                      <a:pt x="11341" y="8495"/>
                    </a:cubicBezTo>
                    <a:lnTo>
                      <a:pt x="11467" y="8579"/>
                    </a:lnTo>
                    <a:lnTo>
                      <a:pt x="11488" y="8662"/>
                    </a:lnTo>
                    <a:lnTo>
                      <a:pt x="11551" y="8579"/>
                    </a:lnTo>
                    <a:lnTo>
                      <a:pt x="11634" y="8516"/>
                    </a:lnTo>
                    <a:cubicBezTo>
                      <a:pt x="11697" y="8579"/>
                      <a:pt x="11781" y="8600"/>
                      <a:pt x="11864" y="8621"/>
                    </a:cubicBezTo>
                    <a:lnTo>
                      <a:pt x="11844" y="8662"/>
                    </a:lnTo>
                    <a:lnTo>
                      <a:pt x="11864" y="8704"/>
                    </a:lnTo>
                    <a:lnTo>
                      <a:pt x="12053" y="8767"/>
                    </a:lnTo>
                    <a:lnTo>
                      <a:pt x="12157" y="8704"/>
                    </a:lnTo>
                    <a:lnTo>
                      <a:pt x="12220" y="8725"/>
                    </a:lnTo>
                    <a:lnTo>
                      <a:pt x="12220" y="8704"/>
                    </a:lnTo>
                    <a:cubicBezTo>
                      <a:pt x="12262" y="8725"/>
                      <a:pt x="12304" y="8725"/>
                      <a:pt x="12325" y="8767"/>
                    </a:cubicBezTo>
                    <a:lnTo>
                      <a:pt x="12388" y="8809"/>
                    </a:lnTo>
                    <a:lnTo>
                      <a:pt x="12492" y="8872"/>
                    </a:lnTo>
                    <a:lnTo>
                      <a:pt x="12597" y="8830"/>
                    </a:lnTo>
                    <a:lnTo>
                      <a:pt x="12680" y="8830"/>
                    </a:lnTo>
                    <a:lnTo>
                      <a:pt x="12722" y="8872"/>
                    </a:lnTo>
                    <a:lnTo>
                      <a:pt x="12848" y="8809"/>
                    </a:lnTo>
                    <a:lnTo>
                      <a:pt x="12911" y="8725"/>
                    </a:lnTo>
                    <a:lnTo>
                      <a:pt x="13015" y="8767"/>
                    </a:lnTo>
                    <a:lnTo>
                      <a:pt x="13141" y="8704"/>
                    </a:lnTo>
                    <a:lnTo>
                      <a:pt x="13245" y="8725"/>
                    </a:lnTo>
                    <a:lnTo>
                      <a:pt x="13371" y="8621"/>
                    </a:lnTo>
                    <a:lnTo>
                      <a:pt x="13413" y="8704"/>
                    </a:lnTo>
                    <a:lnTo>
                      <a:pt x="13517" y="8683"/>
                    </a:lnTo>
                    <a:lnTo>
                      <a:pt x="13664" y="8704"/>
                    </a:lnTo>
                    <a:lnTo>
                      <a:pt x="13580" y="8662"/>
                    </a:lnTo>
                    <a:lnTo>
                      <a:pt x="13894" y="8662"/>
                    </a:lnTo>
                    <a:lnTo>
                      <a:pt x="13936" y="8683"/>
                    </a:lnTo>
                    <a:lnTo>
                      <a:pt x="13936" y="8662"/>
                    </a:lnTo>
                    <a:lnTo>
                      <a:pt x="14166" y="8662"/>
                    </a:lnTo>
                    <a:lnTo>
                      <a:pt x="14250" y="8683"/>
                    </a:lnTo>
                    <a:lnTo>
                      <a:pt x="14313" y="8683"/>
                    </a:lnTo>
                    <a:lnTo>
                      <a:pt x="14396" y="8704"/>
                    </a:lnTo>
                    <a:lnTo>
                      <a:pt x="14480" y="8683"/>
                    </a:lnTo>
                    <a:lnTo>
                      <a:pt x="14564" y="8683"/>
                    </a:lnTo>
                    <a:lnTo>
                      <a:pt x="14626" y="8725"/>
                    </a:lnTo>
                    <a:lnTo>
                      <a:pt x="14731" y="8683"/>
                    </a:lnTo>
                    <a:lnTo>
                      <a:pt x="14794" y="8704"/>
                    </a:lnTo>
                    <a:lnTo>
                      <a:pt x="14877" y="8704"/>
                    </a:lnTo>
                    <a:lnTo>
                      <a:pt x="14898" y="8683"/>
                    </a:lnTo>
                    <a:lnTo>
                      <a:pt x="15024" y="8621"/>
                    </a:lnTo>
                    <a:lnTo>
                      <a:pt x="15212" y="8662"/>
                    </a:lnTo>
                    <a:lnTo>
                      <a:pt x="15359" y="8579"/>
                    </a:lnTo>
                    <a:lnTo>
                      <a:pt x="15547" y="8579"/>
                    </a:lnTo>
                    <a:lnTo>
                      <a:pt x="15631" y="8600"/>
                    </a:lnTo>
                    <a:lnTo>
                      <a:pt x="15652" y="8579"/>
                    </a:lnTo>
                    <a:cubicBezTo>
                      <a:pt x="15683" y="8589"/>
                      <a:pt x="15714" y="8594"/>
                      <a:pt x="15748" y="8594"/>
                    </a:cubicBezTo>
                    <a:cubicBezTo>
                      <a:pt x="15782" y="8594"/>
                      <a:pt x="15819" y="8589"/>
                      <a:pt x="15861" y="8579"/>
                    </a:cubicBezTo>
                    <a:cubicBezTo>
                      <a:pt x="15882" y="8579"/>
                      <a:pt x="15924" y="8558"/>
                      <a:pt x="15945" y="8516"/>
                    </a:cubicBezTo>
                    <a:lnTo>
                      <a:pt x="15986" y="8453"/>
                    </a:lnTo>
                    <a:lnTo>
                      <a:pt x="16007" y="8443"/>
                    </a:lnTo>
                    <a:lnTo>
                      <a:pt x="16007" y="8443"/>
                    </a:lnTo>
                    <a:cubicBezTo>
                      <a:pt x="16001" y="8433"/>
                      <a:pt x="15994" y="8423"/>
                      <a:pt x="15986" y="8411"/>
                    </a:cubicBezTo>
                    <a:lnTo>
                      <a:pt x="16049" y="8390"/>
                    </a:lnTo>
                    <a:lnTo>
                      <a:pt x="16091" y="8286"/>
                    </a:lnTo>
                    <a:lnTo>
                      <a:pt x="16091" y="8181"/>
                    </a:lnTo>
                    <a:lnTo>
                      <a:pt x="15965" y="8139"/>
                    </a:lnTo>
                    <a:lnTo>
                      <a:pt x="15861" y="8202"/>
                    </a:lnTo>
                    <a:lnTo>
                      <a:pt x="15924" y="8244"/>
                    </a:lnTo>
                    <a:lnTo>
                      <a:pt x="15840" y="8349"/>
                    </a:lnTo>
                    <a:lnTo>
                      <a:pt x="15735" y="8370"/>
                    </a:lnTo>
                    <a:lnTo>
                      <a:pt x="15714" y="8390"/>
                    </a:lnTo>
                    <a:lnTo>
                      <a:pt x="15673" y="8390"/>
                    </a:lnTo>
                    <a:cubicBezTo>
                      <a:pt x="15652" y="8390"/>
                      <a:pt x="15631" y="8411"/>
                      <a:pt x="15610" y="8453"/>
                    </a:cubicBezTo>
                    <a:lnTo>
                      <a:pt x="15526" y="8453"/>
                    </a:lnTo>
                    <a:lnTo>
                      <a:pt x="15442" y="8390"/>
                    </a:lnTo>
                    <a:lnTo>
                      <a:pt x="15296" y="8390"/>
                    </a:lnTo>
                    <a:lnTo>
                      <a:pt x="15149" y="8453"/>
                    </a:lnTo>
                    <a:lnTo>
                      <a:pt x="15003" y="8349"/>
                    </a:lnTo>
                    <a:lnTo>
                      <a:pt x="14836" y="8307"/>
                    </a:lnTo>
                    <a:lnTo>
                      <a:pt x="14773" y="8349"/>
                    </a:lnTo>
                    <a:lnTo>
                      <a:pt x="14626" y="8265"/>
                    </a:lnTo>
                    <a:lnTo>
                      <a:pt x="14354" y="8307"/>
                    </a:lnTo>
                    <a:lnTo>
                      <a:pt x="14166" y="8411"/>
                    </a:lnTo>
                    <a:lnTo>
                      <a:pt x="14166" y="8453"/>
                    </a:lnTo>
                    <a:lnTo>
                      <a:pt x="13999" y="8453"/>
                    </a:lnTo>
                    <a:lnTo>
                      <a:pt x="13894" y="8411"/>
                    </a:lnTo>
                    <a:lnTo>
                      <a:pt x="13894" y="8474"/>
                    </a:lnTo>
                    <a:cubicBezTo>
                      <a:pt x="13852" y="8474"/>
                      <a:pt x="13769" y="8474"/>
                      <a:pt x="13727" y="8495"/>
                    </a:cubicBezTo>
                    <a:lnTo>
                      <a:pt x="13685" y="8453"/>
                    </a:lnTo>
                    <a:lnTo>
                      <a:pt x="13685" y="8370"/>
                    </a:lnTo>
                    <a:lnTo>
                      <a:pt x="13559" y="8349"/>
                    </a:lnTo>
                    <a:lnTo>
                      <a:pt x="13580" y="8453"/>
                    </a:lnTo>
                    <a:lnTo>
                      <a:pt x="13538" y="8474"/>
                    </a:lnTo>
                    <a:lnTo>
                      <a:pt x="13538" y="8370"/>
                    </a:lnTo>
                    <a:lnTo>
                      <a:pt x="13434" y="8286"/>
                    </a:lnTo>
                    <a:lnTo>
                      <a:pt x="13329" y="8349"/>
                    </a:lnTo>
                    <a:lnTo>
                      <a:pt x="13224" y="8265"/>
                    </a:lnTo>
                    <a:lnTo>
                      <a:pt x="13120" y="8202"/>
                    </a:lnTo>
                    <a:lnTo>
                      <a:pt x="12994" y="8286"/>
                    </a:lnTo>
                    <a:lnTo>
                      <a:pt x="12994" y="8349"/>
                    </a:lnTo>
                    <a:lnTo>
                      <a:pt x="13224" y="8411"/>
                    </a:lnTo>
                    <a:lnTo>
                      <a:pt x="13308" y="8495"/>
                    </a:lnTo>
                    <a:lnTo>
                      <a:pt x="13162" y="8495"/>
                    </a:lnTo>
                    <a:lnTo>
                      <a:pt x="13162" y="8516"/>
                    </a:lnTo>
                    <a:lnTo>
                      <a:pt x="13099" y="8579"/>
                    </a:lnTo>
                    <a:lnTo>
                      <a:pt x="13057" y="8579"/>
                    </a:lnTo>
                    <a:cubicBezTo>
                      <a:pt x="13094" y="8560"/>
                      <a:pt x="13098" y="8492"/>
                      <a:pt x="13055" y="8492"/>
                    </a:cubicBezTo>
                    <a:cubicBezTo>
                      <a:pt x="13049" y="8492"/>
                      <a:pt x="13043" y="8493"/>
                      <a:pt x="13036" y="8495"/>
                    </a:cubicBezTo>
                    <a:lnTo>
                      <a:pt x="12952" y="8495"/>
                    </a:lnTo>
                    <a:lnTo>
                      <a:pt x="12932" y="8390"/>
                    </a:lnTo>
                    <a:lnTo>
                      <a:pt x="12848" y="8370"/>
                    </a:lnTo>
                    <a:lnTo>
                      <a:pt x="12743" y="8390"/>
                    </a:lnTo>
                    <a:lnTo>
                      <a:pt x="12639" y="8370"/>
                    </a:lnTo>
                    <a:lnTo>
                      <a:pt x="12492" y="8411"/>
                    </a:lnTo>
                    <a:lnTo>
                      <a:pt x="12408" y="8516"/>
                    </a:lnTo>
                    <a:lnTo>
                      <a:pt x="12388" y="8600"/>
                    </a:lnTo>
                    <a:lnTo>
                      <a:pt x="12283" y="8600"/>
                    </a:lnTo>
                    <a:lnTo>
                      <a:pt x="12283" y="8579"/>
                    </a:lnTo>
                    <a:lnTo>
                      <a:pt x="12283" y="8558"/>
                    </a:lnTo>
                    <a:lnTo>
                      <a:pt x="12304" y="8558"/>
                    </a:lnTo>
                    <a:cubicBezTo>
                      <a:pt x="12325" y="8558"/>
                      <a:pt x="12304" y="8516"/>
                      <a:pt x="12304" y="8516"/>
                    </a:cubicBezTo>
                    <a:lnTo>
                      <a:pt x="12325" y="8495"/>
                    </a:lnTo>
                    <a:lnTo>
                      <a:pt x="12367" y="8370"/>
                    </a:lnTo>
                    <a:lnTo>
                      <a:pt x="12178" y="8307"/>
                    </a:lnTo>
                    <a:lnTo>
                      <a:pt x="12053" y="8390"/>
                    </a:lnTo>
                    <a:lnTo>
                      <a:pt x="12011" y="8516"/>
                    </a:lnTo>
                    <a:cubicBezTo>
                      <a:pt x="11885" y="8495"/>
                      <a:pt x="11781" y="8474"/>
                      <a:pt x="11676" y="8453"/>
                    </a:cubicBezTo>
                    <a:lnTo>
                      <a:pt x="11781" y="8411"/>
                    </a:lnTo>
                    <a:lnTo>
                      <a:pt x="11802" y="8349"/>
                    </a:lnTo>
                    <a:lnTo>
                      <a:pt x="11676" y="8181"/>
                    </a:lnTo>
                    <a:lnTo>
                      <a:pt x="11530" y="8160"/>
                    </a:lnTo>
                    <a:lnTo>
                      <a:pt x="11362" y="8202"/>
                    </a:lnTo>
                    <a:lnTo>
                      <a:pt x="11237" y="8181"/>
                    </a:lnTo>
                    <a:lnTo>
                      <a:pt x="11111" y="8202"/>
                    </a:lnTo>
                    <a:lnTo>
                      <a:pt x="11111" y="8244"/>
                    </a:lnTo>
                    <a:cubicBezTo>
                      <a:pt x="11069" y="8244"/>
                      <a:pt x="11069" y="8244"/>
                      <a:pt x="11048" y="8202"/>
                    </a:cubicBezTo>
                    <a:lnTo>
                      <a:pt x="11069" y="8056"/>
                    </a:lnTo>
                    <a:lnTo>
                      <a:pt x="11028" y="7972"/>
                    </a:lnTo>
                    <a:lnTo>
                      <a:pt x="10923" y="7951"/>
                    </a:lnTo>
                    <a:lnTo>
                      <a:pt x="10902" y="7930"/>
                    </a:lnTo>
                    <a:lnTo>
                      <a:pt x="10797" y="7930"/>
                    </a:lnTo>
                    <a:lnTo>
                      <a:pt x="10714" y="7972"/>
                    </a:lnTo>
                    <a:lnTo>
                      <a:pt x="10609" y="7972"/>
                    </a:lnTo>
                    <a:lnTo>
                      <a:pt x="10525" y="7930"/>
                    </a:lnTo>
                    <a:lnTo>
                      <a:pt x="10400" y="7972"/>
                    </a:lnTo>
                    <a:lnTo>
                      <a:pt x="10274" y="7930"/>
                    </a:lnTo>
                    <a:lnTo>
                      <a:pt x="10191" y="7846"/>
                    </a:lnTo>
                    <a:lnTo>
                      <a:pt x="10191" y="7763"/>
                    </a:lnTo>
                    <a:lnTo>
                      <a:pt x="10086" y="7595"/>
                    </a:lnTo>
                    <a:lnTo>
                      <a:pt x="10086" y="7449"/>
                    </a:lnTo>
                    <a:lnTo>
                      <a:pt x="9939" y="7449"/>
                    </a:lnTo>
                    <a:lnTo>
                      <a:pt x="9856" y="7470"/>
                    </a:lnTo>
                    <a:lnTo>
                      <a:pt x="9772" y="7386"/>
                    </a:lnTo>
                    <a:lnTo>
                      <a:pt x="9667" y="7386"/>
                    </a:lnTo>
                    <a:lnTo>
                      <a:pt x="9542" y="7282"/>
                    </a:lnTo>
                    <a:lnTo>
                      <a:pt x="9458" y="7240"/>
                    </a:lnTo>
                    <a:lnTo>
                      <a:pt x="9354" y="7261"/>
                    </a:lnTo>
                    <a:lnTo>
                      <a:pt x="9270" y="7261"/>
                    </a:lnTo>
                    <a:lnTo>
                      <a:pt x="9144" y="7114"/>
                    </a:lnTo>
                    <a:lnTo>
                      <a:pt x="9040" y="7114"/>
                    </a:lnTo>
                    <a:lnTo>
                      <a:pt x="9019" y="7344"/>
                    </a:lnTo>
                    <a:lnTo>
                      <a:pt x="8935" y="7449"/>
                    </a:lnTo>
                    <a:lnTo>
                      <a:pt x="8684" y="7491"/>
                    </a:lnTo>
                    <a:lnTo>
                      <a:pt x="8370" y="7449"/>
                    </a:lnTo>
                    <a:lnTo>
                      <a:pt x="8015" y="7449"/>
                    </a:lnTo>
                    <a:lnTo>
                      <a:pt x="7805" y="7365"/>
                    </a:lnTo>
                    <a:lnTo>
                      <a:pt x="7763" y="7323"/>
                    </a:lnTo>
                    <a:lnTo>
                      <a:pt x="7784" y="7219"/>
                    </a:lnTo>
                    <a:lnTo>
                      <a:pt x="7701" y="7072"/>
                    </a:lnTo>
                    <a:lnTo>
                      <a:pt x="7450" y="7051"/>
                    </a:lnTo>
                    <a:lnTo>
                      <a:pt x="7240" y="7010"/>
                    </a:lnTo>
                    <a:lnTo>
                      <a:pt x="7136" y="6926"/>
                    </a:lnTo>
                    <a:lnTo>
                      <a:pt x="6947" y="6926"/>
                    </a:lnTo>
                    <a:lnTo>
                      <a:pt x="6906" y="6968"/>
                    </a:lnTo>
                    <a:lnTo>
                      <a:pt x="6843" y="7030"/>
                    </a:lnTo>
                    <a:lnTo>
                      <a:pt x="6759" y="6947"/>
                    </a:lnTo>
                    <a:lnTo>
                      <a:pt x="6592" y="6926"/>
                    </a:lnTo>
                    <a:lnTo>
                      <a:pt x="6487" y="6926"/>
                    </a:lnTo>
                    <a:cubicBezTo>
                      <a:pt x="6403" y="6842"/>
                      <a:pt x="6320" y="6758"/>
                      <a:pt x="6278" y="6654"/>
                    </a:cubicBezTo>
                    <a:lnTo>
                      <a:pt x="6278" y="6486"/>
                    </a:lnTo>
                    <a:lnTo>
                      <a:pt x="6320" y="6173"/>
                    </a:lnTo>
                    <a:lnTo>
                      <a:pt x="6278" y="5963"/>
                    </a:lnTo>
                    <a:lnTo>
                      <a:pt x="6382" y="5712"/>
                    </a:lnTo>
                    <a:lnTo>
                      <a:pt x="6320" y="5649"/>
                    </a:lnTo>
                    <a:lnTo>
                      <a:pt x="6320" y="5461"/>
                    </a:lnTo>
                    <a:lnTo>
                      <a:pt x="6424" y="5398"/>
                    </a:lnTo>
                    <a:lnTo>
                      <a:pt x="6487" y="5336"/>
                    </a:lnTo>
                    <a:lnTo>
                      <a:pt x="6445" y="5231"/>
                    </a:lnTo>
                    <a:lnTo>
                      <a:pt x="6382" y="5168"/>
                    </a:lnTo>
                    <a:lnTo>
                      <a:pt x="6278" y="5085"/>
                    </a:lnTo>
                    <a:lnTo>
                      <a:pt x="6215" y="4959"/>
                    </a:lnTo>
                    <a:lnTo>
                      <a:pt x="6131" y="4938"/>
                    </a:lnTo>
                    <a:lnTo>
                      <a:pt x="6110" y="4854"/>
                    </a:lnTo>
                    <a:lnTo>
                      <a:pt x="6006" y="4813"/>
                    </a:lnTo>
                    <a:lnTo>
                      <a:pt x="5818" y="4833"/>
                    </a:lnTo>
                    <a:lnTo>
                      <a:pt x="5713" y="4813"/>
                    </a:lnTo>
                    <a:lnTo>
                      <a:pt x="5692" y="4624"/>
                    </a:lnTo>
                    <a:lnTo>
                      <a:pt x="5608" y="4520"/>
                    </a:lnTo>
                    <a:lnTo>
                      <a:pt x="5546" y="4561"/>
                    </a:lnTo>
                    <a:lnTo>
                      <a:pt x="5587" y="4457"/>
                    </a:lnTo>
                    <a:lnTo>
                      <a:pt x="5483" y="4415"/>
                    </a:lnTo>
                    <a:lnTo>
                      <a:pt x="5462" y="4122"/>
                    </a:lnTo>
                    <a:lnTo>
                      <a:pt x="5336" y="4185"/>
                    </a:lnTo>
                    <a:lnTo>
                      <a:pt x="5274" y="4122"/>
                    </a:lnTo>
                    <a:lnTo>
                      <a:pt x="5043" y="4122"/>
                    </a:lnTo>
                    <a:lnTo>
                      <a:pt x="4855" y="3996"/>
                    </a:lnTo>
                    <a:lnTo>
                      <a:pt x="4855" y="3892"/>
                    </a:lnTo>
                    <a:lnTo>
                      <a:pt x="4960" y="3850"/>
                    </a:lnTo>
                    <a:lnTo>
                      <a:pt x="5085" y="3766"/>
                    </a:lnTo>
                    <a:lnTo>
                      <a:pt x="5002" y="3704"/>
                    </a:lnTo>
                    <a:lnTo>
                      <a:pt x="4876" y="3745"/>
                    </a:lnTo>
                    <a:lnTo>
                      <a:pt x="4813" y="3704"/>
                    </a:lnTo>
                    <a:lnTo>
                      <a:pt x="4667" y="3766"/>
                    </a:lnTo>
                    <a:lnTo>
                      <a:pt x="4750" y="3683"/>
                    </a:lnTo>
                    <a:lnTo>
                      <a:pt x="4876" y="3578"/>
                    </a:lnTo>
                    <a:lnTo>
                      <a:pt x="5064" y="3557"/>
                    </a:lnTo>
                    <a:lnTo>
                      <a:pt x="5043" y="3432"/>
                    </a:lnTo>
                    <a:lnTo>
                      <a:pt x="4855" y="3222"/>
                    </a:lnTo>
                    <a:lnTo>
                      <a:pt x="4750" y="3222"/>
                    </a:lnTo>
                    <a:lnTo>
                      <a:pt x="4625" y="3285"/>
                    </a:lnTo>
                    <a:lnTo>
                      <a:pt x="4478" y="3369"/>
                    </a:lnTo>
                    <a:lnTo>
                      <a:pt x="4332" y="3369"/>
                    </a:lnTo>
                    <a:lnTo>
                      <a:pt x="4416" y="3348"/>
                    </a:lnTo>
                    <a:lnTo>
                      <a:pt x="4457" y="3285"/>
                    </a:lnTo>
                    <a:lnTo>
                      <a:pt x="4520" y="3264"/>
                    </a:lnTo>
                    <a:lnTo>
                      <a:pt x="4562" y="3180"/>
                    </a:lnTo>
                    <a:lnTo>
                      <a:pt x="4541" y="3097"/>
                    </a:lnTo>
                    <a:lnTo>
                      <a:pt x="4416" y="3055"/>
                    </a:lnTo>
                    <a:lnTo>
                      <a:pt x="4206" y="3055"/>
                    </a:lnTo>
                    <a:lnTo>
                      <a:pt x="4081" y="2929"/>
                    </a:lnTo>
                    <a:lnTo>
                      <a:pt x="4081" y="2846"/>
                    </a:lnTo>
                    <a:lnTo>
                      <a:pt x="4039" y="2678"/>
                    </a:lnTo>
                    <a:lnTo>
                      <a:pt x="3809" y="2448"/>
                    </a:lnTo>
                    <a:lnTo>
                      <a:pt x="3725" y="2427"/>
                    </a:lnTo>
                    <a:lnTo>
                      <a:pt x="3662" y="2448"/>
                    </a:lnTo>
                    <a:lnTo>
                      <a:pt x="3558" y="2364"/>
                    </a:lnTo>
                    <a:lnTo>
                      <a:pt x="3516" y="2155"/>
                    </a:lnTo>
                    <a:lnTo>
                      <a:pt x="3369" y="2009"/>
                    </a:lnTo>
                    <a:lnTo>
                      <a:pt x="3160" y="1883"/>
                    </a:lnTo>
                    <a:lnTo>
                      <a:pt x="3035" y="1883"/>
                    </a:lnTo>
                    <a:lnTo>
                      <a:pt x="2993" y="1925"/>
                    </a:lnTo>
                    <a:lnTo>
                      <a:pt x="2930" y="1883"/>
                    </a:lnTo>
                    <a:lnTo>
                      <a:pt x="2888" y="1716"/>
                    </a:lnTo>
                    <a:lnTo>
                      <a:pt x="2825" y="1800"/>
                    </a:lnTo>
                    <a:lnTo>
                      <a:pt x="2763" y="1716"/>
                    </a:lnTo>
                    <a:lnTo>
                      <a:pt x="2763" y="1528"/>
                    </a:lnTo>
                    <a:lnTo>
                      <a:pt x="2658" y="1402"/>
                    </a:lnTo>
                    <a:lnTo>
                      <a:pt x="2533" y="1381"/>
                    </a:lnTo>
                    <a:lnTo>
                      <a:pt x="2470" y="1297"/>
                    </a:lnTo>
                    <a:lnTo>
                      <a:pt x="2135" y="1088"/>
                    </a:lnTo>
                    <a:lnTo>
                      <a:pt x="2030" y="1088"/>
                    </a:lnTo>
                    <a:lnTo>
                      <a:pt x="1905" y="942"/>
                    </a:lnTo>
                    <a:lnTo>
                      <a:pt x="1779" y="900"/>
                    </a:lnTo>
                    <a:lnTo>
                      <a:pt x="1737" y="837"/>
                    </a:lnTo>
                    <a:lnTo>
                      <a:pt x="1716" y="649"/>
                    </a:lnTo>
                    <a:lnTo>
                      <a:pt x="1612" y="586"/>
                    </a:lnTo>
                    <a:lnTo>
                      <a:pt x="1528" y="460"/>
                    </a:lnTo>
                    <a:lnTo>
                      <a:pt x="1486" y="439"/>
                    </a:lnTo>
                    <a:lnTo>
                      <a:pt x="1403" y="272"/>
                    </a:lnTo>
                    <a:lnTo>
                      <a:pt x="1277" y="230"/>
                    </a:lnTo>
                    <a:lnTo>
                      <a:pt x="1152" y="230"/>
                    </a:lnTo>
                    <a:lnTo>
                      <a:pt x="1068" y="251"/>
                    </a:lnTo>
                    <a:lnTo>
                      <a:pt x="1005" y="209"/>
                    </a:lnTo>
                    <a:lnTo>
                      <a:pt x="859" y="209"/>
                    </a:lnTo>
                    <a:lnTo>
                      <a:pt x="670" y="251"/>
                    </a:lnTo>
                    <a:lnTo>
                      <a:pt x="587" y="209"/>
                    </a:lnTo>
                    <a:lnTo>
                      <a:pt x="336" y="21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861" name="Google Shape;861;p32"/>
            <p:cNvSpPr/>
            <p:nvPr/>
          </p:nvSpPr>
          <p:spPr>
            <a:xfrm>
              <a:off x="3327573" y="3463578"/>
              <a:ext cx="91675" cy="114509"/>
            </a:xfrm>
            <a:custGeom>
              <a:rect b="b" l="l" r="r" t="t"/>
              <a:pathLst>
                <a:path extrusionOk="0" h="3286" w="2512">
                  <a:moveTo>
                    <a:pt x="126" y="0"/>
                  </a:moveTo>
                  <a:lnTo>
                    <a:pt x="42" y="84"/>
                  </a:lnTo>
                  <a:lnTo>
                    <a:pt x="0" y="210"/>
                  </a:lnTo>
                  <a:lnTo>
                    <a:pt x="126" y="419"/>
                  </a:lnTo>
                  <a:lnTo>
                    <a:pt x="189" y="879"/>
                  </a:lnTo>
                  <a:lnTo>
                    <a:pt x="251" y="1047"/>
                  </a:lnTo>
                  <a:lnTo>
                    <a:pt x="314" y="1172"/>
                  </a:lnTo>
                  <a:lnTo>
                    <a:pt x="314" y="1360"/>
                  </a:lnTo>
                  <a:lnTo>
                    <a:pt x="251" y="1402"/>
                  </a:lnTo>
                  <a:lnTo>
                    <a:pt x="293" y="1507"/>
                  </a:lnTo>
                  <a:lnTo>
                    <a:pt x="356" y="1611"/>
                  </a:lnTo>
                  <a:lnTo>
                    <a:pt x="335" y="1674"/>
                  </a:lnTo>
                  <a:lnTo>
                    <a:pt x="419" y="1758"/>
                  </a:lnTo>
                  <a:lnTo>
                    <a:pt x="565" y="1863"/>
                  </a:lnTo>
                  <a:lnTo>
                    <a:pt x="649" y="2009"/>
                  </a:lnTo>
                  <a:lnTo>
                    <a:pt x="754" y="2072"/>
                  </a:lnTo>
                  <a:lnTo>
                    <a:pt x="837" y="2176"/>
                  </a:lnTo>
                  <a:lnTo>
                    <a:pt x="754" y="2281"/>
                  </a:lnTo>
                  <a:lnTo>
                    <a:pt x="733" y="2344"/>
                  </a:lnTo>
                  <a:lnTo>
                    <a:pt x="816" y="2407"/>
                  </a:lnTo>
                  <a:lnTo>
                    <a:pt x="1005" y="2490"/>
                  </a:lnTo>
                  <a:lnTo>
                    <a:pt x="1193" y="2616"/>
                  </a:lnTo>
                  <a:lnTo>
                    <a:pt x="1172" y="2720"/>
                  </a:lnTo>
                  <a:lnTo>
                    <a:pt x="1339" y="2867"/>
                  </a:lnTo>
                  <a:lnTo>
                    <a:pt x="1486" y="2867"/>
                  </a:lnTo>
                  <a:lnTo>
                    <a:pt x="1528" y="2909"/>
                  </a:lnTo>
                  <a:lnTo>
                    <a:pt x="1611" y="3013"/>
                  </a:lnTo>
                  <a:lnTo>
                    <a:pt x="1800" y="3118"/>
                  </a:lnTo>
                  <a:lnTo>
                    <a:pt x="1988" y="3139"/>
                  </a:lnTo>
                  <a:lnTo>
                    <a:pt x="2051" y="3223"/>
                  </a:lnTo>
                  <a:lnTo>
                    <a:pt x="2197" y="3264"/>
                  </a:lnTo>
                  <a:lnTo>
                    <a:pt x="2218" y="3244"/>
                  </a:lnTo>
                  <a:lnTo>
                    <a:pt x="2281" y="3285"/>
                  </a:lnTo>
                  <a:lnTo>
                    <a:pt x="2386" y="3223"/>
                  </a:lnTo>
                  <a:lnTo>
                    <a:pt x="2386" y="3181"/>
                  </a:lnTo>
                  <a:lnTo>
                    <a:pt x="2344" y="3181"/>
                  </a:lnTo>
                  <a:lnTo>
                    <a:pt x="2386" y="3118"/>
                  </a:lnTo>
                  <a:lnTo>
                    <a:pt x="2323" y="3076"/>
                  </a:lnTo>
                  <a:lnTo>
                    <a:pt x="2407" y="3118"/>
                  </a:lnTo>
                  <a:lnTo>
                    <a:pt x="2407" y="3181"/>
                  </a:lnTo>
                  <a:lnTo>
                    <a:pt x="2407" y="3223"/>
                  </a:lnTo>
                  <a:lnTo>
                    <a:pt x="2511" y="3244"/>
                  </a:lnTo>
                  <a:lnTo>
                    <a:pt x="2511" y="3118"/>
                  </a:lnTo>
                  <a:lnTo>
                    <a:pt x="2386" y="2846"/>
                  </a:lnTo>
                  <a:lnTo>
                    <a:pt x="2344" y="2846"/>
                  </a:lnTo>
                  <a:lnTo>
                    <a:pt x="2344" y="2804"/>
                  </a:lnTo>
                  <a:lnTo>
                    <a:pt x="2323" y="2762"/>
                  </a:lnTo>
                  <a:lnTo>
                    <a:pt x="2281" y="2741"/>
                  </a:lnTo>
                  <a:lnTo>
                    <a:pt x="2239" y="2553"/>
                  </a:lnTo>
                  <a:lnTo>
                    <a:pt x="2281" y="2511"/>
                  </a:lnTo>
                  <a:lnTo>
                    <a:pt x="2239" y="2448"/>
                  </a:lnTo>
                  <a:lnTo>
                    <a:pt x="2176" y="2448"/>
                  </a:lnTo>
                  <a:lnTo>
                    <a:pt x="2009" y="2344"/>
                  </a:lnTo>
                  <a:lnTo>
                    <a:pt x="1967" y="2197"/>
                  </a:lnTo>
                  <a:lnTo>
                    <a:pt x="1967" y="1904"/>
                  </a:lnTo>
                  <a:lnTo>
                    <a:pt x="1904" y="1821"/>
                  </a:lnTo>
                  <a:lnTo>
                    <a:pt x="1904" y="1716"/>
                  </a:lnTo>
                  <a:lnTo>
                    <a:pt x="1925" y="1674"/>
                  </a:lnTo>
                  <a:lnTo>
                    <a:pt x="1904" y="1381"/>
                  </a:lnTo>
                  <a:lnTo>
                    <a:pt x="1967" y="1339"/>
                  </a:lnTo>
                  <a:lnTo>
                    <a:pt x="1904" y="1088"/>
                  </a:lnTo>
                  <a:lnTo>
                    <a:pt x="1779" y="879"/>
                  </a:lnTo>
                  <a:lnTo>
                    <a:pt x="1360" y="461"/>
                  </a:lnTo>
                  <a:lnTo>
                    <a:pt x="1277" y="314"/>
                  </a:lnTo>
                  <a:lnTo>
                    <a:pt x="1235" y="335"/>
                  </a:lnTo>
                  <a:lnTo>
                    <a:pt x="1172" y="398"/>
                  </a:lnTo>
                  <a:lnTo>
                    <a:pt x="1088" y="398"/>
                  </a:lnTo>
                  <a:lnTo>
                    <a:pt x="1067" y="419"/>
                  </a:lnTo>
                  <a:lnTo>
                    <a:pt x="1067" y="523"/>
                  </a:lnTo>
                  <a:lnTo>
                    <a:pt x="984" y="565"/>
                  </a:lnTo>
                  <a:lnTo>
                    <a:pt x="921" y="523"/>
                  </a:lnTo>
                  <a:lnTo>
                    <a:pt x="816" y="523"/>
                  </a:lnTo>
                  <a:lnTo>
                    <a:pt x="670" y="628"/>
                  </a:lnTo>
                  <a:lnTo>
                    <a:pt x="523" y="607"/>
                  </a:lnTo>
                  <a:lnTo>
                    <a:pt x="523" y="523"/>
                  </a:lnTo>
                  <a:lnTo>
                    <a:pt x="607" y="440"/>
                  </a:lnTo>
                  <a:lnTo>
                    <a:pt x="607" y="251"/>
                  </a:lnTo>
                  <a:lnTo>
                    <a:pt x="544" y="189"/>
                  </a:lnTo>
                  <a:lnTo>
                    <a:pt x="419" y="189"/>
                  </a:lnTo>
                  <a:lnTo>
                    <a:pt x="398" y="126"/>
                  </a:lnTo>
                  <a:lnTo>
                    <a:pt x="231" y="84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32"/>
            <p:cNvSpPr/>
            <p:nvPr/>
          </p:nvSpPr>
          <p:spPr>
            <a:xfrm>
              <a:off x="3531453" y="3459187"/>
              <a:ext cx="200102" cy="129110"/>
            </a:xfrm>
            <a:custGeom>
              <a:rect b="b" l="l" r="r" t="t"/>
              <a:pathLst>
                <a:path extrusionOk="0" h="3705" w="5483">
                  <a:moveTo>
                    <a:pt x="4186" y="1"/>
                  </a:moveTo>
                  <a:lnTo>
                    <a:pt x="4144" y="22"/>
                  </a:lnTo>
                  <a:lnTo>
                    <a:pt x="4165" y="126"/>
                  </a:lnTo>
                  <a:lnTo>
                    <a:pt x="4039" y="252"/>
                  </a:lnTo>
                  <a:lnTo>
                    <a:pt x="3976" y="231"/>
                  </a:lnTo>
                  <a:lnTo>
                    <a:pt x="4039" y="126"/>
                  </a:lnTo>
                  <a:lnTo>
                    <a:pt x="4018" y="43"/>
                  </a:lnTo>
                  <a:lnTo>
                    <a:pt x="3935" y="43"/>
                  </a:lnTo>
                  <a:lnTo>
                    <a:pt x="3851" y="273"/>
                  </a:lnTo>
                  <a:lnTo>
                    <a:pt x="3767" y="315"/>
                  </a:lnTo>
                  <a:lnTo>
                    <a:pt x="3642" y="587"/>
                  </a:lnTo>
                  <a:lnTo>
                    <a:pt x="3642" y="754"/>
                  </a:lnTo>
                  <a:lnTo>
                    <a:pt x="3432" y="963"/>
                  </a:lnTo>
                  <a:lnTo>
                    <a:pt x="3328" y="963"/>
                  </a:lnTo>
                  <a:lnTo>
                    <a:pt x="3140" y="1005"/>
                  </a:lnTo>
                  <a:lnTo>
                    <a:pt x="3098" y="1089"/>
                  </a:lnTo>
                  <a:lnTo>
                    <a:pt x="3181" y="1089"/>
                  </a:lnTo>
                  <a:lnTo>
                    <a:pt x="3119" y="1152"/>
                  </a:lnTo>
                  <a:lnTo>
                    <a:pt x="3181" y="1173"/>
                  </a:lnTo>
                  <a:lnTo>
                    <a:pt x="3307" y="1152"/>
                  </a:lnTo>
                  <a:lnTo>
                    <a:pt x="3244" y="1214"/>
                  </a:lnTo>
                  <a:lnTo>
                    <a:pt x="3181" y="1277"/>
                  </a:lnTo>
                  <a:lnTo>
                    <a:pt x="3140" y="1298"/>
                  </a:lnTo>
                  <a:lnTo>
                    <a:pt x="3140" y="1319"/>
                  </a:lnTo>
                  <a:lnTo>
                    <a:pt x="3223" y="1528"/>
                  </a:lnTo>
                  <a:lnTo>
                    <a:pt x="3181" y="1633"/>
                  </a:lnTo>
                  <a:lnTo>
                    <a:pt x="3098" y="1591"/>
                  </a:lnTo>
                  <a:lnTo>
                    <a:pt x="3098" y="1465"/>
                  </a:lnTo>
                  <a:lnTo>
                    <a:pt x="3077" y="1361"/>
                  </a:lnTo>
                  <a:lnTo>
                    <a:pt x="3035" y="1361"/>
                  </a:lnTo>
                  <a:lnTo>
                    <a:pt x="3035" y="1319"/>
                  </a:lnTo>
                  <a:lnTo>
                    <a:pt x="2993" y="1319"/>
                  </a:lnTo>
                  <a:lnTo>
                    <a:pt x="2930" y="1424"/>
                  </a:lnTo>
                  <a:lnTo>
                    <a:pt x="2972" y="1675"/>
                  </a:lnTo>
                  <a:lnTo>
                    <a:pt x="2909" y="1717"/>
                  </a:lnTo>
                  <a:lnTo>
                    <a:pt x="2805" y="1612"/>
                  </a:lnTo>
                  <a:lnTo>
                    <a:pt x="2700" y="1465"/>
                  </a:lnTo>
                  <a:lnTo>
                    <a:pt x="2658" y="1465"/>
                  </a:lnTo>
                  <a:lnTo>
                    <a:pt x="2554" y="1403"/>
                  </a:lnTo>
                  <a:lnTo>
                    <a:pt x="2470" y="1507"/>
                  </a:lnTo>
                  <a:lnTo>
                    <a:pt x="2470" y="1633"/>
                  </a:lnTo>
                  <a:lnTo>
                    <a:pt x="2344" y="1779"/>
                  </a:lnTo>
                  <a:lnTo>
                    <a:pt x="2261" y="1884"/>
                  </a:lnTo>
                  <a:lnTo>
                    <a:pt x="2093" y="2030"/>
                  </a:lnTo>
                  <a:lnTo>
                    <a:pt x="2072" y="2135"/>
                  </a:lnTo>
                  <a:lnTo>
                    <a:pt x="1926" y="2323"/>
                  </a:lnTo>
                  <a:lnTo>
                    <a:pt x="1779" y="2449"/>
                  </a:lnTo>
                  <a:lnTo>
                    <a:pt x="1319" y="2554"/>
                  </a:lnTo>
                  <a:lnTo>
                    <a:pt x="1256" y="2574"/>
                  </a:lnTo>
                  <a:lnTo>
                    <a:pt x="1298" y="2742"/>
                  </a:lnTo>
                  <a:lnTo>
                    <a:pt x="1340" y="2784"/>
                  </a:lnTo>
                  <a:lnTo>
                    <a:pt x="1256" y="2763"/>
                  </a:lnTo>
                  <a:lnTo>
                    <a:pt x="1173" y="2826"/>
                  </a:lnTo>
                  <a:lnTo>
                    <a:pt x="1047" y="2846"/>
                  </a:lnTo>
                  <a:lnTo>
                    <a:pt x="984" y="2888"/>
                  </a:lnTo>
                  <a:lnTo>
                    <a:pt x="943" y="3035"/>
                  </a:lnTo>
                  <a:lnTo>
                    <a:pt x="943" y="3181"/>
                  </a:lnTo>
                  <a:lnTo>
                    <a:pt x="838" y="3349"/>
                  </a:lnTo>
                  <a:lnTo>
                    <a:pt x="838" y="3370"/>
                  </a:lnTo>
                  <a:lnTo>
                    <a:pt x="629" y="3349"/>
                  </a:lnTo>
                  <a:lnTo>
                    <a:pt x="399" y="3265"/>
                  </a:lnTo>
                  <a:lnTo>
                    <a:pt x="210" y="3265"/>
                  </a:lnTo>
                  <a:lnTo>
                    <a:pt x="168" y="3181"/>
                  </a:lnTo>
                  <a:lnTo>
                    <a:pt x="64" y="3056"/>
                  </a:lnTo>
                  <a:lnTo>
                    <a:pt x="1" y="3077"/>
                  </a:lnTo>
                  <a:lnTo>
                    <a:pt x="127" y="3286"/>
                  </a:lnTo>
                  <a:lnTo>
                    <a:pt x="315" y="3411"/>
                  </a:lnTo>
                  <a:lnTo>
                    <a:pt x="357" y="3474"/>
                  </a:lnTo>
                  <a:lnTo>
                    <a:pt x="482" y="3579"/>
                  </a:lnTo>
                  <a:lnTo>
                    <a:pt x="503" y="3683"/>
                  </a:lnTo>
                  <a:lnTo>
                    <a:pt x="608" y="3704"/>
                  </a:lnTo>
                  <a:lnTo>
                    <a:pt x="775" y="3662"/>
                  </a:lnTo>
                  <a:lnTo>
                    <a:pt x="796" y="3579"/>
                  </a:lnTo>
                  <a:lnTo>
                    <a:pt x="922" y="3600"/>
                  </a:lnTo>
                  <a:lnTo>
                    <a:pt x="1005" y="3558"/>
                  </a:lnTo>
                  <a:lnTo>
                    <a:pt x="1319" y="3579"/>
                  </a:lnTo>
                  <a:lnTo>
                    <a:pt x="1654" y="3453"/>
                  </a:lnTo>
                  <a:lnTo>
                    <a:pt x="1738" y="3370"/>
                  </a:lnTo>
                  <a:lnTo>
                    <a:pt x="2031" y="3370"/>
                  </a:lnTo>
                  <a:lnTo>
                    <a:pt x="2156" y="3411"/>
                  </a:lnTo>
                  <a:lnTo>
                    <a:pt x="2198" y="3495"/>
                  </a:lnTo>
                  <a:lnTo>
                    <a:pt x="2344" y="3495"/>
                  </a:lnTo>
                  <a:lnTo>
                    <a:pt x="2575" y="3370"/>
                  </a:lnTo>
                  <a:lnTo>
                    <a:pt x="2868" y="3307"/>
                  </a:lnTo>
                  <a:lnTo>
                    <a:pt x="2826" y="3244"/>
                  </a:lnTo>
                  <a:lnTo>
                    <a:pt x="3077" y="2888"/>
                  </a:lnTo>
                  <a:lnTo>
                    <a:pt x="3140" y="2637"/>
                  </a:lnTo>
                  <a:lnTo>
                    <a:pt x="3328" y="2365"/>
                  </a:lnTo>
                  <a:lnTo>
                    <a:pt x="3453" y="1926"/>
                  </a:lnTo>
                  <a:lnTo>
                    <a:pt x="3453" y="1842"/>
                  </a:lnTo>
                  <a:lnTo>
                    <a:pt x="3516" y="1737"/>
                  </a:lnTo>
                  <a:lnTo>
                    <a:pt x="3516" y="1675"/>
                  </a:lnTo>
                  <a:lnTo>
                    <a:pt x="3621" y="1528"/>
                  </a:lnTo>
                  <a:lnTo>
                    <a:pt x="3725" y="1570"/>
                  </a:lnTo>
                  <a:lnTo>
                    <a:pt x="4165" y="1570"/>
                  </a:lnTo>
                  <a:lnTo>
                    <a:pt x="4228" y="1612"/>
                  </a:lnTo>
                  <a:lnTo>
                    <a:pt x="4374" y="1612"/>
                  </a:lnTo>
                  <a:lnTo>
                    <a:pt x="4500" y="1633"/>
                  </a:lnTo>
                  <a:lnTo>
                    <a:pt x="4500" y="1591"/>
                  </a:lnTo>
                  <a:lnTo>
                    <a:pt x="4667" y="1675"/>
                  </a:lnTo>
                  <a:lnTo>
                    <a:pt x="4751" y="1696"/>
                  </a:lnTo>
                  <a:lnTo>
                    <a:pt x="4876" y="1633"/>
                  </a:lnTo>
                  <a:lnTo>
                    <a:pt x="5023" y="1612"/>
                  </a:lnTo>
                  <a:lnTo>
                    <a:pt x="5023" y="1528"/>
                  </a:lnTo>
                  <a:lnTo>
                    <a:pt x="4876" y="1403"/>
                  </a:lnTo>
                  <a:lnTo>
                    <a:pt x="4876" y="1277"/>
                  </a:lnTo>
                  <a:lnTo>
                    <a:pt x="4918" y="1214"/>
                  </a:lnTo>
                  <a:lnTo>
                    <a:pt x="5169" y="1256"/>
                  </a:lnTo>
                  <a:lnTo>
                    <a:pt x="5357" y="1193"/>
                  </a:lnTo>
                  <a:lnTo>
                    <a:pt x="5483" y="1089"/>
                  </a:lnTo>
                  <a:lnTo>
                    <a:pt x="5441" y="1005"/>
                  </a:lnTo>
                  <a:lnTo>
                    <a:pt x="5357" y="1005"/>
                  </a:lnTo>
                  <a:lnTo>
                    <a:pt x="5232" y="984"/>
                  </a:lnTo>
                  <a:lnTo>
                    <a:pt x="5127" y="880"/>
                  </a:lnTo>
                  <a:lnTo>
                    <a:pt x="5023" y="901"/>
                  </a:lnTo>
                  <a:lnTo>
                    <a:pt x="4897" y="775"/>
                  </a:lnTo>
                  <a:lnTo>
                    <a:pt x="4813" y="775"/>
                  </a:lnTo>
                  <a:lnTo>
                    <a:pt x="4709" y="859"/>
                  </a:lnTo>
                  <a:lnTo>
                    <a:pt x="4667" y="796"/>
                  </a:lnTo>
                  <a:lnTo>
                    <a:pt x="4792" y="691"/>
                  </a:lnTo>
                  <a:lnTo>
                    <a:pt x="4709" y="629"/>
                  </a:lnTo>
                  <a:lnTo>
                    <a:pt x="4688" y="649"/>
                  </a:lnTo>
                  <a:lnTo>
                    <a:pt x="4604" y="754"/>
                  </a:lnTo>
                  <a:lnTo>
                    <a:pt x="4562" y="670"/>
                  </a:lnTo>
                  <a:lnTo>
                    <a:pt x="4500" y="670"/>
                  </a:lnTo>
                  <a:lnTo>
                    <a:pt x="4500" y="482"/>
                  </a:lnTo>
                  <a:lnTo>
                    <a:pt x="4604" y="461"/>
                  </a:lnTo>
                  <a:lnTo>
                    <a:pt x="4604" y="377"/>
                  </a:lnTo>
                  <a:lnTo>
                    <a:pt x="4458" y="273"/>
                  </a:lnTo>
                  <a:lnTo>
                    <a:pt x="4437" y="336"/>
                  </a:lnTo>
                  <a:lnTo>
                    <a:pt x="4290" y="231"/>
                  </a:lnTo>
                  <a:lnTo>
                    <a:pt x="4290" y="64"/>
                  </a:lnTo>
                  <a:lnTo>
                    <a:pt x="418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32"/>
            <p:cNvSpPr/>
            <p:nvPr/>
          </p:nvSpPr>
          <p:spPr>
            <a:xfrm>
              <a:off x="3344362" y="3103405"/>
              <a:ext cx="174154" cy="321573"/>
            </a:xfrm>
            <a:custGeom>
              <a:rect b="b" l="l" r="r" t="t"/>
              <a:pathLst>
                <a:path extrusionOk="0" h="9228" w="4772">
                  <a:moveTo>
                    <a:pt x="1821" y="0"/>
                  </a:moveTo>
                  <a:lnTo>
                    <a:pt x="1737" y="84"/>
                  </a:lnTo>
                  <a:lnTo>
                    <a:pt x="1591" y="84"/>
                  </a:lnTo>
                  <a:lnTo>
                    <a:pt x="1465" y="126"/>
                  </a:lnTo>
                  <a:lnTo>
                    <a:pt x="1507" y="314"/>
                  </a:lnTo>
                  <a:lnTo>
                    <a:pt x="1298" y="398"/>
                  </a:lnTo>
                  <a:lnTo>
                    <a:pt x="1193" y="314"/>
                  </a:lnTo>
                  <a:lnTo>
                    <a:pt x="1026" y="377"/>
                  </a:lnTo>
                  <a:lnTo>
                    <a:pt x="1026" y="440"/>
                  </a:lnTo>
                  <a:lnTo>
                    <a:pt x="900" y="502"/>
                  </a:lnTo>
                  <a:lnTo>
                    <a:pt x="879" y="419"/>
                  </a:lnTo>
                  <a:lnTo>
                    <a:pt x="796" y="419"/>
                  </a:lnTo>
                  <a:lnTo>
                    <a:pt x="733" y="502"/>
                  </a:lnTo>
                  <a:lnTo>
                    <a:pt x="607" y="398"/>
                  </a:lnTo>
                  <a:lnTo>
                    <a:pt x="524" y="440"/>
                  </a:lnTo>
                  <a:lnTo>
                    <a:pt x="503" y="544"/>
                  </a:lnTo>
                  <a:lnTo>
                    <a:pt x="419" y="544"/>
                  </a:lnTo>
                  <a:lnTo>
                    <a:pt x="377" y="523"/>
                  </a:lnTo>
                  <a:lnTo>
                    <a:pt x="398" y="440"/>
                  </a:lnTo>
                  <a:lnTo>
                    <a:pt x="315" y="419"/>
                  </a:lnTo>
                  <a:lnTo>
                    <a:pt x="189" y="481"/>
                  </a:lnTo>
                  <a:lnTo>
                    <a:pt x="147" y="523"/>
                  </a:lnTo>
                  <a:lnTo>
                    <a:pt x="105" y="586"/>
                  </a:lnTo>
                  <a:lnTo>
                    <a:pt x="63" y="607"/>
                  </a:lnTo>
                  <a:lnTo>
                    <a:pt x="1" y="628"/>
                  </a:lnTo>
                  <a:lnTo>
                    <a:pt x="63" y="712"/>
                  </a:lnTo>
                  <a:lnTo>
                    <a:pt x="252" y="795"/>
                  </a:lnTo>
                  <a:lnTo>
                    <a:pt x="356" y="942"/>
                  </a:lnTo>
                  <a:lnTo>
                    <a:pt x="461" y="1025"/>
                  </a:lnTo>
                  <a:lnTo>
                    <a:pt x="482" y="1151"/>
                  </a:lnTo>
                  <a:lnTo>
                    <a:pt x="419" y="1235"/>
                  </a:lnTo>
                  <a:lnTo>
                    <a:pt x="628" y="1423"/>
                  </a:lnTo>
                  <a:lnTo>
                    <a:pt x="733" y="1632"/>
                  </a:lnTo>
                  <a:lnTo>
                    <a:pt x="984" y="1632"/>
                  </a:lnTo>
                  <a:lnTo>
                    <a:pt x="1131" y="1674"/>
                  </a:lnTo>
                  <a:lnTo>
                    <a:pt x="1256" y="1590"/>
                  </a:lnTo>
                  <a:lnTo>
                    <a:pt x="1423" y="1590"/>
                  </a:lnTo>
                  <a:lnTo>
                    <a:pt x="1507" y="1695"/>
                  </a:lnTo>
                  <a:lnTo>
                    <a:pt x="1654" y="1737"/>
                  </a:lnTo>
                  <a:lnTo>
                    <a:pt x="1675" y="1841"/>
                  </a:lnTo>
                  <a:lnTo>
                    <a:pt x="1654" y="1946"/>
                  </a:lnTo>
                  <a:lnTo>
                    <a:pt x="1842" y="1988"/>
                  </a:lnTo>
                  <a:lnTo>
                    <a:pt x="1842" y="2072"/>
                  </a:lnTo>
                  <a:lnTo>
                    <a:pt x="1758" y="2092"/>
                  </a:lnTo>
                  <a:lnTo>
                    <a:pt x="1675" y="2302"/>
                  </a:lnTo>
                  <a:lnTo>
                    <a:pt x="1633" y="2385"/>
                  </a:lnTo>
                  <a:lnTo>
                    <a:pt x="1507" y="2385"/>
                  </a:lnTo>
                  <a:lnTo>
                    <a:pt x="1340" y="2469"/>
                  </a:lnTo>
                  <a:lnTo>
                    <a:pt x="1256" y="2469"/>
                  </a:lnTo>
                  <a:lnTo>
                    <a:pt x="1256" y="2532"/>
                  </a:lnTo>
                  <a:lnTo>
                    <a:pt x="1403" y="2699"/>
                  </a:lnTo>
                  <a:lnTo>
                    <a:pt x="1319" y="2783"/>
                  </a:lnTo>
                  <a:lnTo>
                    <a:pt x="1340" y="2846"/>
                  </a:lnTo>
                  <a:lnTo>
                    <a:pt x="1423" y="2846"/>
                  </a:lnTo>
                  <a:lnTo>
                    <a:pt x="1507" y="3013"/>
                  </a:lnTo>
                  <a:lnTo>
                    <a:pt x="1675" y="3013"/>
                  </a:lnTo>
                  <a:lnTo>
                    <a:pt x="1863" y="3118"/>
                  </a:lnTo>
                  <a:lnTo>
                    <a:pt x="1968" y="3118"/>
                  </a:lnTo>
                  <a:lnTo>
                    <a:pt x="2114" y="3327"/>
                  </a:lnTo>
                  <a:lnTo>
                    <a:pt x="2281" y="3411"/>
                  </a:lnTo>
                  <a:lnTo>
                    <a:pt x="2407" y="3557"/>
                  </a:lnTo>
                  <a:lnTo>
                    <a:pt x="2386" y="3641"/>
                  </a:lnTo>
                  <a:lnTo>
                    <a:pt x="2574" y="3850"/>
                  </a:lnTo>
                  <a:lnTo>
                    <a:pt x="2616" y="3976"/>
                  </a:lnTo>
                  <a:lnTo>
                    <a:pt x="2700" y="4038"/>
                  </a:lnTo>
                  <a:lnTo>
                    <a:pt x="2825" y="4038"/>
                  </a:lnTo>
                  <a:lnTo>
                    <a:pt x="2909" y="4143"/>
                  </a:lnTo>
                  <a:lnTo>
                    <a:pt x="2909" y="4206"/>
                  </a:lnTo>
                  <a:lnTo>
                    <a:pt x="2993" y="4289"/>
                  </a:lnTo>
                  <a:lnTo>
                    <a:pt x="3035" y="4289"/>
                  </a:lnTo>
                  <a:lnTo>
                    <a:pt x="3118" y="4310"/>
                  </a:lnTo>
                  <a:lnTo>
                    <a:pt x="3097" y="4415"/>
                  </a:lnTo>
                  <a:lnTo>
                    <a:pt x="3139" y="4478"/>
                  </a:lnTo>
                  <a:lnTo>
                    <a:pt x="3286" y="4478"/>
                  </a:lnTo>
                  <a:lnTo>
                    <a:pt x="3348" y="4582"/>
                  </a:lnTo>
                  <a:lnTo>
                    <a:pt x="3411" y="4603"/>
                  </a:lnTo>
                  <a:lnTo>
                    <a:pt x="3516" y="4561"/>
                  </a:lnTo>
                  <a:lnTo>
                    <a:pt x="3558" y="4624"/>
                  </a:lnTo>
                  <a:lnTo>
                    <a:pt x="3495" y="4708"/>
                  </a:lnTo>
                  <a:lnTo>
                    <a:pt x="3453" y="4875"/>
                  </a:lnTo>
                  <a:lnTo>
                    <a:pt x="3516" y="4938"/>
                  </a:lnTo>
                  <a:lnTo>
                    <a:pt x="3600" y="4938"/>
                  </a:lnTo>
                  <a:lnTo>
                    <a:pt x="3600" y="5105"/>
                  </a:lnTo>
                  <a:lnTo>
                    <a:pt x="3432" y="5231"/>
                  </a:lnTo>
                  <a:lnTo>
                    <a:pt x="3453" y="5357"/>
                  </a:lnTo>
                  <a:lnTo>
                    <a:pt x="3495" y="5440"/>
                  </a:lnTo>
                  <a:lnTo>
                    <a:pt x="3516" y="5629"/>
                  </a:lnTo>
                  <a:lnTo>
                    <a:pt x="3411" y="5670"/>
                  </a:lnTo>
                  <a:lnTo>
                    <a:pt x="3390" y="5670"/>
                  </a:lnTo>
                  <a:lnTo>
                    <a:pt x="3453" y="5859"/>
                  </a:lnTo>
                  <a:lnTo>
                    <a:pt x="3558" y="5921"/>
                  </a:lnTo>
                  <a:lnTo>
                    <a:pt x="3662" y="6152"/>
                  </a:lnTo>
                  <a:lnTo>
                    <a:pt x="3641" y="6340"/>
                  </a:lnTo>
                  <a:lnTo>
                    <a:pt x="3662" y="6445"/>
                  </a:lnTo>
                  <a:lnTo>
                    <a:pt x="3641" y="6591"/>
                  </a:lnTo>
                  <a:lnTo>
                    <a:pt x="3662" y="6717"/>
                  </a:lnTo>
                  <a:lnTo>
                    <a:pt x="3558" y="6905"/>
                  </a:lnTo>
                  <a:lnTo>
                    <a:pt x="3495" y="6926"/>
                  </a:lnTo>
                  <a:lnTo>
                    <a:pt x="3453" y="7010"/>
                  </a:lnTo>
                  <a:lnTo>
                    <a:pt x="3307" y="7072"/>
                  </a:lnTo>
                  <a:lnTo>
                    <a:pt x="3139" y="7177"/>
                  </a:lnTo>
                  <a:lnTo>
                    <a:pt x="3076" y="7282"/>
                  </a:lnTo>
                  <a:lnTo>
                    <a:pt x="2867" y="7282"/>
                  </a:lnTo>
                  <a:lnTo>
                    <a:pt x="2763" y="7344"/>
                  </a:lnTo>
                  <a:lnTo>
                    <a:pt x="2784" y="7554"/>
                  </a:lnTo>
                  <a:lnTo>
                    <a:pt x="2909" y="7595"/>
                  </a:lnTo>
                  <a:lnTo>
                    <a:pt x="3014" y="7700"/>
                  </a:lnTo>
                  <a:lnTo>
                    <a:pt x="2993" y="7763"/>
                  </a:lnTo>
                  <a:lnTo>
                    <a:pt x="3035" y="7909"/>
                  </a:lnTo>
                  <a:lnTo>
                    <a:pt x="2867" y="7909"/>
                  </a:lnTo>
                  <a:lnTo>
                    <a:pt x="2825" y="7826"/>
                  </a:lnTo>
                  <a:lnTo>
                    <a:pt x="2721" y="7763"/>
                  </a:lnTo>
                  <a:lnTo>
                    <a:pt x="2449" y="7826"/>
                  </a:lnTo>
                  <a:lnTo>
                    <a:pt x="2386" y="7805"/>
                  </a:lnTo>
                  <a:lnTo>
                    <a:pt x="2260" y="7805"/>
                  </a:lnTo>
                  <a:lnTo>
                    <a:pt x="2198" y="7951"/>
                  </a:lnTo>
                  <a:lnTo>
                    <a:pt x="2072" y="7972"/>
                  </a:lnTo>
                  <a:lnTo>
                    <a:pt x="1968" y="8118"/>
                  </a:lnTo>
                  <a:lnTo>
                    <a:pt x="1988" y="8139"/>
                  </a:lnTo>
                  <a:lnTo>
                    <a:pt x="1988" y="8244"/>
                  </a:lnTo>
                  <a:lnTo>
                    <a:pt x="1988" y="8265"/>
                  </a:lnTo>
                  <a:lnTo>
                    <a:pt x="2093" y="8286"/>
                  </a:lnTo>
                  <a:lnTo>
                    <a:pt x="2156" y="8265"/>
                  </a:lnTo>
                  <a:lnTo>
                    <a:pt x="2198" y="8286"/>
                  </a:lnTo>
                  <a:lnTo>
                    <a:pt x="2281" y="8265"/>
                  </a:lnTo>
                  <a:lnTo>
                    <a:pt x="2407" y="8286"/>
                  </a:lnTo>
                  <a:lnTo>
                    <a:pt x="2491" y="8265"/>
                  </a:lnTo>
                  <a:lnTo>
                    <a:pt x="2449" y="8328"/>
                  </a:lnTo>
                  <a:lnTo>
                    <a:pt x="2281" y="8453"/>
                  </a:lnTo>
                  <a:lnTo>
                    <a:pt x="2198" y="8579"/>
                  </a:lnTo>
                  <a:lnTo>
                    <a:pt x="2198" y="8767"/>
                  </a:lnTo>
                  <a:lnTo>
                    <a:pt x="2177" y="8851"/>
                  </a:lnTo>
                  <a:lnTo>
                    <a:pt x="2240" y="8851"/>
                  </a:lnTo>
                  <a:lnTo>
                    <a:pt x="2198" y="8872"/>
                  </a:lnTo>
                  <a:lnTo>
                    <a:pt x="2198" y="9018"/>
                  </a:lnTo>
                  <a:lnTo>
                    <a:pt x="2281" y="9081"/>
                  </a:lnTo>
                  <a:lnTo>
                    <a:pt x="2344" y="9060"/>
                  </a:lnTo>
                  <a:lnTo>
                    <a:pt x="2344" y="9060"/>
                  </a:lnTo>
                  <a:lnTo>
                    <a:pt x="2281" y="9123"/>
                  </a:lnTo>
                  <a:lnTo>
                    <a:pt x="2177" y="9165"/>
                  </a:lnTo>
                  <a:lnTo>
                    <a:pt x="2072" y="9227"/>
                  </a:lnTo>
                  <a:lnTo>
                    <a:pt x="2240" y="9227"/>
                  </a:lnTo>
                  <a:lnTo>
                    <a:pt x="2470" y="9123"/>
                  </a:lnTo>
                  <a:lnTo>
                    <a:pt x="2470" y="9102"/>
                  </a:lnTo>
                  <a:lnTo>
                    <a:pt x="2491" y="9102"/>
                  </a:lnTo>
                  <a:lnTo>
                    <a:pt x="2574" y="9018"/>
                  </a:lnTo>
                  <a:lnTo>
                    <a:pt x="2595" y="8914"/>
                  </a:lnTo>
                  <a:lnTo>
                    <a:pt x="2616" y="8851"/>
                  </a:lnTo>
                  <a:lnTo>
                    <a:pt x="2700" y="8872"/>
                  </a:lnTo>
                  <a:lnTo>
                    <a:pt x="2721" y="8851"/>
                  </a:lnTo>
                  <a:lnTo>
                    <a:pt x="2867" y="8746"/>
                  </a:lnTo>
                  <a:lnTo>
                    <a:pt x="2909" y="8746"/>
                  </a:lnTo>
                  <a:lnTo>
                    <a:pt x="2930" y="8683"/>
                  </a:lnTo>
                  <a:lnTo>
                    <a:pt x="2993" y="8662"/>
                  </a:lnTo>
                  <a:lnTo>
                    <a:pt x="2972" y="8600"/>
                  </a:lnTo>
                  <a:lnTo>
                    <a:pt x="2972" y="8579"/>
                  </a:lnTo>
                  <a:lnTo>
                    <a:pt x="2930" y="8495"/>
                  </a:lnTo>
                  <a:lnTo>
                    <a:pt x="2993" y="8495"/>
                  </a:lnTo>
                  <a:lnTo>
                    <a:pt x="3035" y="8558"/>
                  </a:lnTo>
                  <a:lnTo>
                    <a:pt x="3097" y="8579"/>
                  </a:lnTo>
                  <a:lnTo>
                    <a:pt x="3139" y="8537"/>
                  </a:lnTo>
                  <a:lnTo>
                    <a:pt x="3139" y="8453"/>
                  </a:lnTo>
                  <a:lnTo>
                    <a:pt x="3035" y="8349"/>
                  </a:lnTo>
                  <a:lnTo>
                    <a:pt x="3160" y="8453"/>
                  </a:lnTo>
                  <a:lnTo>
                    <a:pt x="3244" y="8390"/>
                  </a:lnTo>
                  <a:lnTo>
                    <a:pt x="3223" y="8286"/>
                  </a:lnTo>
                  <a:lnTo>
                    <a:pt x="3244" y="8244"/>
                  </a:lnTo>
                  <a:lnTo>
                    <a:pt x="3097" y="8181"/>
                  </a:lnTo>
                  <a:lnTo>
                    <a:pt x="3160" y="8181"/>
                  </a:lnTo>
                  <a:lnTo>
                    <a:pt x="3223" y="8160"/>
                  </a:lnTo>
                  <a:lnTo>
                    <a:pt x="3223" y="8139"/>
                  </a:lnTo>
                  <a:lnTo>
                    <a:pt x="3139" y="8077"/>
                  </a:lnTo>
                  <a:lnTo>
                    <a:pt x="3244" y="8118"/>
                  </a:lnTo>
                  <a:lnTo>
                    <a:pt x="3286" y="8077"/>
                  </a:lnTo>
                  <a:lnTo>
                    <a:pt x="3307" y="8014"/>
                  </a:lnTo>
                  <a:lnTo>
                    <a:pt x="3307" y="8077"/>
                  </a:lnTo>
                  <a:lnTo>
                    <a:pt x="3286" y="8160"/>
                  </a:lnTo>
                  <a:lnTo>
                    <a:pt x="3307" y="8160"/>
                  </a:lnTo>
                  <a:lnTo>
                    <a:pt x="3411" y="8139"/>
                  </a:lnTo>
                  <a:lnTo>
                    <a:pt x="3495" y="8181"/>
                  </a:lnTo>
                  <a:lnTo>
                    <a:pt x="3620" y="8160"/>
                  </a:lnTo>
                  <a:lnTo>
                    <a:pt x="3872" y="8014"/>
                  </a:lnTo>
                  <a:lnTo>
                    <a:pt x="3955" y="7951"/>
                  </a:lnTo>
                  <a:lnTo>
                    <a:pt x="4060" y="7951"/>
                  </a:lnTo>
                  <a:lnTo>
                    <a:pt x="4060" y="7846"/>
                  </a:lnTo>
                  <a:lnTo>
                    <a:pt x="4164" y="7763"/>
                  </a:lnTo>
                  <a:lnTo>
                    <a:pt x="4269" y="7721"/>
                  </a:lnTo>
                  <a:lnTo>
                    <a:pt x="4395" y="7595"/>
                  </a:lnTo>
                  <a:lnTo>
                    <a:pt x="4457" y="7554"/>
                  </a:lnTo>
                  <a:lnTo>
                    <a:pt x="4478" y="7428"/>
                  </a:lnTo>
                  <a:lnTo>
                    <a:pt x="4541" y="7407"/>
                  </a:lnTo>
                  <a:lnTo>
                    <a:pt x="4604" y="7323"/>
                  </a:lnTo>
                  <a:lnTo>
                    <a:pt x="4583" y="7282"/>
                  </a:lnTo>
                  <a:lnTo>
                    <a:pt x="4604" y="7177"/>
                  </a:lnTo>
                  <a:lnTo>
                    <a:pt x="4541" y="7072"/>
                  </a:lnTo>
                  <a:lnTo>
                    <a:pt x="4646" y="6989"/>
                  </a:lnTo>
                  <a:lnTo>
                    <a:pt x="4646" y="6905"/>
                  </a:lnTo>
                  <a:lnTo>
                    <a:pt x="4688" y="6884"/>
                  </a:lnTo>
                  <a:lnTo>
                    <a:pt x="4688" y="6821"/>
                  </a:lnTo>
                  <a:lnTo>
                    <a:pt x="4646" y="6758"/>
                  </a:lnTo>
                  <a:lnTo>
                    <a:pt x="4646" y="6675"/>
                  </a:lnTo>
                  <a:lnTo>
                    <a:pt x="4688" y="6654"/>
                  </a:lnTo>
                  <a:lnTo>
                    <a:pt x="4709" y="6696"/>
                  </a:lnTo>
                  <a:lnTo>
                    <a:pt x="4709" y="6717"/>
                  </a:lnTo>
                  <a:lnTo>
                    <a:pt x="4729" y="6717"/>
                  </a:lnTo>
                  <a:lnTo>
                    <a:pt x="4771" y="6654"/>
                  </a:lnTo>
                  <a:lnTo>
                    <a:pt x="4688" y="6507"/>
                  </a:lnTo>
                  <a:lnTo>
                    <a:pt x="4667" y="6445"/>
                  </a:lnTo>
                  <a:lnTo>
                    <a:pt x="4604" y="6403"/>
                  </a:lnTo>
                  <a:lnTo>
                    <a:pt x="4604" y="6361"/>
                  </a:lnTo>
                  <a:lnTo>
                    <a:pt x="4583" y="6194"/>
                  </a:lnTo>
                  <a:lnTo>
                    <a:pt x="4604" y="6173"/>
                  </a:lnTo>
                  <a:lnTo>
                    <a:pt x="4562" y="6068"/>
                  </a:lnTo>
                  <a:lnTo>
                    <a:pt x="4583" y="6026"/>
                  </a:lnTo>
                  <a:lnTo>
                    <a:pt x="4583" y="5921"/>
                  </a:lnTo>
                  <a:lnTo>
                    <a:pt x="4541" y="5859"/>
                  </a:lnTo>
                  <a:lnTo>
                    <a:pt x="4499" y="5670"/>
                  </a:lnTo>
                  <a:lnTo>
                    <a:pt x="4457" y="5649"/>
                  </a:lnTo>
                  <a:lnTo>
                    <a:pt x="4437" y="5440"/>
                  </a:lnTo>
                  <a:lnTo>
                    <a:pt x="4332" y="5315"/>
                  </a:lnTo>
                  <a:lnTo>
                    <a:pt x="4353" y="5252"/>
                  </a:lnTo>
                  <a:lnTo>
                    <a:pt x="4332" y="5210"/>
                  </a:lnTo>
                  <a:lnTo>
                    <a:pt x="4332" y="5147"/>
                  </a:lnTo>
                  <a:lnTo>
                    <a:pt x="4185" y="5022"/>
                  </a:lnTo>
                  <a:lnTo>
                    <a:pt x="4185" y="4938"/>
                  </a:lnTo>
                  <a:lnTo>
                    <a:pt x="4164" y="4938"/>
                  </a:lnTo>
                  <a:lnTo>
                    <a:pt x="4144" y="4833"/>
                  </a:lnTo>
                  <a:lnTo>
                    <a:pt x="4060" y="4708"/>
                  </a:lnTo>
                  <a:lnTo>
                    <a:pt x="3809" y="4499"/>
                  </a:lnTo>
                  <a:lnTo>
                    <a:pt x="3746" y="4394"/>
                  </a:lnTo>
                  <a:lnTo>
                    <a:pt x="3453" y="4185"/>
                  </a:lnTo>
                  <a:lnTo>
                    <a:pt x="3139" y="4038"/>
                  </a:lnTo>
                  <a:lnTo>
                    <a:pt x="3139" y="3976"/>
                  </a:lnTo>
                  <a:lnTo>
                    <a:pt x="3014" y="3934"/>
                  </a:lnTo>
                  <a:lnTo>
                    <a:pt x="2784" y="3745"/>
                  </a:lnTo>
                  <a:lnTo>
                    <a:pt x="2763" y="3662"/>
                  </a:lnTo>
                  <a:lnTo>
                    <a:pt x="2721" y="3536"/>
                  </a:lnTo>
                  <a:lnTo>
                    <a:pt x="2721" y="3473"/>
                  </a:lnTo>
                  <a:lnTo>
                    <a:pt x="2721" y="3432"/>
                  </a:lnTo>
                  <a:lnTo>
                    <a:pt x="2679" y="3306"/>
                  </a:lnTo>
                  <a:lnTo>
                    <a:pt x="2595" y="3306"/>
                  </a:lnTo>
                  <a:lnTo>
                    <a:pt x="2470" y="3139"/>
                  </a:lnTo>
                  <a:lnTo>
                    <a:pt x="2281" y="3055"/>
                  </a:lnTo>
                  <a:lnTo>
                    <a:pt x="2177" y="3034"/>
                  </a:lnTo>
                  <a:lnTo>
                    <a:pt x="2281" y="2992"/>
                  </a:lnTo>
                  <a:lnTo>
                    <a:pt x="2281" y="2929"/>
                  </a:lnTo>
                  <a:lnTo>
                    <a:pt x="2177" y="2825"/>
                  </a:lnTo>
                  <a:lnTo>
                    <a:pt x="2240" y="2720"/>
                  </a:lnTo>
                  <a:lnTo>
                    <a:pt x="2281" y="2532"/>
                  </a:lnTo>
                  <a:lnTo>
                    <a:pt x="2260" y="2490"/>
                  </a:lnTo>
                  <a:lnTo>
                    <a:pt x="2198" y="2490"/>
                  </a:lnTo>
                  <a:lnTo>
                    <a:pt x="2198" y="2385"/>
                  </a:lnTo>
                  <a:lnTo>
                    <a:pt x="2260" y="2323"/>
                  </a:lnTo>
                  <a:lnTo>
                    <a:pt x="2281" y="2218"/>
                  </a:lnTo>
                  <a:lnTo>
                    <a:pt x="2344" y="2197"/>
                  </a:lnTo>
                  <a:lnTo>
                    <a:pt x="2365" y="2155"/>
                  </a:lnTo>
                  <a:lnTo>
                    <a:pt x="2386" y="2176"/>
                  </a:lnTo>
                  <a:lnTo>
                    <a:pt x="2449" y="2176"/>
                  </a:lnTo>
                  <a:lnTo>
                    <a:pt x="2553" y="2051"/>
                  </a:lnTo>
                  <a:lnTo>
                    <a:pt x="2574" y="2051"/>
                  </a:lnTo>
                  <a:lnTo>
                    <a:pt x="2616" y="1988"/>
                  </a:lnTo>
                  <a:lnTo>
                    <a:pt x="2574" y="1904"/>
                  </a:lnTo>
                  <a:lnTo>
                    <a:pt x="2595" y="1883"/>
                  </a:lnTo>
                  <a:lnTo>
                    <a:pt x="2595" y="1800"/>
                  </a:lnTo>
                  <a:lnTo>
                    <a:pt x="2595" y="1737"/>
                  </a:lnTo>
                  <a:lnTo>
                    <a:pt x="2574" y="1674"/>
                  </a:lnTo>
                  <a:lnTo>
                    <a:pt x="2616" y="1632"/>
                  </a:lnTo>
                  <a:lnTo>
                    <a:pt x="2616" y="1548"/>
                  </a:lnTo>
                  <a:lnTo>
                    <a:pt x="2679" y="1548"/>
                  </a:lnTo>
                  <a:lnTo>
                    <a:pt x="2700" y="1590"/>
                  </a:lnTo>
                  <a:lnTo>
                    <a:pt x="2721" y="1590"/>
                  </a:lnTo>
                  <a:lnTo>
                    <a:pt x="2804" y="1548"/>
                  </a:lnTo>
                  <a:lnTo>
                    <a:pt x="2888" y="1528"/>
                  </a:lnTo>
                  <a:lnTo>
                    <a:pt x="2930" y="1548"/>
                  </a:lnTo>
                  <a:lnTo>
                    <a:pt x="2972" y="1528"/>
                  </a:lnTo>
                  <a:lnTo>
                    <a:pt x="3014" y="1465"/>
                  </a:lnTo>
                  <a:lnTo>
                    <a:pt x="2993" y="1381"/>
                  </a:lnTo>
                  <a:lnTo>
                    <a:pt x="3014" y="1339"/>
                  </a:lnTo>
                  <a:lnTo>
                    <a:pt x="3118" y="1318"/>
                  </a:lnTo>
                  <a:lnTo>
                    <a:pt x="3223" y="1339"/>
                  </a:lnTo>
                  <a:lnTo>
                    <a:pt x="3328" y="1256"/>
                  </a:lnTo>
                  <a:lnTo>
                    <a:pt x="3390" y="1256"/>
                  </a:lnTo>
                  <a:lnTo>
                    <a:pt x="3432" y="1235"/>
                  </a:lnTo>
                  <a:lnTo>
                    <a:pt x="3495" y="1172"/>
                  </a:lnTo>
                  <a:lnTo>
                    <a:pt x="3453" y="1130"/>
                  </a:lnTo>
                  <a:lnTo>
                    <a:pt x="3348" y="1067"/>
                  </a:lnTo>
                  <a:lnTo>
                    <a:pt x="3286" y="1109"/>
                  </a:lnTo>
                  <a:lnTo>
                    <a:pt x="3223" y="1046"/>
                  </a:lnTo>
                  <a:lnTo>
                    <a:pt x="3118" y="1109"/>
                  </a:lnTo>
                  <a:lnTo>
                    <a:pt x="3014" y="1025"/>
                  </a:lnTo>
                  <a:lnTo>
                    <a:pt x="2888" y="1004"/>
                  </a:lnTo>
                  <a:lnTo>
                    <a:pt x="2867" y="900"/>
                  </a:lnTo>
                  <a:lnTo>
                    <a:pt x="2616" y="816"/>
                  </a:lnTo>
                  <a:lnTo>
                    <a:pt x="2595" y="712"/>
                  </a:lnTo>
                  <a:lnTo>
                    <a:pt x="2512" y="691"/>
                  </a:lnTo>
                  <a:lnTo>
                    <a:pt x="2574" y="481"/>
                  </a:lnTo>
                  <a:lnTo>
                    <a:pt x="2679" y="440"/>
                  </a:lnTo>
                  <a:lnTo>
                    <a:pt x="2679" y="335"/>
                  </a:lnTo>
                  <a:lnTo>
                    <a:pt x="2595" y="272"/>
                  </a:lnTo>
                  <a:lnTo>
                    <a:pt x="2449" y="314"/>
                  </a:lnTo>
                  <a:lnTo>
                    <a:pt x="2386" y="272"/>
                  </a:lnTo>
                  <a:lnTo>
                    <a:pt x="2114" y="272"/>
                  </a:lnTo>
                  <a:lnTo>
                    <a:pt x="2072" y="188"/>
                  </a:lnTo>
                  <a:lnTo>
                    <a:pt x="1947" y="168"/>
                  </a:lnTo>
                  <a:lnTo>
                    <a:pt x="1947" y="84"/>
                  </a:lnTo>
                  <a:lnTo>
                    <a:pt x="182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32"/>
            <p:cNvSpPr/>
            <p:nvPr/>
          </p:nvSpPr>
          <p:spPr>
            <a:xfrm>
              <a:off x="3367283" y="3295165"/>
              <a:ext cx="110762" cy="91161"/>
            </a:xfrm>
            <a:custGeom>
              <a:rect b="b" l="l" r="r" t="t"/>
              <a:pathLst>
                <a:path extrusionOk="0" h="2616" w="3035">
                  <a:moveTo>
                    <a:pt x="2407" y="0"/>
                  </a:moveTo>
                  <a:lnTo>
                    <a:pt x="2239" y="42"/>
                  </a:lnTo>
                  <a:lnTo>
                    <a:pt x="2135" y="126"/>
                  </a:lnTo>
                  <a:lnTo>
                    <a:pt x="2260" y="251"/>
                  </a:lnTo>
                  <a:lnTo>
                    <a:pt x="2239" y="356"/>
                  </a:lnTo>
                  <a:lnTo>
                    <a:pt x="2260" y="460"/>
                  </a:lnTo>
                  <a:lnTo>
                    <a:pt x="2260" y="544"/>
                  </a:lnTo>
                  <a:lnTo>
                    <a:pt x="2072" y="481"/>
                  </a:lnTo>
                  <a:lnTo>
                    <a:pt x="1967" y="314"/>
                  </a:lnTo>
                  <a:lnTo>
                    <a:pt x="1821" y="314"/>
                  </a:lnTo>
                  <a:lnTo>
                    <a:pt x="1758" y="230"/>
                  </a:lnTo>
                  <a:lnTo>
                    <a:pt x="1632" y="126"/>
                  </a:lnTo>
                  <a:lnTo>
                    <a:pt x="1549" y="167"/>
                  </a:lnTo>
                  <a:lnTo>
                    <a:pt x="1444" y="105"/>
                  </a:lnTo>
                  <a:lnTo>
                    <a:pt x="1298" y="126"/>
                  </a:lnTo>
                  <a:lnTo>
                    <a:pt x="1151" y="63"/>
                  </a:lnTo>
                  <a:lnTo>
                    <a:pt x="1026" y="63"/>
                  </a:lnTo>
                  <a:lnTo>
                    <a:pt x="879" y="146"/>
                  </a:lnTo>
                  <a:lnTo>
                    <a:pt x="816" y="105"/>
                  </a:lnTo>
                  <a:lnTo>
                    <a:pt x="670" y="105"/>
                  </a:lnTo>
                  <a:lnTo>
                    <a:pt x="398" y="167"/>
                  </a:lnTo>
                  <a:lnTo>
                    <a:pt x="272" y="167"/>
                  </a:lnTo>
                  <a:lnTo>
                    <a:pt x="168" y="335"/>
                  </a:lnTo>
                  <a:lnTo>
                    <a:pt x="105" y="523"/>
                  </a:lnTo>
                  <a:lnTo>
                    <a:pt x="42" y="649"/>
                  </a:lnTo>
                  <a:lnTo>
                    <a:pt x="0" y="858"/>
                  </a:lnTo>
                  <a:lnTo>
                    <a:pt x="63" y="1088"/>
                  </a:lnTo>
                  <a:lnTo>
                    <a:pt x="168" y="1151"/>
                  </a:lnTo>
                  <a:lnTo>
                    <a:pt x="210" y="1255"/>
                  </a:lnTo>
                  <a:lnTo>
                    <a:pt x="189" y="1486"/>
                  </a:lnTo>
                  <a:lnTo>
                    <a:pt x="189" y="1569"/>
                  </a:lnTo>
                  <a:lnTo>
                    <a:pt x="272" y="1632"/>
                  </a:lnTo>
                  <a:lnTo>
                    <a:pt x="272" y="1779"/>
                  </a:lnTo>
                  <a:lnTo>
                    <a:pt x="356" y="1820"/>
                  </a:lnTo>
                  <a:lnTo>
                    <a:pt x="356" y="1925"/>
                  </a:lnTo>
                  <a:lnTo>
                    <a:pt x="419" y="2051"/>
                  </a:lnTo>
                  <a:lnTo>
                    <a:pt x="482" y="2030"/>
                  </a:lnTo>
                  <a:lnTo>
                    <a:pt x="523" y="2113"/>
                  </a:lnTo>
                  <a:lnTo>
                    <a:pt x="503" y="2218"/>
                  </a:lnTo>
                  <a:lnTo>
                    <a:pt x="565" y="2260"/>
                  </a:lnTo>
                  <a:lnTo>
                    <a:pt x="565" y="2364"/>
                  </a:lnTo>
                  <a:lnTo>
                    <a:pt x="733" y="2364"/>
                  </a:lnTo>
                  <a:lnTo>
                    <a:pt x="733" y="2260"/>
                  </a:lnTo>
                  <a:lnTo>
                    <a:pt x="795" y="2218"/>
                  </a:lnTo>
                  <a:lnTo>
                    <a:pt x="837" y="2155"/>
                  </a:lnTo>
                  <a:lnTo>
                    <a:pt x="837" y="2239"/>
                  </a:lnTo>
                  <a:lnTo>
                    <a:pt x="900" y="2323"/>
                  </a:lnTo>
                  <a:lnTo>
                    <a:pt x="879" y="2406"/>
                  </a:lnTo>
                  <a:lnTo>
                    <a:pt x="816" y="2469"/>
                  </a:lnTo>
                  <a:lnTo>
                    <a:pt x="837" y="2553"/>
                  </a:lnTo>
                  <a:lnTo>
                    <a:pt x="879" y="2574"/>
                  </a:lnTo>
                  <a:lnTo>
                    <a:pt x="921" y="2574"/>
                  </a:lnTo>
                  <a:lnTo>
                    <a:pt x="1026" y="2511"/>
                  </a:lnTo>
                  <a:lnTo>
                    <a:pt x="1026" y="2469"/>
                  </a:lnTo>
                  <a:lnTo>
                    <a:pt x="1088" y="2532"/>
                  </a:lnTo>
                  <a:lnTo>
                    <a:pt x="1214" y="2553"/>
                  </a:lnTo>
                  <a:lnTo>
                    <a:pt x="1235" y="2532"/>
                  </a:lnTo>
                  <a:lnTo>
                    <a:pt x="1340" y="2615"/>
                  </a:lnTo>
                  <a:lnTo>
                    <a:pt x="1444" y="2469"/>
                  </a:lnTo>
                  <a:lnTo>
                    <a:pt x="1570" y="2448"/>
                  </a:lnTo>
                  <a:lnTo>
                    <a:pt x="1632" y="2302"/>
                  </a:lnTo>
                  <a:lnTo>
                    <a:pt x="1758" y="2302"/>
                  </a:lnTo>
                  <a:lnTo>
                    <a:pt x="1821" y="2323"/>
                  </a:lnTo>
                  <a:lnTo>
                    <a:pt x="2093" y="2260"/>
                  </a:lnTo>
                  <a:lnTo>
                    <a:pt x="2197" y="2323"/>
                  </a:lnTo>
                  <a:lnTo>
                    <a:pt x="2239" y="2406"/>
                  </a:lnTo>
                  <a:lnTo>
                    <a:pt x="2407" y="2406"/>
                  </a:lnTo>
                  <a:lnTo>
                    <a:pt x="2365" y="2260"/>
                  </a:lnTo>
                  <a:lnTo>
                    <a:pt x="2386" y="2197"/>
                  </a:lnTo>
                  <a:lnTo>
                    <a:pt x="2281" y="2092"/>
                  </a:lnTo>
                  <a:lnTo>
                    <a:pt x="2156" y="2051"/>
                  </a:lnTo>
                  <a:lnTo>
                    <a:pt x="2135" y="1841"/>
                  </a:lnTo>
                  <a:lnTo>
                    <a:pt x="2239" y="1779"/>
                  </a:lnTo>
                  <a:lnTo>
                    <a:pt x="2448" y="1779"/>
                  </a:lnTo>
                  <a:lnTo>
                    <a:pt x="2511" y="1674"/>
                  </a:lnTo>
                  <a:lnTo>
                    <a:pt x="2679" y="1569"/>
                  </a:lnTo>
                  <a:lnTo>
                    <a:pt x="2825" y="1507"/>
                  </a:lnTo>
                  <a:lnTo>
                    <a:pt x="2867" y="1423"/>
                  </a:lnTo>
                  <a:lnTo>
                    <a:pt x="2930" y="1402"/>
                  </a:lnTo>
                  <a:lnTo>
                    <a:pt x="3034" y="1214"/>
                  </a:lnTo>
                  <a:lnTo>
                    <a:pt x="3013" y="1088"/>
                  </a:lnTo>
                  <a:lnTo>
                    <a:pt x="3034" y="942"/>
                  </a:lnTo>
                  <a:lnTo>
                    <a:pt x="3013" y="837"/>
                  </a:lnTo>
                  <a:lnTo>
                    <a:pt x="3034" y="649"/>
                  </a:lnTo>
                  <a:lnTo>
                    <a:pt x="2930" y="418"/>
                  </a:lnTo>
                  <a:lnTo>
                    <a:pt x="2825" y="356"/>
                  </a:lnTo>
                  <a:lnTo>
                    <a:pt x="2762" y="167"/>
                  </a:lnTo>
                  <a:lnTo>
                    <a:pt x="2679" y="167"/>
                  </a:lnTo>
                  <a:lnTo>
                    <a:pt x="2574" y="126"/>
                  </a:lnTo>
                  <a:lnTo>
                    <a:pt x="2469" y="105"/>
                  </a:lnTo>
                  <a:lnTo>
                    <a:pt x="24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32"/>
            <p:cNvSpPr/>
            <p:nvPr/>
          </p:nvSpPr>
          <p:spPr>
            <a:xfrm>
              <a:off x="3304652" y="3125253"/>
              <a:ext cx="171089" cy="188908"/>
            </a:xfrm>
            <a:custGeom>
              <a:rect b="b" l="l" r="r" t="t"/>
              <a:pathLst>
                <a:path extrusionOk="0" h="5421" w="4688">
                  <a:moveTo>
                    <a:pt x="879" y="1"/>
                  </a:moveTo>
                  <a:lnTo>
                    <a:pt x="879" y="85"/>
                  </a:lnTo>
                  <a:lnTo>
                    <a:pt x="817" y="126"/>
                  </a:lnTo>
                  <a:lnTo>
                    <a:pt x="817" y="336"/>
                  </a:lnTo>
                  <a:lnTo>
                    <a:pt x="859" y="440"/>
                  </a:lnTo>
                  <a:lnTo>
                    <a:pt x="859" y="587"/>
                  </a:lnTo>
                  <a:lnTo>
                    <a:pt x="879" y="733"/>
                  </a:lnTo>
                  <a:lnTo>
                    <a:pt x="775" y="712"/>
                  </a:lnTo>
                  <a:lnTo>
                    <a:pt x="649" y="754"/>
                  </a:lnTo>
                  <a:lnTo>
                    <a:pt x="587" y="649"/>
                  </a:lnTo>
                  <a:lnTo>
                    <a:pt x="524" y="608"/>
                  </a:lnTo>
                  <a:lnTo>
                    <a:pt x="419" y="712"/>
                  </a:lnTo>
                  <a:lnTo>
                    <a:pt x="252" y="733"/>
                  </a:lnTo>
                  <a:lnTo>
                    <a:pt x="231" y="838"/>
                  </a:lnTo>
                  <a:lnTo>
                    <a:pt x="189" y="942"/>
                  </a:lnTo>
                  <a:lnTo>
                    <a:pt x="231" y="1026"/>
                  </a:lnTo>
                  <a:lnTo>
                    <a:pt x="105" y="1110"/>
                  </a:lnTo>
                  <a:lnTo>
                    <a:pt x="43" y="1110"/>
                  </a:lnTo>
                  <a:lnTo>
                    <a:pt x="1" y="1256"/>
                  </a:lnTo>
                  <a:lnTo>
                    <a:pt x="43" y="1382"/>
                  </a:lnTo>
                  <a:lnTo>
                    <a:pt x="210" y="1361"/>
                  </a:lnTo>
                  <a:lnTo>
                    <a:pt x="315" y="1486"/>
                  </a:lnTo>
                  <a:lnTo>
                    <a:pt x="335" y="1675"/>
                  </a:lnTo>
                  <a:lnTo>
                    <a:pt x="252" y="1758"/>
                  </a:lnTo>
                  <a:lnTo>
                    <a:pt x="335" y="1884"/>
                  </a:lnTo>
                  <a:lnTo>
                    <a:pt x="440" y="1947"/>
                  </a:lnTo>
                  <a:lnTo>
                    <a:pt x="524" y="1863"/>
                  </a:lnTo>
                  <a:lnTo>
                    <a:pt x="733" y="1863"/>
                  </a:lnTo>
                  <a:lnTo>
                    <a:pt x="754" y="1968"/>
                  </a:lnTo>
                  <a:lnTo>
                    <a:pt x="670" y="2093"/>
                  </a:lnTo>
                  <a:lnTo>
                    <a:pt x="754" y="2198"/>
                  </a:lnTo>
                  <a:lnTo>
                    <a:pt x="733" y="2281"/>
                  </a:lnTo>
                  <a:lnTo>
                    <a:pt x="670" y="2386"/>
                  </a:lnTo>
                  <a:lnTo>
                    <a:pt x="733" y="2512"/>
                  </a:lnTo>
                  <a:lnTo>
                    <a:pt x="733" y="2721"/>
                  </a:lnTo>
                  <a:lnTo>
                    <a:pt x="733" y="3014"/>
                  </a:lnTo>
                  <a:lnTo>
                    <a:pt x="879" y="2930"/>
                  </a:lnTo>
                  <a:lnTo>
                    <a:pt x="1047" y="2909"/>
                  </a:lnTo>
                  <a:lnTo>
                    <a:pt x="1047" y="2784"/>
                  </a:lnTo>
                  <a:lnTo>
                    <a:pt x="1235" y="2700"/>
                  </a:lnTo>
                  <a:lnTo>
                    <a:pt x="1444" y="2805"/>
                  </a:lnTo>
                  <a:lnTo>
                    <a:pt x="1549" y="2805"/>
                  </a:lnTo>
                  <a:lnTo>
                    <a:pt x="1633" y="2930"/>
                  </a:lnTo>
                  <a:lnTo>
                    <a:pt x="1884" y="2909"/>
                  </a:lnTo>
                  <a:lnTo>
                    <a:pt x="2009" y="2637"/>
                  </a:lnTo>
                  <a:lnTo>
                    <a:pt x="2198" y="2595"/>
                  </a:lnTo>
                  <a:lnTo>
                    <a:pt x="2449" y="2679"/>
                  </a:lnTo>
                  <a:lnTo>
                    <a:pt x="2532" y="2826"/>
                  </a:lnTo>
                  <a:lnTo>
                    <a:pt x="2804" y="3014"/>
                  </a:lnTo>
                  <a:lnTo>
                    <a:pt x="2930" y="3118"/>
                  </a:lnTo>
                  <a:lnTo>
                    <a:pt x="2972" y="3244"/>
                  </a:lnTo>
                  <a:lnTo>
                    <a:pt x="2972" y="3328"/>
                  </a:lnTo>
                  <a:lnTo>
                    <a:pt x="2930" y="3411"/>
                  </a:lnTo>
                  <a:lnTo>
                    <a:pt x="2972" y="3537"/>
                  </a:lnTo>
                  <a:lnTo>
                    <a:pt x="2972" y="3725"/>
                  </a:lnTo>
                  <a:lnTo>
                    <a:pt x="2951" y="3788"/>
                  </a:lnTo>
                  <a:lnTo>
                    <a:pt x="3056" y="3872"/>
                  </a:lnTo>
                  <a:lnTo>
                    <a:pt x="3160" y="3997"/>
                  </a:lnTo>
                  <a:lnTo>
                    <a:pt x="3286" y="3997"/>
                  </a:lnTo>
                  <a:lnTo>
                    <a:pt x="3369" y="4060"/>
                  </a:lnTo>
                  <a:lnTo>
                    <a:pt x="3348" y="4102"/>
                  </a:lnTo>
                  <a:lnTo>
                    <a:pt x="3495" y="4206"/>
                  </a:lnTo>
                  <a:lnTo>
                    <a:pt x="3495" y="4290"/>
                  </a:lnTo>
                  <a:lnTo>
                    <a:pt x="3474" y="4416"/>
                  </a:lnTo>
                  <a:lnTo>
                    <a:pt x="3474" y="4499"/>
                  </a:lnTo>
                  <a:lnTo>
                    <a:pt x="3453" y="4604"/>
                  </a:lnTo>
                  <a:lnTo>
                    <a:pt x="3474" y="4688"/>
                  </a:lnTo>
                  <a:lnTo>
                    <a:pt x="3474" y="4897"/>
                  </a:lnTo>
                  <a:lnTo>
                    <a:pt x="3390" y="4981"/>
                  </a:lnTo>
                  <a:lnTo>
                    <a:pt x="3348" y="5002"/>
                  </a:lnTo>
                  <a:lnTo>
                    <a:pt x="3474" y="5106"/>
                  </a:lnTo>
                  <a:lnTo>
                    <a:pt x="3537" y="5190"/>
                  </a:lnTo>
                  <a:lnTo>
                    <a:pt x="3683" y="5190"/>
                  </a:lnTo>
                  <a:lnTo>
                    <a:pt x="3788" y="5357"/>
                  </a:lnTo>
                  <a:lnTo>
                    <a:pt x="3976" y="5420"/>
                  </a:lnTo>
                  <a:lnTo>
                    <a:pt x="3976" y="5336"/>
                  </a:lnTo>
                  <a:lnTo>
                    <a:pt x="3955" y="5232"/>
                  </a:lnTo>
                  <a:lnTo>
                    <a:pt x="3976" y="5127"/>
                  </a:lnTo>
                  <a:lnTo>
                    <a:pt x="3851" y="5002"/>
                  </a:lnTo>
                  <a:lnTo>
                    <a:pt x="3955" y="4918"/>
                  </a:lnTo>
                  <a:lnTo>
                    <a:pt x="4123" y="4876"/>
                  </a:lnTo>
                  <a:lnTo>
                    <a:pt x="4185" y="4981"/>
                  </a:lnTo>
                  <a:lnTo>
                    <a:pt x="4290" y="5002"/>
                  </a:lnTo>
                  <a:lnTo>
                    <a:pt x="4395" y="5043"/>
                  </a:lnTo>
                  <a:lnTo>
                    <a:pt x="4499" y="5043"/>
                  </a:lnTo>
                  <a:lnTo>
                    <a:pt x="4604" y="5002"/>
                  </a:lnTo>
                  <a:lnTo>
                    <a:pt x="4583" y="4813"/>
                  </a:lnTo>
                  <a:lnTo>
                    <a:pt x="4541" y="4730"/>
                  </a:lnTo>
                  <a:lnTo>
                    <a:pt x="4520" y="4604"/>
                  </a:lnTo>
                  <a:lnTo>
                    <a:pt x="4688" y="4478"/>
                  </a:lnTo>
                  <a:lnTo>
                    <a:pt x="4688" y="4311"/>
                  </a:lnTo>
                  <a:lnTo>
                    <a:pt x="4604" y="4311"/>
                  </a:lnTo>
                  <a:lnTo>
                    <a:pt x="4541" y="4248"/>
                  </a:lnTo>
                  <a:lnTo>
                    <a:pt x="4583" y="4081"/>
                  </a:lnTo>
                  <a:lnTo>
                    <a:pt x="4646" y="3997"/>
                  </a:lnTo>
                  <a:lnTo>
                    <a:pt x="4604" y="3934"/>
                  </a:lnTo>
                  <a:lnTo>
                    <a:pt x="4499" y="3976"/>
                  </a:lnTo>
                  <a:lnTo>
                    <a:pt x="4436" y="3955"/>
                  </a:lnTo>
                  <a:lnTo>
                    <a:pt x="4374" y="3851"/>
                  </a:lnTo>
                  <a:lnTo>
                    <a:pt x="4227" y="3851"/>
                  </a:lnTo>
                  <a:lnTo>
                    <a:pt x="4185" y="3788"/>
                  </a:lnTo>
                  <a:lnTo>
                    <a:pt x="4206" y="3683"/>
                  </a:lnTo>
                  <a:lnTo>
                    <a:pt x="4123" y="3662"/>
                  </a:lnTo>
                  <a:lnTo>
                    <a:pt x="4081" y="3662"/>
                  </a:lnTo>
                  <a:lnTo>
                    <a:pt x="3997" y="3579"/>
                  </a:lnTo>
                  <a:lnTo>
                    <a:pt x="3997" y="3516"/>
                  </a:lnTo>
                  <a:lnTo>
                    <a:pt x="3913" y="3411"/>
                  </a:lnTo>
                  <a:lnTo>
                    <a:pt x="3788" y="3411"/>
                  </a:lnTo>
                  <a:lnTo>
                    <a:pt x="3704" y="3349"/>
                  </a:lnTo>
                  <a:lnTo>
                    <a:pt x="3662" y="3223"/>
                  </a:lnTo>
                  <a:lnTo>
                    <a:pt x="3474" y="3014"/>
                  </a:lnTo>
                  <a:lnTo>
                    <a:pt x="3495" y="2930"/>
                  </a:lnTo>
                  <a:lnTo>
                    <a:pt x="3369" y="2784"/>
                  </a:lnTo>
                  <a:lnTo>
                    <a:pt x="3202" y="2700"/>
                  </a:lnTo>
                  <a:lnTo>
                    <a:pt x="3056" y="2491"/>
                  </a:lnTo>
                  <a:lnTo>
                    <a:pt x="2951" y="2491"/>
                  </a:lnTo>
                  <a:lnTo>
                    <a:pt x="2763" y="2386"/>
                  </a:lnTo>
                  <a:lnTo>
                    <a:pt x="2595" y="2386"/>
                  </a:lnTo>
                  <a:lnTo>
                    <a:pt x="2511" y="2219"/>
                  </a:lnTo>
                  <a:lnTo>
                    <a:pt x="2428" y="2219"/>
                  </a:lnTo>
                  <a:lnTo>
                    <a:pt x="2407" y="2156"/>
                  </a:lnTo>
                  <a:lnTo>
                    <a:pt x="2491" y="2072"/>
                  </a:lnTo>
                  <a:lnTo>
                    <a:pt x="2344" y="1905"/>
                  </a:lnTo>
                  <a:lnTo>
                    <a:pt x="2344" y="1842"/>
                  </a:lnTo>
                  <a:lnTo>
                    <a:pt x="2428" y="1842"/>
                  </a:lnTo>
                  <a:lnTo>
                    <a:pt x="2595" y="1758"/>
                  </a:lnTo>
                  <a:lnTo>
                    <a:pt x="2721" y="1758"/>
                  </a:lnTo>
                  <a:lnTo>
                    <a:pt x="2763" y="1675"/>
                  </a:lnTo>
                  <a:lnTo>
                    <a:pt x="2846" y="1465"/>
                  </a:lnTo>
                  <a:lnTo>
                    <a:pt x="2930" y="1445"/>
                  </a:lnTo>
                  <a:lnTo>
                    <a:pt x="2930" y="1361"/>
                  </a:lnTo>
                  <a:lnTo>
                    <a:pt x="2742" y="1319"/>
                  </a:lnTo>
                  <a:lnTo>
                    <a:pt x="2763" y="1214"/>
                  </a:lnTo>
                  <a:lnTo>
                    <a:pt x="2742" y="1110"/>
                  </a:lnTo>
                  <a:lnTo>
                    <a:pt x="2595" y="1068"/>
                  </a:lnTo>
                  <a:lnTo>
                    <a:pt x="2511" y="963"/>
                  </a:lnTo>
                  <a:lnTo>
                    <a:pt x="2344" y="963"/>
                  </a:lnTo>
                  <a:lnTo>
                    <a:pt x="2219" y="1047"/>
                  </a:lnTo>
                  <a:lnTo>
                    <a:pt x="2072" y="1005"/>
                  </a:lnTo>
                  <a:lnTo>
                    <a:pt x="1821" y="1005"/>
                  </a:lnTo>
                  <a:lnTo>
                    <a:pt x="1716" y="796"/>
                  </a:lnTo>
                  <a:lnTo>
                    <a:pt x="1507" y="608"/>
                  </a:lnTo>
                  <a:lnTo>
                    <a:pt x="1570" y="524"/>
                  </a:lnTo>
                  <a:lnTo>
                    <a:pt x="1549" y="398"/>
                  </a:lnTo>
                  <a:lnTo>
                    <a:pt x="1444" y="315"/>
                  </a:lnTo>
                  <a:lnTo>
                    <a:pt x="1340" y="168"/>
                  </a:lnTo>
                  <a:lnTo>
                    <a:pt x="1151" y="85"/>
                  </a:lnTo>
                  <a:lnTo>
                    <a:pt x="108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32"/>
            <p:cNvSpPr/>
            <p:nvPr/>
          </p:nvSpPr>
          <p:spPr>
            <a:xfrm>
              <a:off x="3254247" y="3169021"/>
              <a:ext cx="177950" cy="316485"/>
            </a:xfrm>
            <a:custGeom>
              <a:rect b="b" l="l" r="r" t="t"/>
              <a:pathLst>
                <a:path extrusionOk="0" h="9082" w="4876">
                  <a:moveTo>
                    <a:pt x="1361" y="0"/>
                  </a:moveTo>
                  <a:lnTo>
                    <a:pt x="1193" y="21"/>
                  </a:lnTo>
                  <a:lnTo>
                    <a:pt x="1068" y="63"/>
                  </a:lnTo>
                  <a:lnTo>
                    <a:pt x="1068" y="126"/>
                  </a:lnTo>
                  <a:lnTo>
                    <a:pt x="1110" y="209"/>
                  </a:lnTo>
                  <a:lnTo>
                    <a:pt x="1089" y="293"/>
                  </a:lnTo>
                  <a:lnTo>
                    <a:pt x="921" y="272"/>
                  </a:lnTo>
                  <a:lnTo>
                    <a:pt x="859" y="314"/>
                  </a:lnTo>
                  <a:lnTo>
                    <a:pt x="859" y="481"/>
                  </a:lnTo>
                  <a:lnTo>
                    <a:pt x="838" y="523"/>
                  </a:lnTo>
                  <a:lnTo>
                    <a:pt x="691" y="523"/>
                  </a:lnTo>
                  <a:lnTo>
                    <a:pt x="566" y="628"/>
                  </a:lnTo>
                  <a:lnTo>
                    <a:pt x="335" y="544"/>
                  </a:lnTo>
                  <a:lnTo>
                    <a:pt x="252" y="691"/>
                  </a:lnTo>
                  <a:lnTo>
                    <a:pt x="273" y="858"/>
                  </a:lnTo>
                  <a:lnTo>
                    <a:pt x="210" y="942"/>
                  </a:lnTo>
                  <a:lnTo>
                    <a:pt x="210" y="1130"/>
                  </a:lnTo>
                  <a:lnTo>
                    <a:pt x="231" y="1214"/>
                  </a:lnTo>
                  <a:lnTo>
                    <a:pt x="126" y="1277"/>
                  </a:lnTo>
                  <a:lnTo>
                    <a:pt x="1" y="1360"/>
                  </a:lnTo>
                  <a:lnTo>
                    <a:pt x="1" y="1444"/>
                  </a:lnTo>
                  <a:lnTo>
                    <a:pt x="63" y="1465"/>
                  </a:lnTo>
                  <a:lnTo>
                    <a:pt x="168" y="1653"/>
                  </a:lnTo>
                  <a:lnTo>
                    <a:pt x="252" y="1737"/>
                  </a:lnTo>
                  <a:lnTo>
                    <a:pt x="315" y="1800"/>
                  </a:lnTo>
                  <a:lnTo>
                    <a:pt x="440" y="1904"/>
                  </a:lnTo>
                  <a:lnTo>
                    <a:pt x="587" y="2197"/>
                  </a:lnTo>
                  <a:lnTo>
                    <a:pt x="670" y="2260"/>
                  </a:lnTo>
                  <a:lnTo>
                    <a:pt x="754" y="2386"/>
                  </a:lnTo>
                  <a:lnTo>
                    <a:pt x="754" y="2511"/>
                  </a:lnTo>
                  <a:lnTo>
                    <a:pt x="879" y="2574"/>
                  </a:lnTo>
                  <a:lnTo>
                    <a:pt x="879" y="2699"/>
                  </a:lnTo>
                  <a:lnTo>
                    <a:pt x="775" y="2741"/>
                  </a:lnTo>
                  <a:lnTo>
                    <a:pt x="754" y="2825"/>
                  </a:lnTo>
                  <a:lnTo>
                    <a:pt x="796" y="3118"/>
                  </a:lnTo>
                  <a:lnTo>
                    <a:pt x="775" y="3222"/>
                  </a:lnTo>
                  <a:lnTo>
                    <a:pt x="670" y="3264"/>
                  </a:lnTo>
                  <a:lnTo>
                    <a:pt x="754" y="3474"/>
                  </a:lnTo>
                  <a:lnTo>
                    <a:pt x="754" y="3578"/>
                  </a:lnTo>
                  <a:lnTo>
                    <a:pt x="900" y="3766"/>
                  </a:lnTo>
                  <a:lnTo>
                    <a:pt x="1089" y="3892"/>
                  </a:lnTo>
                  <a:lnTo>
                    <a:pt x="1256" y="4059"/>
                  </a:lnTo>
                  <a:lnTo>
                    <a:pt x="1298" y="4311"/>
                  </a:lnTo>
                  <a:lnTo>
                    <a:pt x="1277" y="4394"/>
                  </a:lnTo>
                  <a:lnTo>
                    <a:pt x="1298" y="4520"/>
                  </a:lnTo>
                  <a:lnTo>
                    <a:pt x="1277" y="4624"/>
                  </a:lnTo>
                  <a:lnTo>
                    <a:pt x="1361" y="4708"/>
                  </a:lnTo>
                  <a:lnTo>
                    <a:pt x="1382" y="4896"/>
                  </a:lnTo>
                  <a:lnTo>
                    <a:pt x="1424" y="5001"/>
                  </a:lnTo>
                  <a:lnTo>
                    <a:pt x="1403" y="5147"/>
                  </a:lnTo>
                  <a:lnTo>
                    <a:pt x="1486" y="5294"/>
                  </a:lnTo>
                  <a:lnTo>
                    <a:pt x="1486" y="5461"/>
                  </a:lnTo>
                  <a:lnTo>
                    <a:pt x="1403" y="5524"/>
                  </a:lnTo>
                  <a:lnTo>
                    <a:pt x="1277" y="5880"/>
                  </a:lnTo>
                  <a:lnTo>
                    <a:pt x="1152" y="5963"/>
                  </a:lnTo>
                  <a:lnTo>
                    <a:pt x="1152" y="6131"/>
                  </a:lnTo>
                  <a:lnTo>
                    <a:pt x="1089" y="6194"/>
                  </a:lnTo>
                  <a:lnTo>
                    <a:pt x="1068" y="6298"/>
                  </a:lnTo>
                  <a:lnTo>
                    <a:pt x="1047" y="6487"/>
                  </a:lnTo>
                  <a:lnTo>
                    <a:pt x="1089" y="6487"/>
                  </a:lnTo>
                  <a:lnTo>
                    <a:pt x="1005" y="6591"/>
                  </a:lnTo>
                  <a:lnTo>
                    <a:pt x="1047" y="6654"/>
                  </a:lnTo>
                  <a:lnTo>
                    <a:pt x="963" y="6779"/>
                  </a:lnTo>
                  <a:lnTo>
                    <a:pt x="1047" y="6779"/>
                  </a:lnTo>
                  <a:lnTo>
                    <a:pt x="984" y="6863"/>
                  </a:lnTo>
                  <a:lnTo>
                    <a:pt x="921" y="6863"/>
                  </a:lnTo>
                  <a:lnTo>
                    <a:pt x="921" y="7072"/>
                  </a:lnTo>
                  <a:lnTo>
                    <a:pt x="859" y="7114"/>
                  </a:lnTo>
                  <a:lnTo>
                    <a:pt x="879" y="7282"/>
                  </a:lnTo>
                  <a:lnTo>
                    <a:pt x="859" y="7324"/>
                  </a:lnTo>
                  <a:lnTo>
                    <a:pt x="879" y="7533"/>
                  </a:lnTo>
                  <a:lnTo>
                    <a:pt x="921" y="7616"/>
                  </a:lnTo>
                  <a:lnTo>
                    <a:pt x="1005" y="7616"/>
                  </a:lnTo>
                  <a:lnTo>
                    <a:pt x="984" y="7512"/>
                  </a:lnTo>
                  <a:lnTo>
                    <a:pt x="1110" y="7449"/>
                  </a:lnTo>
                  <a:lnTo>
                    <a:pt x="1089" y="7512"/>
                  </a:lnTo>
                  <a:lnTo>
                    <a:pt x="1172" y="7554"/>
                  </a:lnTo>
                  <a:lnTo>
                    <a:pt x="1172" y="7637"/>
                  </a:lnTo>
                  <a:lnTo>
                    <a:pt x="1277" y="7658"/>
                  </a:lnTo>
                  <a:lnTo>
                    <a:pt x="1319" y="7868"/>
                  </a:lnTo>
                  <a:lnTo>
                    <a:pt x="1424" y="7868"/>
                  </a:lnTo>
                  <a:lnTo>
                    <a:pt x="1570" y="8035"/>
                  </a:lnTo>
                  <a:lnTo>
                    <a:pt x="1570" y="8119"/>
                  </a:lnTo>
                  <a:lnTo>
                    <a:pt x="1675" y="8140"/>
                  </a:lnTo>
                  <a:lnTo>
                    <a:pt x="1696" y="8244"/>
                  </a:lnTo>
                  <a:lnTo>
                    <a:pt x="1779" y="8244"/>
                  </a:lnTo>
                  <a:lnTo>
                    <a:pt x="1779" y="8286"/>
                  </a:lnTo>
                  <a:lnTo>
                    <a:pt x="1716" y="8370"/>
                  </a:lnTo>
                  <a:lnTo>
                    <a:pt x="1716" y="8391"/>
                  </a:lnTo>
                  <a:lnTo>
                    <a:pt x="1968" y="8579"/>
                  </a:lnTo>
                  <a:lnTo>
                    <a:pt x="2009" y="8663"/>
                  </a:lnTo>
                  <a:lnTo>
                    <a:pt x="2051" y="8537"/>
                  </a:lnTo>
                  <a:lnTo>
                    <a:pt x="2135" y="8453"/>
                  </a:lnTo>
                  <a:lnTo>
                    <a:pt x="2240" y="8537"/>
                  </a:lnTo>
                  <a:lnTo>
                    <a:pt x="2407" y="8579"/>
                  </a:lnTo>
                  <a:lnTo>
                    <a:pt x="2428" y="8642"/>
                  </a:lnTo>
                  <a:lnTo>
                    <a:pt x="2553" y="8642"/>
                  </a:lnTo>
                  <a:lnTo>
                    <a:pt x="2616" y="8704"/>
                  </a:lnTo>
                  <a:lnTo>
                    <a:pt x="2616" y="8893"/>
                  </a:lnTo>
                  <a:lnTo>
                    <a:pt x="2532" y="8976"/>
                  </a:lnTo>
                  <a:lnTo>
                    <a:pt x="2532" y="9060"/>
                  </a:lnTo>
                  <a:lnTo>
                    <a:pt x="2679" y="9081"/>
                  </a:lnTo>
                  <a:lnTo>
                    <a:pt x="2825" y="8976"/>
                  </a:lnTo>
                  <a:lnTo>
                    <a:pt x="2930" y="8976"/>
                  </a:lnTo>
                  <a:lnTo>
                    <a:pt x="2993" y="9018"/>
                  </a:lnTo>
                  <a:lnTo>
                    <a:pt x="3076" y="8976"/>
                  </a:lnTo>
                  <a:lnTo>
                    <a:pt x="3076" y="8872"/>
                  </a:lnTo>
                  <a:lnTo>
                    <a:pt x="3097" y="8851"/>
                  </a:lnTo>
                  <a:lnTo>
                    <a:pt x="3076" y="8788"/>
                  </a:lnTo>
                  <a:lnTo>
                    <a:pt x="2972" y="8704"/>
                  </a:lnTo>
                  <a:lnTo>
                    <a:pt x="2930" y="8642"/>
                  </a:lnTo>
                  <a:lnTo>
                    <a:pt x="2846" y="8474"/>
                  </a:lnTo>
                  <a:lnTo>
                    <a:pt x="2742" y="8432"/>
                  </a:lnTo>
                  <a:lnTo>
                    <a:pt x="2637" y="8432"/>
                  </a:lnTo>
                  <a:lnTo>
                    <a:pt x="2574" y="8453"/>
                  </a:lnTo>
                  <a:lnTo>
                    <a:pt x="2491" y="8391"/>
                  </a:lnTo>
                  <a:lnTo>
                    <a:pt x="2344" y="8244"/>
                  </a:lnTo>
                  <a:lnTo>
                    <a:pt x="2260" y="8160"/>
                  </a:lnTo>
                  <a:lnTo>
                    <a:pt x="2260" y="8056"/>
                  </a:lnTo>
                  <a:lnTo>
                    <a:pt x="2219" y="8035"/>
                  </a:lnTo>
                  <a:lnTo>
                    <a:pt x="2198" y="8140"/>
                  </a:lnTo>
                  <a:lnTo>
                    <a:pt x="2030" y="8056"/>
                  </a:lnTo>
                  <a:lnTo>
                    <a:pt x="2051" y="7972"/>
                  </a:lnTo>
                  <a:lnTo>
                    <a:pt x="2135" y="7930"/>
                  </a:lnTo>
                  <a:lnTo>
                    <a:pt x="2156" y="7951"/>
                  </a:lnTo>
                  <a:lnTo>
                    <a:pt x="2198" y="7930"/>
                  </a:lnTo>
                  <a:lnTo>
                    <a:pt x="2219" y="7868"/>
                  </a:lnTo>
                  <a:lnTo>
                    <a:pt x="2156" y="7637"/>
                  </a:lnTo>
                  <a:lnTo>
                    <a:pt x="2114" y="7616"/>
                  </a:lnTo>
                  <a:lnTo>
                    <a:pt x="2114" y="7533"/>
                  </a:lnTo>
                  <a:lnTo>
                    <a:pt x="2030" y="7428"/>
                  </a:lnTo>
                  <a:lnTo>
                    <a:pt x="2009" y="7344"/>
                  </a:lnTo>
                  <a:lnTo>
                    <a:pt x="2009" y="7386"/>
                  </a:lnTo>
                  <a:lnTo>
                    <a:pt x="2009" y="7449"/>
                  </a:lnTo>
                  <a:lnTo>
                    <a:pt x="1947" y="7449"/>
                  </a:lnTo>
                  <a:lnTo>
                    <a:pt x="1884" y="7324"/>
                  </a:lnTo>
                  <a:lnTo>
                    <a:pt x="1821" y="7303"/>
                  </a:lnTo>
                  <a:lnTo>
                    <a:pt x="1842" y="7177"/>
                  </a:lnTo>
                  <a:lnTo>
                    <a:pt x="1800" y="7114"/>
                  </a:lnTo>
                  <a:lnTo>
                    <a:pt x="1779" y="6989"/>
                  </a:lnTo>
                  <a:lnTo>
                    <a:pt x="1716" y="6926"/>
                  </a:lnTo>
                  <a:lnTo>
                    <a:pt x="1633" y="6926"/>
                  </a:lnTo>
                  <a:lnTo>
                    <a:pt x="1612" y="6905"/>
                  </a:lnTo>
                  <a:lnTo>
                    <a:pt x="1570" y="6968"/>
                  </a:lnTo>
                  <a:lnTo>
                    <a:pt x="1528" y="7010"/>
                  </a:lnTo>
                  <a:lnTo>
                    <a:pt x="1486" y="7031"/>
                  </a:lnTo>
                  <a:lnTo>
                    <a:pt x="1424" y="6989"/>
                  </a:lnTo>
                  <a:lnTo>
                    <a:pt x="1486" y="6884"/>
                  </a:lnTo>
                  <a:lnTo>
                    <a:pt x="1382" y="6717"/>
                  </a:lnTo>
                  <a:lnTo>
                    <a:pt x="1382" y="6654"/>
                  </a:lnTo>
                  <a:lnTo>
                    <a:pt x="1361" y="6507"/>
                  </a:lnTo>
                  <a:lnTo>
                    <a:pt x="1361" y="6466"/>
                  </a:lnTo>
                  <a:lnTo>
                    <a:pt x="1403" y="6382"/>
                  </a:lnTo>
                  <a:lnTo>
                    <a:pt x="1382" y="6361"/>
                  </a:lnTo>
                  <a:lnTo>
                    <a:pt x="1319" y="6361"/>
                  </a:lnTo>
                  <a:lnTo>
                    <a:pt x="1382" y="6256"/>
                  </a:lnTo>
                  <a:lnTo>
                    <a:pt x="1382" y="6131"/>
                  </a:lnTo>
                  <a:lnTo>
                    <a:pt x="1507" y="5943"/>
                  </a:lnTo>
                  <a:lnTo>
                    <a:pt x="1528" y="5503"/>
                  </a:lnTo>
                  <a:lnTo>
                    <a:pt x="1612" y="5399"/>
                  </a:lnTo>
                  <a:lnTo>
                    <a:pt x="1633" y="5252"/>
                  </a:lnTo>
                  <a:lnTo>
                    <a:pt x="1716" y="5147"/>
                  </a:lnTo>
                  <a:lnTo>
                    <a:pt x="1737" y="5001"/>
                  </a:lnTo>
                  <a:lnTo>
                    <a:pt x="1696" y="4980"/>
                  </a:lnTo>
                  <a:lnTo>
                    <a:pt x="1716" y="4896"/>
                  </a:lnTo>
                  <a:lnTo>
                    <a:pt x="1716" y="4771"/>
                  </a:lnTo>
                  <a:lnTo>
                    <a:pt x="1779" y="4666"/>
                  </a:lnTo>
                  <a:lnTo>
                    <a:pt x="1779" y="4562"/>
                  </a:lnTo>
                  <a:lnTo>
                    <a:pt x="1675" y="4520"/>
                  </a:lnTo>
                  <a:lnTo>
                    <a:pt x="1696" y="4457"/>
                  </a:lnTo>
                  <a:lnTo>
                    <a:pt x="1696" y="4415"/>
                  </a:lnTo>
                  <a:lnTo>
                    <a:pt x="1800" y="4415"/>
                  </a:lnTo>
                  <a:lnTo>
                    <a:pt x="1821" y="4394"/>
                  </a:lnTo>
                  <a:lnTo>
                    <a:pt x="1884" y="4415"/>
                  </a:lnTo>
                  <a:lnTo>
                    <a:pt x="1926" y="4415"/>
                  </a:lnTo>
                  <a:lnTo>
                    <a:pt x="2030" y="4373"/>
                  </a:lnTo>
                  <a:lnTo>
                    <a:pt x="2051" y="4394"/>
                  </a:lnTo>
                  <a:lnTo>
                    <a:pt x="2135" y="4394"/>
                  </a:lnTo>
                  <a:lnTo>
                    <a:pt x="2219" y="4415"/>
                  </a:lnTo>
                  <a:lnTo>
                    <a:pt x="2260" y="4499"/>
                  </a:lnTo>
                  <a:lnTo>
                    <a:pt x="2219" y="4520"/>
                  </a:lnTo>
                  <a:lnTo>
                    <a:pt x="2219" y="4687"/>
                  </a:lnTo>
                  <a:lnTo>
                    <a:pt x="2260" y="4792"/>
                  </a:lnTo>
                  <a:lnTo>
                    <a:pt x="2240" y="4813"/>
                  </a:lnTo>
                  <a:lnTo>
                    <a:pt x="2198" y="4917"/>
                  </a:lnTo>
                  <a:lnTo>
                    <a:pt x="2302" y="4896"/>
                  </a:lnTo>
                  <a:lnTo>
                    <a:pt x="2365" y="4917"/>
                  </a:lnTo>
                  <a:lnTo>
                    <a:pt x="2470" y="4896"/>
                  </a:lnTo>
                  <a:lnTo>
                    <a:pt x="2616" y="4917"/>
                  </a:lnTo>
                  <a:lnTo>
                    <a:pt x="2658" y="4980"/>
                  </a:lnTo>
                  <a:lnTo>
                    <a:pt x="2658" y="4938"/>
                  </a:lnTo>
                  <a:lnTo>
                    <a:pt x="2658" y="4917"/>
                  </a:lnTo>
                  <a:lnTo>
                    <a:pt x="2721" y="4875"/>
                  </a:lnTo>
                  <a:lnTo>
                    <a:pt x="2784" y="4896"/>
                  </a:lnTo>
                  <a:lnTo>
                    <a:pt x="2951" y="5043"/>
                  </a:lnTo>
                  <a:lnTo>
                    <a:pt x="3014" y="5085"/>
                  </a:lnTo>
                  <a:lnTo>
                    <a:pt x="3014" y="5127"/>
                  </a:lnTo>
                  <a:lnTo>
                    <a:pt x="3076" y="5127"/>
                  </a:lnTo>
                  <a:lnTo>
                    <a:pt x="3181" y="5231"/>
                  </a:lnTo>
                  <a:lnTo>
                    <a:pt x="3202" y="5252"/>
                  </a:lnTo>
                  <a:lnTo>
                    <a:pt x="3244" y="5252"/>
                  </a:lnTo>
                  <a:lnTo>
                    <a:pt x="3244" y="5189"/>
                  </a:lnTo>
                  <a:lnTo>
                    <a:pt x="3286" y="5189"/>
                  </a:lnTo>
                  <a:lnTo>
                    <a:pt x="3286" y="5106"/>
                  </a:lnTo>
                  <a:lnTo>
                    <a:pt x="3307" y="4875"/>
                  </a:lnTo>
                  <a:lnTo>
                    <a:pt x="3265" y="4771"/>
                  </a:lnTo>
                  <a:lnTo>
                    <a:pt x="3160" y="4708"/>
                  </a:lnTo>
                  <a:lnTo>
                    <a:pt x="3097" y="4478"/>
                  </a:lnTo>
                  <a:lnTo>
                    <a:pt x="3139" y="4269"/>
                  </a:lnTo>
                  <a:lnTo>
                    <a:pt x="3202" y="4143"/>
                  </a:lnTo>
                  <a:lnTo>
                    <a:pt x="3265" y="3955"/>
                  </a:lnTo>
                  <a:lnTo>
                    <a:pt x="3369" y="3787"/>
                  </a:lnTo>
                  <a:lnTo>
                    <a:pt x="3495" y="3787"/>
                  </a:lnTo>
                  <a:lnTo>
                    <a:pt x="3767" y="3725"/>
                  </a:lnTo>
                  <a:lnTo>
                    <a:pt x="3913" y="3725"/>
                  </a:lnTo>
                  <a:lnTo>
                    <a:pt x="3976" y="3766"/>
                  </a:lnTo>
                  <a:lnTo>
                    <a:pt x="4123" y="3683"/>
                  </a:lnTo>
                  <a:lnTo>
                    <a:pt x="4248" y="3683"/>
                  </a:lnTo>
                  <a:lnTo>
                    <a:pt x="4395" y="3746"/>
                  </a:lnTo>
                  <a:lnTo>
                    <a:pt x="4541" y="3725"/>
                  </a:lnTo>
                  <a:lnTo>
                    <a:pt x="4646" y="3787"/>
                  </a:lnTo>
                  <a:lnTo>
                    <a:pt x="4771" y="3725"/>
                  </a:lnTo>
                  <a:lnTo>
                    <a:pt x="4855" y="3641"/>
                  </a:lnTo>
                  <a:lnTo>
                    <a:pt x="4855" y="3432"/>
                  </a:lnTo>
                  <a:lnTo>
                    <a:pt x="4834" y="3348"/>
                  </a:lnTo>
                  <a:lnTo>
                    <a:pt x="4855" y="3243"/>
                  </a:lnTo>
                  <a:lnTo>
                    <a:pt x="4855" y="3160"/>
                  </a:lnTo>
                  <a:lnTo>
                    <a:pt x="4876" y="3034"/>
                  </a:lnTo>
                  <a:lnTo>
                    <a:pt x="4876" y="2950"/>
                  </a:lnTo>
                  <a:lnTo>
                    <a:pt x="4729" y="2846"/>
                  </a:lnTo>
                  <a:lnTo>
                    <a:pt x="4750" y="2804"/>
                  </a:lnTo>
                  <a:lnTo>
                    <a:pt x="4667" y="2741"/>
                  </a:lnTo>
                  <a:lnTo>
                    <a:pt x="4541" y="2741"/>
                  </a:lnTo>
                  <a:lnTo>
                    <a:pt x="4437" y="2616"/>
                  </a:lnTo>
                  <a:lnTo>
                    <a:pt x="4332" y="2532"/>
                  </a:lnTo>
                  <a:lnTo>
                    <a:pt x="4353" y="2469"/>
                  </a:lnTo>
                  <a:lnTo>
                    <a:pt x="4353" y="2281"/>
                  </a:lnTo>
                  <a:lnTo>
                    <a:pt x="4311" y="2155"/>
                  </a:lnTo>
                  <a:lnTo>
                    <a:pt x="4353" y="2072"/>
                  </a:lnTo>
                  <a:lnTo>
                    <a:pt x="4353" y="1988"/>
                  </a:lnTo>
                  <a:lnTo>
                    <a:pt x="4311" y="1862"/>
                  </a:lnTo>
                  <a:lnTo>
                    <a:pt x="4185" y="1758"/>
                  </a:lnTo>
                  <a:lnTo>
                    <a:pt x="3913" y="1570"/>
                  </a:lnTo>
                  <a:lnTo>
                    <a:pt x="3830" y="1423"/>
                  </a:lnTo>
                  <a:lnTo>
                    <a:pt x="3579" y="1339"/>
                  </a:lnTo>
                  <a:lnTo>
                    <a:pt x="3390" y="1381"/>
                  </a:lnTo>
                  <a:lnTo>
                    <a:pt x="3265" y="1653"/>
                  </a:lnTo>
                  <a:lnTo>
                    <a:pt x="3014" y="1674"/>
                  </a:lnTo>
                  <a:lnTo>
                    <a:pt x="2930" y="1549"/>
                  </a:lnTo>
                  <a:lnTo>
                    <a:pt x="2825" y="1549"/>
                  </a:lnTo>
                  <a:lnTo>
                    <a:pt x="2616" y="1444"/>
                  </a:lnTo>
                  <a:lnTo>
                    <a:pt x="2428" y="1528"/>
                  </a:lnTo>
                  <a:lnTo>
                    <a:pt x="2428" y="1653"/>
                  </a:lnTo>
                  <a:lnTo>
                    <a:pt x="2260" y="1674"/>
                  </a:lnTo>
                  <a:lnTo>
                    <a:pt x="2114" y="1758"/>
                  </a:lnTo>
                  <a:lnTo>
                    <a:pt x="2114" y="1465"/>
                  </a:lnTo>
                  <a:lnTo>
                    <a:pt x="2114" y="1256"/>
                  </a:lnTo>
                  <a:lnTo>
                    <a:pt x="2051" y="1130"/>
                  </a:lnTo>
                  <a:lnTo>
                    <a:pt x="2114" y="1025"/>
                  </a:lnTo>
                  <a:lnTo>
                    <a:pt x="2135" y="942"/>
                  </a:lnTo>
                  <a:lnTo>
                    <a:pt x="2051" y="837"/>
                  </a:lnTo>
                  <a:lnTo>
                    <a:pt x="2135" y="712"/>
                  </a:lnTo>
                  <a:lnTo>
                    <a:pt x="2114" y="607"/>
                  </a:lnTo>
                  <a:lnTo>
                    <a:pt x="1905" y="607"/>
                  </a:lnTo>
                  <a:lnTo>
                    <a:pt x="1821" y="691"/>
                  </a:lnTo>
                  <a:lnTo>
                    <a:pt x="1716" y="628"/>
                  </a:lnTo>
                  <a:lnTo>
                    <a:pt x="1633" y="502"/>
                  </a:lnTo>
                  <a:lnTo>
                    <a:pt x="1716" y="419"/>
                  </a:lnTo>
                  <a:lnTo>
                    <a:pt x="1696" y="230"/>
                  </a:lnTo>
                  <a:lnTo>
                    <a:pt x="1591" y="105"/>
                  </a:lnTo>
                  <a:lnTo>
                    <a:pt x="1424" y="126"/>
                  </a:lnTo>
                  <a:lnTo>
                    <a:pt x="138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32"/>
            <p:cNvSpPr/>
            <p:nvPr/>
          </p:nvSpPr>
          <p:spPr>
            <a:xfrm>
              <a:off x="3138183" y="2996217"/>
              <a:ext cx="187110" cy="401792"/>
            </a:xfrm>
            <a:custGeom>
              <a:rect b="b" l="l" r="r" t="t"/>
              <a:pathLst>
                <a:path extrusionOk="0" h="11530" w="5127">
                  <a:moveTo>
                    <a:pt x="2407" y="0"/>
                  </a:moveTo>
                  <a:lnTo>
                    <a:pt x="2302" y="42"/>
                  </a:lnTo>
                  <a:lnTo>
                    <a:pt x="2344" y="63"/>
                  </a:lnTo>
                  <a:lnTo>
                    <a:pt x="2365" y="147"/>
                  </a:lnTo>
                  <a:lnTo>
                    <a:pt x="2260" y="251"/>
                  </a:lnTo>
                  <a:lnTo>
                    <a:pt x="2260" y="419"/>
                  </a:lnTo>
                  <a:lnTo>
                    <a:pt x="2281" y="523"/>
                  </a:lnTo>
                  <a:lnTo>
                    <a:pt x="2155" y="461"/>
                  </a:lnTo>
                  <a:lnTo>
                    <a:pt x="2072" y="377"/>
                  </a:lnTo>
                  <a:lnTo>
                    <a:pt x="1925" y="482"/>
                  </a:lnTo>
                  <a:lnTo>
                    <a:pt x="1716" y="544"/>
                  </a:lnTo>
                  <a:lnTo>
                    <a:pt x="1653" y="691"/>
                  </a:lnTo>
                  <a:lnTo>
                    <a:pt x="1528" y="858"/>
                  </a:lnTo>
                  <a:lnTo>
                    <a:pt x="1402" y="900"/>
                  </a:lnTo>
                  <a:lnTo>
                    <a:pt x="1214" y="1193"/>
                  </a:lnTo>
                  <a:lnTo>
                    <a:pt x="1193" y="1360"/>
                  </a:lnTo>
                  <a:lnTo>
                    <a:pt x="1235" y="1402"/>
                  </a:lnTo>
                  <a:lnTo>
                    <a:pt x="1151" y="1632"/>
                  </a:lnTo>
                  <a:lnTo>
                    <a:pt x="1005" y="1904"/>
                  </a:lnTo>
                  <a:lnTo>
                    <a:pt x="1005" y="2009"/>
                  </a:lnTo>
                  <a:lnTo>
                    <a:pt x="1130" y="2051"/>
                  </a:lnTo>
                  <a:lnTo>
                    <a:pt x="1005" y="2365"/>
                  </a:lnTo>
                  <a:lnTo>
                    <a:pt x="942" y="2616"/>
                  </a:lnTo>
                  <a:lnTo>
                    <a:pt x="879" y="2825"/>
                  </a:lnTo>
                  <a:lnTo>
                    <a:pt x="712" y="2825"/>
                  </a:lnTo>
                  <a:lnTo>
                    <a:pt x="607" y="2783"/>
                  </a:lnTo>
                  <a:lnTo>
                    <a:pt x="502" y="2783"/>
                  </a:lnTo>
                  <a:lnTo>
                    <a:pt x="565" y="3076"/>
                  </a:lnTo>
                  <a:lnTo>
                    <a:pt x="565" y="3202"/>
                  </a:lnTo>
                  <a:lnTo>
                    <a:pt x="565" y="3411"/>
                  </a:lnTo>
                  <a:lnTo>
                    <a:pt x="419" y="3411"/>
                  </a:lnTo>
                  <a:lnTo>
                    <a:pt x="440" y="3578"/>
                  </a:lnTo>
                  <a:lnTo>
                    <a:pt x="419" y="3704"/>
                  </a:lnTo>
                  <a:lnTo>
                    <a:pt x="440" y="3808"/>
                  </a:lnTo>
                  <a:lnTo>
                    <a:pt x="398" y="4018"/>
                  </a:lnTo>
                  <a:lnTo>
                    <a:pt x="314" y="4039"/>
                  </a:lnTo>
                  <a:lnTo>
                    <a:pt x="272" y="4018"/>
                  </a:lnTo>
                  <a:lnTo>
                    <a:pt x="251" y="4122"/>
                  </a:lnTo>
                  <a:lnTo>
                    <a:pt x="251" y="4206"/>
                  </a:lnTo>
                  <a:lnTo>
                    <a:pt x="251" y="4332"/>
                  </a:lnTo>
                  <a:lnTo>
                    <a:pt x="189" y="4457"/>
                  </a:lnTo>
                  <a:lnTo>
                    <a:pt x="147" y="4436"/>
                  </a:lnTo>
                  <a:lnTo>
                    <a:pt x="42" y="4562"/>
                  </a:lnTo>
                  <a:lnTo>
                    <a:pt x="0" y="4666"/>
                  </a:lnTo>
                  <a:lnTo>
                    <a:pt x="0" y="4729"/>
                  </a:lnTo>
                  <a:lnTo>
                    <a:pt x="84" y="4834"/>
                  </a:lnTo>
                  <a:lnTo>
                    <a:pt x="105" y="4980"/>
                  </a:lnTo>
                  <a:lnTo>
                    <a:pt x="377" y="5231"/>
                  </a:lnTo>
                  <a:lnTo>
                    <a:pt x="377" y="5231"/>
                  </a:lnTo>
                  <a:lnTo>
                    <a:pt x="314" y="5127"/>
                  </a:lnTo>
                  <a:lnTo>
                    <a:pt x="314" y="5064"/>
                  </a:lnTo>
                  <a:lnTo>
                    <a:pt x="398" y="5148"/>
                  </a:lnTo>
                  <a:lnTo>
                    <a:pt x="523" y="5148"/>
                  </a:lnTo>
                  <a:lnTo>
                    <a:pt x="419" y="5231"/>
                  </a:lnTo>
                  <a:lnTo>
                    <a:pt x="440" y="5273"/>
                  </a:lnTo>
                  <a:lnTo>
                    <a:pt x="565" y="5273"/>
                  </a:lnTo>
                  <a:lnTo>
                    <a:pt x="565" y="5189"/>
                  </a:lnTo>
                  <a:lnTo>
                    <a:pt x="586" y="5273"/>
                  </a:lnTo>
                  <a:lnTo>
                    <a:pt x="691" y="5273"/>
                  </a:lnTo>
                  <a:lnTo>
                    <a:pt x="733" y="5357"/>
                  </a:lnTo>
                  <a:lnTo>
                    <a:pt x="921" y="5399"/>
                  </a:lnTo>
                  <a:lnTo>
                    <a:pt x="1026" y="5566"/>
                  </a:lnTo>
                  <a:lnTo>
                    <a:pt x="1026" y="5671"/>
                  </a:lnTo>
                  <a:lnTo>
                    <a:pt x="942" y="5692"/>
                  </a:lnTo>
                  <a:lnTo>
                    <a:pt x="900" y="5608"/>
                  </a:lnTo>
                  <a:lnTo>
                    <a:pt x="816" y="5671"/>
                  </a:lnTo>
                  <a:lnTo>
                    <a:pt x="900" y="5754"/>
                  </a:lnTo>
                  <a:lnTo>
                    <a:pt x="921" y="5775"/>
                  </a:lnTo>
                  <a:lnTo>
                    <a:pt x="900" y="5796"/>
                  </a:lnTo>
                  <a:lnTo>
                    <a:pt x="795" y="5775"/>
                  </a:lnTo>
                  <a:lnTo>
                    <a:pt x="774" y="5671"/>
                  </a:lnTo>
                  <a:lnTo>
                    <a:pt x="670" y="5671"/>
                  </a:lnTo>
                  <a:lnTo>
                    <a:pt x="670" y="5712"/>
                  </a:lnTo>
                  <a:lnTo>
                    <a:pt x="795" y="5817"/>
                  </a:lnTo>
                  <a:lnTo>
                    <a:pt x="795" y="5880"/>
                  </a:lnTo>
                  <a:lnTo>
                    <a:pt x="900" y="6005"/>
                  </a:lnTo>
                  <a:lnTo>
                    <a:pt x="1109" y="6068"/>
                  </a:lnTo>
                  <a:lnTo>
                    <a:pt x="1088" y="5880"/>
                  </a:lnTo>
                  <a:lnTo>
                    <a:pt x="1026" y="5775"/>
                  </a:lnTo>
                  <a:lnTo>
                    <a:pt x="1151" y="5859"/>
                  </a:lnTo>
                  <a:lnTo>
                    <a:pt x="1151" y="5964"/>
                  </a:lnTo>
                  <a:lnTo>
                    <a:pt x="1214" y="6068"/>
                  </a:lnTo>
                  <a:lnTo>
                    <a:pt x="1298" y="6131"/>
                  </a:lnTo>
                  <a:lnTo>
                    <a:pt x="1319" y="6298"/>
                  </a:lnTo>
                  <a:lnTo>
                    <a:pt x="1402" y="6382"/>
                  </a:lnTo>
                  <a:lnTo>
                    <a:pt x="1360" y="6403"/>
                  </a:lnTo>
                  <a:lnTo>
                    <a:pt x="1402" y="6445"/>
                  </a:lnTo>
                  <a:lnTo>
                    <a:pt x="1465" y="6487"/>
                  </a:lnTo>
                  <a:lnTo>
                    <a:pt x="1465" y="6717"/>
                  </a:lnTo>
                  <a:lnTo>
                    <a:pt x="1570" y="6947"/>
                  </a:lnTo>
                  <a:lnTo>
                    <a:pt x="1632" y="7010"/>
                  </a:lnTo>
                  <a:lnTo>
                    <a:pt x="1486" y="7114"/>
                  </a:lnTo>
                  <a:lnTo>
                    <a:pt x="1402" y="7658"/>
                  </a:lnTo>
                  <a:lnTo>
                    <a:pt x="1444" y="7784"/>
                  </a:lnTo>
                  <a:lnTo>
                    <a:pt x="1423" y="7847"/>
                  </a:lnTo>
                  <a:lnTo>
                    <a:pt x="1444" y="7889"/>
                  </a:lnTo>
                  <a:lnTo>
                    <a:pt x="1528" y="7742"/>
                  </a:lnTo>
                  <a:lnTo>
                    <a:pt x="1653" y="7637"/>
                  </a:lnTo>
                  <a:lnTo>
                    <a:pt x="1716" y="7470"/>
                  </a:lnTo>
                  <a:lnTo>
                    <a:pt x="1716" y="7658"/>
                  </a:lnTo>
                  <a:lnTo>
                    <a:pt x="1549" y="7805"/>
                  </a:lnTo>
                  <a:lnTo>
                    <a:pt x="1549" y="7972"/>
                  </a:lnTo>
                  <a:lnTo>
                    <a:pt x="1632" y="7951"/>
                  </a:lnTo>
                  <a:lnTo>
                    <a:pt x="1632" y="7868"/>
                  </a:lnTo>
                  <a:lnTo>
                    <a:pt x="1779" y="7784"/>
                  </a:lnTo>
                  <a:lnTo>
                    <a:pt x="1863" y="7868"/>
                  </a:lnTo>
                  <a:lnTo>
                    <a:pt x="1925" y="7868"/>
                  </a:lnTo>
                  <a:lnTo>
                    <a:pt x="1925" y="7805"/>
                  </a:lnTo>
                  <a:lnTo>
                    <a:pt x="1946" y="7847"/>
                  </a:lnTo>
                  <a:lnTo>
                    <a:pt x="1988" y="7847"/>
                  </a:lnTo>
                  <a:lnTo>
                    <a:pt x="2009" y="7805"/>
                  </a:lnTo>
                  <a:lnTo>
                    <a:pt x="2135" y="7805"/>
                  </a:lnTo>
                  <a:lnTo>
                    <a:pt x="2365" y="7658"/>
                  </a:lnTo>
                  <a:lnTo>
                    <a:pt x="2386" y="7575"/>
                  </a:lnTo>
                  <a:lnTo>
                    <a:pt x="2448" y="7596"/>
                  </a:lnTo>
                  <a:lnTo>
                    <a:pt x="2511" y="7596"/>
                  </a:lnTo>
                  <a:lnTo>
                    <a:pt x="2658" y="7533"/>
                  </a:lnTo>
                  <a:lnTo>
                    <a:pt x="2574" y="7491"/>
                  </a:lnTo>
                  <a:lnTo>
                    <a:pt x="2574" y="7470"/>
                  </a:lnTo>
                  <a:lnTo>
                    <a:pt x="2511" y="7365"/>
                  </a:lnTo>
                  <a:lnTo>
                    <a:pt x="2574" y="7365"/>
                  </a:lnTo>
                  <a:lnTo>
                    <a:pt x="2616" y="7449"/>
                  </a:lnTo>
                  <a:lnTo>
                    <a:pt x="2720" y="7470"/>
                  </a:lnTo>
                  <a:lnTo>
                    <a:pt x="2888" y="7345"/>
                  </a:lnTo>
                  <a:lnTo>
                    <a:pt x="2867" y="7282"/>
                  </a:lnTo>
                  <a:lnTo>
                    <a:pt x="2909" y="7240"/>
                  </a:lnTo>
                  <a:lnTo>
                    <a:pt x="2909" y="7114"/>
                  </a:lnTo>
                  <a:lnTo>
                    <a:pt x="2867" y="7052"/>
                  </a:lnTo>
                  <a:lnTo>
                    <a:pt x="2867" y="7010"/>
                  </a:lnTo>
                  <a:lnTo>
                    <a:pt x="2888" y="6947"/>
                  </a:lnTo>
                  <a:lnTo>
                    <a:pt x="2804" y="6863"/>
                  </a:lnTo>
                  <a:lnTo>
                    <a:pt x="2909" y="6947"/>
                  </a:lnTo>
                  <a:lnTo>
                    <a:pt x="2909" y="7010"/>
                  </a:lnTo>
                  <a:lnTo>
                    <a:pt x="2992" y="7010"/>
                  </a:lnTo>
                  <a:lnTo>
                    <a:pt x="2992" y="7073"/>
                  </a:lnTo>
                  <a:lnTo>
                    <a:pt x="3118" y="7282"/>
                  </a:lnTo>
                  <a:lnTo>
                    <a:pt x="3181" y="7365"/>
                  </a:lnTo>
                  <a:lnTo>
                    <a:pt x="3202" y="7491"/>
                  </a:lnTo>
                  <a:lnTo>
                    <a:pt x="3306" y="7491"/>
                  </a:lnTo>
                  <a:lnTo>
                    <a:pt x="3390" y="7470"/>
                  </a:lnTo>
                  <a:lnTo>
                    <a:pt x="3411" y="7386"/>
                  </a:lnTo>
                  <a:lnTo>
                    <a:pt x="3411" y="7470"/>
                  </a:lnTo>
                  <a:lnTo>
                    <a:pt x="3390" y="7533"/>
                  </a:lnTo>
                  <a:lnTo>
                    <a:pt x="3432" y="7658"/>
                  </a:lnTo>
                  <a:lnTo>
                    <a:pt x="3432" y="7700"/>
                  </a:lnTo>
                  <a:lnTo>
                    <a:pt x="3411" y="7742"/>
                  </a:lnTo>
                  <a:lnTo>
                    <a:pt x="3432" y="7847"/>
                  </a:lnTo>
                  <a:lnTo>
                    <a:pt x="3495" y="7889"/>
                  </a:lnTo>
                  <a:lnTo>
                    <a:pt x="3536" y="8307"/>
                  </a:lnTo>
                  <a:lnTo>
                    <a:pt x="3578" y="8328"/>
                  </a:lnTo>
                  <a:lnTo>
                    <a:pt x="3578" y="8516"/>
                  </a:lnTo>
                  <a:lnTo>
                    <a:pt x="3725" y="8600"/>
                  </a:lnTo>
                  <a:lnTo>
                    <a:pt x="3704" y="8642"/>
                  </a:lnTo>
                  <a:lnTo>
                    <a:pt x="3704" y="8788"/>
                  </a:lnTo>
                  <a:lnTo>
                    <a:pt x="3767" y="8851"/>
                  </a:lnTo>
                  <a:lnTo>
                    <a:pt x="3767" y="9123"/>
                  </a:lnTo>
                  <a:lnTo>
                    <a:pt x="3829" y="9228"/>
                  </a:lnTo>
                  <a:lnTo>
                    <a:pt x="3829" y="9332"/>
                  </a:lnTo>
                  <a:lnTo>
                    <a:pt x="3850" y="9311"/>
                  </a:lnTo>
                  <a:lnTo>
                    <a:pt x="3871" y="9123"/>
                  </a:lnTo>
                  <a:lnTo>
                    <a:pt x="3955" y="9249"/>
                  </a:lnTo>
                  <a:lnTo>
                    <a:pt x="3976" y="9374"/>
                  </a:lnTo>
                  <a:lnTo>
                    <a:pt x="4059" y="9458"/>
                  </a:lnTo>
                  <a:lnTo>
                    <a:pt x="4080" y="9793"/>
                  </a:lnTo>
                  <a:lnTo>
                    <a:pt x="4164" y="9855"/>
                  </a:lnTo>
                  <a:lnTo>
                    <a:pt x="4185" y="9960"/>
                  </a:lnTo>
                  <a:lnTo>
                    <a:pt x="4143" y="10002"/>
                  </a:lnTo>
                  <a:lnTo>
                    <a:pt x="4164" y="10169"/>
                  </a:lnTo>
                  <a:lnTo>
                    <a:pt x="4227" y="10253"/>
                  </a:lnTo>
                  <a:lnTo>
                    <a:pt x="4290" y="10316"/>
                  </a:lnTo>
                  <a:lnTo>
                    <a:pt x="4227" y="10399"/>
                  </a:lnTo>
                  <a:lnTo>
                    <a:pt x="4269" y="10567"/>
                  </a:lnTo>
                  <a:lnTo>
                    <a:pt x="4248" y="10609"/>
                  </a:lnTo>
                  <a:lnTo>
                    <a:pt x="4227" y="10630"/>
                  </a:lnTo>
                  <a:lnTo>
                    <a:pt x="4185" y="10797"/>
                  </a:lnTo>
                  <a:lnTo>
                    <a:pt x="4227" y="10818"/>
                  </a:lnTo>
                  <a:lnTo>
                    <a:pt x="4227" y="10922"/>
                  </a:lnTo>
                  <a:lnTo>
                    <a:pt x="4143" y="11027"/>
                  </a:lnTo>
                  <a:lnTo>
                    <a:pt x="4101" y="11048"/>
                  </a:lnTo>
                  <a:lnTo>
                    <a:pt x="4059" y="11048"/>
                  </a:lnTo>
                  <a:lnTo>
                    <a:pt x="4059" y="11111"/>
                  </a:lnTo>
                  <a:lnTo>
                    <a:pt x="4101" y="11194"/>
                  </a:lnTo>
                  <a:lnTo>
                    <a:pt x="4101" y="11341"/>
                  </a:lnTo>
                  <a:lnTo>
                    <a:pt x="4164" y="11529"/>
                  </a:lnTo>
                  <a:lnTo>
                    <a:pt x="4185" y="11341"/>
                  </a:lnTo>
                  <a:lnTo>
                    <a:pt x="4248" y="11236"/>
                  </a:lnTo>
                  <a:lnTo>
                    <a:pt x="4248" y="11257"/>
                  </a:lnTo>
                  <a:lnTo>
                    <a:pt x="4269" y="11153"/>
                  </a:lnTo>
                  <a:lnTo>
                    <a:pt x="4332" y="11090"/>
                  </a:lnTo>
                  <a:lnTo>
                    <a:pt x="4332" y="10922"/>
                  </a:lnTo>
                  <a:lnTo>
                    <a:pt x="4457" y="10839"/>
                  </a:lnTo>
                  <a:lnTo>
                    <a:pt x="4583" y="10483"/>
                  </a:lnTo>
                  <a:lnTo>
                    <a:pt x="4666" y="10420"/>
                  </a:lnTo>
                  <a:lnTo>
                    <a:pt x="4666" y="10253"/>
                  </a:lnTo>
                  <a:lnTo>
                    <a:pt x="4583" y="10106"/>
                  </a:lnTo>
                  <a:lnTo>
                    <a:pt x="4604" y="9960"/>
                  </a:lnTo>
                  <a:lnTo>
                    <a:pt x="4562" y="9855"/>
                  </a:lnTo>
                  <a:lnTo>
                    <a:pt x="4541" y="9667"/>
                  </a:lnTo>
                  <a:lnTo>
                    <a:pt x="4457" y="9583"/>
                  </a:lnTo>
                  <a:lnTo>
                    <a:pt x="4478" y="9479"/>
                  </a:lnTo>
                  <a:lnTo>
                    <a:pt x="4457" y="9353"/>
                  </a:lnTo>
                  <a:lnTo>
                    <a:pt x="4478" y="9270"/>
                  </a:lnTo>
                  <a:lnTo>
                    <a:pt x="4436" y="9018"/>
                  </a:lnTo>
                  <a:lnTo>
                    <a:pt x="4269" y="8851"/>
                  </a:lnTo>
                  <a:lnTo>
                    <a:pt x="4080" y="8725"/>
                  </a:lnTo>
                  <a:lnTo>
                    <a:pt x="3934" y="8537"/>
                  </a:lnTo>
                  <a:lnTo>
                    <a:pt x="3934" y="8433"/>
                  </a:lnTo>
                  <a:lnTo>
                    <a:pt x="3850" y="8223"/>
                  </a:lnTo>
                  <a:lnTo>
                    <a:pt x="3955" y="8181"/>
                  </a:lnTo>
                  <a:lnTo>
                    <a:pt x="3976" y="8077"/>
                  </a:lnTo>
                  <a:lnTo>
                    <a:pt x="3934" y="7784"/>
                  </a:lnTo>
                  <a:lnTo>
                    <a:pt x="3955" y="7700"/>
                  </a:lnTo>
                  <a:lnTo>
                    <a:pt x="4059" y="7658"/>
                  </a:lnTo>
                  <a:lnTo>
                    <a:pt x="4059" y="7533"/>
                  </a:lnTo>
                  <a:lnTo>
                    <a:pt x="3934" y="7470"/>
                  </a:lnTo>
                  <a:lnTo>
                    <a:pt x="3934" y="7345"/>
                  </a:lnTo>
                  <a:lnTo>
                    <a:pt x="3850" y="7219"/>
                  </a:lnTo>
                  <a:lnTo>
                    <a:pt x="3767" y="7156"/>
                  </a:lnTo>
                  <a:lnTo>
                    <a:pt x="3620" y="6863"/>
                  </a:lnTo>
                  <a:lnTo>
                    <a:pt x="3495" y="6759"/>
                  </a:lnTo>
                  <a:lnTo>
                    <a:pt x="3432" y="6696"/>
                  </a:lnTo>
                  <a:lnTo>
                    <a:pt x="3348" y="6612"/>
                  </a:lnTo>
                  <a:lnTo>
                    <a:pt x="3243" y="6424"/>
                  </a:lnTo>
                  <a:lnTo>
                    <a:pt x="3181" y="6403"/>
                  </a:lnTo>
                  <a:lnTo>
                    <a:pt x="3181" y="6319"/>
                  </a:lnTo>
                  <a:lnTo>
                    <a:pt x="3306" y="6236"/>
                  </a:lnTo>
                  <a:lnTo>
                    <a:pt x="3411" y="6173"/>
                  </a:lnTo>
                  <a:lnTo>
                    <a:pt x="3390" y="6089"/>
                  </a:lnTo>
                  <a:lnTo>
                    <a:pt x="3390" y="5901"/>
                  </a:lnTo>
                  <a:lnTo>
                    <a:pt x="3453" y="5817"/>
                  </a:lnTo>
                  <a:lnTo>
                    <a:pt x="3432" y="5650"/>
                  </a:lnTo>
                  <a:lnTo>
                    <a:pt x="3515" y="5503"/>
                  </a:lnTo>
                  <a:lnTo>
                    <a:pt x="3746" y="5587"/>
                  </a:lnTo>
                  <a:lnTo>
                    <a:pt x="3871" y="5482"/>
                  </a:lnTo>
                  <a:lnTo>
                    <a:pt x="4018" y="5482"/>
                  </a:lnTo>
                  <a:lnTo>
                    <a:pt x="4039" y="5440"/>
                  </a:lnTo>
                  <a:lnTo>
                    <a:pt x="4039" y="5273"/>
                  </a:lnTo>
                  <a:lnTo>
                    <a:pt x="4101" y="5231"/>
                  </a:lnTo>
                  <a:lnTo>
                    <a:pt x="4269" y="5252"/>
                  </a:lnTo>
                  <a:lnTo>
                    <a:pt x="4290" y="5168"/>
                  </a:lnTo>
                  <a:lnTo>
                    <a:pt x="4248" y="5085"/>
                  </a:lnTo>
                  <a:lnTo>
                    <a:pt x="4248" y="5022"/>
                  </a:lnTo>
                  <a:lnTo>
                    <a:pt x="4373" y="4980"/>
                  </a:lnTo>
                  <a:lnTo>
                    <a:pt x="4541" y="4959"/>
                  </a:lnTo>
                  <a:lnTo>
                    <a:pt x="4562" y="4959"/>
                  </a:lnTo>
                  <a:lnTo>
                    <a:pt x="4604" y="4813"/>
                  </a:lnTo>
                  <a:lnTo>
                    <a:pt x="4666" y="4813"/>
                  </a:lnTo>
                  <a:lnTo>
                    <a:pt x="4792" y="4729"/>
                  </a:lnTo>
                  <a:lnTo>
                    <a:pt x="4750" y="4645"/>
                  </a:lnTo>
                  <a:lnTo>
                    <a:pt x="4792" y="4541"/>
                  </a:lnTo>
                  <a:lnTo>
                    <a:pt x="4813" y="4436"/>
                  </a:lnTo>
                  <a:lnTo>
                    <a:pt x="4980" y="4415"/>
                  </a:lnTo>
                  <a:lnTo>
                    <a:pt x="5085" y="4311"/>
                  </a:lnTo>
                  <a:lnTo>
                    <a:pt x="5127" y="4290"/>
                  </a:lnTo>
                  <a:lnTo>
                    <a:pt x="5127" y="4143"/>
                  </a:lnTo>
                  <a:lnTo>
                    <a:pt x="5022" y="4122"/>
                  </a:lnTo>
                  <a:lnTo>
                    <a:pt x="4771" y="4227"/>
                  </a:lnTo>
                  <a:lnTo>
                    <a:pt x="4624" y="4227"/>
                  </a:lnTo>
                  <a:lnTo>
                    <a:pt x="4562" y="4311"/>
                  </a:lnTo>
                  <a:lnTo>
                    <a:pt x="4436" y="4248"/>
                  </a:lnTo>
                  <a:lnTo>
                    <a:pt x="4394" y="4122"/>
                  </a:lnTo>
                  <a:lnTo>
                    <a:pt x="4436" y="3997"/>
                  </a:lnTo>
                  <a:lnTo>
                    <a:pt x="4352" y="3892"/>
                  </a:lnTo>
                  <a:lnTo>
                    <a:pt x="4269" y="3976"/>
                  </a:lnTo>
                  <a:lnTo>
                    <a:pt x="4227" y="3913"/>
                  </a:lnTo>
                  <a:lnTo>
                    <a:pt x="4039" y="3913"/>
                  </a:lnTo>
                  <a:lnTo>
                    <a:pt x="3955" y="3934"/>
                  </a:lnTo>
                  <a:lnTo>
                    <a:pt x="3934" y="3871"/>
                  </a:lnTo>
                  <a:lnTo>
                    <a:pt x="4039" y="3767"/>
                  </a:lnTo>
                  <a:lnTo>
                    <a:pt x="4185" y="3578"/>
                  </a:lnTo>
                  <a:lnTo>
                    <a:pt x="4164" y="3495"/>
                  </a:lnTo>
                  <a:lnTo>
                    <a:pt x="4227" y="3390"/>
                  </a:lnTo>
                  <a:lnTo>
                    <a:pt x="4227" y="3306"/>
                  </a:lnTo>
                  <a:lnTo>
                    <a:pt x="4101" y="3244"/>
                  </a:lnTo>
                  <a:lnTo>
                    <a:pt x="3955" y="3244"/>
                  </a:lnTo>
                  <a:lnTo>
                    <a:pt x="3934" y="3285"/>
                  </a:lnTo>
                  <a:lnTo>
                    <a:pt x="3871" y="3202"/>
                  </a:lnTo>
                  <a:lnTo>
                    <a:pt x="3913" y="3160"/>
                  </a:lnTo>
                  <a:lnTo>
                    <a:pt x="3767" y="3139"/>
                  </a:lnTo>
                  <a:lnTo>
                    <a:pt x="3704" y="3055"/>
                  </a:lnTo>
                  <a:lnTo>
                    <a:pt x="3725" y="2951"/>
                  </a:lnTo>
                  <a:lnTo>
                    <a:pt x="3704" y="2846"/>
                  </a:lnTo>
                  <a:lnTo>
                    <a:pt x="3557" y="2867"/>
                  </a:lnTo>
                  <a:lnTo>
                    <a:pt x="3495" y="2825"/>
                  </a:lnTo>
                  <a:lnTo>
                    <a:pt x="3515" y="2741"/>
                  </a:lnTo>
                  <a:lnTo>
                    <a:pt x="3495" y="2658"/>
                  </a:lnTo>
                  <a:lnTo>
                    <a:pt x="3223" y="2720"/>
                  </a:lnTo>
                  <a:lnTo>
                    <a:pt x="3097" y="2825"/>
                  </a:lnTo>
                  <a:lnTo>
                    <a:pt x="3034" y="2679"/>
                  </a:lnTo>
                  <a:lnTo>
                    <a:pt x="3055" y="2532"/>
                  </a:lnTo>
                  <a:lnTo>
                    <a:pt x="2992" y="2469"/>
                  </a:lnTo>
                  <a:lnTo>
                    <a:pt x="2930" y="2407"/>
                  </a:lnTo>
                  <a:lnTo>
                    <a:pt x="2825" y="2344"/>
                  </a:lnTo>
                  <a:lnTo>
                    <a:pt x="2825" y="2239"/>
                  </a:lnTo>
                  <a:lnTo>
                    <a:pt x="2888" y="2155"/>
                  </a:lnTo>
                  <a:lnTo>
                    <a:pt x="2825" y="2093"/>
                  </a:lnTo>
                  <a:lnTo>
                    <a:pt x="2888" y="2009"/>
                  </a:lnTo>
                  <a:lnTo>
                    <a:pt x="2971" y="1904"/>
                  </a:lnTo>
                  <a:lnTo>
                    <a:pt x="3034" y="1925"/>
                  </a:lnTo>
                  <a:lnTo>
                    <a:pt x="3097" y="1883"/>
                  </a:lnTo>
                  <a:lnTo>
                    <a:pt x="3034" y="1779"/>
                  </a:lnTo>
                  <a:lnTo>
                    <a:pt x="3055" y="1695"/>
                  </a:lnTo>
                  <a:lnTo>
                    <a:pt x="3118" y="1674"/>
                  </a:lnTo>
                  <a:lnTo>
                    <a:pt x="3139" y="1570"/>
                  </a:lnTo>
                  <a:lnTo>
                    <a:pt x="3243" y="1507"/>
                  </a:lnTo>
                  <a:lnTo>
                    <a:pt x="3285" y="1423"/>
                  </a:lnTo>
                  <a:lnTo>
                    <a:pt x="3285" y="1319"/>
                  </a:lnTo>
                  <a:lnTo>
                    <a:pt x="3306" y="1067"/>
                  </a:lnTo>
                  <a:lnTo>
                    <a:pt x="3285" y="900"/>
                  </a:lnTo>
                  <a:lnTo>
                    <a:pt x="3202" y="691"/>
                  </a:lnTo>
                  <a:lnTo>
                    <a:pt x="3202" y="544"/>
                  </a:lnTo>
                  <a:lnTo>
                    <a:pt x="3097" y="419"/>
                  </a:lnTo>
                  <a:lnTo>
                    <a:pt x="2992" y="419"/>
                  </a:lnTo>
                  <a:lnTo>
                    <a:pt x="2971" y="251"/>
                  </a:lnTo>
                  <a:lnTo>
                    <a:pt x="2825" y="147"/>
                  </a:lnTo>
                  <a:lnTo>
                    <a:pt x="2783" y="0"/>
                  </a:lnTo>
                  <a:lnTo>
                    <a:pt x="2616" y="0"/>
                  </a:lnTo>
                  <a:lnTo>
                    <a:pt x="2532" y="42"/>
                  </a:lnTo>
                  <a:lnTo>
                    <a:pt x="24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32"/>
            <p:cNvSpPr/>
            <p:nvPr/>
          </p:nvSpPr>
          <p:spPr>
            <a:xfrm>
              <a:off x="3038907" y="3032666"/>
              <a:ext cx="108463" cy="133466"/>
            </a:xfrm>
            <a:custGeom>
              <a:rect b="b" l="l" r="r" t="t"/>
              <a:pathLst>
                <a:path extrusionOk="0" h="3830" w="2972">
                  <a:moveTo>
                    <a:pt x="209" y="1"/>
                  </a:moveTo>
                  <a:lnTo>
                    <a:pt x="189" y="63"/>
                  </a:lnTo>
                  <a:lnTo>
                    <a:pt x="147" y="63"/>
                  </a:lnTo>
                  <a:lnTo>
                    <a:pt x="147" y="147"/>
                  </a:lnTo>
                  <a:lnTo>
                    <a:pt x="189" y="210"/>
                  </a:lnTo>
                  <a:lnTo>
                    <a:pt x="147" y="356"/>
                  </a:lnTo>
                  <a:lnTo>
                    <a:pt x="21" y="482"/>
                  </a:lnTo>
                  <a:lnTo>
                    <a:pt x="0" y="628"/>
                  </a:lnTo>
                  <a:lnTo>
                    <a:pt x="293" y="733"/>
                  </a:lnTo>
                  <a:lnTo>
                    <a:pt x="398" y="670"/>
                  </a:lnTo>
                  <a:lnTo>
                    <a:pt x="523" y="691"/>
                  </a:lnTo>
                  <a:lnTo>
                    <a:pt x="502" y="754"/>
                  </a:lnTo>
                  <a:lnTo>
                    <a:pt x="544" y="900"/>
                  </a:lnTo>
                  <a:lnTo>
                    <a:pt x="481" y="963"/>
                  </a:lnTo>
                  <a:lnTo>
                    <a:pt x="398" y="942"/>
                  </a:lnTo>
                  <a:lnTo>
                    <a:pt x="314" y="984"/>
                  </a:lnTo>
                  <a:lnTo>
                    <a:pt x="272" y="1151"/>
                  </a:lnTo>
                  <a:lnTo>
                    <a:pt x="168" y="1172"/>
                  </a:lnTo>
                  <a:lnTo>
                    <a:pt x="168" y="1402"/>
                  </a:lnTo>
                  <a:lnTo>
                    <a:pt x="293" y="1570"/>
                  </a:lnTo>
                  <a:lnTo>
                    <a:pt x="419" y="1612"/>
                  </a:lnTo>
                  <a:lnTo>
                    <a:pt x="586" y="1800"/>
                  </a:lnTo>
                  <a:lnTo>
                    <a:pt x="586" y="1988"/>
                  </a:lnTo>
                  <a:lnTo>
                    <a:pt x="628" y="2114"/>
                  </a:lnTo>
                  <a:lnTo>
                    <a:pt x="607" y="2218"/>
                  </a:lnTo>
                  <a:lnTo>
                    <a:pt x="628" y="2407"/>
                  </a:lnTo>
                  <a:lnTo>
                    <a:pt x="816" y="2637"/>
                  </a:lnTo>
                  <a:lnTo>
                    <a:pt x="816" y="2783"/>
                  </a:lnTo>
                  <a:lnTo>
                    <a:pt x="837" y="2888"/>
                  </a:lnTo>
                  <a:lnTo>
                    <a:pt x="879" y="3076"/>
                  </a:lnTo>
                  <a:lnTo>
                    <a:pt x="921" y="3055"/>
                  </a:lnTo>
                  <a:lnTo>
                    <a:pt x="984" y="3160"/>
                  </a:lnTo>
                  <a:lnTo>
                    <a:pt x="1005" y="3202"/>
                  </a:lnTo>
                  <a:lnTo>
                    <a:pt x="1046" y="3202"/>
                  </a:lnTo>
                  <a:lnTo>
                    <a:pt x="1067" y="3139"/>
                  </a:lnTo>
                  <a:lnTo>
                    <a:pt x="1130" y="3097"/>
                  </a:lnTo>
                  <a:lnTo>
                    <a:pt x="1214" y="3160"/>
                  </a:lnTo>
                  <a:lnTo>
                    <a:pt x="1214" y="3181"/>
                  </a:lnTo>
                  <a:lnTo>
                    <a:pt x="1256" y="3160"/>
                  </a:lnTo>
                  <a:lnTo>
                    <a:pt x="1298" y="3055"/>
                  </a:lnTo>
                  <a:lnTo>
                    <a:pt x="1214" y="2930"/>
                  </a:lnTo>
                  <a:lnTo>
                    <a:pt x="1256" y="2888"/>
                  </a:lnTo>
                  <a:lnTo>
                    <a:pt x="1256" y="2783"/>
                  </a:lnTo>
                  <a:lnTo>
                    <a:pt x="1318" y="2721"/>
                  </a:lnTo>
                  <a:lnTo>
                    <a:pt x="1318" y="2742"/>
                  </a:lnTo>
                  <a:lnTo>
                    <a:pt x="1256" y="2951"/>
                  </a:lnTo>
                  <a:lnTo>
                    <a:pt x="1339" y="3055"/>
                  </a:lnTo>
                  <a:lnTo>
                    <a:pt x="1423" y="2930"/>
                  </a:lnTo>
                  <a:lnTo>
                    <a:pt x="1507" y="2888"/>
                  </a:lnTo>
                  <a:lnTo>
                    <a:pt x="1507" y="2888"/>
                  </a:lnTo>
                  <a:lnTo>
                    <a:pt x="1465" y="2951"/>
                  </a:lnTo>
                  <a:lnTo>
                    <a:pt x="1423" y="2972"/>
                  </a:lnTo>
                  <a:lnTo>
                    <a:pt x="1360" y="3076"/>
                  </a:lnTo>
                  <a:lnTo>
                    <a:pt x="1465" y="3139"/>
                  </a:lnTo>
                  <a:lnTo>
                    <a:pt x="1549" y="2951"/>
                  </a:lnTo>
                  <a:lnTo>
                    <a:pt x="1653" y="2930"/>
                  </a:lnTo>
                  <a:lnTo>
                    <a:pt x="1674" y="2762"/>
                  </a:lnTo>
                  <a:lnTo>
                    <a:pt x="1590" y="2637"/>
                  </a:lnTo>
                  <a:lnTo>
                    <a:pt x="1528" y="2616"/>
                  </a:lnTo>
                  <a:lnTo>
                    <a:pt x="1632" y="2553"/>
                  </a:lnTo>
                  <a:lnTo>
                    <a:pt x="1653" y="2511"/>
                  </a:lnTo>
                  <a:lnTo>
                    <a:pt x="1570" y="2365"/>
                  </a:lnTo>
                  <a:lnTo>
                    <a:pt x="1549" y="2156"/>
                  </a:lnTo>
                  <a:lnTo>
                    <a:pt x="1590" y="2344"/>
                  </a:lnTo>
                  <a:lnTo>
                    <a:pt x="1716" y="2449"/>
                  </a:lnTo>
                  <a:lnTo>
                    <a:pt x="1779" y="2428"/>
                  </a:lnTo>
                  <a:lnTo>
                    <a:pt x="1779" y="2470"/>
                  </a:lnTo>
                  <a:lnTo>
                    <a:pt x="1988" y="2574"/>
                  </a:lnTo>
                  <a:lnTo>
                    <a:pt x="2093" y="2511"/>
                  </a:lnTo>
                  <a:lnTo>
                    <a:pt x="2155" y="2532"/>
                  </a:lnTo>
                  <a:lnTo>
                    <a:pt x="2155" y="2470"/>
                  </a:lnTo>
                  <a:lnTo>
                    <a:pt x="2197" y="2470"/>
                  </a:lnTo>
                  <a:lnTo>
                    <a:pt x="2365" y="2888"/>
                  </a:lnTo>
                  <a:lnTo>
                    <a:pt x="2448" y="2951"/>
                  </a:lnTo>
                  <a:lnTo>
                    <a:pt x="2448" y="3034"/>
                  </a:lnTo>
                  <a:lnTo>
                    <a:pt x="2406" y="3160"/>
                  </a:lnTo>
                  <a:lnTo>
                    <a:pt x="2469" y="3181"/>
                  </a:lnTo>
                  <a:lnTo>
                    <a:pt x="2406" y="3348"/>
                  </a:lnTo>
                  <a:lnTo>
                    <a:pt x="2448" y="3369"/>
                  </a:lnTo>
                  <a:lnTo>
                    <a:pt x="2511" y="3306"/>
                  </a:lnTo>
                  <a:lnTo>
                    <a:pt x="2553" y="3265"/>
                  </a:lnTo>
                  <a:lnTo>
                    <a:pt x="2553" y="3265"/>
                  </a:lnTo>
                  <a:lnTo>
                    <a:pt x="2511" y="3369"/>
                  </a:lnTo>
                  <a:lnTo>
                    <a:pt x="2490" y="3411"/>
                  </a:lnTo>
                  <a:lnTo>
                    <a:pt x="2553" y="3495"/>
                  </a:lnTo>
                  <a:lnTo>
                    <a:pt x="2637" y="3620"/>
                  </a:lnTo>
                  <a:lnTo>
                    <a:pt x="2720" y="3830"/>
                  </a:lnTo>
                  <a:lnTo>
                    <a:pt x="2762" y="3830"/>
                  </a:lnTo>
                  <a:lnTo>
                    <a:pt x="2720" y="3683"/>
                  </a:lnTo>
                  <a:lnTo>
                    <a:pt x="2720" y="3620"/>
                  </a:lnTo>
                  <a:lnTo>
                    <a:pt x="2762" y="3516"/>
                  </a:lnTo>
                  <a:lnTo>
                    <a:pt x="2867" y="3390"/>
                  </a:lnTo>
                  <a:lnTo>
                    <a:pt x="2909" y="3411"/>
                  </a:lnTo>
                  <a:lnTo>
                    <a:pt x="2971" y="3286"/>
                  </a:lnTo>
                  <a:lnTo>
                    <a:pt x="2971" y="3160"/>
                  </a:lnTo>
                  <a:lnTo>
                    <a:pt x="2930" y="3139"/>
                  </a:lnTo>
                  <a:lnTo>
                    <a:pt x="2909" y="3076"/>
                  </a:lnTo>
                  <a:lnTo>
                    <a:pt x="2909" y="3034"/>
                  </a:lnTo>
                  <a:lnTo>
                    <a:pt x="2888" y="2972"/>
                  </a:lnTo>
                  <a:lnTo>
                    <a:pt x="2867" y="2888"/>
                  </a:lnTo>
                  <a:lnTo>
                    <a:pt x="2804" y="2742"/>
                  </a:lnTo>
                  <a:lnTo>
                    <a:pt x="2783" y="2511"/>
                  </a:lnTo>
                  <a:lnTo>
                    <a:pt x="2720" y="2428"/>
                  </a:lnTo>
                  <a:lnTo>
                    <a:pt x="2720" y="2302"/>
                  </a:lnTo>
                  <a:lnTo>
                    <a:pt x="2699" y="2135"/>
                  </a:lnTo>
                  <a:lnTo>
                    <a:pt x="2637" y="2051"/>
                  </a:lnTo>
                  <a:lnTo>
                    <a:pt x="2595" y="2009"/>
                  </a:lnTo>
                  <a:lnTo>
                    <a:pt x="2511" y="2009"/>
                  </a:lnTo>
                  <a:lnTo>
                    <a:pt x="2448" y="1946"/>
                  </a:lnTo>
                  <a:lnTo>
                    <a:pt x="2386" y="2009"/>
                  </a:lnTo>
                  <a:lnTo>
                    <a:pt x="2406" y="2051"/>
                  </a:lnTo>
                  <a:lnTo>
                    <a:pt x="2386" y="2114"/>
                  </a:lnTo>
                  <a:lnTo>
                    <a:pt x="2386" y="2156"/>
                  </a:lnTo>
                  <a:lnTo>
                    <a:pt x="2344" y="2239"/>
                  </a:lnTo>
                  <a:lnTo>
                    <a:pt x="2365" y="2302"/>
                  </a:lnTo>
                  <a:lnTo>
                    <a:pt x="2365" y="2365"/>
                  </a:lnTo>
                  <a:lnTo>
                    <a:pt x="2281" y="2365"/>
                  </a:lnTo>
                  <a:lnTo>
                    <a:pt x="2197" y="2260"/>
                  </a:lnTo>
                  <a:lnTo>
                    <a:pt x="2093" y="2156"/>
                  </a:lnTo>
                  <a:lnTo>
                    <a:pt x="2093" y="2114"/>
                  </a:lnTo>
                  <a:lnTo>
                    <a:pt x="2030" y="2051"/>
                  </a:lnTo>
                  <a:lnTo>
                    <a:pt x="1967" y="1905"/>
                  </a:lnTo>
                  <a:lnTo>
                    <a:pt x="1967" y="1821"/>
                  </a:lnTo>
                  <a:lnTo>
                    <a:pt x="2030" y="1800"/>
                  </a:lnTo>
                  <a:lnTo>
                    <a:pt x="2051" y="1716"/>
                  </a:lnTo>
                  <a:lnTo>
                    <a:pt x="2155" y="1633"/>
                  </a:lnTo>
                  <a:lnTo>
                    <a:pt x="2176" y="1695"/>
                  </a:lnTo>
                  <a:lnTo>
                    <a:pt x="2260" y="1695"/>
                  </a:lnTo>
                  <a:lnTo>
                    <a:pt x="2302" y="1633"/>
                  </a:lnTo>
                  <a:lnTo>
                    <a:pt x="2302" y="1570"/>
                  </a:lnTo>
                  <a:lnTo>
                    <a:pt x="2365" y="1528"/>
                  </a:lnTo>
                  <a:lnTo>
                    <a:pt x="2448" y="1319"/>
                  </a:lnTo>
                  <a:lnTo>
                    <a:pt x="2469" y="1193"/>
                  </a:lnTo>
                  <a:lnTo>
                    <a:pt x="2511" y="1068"/>
                  </a:lnTo>
                  <a:lnTo>
                    <a:pt x="2469" y="1047"/>
                  </a:lnTo>
                  <a:lnTo>
                    <a:pt x="2365" y="942"/>
                  </a:lnTo>
                  <a:lnTo>
                    <a:pt x="2302" y="963"/>
                  </a:lnTo>
                  <a:lnTo>
                    <a:pt x="2260" y="942"/>
                  </a:lnTo>
                  <a:lnTo>
                    <a:pt x="2176" y="942"/>
                  </a:lnTo>
                  <a:lnTo>
                    <a:pt x="1967" y="963"/>
                  </a:lnTo>
                  <a:lnTo>
                    <a:pt x="1779" y="942"/>
                  </a:lnTo>
                  <a:lnTo>
                    <a:pt x="1423" y="942"/>
                  </a:lnTo>
                  <a:lnTo>
                    <a:pt x="1298" y="879"/>
                  </a:lnTo>
                  <a:lnTo>
                    <a:pt x="1193" y="900"/>
                  </a:lnTo>
                  <a:lnTo>
                    <a:pt x="1067" y="858"/>
                  </a:lnTo>
                  <a:lnTo>
                    <a:pt x="1067" y="775"/>
                  </a:lnTo>
                  <a:lnTo>
                    <a:pt x="1026" y="649"/>
                  </a:lnTo>
                  <a:lnTo>
                    <a:pt x="1026" y="565"/>
                  </a:lnTo>
                  <a:lnTo>
                    <a:pt x="1005" y="440"/>
                  </a:lnTo>
                  <a:lnTo>
                    <a:pt x="921" y="314"/>
                  </a:lnTo>
                  <a:lnTo>
                    <a:pt x="879" y="314"/>
                  </a:lnTo>
                  <a:lnTo>
                    <a:pt x="837" y="356"/>
                  </a:lnTo>
                  <a:lnTo>
                    <a:pt x="733" y="314"/>
                  </a:lnTo>
                  <a:lnTo>
                    <a:pt x="691" y="252"/>
                  </a:lnTo>
                  <a:lnTo>
                    <a:pt x="607" y="168"/>
                  </a:lnTo>
                  <a:lnTo>
                    <a:pt x="544" y="168"/>
                  </a:lnTo>
                  <a:lnTo>
                    <a:pt x="523" y="252"/>
                  </a:lnTo>
                  <a:lnTo>
                    <a:pt x="607" y="314"/>
                  </a:lnTo>
                  <a:lnTo>
                    <a:pt x="544" y="335"/>
                  </a:lnTo>
                  <a:lnTo>
                    <a:pt x="419" y="314"/>
                  </a:lnTo>
                  <a:lnTo>
                    <a:pt x="356" y="210"/>
                  </a:lnTo>
                  <a:lnTo>
                    <a:pt x="356" y="147"/>
                  </a:lnTo>
                  <a:lnTo>
                    <a:pt x="272" y="42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32"/>
            <p:cNvSpPr/>
            <p:nvPr/>
          </p:nvSpPr>
          <p:spPr>
            <a:xfrm>
              <a:off x="1353447" y="2275835"/>
              <a:ext cx="80982" cy="94820"/>
            </a:xfrm>
            <a:custGeom>
              <a:rect b="b" l="l" r="r" t="t"/>
              <a:pathLst>
                <a:path extrusionOk="0" h="2721" w="2219">
                  <a:moveTo>
                    <a:pt x="1298" y="1"/>
                  </a:moveTo>
                  <a:lnTo>
                    <a:pt x="1152" y="168"/>
                  </a:lnTo>
                  <a:lnTo>
                    <a:pt x="984" y="231"/>
                  </a:lnTo>
                  <a:lnTo>
                    <a:pt x="880" y="231"/>
                  </a:lnTo>
                  <a:lnTo>
                    <a:pt x="817" y="336"/>
                  </a:lnTo>
                  <a:lnTo>
                    <a:pt x="754" y="482"/>
                  </a:lnTo>
                  <a:lnTo>
                    <a:pt x="649" y="545"/>
                  </a:lnTo>
                  <a:lnTo>
                    <a:pt x="524" y="545"/>
                  </a:lnTo>
                  <a:lnTo>
                    <a:pt x="357" y="649"/>
                  </a:lnTo>
                  <a:lnTo>
                    <a:pt x="315" y="629"/>
                  </a:lnTo>
                  <a:lnTo>
                    <a:pt x="231" y="629"/>
                  </a:lnTo>
                  <a:lnTo>
                    <a:pt x="210" y="754"/>
                  </a:lnTo>
                  <a:lnTo>
                    <a:pt x="126" y="838"/>
                  </a:lnTo>
                  <a:lnTo>
                    <a:pt x="189" y="901"/>
                  </a:lnTo>
                  <a:lnTo>
                    <a:pt x="231" y="859"/>
                  </a:lnTo>
                  <a:lnTo>
                    <a:pt x="357" y="1005"/>
                  </a:lnTo>
                  <a:lnTo>
                    <a:pt x="336" y="838"/>
                  </a:lnTo>
                  <a:lnTo>
                    <a:pt x="357" y="754"/>
                  </a:lnTo>
                  <a:lnTo>
                    <a:pt x="545" y="629"/>
                  </a:lnTo>
                  <a:lnTo>
                    <a:pt x="566" y="649"/>
                  </a:lnTo>
                  <a:lnTo>
                    <a:pt x="670" y="629"/>
                  </a:lnTo>
                  <a:lnTo>
                    <a:pt x="817" y="649"/>
                  </a:lnTo>
                  <a:lnTo>
                    <a:pt x="859" y="629"/>
                  </a:lnTo>
                  <a:lnTo>
                    <a:pt x="859" y="629"/>
                  </a:lnTo>
                  <a:cubicBezTo>
                    <a:pt x="859" y="649"/>
                    <a:pt x="838" y="649"/>
                    <a:pt x="838" y="691"/>
                  </a:cubicBezTo>
                  <a:lnTo>
                    <a:pt x="754" y="712"/>
                  </a:lnTo>
                  <a:lnTo>
                    <a:pt x="670" y="712"/>
                  </a:lnTo>
                  <a:lnTo>
                    <a:pt x="629" y="733"/>
                  </a:lnTo>
                  <a:lnTo>
                    <a:pt x="733" y="859"/>
                  </a:lnTo>
                  <a:lnTo>
                    <a:pt x="691" y="921"/>
                  </a:lnTo>
                  <a:lnTo>
                    <a:pt x="775" y="1026"/>
                  </a:lnTo>
                  <a:lnTo>
                    <a:pt x="775" y="1047"/>
                  </a:lnTo>
                  <a:lnTo>
                    <a:pt x="691" y="1026"/>
                  </a:lnTo>
                  <a:lnTo>
                    <a:pt x="587" y="1047"/>
                  </a:lnTo>
                  <a:lnTo>
                    <a:pt x="566" y="1005"/>
                  </a:lnTo>
                  <a:lnTo>
                    <a:pt x="629" y="942"/>
                  </a:lnTo>
                  <a:lnTo>
                    <a:pt x="566" y="838"/>
                  </a:lnTo>
                  <a:lnTo>
                    <a:pt x="545" y="838"/>
                  </a:lnTo>
                  <a:lnTo>
                    <a:pt x="461" y="963"/>
                  </a:lnTo>
                  <a:lnTo>
                    <a:pt x="524" y="1047"/>
                  </a:lnTo>
                  <a:lnTo>
                    <a:pt x="419" y="1131"/>
                  </a:lnTo>
                  <a:lnTo>
                    <a:pt x="336" y="1047"/>
                  </a:lnTo>
                  <a:lnTo>
                    <a:pt x="231" y="1047"/>
                  </a:lnTo>
                  <a:lnTo>
                    <a:pt x="147" y="1026"/>
                  </a:lnTo>
                  <a:lnTo>
                    <a:pt x="64" y="1110"/>
                  </a:lnTo>
                  <a:lnTo>
                    <a:pt x="210" y="1173"/>
                  </a:lnTo>
                  <a:lnTo>
                    <a:pt x="210" y="1277"/>
                  </a:lnTo>
                  <a:lnTo>
                    <a:pt x="126" y="1235"/>
                  </a:lnTo>
                  <a:lnTo>
                    <a:pt x="64" y="1256"/>
                  </a:lnTo>
                  <a:lnTo>
                    <a:pt x="105" y="1424"/>
                  </a:lnTo>
                  <a:lnTo>
                    <a:pt x="168" y="1465"/>
                  </a:lnTo>
                  <a:lnTo>
                    <a:pt x="168" y="1591"/>
                  </a:lnTo>
                  <a:lnTo>
                    <a:pt x="231" y="1675"/>
                  </a:lnTo>
                  <a:lnTo>
                    <a:pt x="64" y="1758"/>
                  </a:lnTo>
                  <a:lnTo>
                    <a:pt x="1" y="1905"/>
                  </a:lnTo>
                  <a:lnTo>
                    <a:pt x="64" y="1968"/>
                  </a:lnTo>
                  <a:lnTo>
                    <a:pt x="168" y="1905"/>
                  </a:lnTo>
                  <a:lnTo>
                    <a:pt x="315" y="2051"/>
                  </a:lnTo>
                  <a:lnTo>
                    <a:pt x="336" y="2219"/>
                  </a:lnTo>
                  <a:lnTo>
                    <a:pt x="273" y="2261"/>
                  </a:lnTo>
                  <a:lnTo>
                    <a:pt x="315" y="2323"/>
                  </a:lnTo>
                  <a:lnTo>
                    <a:pt x="461" y="2323"/>
                  </a:lnTo>
                  <a:lnTo>
                    <a:pt x="608" y="2533"/>
                  </a:lnTo>
                  <a:lnTo>
                    <a:pt x="649" y="2574"/>
                  </a:lnTo>
                  <a:lnTo>
                    <a:pt x="754" y="2533"/>
                  </a:lnTo>
                  <a:lnTo>
                    <a:pt x="775" y="2470"/>
                  </a:lnTo>
                  <a:lnTo>
                    <a:pt x="691" y="2386"/>
                  </a:lnTo>
                  <a:lnTo>
                    <a:pt x="649" y="2386"/>
                  </a:lnTo>
                  <a:lnTo>
                    <a:pt x="649" y="2302"/>
                  </a:lnTo>
                  <a:lnTo>
                    <a:pt x="733" y="2261"/>
                  </a:lnTo>
                  <a:lnTo>
                    <a:pt x="733" y="2177"/>
                  </a:lnTo>
                  <a:lnTo>
                    <a:pt x="670" y="2135"/>
                  </a:lnTo>
                  <a:lnTo>
                    <a:pt x="670" y="2072"/>
                  </a:lnTo>
                  <a:lnTo>
                    <a:pt x="754" y="2009"/>
                  </a:lnTo>
                  <a:cubicBezTo>
                    <a:pt x="775" y="2051"/>
                    <a:pt x="817" y="2093"/>
                    <a:pt x="838" y="2135"/>
                  </a:cubicBezTo>
                  <a:lnTo>
                    <a:pt x="838" y="2177"/>
                  </a:lnTo>
                  <a:lnTo>
                    <a:pt x="880" y="2302"/>
                  </a:lnTo>
                  <a:lnTo>
                    <a:pt x="984" y="2407"/>
                  </a:lnTo>
                  <a:lnTo>
                    <a:pt x="1089" y="2407"/>
                  </a:lnTo>
                  <a:lnTo>
                    <a:pt x="1152" y="2449"/>
                  </a:lnTo>
                  <a:lnTo>
                    <a:pt x="1256" y="2428"/>
                  </a:lnTo>
                  <a:cubicBezTo>
                    <a:pt x="1277" y="2428"/>
                    <a:pt x="1298" y="2428"/>
                    <a:pt x="1298" y="2407"/>
                  </a:cubicBezTo>
                  <a:cubicBezTo>
                    <a:pt x="1319" y="2407"/>
                    <a:pt x="1319" y="2428"/>
                    <a:pt x="1361" y="2428"/>
                  </a:cubicBezTo>
                  <a:lnTo>
                    <a:pt x="1361" y="2449"/>
                  </a:lnTo>
                  <a:lnTo>
                    <a:pt x="1298" y="2533"/>
                  </a:lnTo>
                  <a:lnTo>
                    <a:pt x="1319" y="2595"/>
                  </a:lnTo>
                  <a:lnTo>
                    <a:pt x="1382" y="2512"/>
                  </a:lnTo>
                  <a:lnTo>
                    <a:pt x="1403" y="2449"/>
                  </a:lnTo>
                  <a:cubicBezTo>
                    <a:pt x="1445" y="2491"/>
                    <a:pt x="1486" y="2512"/>
                    <a:pt x="1507" y="2553"/>
                  </a:cubicBezTo>
                  <a:lnTo>
                    <a:pt x="1507" y="2595"/>
                  </a:lnTo>
                  <a:lnTo>
                    <a:pt x="1465" y="2616"/>
                  </a:lnTo>
                  <a:lnTo>
                    <a:pt x="1507" y="2658"/>
                  </a:lnTo>
                  <a:lnTo>
                    <a:pt x="1675" y="2721"/>
                  </a:lnTo>
                  <a:lnTo>
                    <a:pt x="1821" y="2700"/>
                  </a:lnTo>
                  <a:lnTo>
                    <a:pt x="1884" y="2616"/>
                  </a:lnTo>
                  <a:lnTo>
                    <a:pt x="1905" y="2700"/>
                  </a:lnTo>
                  <a:lnTo>
                    <a:pt x="1926" y="2721"/>
                  </a:lnTo>
                  <a:lnTo>
                    <a:pt x="1926" y="2616"/>
                  </a:lnTo>
                  <a:lnTo>
                    <a:pt x="1968" y="2574"/>
                  </a:lnTo>
                  <a:cubicBezTo>
                    <a:pt x="2009" y="2533"/>
                    <a:pt x="2030" y="2512"/>
                    <a:pt x="2030" y="2470"/>
                  </a:cubicBezTo>
                  <a:lnTo>
                    <a:pt x="2093" y="2386"/>
                  </a:lnTo>
                  <a:lnTo>
                    <a:pt x="2177" y="2344"/>
                  </a:lnTo>
                  <a:lnTo>
                    <a:pt x="2135" y="2302"/>
                  </a:lnTo>
                  <a:lnTo>
                    <a:pt x="2072" y="2323"/>
                  </a:lnTo>
                  <a:lnTo>
                    <a:pt x="2009" y="2407"/>
                  </a:lnTo>
                  <a:lnTo>
                    <a:pt x="2009" y="2386"/>
                  </a:lnTo>
                  <a:cubicBezTo>
                    <a:pt x="1989" y="2344"/>
                    <a:pt x="1989" y="2344"/>
                    <a:pt x="1989" y="2323"/>
                  </a:cubicBezTo>
                  <a:lnTo>
                    <a:pt x="2009" y="2302"/>
                  </a:lnTo>
                  <a:lnTo>
                    <a:pt x="2009" y="2219"/>
                  </a:lnTo>
                  <a:lnTo>
                    <a:pt x="2135" y="2177"/>
                  </a:lnTo>
                  <a:lnTo>
                    <a:pt x="2198" y="2114"/>
                  </a:lnTo>
                  <a:lnTo>
                    <a:pt x="2177" y="2051"/>
                  </a:lnTo>
                  <a:lnTo>
                    <a:pt x="2072" y="1968"/>
                  </a:lnTo>
                  <a:lnTo>
                    <a:pt x="2072" y="1905"/>
                  </a:lnTo>
                  <a:lnTo>
                    <a:pt x="2198" y="1863"/>
                  </a:lnTo>
                  <a:lnTo>
                    <a:pt x="2219" y="1737"/>
                  </a:lnTo>
                  <a:lnTo>
                    <a:pt x="2219" y="1591"/>
                  </a:lnTo>
                  <a:lnTo>
                    <a:pt x="2198" y="1486"/>
                  </a:lnTo>
                  <a:lnTo>
                    <a:pt x="2072" y="1486"/>
                  </a:lnTo>
                  <a:lnTo>
                    <a:pt x="1905" y="1528"/>
                  </a:lnTo>
                  <a:lnTo>
                    <a:pt x="1863" y="1633"/>
                  </a:lnTo>
                  <a:lnTo>
                    <a:pt x="1905" y="1675"/>
                  </a:lnTo>
                  <a:lnTo>
                    <a:pt x="1989" y="1737"/>
                  </a:lnTo>
                  <a:lnTo>
                    <a:pt x="1989" y="1779"/>
                  </a:lnTo>
                  <a:lnTo>
                    <a:pt x="1926" y="1758"/>
                  </a:lnTo>
                  <a:lnTo>
                    <a:pt x="1905" y="1779"/>
                  </a:lnTo>
                  <a:lnTo>
                    <a:pt x="1800" y="1696"/>
                  </a:lnTo>
                  <a:lnTo>
                    <a:pt x="1800" y="1654"/>
                  </a:lnTo>
                  <a:lnTo>
                    <a:pt x="1758" y="1570"/>
                  </a:lnTo>
                  <a:lnTo>
                    <a:pt x="1696" y="1591"/>
                  </a:lnTo>
                  <a:lnTo>
                    <a:pt x="1654" y="1675"/>
                  </a:lnTo>
                  <a:lnTo>
                    <a:pt x="1570" y="1696"/>
                  </a:lnTo>
                  <a:lnTo>
                    <a:pt x="1591" y="1779"/>
                  </a:lnTo>
                  <a:lnTo>
                    <a:pt x="1654" y="1863"/>
                  </a:lnTo>
                  <a:lnTo>
                    <a:pt x="1654" y="1989"/>
                  </a:lnTo>
                  <a:lnTo>
                    <a:pt x="1717" y="2072"/>
                  </a:lnTo>
                  <a:lnTo>
                    <a:pt x="1800" y="2072"/>
                  </a:lnTo>
                  <a:lnTo>
                    <a:pt x="1926" y="2093"/>
                  </a:lnTo>
                  <a:lnTo>
                    <a:pt x="1968" y="2156"/>
                  </a:lnTo>
                  <a:lnTo>
                    <a:pt x="1905" y="2198"/>
                  </a:lnTo>
                  <a:lnTo>
                    <a:pt x="1968" y="2261"/>
                  </a:lnTo>
                  <a:cubicBezTo>
                    <a:pt x="1926" y="2281"/>
                    <a:pt x="1926" y="2323"/>
                    <a:pt x="1926" y="2365"/>
                  </a:cubicBezTo>
                  <a:lnTo>
                    <a:pt x="1905" y="2386"/>
                  </a:lnTo>
                  <a:lnTo>
                    <a:pt x="1863" y="2386"/>
                  </a:lnTo>
                  <a:lnTo>
                    <a:pt x="1779" y="2407"/>
                  </a:lnTo>
                  <a:lnTo>
                    <a:pt x="1675" y="2261"/>
                  </a:lnTo>
                  <a:lnTo>
                    <a:pt x="1612" y="2281"/>
                  </a:lnTo>
                  <a:cubicBezTo>
                    <a:pt x="1591" y="2261"/>
                    <a:pt x="1570" y="2261"/>
                    <a:pt x="1549" y="2219"/>
                  </a:cubicBezTo>
                  <a:lnTo>
                    <a:pt x="1549" y="2198"/>
                  </a:lnTo>
                  <a:lnTo>
                    <a:pt x="1465" y="2114"/>
                  </a:lnTo>
                  <a:lnTo>
                    <a:pt x="1465" y="2177"/>
                  </a:lnTo>
                  <a:cubicBezTo>
                    <a:pt x="1465" y="2177"/>
                    <a:pt x="1445" y="2177"/>
                    <a:pt x="1445" y="2156"/>
                  </a:cubicBezTo>
                  <a:cubicBezTo>
                    <a:pt x="1403" y="2156"/>
                    <a:pt x="1403" y="2156"/>
                    <a:pt x="1382" y="2177"/>
                  </a:cubicBezTo>
                  <a:lnTo>
                    <a:pt x="1403" y="2093"/>
                  </a:lnTo>
                  <a:lnTo>
                    <a:pt x="1382" y="2009"/>
                  </a:lnTo>
                  <a:lnTo>
                    <a:pt x="1298" y="1863"/>
                  </a:lnTo>
                  <a:lnTo>
                    <a:pt x="1235" y="1863"/>
                  </a:lnTo>
                  <a:lnTo>
                    <a:pt x="1089" y="1779"/>
                  </a:lnTo>
                  <a:lnTo>
                    <a:pt x="1026" y="1612"/>
                  </a:lnTo>
                  <a:lnTo>
                    <a:pt x="1047" y="1654"/>
                  </a:lnTo>
                  <a:lnTo>
                    <a:pt x="1173" y="1591"/>
                  </a:lnTo>
                  <a:lnTo>
                    <a:pt x="1173" y="1445"/>
                  </a:lnTo>
                  <a:lnTo>
                    <a:pt x="1131" y="1340"/>
                  </a:lnTo>
                  <a:lnTo>
                    <a:pt x="1193" y="1256"/>
                  </a:lnTo>
                  <a:lnTo>
                    <a:pt x="1298" y="1235"/>
                  </a:lnTo>
                  <a:lnTo>
                    <a:pt x="1382" y="1298"/>
                  </a:lnTo>
                  <a:lnTo>
                    <a:pt x="1445" y="1277"/>
                  </a:lnTo>
                  <a:lnTo>
                    <a:pt x="1486" y="1298"/>
                  </a:lnTo>
                  <a:lnTo>
                    <a:pt x="1507" y="1256"/>
                  </a:lnTo>
                  <a:lnTo>
                    <a:pt x="1549" y="1152"/>
                  </a:lnTo>
                  <a:lnTo>
                    <a:pt x="1445" y="1047"/>
                  </a:lnTo>
                  <a:lnTo>
                    <a:pt x="1382" y="1110"/>
                  </a:lnTo>
                  <a:lnTo>
                    <a:pt x="1256" y="1110"/>
                  </a:lnTo>
                  <a:lnTo>
                    <a:pt x="1193" y="1026"/>
                  </a:lnTo>
                  <a:lnTo>
                    <a:pt x="1152" y="921"/>
                  </a:lnTo>
                  <a:lnTo>
                    <a:pt x="1089" y="921"/>
                  </a:lnTo>
                  <a:lnTo>
                    <a:pt x="1152" y="859"/>
                  </a:lnTo>
                  <a:lnTo>
                    <a:pt x="1152" y="754"/>
                  </a:lnTo>
                  <a:lnTo>
                    <a:pt x="1131" y="754"/>
                  </a:lnTo>
                  <a:cubicBezTo>
                    <a:pt x="1131" y="733"/>
                    <a:pt x="1152" y="712"/>
                    <a:pt x="1152" y="691"/>
                  </a:cubicBezTo>
                  <a:lnTo>
                    <a:pt x="1173" y="691"/>
                  </a:lnTo>
                  <a:lnTo>
                    <a:pt x="1277" y="503"/>
                  </a:lnTo>
                  <a:lnTo>
                    <a:pt x="1256" y="377"/>
                  </a:lnTo>
                  <a:lnTo>
                    <a:pt x="1277" y="315"/>
                  </a:lnTo>
                  <a:lnTo>
                    <a:pt x="1256" y="210"/>
                  </a:lnTo>
                  <a:lnTo>
                    <a:pt x="1340" y="64"/>
                  </a:lnTo>
                  <a:lnTo>
                    <a:pt x="129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32"/>
            <p:cNvSpPr/>
            <p:nvPr/>
          </p:nvSpPr>
          <p:spPr>
            <a:xfrm>
              <a:off x="1289319" y="1807741"/>
              <a:ext cx="423816" cy="470337"/>
            </a:xfrm>
            <a:custGeom>
              <a:rect b="b" l="l" r="r" t="t"/>
              <a:pathLst>
                <a:path extrusionOk="0" h="13497" w="11613">
                  <a:moveTo>
                    <a:pt x="9792" y="1"/>
                  </a:moveTo>
                  <a:lnTo>
                    <a:pt x="9709" y="64"/>
                  </a:lnTo>
                  <a:lnTo>
                    <a:pt x="9709" y="126"/>
                  </a:lnTo>
                  <a:lnTo>
                    <a:pt x="9792" y="231"/>
                  </a:lnTo>
                  <a:lnTo>
                    <a:pt x="9730" y="273"/>
                  </a:lnTo>
                  <a:lnTo>
                    <a:pt x="9688" y="273"/>
                  </a:lnTo>
                  <a:lnTo>
                    <a:pt x="9604" y="168"/>
                  </a:lnTo>
                  <a:lnTo>
                    <a:pt x="9541" y="231"/>
                  </a:lnTo>
                  <a:lnTo>
                    <a:pt x="9520" y="336"/>
                  </a:lnTo>
                  <a:lnTo>
                    <a:pt x="9541" y="357"/>
                  </a:lnTo>
                  <a:lnTo>
                    <a:pt x="9625" y="357"/>
                  </a:lnTo>
                  <a:lnTo>
                    <a:pt x="9688" y="419"/>
                  </a:lnTo>
                  <a:lnTo>
                    <a:pt x="9646" y="440"/>
                  </a:lnTo>
                  <a:lnTo>
                    <a:pt x="9604" y="482"/>
                  </a:lnTo>
                  <a:lnTo>
                    <a:pt x="9604" y="566"/>
                  </a:lnTo>
                  <a:lnTo>
                    <a:pt x="9520" y="587"/>
                  </a:lnTo>
                  <a:lnTo>
                    <a:pt x="9520" y="670"/>
                  </a:lnTo>
                  <a:lnTo>
                    <a:pt x="9541" y="691"/>
                  </a:lnTo>
                  <a:lnTo>
                    <a:pt x="9479" y="754"/>
                  </a:lnTo>
                  <a:lnTo>
                    <a:pt x="9520" y="859"/>
                  </a:lnTo>
                  <a:lnTo>
                    <a:pt x="9479" y="901"/>
                  </a:lnTo>
                  <a:lnTo>
                    <a:pt x="9416" y="859"/>
                  </a:lnTo>
                  <a:lnTo>
                    <a:pt x="9332" y="901"/>
                  </a:lnTo>
                  <a:lnTo>
                    <a:pt x="9332" y="942"/>
                  </a:lnTo>
                  <a:lnTo>
                    <a:pt x="9269" y="984"/>
                  </a:lnTo>
                  <a:lnTo>
                    <a:pt x="9228" y="880"/>
                  </a:lnTo>
                  <a:lnTo>
                    <a:pt x="9332" y="670"/>
                  </a:lnTo>
                  <a:lnTo>
                    <a:pt x="9269" y="649"/>
                  </a:lnTo>
                  <a:lnTo>
                    <a:pt x="9269" y="587"/>
                  </a:lnTo>
                  <a:lnTo>
                    <a:pt x="9311" y="545"/>
                  </a:lnTo>
                  <a:lnTo>
                    <a:pt x="9311" y="357"/>
                  </a:lnTo>
                  <a:lnTo>
                    <a:pt x="9290" y="315"/>
                  </a:lnTo>
                  <a:lnTo>
                    <a:pt x="9228" y="315"/>
                  </a:lnTo>
                  <a:lnTo>
                    <a:pt x="9102" y="545"/>
                  </a:lnTo>
                  <a:lnTo>
                    <a:pt x="9081" y="670"/>
                  </a:lnTo>
                  <a:lnTo>
                    <a:pt x="8956" y="880"/>
                  </a:lnTo>
                  <a:lnTo>
                    <a:pt x="8893" y="1005"/>
                  </a:lnTo>
                  <a:lnTo>
                    <a:pt x="8956" y="1068"/>
                  </a:lnTo>
                  <a:lnTo>
                    <a:pt x="8914" y="1193"/>
                  </a:lnTo>
                  <a:lnTo>
                    <a:pt x="8767" y="1361"/>
                  </a:lnTo>
                  <a:lnTo>
                    <a:pt x="8704" y="1382"/>
                  </a:lnTo>
                  <a:lnTo>
                    <a:pt x="8704" y="1298"/>
                  </a:lnTo>
                  <a:lnTo>
                    <a:pt x="8663" y="1214"/>
                  </a:lnTo>
                  <a:lnTo>
                    <a:pt x="8767" y="1068"/>
                  </a:lnTo>
                  <a:lnTo>
                    <a:pt x="8746" y="963"/>
                  </a:lnTo>
                  <a:lnTo>
                    <a:pt x="8788" y="880"/>
                  </a:lnTo>
                  <a:lnTo>
                    <a:pt x="8746" y="775"/>
                  </a:lnTo>
                  <a:lnTo>
                    <a:pt x="8893" y="587"/>
                  </a:lnTo>
                  <a:lnTo>
                    <a:pt x="8914" y="482"/>
                  </a:lnTo>
                  <a:lnTo>
                    <a:pt x="8956" y="461"/>
                  </a:lnTo>
                  <a:lnTo>
                    <a:pt x="8956" y="419"/>
                  </a:lnTo>
                  <a:lnTo>
                    <a:pt x="8851" y="419"/>
                  </a:lnTo>
                  <a:lnTo>
                    <a:pt x="8767" y="315"/>
                  </a:lnTo>
                  <a:lnTo>
                    <a:pt x="8704" y="336"/>
                  </a:lnTo>
                  <a:lnTo>
                    <a:pt x="8746" y="440"/>
                  </a:lnTo>
                  <a:lnTo>
                    <a:pt x="8663" y="482"/>
                  </a:lnTo>
                  <a:lnTo>
                    <a:pt x="8663" y="419"/>
                  </a:lnTo>
                  <a:lnTo>
                    <a:pt x="8579" y="336"/>
                  </a:lnTo>
                  <a:lnTo>
                    <a:pt x="8495" y="315"/>
                  </a:lnTo>
                  <a:lnTo>
                    <a:pt x="8432" y="336"/>
                  </a:lnTo>
                  <a:lnTo>
                    <a:pt x="8453" y="482"/>
                  </a:lnTo>
                  <a:lnTo>
                    <a:pt x="8391" y="545"/>
                  </a:lnTo>
                  <a:lnTo>
                    <a:pt x="8349" y="482"/>
                  </a:lnTo>
                  <a:lnTo>
                    <a:pt x="8286" y="461"/>
                  </a:lnTo>
                  <a:lnTo>
                    <a:pt x="8244" y="482"/>
                  </a:lnTo>
                  <a:lnTo>
                    <a:pt x="8265" y="545"/>
                  </a:lnTo>
                  <a:lnTo>
                    <a:pt x="8391" y="608"/>
                  </a:lnTo>
                  <a:lnTo>
                    <a:pt x="8432" y="733"/>
                  </a:lnTo>
                  <a:lnTo>
                    <a:pt x="8391" y="775"/>
                  </a:lnTo>
                  <a:lnTo>
                    <a:pt x="8349" y="691"/>
                  </a:lnTo>
                  <a:lnTo>
                    <a:pt x="8265" y="775"/>
                  </a:lnTo>
                  <a:lnTo>
                    <a:pt x="8265" y="838"/>
                  </a:lnTo>
                  <a:lnTo>
                    <a:pt x="8286" y="880"/>
                  </a:lnTo>
                  <a:lnTo>
                    <a:pt x="8265" y="901"/>
                  </a:lnTo>
                  <a:lnTo>
                    <a:pt x="8160" y="859"/>
                  </a:lnTo>
                  <a:lnTo>
                    <a:pt x="8119" y="859"/>
                  </a:lnTo>
                  <a:lnTo>
                    <a:pt x="8035" y="963"/>
                  </a:lnTo>
                  <a:lnTo>
                    <a:pt x="7951" y="1005"/>
                  </a:lnTo>
                  <a:lnTo>
                    <a:pt x="7951" y="1047"/>
                  </a:lnTo>
                  <a:lnTo>
                    <a:pt x="8014" y="1068"/>
                  </a:lnTo>
                  <a:lnTo>
                    <a:pt x="7909" y="1131"/>
                  </a:lnTo>
                  <a:lnTo>
                    <a:pt x="7868" y="1214"/>
                  </a:lnTo>
                  <a:lnTo>
                    <a:pt x="7972" y="1319"/>
                  </a:lnTo>
                  <a:lnTo>
                    <a:pt x="7909" y="1382"/>
                  </a:lnTo>
                  <a:lnTo>
                    <a:pt x="7972" y="1424"/>
                  </a:lnTo>
                  <a:lnTo>
                    <a:pt x="8035" y="1466"/>
                  </a:lnTo>
                  <a:lnTo>
                    <a:pt x="7972" y="1507"/>
                  </a:lnTo>
                  <a:lnTo>
                    <a:pt x="7847" y="1507"/>
                  </a:lnTo>
                  <a:lnTo>
                    <a:pt x="7805" y="1361"/>
                  </a:lnTo>
                  <a:lnTo>
                    <a:pt x="7742" y="1319"/>
                  </a:lnTo>
                  <a:lnTo>
                    <a:pt x="7805" y="1277"/>
                  </a:lnTo>
                  <a:lnTo>
                    <a:pt x="7721" y="1214"/>
                  </a:lnTo>
                  <a:lnTo>
                    <a:pt x="7491" y="1214"/>
                  </a:lnTo>
                  <a:lnTo>
                    <a:pt x="7303" y="1089"/>
                  </a:lnTo>
                  <a:lnTo>
                    <a:pt x="7240" y="1089"/>
                  </a:lnTo>
                  <a:lnTo>
                    <a:pt x="7198" y="1131"/>
                  </a:lnTo>
                  <a:lnTo>
                    <a:pt x="7177" y="1068"/>
                  </a:lnTo>
                  <a:lnTo>
                    <a:pt x="7072" y="1173"/>
                  </a:lnTo>
                  <a:lnTo>
                    <a:pt x="6968" y="1173"/>
                  </a:lnTo>
                  <a:lnTo>
                    <a:pt x="6968" y="1214"/>
                  </a:lnTo>
                  <a:lnTo>
                    <a:pt x="7093" y="1382"/>
                  </a:lnTo>
                  <a:lnTo>
                    <a:pt x="7177" y="1382"/>
                  </a:lnTo>
                  <a:lnTo>
                    <a:pt x="7219" y="1424"/>
                  </a:lnTo>
                  <a:lnTo>
                    <a:pt x="7344" y="1424"/>
                  </a:lnTo>
                  <a:lnTo>
                    <a:pt x="7303" y="1528"/>
                  </a:lnTo>
                  <a:lnTo>
                    <a:pt x="7303" y="1633"/>
                  </a:lnTo>
                  <a:lnTo>
                    <a:pt x="7407" y="1779"/>
                  </a:lnTo>
                  <a:lnTo>
                    <a:pt x="7386" y="1842"/>
                  </a:lnTo>
                  <a:lnTo>
                    <a:pt x="7303" y="1800"/>
                  </a:lnTo>
                  <a:lnTo>
                    <a:pt x="7219" y="1654"/>
                  </a:lnTo>
                  <a:lnTo>
                    <a:pt x="7114" y="1612"/>
                  </a:lnTo>
                  <a:lnTo>
                    <a:pt x="7072" y="1528"/>
                  </a:lnTo>
                  <a:lnTo>
                    <a:pt x="7031" y="1633"/>
                  </a:lnTo>
                  <a:lnTo>
                    <a:pt x="6968" y="1717"/>
                  </a:lnTo>
                  <a:lnTo>
                    <a:pt x="6926" y="1591"/>
                  </a:lnTo>
                  <a:lnTo>
                    <a:pt x="6863" y="1633"/>
                  </a:lnTo>
                  <a:lnTo>
                    <a:pt x="6863" y="1717"/>
                  </a:lnTo>
                  <a:lnTo>
                    <a:pt x="6759" y="1800"/>
                  </a:lnTo>
                  <a:lnTo>
                    <a:pt x="6759" y="1884"/>
                  </a:lnTo>
                  <a:lnTo>
                    <a:pt x="6884" y="1947"/>
                  </a:lnTo>
                  <a:lnTo>
                    <a:pt x="6926" y="2051"/>
                  </a:lnTo>
                  <a:lnTo>
                    <a:pt x="6821" y="2030"/>
                  </a:lnTo>
                  <a:lnTo>
                    <a:pt x="6779" y="1989"/>
                  </a:lnTo>
                  <a:lnTo>
                    <a:pt x="6696" y="2114"/>
                  </a:lnTo>
                  <a:lnTo>
                    <a:pt x="6675" y="2177"/>
                  </a:lnTo>
                  <a:lnTo>
                    <a:pt x="6549" y="2302"/>
                  </a:lnTo>
                  <a:lnTo>
                    <a:pt x="6549" y="2219"/>
                  </a:lnTo>
                  <a:lnTo>
                    <a:pt x="6654" y="2156"/>
                  </a:lnTo>
                  <a:lnTo>
                    <a:pt x="6591" y="2093"/>
                  </a:lnTo>
                  <a:lnTo>
                    <a:pt x="6696" y="1926"/>
                  </a:lnTo>
                  <a:lnTo>
                    <a:pt x="6612" y="1612"/>
                  </a:lnTo>
                  <a:lnTo>
                    <a:pt x="6549" y="1654"/>
                  </a:lnTo>
                  <a:lnTo>
                    <a:pt x="6403" y="1842"/>
                  </a:lnTo>
                  <a:lnTo>
                    <a:pt x="6403" y="2010"/>
                  </a:lnTo>
                  <a:lnTo>
                    <a:pt x="6445" y="2051"/>
                  </a:lnTo>
                  <a:lnTo>
                    <a:pt x="6340" y="2156"/>
                  </a:lnTo>
                  <a:lnTo>
                    <a:pt x="6340" y="2051"/>
                  </a:lnTo>
                  <a:lnTo>
                    <a:pt x="6382" y="1947"/>
                  </a:lnTo>
                  <a:lnTo>
                    <a:pt x="6340" y="1800"/>
                  </a:lnTo>
                  <a:lnTo>
                    <a:pt x="6277" y="1779"/>
                  </a:lnTo>
                  <a:lnTo>
                    <a:pt x="6173" y="1842"/>
                  </a:lnTo>
                  <a:lnTo>
                    <a:pt x="6089" y="1989"/>
                  </a:lnTo>
                  <a:lnTo>
                    <a:pt x="6152" y="2114"/>
                  </a:lnTo>
                  <a:lnTo>
                    <a:pt x="6152" y="2177"/>
                  </a:lnTo>
                  <a:lnTo>
                    <a:pt x="6298" y="2323"/>
                  </a:lnTo>
                  <a:lnTo>
                    <a:pt x="6340" y="2407"/>
                  </a:lnTo>
                  <a:lnTo>
                    <a:pt x="6277" y="2512"/>
                  </a:lnTo>
                  <a:lnTo>
                    <a:pt x="6235" y="2344"/>
                  </a:lnTo>
                  <a:lnTo>
                    <a:pt x="6131" y="2302"/>
                  </a:lnTo>
                  <a:lnTo>
                    <a:pt x="6047" y="2114"/>
                  </a:lnTo>
                  <a:lnTo>
                    <a:pt x="5984" y="2093"/>
                  </a:lnTo>
                  <a:lnTo>
                    <a:pt x="5859" y="2135"/>
                  </a:lnTo>
                  <a:lnTo>
                    <a:pt x="5838" y="2219"/>
                  </a:lnTo>
                  <a:lnTo>
                    <a:pt x="5984" y="2323"/>
                  </a:lnTo>
                  <a:lnTo>
                    <a:pt x="6047" y="2323"/>
                  </a:lnTo>
                  <a:lnTo>
                    <a:pt x="6089" y="2365"/>
                  </a:lnTo>
                  <a:lnTo>
                    <a:pt x="5984" y="2344"/>
                  </a:lnTo>
                  <a:lnTo>
                    <a:pt x="5880" y="2407"/>
                  </a:lnTo>
                  <a:lnTo>
                    <a:pt x="5963" y="2512"/>
                  </a:lnTo>
                  <a:lnTo>
                    <a:pt x="5838" y="2428"/>
                  </a:lnTo>
                  <a:lnTo>
                    <a:pt x="5838" y="2302"/>
                  </a:lnTo>
                  <a:lnTo>
                    <a:pt x="5775" y="2261"/>
                  </a:lnTo>
                  <a:lnTo>
                    <a:pt x="5754" y="2156"/>
                  </a:lnTo>
                  <a:lnTo>
                    <a:pt x="5712" y="2219"/>
                  </a:lnTo>
                  <a:lnTo>
                    <a:pt x="5671" y="2365"/>
                  </a:lnTo>
                  <a:lnTo>
                    <a:pt x="5733" y="2428"/>
                  </a:lnTo>
                  <a:lnTo>
                    <a:pt x="5712" y="2554"/>
                  </a:lnTo>
                  <a:lnTo>
                    <a:pt x="5629" y="2512"/>
                  </a:lnTo>
                  <a:lnTo>
                    <a:pt x="5545" y="2533"/>
                  </a:lnTo>
                  <a:lnTo>
                    <a:pt x="5419" y="2658"/>
                  </a:lnTo>
                  <a:lnTo>
                    <a:pt x="5440" y="2679"/>
                  </a:lnTo>
                  <a:lnTo>
                    <a:pt x="5524" y="2658"/>
                  </a:lnTo>
                  <a:lnTo>
                    <a:pt x="5608" y="2763"/>
                  </a:lnTo>
                  <a:lnTo>
                    <a:pt x="5503" y="2763"/>
                  </a:lnTo>
                  <a:lnTo>
                    <a:pt x="5440" y="2826"/>
                  </a:lnTo>
                  <a:lnTo>
                    <a:pt x="5503" y="2846"/>
                  </a:lnTo>
                  <a:lnTo>
                    <a:pt x="5461" y="2888"/>
                  </a:lnTo>
                  <a:lnTo>
                    <a:pt x="5357" y="2930"/>
                  </a:lnTo>
                  <a:lnTo>
                    <a:pt x="5357" y="2972"/>
                  </a:lnTo>
                  <a:lnTo>
                    <a:pt x="5399" y="2993"/>
                  </a:lnTo>
                  <a:lnTo>
                    <a:pt x="5336" y="2993"/>
                  </a:lnTo>
                  <a:lnTo>
                    <a:pt x="5294" y="2951"/>
                  </a:lnTo>
                  <a:lnTo>
                    <a:pt x="5210" y="2972"/>
                  </a:lnTo>
                  <a:lnTo>
                    <a:pt x="5127" y="3077"/>
                  </a:lnTo>
                  <a:lnTo>
                    <a:pt x="5147" y="3139"/>
                  </a:lnTo>
                  <a:lnTo>
                    <a:pt x="5127" y="3160"/>
                  </a:lnTo>
                  <a:lnTo>
                    <a:pt x="5022" y="3160"/>
                  </a:lnTo>
                  <a:lnTo>
                    <a:pt x="4938" y="3265"/>
                  </a:lnTo>
                  <a:lnTo>
                    <a:pt x="5043" y="3307"/>
                  </a:lnTo>
                  <a:lnTo>
                    <a:pt x="5315" y="3223"/>
                  </a:lnTo>
                  <a:lnTo>
                    <a:pt x="5357" y="3265"/>
                  </a:lnTo>
                  <a:lnTo>
                    <a:pt x="5461" y="3202"/>
                  </a:lnTo>
                  <a:lnTo>
                    <a:pt x="5524" y="3202"/>
                  </a:lnTo>
                  <a:lnTo>
                    <a:pt x="5524" y="3286"/>
                  </a:lnTo>
                  <a:lnTo>
                    <a:pt x="5461" y="3370"/>
                  </a:lnTo>
                  <a:lnTo>
                    <a:pt x="5440" y="3516"/>
                  </a:lnTo>
                  <a:lnTo>
                    <a:pt x="5419" y="3558"/>
                  </a:lnTo>
                  <a:lnTo>
                    <a:pt x="5357" y="3495"/>
                  </a:lnTo>
                  <a:lnTo>
                    <a:pt x="5336" y="3411"/>
                  </a:lnTo>
                  <a:lnTo>
                    <a:pt x="5252" y="3453"/>
                  </a:lnTo>
                  <a:lnTo>
                    <a:pt x="5210" y="3390"/>
                  </a:lnTo>
                  <a:lnTo>
                    <a:pt x="5106" y="3390"/>
                  </a:lnTo>
                  <a:lnTo>
                    <a:pt x="5127" y="3453"/>
                  </a:lnTo>
                  <a:lnTo>
                    <a:pt x="5106" y="3495"/>
                  </a:lnTo>
                  <a:lnTo>
                    <a:pt x="5022" y="3453"/>
                  </a:lnTo>
                  <a:lnTo>
                    <a:pt x="4938" y="3474"/>
                  </a:lnTo>
                  <a:lnTo>
                    <a:pt x="5043" y="3516"/>
                  </a:lnTo>
                  <a:lnTo>
                    <a:pt x="5085" y="3600"/>
                  </a:lnTo>
                  <a:lnTo>
                    <a:pt x="5022" y="3621"/>
                  </a:lnTo>
                  <a:lnTo>
                    <a:pt x="5001" y="3683"/>
                  </a:lnTo>
                  <a:lnTo>
                    <a:pt x="5001" y="3746"/>
                  </a:lnTo>
                  <a:lnTo>
                    <a:pt x="4980" y="3809"/>
                  </a:lnTo>
                  <a:lnTo>
                    <a:pt x="4938" y="3725"/>
                  </a:lnTo>
                  <a:lnTo>
                    <a:pt x="4938" y="3621"/>
                  </a:lnTo>
                  <a:lnTo>
                    <a:pt x="4875" y="3558"/>
                  </a:lnTo>
                  <a:lnTo>
                    <a:pt x="4792" y="3621"/>
                  </a:lnTo>
                  <a:lnTo>
                    <a:pt x="4708" y="3662"/>
                  </a:lnTo>
                  <a:lnTo>
                    <a:pt x="4666" y="3579"/>
                  </a:lnTo>
                  <a:lnTo>
                    <a:pt x="4687" y="3516"/>
                  </a:lnTo>
                  <a:lnTo>
                    <a:pt x="4624" y="3516"/>
                  </a:lnTo>
                  <a:lnTo>
                    <a:pt x="4520" y="3621"/>
                  </a:lnTo>
                  <a:lnTo>
                    <a:pt x="4603" y="3704"/>
                  </a:lnTo>
                  <a:lnTo>
                    <a:pt x="4729" y="3704"/>
                  </a:lnTo>
                  <a:lnTo>
                    <a:pt x="4834" y="3746"/>
                  </a:lnTo>
                  <a:lnTo>
                    <a:pt x="4792" y="3830"/>
                  </a:lnTo>
                  <a:lnTo>
                    <a:pt x="4583" y="3893"/>
                  </a:lnTo>
                  <a:lnTo>
                    <a:pt x="4520" y="3830"/>
                  </a:lnTo>
                  <a:lnTo>
                    <a:pt x="4457" y="3830"/>
                  </a:lnTo>
                  <a:lnTo>
                    <a:pt x="4394" y="3934"/>
                  </a:lnTo>
                  <a:lnTo>
                    <a:pt x="4478" y="4018"/>
                  </a:lnTo>
                  <a:lnTo>
                    <a:pt x="4394" y="4102"/>
                  </a:lnTo>
                  <a:lnTo>
                    <a:pt x="4478" y="4102"/>
                  </a:lnTo>
                  <a:lnTo>
                    <a:pt x="4583" y="3976"/>
                  </a:lnTo>
                  <a:lnTo>
                    <a:pt x="4687" y="3976"/>
                  </a:lnTo>
                  <a:lnTo>
                    <a:pt x="4729" y="4039"/>
                  </a:lnTo>
                  <a:lnTo>
                    <a:pt x="4583" y="4081"/>
                  </a:lnTo>
                  <a:lnTo>
                    <a:pt x="4562" y="4186"/>
                  </a:lnTo>
                  <a:lnTo>
                    <a:pt x="4603" y="4248"/>
                  </a:lnTo>
                  <a:lnTo>
                    <a:pt x="4729" y="4332"/>
                  </a:lnTo>
                  <a:lnTo>
                    <a:pt x="4729" y="4416"/>
                  </a:lnTo>
                  <a:lnTo>
                    <a:pt x="4666" y="4353"/>
                  </a:lnTo>
                  <a:lnTo>
                    <a:pt x="4583" y="4353"/>
                  </a:lnTo>
                  <a:lnTo>
                    <a:pt x="4499" y="4248"/>
                  </a:lnTo>
                  <a:lnTo>
                    <a:pt x="4457" y="4248"/>
                  </a:lnTo>
                  <a:lnTo>
                    <a:pt x="4373" y="4332"/>
                  </a:lnTo>
                  <a:lnTo>
                    <a:pt x="4457" y="4395"/>
                  </a:lnTo>
                  <a:lnTo>
                    <a:pt x="4352" y="4416"/>
                  </a:lnTo>
                  <a:lnTo>
                    <a:pt x="4248" y="4499"/>
                  </a:lnTo>
                  <a:lnTo>
                    <a:pt x="4248" y="4541"/>
                  </a:lnTo>
                  <a:lnTo>
                    <a:pt x="4352" y="4604"/>
                  </a:lnTo>
                  <a:lnTo>
                    <a:pt x="4457" y="4541"/>
                  </a:lnTo>
                  <a:lnTo>
                    <a:pt x="4499" y="4604"/>
                  </a:lnTo>
                  <a:lnTo>
                    <a:pt x="4603" y="4562"/>
                  </a:lnTo>
                  <a:lnTo>
                    <a:pt x="4624" y="4646"/>
                  </a:lnTo>
                  <a:lnTo>
                    <a:pt x="4708" y="4709"/>
                  </a:lnTo>
                  <a:lnTo>
                    <a:pt x="4708" y="4751"/>
                  </a:lnTo>
                  <a:lnTo>
                    <a:pt x="4562" y="4667"/>
                  </a:lnTo>
                  <a:lnTo>
                    <a:pt x="4415" y="4667"/>
                  </a:lnTo>
                  <a:lnTo>
                    <a:pt x="4373" y="4709"/>
                  </a:lnTo>
                  <a:lnTo>
                    <a:pt x="4206" y="4730"/>
                  </a:lnTo>
                  <a:lnTo>
                    <a:pt x="4206" y="4792"/>
                  </a:lnTo>
                  <a:lnTo>
                    <a:pt x="4143" y="4855"/>
                  </a:lnTo>
                  <a:lnTo>
                    <a:pt x="4080" y="4834"/>
                  </a:lnTo>
                  <a:lnTo>
                    <a:pt x="3955" y="4918"/>
                  </a:lnTo>
                  <a:lnTo>
                    <a:pt x="3871" y="4918"/>
                  </a:lnTo>
                  <a:lnTo>
                    <a:pt x="3850" y="4960"/>
                  </a:lnTo>
                  <a:lnTo>
                    <a:pt x="3955" y="4981"/>
                  </a:lnTo>
                  <a:lnTo>
                    <a:pt x="3997" y="5064"/>
                  </a:lnTo>
                  <a:lnTo>
                    <a:pt x="3934" y="5127"/>
                  </a:lnTo>
                  <a:lnTo>
                    <a:pt x="3871" y="5085"/>
                  </a:lnTo>
                  <a:lnTo>
                    <a:pt x="3850" y="5127"/>
                  </a:lnTo>
                  <a:lnTo>
                    <a:pt x="3934" y="5169"/>
                  </a:lnTo>
                  <a:lnTo>
                    <a:pt x="3892" y="5232"/>
                  </a:lnTo>
                  <a:lnTo>
                    <a:pt x="3787" y="5190"/>
                  </a:lnTo>
                  <a:lnTo>
                    <a:pt x="3766" y="5169"/>
                  </a:lnTo>
                  <a:lnTo>
                    <a:pt x="3746" y="5190"/>
                  </a:lnTo>
                  <a:lnTo>
                    <a:pt x="3829" y="5274"/>
                  </a:lnTo>
                  <a:lnTo>
                    <a:pt x="3766" y="5295"/>
                  </a:lnTo>
                  <a:lnTo>
                    <a:pt x="3787" y="5378"/>
                  </a:lnTo>
                  <a:lnTo>
                    <a:pt x="3850" y="5378"/>
                  </a:lnTo>
                  <a:lnTo>
                    <a:pt x="3787" y="5399"/>
                  </a:lnTo>
                  <a:lnTo>
                    <a:pt x="3725" y="5441"/>
                  </a:lnTo>
                  <a:lnTo>
                    <a:pt x="3662" y="5378"/>
                  </a:lnTo>
                  <a:lnTo>
                    <a:pt x="3662" y="5462"/>
                  </a:lnTo>
                  <a:lnTo>
                    <a:pt x="3641" y="5504"/>
                  </a:lnTo>
                  <a:lnTo>
                    <a:pt x="3683" y="5546"/>
                  </a:lnTo>
                  <a:lnTo>
                    <a:pt x="3850" y="5587"/>
                  </a:lnTo>
                  <a:lnTo>
                    <a:pt x="3871" y="5671"/>
                  </a:lnTo>
                  <a:lnTo>
                    <a:pt x="3934" y="5671"/>
                  </a:lnTo>
                  <a:lnTo>
                    <a:pt x="4039" y="5650"/>
                  </a:lnTo>
                  <a:lnTo>
                    <a:pt x="3955" y="5692"/>
                  </a:lnTo>
                  <a:lnTo>
                    <a:pt x="3955" y="5755"/>
                  </a:lnTo>
                  <a:lnTo>
                    <a:pt x="3850" y="5755"/>
                  </a:lnTo>
                  <a:lnTo>
                    <a:pt x="3829" y="5713"/>
                  </a:lnTo>
                  <a:lnTo>
                    <a:pt x="3662" y="5713"/>
                  </a:lnTo>
                  <a:lnTo>
                    <a:pt x="3557" y="5818"/>
                  </a:lnTo>
                  <a:lnTo>
                    <a:pt x="3578" y="5839"/>
                  </a:lnTo>
                  <a:lnTo>
                    <a:pt x="3683" y="5839"/>
                  </a:lnTo>
                  <a:lnTo>
                    <a:pt x="3725" y="5922"/>
                  </a:lnTo>
                  <a:lnTo>
                    <a:pt x="3766" y="5985"/>
                  </a:lnTo>
                  <a:lnTo>
                    <a:pt x="3766" y="6069"/>
                  </a:lnTo>
                  <a:lnTo>
                    <a:pt x="3683" y="6006"/>
                  </a:lnTo>
                  <a:lnTo>
                    <a:pt x="3641" y="6006"/>
                  </a:lnTo>
                  <a:lnTo>
                    <a:pt x="3578" y="6069"/>
                  </a:lnTo>
                  <a:lnTo>
                    <a:pt x="3578" y="6131"/>
                  </a:lnTo>
                  <a:lnTo>
                    <a:pt x="3557" y="6173"/>
                  </a:lnTo>
                  <a:lnTo>
                    <a:pt x="3620" y="6215"/>
                  </a:lnTo>
                  <a:lnTo>
                    <a:pt x="3641" y="6299"/>
                  </a:lnTo>
                  <a:lnTo>
                    <a:pt x="3578" y="6299"/>
                  </a:lnTo>
                  <a:lnTo>
                    <a:pt x="3515" y="6236"/>
                  </a:lnTo>
                  <a:lnTo>
                    <a:pt x="3474" y="6278"/>
                  </a:lnTo>
                  <a:lnTo>
                    <a:pt x="3474" y="6341"/>
                  </a:lnTo>
                  <a:lnTo>
                    <a:pt x="3578" y="6362"/>
                  </a:lnTo>
                  <a:lnTo>
                    <a:pt x="3578" y="6424"/>
                  </a:lnTo>
                  <a:lnTo>
                    <a:pt x="3578" y="6508"/>
                  </a:lnTo>
                  <a:lnTo>
                    <a:pt x="3453" y="6403"/>
                  </a:lnTo>
                  <a:lnTo>
                    <a:pt x="3411" y="6445"/>
                  </a:lnTo>
                  <a:lnTo>
                    <a:pt x="3411" y="6529"/>
                  </a:lnTo>
                  <a:lnTo>
                    <a:pt x="3432" y="6529"/>
                  </a:lnTo>
                  <a:lnTo>
                    <a:pt x="3432" y="6634"/>
                  </a:lnTo>
                  <a:lnTo>
                    <a:pt x="3474" y="6738"/>
                  </a:lnTo>
                  <a:lnTo>
                    <a:pt x="3536" y="6738"/>
                  </a:lnTo>
                  <a:lnTo>
                    <a:pt x="3578" y="6634"/>
                  </a:lnTo>
                  <a:lnTo>
                    <a:pt x="3641" y="6634"/>
                  </a:lnTo>
                  <a:lnTo>
                    <a:pt x="3578" y="6759"/>
                  </a:lnTo>
                  <a:lnTo>
                    <a:pt x="3536" y="6801"/>
                  </a:lnTo>
                  <a:lnTo>
                    <a:pt x="3432" y="6885"/>
                  </a:lnTo>
                  <a:lnTo>
                    <a:pt x="3348" y="6885"/>
                  </a:lnTo>
                  <a:lnTo>
                    <a:pt x="3264" y="6927"/>
                  </a:lnTo>
                  <a:lnTo>
                    <a:pt x="3264" y="6968"/>
                  </a:lnTo>
                  <a:lnTo>
                    <a:pt x="3202" y="7031"/>
                  </a:lnTo>
                  <a:lnTo>
                    <a:pt x="3118" y="7073"/>
                  </a:lnTo>
                  <a:lnTo>
                    <a:pt x="3202" y="7136"/>
                  </a:lnTo>
                  <a:lnTo>
                    <a:pt x="3160" y="7157"/>
                  </a:lnTo>
                  <a:lnTo>
                    <a:pt x="3013" y="7178"/>
                  </a:lnTo>
                  <a:lnTo>
                    <a:pt x="2950" y="7261"/>
                  </a:lnTo>
                  <a:lnTo>
                    <a:pt x="2950" y="7324"/>
                  </a:lnTo>
                  <a:lnTo>
                    <a:pt x="3055" y="7345"/>
                  </a:lnTo>
                  <a:lnTo>
                    <a:pt x="2992" y="7387"/>
                  </a:lnTo>
                  <a:lnTo>
                    <a:pt x="2930" y="7492"/>
                  </a:lnTo>
                  <a:lnTo>
                    <a:pt x="2846" y="7492"/>
                  </a:lnTo>
                  <a:lnTo>
                    <a:pt x="2825" y="7408"/>
                  </a:lnTo>
                  <a:lnTo>
                    <a:pt x="2783" y="7366"/>
                  </a:lnTo>
                  <a:lnTo>
                    <a:pt x="2741" y="7408"/>
                  </a:lnTo>
                  <a:lnTo>
                    <a:pt x="2678" y="7408"/>
                  </a:lnTo>
                  <a:lnTo>
                    <a:pt x="2699" y="7492"/>
                  </a:lnTo>
                  <a:lnTo>
                    <a:pt x="2637" y="7554"/>
                  </a:lnTo>
                  <a:lnTo>
                    <a:pt x="2637" y="7596"/>
                  </a:lnTo>
                  <a:lnTo>
                    <a:pt x="2678" y="7659"/>
                  </a:lnTo>
                  <a:lnTo>
                    <a:pt x="2532" y="7659"/>
                  </a:lnTo>
                  <a:lnTo>
                    <a:pt x="2490" y="7680"/>
                  </a:lnTo>
                  <a:lnTo>
                    <a:pt x="2490" y="7805"/>
                  </a:lnTo>
                  <a:lnTo>
                    <a:pt x="2386" y="7868"/>
                  </a:lnTo>
                  <a:lnTo>
                    <a:pt x="2406" y="7910"/>
                  </a:lnTo>
                  <a:lnTo>
                    <a:pt x="2386" y="8015"/>
                  </a:lnTo>
                  <a:lnTo>
                    <a:pt x="2302" y="8098"/>
                  </a:lnTo>
                  <a:lnTo>
                    <a:pt x="2197" y="8182"/>
                  </a:lnTo>
                  <a:lnTo>
                    <a:pt x="2218" y="8224"/>
                  </a:lnTo>
                  <a:lnTo>
                    <a:pt x="2365" y="8161"/>
                  </a:lnTo>
                  <a:lnTo>
                    <a:pt x="2406" y="8161"/>
                  </a:lnTo>
                  <a:lnTo>
                    <a:pt x="2406" y="8224"/>
                  </a:lnTo>
                  <a:lnTo>
                    <a:pt x="2323" y="8266"/>
                  </a:lnTo>
                  <a:lnTo>
                    <a:pt x="2323" y="8370"/>
                  </a:lnTo>
                  <a:lnTo>
                    <a:pt x="2386" y="8454"/>
                  </a:lnTo>
                  <a:lnTo>
                    <a:pt x="2511" y="8391"/>
                  </a:lnTo>
                  <a:lnTo>
                    <a:pt x="2637" y="8370"/>
                  </a:lnTo>
                  <a:lnTo>
                    <a:pt x="2804" y="8203"/>
                  </a:lnTo>
                  <a:lnTo>
                    <a:pt x="2804" y="8119"/>
                  </a:lnTo>
                  <a:lnTo>
                    <a:pt x="2720" y="8161"/>
                  </a:lnTo>
                  <a:lnTo>
                    <a:pt x="2804" y="8056"/>
                  </a:lnTo>
                  <a:lnTo>
                    <a:pt x="2825" y="7910"/>
                  </a:lnTo>
                  <a:lnTo>
                    <a:pt x="2846" y="7910"/>
                  </a:lnTo>
                  <a:lnTo>
                    <a:pt x="2909" y="7868"/>
                  </a:lnTo>
                  <a:lnTo>
                    <a:pt x="3013" y="7889"/>
                  </a:lnTo>
                  <a:lnTo>
                    <a:pt x="3055" y="7889"/>
                  </a:lnTo>
                  <a:lnTo>
                    <a:pt x="2909" y="7994"/>
                  </a:lnTo>
                  <a:lnTo>
                    <a:pt x="2909" y="8056"/>
                  </a:lnTo>
                  <a:lnTo>
                    <a:pt x="3055" y="8098"/>
                  </a:lnTo>
                  <a:lnTo>
                    <a:pt x="3013" y="8182"/>
                  </a:lnTo>
                  <a:lnTo>
                    <a:pt x="2930" y="8182"/>
                  </a:lnTo>
                  <a:lnTo>
                    <a:pt x="2783" y="8370"/>
                  </a:lnTo>
                  <a:lnTo>
                    <a:pt x="2888" y="8412"/>
                  </a:lnTo>
                  <a:lnTo>
                    <a:pt x="2804" y="8496"/>
                  </a:lnTo>
                  <a:lnTo>
                    <a:pt x="2825" y="8600"/>
                  </a:lnTo>
                  <a:lnTo>
                    <a:pt x="2720" y="8580"/>
                  </a:lnTo>
                  <a:lnTo>
                    <a:pt x="2637" y="8496"/>
                  </a:lnTo>
                  <a:lnTo>
                    <a:pt x="2511" y="8496"/>
                  </a:lnTo>
                  <a:lnTo>
                    <a:pt x="2427" y="8538"/>
                  </a:lnTo>
                  <a:lnTo>
                    <a:pt x="2427" y="8642"/>
                  </a:lnTo>
                  <a:lnTo>
                    <a:pt x="2365" y="8705"/>
                  </a:lnTo>
                  <a:lnTo>
                    <a:pt x="2260" y="8747"/>
                  </a:lnTo>
                  <a:lnTo>
                    <a:pt x="2260" y="8747"/>
                  </a:lnTo>
                  <a:lnTo>
                    <a:pt x="2323" y="8684"/>
                  </a:lnTo>
                  <a:lnTo>
                    <a:pt x="2386" y="8642"/>
                  </a:lnTo>
                  <a:lnTo>
                    <a:pt x="2302" y="8538"/>
                  </a:lnTo>
                  <a:lnTo>
                    <a:pt x="2302" y="8433"/>
                  </a:lnTo>
                  <a:lnTo>
                    <a:pt x="2218" y="8328"/>
                  </a:lnTo>
                  <a:lnTo>
                    <a:pt x="2155" y="8328"/>
                  </a:lnTo>
                  <a:lnTo>
                    <a:pt x="2093" y="8412"/>
                  </a:lnTo>
                  <a:lnTo>
                    <a:pt x="1988" y="8412"/>
                  </a:lnTo>
                  <a:lnTo>
                    <a:pt x="1988" y="8454"/>
                  </a:lnTo>
                  <a:lnTo>
                    <a:pt x="2155" y="8454"/>
                  </a:lnTo>
                  <a:lnTo>
                    <a:pt x="1988" y="8600"/>
                  </a:lnTo>
                  <a:lnTo>
                    <a:pt x="1883" y="8580"/>
                  </a:lnTo>
                  <a:lnTo>
                    <a:pt x="1800" y="8580"/>
                  </a:lnTo>
                  <a:lnTo>
                    <a:pt x="1695" y="8684"/>
                  </a:lnTo>
                  <a:lnTo>
                    <a:pt x="1758" y="8705"/>
                  </a:lnTo>
                  <a:lnTo>
                    <a:pt x="1842" y="8684"/>
                  </a:lnTo>
                  <a:lnTo>
                    <a:pt x="1862" y="8705"/>
                  </a:lnTo>
                  <a:lnTo>
                    <a:pt x="1737" y="8789"/>
                  </a:lnTo>
                  <a:lnTo>
                    <a:pt x="1674" y="8831"/>
                  </a:lnTo>
                  <a:lnTo>
                    <a:pt x="1632" y="8789"/>
                  </a:lnTo>
                  <a:lnTo>
                    <a:pt x="1549" y="8789"/>
                  </a:lnTo>
                  <a:lnTo>
                    <a:pt x="1549" y="8831"/>
                  </a:lnTo>
                  <a:lnTo>
                    <a:pt x="1674" y="8914"/>
                  </a:lnTo>
                  <a:lnTo>
                    <a:pt x="1800" y="8914"/>
                  </a:lnTo>
                  <a:lnTo>
                    <a:pt x="1779" y="8977"/>
                  </a:lnTo>
                  <a:lnTo>
                    <a:pt x="1862" y="9019"/>
                  </a:lnTo>
                  <a:lnTo>
                    <a:pt x="1842" y="9103"/>
                  </a:lnTo>
                  <a:lnTo>
                    <a:pt x="1695" y="9040"/>
                  </a:lnTo>
                  <a:lnTo>
                    <a:pt x="1695" y="8956"/>
                  </a:lnTo>
                  <a:lnTo>
                    <a:pt x="1590" y="8956"/>
                  </a:lnTo>
                  <a:lnTo>
                    <a:pt x="1486" y="8893"/>
                  </a:lnTo>
                  <a:lnTo>
                    <a:pt x="1465" y="8810"/>
                  </a:lnTo>
                  <a:lnTo>
                    <a:pt x="1444" y="8810"/>
                  </a:lnTo>
                  <a:lnTo>
                    <a:pt x="1423" y="8914"/>
                  </a:lnTo>
                  <a:lnTo>
                    <a:pt x="1528" y="9040"/>
                  </a:lnTo>
                  <a:lnTo>
                    <a:pt x="1632" y="9124"/>
                  </a:lnTo>
                  <a:lnTo>
                    <a:pt x="1695" y="9124"/>
                  </a:lnTo>
                  <a:lnTo>
                    <a:pt x="1758" y="9165"/>
                  </a:lnTo>
                  <a:lnTo>
                    <a:pt x="1653" y="9165"/>
                  </a:lnTo>
                  <a:lnTo>
                    <a:pt x="1486" y="9124"/>
                  </a:lnTo>
                  <a:lnTo>
                    <a:pt x="1360" y="8956"/>
                  </a:lnTo>
                  <a:lnTo>
                    <a:pt x="1277" y="8977"/>
                  </a:lnTo>
                  <a:lnTo>
                    <a:pt x="1214" y="8935"/>
                  </a:lnTo>
                  <a:lnTo>
                    <a:pt x="1067" y="8935"/>
                  </a:lnTo>
                  <a:lnTo>
                    <a:pt x="1026" y="8893"/>
                  </a:lnTo>
                  <a:lnTo>
                    <a:pt x="963" y="8935"/>
                  </a:lnTo>
                  <a:lnTo>
                    <a:pt x="1005" y="9019"/>
                  </a:lnTo>
                  <a:lnTo>
                    <a:pt x="942" y="9061"/>
                  </a:lnTo>
                  <a:lnTo>
                    <a:pt x="1026" y="9165"/>
                  </a:lnTo>
                  <a:lnTo>
                    <a:pt x="1214" y="9124"/>
                  </a:lnTo>
                  <a:lnTo>
                    <a:pt x="1235" y="9144"/>
                  </a:lnTo>
                  <a:lnTo>
                    <a:pt x="1151" y="9207"/>
                  </a:lnTo>
                  <a:lnTo>
                    <a:pt x="1214" y="9228"/>
                  </a:lnTo>
                  <a:lnTo>
                    <a:pt x="1339" y="9165"/>
                  </a:lnTo>
                  <a:lnTo>
                    <a:pt x="1423" y="9165"/>
                  </a:lnTo>
                  <a:lnTo>
                    <a:pt x="1381" y="9228"/>
                  </a:lnTo>
                  <a:lnTo>
                    <a:pt x="1214" y="9312"/>
                  </a:lnTo>
                  <a:lnTo>
                    <a:pt x="1151" y="9375"/>
                  </a:lnTo>
                  <a:lnTo>
                    <a:pt x="1026" y="9354"/>
                  </a:lnTo>
                  <a:lnTo>
                    <a:pt x="942" y="9228"/>
                  </a:lnTo>
                  <a:lnTo>
                    <a:pt x="900" y="9228"/>
                  </a:lnTo>
                  <a:lnTo>
                    <a:pt x="837" y="9270"/>
                  </a:lnTo>
                  <a:lnTo>
                    <a:pt x="753" y="9207"/>
                  </a:lnTo>
                  <a:lnTo>
                    <a:pt x="691" y="9249"/>
                  </a:lnTo>
                  <a:lnTo>
                    <a:pt x="628" y="9228"/>
                  </a:lnTo>
                  <a:lnTo>
                    <a:pt x="544" y="9270"/>
                  </a:lnTo>
                  <a:lnTo>
                    <a:pt x="586" y="9333"/>
                  </a:lnTo>
                  <a:lnTo>
                    <a:pt x="753" y="9354"/>
                  </a:lnTo>
                  <a:lnTo>
                    <a:pt x="858" y="9416"/>
                  </a:lnTo>
                  <a:lnTo>
                    <a:pt x="1005" y="9479"/>
                  </a:lnTo>
                  <a:lnTo>
                    <a:pt x="963" y="9584"/>
                  </a:lnTo>
                  <a:lnTo>
                    <a:pt x="1026" y="9668"/>
                  </a:lnTo>
                  <a:lnTo>
                    <a:pt x="921" y="9688"/>
                  </a:lnTo>
                  <a:lnTo>
                    <a:pt x="900" y="9668"/>
                  </a:lnTo>
                  <a:lnTo>
                    <a:pt x="900" y="9500"/>
                  </a:lnTo>
                  <a:lnTo>
                    <a:pt x="795" y="9479"/>
                  </a:lnTo>
                  <a:lnTo>
                    <a:pt x="691" y="9479"/>
                  </a:lnTo>
                  <a:lnTo>
                    <a:pt x="733" y="9563"/>
                  </a:lnTo>
                  <a:lnTo>
                    <a:pt x="712" y="9626"/>
                  </a:lnTo>
                  <a:lnTo>
                    <a:pt x="586" y="9542"/>
                  </a:lnTo>
                  <a:lnTo>
                    <a:pt x="481" y="9668"/>
                  </a:lnTo>
                  <a:lnTo>
                    <a:pt x="586" y="9730"/>
                  </a:lnTo>
                  <a:lnTo>
                    <a:pt x="502" y="9751"/>
                  </a:lnTo>
                  <a:lnTo>
                    <a:pt x="440" y="9772"/>
                  </a:lnTo>
                  <a:lnTo>
                    <a:pt x="398" y="9668"/>
                  </a:lnTo>
                  <a:lnTo>
                    <a:pt x="230" y="9647"/>
                  </a:lnTo>
                  <a:lnTo>
                    <a:pt x="293" y="9772"/>
                  </a:lnTo>
                  <a:lnTo>
                    <a:pt x="209" y="9793"/>
                  </a:lnTo>
                  <a:lnTo>
                    <a:pt x="189" y="9688"/>
                  </a:lnTo>
                  <a:lnTo>
                    <a:pt x="105" y="9626"/>
                  </a:lnTo>
                  <a:lnTo>
                    <a:pt x="63" y="9647"/>
                  </a:lnTo>
                  <a:lnTo>
                    <a:pt x="63" y="9688"/>
                  </a:lnTo>
                  <a:lnTo>
                    <a:pt x="168" y="9793"/>
                  </a:lnTo>
                  <a:lnTo>
                    <a:pt x="105" y="9856"/>
                  </a:lnTo>
                  <a:lnTo>
                    <a:pt x="168" y="9898"/>
                  </a:lnTo>
                  <a:lnTo>
                    <a:pt x="293" y="9877"/>
                  </a:lnTo>
                  <a:lnTo>
                    <a:pt x="481" y="9898"/>
                  </a:lnTo>
                  <a:lnTo>
                    <a:pt x="586" y="9981"/>
                  </a:lnTo>
                  <a:lnTo>
                    <a:pt x="733" y="9981"/>
                  </a:lnTo>
                  <a:lnTo>
                    <a:pt x="795" y="9940"/>
                  </a:lnTo>
                  <a:lnTo>
                    <a:pt x="858" y="9940"/>
                  </a:lnTo>
                  <a:lnTo>
                    <a:pt x="753" y="10023"/>
                  </a:lnTo>
                  <a:lnTo>
                    <a:pt x="607" y="10023"/>
                  </a:lnTo>
                  <a:lnTo>
                    <a:pt x="544" y="10065"/>
                  </a:lnTo>
                  <a:lnTo>
                    <a:pt x="377" y="9960"/>
                  </a:lnTo>
                  <a:lnTo>
                    <a:pt x="272" y="9981"/>
                  </a:lnTo>
                  <a:lnTo>
                    <a:pt x="209" y="9981"/>
                  </a:lnTo>
                  <a:lnTo>
                    <a:pt x="126" y="10023"/>
                  </a:lnTo>
                  <a:lnTo>
                    <a:pt x="0" y="10065"/>
                  </a:lnTo>
                  <a:lnTo>
                    <a:pt x="0" y="10107"/>
                  </a:lnTo>
                  <a:lnTo>
                    <a:pt x="189" y="10191"/>
                  </a:lnTo>
                  <a:lnTo>
                    <a:pt x="105" y="10274"/>
                  </a:lnTo>
                  <a:lnTo>
                    <a:pt x="209" y="10295"/>
                  </a:lnTo>
                  <a:lnTo>
                    <a:pt x="272" y="10253"/>
                  </a:lnTo>
                  <a:lnTo>
                    <a:pt x="419" y="10253"/>
                  </a:lnTo>
                  <a:lnTo>
                    <a:pt x="314" y="10316"/>
                  </a:lnTo>
                  <a:lnTo>
                    <a:pt x="126" y="10316"/>
                  </a:lnTo>
                  <a:lnTo>
                    <a:pt x="105" y="10358"/>
                  </a:lnTo>
                  <a:lnTo>
                    <a:pt x="63" y="10358"/>
                  </a:lnTo>
                  <a:lnTo>
                    <a:pt x="63" y="10379"/>
                  </a:lnTo>
                  <a:lnTo>
                    <a:pt x="126" y="10400"/>
                  </a:lnTo>
                  <a:lnTo>
                    <a:pt x="189" y="10400"/>
                  </a:lnTo>
                  <a:lnTo>
                    <a:pt x="105" y="10463"/>
                  </a:lnTo>
                  <a:lnTo>
                    <a:pt x="63" y="10484"/>
                  </a:lnTo>
                  <a:lnTo>
                    <a:pt x="63" y="10525"/>
                  </a:lnTo>
                  <a:lnTo>
                    <a:pt x="105" y="10546"/>
                  </a:lnTo>
                  <a:lnTo>
                    <a:pt x="168" y="10630"/>
                  </a:lnTo>
                  <a:lnTo>
                    <a:pt x="293" y="10630"/>
                  </a:lnTo>
                  <a:lnTo>
                    <a:pt x="335" y="10588"/>
                  </a:lnTo>
                  <a:lnTo>
                    <a:pt x="523" y="10546"/>
                  </a:lnTo>
                  <a:lnTo>
                    <a:pt x="649" y="10588"/>
                  </a:lnTo>
                  <a:lnTo>
                    <a:pt x="691" y="10609"/>
                  </a:lnTo>
                  <a:lnTo>
                    <a:pt x="753" y="10546"/>
                  </a:lnTo>
                  <a:lnTo>
                    <a:pt x="753" y="10484"/>
                  </a:lnTo>
                  <a:lnTo>
                    <a:pt x="837" y="10463"/>
                  </a:lnTo>
                  <a:lnTo>
                    <a:pt x="858" y="10525"/>
                  </a:lnTo>
                  <a:lnTo>
                    <a:pt x="963" y="10525"/>
                  </a:lnTo>
                  <a:lnTo>
                    <a:pt x="1067" y="10421"/>
                  </a:lnTo>
                  <a:lnTo>
                    <a:pt x="1130" y="10463"/>
                  </a:lnTo>
                  <a:lnTo>
                    <a:pt x="1130" y="10505"/>
                  </a:lnTo>
                  <a:lnTo>
                    <a:pt x="1046" y="10525"/>
                  </a:lnTo>
                  <a:lnTo>
                    <a:pt x="1151" y="10588"/>
                  </a:lnTo>
                  <a:lnTo>
                    <a:pt x="1214" y="10525"/>
                  </a:lnTo>
                  <a:lnTo>
                    <a:pt x="1214" y="10463"/>
                  </a:lnTo>
                  <a:lnTo>
                    <a:pt x="1277" y="10358"/>
                  </a:lnTo>
                  <a:lnTo>
                    <a:pt x="1256" y="10421"/>
                  </a:lnTo>
                  <a:lnTo>
                    <a:pt x="1339" y="10525"/>
                  </a:lnTo>
                  <a:lnTo>
                    <a:pt x="1277" y="10609"/>
                  </a:lnTo>
                  <a:lnTo>
                    <a:pt x="1130" y="10672"/>
                  </a:lnTo>
                  <a:lnTo>
                    <a:pt x="1046" y="10714"/>
                  </a:lnTo>
                  <a:lnTo>
                    <a:pt x="1109" y="10735"/>
                  </a:lnTo>
                  <a:lnTo>
                    <a:pt x="1046" y="10839"/>
                  </a:lnTo>
                  <a:lnTo>
                    <a:pt x="921" y="10839"/>
                  </a:lnTo>
                  <a:lnTo>
                    <a:pt x="921" y="10797"/>
                  </a:lnTo>
                  <a:lnTo>
                    <a:pt x="963" y="10735"/>
                  </a:lnTo>
                  <a:lnTo>
                    <a:pt x="942" y="10630"/>
                  </a:lnTo>
                  <a:lnTo>
                    <a:pt x="837" y="10609"/>
                  </a:lnTo>
                  <a:lnTo>
                    <a:pt x="733" y="10735"/>
                  </a:lnTo>
                  <a:lnTo>
                    <a:pt x="712" y="10797"/>
                  </a:lnTo>
                  <a:lnTo>
                    <a:pt x="628" y="10693"/>
                  </a:lnTo>
                  <a:lnTo>
                    <a:pt x="523" y="10672"/>
                  </a:lnTo>
                  <a:lnTo>
                    <a:pt x="419" y="10693"/>
                  </a:lnTo>
                  <a:lnTo>
                    <a:pt x="335" y="10672"/>
                  </a:lnTo>
                  <a:lnTo>
                    <a:pt x="209" y="10735"/>
                  </a:lnTo>
                  <a:lnTo>
                    <a:pt x="126" y="10735"/>
                  </a:lnTo>
                  <a:lnTo>
                    <a:pt x="63" y="10693"/>
                  </a:lnTo>
                  <a:lnTo>
                    <a:pt x="21" y="10693"/>
                  </a:lnTo>
                  <a:lnTo>
                    <a:pt x="63" y="10797"/>
                  </a:lnTo>
                  <a:lnTo>
                    <a:pt x="21" y="10839"/>
                  </a:lnTo>
                  <a:lnTo>
                    <a:pt x="84" y="10902"/>
                  </a:lnTo>
                  <a:lnTo>
                    <a:pt x="168" y="10881"/>
                  </a:lnTo>
                  <a:lnTo>
                    <a:pt x="209" y="10818"/>
                  </a:lnTo>
                  <a:lnTo>
                    <a:pt x="293" y="10818"/>
                  </a:lnTo>
                  <a:lnTo>
                    <a:pt x="209" y="10902"/>
                  </a:lnTo>
                  <a:lnTo>
                    <a:pt x="209" y="11007"/>
                  </a:lnTo>
                  <a:lnTo>
                    <a:pt x="168" y="11049"/>
                  </a:lnTo>
                  <a:lnTo>
                    <a:pt x="84" y="11007"/>
                  </a:lnTo>
                  <a:lnTo>
                    <a:pt x="126" y="11132"/>
                  </a:lnTo>
                  <a:lnTo>
                    <a:pt x="189" y="11195"/>
                  </a:lnTo>
                  <a:lnTo>
                    <a:pt x="335" y="11007"/>
                  </a:lnTo>
                  <a:lnTo>
                    <a:pt x="481" y="11049"/>
                  </a:lnTo>
                  <a:lnTo>
                    <a:pt x="419" y="11111"/>
                  </a:lnTo>
                  <a:lnTo>
                    <a:pt x="419" y="11195"/>
                  </a:lnTo>
                  <a:lnTo>
                    <a:pt x="293" y="11258"/>
                  </a:lnTo>
                  <a:lnTo>
                    <a:pt x="314" y="11300"/>
                  </a:lnTo>
                  <a:lnTo>
                    <a:pt x="398" y="11321"/>
                  </a:lnTo>
                  <a:lnTo>
                    <a:pt x="377" y="11404"/>
                  </a:lnTo>
                  <a:lnTo>
                    <a:pt x="419" y="11467"/>
                  </a:lnTo>
                  <a:lnTo>
                    <a:pt x="377" y="11572"/>
                  </a:lnTo>
                  <a:lnTo>
                    <a:pt x="419" y="11572"/>
                  </a:lnTo>
                  <a:lnTo>
                    <a:pt x="502" y="11446"/>
                  </a:lnTo>
                  <a:lnTo>
                    <a:pt x="586" y="11425"/>
                  </a:lnTo>
                  <a:lnTo>
                    <a:pt x="607" y="11300"/>
                  </a:lnTo>
                  <a:lnTo>
                    <a:pt x="816" y="11216"/>
                  </a:lnTo>
                  <a:lnTo>
                    <a:pt x="921" y="11216"/>
                  </a:lnTo>
                  <a:lnTo>
                    <a:pt x="1005" y="11195"/>
                  </a:lnTo>
                  <a:lnTo>
                    <a:pt x="942" y="11237"/>
                  </a:lnTo>
                  <a:lnTo>
                    <a:pt x="837" y="11321"/>
                  </a:lnTo>
                  <a:lnTo>
                    <a:pt x="837" y="11446"/>
                  </a:lnTo>
                  <a:lnTo>
                    <a:pt x="858" y="11530"/>
                  </a:lnTo>
                  <a:lnTo>
                    <a:pt x="795" y="11467"/>
                  </a:lnTo>
                  <a:lnTo>
                    <a:pt x="753" y="11341"/>
                  </a:lnTo>
                  <a:lnTo>
                    <a:pt x="712" y="11341"/>
                  </a:lnTo>
                  <a:lnTo>
                    <a:pt x="628" y="11467"/>
                  </a:lnTo>
                  <a:lnTo>
                    <a:pt x="586" y="11509"/>
                  </a:lnTo>
                  <a:lnTo>
                    <a:pt x="691" y="11530"/>
                  </a:lnTo>
                  <a:lnTo>
                    <a:pt x="586" y="11655"/>
                  </a:lnTo>
                  <a:lnTo>
                    <a:pt x="502" y="11655"/>
                  </a:lnTo>
                  <a:lnTo>
                    <a:pt x="481" y="11739"/>
                  </a:lnTo>
                  <a:lnTo>
                    <a:pt x="523" y="11760"/>
                  </a:lnTo>
                  <a:lnTo>
                    <a:pt x="691" y="11760"/>
                  </a:lnTo>
                  <a:lnTo>
                    <a:pt x="733" y="11823"/>
                  </a:lnTo>
                  <a:lnTo>
                    <a:pt x="607" y="11844"/>
                  </a:lnTo>
                  <a:lnTo>
                    <a:pt x="586" y="11885"/>
                  </a:lnTo>
                  <a:lnTo>
                    <a:pt x="544" y="11969"/>
                  </a:lnTo>
                  <a:lnTo>
                    <a:pt x="440" y="11885"/>
                  </a:lnTo>
                  <a:lnTo>
                    <a:pt x="398" y="11927"/>
                  </a:lnTo>
                  <a:lnTo>
                    <a:pt x="377" y="12032"/>
                  </a:lnTo>
                  <a:lnTo>
                    <a:pt x="335" y="11885"/>
                  </a:lnTo>
                  <a:lnTo>
                    <a:pt x="272" y="11948"/>
                  </a:lnTo>
                  <a:lnTo>
                    <a:pt x="168" y="12074"/>
                  </a:lnTo>
                  <a:lnTo>
                    <a:pt x="209" y="12178"/>
                  </a:lnTo>
                  <a:lnTo>
                    <a:pt x="335" y="12367"/>
                  </a:lnTo>
                  <a:lnTo>
                    <a:pt x="398" y="12262"/>
                  </a:lnTo>
                  <a:lnTo>
                    <a:pt x="419" y="12283"/>
                  </a:lnTo>
                  <a:lnTo>
                    <a:pt x="502" y="12262"/>
                  </a:lnTo>
                  <a:lnTo>
                    <a:pt x="481" y="12199"/>
                  </a:lnTo>
                  <a:lnTo>
                    <a:pt x="523" y="12095"/>
                  </a:lnTo>
                  <a:lnTo>
                    <a:pt x="649" y="12178"/>
                  </a:lnTo>
                  <a:lnTo>
                    <a:pt x="607" y="12241"/>
                  </a:lnTo>
                  <a:lnTo>
                    <a:pt x="649" y="12304"/>
                  </a:lnTo>
                  <a:lnTo>
                    <a:pt x="628" y="12388"/>
                  </a:lnTo>
                  <a:lnTo>
                    <a:pt x="586" y="12450"/>
                  </a:lnTo>
                  <a:lnTo>
                    <a:pt x="628" y="12597"/>
                  </a:lnTo>
                  <a:lnTo>
                    <a:pt x="691" y="12555"/>
                  </a:lnTo>
                  <a:lnTo>
                    <a:pt x="816" y="12513"/>
                  </a:lnTo>
                  <a:lnTo>
                    <a:pt x="900" y="12597"/>
                  </a:lnTo>
                  <a:lnTo>
                    <a:pt x="753" y="12597"/>
                  </a:lnTo>
                  <a:lnTo>
                    <a:pt x="712" y="12639"/>
                  </a:lnTo>
                  <a:lnTo>
                    <a:pt x="753" y="12722"/>
                  </a:lnTo>
                  <a:lnTo>
                    <a:pt x="753" y="12785"/>
                  </a:lnTo>
                  <a:lnTo>
                    <a:pt x="544" y="12618"/>
                  </a:lnTo>
                  <a:lnTo>
                    <a:pt x="481" y="12639"/>
                  </a:lnTo>
                  <a:lnTo>
                    <a:pt x="419" y="12597"/>
                  </a:lnTo>
                  <a:lnTo>
                    <a:pt x="314" y="12597"/>
                  </a:lnTo>
                  <a:lnTo>
                    <a:pt x="314" y="12701"/>
                  </a:lnTo>
                  <a:lnTo>
                    <a:pt x="272" y="12764"/>
                  </a:lnTo>
                  <a:lnTo>
                    <a:pt x="419" y="12994"/>
                  </a:lnTo>
                  <a:lnTo>
                    <a:pt x="523" y="13015"/>
                  </a:lnTo>
                  <a:lnTo>
                    <a:pt x="691" y="13141"/>
                  </a:lnTo>
                  <a:lnTo>
                    <a:pt x="900" y="13245"/>
                  </a:lnTo>
                  <a:lnTo>
                    <a:pt x="921" y="13308"/>
                  </a:lnTo>
                  <a:lnTo>
                    <a:pt x="858" y="13329"/>
                  </a:lnTo>
                  <a:lnTo>
                    <a:pt x="963" y="13413"/>
                  </a:lnTo>
                  <a:lnTo>
                    <a:pt x="1026" y="13392"/>
                  </a:lnTo>
                  <a:lnTo>
                    <a:pt x="1005" y="13287"/>
                  </a:lnTo>
                  <a:lnTo>
                    <a:pt x="1067" y="13287"/>
                  </a:lnTo>
                  <a:lnTo>
                    <a:pt x="1151" y="13329"/>
                  </a:lnTo>
                  <a:lnTo>
                    <a:pt x="1130" y="13350"/>
                  </a:lnTo>
                  <a:lnTo>
                    <a:pt x="1235" y="13497"/>
                  </a:lnTo>
                  <a:lnTo>
                    <a:pt x="1277" y="13434"/>
                  </a:lnTo>
                  <a:lnTo>
                    <a:pt x="1339" y="13455"/>
                  </a:lnTo>
                  <a:lnTo>
                    <a:pt x="1444" y="13413"/>
                  </a:lnTo>
                  <a:lnTo>
                    <a:pt x="1570" y="13308"/>
                  </a:lnTo>
                  <a:lnTo>
                    <a:pt x="1632" y="13287"/>
                  </a:lnTo>
                  <a:lnTo>
                    <a:pt x="1653" y="13225"/>
                  </a:lnTo>
                  <a:lnTo>
                    <a:pt x="1674" y="13245"/>
                  </a:lnTo>
                  <a:lnTo>
                    <a:pt x="1695" y="13329"/>
                  </a:lnTo>
                  <a:lnTo>
                    <a:pt x="1779" y="13329"/>
                  </a:lnTo>
                  <a:lnTo>
                    <a:pt x="1988" y="13120"/>
                  </a:lnTo>
                  <a:lnTo>
                    <a:pt x="1967" y="13078"/>
                  </a:lnTo>
                  <a:lnTo>
                    <a:pt x="1883" y="12932"/>
                  </a:lnTo>
                  <a:lnTo>
                    <a:pt x="2051" y="13036"/>
                  </a:lnTo>
                  <a:lnTo>
                    <a:pt x="2155" y="12911"/>
                  </a:lnTo>
                  <a:lnTo>
                    <a:pt x="2114" y="12890"/>
                  </a:lnTo>
                  <a:lnTo>
                    <a:pt x="2197" y="12827"/>
                  </a:lnTo>
                  <a:lnTo>
                    <a:pt x="2176" y="12764"/>
                  </a:lnTo>
                  <a:lnTo>
                    <a:pt x="2281" y="12701"/>
                  </a:lnTo>
                  <a:lnTo>
                    <a:pt x="2386" y="12681"/>
                  </a:lnTo>
                  <a:lnTo>
                    <a:pt x="2386" y="12597"/>
                  </a:lnTo>
                  <a:lnTo>
                    <a:pt x="2302" y="12492"/>
                  </a:lnTo>
                  <a:lnTo>
                    <a:pt x="2323" y="12409"/>
                  </a:lnTo>
                  <a:lnTo>
                    <a:pt x="2260" y="12304"/>
                  </a:lnTo>
                  <a:lnTo>
                    <a:pt x="2155" y="12241"/>
                  </a:lnTo>
                  <a:lnTo>
                    <a:pt x="2176" y="12157"/>
                  </a:lnTo>
                  <a:lnTo>
                    <a:pt x="2218" y="12178"/>
                  </a:lnTo>
                  <a:lnTo>
                    <a:pt x="2323" y="12304"/>
                  </a:lnTo>
                  <a:lnTo>
                    <a:pt x="2386" y="12471"/>
                  </a:lnTo>
                  <a:lnTo>
                    <a:pt x="2406" y="12492"/>
                  </a:lnTo>
                  <a:lnTo>
                    <a:pt x="2490" y="12513"/>
                  </a:lnTo>
                  <a:lnTo>
                    <a:pt x="2469" y="12576"/>
                  </a:lnTo>
                  <a:lnTo>
                    <a:pt x="2511" y="12639"/>
                  </a:lnTo>
                  <a:lnTo>
                    <a:pt x="2616" y="12597"/>
                  </a:lnTo>
                  <a:lnTo>
                    <a:pt x="2595" y="12513"/>
                  </a:lnTo>
                  <a:lnTo>
                    <a:pt x="2532" y="12492"/>
                  </a:lnTo>
                  <a:lnTo>
                    <a:pt x="2595" y="12409"/>
                  </a:lnTo>
                  <a:lnTo>
                    <a:pt x="2678" y="12492"/>
                  </a:lnTo>
                  <a:lnTo>
                    <a:pt x="2699" y="12555"/>
                  </a:lnTo>
                  <a:lnTo>
                    <a:pt x="2825" y="12409"/>
                  </a:lnTo>
                  <a:lnTo>
                    <a:pt x="2846" y="12283"/>
                  </a:lnTo>
                  <a:lnTo>
                    <a:pt x="2825" y="12178"/>
                  </a:lnTo>
                  <a:lnTo>
                    <a:pt x="2741" y="12157"/>
                  </a:lnTo>
                  <a:lnTo>
                    <a:pt x="2720" y="12074"/>
                  </a:lnTo>
                  <a:lnTo>
                    <a:pt x="2783" y="12053"/>
                  </a:lnTo>
                  <a:lnTo>
                    <a:pt x="2783" y="11990"/>
                  </a:lnTo>
                  <a:lnTo>
                    <a:pt x="2825" y="11990"/>
                  </a:lnTo>
                  <a:lnTo>
                    <a:pt x="2888" y="11948"/>
                  </a:lnTo>
                  <a:lnTo>
                    <a:pt x="2825" y="11865"/>
                  </a:lnTo>
                  <a:lnTo>
                    <a:pt x="2825" y="11760"/>
                  </a:lnTo>
                  <a:lnTo>
                    <a:pt x="2909" y="11718"/>
                  </a:lnTo>
                  <a:lnTo>
                    <a:pt x="2992" y="11781"/>
                  </a:lnTo>
                  <a:lnTo>
                    <a:pt x="2930" y="11885"/>
                  </a:lnTo>
                  <a:lnTo>
                    <a:pt x="2950" y="12032"/>
                  </a:lnTo>
                  <a:lnTo>
                    <a:pt x="2930" y="12095"/>
                  </a:lnTo>
                  <a:lnTo>
                    <a:pt x="2992" y="12199"/>
                  </a:lnTo>
                  <a:lnTo>
                    <a:pt x="3013" y="12283"/>
                  </a:lnTo>
                  <a:lnTo>
                    <a:pt x="3118" y="12409"/>
                  </a:lnTo>
                  <a:lnTo>
                    <a:pt x="3264" y="12409"/>
                  </a:lnTo>
                  <a:lnTo>
                    <a:pt x="3327" y="12450"/>
                  </a:lnTo>
                  <a:lnTo>
                    <a:pt x="3264" y="12492"/>
                  </a:lnTo>
                  <a:lnTo>
                    <a:pt x="3348" y="12555"/>
                  </a:lnTo>
                  <a:lnTo>
                    <a:pt x="3432" y="12639"/>
                  </a:lnTo>
                  <a:lnTo>
                    <a:pt x="3474" y="12555"/>
                  </a:lnTo>
                  <a:lnTo>
                    <a:pt x="3453" y="12178"/>
                  </a:lnTo>
                  <a:lnTo>
                    <a:pt x="3369" y="12032"/>
                  </a:lnTo>
                  <a:lnTo>
                    <a:pt x="3432" y="11948"/>
                  </a:lnTo>
                  <a:lnTo>
                    <a:pt x="3515" y="11885"/>
                  </a:lnTo>
                  <a:lnTo>
                    <a:pt x="3432" y="11781"/>
                  </a:lnTo>
                  <a:lnTo>
                    <a:pt x="3474" y="11718"/>
                  </a:lnTo>
                  <a:lnTo>
                    <a:pt x="3662" y="11676"/>
                  </a:lnTo>
                  <a:lnTo>
                    <a:pt x="3683" y="11593"/>
                  </a:lnTo>
                  <a:lnTo>
                    <a:pt x="3683" y="11467"/>
                  </a:lnTo>
                  <a:lnTo>
                    <a:pt x="3766" y="11321"/>
                  </a:lnTo>
                  <a:lnTo>
                    <a:pt x="3683" y="11195"/>
                  </a:lnTo>
                  <a:lnTo>
                    <a:pt x="3662" y="10923"/>
                  </a:lnTo>
                  <a:lnTo>
                    <a:pt x="3536" y="10714"/>
                  </a:lnTo>
                  <a:lnTo>
                    <a:pt x="3557" y="10609"/>
                  </a:lnTo>
                  <a:lnTo>
                    <a:pt x="3829" y="10525"/>
                  </a:lnTo>
                  <a:lnTo>
                    <a:pt x="3829" y="10358"/>
                  </a:lnTo>
                  <a:lnTo>
                    <a:pt x="3871" y="10212"/>
                  </a:lnTo>
                  <a:lnTo>
                    <a:pt x="3662" y="10002"/>
                  </a:lnTo>
                  <a:lnTo>
                    <a:pt x="3515" y="9898"/>
                  </a:lnTo>
                  <a:lnTo>
                    <a:pt x="3515" y="9688"/>
                  </a:lnTo>
                  <a:lnTo>
                    <a:pt x="3536" y="9479"/>
                  </a:lnTo>
                  <a:lnTo>
                    <a:pt x="3515" y="9249"/>
                  </a:lnTo>
                  <a:lnTo>
                    <a:pt x="3453" y="9103"/>
                  </a:lnTo>
                  <a:lnTo>
                    <a:pt x="3515" y="8914"/>
                  </a:lnTo>
                  <a:lnTo>
                    <a:pt x="3453" y="8621"/>
                  </a:lnTo>
                  <a:lnTo>
                    <a:pt x="3411" y="8308"/>
                  </a:lnTo>
                  <a:lnTo>
                    <a:pt x="3453" y="8077"/>
                  </a:lnTo>
                  <a:lnTo>
                    <a:pt x="3578" y="7847"/>
                  </a:lnTo>
                  <a:lnTo>
                    <a:pt x="3683" y="7764"/>
                  </a:lnTo>
                  <a:lnTo>
                    <a:pt x="3850" y="7784"/>
                  </a:lnTo>
                  <a:lnTo>
                    <a:pt x="4059" y="7805"/>
                  </a:lnTo>
                  <a:lnTo>
                    <a:pt x="4164" y="7680"/>
                  </a:lnTo>
                  <a:lnTo>
                    <a:pt x="4143" y="7450"/>
                  </a:lnTo>
                  <a:lnTo>
                    <a:pt x="4080" y="7366"/>
                  </a:lnTo>
                  <a:lnTo>
                    <a:pt x="4080" y="7240"/>
                  </a:lnTo>
                  <a:lnTo>
                    <a:pt x="4290" y="6738"/>
                  </a:lnTo>
                  <a:lnTo>
                    <a:pt x="4290" y="6487"/>
                  </a:lnTo>
                  <a:lnTo>
                    <a:pt x="4352" y="6215"/>
                  </a:lnTo>
                  <a:lnTo>
                    <a:pt x="4394" y="6069"/>
                  </a:lnTo>
                  <a:lnTo>
                    <a:pt x="4394" y="5901"/>
                  </a:lnTo>
                  <a:lnTo>
                    <a:pt x="4311" y="5818"/>
                  </a:lnTo>
                  <a:lnTo>
                    <a:pt x="4311" y="5692"/>
                  </a:lnTo>
                  <a:lnTo>
                    <a:pt x="4499" y="5587"/>
                  </a:lnTo>
                  <a:lnTo>
                    <a:pt x="4708" y="5567"/>
                  </a:lnTo>
                  <a:lnTo>
                    <a:pt x="4792" y="5483"/>
                  </a:lnTo>
                  <a:lnTo>
                    <a:pt x="4813" y="5357"/>
                  </a:lnTo>
                  <a:lnTo>
                    <a:pt x="4980" y="5064"/>
                  </a:lnTo>
                  <a:lnTo>
                    <a:pt x="5127" y="4855"/>
                  </a:lnTo>
                  <a:lnTo>
                    <a:pt x="5189" y="4730"/>
                  </a:lnTo>
                  <a:lnTo>
                    <a:pt x="5106" y="4541"/>
                  </a:lnTo>
                  <a:lnTo>
                    <a:pt x="5043" y="4458"/>
                  </a:lnTo>
                  <a:lnTo>
                    <a:pt x="5043" y="4206"/>
                  </a:lnTo>
                  <a:lnTo>
                    <a:pt x="5127" y="4186"/>
                  </a:lnTo>
                  <a:lnTo>
                    <a:pt x="5189" y="4081"/>
                  </a:lnTo>
                  <a:lnTo>
                    <a:pt x="5231" y="3934"/>
                  </a:lnTo>
                  <a:lnTo>
                    <a:pt x="5315" y="3893"/>
                  </a:lnTo>
                  <a:lnTo>
                    <a:pt x="5399" y="3704"/>
                  </a:lnTo>
                  <a:lnTo>
                    <a:pt x="5524" y="3600"/>
                  </a:lnTo>
                  <a:lnTo>
                    <a:pt x="5629" y="3683"/>
                  </a:lnTo>
                  <a:lnTo>
                    <a:pt x="5712" y="3725"/>
                  </a:lnTo>
                  <a:lnTo>
                    <a:pt x="5754" y="3725"/>
                  </a:lnTo>
                  <a:lnTo>
                    <a:pt x="5859" y="3621"/>
                  </a:lnTo>
                  <a:lnTo>
                    <a:pt x="5775" y="3516"/>
                  </a:lnTo>
                  <a:lnTo>
                    <a:pt x="5859" y="3474"/>
                  </a:lnTo>
                  <a:lnTo>
                    <a:pt x="5859" y="3390"/>
                  </a:lnTo>
                  <a:lnTo>
                    <a:pt x="5880" y="3349"/>
                  </a:lnTo>
                  <a:lnTo>
                    <a:pt x="5775" y="3181"/>
                  </a:lnTo>
                  <a:lnTo>
                    <a:pt x="5838" y="3160"/>
                  </a:lnTo>
                  <a:lnTo>
                    <a:pt x="6026" y="3160"/>
                  </a:lnTo>
                  <a:lnTo>
                    <a:pt x="6152" y="3077"/>
                  </a:lnTo>
                  <a:lnTo>
                    <a:pt x="6340" y="3139"/>
                  </a:lnTo>
                  <a:lnTo>
                    <a:pt x="6445" y="3202"/>
                  </a:lnTo>
                  <a:lnTo>
                    <a:pt x="6570" y="3223"/>
                  </a:lnTo>
                  <a:lnTo>
                    <a:pt x="6654" y="3286"/>
                  </a:lnTo>
                  <a:lnTo>
                    <a:pt x="6696" y="3265"/>
                  </a:lnTo>
                  <a:lnTo>
                    <a:pt x="6759" y="3307"/>
                  </a:lnTo>
                  <a:lnTo>
                    <a:pt x="6759" y="3160"/>
                  </a:lnTo>
                  <a:lnTo>
                    <a:pt x="6696" y="3077"/>
                  </a:lnTo>
                  <a:lnTo>
                    <a:pt x="6717" y="2888"/>
                  </a:lnTo>
                  <a:lnTo>
                    <a:pt x="6800" y="2846"/>
                  </a:lnTo>
                  <a:lnTo>
                    <a:pt x="6779" y="2700"/>
                  </a:lnTo>
                  <a:lnTo>
                    <a:pt x="6696" y="2658"/>
                  </a:lnTo>
                  <a:lnTo>
                    <a:pt x="6675" y="2554"/>
                  </a:lnTo>
                  <a:lnTo>
                    <a:pt x="6675" y="2554"/>
                  </a:lnTo>
                  <a:lnTo>
                    <a:pt x="6800" y="2616"/>
                  </a:lnTo>
                  <a:lnTo>
                    <a:pt x="6926" y="2574"/>
                  </a:lnTo>
                  <a:lnTo>
                    <a:pt x="6989" y="2554"/>
                  </a:lnTo>
                  <a:lnTo>
                    <a:pt x="7010" y="2533"/>
                  </a:lnTo>
                  <a:lnTo>
                    <a:pt x="7072" y="2533"/>
                  </a:lnTo>
                  <a:lnTo>
                    <a:pt x="7093" y="2512"/>
                  </a:lnTo>
                  <a:lnTo>
                    <a:pt x="7072" y="2428"/>
                  </a:lnTo>
                  <a:lnTo>
                    <a:pt x="7093" y="2323"/>
                  </a:lnTo>
                  <a:lnTo>
                    <a:pt x="7177" y="2261"/>
                  </a:lnTo>
                  <a:lnTo>
                    <a:pt x="7282" y="2261"/>
                  </a:lnTo>
                  <a:lnTo>
                    <a:pt x="7344" y="2407"/>
                  </a:lnTo>
                  <a:lnTo>
                    <a:pt x="7616" y="2616"/>
                  </a:lnTo>
                  <a:lnTo>
                    <a:pt x="7637" y="2742"/>
                  </a:lnTo>
                  <a:lnTo>
                    <a:pt x="7742" y="2846"/>
                  </a:lnTo>
                  <a:lnTo>
                    <a:pt x="7909" y="2930"/>
                  </a:lnTo>
                  <a:lnTo>
                    <a:pt x="8160" y="2930"/>
                  </a:lnTo>
                  <a:lnTo>
                    <a:pt x="8328" y="2784"/>
                  </a:lnTo>
                  <a:lnTo>
                    <a:pt x="8391" y="2700"/>
                  </a:lnTo>
                  <a:lnTo>
                    <a:pt x="8495" y="2700"/>
                  </a:lnTo>
                  <a:lnTo>
                    <a:pt x="8704" y="2846"/>
                  </a:lnTo>
                  <a:lnTo>
                    <a:pt x="8851" y="2867"/>
                  </a:lnTo>
                  <a:lnTo>
                    <a:pt x="8893" y="2742"/>
                  </a:lnTo>
                  <a:lnTo>
                    <a:pt x="8976" y="2679"/>
                  </a:lnTo>
                  <a:lnTo>
                    <a:pt x="9060" y="2616"/>
                  </a:lnTo>
                  <a:lnTo>
                    <a:pt x="9165" y="2616"/>
                  </a:lnTo>
                  <a:lnTo>
                    <a:pt x="9269" y="2554"/>
                  </a:lnTo>
                  <a:lnTo>
                    <a:pt x="9311" y="2470"/>
                  </a:lnTo>
                  <a:lnTo>
                    <a:pt x="9269" y="2365"/>
                  </a:lnTo>
                  <a:lnTo>
                    <a:pt x="9207" y="2219"/>
                  </a:lnTo>
                  <a:lnTo>
                    <a:pt x="9228" y="1905"/>
                  </a:lnTo>
                  <a:lnTo>
                    <a:pt x="9290" y="1821"/>
                  </a:lnTo>
                  <a:lnTo>
                    <a:pt x="9228" y="1717"/>
                  </a:lnTo>
                  <a:lnTo>
                    <a:pt x="9290" y="1696"/>
                  </a:lnTo>
                  <a:lnTo>
                    <a:pt x="9395" y="1570"/>
                  </a:lnTo>
                  <a:lnTo>
                    <a:pt x="9374" y="1507"/>
                  </a:lnTo>
                  <a:lnTo>
                    <a:pt x="9500" y="1424"/>
                  </a:lnTo>
                  <a:lnTo>
                    <a:pt x="9646" y="1486"/>
                  </a:lnTo>
                  <a:lnTo>
                    <a:pt x="9730" y="1466"/>
                  </a:lnTo>
                  <a:lnTo>
                    <a:pt x="9730" y="1403"/>
                  </a:lnTo>
                  <a:lnTo>
                    <a:pt x="9813" y="1298"/>
                  </a:lnTo>
                  <a:lnTo>
                    <a:pt x="10065" y="1298"/>
                  </a:lnTo>
                  <a:lnTo>
                    <a:pt x="10169" y="1382"/>
                  </a:lnTo>
                  <a:lnTo>
                    <a:pt x="10316" y="1528"/>
                  </a:lnTo>
                  <a:lnTo>
                    <a:pt x="10378" y="1633"/>
                  </a:lnTo>
                  <a:lnTo>
                    <a:pt x="10525" y="1654"/>
                  </a:lnTo>
                  <a:lnTo>
                    <a:pt x="10692" y="1696"/>
                  </a:lnTo>
                  <a:lnTo>
                    <a:pt x="10755" y="1800"/>
                  </a:lnTo>
                  <a:lnTo>
                    <a:pt x="10860" y="1905"/>
                  </a:lnTo>
                  <a:lnTo>
                    <a:pt x="10839" y="2030"/>
                  </a:lnTo>
                  <a:lnTo>
                    <a:pt x="10734" y="2177"/>
                  </a:lnTo>
                  <a:lnTo>
                    <a:pt x="10755" y="2428"/>
                  </a:lnTo>
                  <a:lnTo>
                    <a:pt x="10839" y="2428"/>
                  </a:lnTo>
                  <a:lnTo>
                    <a:pt x="10839" y="2219"/>
                  </a:lnTo>
                  <a:lnTo>
                    <a:pt x="10985" y="2051"/>
                  </a:lnTo>
                  <a:lnTo>
                    <a:pt x="11111" y="2030"/>
                  </a:lnTo>
                  <a:lnTo>
                    <a:pt x="11194" y="1926"/>
                  </a:lnTo>
                  <a:lnTo>
                    <a:pt x="11194" y="1779"/>
                  </a:lnTo>
                  <a:lnTo>
                    <a:pt x="11299" y="1738"/>
                  </a:lnTo>
                  <a:lnTo>
                    <a:pt x="11404" y="1800"/>
                  </a:lnTo>
                  <a:lnTo>
                    <a:pt x="11487" y="1717"/>
                  </a:lnTo>
                  <a:lnTo>
                    <a:pt x="11487" y="1591"/>
                  </a:lnTo>
                  <a:lnTo>
                    <a:pt x="11425" y="1591"/>
                  </a:lnTo>
                  <a:lnTo>
                    <a:pt x="11362" y="1507"/>
                  </a:lnTo>
                  <a:lnTo>
                    <a:pt x="11299" y="1507"/>
                  </a:lnTo>
                  <a:lnTo>
                    <a:pt x="11278" y="1528"/>
                  </a:lnTo>
                  <a:lnTo>
                    <a:pt x="11278" y="1612"/>
                  </a:lnTo>
                  <a:lnTo>
                    <a:pt x="11215" y="1570"/>
                  </a:lnTo>
                  <a:lnTo>
                    <a:pt x="11194" y="1507"/>
                  </a:lnTo>
                  <a:lnTo>
                    <a:pt x="11153" y="1507"/>
                  </a:lnTo>
                  <a:lnTo>
                    <a:pt x="11153" y="1570"/>
                  </a:lnTo>
                  <a:lnTo>
                    <a:pt x="11111" y="1696"/>
                  </a:lnTo>
                  <a:lnTo>
                    <a:pt x="11090" y="1654"/>
                  </a:lnTo>
                  <a:lnTo>
                    <a:pt x="11048" y="1591"/>
                  </a:lnTo>
                  <a:lnTo>
                    <a:pt x="10964" y="1633"/>
                  </a:lnTo>
                  <a:lnTo>
                    <a:pt x="10943" y="1696"/>
                  </a:lnTo>
                  <a:lnTo>
                    <a:pt x="10901" y="1612"/>
                  </a:lnTo>
                  <a:lnTo>
                    <a:pt x="10881" y="1486"/>
                  </a:lnTo>
                  <a:lnTo>
                    <a:pt x="10839" y="1486"/>
                  </a:lnTo>
                  <a:lnTo>
                    <a:pt x="10776" y="1361"/>
                  </a:lnTo>
                  <a:lnTo>
                    <a:pt x="10734" y="1319"/>
                  </a:lnTo>
                  <a:lnTo>
                    <a:pt x="10650" y="1319"/>
                  </a:lnTo>
                  <a:lnTo>
                    <a:pt x="10567" y="1298"/>
                  </a:lnTo>
                  <a:lnTo>
                    <a:pt x="10420" y="1277"/>
                  </a:lnTo>
                  <a:lnTo>
                    <a:pt x="10357" y="1193"/>
                  </a:lnTo>
                  <a:lnTo>
                    <a:pt x="10378" y="1173"/>
                  </a:lnTo>
                  <a:lnTo>
                    <a:pt x="10546" y="1214"/>
                  </a:lnTo>
                  <a:lnTo>
                    <a:pt x="10692" y="1193"/>
                  </a:lnTo>
                  <a:lnTo>
                    <a:pt x="10797" y="1214"/>
                  </a:lnTo>
                  <a:lnTo>
                    <a:pt x="11048" y="1256"/>
                  </a:lnTo>
                  <a:lnTo>
                    <a:pt x="11194" y="1193"/>
                  </a:lnTo>
                  <a:lnTo>
                    <a:pt x="11299" y="984"/>
                  </a:lnTo>
                  <a:lnTo>
                    <a:pt x="11508" y="942"/>
                  </a:lnTo>
                  <a:lnTo>
                    <a:pt x="11613" y="859"/>
                  </a:lnTo>
                  <a:lnTo>
                    <a:pt x="11613" y="838"/>
                  </a:lnTo>
                  <a:lnTo>
                    <a:pt x="11529" y="796"/>
                  </a:lnTo>
                  <a:lnTo>
                    <a:pt x="11508" y="754"/>
                  </a:lnTo>
                  <a:lnTo>
                    <a:pt x="11425" y="733"/>
                  </a:lnTo>
                  <a:lnTo>
                    <a:pt x="11320" y="754"/>
                  </a:lnTo>
                  <a:lnTo>
                    <a:pt x="11194" y="608"/>
                  </a:lnTo>
                  <a:lnTo>
                    <a:pt x="11111" y="608"/>
                  </a:lnTo>
                  <a:lnTo>
                    <a:pt x="11006" y="733"/>
                  </a:lnTo>
                  <a:lnTo>
                    <a:pt x="10964" y="733"/>
                  </a:lnTo>
                  <a:lnTo>
                    <a:pt x="10943" y="691"/>
                  </a:lnTo>
                  <a:lnTo>
                    <a:pt x="11048" y="649"/>
                  </a:lnTo>
                  <a:lnTo>
                    <a:pt x="11048" y="566"/>
                  </a:lnTo>
                  <a:lnTo>
                    <a:pt x="10943" y="524"/>
                  </a:lnTo>
                  <a:lnTo>
                    <a:pt x="10901" y="482"/>
                  </a:lnTo>
                  <a:lnTo>
                    <a:pt x="10839" y="482"/>
                  </a:lnTo>
                  <a:lnTo>
                    <a:pt x="10776" y="608"/>
                  </a:lnTo>
                  <a:lnTo>
                    <a:pt x="10734" y="608"/>
                  </a:lnTo>
                  <a:lnTo>
                    <a:pt x="10734" y="524"/>
                  </a:lnTo>
                  <a:lnTo>
                    <a:pt x="10671" y="545"/>
                  </a:lnTo>
                  <a:lnTo>
                    <a:pt x="10650" y="587"/>
                  </a:lnTo>
                  <a:lnTo>
                    <a:pt x="10588" y="587"/>
                  </a:lnTo>
                  <a:lnTo>
                    <a:pt x="10567" y="545"/>
                  </a:lnTo>
                  <a:lnTo>
                    <a:pt x="10650" y="482"/>
                  </a:lnTo>
                  <a:lnTo>
                    <a:pt x="10650" y="419"/>
                  </a:lnTo>
                  <a:lnTo>
                    <a:pt x="10546" y="357"/>
                  </a:lnTo>
                  <a:lnTo>
                    <a:pt x="10420" y="357"/>
                  </a:lnTo>
                  <a:lnTo>
                    <a:pt x="10357" y="377"/>
                  </a:lnTo>
                  <a:lnTo>
                    <a:pt x="10337" y="545"/>
                  </a:lnTo>
                  <a:lnTo>
                    <a:pt x="10253" y="587"/>
                  </a:lnTo>
                  <a:lnTo>
                    <a:pt x="10253" y="649"/>
                  </a:lnTo>
                  <a:lnTo>
                    <a:pt x="10316" y="796"/>
                  </a:lnTo>
                  <a:lnTo>
                    <a:pt x="10316" y="880"/>
                  </a:lnTo>
                  <a:lnTo>
                    <a:pt x="10253" y="942"/>
                  </a:lnTo>
                  <a:lnTo>
                    <a:pt x="10211" y="838"/>
                  </a:lnTo>
                  <a:lnTo>
                    <a:pt x="10127" y="838"/>
                  </a:lnTo>
                  <a:lnTo>
                    <a:pt x="10127" y="859"/>
                  </a:lnTo>
                  <a:lnTo>
                    <a:pt x="10023" y="838"/>
                  </a:lnTo>
                  <a:lnTo>
                    <a:pt x="9897" y="901"/>
                  </a:lnTo>
                  <a:lnTo>
                    <a:pt x="9897" y="901"/>
                  </a:lnTo>
                  <a:lnTo>
                    <a:pt x="10002" y="754"/>
                  </a:lnTo>
                  <a:lnTo>
                    <a:pt x="10065" y="733"/>
                  </a:lnTo>
                  <a:lnTo>
                    <a:pt x="10127" y="608"/>
                  </a:lnTo>
                  <a:lnTo>
                    <a:pt x="10127" y="566"/>
                  </a:lnTo>
                  <a:lnTo>
                    <a:pt x="10065" y="566"/>
                  </a:lnTo>
                  <a:lnTo>
                    <a:pt x="9960" y="649"/>
                  </a:lnTo>
                  <a:lnTo>
                    <a:pt x="9897" y="649"/>
                  </a:lnTo>
                  <a:lnTo>
                    <a:pt x="9918" y="587"/>
                  </a:lnTo>
                  <a:lnTo>
                    <a:pt x="10002" y="524"/>
                  </a:lnTo>
                  <a:lnTo>
                    <a:pt x="10002" y="482"/>
                  </a:lnTo>
                  <a:lnTo>
                    <a:pt x="9897" y="461"/>
                  </a:lnTo>
                  <a:lnTo>
                    <a:pt x="9855" y="419"/>
                  </a:lnTo>
                  <a:lnTo>
                    <a:pt x="9960" y="377"/>
                  </a:lnTo>
                  <a:lnTo>
                    <a:pt x="10002" y="419"/>
                  </a:lnTo>
                  <a:lnTo>
                    <a:pt x="10127" y="419"/>
                  </a:lnTo>
                  <a:lnTo>
                    <a:pt x="10169" y="231"/>
                  </a:lnTo>
                  <a:lnTo>
                    <a:pt x="10169" y="168"/>
                  </a:lnTo>
                  <a:lnTo>
                    <a:pt x="10044" y="210"/>
                  </a:lnTo>
                  <a:lnTo>
                    <a:pt x="10002" y="147"/>
                  </a:lnTo>
                  <a:lnTo>
                    <a:pt x="10023" y="64"/>
                  </a:lnTo>
                  <a:lnTo>
                    <a:pt x="10002" y="1"/>
                  </a:lnTo>
                  <a:lnTo>
                    <a:pt x="9918" y="64"/>
                  </a:lnTo>
                  <a:lnTo>
                    <a:pt x="9855" y="64"/>
                  </a:lnTo>
                  <a:lnTo>
                    <a:pt x="97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32"/>
            <p:cNvSpPr/>
            <p:nvPr/>
          </p:nvSpPr>
          <p:spPr>
            <a:xfrm>
              <a:off x="1406151" y="1896705"/>
              <a:ext cx="210029" cy="452843"/>
            </a:xfrm>
            <a:custGeom>
              <a:rect b="b" l="l" r="r" t="t"/>
              <a:pathLst>
                <a:path extrusionOk="0" h="12995" w="5755">
                  <a:moveTo>
                    <a:pt x="3788" y="1"/>
                  </a:moveTo>
                  <a:lnTo>
                    <a:pt x="3725" y="21"/>
                  </a:lnTo>
                  <a:lnTo>
                    <a:pt x="3599" y="63"/>
                  </a:lnTo>
                  <a:lnTo>
                    <a:pt x="3474" y="1"/>
                  </a:lnTo>
                  <a:lnTo>
                    <a:pt x="3474" y="1"/>
                  </a:lnTo>
                  <a:lnTo>
                    <a:pt x="3495" y="105"/>
                  </a:lnTo>
                  <a:lnTo>
                    <a:pt x="3578" y="147"/>
                  </a:lnTo>
                  <a:lnTo>
                    <a:pt x="3599" y="293"/>
                  </a:lnTo>
                  <a:lnTo>
                    <a:pt x="3516" y="335"/>
                  </a:lnTo>
                  <a:lnTo>
                    <a:pt x="3495" y="524"/>
                  </a:lnTo>
                  <a:lnTo>
                    <a:pt x="3558" y="607"/>
                  </a:lnTo>
                  <a:lnTo>
                    <a:pt x="3558" y="754"/>
                  </a:lnTo>
                  <a:lnTo>
                    <a:pt x="3495" y="712"/>
                  </a:lnTo>
                  <a:lnTo>
                    <a:pt x="3453" y="733"/>
                  </a:lnTo>
                  <a:lnTo>
                    <a:pt x="3369" y="670"/>
                  </a:lnTo>
                  <a:lnTo>
                    <a:pt x="3244" y="649"/>
                  </a:lnTo>
                  <a:lnTo>
                    <a:pt x="3139" y="586"/>
                  </a:lnTo>
                  <a:lnTo>
                    <a:pt x="2951" y="524"/>
                  </a:lnTo>
                  <a:lnTo>
                    <a:pt x="2825" y="607"/>
                  </a:lnTo>
                  <a:lnTo>
                    <a:pt x="2637" y="607"/>
                  </a:lnTo>
                  <a:lnTo>
                    <a:pt x="2574" y="628"/>
                  </a:lnTo>
                  <a:lnTo>
                    <a:pt x="2679" y="796"/>
                  </a:lnTo>
                  <a:lnTo>
                    <a:pt x="2658" y="837"/>
                  </a:lnTo>
                  <a:lnTo>
                    <a:pt x="2658" y="921"/>
                  </a:lnTo>
                  <a:lnTo>
                    <a:pt x="2574" y="963"/>
                  </a:lnTo>
                  <a:lnTo>
                    <a:pt x="2658" y="1068"/>
                  </a:lnTo>
                  <a:lnTo>
                    <a:pt x="2553" y="1172"/>
                  </a:lnTo>
                  <a:lnTo>
                    <a:pt x="2511" y="1172"/>
                  </a:lnTo>
                  <a:lnTo>
                    <a:pt x="2428" y="1130"/>
                  </a:lnTo>
                  <a:lnTo>
                    <a:pt x="2323" y="1047"/>
                  </a:lnTo>
                  <a:lnTo>
                    <a:pt x="2198" y="1151"/>
                  </a:lnTo>
                  <a:lnTo>
                    <a:pt x="2114" y="1340"/>
                  </a:lnTo>
                  <a:lnTo>
                    <a:pt x="2030" y="1381"/>
                  </a:lnTo>
                  <a:lnTo>
                    <a:pt x="1988" y="1528"/>
                  </a:lnTo>
                  <a:lnTo>
                    <a:pt x="1926" y="1633"/>
                  </a:lnTo>
                  <a:lnTo>
                    <a:pt x="1842" y="1653"/>
                  </a:lnTo>
                  <a:lnTo>
                    <a:pt x="1842" y="1905"/>
                  </a:lnTo>
                  <a:lnTo>
                    <a:pt x="1905" y="1988"/>
                  </a:lnTo>
                  <a:lnTo>
                    <a:pt x="1988" y="2177"/>
                  </a:lnTo>
                  <a:lnTo>
                    <a:pt x="1926" y="2302"/>
                  </a:lnTo>
                  <a:lnTo>
                    <a:pt x="1779" y="2511"/>
                  </a:lnTo>
                  <a:lnTo>
                    <a:pt x="1612" y="2804"/>
                  </a:lnTo>
                  <a:lnTo>
                    <a:pt x="1591" y="2930"/>
                  </a:lnTo>
                  <a:lnTo>
                    <a:pt x="1507" y="3014"/>
                  </a:lnTo>
                  <a:lnTo>
                    <a:pt x="1298" y="3034"/>
                  </a:lnTo>
                  <a:lnTo>
                    <a:pt x="1110" y="3139"/>
                  </a:lnTo>
                  <a:lnTo>
                    <a:pt x="1110" y="3265"/>
                  </a:lnTo>
                  <a:lnTo>
                    <a:pt x="1193" y="3348"/>
                  </a:lnTo>
                  <a:lnTo>
                    <a:pt x="1193" y="3516"/>
                  </a:lnTo>
                  <a:lnTo>
                    <a:pt x="1151" y="3662"/>
                  </a:lnTo>
                  <a:lnTo>
                    <a:pt x="1089" y="3934"/>
                  </a:lnTo>
                  <a:lnTo>
                    <a:pt x="1089" y="4185"/>
                  </a:lnTo>
                  <a:lnTo>
                    <a:pt x="879" y="4687"/>
                  </a:lnTo>
                  <a:lnTo>
                    <a:pt x="879" y="4813"/>
                  </a:lnTo>
                  <a:lnTo>
                    <a:pt x="942" y="4897"/>
                  </a:lnTo>
                  <a:lnTo>
                    <a:pt x="963" y="5127"/>
                  </a:lnTo>
                  <a:lnTo>
                    <a:pt x="858" y="5252"/>
                  </a:lnTo>
                  <a:lnTo>
                    <a:pt x="649" y="5231"/>
                  </a:lnTo>
                  <a:lnTo>
                    <a:pt x="482" y="5211"/>
                  </a:lnTo>
                  <a:lnTo>
                    <a:pt x="377" y="5294"/>
                  </a:lnTo>
                  <a:lnTo>
                    <a:pt x="252" y="5524"/>
                  </a:lnTo>
                  <a:lnTo>
                    <a:pt x="210" y="5755"/>
                  </a:lnTo>
                  <a:lnTo>
                    <a:pt x="252" y="6068"/>
                  </a:lnTo>
                  <a:lnTo>
                    <a:pt x="314" y="6361"/>
                  </a:lnTo>
                  <a:lnTo>
                    <a:pt x="252" y="6550"/>
                  </a:lnTo>
                  <a:lnTo>
                    <a:pt x="314" y="6696"/>
                  </a:lnTo>
                  <a:lnTo>
                    <a:pt x="335" y="6926"/>
                  </a:lnTo>
                  <a:lnTo>
                    <a:pt x="314" y="7135"/>
                  </a:lnTo>
                  <a:lnTo>
                    <a:pt x="314" y="7345"/>
                  </a:lnTo>
                  <a:lnTo>
                    <a:pt x="461" y="7449"/>
                  </a:lnTo>
                  <a:lnTo>
                    <a:pt x="670" y="7659"/>
                  </a:lnTo>
                  <a:lnTo>
                    <a:pt x="628" y="7805"/>
                  </a:lnTo>
                  <a:lnTo>
                    <a:pt x="628" y="7972"/>
                  </a:lnTo>
                  <a:lnTo>
                    <a:pt x="356" y="8056"/>
                  </a:lnTo>
                  <a:lnTo>
                    <a:pt x="335" y="8161"/>
                  </a:lnTo>
                  <a:lnTo>
                    <a:pt x="461" y="8370"/>
                  </a:lnTo>
                  <a:lnTo>
                    <a:pt x="482" y="8642"/>
                  </a:lnTo>
                  <a:lnTo>
                    <a:pt x="565" y="8768"/>
                  </a:lnTo>
                  <a:lnTo>
                    <a:pt x="482" y="8914"/>
                  </a:lnTo>
                  <a:lnTo>
                    <a:pt x="482" y="9040"/>
                  </a:lnTo>
                  <a:lnTo>
                    <a:pt x="461" y="9123"/>
                  </a:lnTo>
                  <a:lnTo>
                    <a:pt x="273" y="9165"/>
                  </a:lnTo>
                  <a:lnTo>
                    <a:pt x="231" y="9228"/>
                  </a:lnTo>
                  <a:lnTo>
                    <a:pt x="314" y="9332"/>
                  </a:lnTo>
                  <a:lnTo>
                    <a:pt x="231" y="9395"/>
                  </a:lnTo>
                  <a:lnTo>
                    <a:pt x="168" y="9479"/>
                  </a:lnTo>
                  <a:lnTo>
                    <a:pt x="252" y="9625"/>
                  </a:lnTo>
                  <a:lnTo>
                    <a:pt x="273" y="10002"/>
                  </a:lnTo>
                  <a:lnTo>
                    <a:pt x="231" y="10086"/>
                  </a:lnTo>
                  <a:lnTo>
                    <a:pt x="147" y="10002"/>
                  </a:lnTo>
                  <a:lnTo>
                    <a:pt x="63" y="9939"/>
                  </a:lnTo>
                  <a:lnTo>
                    <a:pt x="63" y="9960"/>
                  </a:lnTo>
                  <a:lnTo>
                    <a:pt x="1" y="10023"/>
                  </a:lnTo>
                  <a:lnTo>
                    <a:pt x="21" y="10253"/>
                  </a:lnTo>
                  <a:lnTo>
                    <a:pt x="42" y="10337"/>
                  </a:lnTo>
                  <a:lnTo>
                    <a:pt x="63" y="10525"/>
                  </a:lnTo>
                  <a:lnTo>
                    <a:pt x="147" y="10546"/>
                  </a:lnTo>
                  <a:lnTo>
                    <a:pt x="168" y="10588"/>
                  </a:lnTo>
                  <a:lnTo>
                    <a:pt x="147" y="10734"/>
                  </a:lnTo>
                  <a:lnTo>
                    <a:pt x="273" y="10672"/>
                  </a:lnTo>
                  <a:lnTo>
                    <a:pt x="210" y="10567"/>
                  </a:lnTo>
                  <a:lnTo>
                    <a:pt x="231" y="10483"/>
                  </a:lnTo>
                  <a:lnTo>
                    <a:pt x="273" y="10483"/>
                  </a:lnTo>
                  <a:lnTo>
                    <a:pt x="252" y="10546"/>
                  </a:lnTo>
                  <a:lnTo>
                    <a:pt x="335" y="10588"/>
                  </a:lnTo>
                  <a:lnTo>
                    <a:pt x="377" y="10672"/>
                  </a:lnTo>
                  <a:lnTo>
                    <a:pt x="252" y="10755"/>
                  </a:lnTo>
                  <a:lnTo>
                    <a:pt x="231" y="10860"/>
                  </a:lnTo>
                  <a:lnTo>
                    <a:pt x="273" y="10944"/>
                  </a:lnTo>
                  <a:lnTo>
                    <a:pt x="252" y="11069"/>
                  </a:lnTo>
                  <a:lnTo>
                    <a:pt x="210" y="11111"/>
                  </a:lnTo>
                  <a:lnTo>
                    <a:pt x="273" y="11216"/>
                  </a:lnTo>
                  <a:lnTo>
                    <a:pt x="356" y="11257"/>
                  </a:lnTo>
                  <a:lnTo>
                    <a:pt x="440" y="11383"/>
                  </a:lnTo>
                  <a:lnTo>
                    <a:pt x="482" y="11425"/>
                  </a:lnTo>
                  <a:lnTo>
                    <a:pt x="586" y="11634"/>
                  </a:lnTo>
                  <a:lnTo>
                    <a:pt x="586" y="11801"/>
                  </a:lnTo>
                  <a:lnTo>
                    <a:pt x="733" y="11843"/>
                  </a:lnTo>
                  <a:lnTo>
                    <a:pt x="754" y="11948"/>
                  </a:lnTo>
                  <a:lnTo>
                    <a:pt x="858" y="12094"/>
                  </a:lnTo>
                  <a:lnTo>
                    <a:pt x="984" y="12011"/>
                  </a:lnTo>
                  <a:lnTo>
                    <a:pt x="1005" y="12136"/>
                  </a:lnTo>
                  <a:lnTo>
                    <a:pt x="942" y="12304"/>
                  </a:lnTo>
                  <a:lnTo>
                    <a:pt x="775" y="12325"/>
                  </a:lnTo>
                  <a:lnTo>
                    <a:pt x="754" y="12366"/>
                  </a:lnTo>
                  <a:lnTo>
                    <a:pt x="838" y="12429"/>
                  </a:lnTo>
                  <a:lnTo>
                    <a:pt x="858" y="12534"/>
                  </a:lnTo>
                  <a:lnTo>
                    <a:pt x="984" y="12555"/>
                  </a:lnTo>
                  <a:lnTo>
                    <a:pt x="1047" y="12848"/>
                  </a:lnTo>
                  <a:lnTo>
                    <a:pt x="963" y="12952"/>
                  </a:lnTo>
                  <a:lnTo>
                    <a:pt x="1005" y="12994"/>
                  </a:lnTo>
                  <a:lnTo>
                    <a:pt x="1151" y="12994"/>
                  </a:lnTo>
                  <a:lnTo>
                    <a:pt x="1423" y="12931"/>
                  </a:lnTo>
                  <a:lnTo>
                    <a:pt x="1570" y="12973"/>
                  </a:lnTo>
                  <a:lnTo>
                    <a:pt x="1695" y="12869"/>
                  </a:lnTo>
                  <a:lnTo>
                    <a:pt x="1674" y="12764"/>
                  </a:lnTo>
                  <a:lnTo>
                    <a:pt x="1612" y="12701"/>
                  </a:lnTo>
                  <a:lnTo>
                    <a:pt x="1695" y="12534"/>
                  </a:lnTo>
                  <a:lnTo>
                    <a:pt x="1884" y="12513"/>
                  </a:lnTo>
                  <a:lnTo>
                    <a:pt x="1905" y="12325"/>
                  </a:lnTo>
                  <a:lnTo>
                    <a:pt x="1926" y="12408"/>
                  </a:lnTo>
                  <a:lnTo>
                    <a:pt x="2135" y="12450"/>
                  </a:lnTo>
                  <a:lnTo>
                    <a:pt x="2260" y="12366"/>
                  </a:lnTo>
                  <a:lnTo>
                    <a:pt x="2365" y="12429"/>
                  </a:lnTo>
                  <a:lnTo>
                    <a:pt x="2449" y="12513"/>
                  </a:lnTo>
                  <a:lnTo>
                    <a:pt x="2553" y="12345"/>
                  </a:lnTo>
                  <a:lnTo>
                    <a:pt x="2616" y="12115"/>
                  </a:lnTo>
                  <a:lnTo>
                    <a:pt x="2679" y="12032"/>
                  </a:lnTo>
                  <a:lnTo>
                    <a:pt x="2721" y="11739"/>
                  </a:lnTo>
                  <a:lnTo>
                    <a:pt x="2762" y="11634"/>
                  </a:lnTo>
                  <a:lnTo>
                    <a:pt x="2658" y="11571"/>
                  </a:lnTo>
                  <a:lnTo>
                    <a:pt x="2679" y="11467"/>
                  </a:lnTo>
                  <a:lnTo>
                    <a:pt x="2783" y="11320"/>
                  </a:lnTo>
                  <a:lnTo>
                    <a:pt x="2679" y="11216"/>
                  </a:lnTo>
                  <a:lnTo>
                    <a:pt x="2783" y="11111"/>
                  </a:lnTo>
                  <a:lnTo>
                    <a:pt x="2658" y="11048"/>
                  </a:lnTo>
                  <a:lnTo>
                    <a:pt x="2721" y="10965"/>
                  </a:lnTo>
                  <a:lnTo>
                    <a:pt x="2658" y="10839"/>
                  </a:lnTo>
                  <a:lnTo>
                    <a:pt x="2762" y="10881"/>
                  </a:lnTo>
                  <a:lnTo>
                    <a:pt x="2930" y="10860"/>
                  </a:lnTo>
                  <a:lnTo>
                    <a:pt x="2783" y="10755"/>
                  </a:lnTo>
                  <a:lnTo>
                    <a:pt x="2846" y="10609"/>
                  </a:lnTo>
                  <a:lnTo>
                    <a:pt x="2846" y="10546"/>
                  </a:lnTo>
                  <a:lnTo>
                    <a:pt x="2658" y="10483"/>
                  </a:lnTo>
                  <a:lnTo>
                    <a:pt x="2888" y="10483"/>
                  </a:lnTo>
                  <a:lnTo>
                    <a:pt x="2762" y="10358"/>
                  </a:lnTo>
                  <a:lnTo>
                    <a:pt x="2679" y="10358"/>
                  </a:lnTo>
                  <a:lnTo>
                    <a:pt x="2742" y="10274"/>
                  </a:lnTo>
                  <a:lnTo>
                    <a:pt x="2783" y="10274"/>
                  </a:lnTo>
                  <a:lnTo>
                    <a:pt x="2825" y="10316"/>
                  </a:lnTo>
                  <a:lnTo>
                    <a:pt x="2888" y="10232"/>
                  </a:lnTo>
                  <a:lnTo>
                    <a:pt x="2867" y="10148"/>
                  </a:lnTo>
                  <a:lnTo>
                    <a:pt x="2972" y="10232"/>
                  </a:lnTo>
                  <a:lnTo>
                    <a:pt x="2993" y="10128"/>
                  </a:lnTo>
                  <a:lnTo>
                    <a:pt x="3076" y="10023"/>
                  </a:lnTo>
                  <a:lnTo>
                    <a:pt x="3160" y="10023"/>
                  </a:lnTo>
                  <a:lnTo>
                    <a:pt x="3139" y="9939"/>
                  </a:lnTo>
                  <a:lnTo>
                    <a:pt x="3181" y="9897"/>
                  </a:lnTo>
                  <a:lnTo>
                    <a:pt x="3202" y="9939"/>
                  </a:lnTo>
                  <a:lnTo>
                    <a:pt x="3181" y="10044"/>
                  </a:lnTo>
                  <a:lnTo>
                    <a:pt x="3265" y="10044"/>
                  </a:lnTo>
                  <a:lnTo>
                    <a:pt x="3369" y="9897"/>
                  </a:lnTo>
                  <a:lnTo>
                    <a:pt x="3453" y="9897"/>
                  </a:lnTo>
                  <a:lnTo>
                    <a:pt x="3516" y="9835"/>
                  </a:lnTo>
                  <a:lnTo>
                    <a:pt x="3495" y="9730"/>
                  </a:lnTo>
                  <a:lnTo>
                    <a:pt x="3411" y="9646"/>
                  </a:lnTo>
                  <a:lnTo>
                    <a:pt x="3286" y="9625"/>
                  </a:lnTo>
                  <a:lnTo>
                    <a:pt x="3181" y="9688"/>
                  </a:lnTo>
                  <a:lnTo>
                    <a:pt x="3139" y="9646"/>
                  </a:lnTo>
                  <a:lnTo>
                    <a:pt x="3055" y="9709"/>
                  </a:lnTo>
                  <a:lnTo>
                    <a:pt x="2972" y="9604"/>
                  </a:lnTo>
                  <a:lnTo>
                    <a:pt x="2846" y="9563"/>
                  </a:lnTo>
                  <a:lnTo>
                    <a:pt x="2762" y="9521"/>
                  </a:lnTo>
                  <a:lnTo>
                    <a:pt x="2616" y="9542"/>
                  </a:lnTo>
                  <a:lnTo>
                    <a:pt x="2616" y="9604"/>
                  </a:lnTo>
                  <a:lnTo>
                    <a:pt x="2553" y="9542"/>
                  </a:lnTo>
                  <a:lnTo>
                    <a:pt x="2407" y="9542"/>
                  </a:lnTo>
                  <a:lnTo>
                    <a:pt x="2365" y="9500"/>
                  </a:lnTo>
                  <a:lnTo>
                    <a:pt x="2470" y="9479"/>
                  </a:lnTo>
                  <a:lnTo>
                    <a:pt x="2553" y="9521"/>
                  </a:lnTo>
                  <a:lnTo>
                    <a:pt x="2637" y="9395"/>
                  </a:lnTo>
                  <a:lnTo>
                    <a:pt x="2679" y="9437"/>
                  </a:lnTo>
                  <a:lnTo>
                    <a:pt x="2783" y="9416"/>
                  </a:lnTo>
                  <a:lnTo>
                    <a:pt x="2825" y="9332"/>
                  </a:lnTo>
                  <a:lnTo>
                    <a:pt x="2930" y="9374"/>
                  </a:lnTo>
                  <a:lnTo>
                    <a:pt x="2972" y="9416"/>
                  </a:lnTo>
                  <a:lnTo>
                    <a:pt x="3034" y="9416"/>
                  </a:lnTo>
                  <a:lnTo>
                    <a:pt x="3055" y="9332"/>
                  </a:lnTo>
                  <a:lnTo>
                    <a:pt x="3097" y="9416"/>
                  </a:lnTo>
                  <a:lnTo>
                    <a:pt x="3244" y="9437"/>
                  </a:lnTo>
                  <a:lnTo>
                    <a:pt x="3202" y="9521"/>
                  </a:lnTo>
                  <a:lnTo>
                    <a:pt x="3306" y="9563"/>
                  </a:lnTo>
                  <a:lnTo>
                    <a:pt x="3474" y="9542"/>
                  </a:lnTo>
                  <a:lnTo>
                    <a:pt x="3495" y="9416"/>
                  </a:lnTo>
                  <a:lnTo>
                    <a:pt x="3662" y="9270"/>
                  </a:lnTo>
                  <a:lnTo>
                    <a:pt x="3725" y="9102"/>
                  </a:lnTo>
                  <a:lnTo>
                    <a:pt x="3599" y="8977"/>
                  </a:lnTo>
                  <a:lnTo>
                    <a:pt x="3599" y="8893"/>
                  </a:lnTo>
                  <a:lnTo>
                    <a:pt x="3453" y="8788"/>
                  </a:lnTo>
                  <a:lnTo>
                    <a:pt x="3474" y="8747"/>
                  </a:lnTo>
                  <a:lnTo>
                    <a:pt x="3265" y="8579"/>
                  </a:lnTo>
                  <a:lnTo>
                    <a:pt x="3244" y="8475"/>
                  </a:lnTo>
                  <a:lnTo>
                    <a:pt x="3160" y="8391"/>
                  </a:lnTo>
                  <a:lnTo>
                    <a:pt x="3055" y="8516"/>
                  </a:lnTo>
                  <a:lnTo>
                    <a:pt x="2993" y="8433"/>
                  </a:lnTo>
                  <a:lnTo>
                    <a:pt x="2951" y="8454"/>
                  </a:lnTo>
                  <a:lnTo>
                    <a:pt x="2951" y="8349"/>
                  </a:lnTo>
                  <a:lnTo>
                    <a:pt x="2867" y="8349"/>
                  </a:lnTo>
                  <a:lnTo>
                    <a:pt x="2825" y="8244"/>
                  </a:lnTo>
                  <a:lnTo>
                    <a:pt x="2742" y="8182"/>
                  </a:lnTo>
                  <a:lnTo>
                    <a:pt x="2825" y="8077"/>
                  </a:lnTo>
                  <a:lnTo>
                    <a:pt x="2762" y="7952"/>
                  </a:lnTo>
                  <a:lnTo>
                    <a:pt x="2825" y="7931"/>
                  </a:lnTo>
                  <a:lnTo>
                    <a:pt x="2825" y="7847"/>
                  </a:lnTo>
                  <a:lnTo>
                    <a:pt x="2742" y="7826"/>
                  </a:lnTo>
                  <a:lnTo>
                    <a:pt x="2825" y="7721"/>
                  </a:lnTo>
                  <a:lnTo>
                    <a:pt x="2783" y="7533"/>
                  </a:lnTo>
                  <a:lnTo>
                    <a:pt x="2825" y="7512"/>
                  </a:lnTo>
                  <a:lnTo>
                    <a:pt x="2867" y="7554"/>
                  </a:lnTo>
                  <a:lnTo>
                    <a:pt x="2888" y="7449"/>
                  </a:lnTo>
                  <a:lnTo>
                    <a:pt x="2825" y="7345"/>
                  </a:lnTo>
                  <a:lnTo>
                    <a:pt x="2846" y="7198"/>
                  </a:lnTo>
                  <a:lnTo>
                    <a:pt x="2825" y="7073"/>
                  </a:lnTo>
                  <a:lnTo>
                    <a:pt x="2846" y="7010"/>
                  </a:lnTo>
                  <a:lnTo>
                    <a:pt x="2825" y="6884"/>
                  </a:lnTo>
                  <a:lnTo>
                    <a:pt x="2679" y="6696"/>
                  </a:lnTo>
                  <a:lnTo>
                    <a:pt x="2679" y="6696"/>
                  </a:lnTo>
                  <a:lnTo>
                    <a:pt x="2783" y="6759"/>
                  </a:lnTo>
                  <a:lnTo>
                    <a:pt x="2951" y="6717"/>
                  </a:lnTo>
                  <a:lnTo>
                    <a:pt x="3055" y="6571"/>
                  </a:lnTo>
                  <a:lnTo>
                    <a:pt x="2993" y="6466"/>
                  </a:lnTo>
                  <a:lnTo>
                    <a:pt x="3034" y="6403"/>
                  </a:lnTo>
                  <a:lnTo>
                    <a:pt x="3139" y="6424"/>
                  </a:lnTo>
                  <a:lnTo>
                    <a:pt x="3286" y="6299"/>
                  </a:lnTo>
                  <a:lnTo>
                    <a:pt x="3286" y="6236"/>
                  </a:lnTo>
                  <a:lnTo>
                    <a:pt x="3202" y="6236"/>
                  </a:lnTo>
                  <a:lnTo>
                    <a:pt x="3265" y="6131"/>
                  </a:lnTo>
                  <a:lnTo>
                    <a:pt x="3348" y="6047"/>
                  </a:lnTo>
                  <a:lnTo>
                    <a:pt x="3390" y="6089"/>
                  </a:lnTo>
                  <a:lnTo>
                    <a:pt x="3453" y="6089"/>
                  </a:lnTo>
                  <a:lnTo>
                    <a:pt x="3474" y="5964"/>
                  </a:lnTo>
                  <a:lnTo>
                    <a:pt x="3516" y="5964"/>
                  </a:lnTo>
                  <a:lnTo>
                    <a:pt x="3558" y="6047"/>
                  </a:lnTo>
                  <a:lnTo>
                    <a:pt x="3620" y="5964"/>
                  </a:lnTo>
                  <a:lnTo>
                    <a:pt x="3620" y="5838"/>
                  </a:lnTo>
                  <a:lnTo>
                    <a:pt x="3683" y="5734"/>
                  </a:lnTo>
                  <a:lnTo>
                    <a:pt x="3788" y="5734"/>
                  </a:lnTo>
                  <a:lnTo>
                    <a:pt x="3788" y="5817"/>
                  </a:lnTo>
                  <a:lnTo>
                    <a:pt x="3871" y="5817"/>
                  </a:lnTo>
                  <a:lnTo>
                    <a:pt x="3913" y="5713"/>
                  </a:lnTo>
                  <a:lnTo>
                    <a:pt x="4039" y="5629"/>
                  </a:lnTo>
                  <a:lnTo>
                    <a:pt x="4018" y="5524"/>
                  </a:lnTo>
                  <a:lnTo>
                    <a:pt x="4018" y="5420"/>
                  </a:lnTo>
                  <a:lnTo>
                    <a:pt x="4102" y="5503"/>
                  </a:lnTo>
                  <a:lnTo>
                    <a:pt x="4206" y="5378"/>
                  </a:lnTo>
                  <a:lnTo>
                    <a:pt x="4290" y="5378"/>
                  </a:lnTo>
                  <a:lnTo>
                    <a:pt x="4395" y="5190"/>
                  </a:lnTo>
                  <a:lnTo>
                    <a:pt x="4395" y="5001"/>
                  </a:lnTo>
                  <a:lnTo>
                    <a:pt x="4457" y="4897"/>
                  </a:lnTo>
                  <a:lnTo>
                    <a:pt x="4541" y="4897"/>
                  </a:lnTo>
                  <a:lnTo>
                    <a:pt x="4646" y="4771"/>
                  </a:lnTo>
                  <a:lnTo>
                    <a:pt x="4562" y="4771"/>
                  </a:lnTo>
                  <a:lnTo>
                    <a:pt x="4499" y="4666"/>
                  </a:lnTo>
                  <a:lnTo>
                    <a:pt x="4562" y="4625"/>
                  </a:lnTo>
                  <a:lnTo>
                    <a:pt x="4541" y="4562"/>
                  </a:lnTo>
                  <a:lnTo>
                    <a:pt x="4436" y="4562"/>
                  </a:lnTo>
                  <a:lnTo>
                    <a:pt x="4332" y="4457"/>
                  </a:lnTo>
                  <a:lnTo>
                    <a:pt x="4457" y="4415"/>
                  </a:lnTo>
                  <a:lnTo>
                    <a:pt x="4436" y="4332"/>
                  </a:lnTo>
                  <a:lnTo>
                    <a:pt x="4520" y="4164"/>
                  </a:lnTo>
                  <a:lnTo>
                    <a:pt x="4541" y="4081"/>
                  </a:lnTo>
                  <a:lnTo>
                    <a:pt x="4499" y="3997"/>
                  </a:lnTo>
                  <a:lnTo>
                    <a:pt x="4415" y="3997"/>
                  </a:lnTo>
                  <a:lnTo>
                    <a:pt x="4395" y="3934"/>
                  </a:lnTo>
                  <a:lnTo>
                    <a:pt x="4415" y="3892"/>
                  </a:lnTo>
                  <a:lnTo>
                    <a:pt x="4499" y="3934"/>
                  </a:lnTo>
                  <a:lnTo>
                    <a:pt x="4520" y="3955"/>
                  </a:lnTo>
                  <a:lnTo>
                    <a:pt x="4541" y="3955"/>
                  </a:lnTo>
                  <a:lnTo>
                    <a:pt x="4541" y="3871"/>
                  </a:lnTo>
                  <a:lnTo>
                    <a:pt x="4436" y="3850"/>
                  </a:lnTo>
                  <a:lnTo>
                    <a:pt x="4541" y="3788"/>
                  </a:lnTo>
                  <a:lnTo>
                    <a:pt x="4625" y="3788"/>
                  </a:lnTo>
                  <a:lnTo>
                    <a:pt x="4729" y="3725"/>
                  </a:lnTo>
                  <a:lnTo>
                    <a:pt x="4646" y="3662"/>
                  </a:lnTo>
                  <a:lnTo>
                    <a:pt x="4562" y="3516"/>
                  </a:lnTo>
                  <a:lnTo>
                    <a:pt x="4646" y="3537"/>
                  </a:lnTo>
                  <a:lnTo>
                    <a:pt x="4708" y="3620"/>
                  </a:lnTo>
                  <a:lnTo>
                    <a:pt x="4813" y="3578"/>
                  </a:lnTo>
                  <a:lnTo>
                    <a:pt x="4834" y="3474"/>
                  </a:lnTo>
                  <a:lnTo>
                    <a:pt x="4855" y="3369"/>
                  </a:lnTo>
                  <a:lnTo>
                    <a:pt x="4918" y="3327"/>
                  </a:lnTo>
                  <a:lnTo>
                    <a:pt x="4980" y="3453"/>
                  </a:lnTo>
                  <a:lnTo>
                    <a:pt x="5064" y="3348"/>
                  </a:lnTo>
                  <a:lnTo>
                    <a:pt x="5127" y="3453"/>
                  </a:lnTo>
                  <a:lnTo>
                    <a:pt x="5190" y="3474"/>
                  </a:lnTo>
                  <a:lnTo>
                    <a:pt x="5252" y="3369"/>
                  </a:lnTo>
                  <a:lnTo>
                    <a:pt x="5357" y="3432"/>
                  </a:lnTo>
                  <a:lnTo>
                    <a:pt x="5483" y="3348"/>
                  </a:lnTo>
                  <a:lnTo>
                    <a:pt x="5545" y="3432"/>
                  </a:lnTo>
                  <a:lnTo>
                    <a:pt x="5671" y="3432"/>
                  </a:lnTo>
                  <a:lnTo>
                    <a:pt x="5713" y="3369"/>
                  </a:lnTo>
                  <a:lnTo>
                    <a:pt x="5755" y="3411"/>
                  </a:lnTo>
                  <a:lnTo>
                    <a:pt x="5755" y="3265"/>
                  </a:lnTo>
                  <a:lnTo>
                    <a:pt x="5671" y="3202"/>
                  </a:lnTo>
                  <a:lnTo>
                    <a:pt x="5587" y="2993"/>
                  </a:lnTo>
                  <a:lnTo>
                    <a:pt x="5462" y="2951"/>
                  </a:lnTo>
                  <a:lnTo>
                    <a:pt x="5399" y="2762"/>
                  </a:lnTo>
                  <a:lnTo>
                    <a:pt x="5462" y="2700"/>
                  </a:lnTo>
                  <a:lnTo>
                    <a:pt x="5462" y="2490"/>
                  </a:lnTo>
                  <a:lnTo>
                    <a:pt x="5441" y="2386"/>
                  </a:lnTo>
                  <a:lnTo>
                    <a:pt x="5462" y="2302"/>
                  </a:lnTo>
                  <a:lnTo>
                    <a:pt x="5399" y="2093"/>
                  </a:lnTo>
                  <a:lnTo>
                    <a:pt x="5357" y="1988"/>
                  </a:lnTo>
                  <a:lnTo>
                    <a:pt x="5336" y="1842"/>
                  </a:lnTo>
                  <a:lnTo>
                    <a:pt x="5378" y="1758"/>
                  </a:lnTo>
                  <a:lnTo>
                    <a:pt x="5357" y="1633"/>
                  </a:lnTo>
                  <a:lnTo>
                    <a:pt x="5190" y="1591"/>
                  </a:lnTo>
                  <a:lnTo>
                    <a:pt x="5190" y="1486"/>
                  </a:lnTo>
                  <a:lnTo>
                    <a:pt x="5252" y="1361"/>
                  </a:lnTo>
                  <a:lnTo>
                    <a:pt x="5190" y="1172"/>
                  </a:lnTo>
                  <a:lnTo>
                    <a:pt x="5252" y="1068"/>
                  </a:lnTo>
                  <a:lnTo>
                    <a:pt x="5190" y="1005"/>
                  </a:lnTo>
                  <a:lnTo>
                    <a:pt x="5127" y="1005"/>
                  </a:lnTo>
                  <a:lnTo>
                    <a:pt x="5022" y="858"/>
                  </a:lnTo>
                  <a:lnTo>
                    <a:pt x="4939" y="858"/>
                  </a:lnTo>
                  <a:lnTo>
                    <a:pt x="4876" y="754"/>
                  </a:lnTo>
                  <a:lnTo>
                    <a:pt x="4771" y="628"/>
                  </a:lnTo>
                  <a:lnTo>
                    <a:pt x="4708" y="607"/>
                  </a:lnTo>
                  <a:lnTo>
                    <a:pt x="4604" y="545"/>
                  </a:lnTo>
                  <a:lnTo>
                    <a:pt x="4395" y="524"/>
                  </a:lnTo>
                  <a:lnTo>
                    <a:pt x="4227" y="419"/>
                  </a:lnTo>
                  <a:lnTo>
                    <a:pt x="4018" y="189"/>
                  </a:lnTo>
                  <a:lnTo>
                    <a:pt x="3892" y="105"/>
                  </a:lnTo>
                  <a:lnTo>
                    <a:pt x="378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32"/>
            <p:cNvSpPr/>
            <p:nvPr/>
          </p:nvSpPr>
          <p:spPr>
            <a:xfrm>
              <a:off x="1629156" y="2216073"/>
              <a:ext cx="84011" cy="72936"/>
            </a:xfrm>
            <a:custGeom>
              <a:rect b="b" l="l" r="r" t="t"/>
              <a:pathLst>
                <a:path extrusionOk="0" h="2093" w="2302">
                  <a:moveTo>
                    <a:pt x="1026" y="0"/>
                  </a:moveTo>
                  <a:lnTo>
                    <a:pt x="1026" y="63"/>
                  </a:lnTo>
                  <a:lnTo>
                    <a:pt x="942" y="63"/>
                  </a:lnTo>
                  <a:lnTo>
                    <a:pt x="942" y="105"/>
                  </a:lnTo>
                  <a:lnTo>
                    <a:pt x="1005" y="167"/>
                  </a:lnTo>
                  <a:lnTo>
                    <a:pt x="900" y="230"/>
                  </a:lnTo>
                  <a:lnTo>
                    <a:pt x="837" y="209"/>
                  </a:lnTo>
                  <a:lnTo>
                    <a:pt x="628" y="209"/>
                  </a:lnTo>
                  <a:lnTo>
                    <a:pt x="607" y="147"/>
                  </a:lnTo>
                  <a:lnTo>
                    <a:pt x="586" y="251"/>
                  </a:lnTo>
                  <a:lnTo>
                    <a:pt x="481" y="230"/>
                  </a:lnTo>
                  <a:lnTo>
                    <a:pt x="335" y="272"/>
                  </a:lnTo>
                  <a:lnTo>
                    <a:pt x="335" y="356"/>
                  </a:lnTo>
                  <a:lnTo>
                    <a:pt x="272" y="356"/>
                  </a:lnTo>
                  <a:lnTo>
                    <a:pt x="84" y="439"/>
                  </a:lnTo>
                  <a:lnTo>
                    <a:pt x="0" y="544"/>
                  </a:lnTo>
                  <a:lnTo>
                    <a:pt x="21" y="900"/>
                  </a:lnTo>
                  <a:lnTo>
                    <a:pt x="84" y="900"/>
                  </a:lnTo>
                  <a:lnTo>
                    <a:pt x="126" y="879"/>
                  </a:lnTo>
                  <a:lnTo>
                    <a:pt x="230" y="900"/>
                  </a:lnTo>
                  <a:lnTo>
                    <a:pt x="189" y="983"/>
                  </a:lnTo>
                  <a:lnTo>
                    <a:pt x="105" y="983"/>
                  </a:lnTo>
                  <a:lnTo>
                    <a:pt x="105" y="1151"/>
                  </a:lnTo>
                  <a:lnTo>
                    <a:pt x="209" y="1276"/>
                  </a:lnTo>
                  <a:lnTo>
                    <a:pt x="377" y="1423"/>
                  </a:lnTo>
                  <a:lnTo>
                    <a:pt x="419" y="1423"/>
                  </a:lnTo>
                  <a:lnTo>
                    <a:pt x="419" y="1318"/>
                  </a:lnTo>
                  <a:lnTo>
                    <a:pt x="544" y="1214"/>
                  </a:lnTo>
                  <a:lnTo>
                    <a:pt x="586" y="1318"/>
                  </a:lnTo>
                  <a:lnTo>
                    <a:pt x="523" y="1611"/>
                  </a:lnTo>
                  <a:lnTo>
                    <a:pt x="523" y="1695"/>
                  </a:lnTo>
                  <a:lnTo>
                    <a:pt x="586" y="1674"/>
                  </a:lnTo>
                  <a:lnTo>
                    <a:pt x="754" y="1569"/>
                  </a:lnTo>
                  <a:lnTo>
                    <a:pt x="900" y="1507"/>
                  </a:lnTo>
                  <a:lnTo>
                    <a:pt x="1046" y="1632"/>
                  </a:lnTo>
                  <a:lnTo>
                    <a:pt x="1130" y="1611"/>
                  </a:lnTo>
                  <a:lnTo>
                    <a:pt x="1151" y="1507"/>
                  </a:lnTo>
                  <a:lnTo>
                    <a:pt x="1235" y="1590"/>
                  </a:lnTo>
                  <a:lnTo>
                    <a:pt x="1277" y="1674"/>
                  </a:lnTo>
                  <a:lnTo>
                    <a:pt x="1339" y="1674"/>
                  </a:lnTo>
                  <a:lnTo>
                    <a:pt x="1528" y="1779"/>
                  </a:lnTo>
                  <a:lnTo>
                    <a:pt x="1570" y="1925"/>
                  </a:lnTo>
                  <a:lnTo>
                    <a:pt x="1695" y="1967"/>
                  </a:lnTo>
                  <a:lnTo>
                    <a:pt x="1779" y="2092"/>
                  </a:lnTo>
                  <a:lnTo>
                    <a:pt x="1988" y="2009"/>
                  </a:lnTo>
                  <a:lnTo>
                    <a:pt x="2155" y="2030"/>
                  </a:lnTo>
                  <a:lnTo>
                    <a:pt x="2260" y="1904"/>
                  </a:lnTo>
                  <a:lnTo>
                    <a:pt x="2218" y="1800"/>
                  </a:lnTo>
                  <a:lnTo>
                    <a:pt x="2302" y="1716"/>
                  </a:lnTo>
                  <a:lnTo>
                    <a:pt x="2302" y="1611"/>
                  </a:lnTo>
                  <a:lnTo>
                    <a:pt x="2051" y="1109"/>
                  </a:lnTo>
                  <a:lnTo>
                    <a:pt x="2093" y="691"/>
                  </a:lnTo>
                  <a:lnTo>
                    <a:pt x="2155" y="649"/>
                  </a:lnTo>
                  <a:lnTo>
                    <a:pt x="2197" y="481"/>
                  </a:lnTo>
                  <a:lnTo>
                    <a:pt x="2281" y="356"/>
                  </a:lnTo>
                  <a:lnTo>
                    <a:pt x="2302" y="335"/>
                  </a:lnTo>
                  <a:lnTo>
                    <a:pt x="2302" y="314"/>
                  </a:lnTo>
                  <a:lnTo>
                    <a:pt x="2260" y="230"/>
                  </a:lnTo>
                  <a:lnTo>
                    <a:pt x="2218" y="272"/>
                  </a:lnTo>
                  <a:lnTo>
                    <a:pt x="1758" y="251"/>
                  </a:lnTo>
                  <a:lnTo>
                    <a:pt x="1570" y="126"/>
                  </a:lnTo>
                  <a:lnTo>
                    <a:pt x="1339" y="126"/>
                  </a:lnTo>
                  <a:lnTo>
                    <a:pt x="1235" y="63"/>
                  </a:lnTo>
                  <a:lnTo>
                    <a:pt x="1130" y="105"/>
                  </a:lnTo>
                  <a:lnTo>
                    <a:pt x="102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32"/>
            <p:cNvSpPr/>
            <p:nvPr/>
          </p:nvSpPr>
          <p:spPr>
            <a:xfrm>
              <a:off x="1590212" y="2268552"/>
              <a:ext cx="133645" cy="69312"/>
            </a:xfrm>
            <a:custGeom>
              <a:rect b="b" l="l" r="r" t="t"/>
              <a:pathLst>
                <a:path extrusionOk="0" h="1989" w="3662">
                  <a:moveTo>
                    <a:pt x="1967" y="1"/>
                  </a:moveTo>
                  <a:lnTo>
                    <a:pt x="1821" y="63"/>
                  </a:lnTo>
                  <a:lnTo>
                    <a:pt x="1653" y="168"/>
                  </a:lnTo>
                  <a:lnTo>
                    <a:pt x="1590" y="189"/>
                  </a:lnTo>
                  <a:lnTo>
                    <a:pt x="1590" y="314"/>
                  </a:lnTo>
                  <a:lnTo>
                    <a:pt x="1653" y="586"/>
                  </a:lnTo>
                  <a:lnTo>
                    <a:pt x="1590" y="754"/>
                  </a:lnTo>
                  <a:lnTo>
                    <a:pt x="1402" y="963"/>
                  </a:lnTo>
                  <a:lnTo>
                    <a:pt x="1256" y="963"/>
                  </a:lnTo>
                  <a:lnTo>
                    <a:pt x="1130" y="838"/>
                  </a:lnTo>
                  <a:lnTo>
                    <a:pt x="1130" y="733"/>
                  </a:lnTo>
                  <a:lnTo>
                    <a:pt x="837" y="440"/>
                  </a:lnTo>
                  <a:lnTo>
                    <a:pt x="837" y="294"/>
                  </a:lnTo>
                  <a:lnTo>
                    <a:pt x="774" y="294"/>
                  </a:lnTo>
                  <a:lnTo>
                    <a:pt x="670" y="398"/>
                  </a:lnTo>
                  <a:lnTo>
                    <a:pt x="523" y="419"/>
                  </a:lnTo>
                  <a:lnTo>
                    <a:pt x="460" y="461"/>
                  </a:lnTo>
                  <a:lnTo>
                    <a:pt x="335" y="461"/>
                  </a:lnTo>
                  <a:lnTo>
                    <a:pt x="251" y="607"/>
                  </a:lnTo>
                  <a:lnTo>
                    <a:pt x="293" y="733"/>
                  </a:lnTo>
                  <a:lnTo>
                    <a:pt x="230" y="712"/>
                  </a:lnTo>
                  <a:lnTo>
                    <a:pt x="230" y="921"/>
                  </a:lnTo>
                  <a:lnTo>
                    <a:pt x="84" y="1110"/>
                  </a:lnTo>
                  <a:lnTo>
                    <a:pt x="84" y="1214"/>
                  </a:lnTo>
                  <a:lnTo>
                    <a:pt x="84" y="1319"/>
                  </a:lnTo>
                  <a:lnTo>
                    <a:pt x="0" y="1382"/>
                  </a:lnTo>
                  <a:lnTo>
                    <a:pt x="42" y="1674"/>
                  </a:lnTo>
                  <a:lnTo>
                    <a:pt x="126" y="1737"/>
                  </a:lnTo>
                  <a:lnTo>
                    <a:pt x="126" y="1758"/>
                  </a:lnTo>
                  <a:lnTo>
                    <a:pt x="230" y="1737"/>
                  </a:lnTo>
                  <a:lnTo>
                    <a:pt x="251" y="1591"/>
                  </a:lnTo>
                  <a:lnTo>
                    <a:pt x="440" y="1465"/>
                  </a:lnTo>
                  <a:lnTo>
                    <a:pt x="670" y="1382"/>
                  </a:lnTo>
                  <a:lnTo>
                    <a:pt x="879" y="1423"/>
                  </a:lnTo>
                  <a:lnTo>
                    <a:pt x="1025" y="1423"/>
                  </a:lnTo>
                  <a:lnTo>
                    <a:pt x="1088" y="1465"/>
                  </a:lnTo>
                  <a:lnTo>
                    <a:pt x="1235" y="1382"/>
                  </a:lnTo>
                  <a:lnTo>
                    <a:pt x="1339" y="1361"/>
                  </a:lnTo>
                  <a:lnTo>
                    <a:pt x="1360" y="1444"/>
                  </a:lnTo>
                  <a:lnTo>
                    <a:pt x="1465" y="1444"/>
                  </a:lnTo>
                  <a:lnTo>
                    <a:pt x="1548" y="1549"/>
                  </a:lnTo>
                  <a:lnTo>
                    <a:pt x="1716" y="1549"/>
                  </a:lnTo>
                  <a:lnTo>
                    <a:pt x="1779" y="1570"/>
                  </a:lnTo>
                  <a:lnTo>
                    <a:pt x="1967" y="1444"/>
                  </a:lnTo>
                  <a:lnTo>
                    <a:pt x="2176" y="1549"/>
                  </a:lnTo>
                  <a:lnTo>
                    <a:pt x="2344" y="1570"/>
                  </a:lnTo>
                  <a:lnTo>
                    <a:pt x="2511" y="1758"/>
                  </a:lnTo>
                  <a:lnTo>
                    <a:pt x="2637" y="1758"/>
                  </a:lnTo>
                  <a:lnTo>
                    <a:pt x="2762" y="1946"/>
                  </a:lnTo>
                  <a:lnTo>
                    <a:pt x="2929" y="1967"/>
                  </a:lnTo>
                  <a:lnTo>
                    <a:pt x="2971" y="1988"/>
                  </a:lnTo>
                  <a:lnTo>
                    <a:pt x="3160" y="1905"/>
                  </a:lnTo>
                  <a:lnTo>
                    <a:pt x="3390" y="1884"/>
                  </a:lnTo>
                  <a:lnTo>
                    <a:pt x="3432" y="1737"/>
                  </a:lnTo>
                  <a:lnTo>
                    <a:pt x="3536" y="1674"/>
                  </a:lnTo>
                  <a:lnTo>
                    <a:pt x="3578" y="1570"/>
                  </a:lnTo>
                  <a:lnTo>
                    <a:pt x="3662" y="1549"/>
                  </a:lnTo>
                  <a:lnTo>
                    <a:pt x="3662" y="1382"/>
                  </a:lnTo>
                  <a:lnTo>
                    <a:pt x="3578" y="1277"/>
                  </a:lnTo>
                  <a:lnTo>
                    <a:pt x="3494" y="1110"/>
                  </a:lnTo>
                  <a:lnTo>
                    <a:pt x="3473" y="1047"/>
                  </a:lnTo>
                  <a:lnTo>
                    <a:pt x="3390" y="921"/>
                  </a:lnTo>
                  <a:lnTo>
                    <a:pt x="3432" y="838"/>
                  </a:lnTo>
                  <a:lnTo>
                    <a:pt x="3369" y="733"/>
                  </a:lnTo>
                  <a:lnTo>
                    <a:pt x="3327" y="712"/>
                  </a:lnTo>
                  <a:lnTo>
                    <a:pt x="3348" y="649"/>
                  </a:lnTo>
                  <a:lnTo>
                    <a:pt x="3348" y="545"/>
                  </a:lnTo>
                  <a:lnTo>
                    <a:pt x="3055" y="503"/>
                  </a:lnTo>
                  <a:lnTo>
                    <a:pt x="2846" y="586"/>
                  </a:lnTo>
                  <a:lnTo>
                    <a:pt x="2762" y="461"/>
                  </a:lnTo>
                  <a:lnTo>
                    <a:pt x="2637" y="419"/>
                  </a:lnTo>
                  <a:lnTo>
                    <a:pt x="2595" y="273"/>
                  </a:lnTo>
                  <a:lnTo>
                    <a:pt x="2406" y="168"/>
                  </a:lnTo>
                  <a:lnTo>
                    <a:pt x="2344" y="168"/>
                  </a:lnTo>
                  <a:lnTo>
                    <a:pt x="2302" y="84"/>
                  </a:lnTo>
                  <a:lnTo>
                    <a:pt x="2218" y="1"/>
                  </a:lnTo>
                  <a:lnTo>
                    <a:pt x="2197" y="105"/>
                  </a:lnTo>
                  <a:lnTo>
                    <a:pt x="2113" y="126"/>
                  </a:lnTo>
                  <a:lnTo>
                    <a:pt x="1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32"/>
            <p:cNvSpPr/>
            <p:nvPr/>
          </p:nvSpPr>
          <p:spPr>
            <a:xfrm>
              <a:off x="1594774" y="2315943"/>
              <a:ext cx="103901" cy="72936"/>
            </a:xfrm>
            <a:custGeom>
              <a:rect b="b" l="l" r="r" t="t"/>
              <a:pathLst>
                <a:path extrusionOk="0" h="2093" w="2847">
                  <a:moveTo>
                    <a:pt x="1214" y="1"/>
                  </a:moveTo>
                  <a:lnTo>
                    <a:pt x="1110" y="22"/>
                  </a:lnTo>
                  <a:lnTo>
                    <a:pt x="963" y="105"/>
                  </a:lnTo>
                  <a:lnTo>
                    <a:pt x="900" y="63"/>
                  </a:lnTo>
                  <a:lnTo>
                    <a:pt x="754" y="63"/>
                  </a:lnTo>
                  <a:lnTo>
                    <a:pt x="545" y="22"/>
                  </a:lnTo>
                  <a:lnTo>
                    <a:pt x="315" y="105"/>
                  </a:lnTo>
                  <a:lnTo>
                    <a:pt x="126" y="231"/>
                  </a:lnTo>
                  <a:lnTo>
                    <a:pt x="105" y="377"/>
                  </a:lnTo>
                  <a:lnTo>
                    <a:pt x="1" y="398"/>
                  </a:lnTo>
                  <a:lnTo>
                    <a:pt x="1" y="586"/>
                  </a:lnTo>
                  <a:lnTo>
                    <a:pt x="63" y="712"/>
                  </a:lnTo>
                  <a:lnTo>
                    <a:pt x="1" y="796"/>
                  </a:lnTo>
                  <a:lnTo>
                    <a:pt x="22" y="817"/>
                  </a:lnTo>
                  <a:lnTo>
                    <a:pt x="231" y="754"/>
                  </a:lnTo>
                  <a:lnTo>
                    <a:pt x="398" y="1005"/>
                  </a:lnTo>
                  <a:lnTo>
                    <a:pt x="524" y="1047"/>
                  </a:lnTo>
                  <a:lnTo>
                    <a:pt x="733" y="1005"/>
                  </a:lnTo>
                  <a:lnTo>
                    <a:pt x="817" y="1047"/>
                  </a:lnTo>
                  <a:lnTo>
                    <a:pt x="838" y="1151"/>
                  </a:lnTo>
                  <a:lnTo>
                    <a:pt x="921" y="1172"/>
                  </a:lnTo>
                  <a:lnTo>
                    <a:pt x="963" y="1235"/>
                  </a:lnTo>
                  <a:lnTo>
                    <a:pt x="921" y="1340"/>
                  </a:lnTo>
                  <a:lnTo>
                    <a:pt x="921" y="1549"/>
                  </a:lnTo>
                  <a:lnTo>
                    <a:pt x="1047" y="1528"/>
                  </a:lnTo>
                  <a:lnTo>
                    <a:pt x="1172" y="1633"/>
                  </a:lnTo>
                  <a:lnTo>
                    <a:pt x="1256" y="1633"/>
                  </a:lnTo>
                  <a:lnTo>
                    <a:pt x="1319" y="1863"/>
                  </a:lnTo>
                  <a:lnTo>
                    <a:pt x="1319" y="1988"/>
                  </a:lnTo>
                  <a:lnTo>
                    <a:pt x="1361" y="2093"/>
                  </a:lnTo>
                  <a:lnTo>
                    <a:pt x="1486" y="2009"/>
                  </a:lnTo>
                  <a:lnTo>
                    <a:pt x="1696" y="1947"/>
                  </a:lnTo>
                  <a:lnTo>
                    <a:pt x="1863" y="2009"/>
                  </a:lnTo>
                  <a:lnTo>
                    <a:pt x="2009" y="1947"/>
                  </a:lnTo>
                  <a:lnTo>
                    <a:pt x="2114" y="1947"/>
                  </a:lnTo>
                  <a:lnTo>
                    <a:pt x="2051" y="1779"/>
                  </a:lnTo>
                  <a:lnTo>
                    <a:pt x="2219" y="1758"/>
                  </a:lnTo>
                  <a:lnTo>
                    <a:pt x="2281" y="1633"/>
                  </a:lnTo>
                  <a:lnTo>
                    <a:pt x="2386" y="1570"/>
                  </a:lnTo>
                  <a:lnTo>
                    <a:pt x="2407" y="1654"/>
                  </a:lnTo>
                  <a:lnTo>
                    <a:pt x="2532" y="1654"/>
                  </a:lnTo>
                  <a:lnTo>
                    <a:pt x="2532" y="1528"/>
                  </a:lnTo>
                  <a:lnTo>
                    <a:pt x="2386" y="1444"/>
                  </a:lnTo>
                  <a:lnTo>
                    <a:pt x="2428" y="1277"/>
                  </a:lnTo>
                  <a:lnTo>
                    <a:pt x="2512" y="1256"/>
                  </a:lnTo>
                  <a:lnTo>
                    <a:pt x="2616" y="1068"/>
                  </a:lnTo>
                  <a:lnTo>
                    <a:pt x="2825" y="963"/>
                  </a:lnTo>
                  <a:lnTo>
                    <a:pt x="2825" y="858"/>
                  </a:lnTo>
                  <a:lnTo>
                    <a:pt x="2721" y="817"/>
                  </a:lnTo>
                  <a:lnTo>
                    <a:pt x="2846" y="628"/>
                  </a:lnTo>
                  <a:lnTo>
                    <a:pt x="2804" y="607"/>
                  </a:lnTo>
                  <a:lnTo>
                    <a:pt x="2637" y="586"/>
                  </a:lnTo>
                  <a:lnTo>
                    <a:pt x="2512" y="398"/>
                  </a:lnTo>
                  <a:lnTo>
                    <a:pt x="2386" y="398"/>
                  </a:lnTo>
                  <a:lnTo>
                    <a:pt x="2219" y="210"/>
                  </a:lnTo>
                  <a:lnTo>
                    <a:pt x="2051" y="189"/>
                  </a:lnTo>
                  <a:lnTo>
                    <a:pt x="1842" y="84"/>
                  </a:lnTo>
                  <a:lnTo>
                    <a:pt x="1654" y="210"/>
                  </a:lnTo>
                  <a:lnTo>
                    <a:pt x="1591" y="189"/>
                  </a:lnTo>
                  <a:lnTo>
                    <a:pt x="1423" y="189"/>
                  </a:lnTo>
                  <a:lnTo>
                    <a:pt x="1340" y="84"/>
                  </a:lnTo>
                  <a:lnTo>
                    <a:pt x="1235" y="84"/>
                  </a:lnTo>
                  <a:lnTo>
                    <a:pt x="12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32"/>
            <p:cNvSpPr/>
            <p:nvPr/>
          </p:nvSpPr>
          <p:spPr>
            <a:xfrm>
              <a:off x="1644412" y="2321065"/>
              <a:ext cx="176453" cy="130539"/>
            </a:xfrm>
            <a:custGeom>
              <a:rect b="b" l="l" r="r" t="t"/>
              <a:pathLst>
                <a:path extrusionOk="0" h="3746" w="4835">
                  <a:moveTo>
                    <a:pt x="2470" y="0"/>
                  </a:moveTo>
                  <a:lnTo>
                    <a:pt x="2323" y="84"/>
                  </a:lnTo>
                  <a:lnTo>
                    <a:pt x="2219" y="42"/>
                  </a:lnTo>
                  <a:lnTo>
                    <a:pt x="2093" y="63"/>
                  </a:lnTo>
                  <a:lnTo>
                    <a:pt x="2051" y="167"/>
                  </a:lnTo>
                  <a:lnTo>
                    <a:pt x="1947" y="230"/>
                  </a:lnTo>
                  <a:lnTo>
                    <a:pt x="1905" y="377"/>
                  </a:lnTo>
                  <a:lnTo>
                    <a:pt x="1675" y="398"/>
                  </a:lnTo>
                  <a:lnTo>
                    <a:pt x="1486" y="481"/>
                  </a:lnTo>
                  <a:lnTo>
                    <a:pt x="1361" y="670"/>
                  </a:lnTo>
                  <a:lnTo>
                    <a:pt x="1465" y="711"/>
                  </a:lnTo>
                  <a:lnTo>
                    <a:pt x="1465" y="816"/>
                  </a:lnTo>
                  <a:lnTo>
                    <a:pt x="1256" y="921"/>
                  </a:lnTo>
                  <a:lnTo>
                    <a:pt x="1152" y="1109"/>
                  </a:lnTo>
                  <a:lnTo>
                    <a:pt x="1068" y="1130"/>
                  </a:lnTo>
                  <a:lnTo>
                    <a:pt x="1026" y="1297"/>
                  </a:lnTo>
                  <a:lnTo>
                    <a:pt x="1172" y="1381"/>
                  </a:lnTo>
                  <a:lnTo>
                    <a:pt x="1172" y="1507"/>
                  </a:lnTo>
                  <a:lnTo>
                    <a:pt x="1047" y="1507"/>
                  </a:lnTo>
                  <a:lnTo>
                    <a:pt x="1026" y="1423"/>
                  </a:lnTo>
                  <a:lnTo>
                    <a:pt x="921" y="1486"/>
                  </a:lnTo>
                  <a:lnTo>
                    <a:pt x="859" y="1611"/>
                  </a:lnTo>
                  <a:lnTo>
                    <a:pt x="691" y="1632"/>
                  </a:lnTo>
                  <a:lnTo>
                    <a:pt x="754" y="1800"/>
                  </a:lnTo>
                  <a:lnTo>
                    <a:pt x="649" y="1800"/>
                  </a:lnTo>
                  <a:lnTo>
                    <a:pt x="503" y="1862"/>
                  </a:lnTo>
                  <a:lnTo>
                    <a:pt x="336" y="1800"/>
                  </a:lnTo>
                  <a:lnTo>
                    <a:pt x="126" y="1862"/>
                  </a:lnTo>
                  <a:lnTo>
                    <a:pt x="1" y="1946"/>
                  </a:lnTo>
                  <a:lnTo>
                    <a:pt x="22" y="2009"/>
                  </a:lnTo>
                  <a:lnTo>
                    <a:pt x="126" y="2260"/>
                  </a:lnTo>
                  <a:lnTo>
                    <a:pt x="210" y="2385"/>
                  </a:lnTo>
                  <a:lnTo>
                    <a:pt x="231" y="2532"/>
                  </a:lnTo>
                  <a:lnTo>
                    <a:pt x="294" y="2574"/>
                  </a:lnTo>
                  <a:lnTo>
                    <a:pt x="294" y="2950"/>
                  </a:lnTo>
                  <a:lnTo>
                    <a:pt x="189" y="2992"/>
                  </a:lnTo>
                  <a:lnTo>
                    <a:pt x="105" y="3118"/>
                  </a:lnTo>
                  <a:lnTo>
                    <a:pt x="126" y="3306"/>
                  </a:lnTo>
                  <a:lnTo>
                    <a:pt x="273" y="3494"/>
                  </a:lnTo>
                  <a:lnTo>
                    <a:pt x="273" y="3536"/>
                  </a:lnTo>
                  <a:lnTo>
                    <a:pt x="336" y="3536"/>
                  </a:lnTo>
                  <a:lnTo>
                    <a:pt x="524" y="3620"/>
                  </a:lnTo>
                  <a:lnTo>
                    <a:pt x="628" y="3578"/>
                  </a:lnTo>
                  <a:lnTo>
                    <a:pt x="1047" y="3515"/>
                  </a:lnTo>
                  <a:lnTo>
                    <a:pt x="1235" y="3515"/>
                  </a:lnTo>
                  <a:lnTo>
                    <a:pt x="1340" y="3411"/>
                  </a:lnTo>
                  <a:lnTo>
                    <a:pt x="1424" y="3411"/>
                  </a:lnTo>
                  <a:lnTo>
                    <a:pt x="1549" y="3494"/>
                  </a:lnTo>
                  <a:lnTo>
                    <a:pt x="1884" y="3536"/>
                  </a:lnTo>
                  <a:lnTo>
                    <a:pt x="2009" y="3620"/>
                  </a:lnTo>
                  <a:lnTo>
                    <a:pt x="2051" y="3683"/>
                  </a:lnTo>
                  <a:lnTo>
                    <a:pt x="2260" y="3599"/>
                  </a:lnTo>
                  <a:lnTo>
                    <a:pt x="2365" y="3683"/>
                  </a:lnTo>
                  <a:lnTo>
                    <a:pt x="2428" y="3683"/>
                  </a:lnTo>
                  <a:lnTo>
                    <a:pt x="2470" y="3620"/>
                  </a:lnTo>
                  <a:lnTo>
                    <a:pt x="2637" y="3641"/>
                  </a:lnTo>
                  <a:lnTo>
                    <a:pt x="2721" y="3704"/>
                  </a:lnTo>
                  <a:lnTo>
                    <a:pt x="2909" y="3599"/>
                  </a:lnTo>
                  <a:lnTo>
                    <a:pt x="3056" y="3599"/>
                  </a:lnTo>
                  <a:lnTo>
                    <a:pt x="3097" y="3724"/>
                  </a:lnTo>
                  <a:lnTo>
                    <a:pt x="3202" y="3745"/>
                  </a:lnTo>
                  <a:lnTo>
                    <a:pt x="3307" y="3620"/>
                  </a:lnTo>
                  <a:lnTo>
                    <a:pt x="3411" y="3599"/>
                  </a:lnTo>
                  <a:lnTo>
                    <a:pt x="3516" y="3683"/>
                  </a:lnTo>
                  <a:lnTo>
                    <a:pt x="3662" y="3620"/>
                  </a:lnTo>
                  <a:lnTo>
                    <a:pt x="3767" y="3704"/>
                  </a:lnTo>
                  <a:lnTo>
                    <a:pt x="3893" y="3704"/>
                  </a:lnTo>
                  <a:lnTo>
                    <a:pt x="3893" y="3494"/>
                  </a:lnTo>
                  <a:lnTo>
                    <a:pt x="3997" y="3285"/>
                  </a:lnTo>
                  <a:lnTo>
                    <a:pt x="4165" y="3264"/>
                  </a:lnTo>
                  <a:lnTo>
                    <a:pt x="4395" y="3201"/>
                  </a:lnTo>
                  <a:lnTo>
                    <a:pt x="4416" y="3201"/>
                  </a:lnTo>
                  <a:lnTo>
                    <a:pt x="4416" y="3055"/>
                  </a:lnTo>
                  <a:lnTo>
                    <a:pt x="4290" y="2908"/>
                  </a:lnTo>
                  <a:lnTo>
                    <a:pt x="4311" y="2762"/>
                  </a:lnTo>
                  <a:lnTo>
                    <a:pt x="4185" y="2574"/>
                  </a:lnTo>
                  <a:lnTo>
                    <a:pt x="4185" y="2427"/>
                  </a:lnTo>
                  <a:lnTo>
                    <a:pt x="4248" y="2344"/>
                  </a:lnTo>
                  <a:lnTo>
                    <a:pt x="4374" y="2448"/>
                  </a:lnTo>
                  <a:lnTo>
                    <a:pt x="4667" y="2427"/>
                  </a:lnTo>
                  <a:lnTo>
                    <a:pt x="4771" y="2218"/>
                  </a:lnTo>
                  <a:lnTo>
                    <a:pt x="4834" y="2155"/>
                  </a:lnTo>
                  <a:lnTo>
                    <a:pt x="4688" y="2051"/>
                  </a:lnTo>
                  <a:lnTo>
                    <a:pt x="4688" y="1946"/>
                  </a:lnTo>
                  <a:lnTo>
                    <a:pt x="4457" y="1758"/>
                  </a:lnTo>
                  <a:lnTo>
                    <a:pt x="4269" y="1716"/>
                  </a:lnTo>
                  <a:lnTo>
                    <a:pt x="4206" y="1527"/>
                  </a:lnTo>
                  <a:lnTo>
                    <a:pt x="4102" y="1423"/>
                  </a:lnTo>
                  <a:lnTo>
                    <a:pt x="3955" y="1214"/>
                  </a:lnTo>
                  <a:lnTo>
                    <a:pt x="3872" y="1046"/>
                  </a:lnTo>
                  <a:lnTo>
                    <a:pt x="3746" y="921"/>
                  </a:lnTo>
                  <a:lnTo>
                    <a:pt x="3746" y="753"/>
                  </a:lnTo>
                  <a:lnTo>
                    <a:pt x="3662" y="649"/>
                  </a:lnTo>
                  <a:lnTo>
                    <a:pt x="3683" y="481"/>
                  </a:lnTo>
                  <a:lnTo>
                    <a:pt x="3662" y="356"/>
                  </a:lnTo>
                  <a:lnTo>
                    <a:pt x="3411" y="272"/>
                  </a:lnTo>
                  <a:lnTo>
                    <a:pt x="3328" y="272"/>
                  </a:lnTo>
                  <a:lnTo>
                    <a:pt x="3265" y="167"/>
                  </a:lnTo>
                  <a:lnTo>
                    <a:pt x="3097" y="230"/>
                  </a:lnTo>
                  <a:lnTo>
                    <a:pt x="2930" y="356"/>
                  </a:lnTo>
                  <a:lnTo>
                    <a:pt x="2825" y="147"/>
                  </a:lnTo>
                  <a:lnTo>
                    <a:pt x="2721" y="147"/>
                  </a:lnTo>
                  <a:lnTo>
                    <a:pt x="2574" y="188"/>
                  </a:lnTo>
                  <a:lnTo>
                    <a:pt x="247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32"/>
            <p:cNvSpPr/>
            <p:nvPr/>
          </p:nvSpPr>
          <p:spPr>
            <a:xfrm>
              <a:off x="1522982" y="2533211"/>
              <a:ext cx="121455" cy="75131"/>
            </a:xfrm>
            <a:custGeom>
              <a:rect b="b" l="l" r="r" t="t"/>
              <a:pathLst>
                <a:path extrusionOk="0" h="2156" w="3328">
                  <a:moveTo>
                    <a:pt x="2993" y="1"/>
                  </a:moveTo>
                  <a:lnTo>
                    <a:pt x="2867" y="64"/>
                  </a:lnTo>
                  <a:lnTo>
                    <a:pt x="2679" y="43"/>
                  </a:lnTo>
                  <a:lnTo>
                    <a:pt x="2449" y="43"/>
                  </a:lnTo>
                  <a:lnTo>
                    <a:pt x="2302" y="22"/>
                  </a:lnTo>
                  <a:lnTo>
                    <a:pt x="2135" y="43"/>
                  </a:lnTo>
                  <a:lnTo>
                    <a:pt x="2030" y="210"/>
                  </a:lnTo>
                  <a:lnTo>
                    <a:pt x="1926" y="273"/>
                  </a:lnTo>
                  <a:lnTo>
                    <a:pt x="1926" y="377"/>
                  </a:lnTo>
                  <a:lnTo>
                    <a:pt x="1758" y="210"/>
                  </a:lnTo>
                  <a:lnTo>
                    <a:pt x="1549" y="357"/>
                  </a:lnTo>
                  <a:lnTo>
                    <a:pt x="1403" y="419"/>
                  </a:lnTo>
                  <a:lnTo>
                    <a:pt x="1403" y="545"/>
                  </a:lnTo>
                  <a:lnTo>
                    <a:pt x="1089" y="566"/>
                  </a:lnTo>
                  <a:lnTo>
                    <a:pt x="880" y="629"/>
                  </a:lnTo>
                  <a:lnTo>
                    <a:pt x="691" y="587"/>
                  </a:lnTo>
                  <a:lnTo>
                    <a:pt x="294" y="357"/>
                  </a:lnTo>
                  <a:lnTo>
                    <a:pt x="294" y="440"/>
                  </a:lnTo>
                  <a:lnTo>
                    <a:pt x="315" y="566"/>
                  </a:lnTo>
                  <a:lnTo>
                    <a:pt x="294" y="670"/>
                  </a:lnTo>
                  <a:lnTo>
                    <a:pt x="64" y="670"/>
                  </a:lnTo>
                  <a:lnTo>
                    <a:pt x="43" y="733"/>
                  </a:lnTo>
                  <a:lnTo>
                    <a:pt x="147" y="838"/>
                  </a:lnTo>
                  <a:lnTo>
                    <a:pt x="85" y="984"/>
                  </a:lnTo>
                  <a:lnTo>
                    <a:pt x="64" y="1089"/>
                  </a:lnTo>
                  <a:lnTo>
                    <a:pt x="147" y="1193"/>
                  </a:lnTo>
                  <a:lnTo>
                    <a:pt x="43" y="1298"/>
                  </a:lnTo>
                  <a:lnTo>
                    <a:pt x="1" y="1298"/>
                  </a:lnTo>
                  <a:lnTo>
                    <a:pt x="168" y="1486"/>
                  </a:lnTo>
                  <a:lnTo>
                    <a:pt x="189" y="1675"/>
                  </a:lnTo>
                  <a:lnTo>
                    <a:pt x="273" y="1696"/>
                  </a:lnTo>
                  <a:lnTo>
                    <a:pt x="524" y="1905"/>
                  </a:lnTo>
                  <a:lnTo>
                    <a:pt x="629" y="1947"/>
                  </a:lnTo>
                  <a:lnTo>
                    <a:pt x="733" y="2030"/>
                  </a:lnTo>
                  <a:lnTo>
                    <a:pt x="1026" y="2093"/>
                  </a:lnTo>
                  <a:lnTo>
                    <a:pt x="1235" y="2156"/>
                  </a:lnTo>
                  <a:lnTo>
                    <a:pt x="1340" y="2030"/>
                  </a:lnTo>
                  <a:lnTo>
                    <a:pt x="1403" y="2051"/>
                  </a:lnTo>
                  <a:lnTo>
                    <a:pt x="1466" y="1989"/>
                  </a:lnTo>
                  <a:lnTo>
                    <a:pt x="1612" y="1926"/>
                  </a:lnTo>
                  <a:lnTo>
                    <a:pt x="1717" y="1926"/>
                  </a:lnTo>
                  <a:lnTo>
                    <a:pt x="1738" y="1884"/>
                  </a:lnTo>
                  <a:lnTo>
                    <a:pt x="1863" y="1779"/>
                  </a:lnTo>
                  <a:lnTo>
                    <a:pt x="1968" y="1800"/>
                  </a:lnTo>
                  <a:lnTo>
                    <a:pt x="2072" y="1821"/>
                  </a:lnTo>
                  <a:lnTo>
                    <a:pt x="2156" y="1842"/>
                  </a:lnTo>
                  <a:lnTo>
                    <a:pt x="2282" y="1717"/>
                  </a:lnTo>
                  <a:lnTo>
                    <a:pt x="2386" y="1696"/>
                  </a:lnTo>
                  <a:lnTo>
                    <a:pt x="2449" y="1591"/>
                  </a:lnTo>
                  <a:lnTo>
                    <a:pt x="2595" y="1612"/>
                  </a:lnTo>
                  <a:lnTo>
                    <a:pt x="2700" y="1507"/>
                  </a:lnTo>
                  <a:lnTo>
                    <a:pt x="2679" y="1403"/>
                  </a:lnTo>
                  <a:lnTo>
                    <a:pt x="2888" y="1089"/>
                  </a:lnTo>
                  <a:lnTo>
                    <a:pt x="3014" y="754"/>
                  </a:lnTo>
                  <a:lnTo>
                    <a:pt x="3118" y="524"/>
                  </a:lnTo>
                  <a:lnTo>
                    <a:pt x="3286" y="482"/>
                  </a:lnTo>
                  <a:lnTo>
                    <a:pt x="3328" y="357"/>
                  </a:lnTo>
                  <a:lnTo>
                    <a:pt x="3307" y="336"/>
                  </a:lnTo>
                  <a:lnTo>
                    <a:pt x="3286" y="231"/>
                  </a:lnTo>
                  <a:lnTo>
                    <a:pt x="3118" y="126"/>
                  </a:lnTo>
                  <a:lnTo>
                    <a:pt x="299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32"/>
            <p:cNvSpPr/>
            <p:nvPr/>
          </p:nvSpPr>
          <p:spPr>
            <a:xfrm>
              <a:off x="1532910" y="2511362"/>
              <a:ext cx="104668" cy="43768"/>
            </a:xfrm>
            <a:custGeom>
              <a:rect b="b" l="l" r="r" t="t"/>
              <a:pathLst>
                <a:path extrusionOk="0" h="1256" w="2868">
                  <a:moveTo>
                    <a:pt x="2240" y="0"/>
                  </a:moveTo>
                  <a:lnTo>
                    <a:pt x="2177" y="21"/>
                  </a:lnTo>
                  <a:lnTo>
                    <a:pt x="2093" y="105"/>
                  </a:lnTo>
                  <a:lnTo>
                    <a:pt x="2010" y="42"/>
                  </a:lnTo>
                  <a:lnTo>
                    <a:pt x="1884" y="42"/>
                  </a:lnTo>
                  <a:lnTo>
                    <a:pt x="1779" y="21"/>
                  </a:lnTo>
                  <a:lnTo>
                    <a:pt x="1696" y="42"/>
                  </a:lnTo>
                  <a:lnTo>
                    <a:pt x="1612" y="147"/>
                  </a:lnTo>
                  <a:lnTo>
                    <a:pt x="1507" y="168"/>
                  </a:lnTo>
                  <a:lnTo>
                    <a:pt x="1486" y="147"/>
                  </a:lnTo>
                  <a:lnTo>
                    <a:pt x="1235" y="126"/>
                  </a:lnTo>
                  <a:lnTo>
                    <a:pt x="1089" y="230"/>
                  </a:lnTo>
                  <a:lnTo>
                    <a:pt x="942" y="251"/>
                  </a:lnTo>
                  <a:lnTo>
                    <a:pt x="775" y="419"/>
                  </a:lnTo>
                  <a:lnTo>
                    <a:pt x="566" y="440"/>
                  </a:lnTo>
                  <a:lnTo>
                    <a:pt x="336" y="523"/>
                  </a:lnTo>
                  <a:lnTo>
                    <a:pt x="294" y="460"/>
                  </a:lnTo>
                  <a:lnTo>
                    <a:pt x="147" y="481"/>
                  </a:lnTo>
                  <a:lnTo>
                    <a:pt x="22" y="565"/>
                  </a:lnTo>
                  <a:lnTo>
                    <a:pt x="1" y="565"/>
                  </a:lnTo>
                  <a:lnTo>
                    <a:pt x="1" y="753"/>
                  </a:lnTo>
                  <a:lnTo>
                    <a:pt x="22" y="984"/>
                  </a:lnTo>
                  <a:lnTo>
                    <a:pt x="419" y="1214"/>
                  </a:lnTo>
                  <a:lnTo>
                    <a:pt x="608" y="1256"/>
                  </a:lnTo>
                  <a:lnTo>
                    <a:pt x="817" y="1193"/>
                  </a:lnTo>
                  <a:lnTo>
                    <a:pt x="1131" y="1172"/>
                  </a:lnTo>
                  <a:lnTo>
                    <a:pt x="1131" y="1046"/>
                  </a:lnTo>
                  <a:lnTo>
                    <a:pt x="1277" y="984"/>
                  </a:lnTo>
                  <a:lnTo>
                    <a:pt x="1486" y="837"/>
                  </a:lnTo>
                  <a:lnTo>
                    <a:pt x="1654" y="1004"/>
                  </a:lnTo>
                  <a:lnTo>
                    <a:pt x="1654" y="900"/>
                  </a:lnTo>
                  <a:lnTo>
                    <a:pt x="1758" y="837"/>
                  </a:lnTo>
                  <a:lnTo>
                    <a:pt x="1863" y="670"/>
                  </a:lnTo>
                  <a:lnTo>
                    <a:pt x="2030" y="649"/>
                  </a:lnTo>
                  <a:lnTo>
                    <a:pt x="2177" y="670"/>
                  </a:lnTo>
                  <a:lnTo>
                    <a:pt x="2407" y="670"/>
                  </a:lnTo>
                  <a:lnTo>
                    <a:pt x="2595" y="691"/>
                  </a:lnTo>
                  <a:lnTo>
                    <a:pt x="2742" y="628"/>
                  </a:lnTo>
                  <a:lnTo>
                    <a:pt x="2763" y="419"/>
                  </a:lnTo>
                  <a:lnTo>
                    <a:pt x="2867" y="147"/>
                  </a:lnTo>
                  <a:lnTo>
                    <a:pt x="2637" y="21"/>
                  </a:lnTo>
                  <a:lnTo>
                    <a:pt x="2407" y="21"/>
                  </a:lnTo>
                  <a:lnTo>
                    <a:pt x="2344" y="42"/>
                  </a:lnTo>
                  <a:lnTo>
                    <a:pt x="22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32"/>
            <p:cNvSpPr/>
            <p:nvPr/>
          </p:nvSpPr>
          <p:spPr>
            <a:xfrm>
              <a:off x="1587913" y="2682703"/>
              <a:ext cx="39743" cy="72936"/>
            </a:xfrm>
            <a:custGeom>
              <a:rect b="b" l="l" r="r" t="t"/>
              <a:pathLst>
                <a:path extrusionOk="0" h="2093" w="1089">
                  <a:moveTo>
                    <a:pt x="419" y="0"/>
                  </a:moveTo>
                  <a:lnTo>
                    <a:pt x="314" y="126"/>
                  </a:lnTo>
                  <a:lnTo>
                    <a:pt x="272" y="21"/>
                  </a:lnTo>
                  <a:lnTo>
                    <a:pt x="210" y="21"/>
                  </a:lnTo>
                  <a:lnTo>
                    <a:pt x="84" y="147"/>
                  </a:lnTo>
                  <a:lnTo>
                    <a:pt x="0" y="314"/>
                  </a:lnTo>
                  <a:lnTo>
                    <a:pt x="0" y="544"/>
                  </a:lnTo>
                  <a:lnTo>
                    <a:pt x="189" y="628"/>
                  </a:lnTo>
                  <a:lnTo>
                    <a:pt x="168" y="691"/>
                  </a:lnTo>
                  <a:lnTo>
                    <a:pt x="105" y="733"/>
                  </a:lnTo>
                  <a:lnTo>
                    <a:pt x="63" y="984"/>
                  </a:lnTo>
                  <a:lnTo>
                    <a:pt x="105" y="1172"/>
                  </a:lnTo>
                  <a:lnTo>
                    <a:pt x="63" y="1277"/>
                  </a:lnTo>
                  <a:lnTo>
                    <a:pt x="63" y="1423"/>
                  </a:lnTo>
                  <a:lnTo>
                    <a:pt x="147" y="1528"/>
                  </a:lnTo>
                  <a:lnTo>
                    <a:pt x="84" y="1674"/>
                  </a:lnTo>
                  <a:lnTo>
                    <a:pt x="147" y="1716"/>
                  </a:lnTo>
                  <a:lnTo>
                    <a:pt x="377" y="1737"/>
                  </a:lnTo>
                  <a:lnTo>
                    <a:pt x="482" y="2009"/>
                  </a:lnTo>
                  <a:lnTo>
                    <a:pt x="565" y="2093"/>
                  </a:lnTo>
                  <a:lnTo>
                    <a:pt x="628" y="2030"/>
                  </a:lnTo>
                  <a:lnTo>
                    <a:pt x="712" y="1883"/>
                  </a:lnTo>
                  <a:lnTo>
                    <a:pt x="733" y="1737"/>
                  </a:lnTo>
                  <a:lnTo>
                    <a:pt x="942" y="1674"/>
                  </a:lnTo>
                  <a:lnTo>
                    <a:pt x="1047" y="1507"/>
                  </a:lnTo>
                  <a:lnTo>
                    <a:pt x="1088" y="1360"/>
                  </a:lnTo>
                  <a:lnTo>
                    <a:pt x="942" y="1256"/>
                  </a:lnTo>
                  <a:lnTo>
                    <a:pt x="900" y="1109"/>
                  </a:lnTo>
                  <a:lnTo>
                    <a:pt x="795" y="963"/>
                  </a:lnTo>
                  <a:lnTo>
                    <a:pt x="775" y="753"/>
                  </a:lnTo>
                  <a:lnTo>
                    <a:pt x="795" y="544"/>
                  </a:lnTo>
                  <a:lnTo>
                    <a:pt x="775" y="481"/>
                  </a:lnTo>
                  <a:lnTo>
                    <a:pt x="775" y="335"/>
                  </a:lnTo>
                  <a:lnTo>
                    <a:pt x="712" y="230"/>
                  </a:lnTo>
                  <a:lnTo>
                    <a:pt x="607" y="147"/>
                  </a:lnTo>
                  <a:lnTo>
                    <a:pt x="565" y="147"/>
                  </a:lnTo>
                  <a:lnTo>
                    <a:pt x="482" y="21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32"/>
            <p:cNvSpPr/>
            <p:nvPr/>
          </p:nvSpPr>
          <p:spPr>
            <a:xfrm>
              <a:off x="1568824" y="2655731"/>
              <a:ext cx="38210" cy="45964"/>
            </a:xfrm>
            <a:custGeom>
              <a:rect b="b" l="l" r="r" t="t"/>
              <a:pathLst>
                <a:path extrusionOk="0" h="1319" w="1047">
                  <a:moveTo>
                    <a:pt x="293" y="0"/>
                  </a:moveTo>
                  <a:lnTo>
                    <a:pt x="210" y="63"/>
                  </a:lnTo>
                  <a:lnTo>
                    <a:pt x="210" y="167"/>
                  </a:lnTo>
                  <a:lnTo>
                    <a:pt x="314" y="209"/>
                  </a:lnTo>
                  <a:lnTo>
                    <a:pt x="356" y="293"/>
                  </a:lnTo>
                  <a:lnTo>
                    <a:pt x="272" y="356"/>
                  </a:lnTo>
                  <a:lnTo>
                    <a:pt x="189" y="356"/>
                  </a:lnTo>
                  <a:lnTo>
                    <a:pt x="147" y="481"/>
                  </a:lnTo>
                  <a:lnTo>
                    <a:pt x="147" y="628"/>
                  </a:lnTo>
                  <a:lnTo>
                    <a:pt x="84" y="732"/>
                  </a:lnTo>
                  <a:lnTo>
                    <a:pt x="0" y="795"/>
                  </a:lnTo>
                  <a:lnTo>
                    <a:pt x="63" y="837"/>
                  </a:lnTo>
                  <a:lnTo>
                    <a:pt x="168" y="879"/>
                  </a:lnTo>
                  <a:lnTo>
                    <a:pt x="377" y="1151"/>
                  </a:lnTo>
                  <a:lnTo>
                    <a:pt x="398" y="1235"/>
                  </a:lnTo>
                  <a:lnTo>
                    <a:pt x="523" y="1318"/>
                  </a:lnTo>
                  <a:lnTo>
                    <a:pt x="523" y="1088"/>
                  </a:lnTo>
                  <a:lnTo>
                    <a:pt x="607" y="921"/>
                  </a:lnTo>
                  <a:lnTo>
                    <a:pt x="733" y="795"/>
                  </a:lnTo>
                  <a:lnTo>
                    <a:pt x="795" y="795"/>
                  </a:lnTo>
                  <a:lnTo>
                    <a:pt x="837" y="900"/>
                  </a:lnTo>
                  <a:lnTo>
                    <a:pt x="942" y="774"/>
                  </a:lnTo>
                  <a:lnTo>
                    <a:pt x="984" y="711"/>
                  </a:lnTo>
                  <a:lnTo>
                    <a:pt x="1046" y="628"/>
                  </a:lnTo>
                  <a:lnTo>
                    <a:pt x="1046" y="502"/>
                  </a:lnTo>
                  <a:lnTo>
                    <a:pt x="900" y="481"/>
                  </a:lnTo>
                  <a:lnTo>
                    <a:pt x="816" y="398"/>
                  </a:lnTo>
                  <a:lnTo>
                    <a:pt x="691" y="398"/>
                  </a:lnTo>
                  <a:lnTo>
                    <a:pt x="628" y="314"/>
                  </a:lnTo>
                  <a:lnTo>
                    <a:pt x="628" y="251"/>
                  </a:lnTo>
                  <a:lnTo>
                    <a:pt x="502" y="105"/>
                  </a:lnTo>
                  <a:lnTo>
                    <a:pt x="502" y="146"/>
                  </a:lnTo>
                  <a:lnTo>
                    <a:pt x="398" y="84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32"/>
            <p:cNvSpPr/>
            <p:nvPr/>
          </p:nvSpPr>
          <p:spPr>
            <a:xfrm>
              <a:off x="1511558" y="2617087"/>
              <a:ext cx="79450" cy="66384"/>
            </a:xfrm>
            <a:custGeom>
              <a:rect b="b" l="l" r="r" t="t"/>
              <a:pathLst>
                <a:path extrusionOk="0" h="1905" w="2177">
                  <a:moveTo>
                    <a:pt x="105" y="0"/>
                  </a:moveTo>
                  <a:lnTo>
                    <a:pt x="63" y="42"/>
                  </a:lnTo>
                  <a:lnTo>
                    <a:pt x="63" y="167"/>
                  </a:lnTo>
                  <a:lnTo>
                    <a:pt x="0" y="230"/>
                  </a:lnTo>
                  <a:lnTo>
                    <a:pt x="42" y="314"/>
                  </a:lnTo>
                  <a:lnTo>
                    <a:pt x="84" y="314"/>
                  </a:lnTo>
                  <a:lnTo>
                    <a:pt x="209" y="439"/>
                  </a:lnTo>
                  <a:lnTo>
                    <a:pt x="251" y="544"/>
                  </a:lnTo>
                  <a:lnTo>
                    <a:pt x="314" y="649"/>
                  </a:lnTo>
                  <a:lnTo>
                    <a:pt x="272" y="670"/>
                  </a:lnTo>
                  <a:lnTo>
                    <a:pt x="293" y="753"/>
                  </a:lnTo>
                  <a:lnTo>
                    <a:pt x="774" y="1151"/>
                  </a:lnTo>
                  <a:lnTo>
                    <a:pt x="1151" y="1611"/>
                  </a:lnTo>
                  <a:lnTo>
                    <a:pt x="1109" y="1695"/>
                  </a:lnTo>
                  <a:lnTo>
                    <a:pt x="1193" y="1716"/>
                  </a:lnTo>
                  <a:lnTo>
                    <a:pt x="1402" y="1737"/>
                  </a:lnTo>
                  <a:lnTo>
                    <a:pt x="1465" y="1716"/>
                  </a:lnTo>
                  <a:lnTo>
                    <a:pt x="1569" y="1904"/>
                  </a:lnTo>
                  <a:lnTo>
                    <a:pt x="1653" y="1841"/>
                  </a:lnTo>
                  <a:lnTo>
                    <a:pt x="1716" y="1737"/>
                  </a:lnTo>
                  <a:lnTo>
                    <a:pt x="1716" y="1590"/>
                  </a:lnTo>
                  <a:lnTo>
                    <a:pt x="1758" y="1465"/>
                  </a:lnTo>
                  <a:lnTo>
                    <a:pt x="1841" y="1465"/>
                  </a:lnTo>
                  <a:lnTo>
                    <a:pt x="1925" y="1402"/>
                  </a:lnTo>
                  <a:lnTo>
                    <a:pt x="1883" y="1318"/>
                  </a:lnTo>
                  <a:lnTo>
                    <a:pt x="1779" y="1276"/>
                  </a:lnTo>
                  <a:lnTo>
                    <a:pt x="1779" y="1172"/>
                  </a:lnTo>
                  <a:lnTo>
                    <a:pt x="1862" y="1109"/>
                  </a:lnTo>
                  <a:lnTo>
                    <a:pt x="1967" y="1193"/>
                  </a:lnTo>
                  <a:lnTo>
                    <a:pt x="2071" y="1255"/>
                  </a:lnTo>
                  <a:lnTo>
                    <a:pt x="2134" y="1193"/>
                  </a:lnTo>
                  <a:lnTo>
                    <a:pt x="1988" y="1046"/>
                  </a:lnTo>
                  <a:lnTo>
                    <a:pt x="1988" y="900"/>
                  </a:lnTo>
                  <a:lnTo>
                    <a:pt x="2051" y="879"/>
                  </a:lnTo>
                  <a:lnTo>
                    <a:pt x="2155" y="942"/>
                  </a:lnTo>
                  <a:lnTo>
                    <a:pt x="2176" y="858"/>
                  </a:lnTo>
                  <a:lnTo>
                    <a:pt x="2134" y="795"/>
                  </a:lnTo>
                  <a:lnTo>
                    <a:pt x="2030" y="774"/>
                  </a:lnTo>
                  <a:lnTo>
                    <a:pt x="1862" y="649"/>
                  </a:lnTo>
                  <a:lnTo>
                    <a:pt x="1862" y="565"/>
                  </a:lnTo>
                  <a:lnTo>
                    <a:pt x="1967" y="419"/>
                  </a:lnTo>
                  <a:lnTo>
                    <a:pt x="1988" y="251"/>
                  </a:lnTo>
                  <a:lnTo>
                    <a:pt x="1925" y="251"/>
                  </a:lnTo>
                  <a:lnTo>
                    <a:pt x="1862" y="272"/>
                  </a:lnTo>
                  <a:lnTo>
                    <a:pt x="1820" y="230"/>
                  </a:lnTo>
                  <a:lnTo>
                    <a:pt x="1653" y="230"/>
                  </a:lnTo>
                  <a:lnTo>
                    <a:pt x="1548" y="126"/>
                  </a:lnTo>
                  <a:lnTo>
                    <a:pt x="1465" y="147"/>
                  </a:lnTo>
                  <a:lnTo>
                    <a:pt x="1339" y="105"/>
                  </a:lnTo>
                  <a:lnTo>
                    <a:pt x="1214" y="126"/>
                  </a:lnTo>
                  <a:lnTo>
                    <a:pt x="1193" y="63"/>
                  </a:lnTo>
                  <a:lnTo>
                    <a:pt x="1088" y="126"/>
                  </a:lnTo>
                  <a:lnTo>
                    <a:pt x="942" y="63"/>
                  </a:lnTo>
                  <a:lnTo>
                    <a:pt x="900" y="126"/>
                  </a:lnTo>
                  <a:lnTo>
                    <a:pt x="837" y="21"/>
                  </a:lnTo>
                  <a:lnTo>
                    <a:pt x="732" y="0"/>
                  </a:lnTo>
                  <a:lnTo>
                    <a:pt x="690" y="42"/>
                  </a:lnTo>
                  <a:lnTo>
                    <a:pt x="607" y="0"/>
                  </a:lnTo>
                  <a:lnTo>
                    <a:pt x="565" y="63"/>
                  </a:lnTo>
                  <a:lnTo>
                    <a:pt x="481" y="42"/>
                  </a:lnTo>
                  <a:lnTo>
                    <a:pt x="377" y="63"/>
                  </a:lnTo>
                  <a:lnTo>
                    <a:pt x="377" y="147"/>
                  </a:lnTo>
                  <a:lnTo>
                    <a:pt x="293" y="167"/>
                  </a:lnTo>
                  <a:lnTo>
                    <a:pt x="251" y="105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32"/>
            <p:cNvSpPr/>
            <p:nvPr/>
          </p:nvSpPr>
          <p:spPr>
            <a:xfrm>
              <a:off x="1468015" y="2578442"/>
              <a:ext cx="61896" cy="37217"/>
            </a:xfrm>
            <a:custGeom>
              <a:rect b="b" l="l" r="r" t="t"/>
              <a:pathLst>
                <a:path extrusionOk="0" h="1068" w="1696">
                  <a:moveTo>
                    <a:pt x="1507" y="0"/>
                  </a:moveTo>
                  <a:lnTo>
                    <a:pt x="1381" y="63"/>
                  </a:lnTo>
                  <a:lnTo>
                    <a:pt x="1130" y="209"/>
                  </a:lnTo>
                  <a:lnTo>
                    <a:pt x="1067" y="188"/>
                  </a:lnTo>
                  <a:lnTo>
                    <a:pt x="984" y="209"/>
                  </a:lnTo>
                  <a:lnTo>
                    <a:pt x="858" y="272"/>
                  </a:lnTo>
                  <a:lnTo>
                    <a:pt x="733" y="272"/>
                  </a:lnTo>
                  <a:lnTo>
                    <a:pt x="607" y="314"/>
                  </a:lnTo>
                  <a:lnTo>
                    <a:pt x="523" y="230"/>
                  </a:lnTo>
                  <a:lnTo>
                    <a:pt x="251" y="230"/>
                  </a:lnTo>
                  <a:lnTo>
                    <a:pt x="147" y="209"/>
                  </a:lnTo>
                  <a:lnTo>
                    <a:pt x="21" y="419"/>
                  </a:lnTo>
                  <a:lnTo>
                    <a:pt x="84" y="502"/>
                  </a:lnTo>
                  <a:lnTo>
                    <a:pt x="0" y="628"/>
                  </a:lnTo>
                  <a:lnTo>
                    <a:pt x="21" y="816"/>
                  </a:lnTo>
                  <a:lnTo>
                    <a:pt x="42" y="816"/>
                  </a:lnTo>
                  <a:lnTo>
                    <a:pt x="147" y="858"/>
                  </a:lnTo>
                  <a:lnTo>
                    <a:pt x="147" y="942"/>
                  </a:lnTo>
                  <a:lnTo>
                    <a:pt x="42" y="963"/>
                  </a:lnTo>
                  <a:lnTo>
                    <a:pt x="42" y="1067"/>
                  </a:lnTo>
                  <a:lnTo>
                    <a:pt x="251" y="1067"/>
                  </a:lnTo>
                  <a:lnTo>
                    <a:pt x="398" y="963"/>
                  </a:lnTo>
                  <a:lnTo>
                    <a:pt x="523" y="921"/>
                  </a:lnTo>
                  <a:lnTo>
                    <a:pt x="733" y="1025"/>
                  </a:lnTo>
                  <a:lnTo>
                    <a:pt x="858" y="1025"/>
                  </a:lnTo>
                  <a:lnTo>
                    <a:pt x="879" y="816"/>
                  </a:lnTo>
                  <a:lnTo>
                    <a:pt x="1067" y="732"/>
                  </a:lnTo>
                  <a:lnTo>
                    <a:pt x="1088" y="586"/>
                  </a:lnTo>
                  <a:lnTo>
                    <a:pt x="1444" y="398"/>
                  </a:lnTo>
                  <a:lnTo>
                    <a:pt x="1695" y="398"/>
                  </a:lnTo>
                  <a:lnTo>
                    <a:pt x="1674" y="188"/>
                  </a:lnTo>
                  <a:lnTo>
                    <a:pt x="15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32"/>
            <p:cNvSpPr/>
            <p:nvPr/>
          </p:nvSpPr>
          <p:spPr>
            <a:xfrm>
              <a:off x="1388595" y="2522269"/>
              <a:ext cx="145871" cy="67116"/>
            </a:xfrm>
            <a:custGeom>
              <a:rect b="b" l="l" r="r" t="t"/>
              <a:pathLst>
                <a:path extrusionOk="0" h="1926" w="3997">
                  <a:moveTo>
                    <a:pt x="2846" y="1"/>
                  </a:moveTo>
                  <a:lnTo>
                    <a:pt x="2804" y="106"/>
                  </a:lnTo>
                  <a:lnTo>
                    <a:pt x="2741" y="147"/>
                  </a:lnTo>
                  <a:lnTo>
                    <a:pt x="2720" y="252"/>
                  </a:lnTo>
                  <a:lnTo>
                    <a:pt x="2574" y="252"/>
                  </a:lnTo>
                  <a:lnTo>
                    <a:pt x="2511" y="315"/>
                  </a:lnTo>
                  <a:lnTo>
                    <a:pt x="2218" y="147"/>
                  </a:lnTo>
                  <a:lnTo>
                    <a:pt x="2155" y="147"/>
                  </a:lnTo>
                  <a:lnTo>
                    <a:pt x="2114" y="252"/>
                  </a:lnTo>
                  <a:lnTo>
                    <a:pt x="2114" y="357"/>
                  </a:lnTo>
                  <a:lnTo>
                    <a:pt x="2051" y="357"/>
                  </a:lnTo>
                  <a:lnTo>
                    <a:pt x="1967" y="461"/>
                  </a:lnTo>
                  <a:lnTo>
                    <a:pt x="1842" y="545"/>
                  </a:lnTo>
                  <a:lnTo>
                    <a:pt x="1674" y="733"/>
                  </a:lnTo>
                  <a:lnTo>
                    <a:pt x="1674" y="796"/>
                  </a:lnTo>
                  <a:lnTo>
                    <a:pt x="1842" y="880"/>
                  </a:lnTo>
                  <a:lnTo>
                    <a:pt x="1863" y="984"/>
                  </a:lnTo>
                  <a:lnTo>
                    <a:pt x="1779" y="1047"/>
                  </a:lnTo>
                  <a:lnTo>
                    <a:pt x="1653" y="963"/>
                  </a:lnTo>
                  <a:lnTo>
                    <a:pt x="1528" y="984"/>
                  </a:lnTo>
                  <a:lnTo>
                    <a:pt x="1381" y="963"/>
                  </a:lnTo>
                  <a:lnTo>
                    <a:pt x="1319" y="963"/>
                  </a:lnTo>
                  <a:lnTo>
                    <a:pt x="1130" y="1089"/>
                  </a:lnTo>
                  <a:lnTo>
                    <a:pt x="1026" y="1110"/>
                  </a:lnTo>
                  <a:lnTo>
                    <a:pt x="942" y="1089"/>
                  </a:lnTo>
                  <a:lnTo>
                    <a:pt x="837" y="1110"/>
                  </a:lnTo>
                  <a:lnTo>
                    <a:pt x="754" y="1047"/>
                  </a:lnTo>
                  <a:lnTo>
                    <a:pt x="440" y="1047"/>
                  </a:lnTo>
                  <a:lnTo>
                    <a:pt x="440" y="1110"/>
                  </a:lnTo>
                  <a:lnTo>
                    <a:pt x="419" y="1173"/>
                  </a:lnTo>
                  <a:lnTo>
                    <a:pt x="272" y="1152"/>
                  </a:lnTo>
                  <a:lnTo>
                    <a:pt x="189" y="1047"/>
                  </a:lnTo>
                  <a:lnTo>
                    <a:pt x="84" y="1089"/>
                  </a:lnTo>
                  <a:lnTo>
                    <a:pt x="21" y="1110"/>
                  </a:lnTo>
                  <a:lnTo>
                    <a:pt x="0" y="1110"/>
                  </a:lnTo>
                  <a:lnTo>
                    <a:pt x="63" y="1173"/>
                  </a:lnTo>
                  <a:lnTo>
                    <a:pt x="63" y="1256"/>
                  </a:lnTo>
                  <a:lnTo>
                    <a:pt x="105" y="1298"/>
                  </a:lnTo>
                  <a:lnTo>
                    <a:pt x="105" y="1403"/>
                  </a:lnTo>
                  <a:lnTo>
                    <a:pt x="210" y="1403"/>
                  </a:lnTo>
                  <a:lnTo>
                    <a:pt x="293" y="1382"/>
                  </a:lnTo>
                  <a:lnTo>
                    <a:pt x="398" y="1507"/>
                  </a:lnTo>
                  <a:lnTo>
                    <a:pt x="502" y="1403"/>
                  </a:lnTo>
                  <a:lnTo>
                    <a:pt x="586" y="1403"/>
                  </a:lnTo>
                  <a:lnTo>
                    <a:pt x="628" y="1507"/>
                  </a:lnTo>
                  <a:lnTo>
                    <a:pt x="837" y="1591"/>
                  </a:lnTo>
                  <a:lnTo>
                    <a:pt x="1130" y="1403"/>
                  </a:lnTo>
                  <a:lnTo>
                    <a:pt x="1256" y="1424"/>
                  </a:lnTo>
                  <a:lnTo>
                    <a:pt x="1444" y="1424"/>
                  </a:lnTo>
                  <a:lnTo>
                    <a:pt x="1444" y="1528"/>
                  </a:lnTo>
                  <a:lnTo>
                    <a:pt x="1737" y="1717"/>
                  </a:lnTo>
                  <a:lnTo>
                    <a:pt x="2072" y="1779"/>
                  </a:lnTo>
                  <a:lnTo>
                    <a:pt x="2260" y="1738"/>
                  </a:lnTo>
                  <a:lnTo>
                    <a:pt x="2323" y="1821"/>
                  </a:lnTo>
                  <a:lnTo>
                    <a:pt x="2427" y="1842"/>
                  </a:lnTo>
                  <a:lnTo>
                    <a:pt x="2699" y="1842"/>
                  </a:lnTo>
                  <a:lnTo>
                    <a:pt x="2783" y="1926"/>
                  </a:lnTo>
                  <a:lnTo>
                    <a:pt x="2909" y="1884"/>
                  </a:lnTo>
                  <a:lnTo>
                    <a:pt x="3034" y="1884"/>
                  </a:lnTo>
                  <a:lnTo>
                    <a:pt x="3160" y="1821"/>
                  </a:lnTo>
                  <a:lnTo>
                    <a:pt x="3243" y="1800"/>
                  </a:lnTo>
                  <a:lnTo>
                    <a:pt x="3306" y="1821"/>
                  </a:lnTo>
                  <a:lnTo>
                    <a:pt x="3557" y="1675"/>
                  </a:lnTo>
                  <a:lnTo>
                    <a:pt x="3683" y="1612"/>
                  </a:lnTo>
                  <a:lnTo>
                    <a:pt x="3725" y="1612"/>
                  </a:lnTo>
                  <a:lnTo>
                    <a:pt x="3829" y="1507"/>
                  </a:lnTo>
                  <a:lnTo>
                    <a:pt x="3746" y="1403"/>
                  </a:lnTo>
                  <a:lnTo>
                    <a:pt x="3767" y="1298"/>
                  </a:lnTo>
                  <a:lnTo>
                    <a:pt x="3829" y="1152"/>
                  </a:lnTo>
                  <a:lnTo>
                    <a:pt x="3725" y="1047"/>
                  </a:lnTo>
                  <a:lnTo>
                    <a:pt x="3746" y="984"/>
                  </a:lnTo>
                  <a:lnTo>
                    <a:pt x="3976" y="984"/>
                  </a:lnTo>
                  <a:lnTo>
                    <a:pt x="3997" y="880"/>
                  </a:lnTo>
                  <a:lnTo>
                    <a:pt x="3976" y="754"/>
                  </a:lnTo>
                  <a:lnTo>
                    <a:pt x="3976" y="671"/>
                  </a:lnTo>
                  <a:lnTo>
                    <a:pt x="3955" y="440"/>
                  </a:lnTo>
                  <a:lnTo>
                    <a:pt x="3955" y="252"/>
                  </a:lnTo>
                  <a:lnTo>
                    <a:pt x="3725" y="210"/>
                  </a:lnTo>
                  <a:lnTo>
                    <a:pt x="3641" y="127"/>
                  </a:lnTo>
                  <a:lnTo>
                    <a:pt x="3474" y="147"/>
                  </a:lnTo>
                  <a:lnTo>
                    <a:pt x="3327" y="147"/>
                  </a:lnTo>
                  <a:lnTo>
                    <a:pt x="3160" y="43"/>
                  </a:lnTo>
                  <a:lnTo>
                    <a:pt x="2951" y="43"/>
                  </a:lnTo>
                  <a:lnTo>
                    <a:pt x="28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32"/>
            <p:cNvSpPr/>
            <p:nvPr/>
          </p:nvSpPr>
          <p:spPr>
            <a:xfrm>
              <a:off x="1471081" y="2361871"/>
              <a:ext cx="193205" cy="155350"/>
            </a:xfrm>
            <a:custGeom>
              <a:rect b="b" l="l" r="r" t="t"/>
              <a:pathLst>
                <a:path extrusionOk="0" h="4458" w="5294">
                  <a:moveTo>
                    <a:pt x="1883" y="1"/>
                  </a:moveTo>
                  <a:lnTo>
                    <a:pt x="1632" y="105"/>
                  </a:lnTo>
                  <a:lnTo>
                    <a:pt x="1486" y="105"/>
                  </a:lnTo>
                  <a:lnTo>
                    <a:pt x="1318" y="147"/>
                  </a:lnTo>
                  <a:lnTo>
                    <a:pt x="1214" y="315"/>
                  </a:lnTo>
                  <a:lnTo>
                    <a:pt x="1046" y="315"/>
                  </a:lnTo>
                  <a:lnTo>
                    <a:pt x="942" y="398"/>
                  </a:lnTo>
                  <a:lnTo>
                    <a:pt x="942" y="524"/>
                  </a:lnTo>
                  <a:lnTo>
                    <a:pt x="753" y="524"/>
                  </a:lnTo>
                  <a:lnTo>
                    <a:pt x="481" y="670"/>
                  </a:lnTo>
                  <a:lnTo>
                    <a:pt x="314" y="670"/>
                  </a:lnTo>
                  <a:lnTo>
                    <a:pt x="251" y="796"/>
                  </a:lnTo>
                  <a:lnTo>
                    <a:pt x="209" y="963"/>
                  </a:lnTo>
                  <a:lnTo>
                    <a:pt x="147" y="984"/>
                  </a:lnTo>
                  <a:lnTo>
                    <a:pt x="167" y="1047"/>
                  </a:lnTo>
                  <a:lnTo>
                    <a:pt x="126" y="1047"/>
                  </a:lnTo>
                  <a:lnTo>
                    <a:pt x="167" y="1298"/>
                  </a:lnTo>
                  <a:lnTo>
                    <a:pt x="147" y="1486"/>
                  </a:lnTo>
                  <a:lnTo>
                    <a:pt x="0" y="1570"/>
                  </a:lnTo>
                  <a:lnTo>
                    <a:pt x="0" y="1633"/>
                  </a:lnTo>
                  <a:lnTo>
                    <a:pt x="167" y="1842"/>
                  </a:lnTo>
                  <a:lnTo>
                    <a:pt x="147" y="1947"/>
                  </a:lnTo>
                  <a:lnTo>
                    <a:pt x="230" y="2051"/>
                  </a:lnTo>
                  <a:lnTo>
                    <a:pt x="230" y="2135"/>
                  </a:lnTo>
                  <a:lnTo>
                    <a:pt x="272" y="2261"/>
                  </a:lnTo>
                  <a:lnTo>
                    <a:pt x="230" y="2365"/>
                  </a:lnTo>
                  <a:lnTo>
                    <a:pt x="335" y="2616"/>
                  </a:lnTo>
                  <a:lnTo>
                    <a:pt x="419" y="2658"/>
                  </a:lnTo>
                  <a:lnTo>
                    <a:pt x="481" y="2742"/>
                  </a:lnTo>
                  <a:lnTo>
                    <a:pt x="481" y="3056"/>
                  </a:lnTo>
                  <a:lnTo>
                    <a:pt x="460" y="3097"/>
                  </a:lnTo>
                  <a:lnTo>
                    <a:pt x="523" y="3181"/>
                  </a:lnTo>
                  <a:lnTo>
                    <a:pt x="565" y="3139"/>
                  </a:lnTo>
                  <a:lnTo>
                    <a:pt x="649" y="3160"/>
                  </a:lnTo>
                  <a:lnTo>
                    <a:pt x="732" y="3097"/>
                  </a:lnTo>
                  <a:lnTo>
                    <a:pt x="963" y="3160"/>
                  </a:lnTo>
                  <a:lnTo>
                    <a:pt x="942" y="3202"/>
                  </a:lnTo>
                  <a:lnTo>
                    <a:pt x="1046" y="3307"/>
                  </a:lnTo>
                  <a:lnTo>
                    <a:pt x="1151" y="3307"/>
                  </a:lnTo>
                  <a:lnTo>
                    <a:pt x="1214" y="3390"/>
                  </a:lnTo>
                  <a:lnTo>
                    <a:pt x="1172" y="3495"/>
                  </a:lnTo>
                  <a:lnTo>
                    <a:pt x="1193" y="3579"/>
                  </a:lnTo>
                  <a:lnTo>
                    <a:pt x="1255" y="3600"/>
                  </a:lnTo>
                  <a:lnTo>
                    <a:pt x="1255" y="3704"/>
                  </a:lnTo>
                  <a:lnTo>
                    <a:pt x="1318" y="3725"/>
                  </a:lnTo>
                  <a:lnTo>
                    <a:pt x="1381" y="3683"/>
                  </a:lnTo>
                  <a:lnTo>
                    <a:pt x="1465" y="3683"/>
                  </a:lnTo>
                  <a:lnTo>
                    <a:pt x="1318" y="3516"/>
                  </a:lnTo>
                  <a:lnTo>
                    <a:pt x="1381" y="3474"/>
                  </a:lnTo>
                  <a:lnTo>
                    <a:pt x="1632" y="3621"/>
                  </a:lnTo>
                  <a:lnTo>
                    <a:pt x="1820" y="3600"/>
                  </a:lnTo>
                  <a:lnTo>
                    <a:pt x="1779" y="3704"/>
                  </a:lnTo>
                  <a:lnTo>
                    <a:pt x="1904" y="3809"/>
                  </a:lnTo>
                  <a:lnTo>
                    <a:pt x="2134" y="3767"/>
                  </a:lnTo>
                  <a:lnTo>
                    <a:pt x="2302" y="3809"/>
                  </a:lnTo>
                  <a:lnTo>
                    <a:pt x="2636" y="4081"/>
                  </a:lnTo>
                  <a:lnTo>
                    <a:pt x="2762" y="4248"/>
                  </a:lnTo>
                  <a:lnTo>
                    <a:pt x="2846" y="4248"/>
                  </a:lnTo>
                  <a:lnTo>
                    <a:pt x="2888" y="4206"/>
                  </a:lnTo>
                  <a:lnTo>
                    <a:pt x="3055" y="4206"/>
                  </a:lnTo>
                  <a:lnTo>
                    <a:pt x="3139" y="4290"/>
                  </a:lnTo>
                  <a:lnTo>
                    <a:pt x="3180" y="4437"/>
                  </a:lnTo>
                  <a:lnTo>
                    <a:pt x="3201" y="4458"/>
                  </a:lnTo>
                  <a:lnTo>
                    <a:pt x="3306" y="4437"/>
                  </a:lnTo>
                  <a:lnTo>
                    <a:pt x="3390" y="4332"/>
                  </a:lnTo>
                  <a:lnTo>
                    <a:pt x="3473" y="4311"/>
                  </a:lnTo>
                  <a:lnTo>
                    <a:pt x="3578" y="4332"/>
                  </a:lnTo>
                  <a:lnTo>
                    <a:pt x="3704" y="4332"/>
                  </a:lnTo>
                  <a:lnTo>
                    <a:pt x="3787" y="4395"/>
                  </a:lnTo>
                  <a:lnTo>
                    <a:pt x="3871" y="4311"/>
                  </a:lnTo>
                  <a:lnTo>
                    <a:pt x="3934" y="4290"/>
                  </a:lnTo>
                  <a:lnTo>
                    <a:pt x="4038" y="4332"/>
                  </a:lnTo>
                  <a:lnTo>
                    <a:pt x="4101" y="4311"/>
                  </a:lnTo>
                  <a:lnTo>
                    <a:pt x="4331" y="4311"/>
                  </a:lnTo>
                  <a:lnTo>
                    <a:pt x="4561" y="4437"/>
                  </a:lnTo>
                  <a:lnTo>
                    <a:pt x="4708" y="4458"/>
                  </a:lnTo>
                  <a:lnTo>
                    <a:pt x="4708" y="4290"/>
                  </a:lnTo>
                  <a:lnTo>
                    <a:pt x="4666" y="4123"/>
                  </a:lnTo>
                  <a:lnTo>
                    <a:pt x="5043" y="3725"/>
                  </a:lnTo>
                  <a:lnTo>
                    <a:pt x="5064" y="3558"/>
                  </a:lnTo>
                  <a:lnTo>
                    <a:pt x="5168" y="3474"/>
                  </a:lnTo>
                  <a:lnTo>
                    <a:pt x="5252" y="3474"/>
                  </a:lnTo>
                  <a:lnTo>
                    <a:pt x="5294" y="3286"/>
                  </a:lnTo>
                  <a:lnTo>
                    <a:pt x="5252" y="3202"/>
                  </a:lnTo>
                  <a:lnTo>
                    <a:pt x="5231" y="3139"/>
                  </a:lnTo>
                  <a:lnTo>
                    <a:pt x="5273" y="3056"/>
                  </a:lnTo>
                  <a:lnTo>
                    <a:pt x="5147" y="2972"/>
                  </a:lnTo>
                  <a:lnTo>
                    <a:pt x="5064" y="2825"/>
                  </a:lnTo>
                  <a:lnTo>
                    <a:pt x="5022" y="2742"/>
                  </a:lnTo>
                  <a:lnTo>
                    <a:pt x="4980" y="2470"/>
                  </a:lnTo>
                  <a:lnTo>
                    <a:pt x="5022" y="2365"/>
                  </a:lnTo>
                  <a:lnTo>
                    <a:pt x="5022" y="2323"/>
                  </a:lnTo>
                  <a:lnTo>
                    <a:pt x="4875" y="2135"/>
                  </a:lnTo>
                  <a:lnTo>
                    <a:pt x="4854" y="1947"/>
                  </a:lnTo>
                  <a:lnTo>
                    <a:pt x="4938" y="1821"/>
                  </a:lnTo>
                  <a:lnTo>
                    <a:pt x="5043" y="1779"/>
                  </a:lnTo>
                  <a:lnTo>
                    <a:pt x="5043" y="1403"/>
                  </a:lnTo>
                  <a:lnTo>
                    <a:pt x="4980" y="1361"/>
                  </a:lnTo>
                  <a:lnTo>
                    <a:pt x="4959" y="1214"/>
                  </a:lnTo>
                  <a:lnTo>
                    <a:pt x="4875" y="1089"/>
                  </a:lnTo>
                  <a:lnTo>
                    <a:pt x="4771" y="838"/>
                  </a:lnTo>
                  <a:lnTo>
                    <a:pt x="4750" y="775"/>
                  </a:lnTo>
                  <a:lnTo>
                    <a:pt x="4708" y="670"/>
                  </a:lnTo>
                  <a:lnTo>
                    <a:pt x="4708" y="545"/>
                  </a:lnTo>
                  <a:lnTo>
                    <a:pt x="4645" y="315"/>
                  </a:lnTo>
                  <a:lnTo>
                    <a:pt x="4561" y="315"/>
                  </a:lnTo>
                  <a:lnTo>
                    <a:pt x="4436" y="210"/>
                  </a:lnTo>
                  <a:lnTo>
                    <a:pt x="4310" y="231"/>
                  </a:lnTo>
                  <a:lnTo>
                    <a:pt x="3683" y="273"/>
                  </a:lnTo>
                  <a:lnTo>
                    <a:pt x="2950" y="231"/>
                  </a:lnTo>
                  <a:lnTo>
                    <a:pt x="2867" y="252"/>
                  </a:lnTo>
                  <a:lnTo>
                    <a:pt x="2678" y="440"/>
                  </a:lnTo>
                  <a:lnTo>
                    <a:pt x="2511" y="482"/>
                  </a:lnTo>
                  <a:lnTo>
                    <a:pt x="2469" y="440"/>
                  </a:lnTo>
                  <a:lnTo>
                    <a:pt x="2636" y="356"/>
                  </a:lnTo>
                  <a:lnTo>
                    <a:pt x="2783" y="210"/>
                  </a:lnTo>
                  <a:lnTo>
                    <a:pt x="2741" y="210"/>
                  </a:lnTo>
                  <a:lnTo>
                    <a:pt x="2616" y="315"/>
                  </a:lnTo>
                  <a:lnTo>
                    <a:pt x="2406" y="398"/>
                  </a:lnTo>
                  <a:lnTo>
                    <a:pt x="2134" y="356"/>
                  </a:lnTo>
                  <a:lnTo>
                    <a:pt x="2092" y="210"/>
                  </a:lnTo>
                  <a:lnTo>
                    <a:pt x="2134" y="126"/>
                  </a:lnTo>
                  <a:lnTo>
                    <a:pt x="2260" y="126"/>
                  </a:lnTo>
                  <a:lnTo>
                    <a:pt x="2323" y="168"/>
                  </a:lnTo>
                  <a:lnTo>
                    <a:pt x="2323" y="126"/>
                  </a:lnTo>
                  <a:lnTo>
                    <a:pt x="2155" y="43"/>
                  </a:lnTo>
                  <a:lnTo>
                    <a:pt x="18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32"/>
            <p:cNvSpPr/>
            <p:nvPr/>
          </p:nvSpPr>
          <p:spPr>
            <a:xfrm>
              <a:off x="1432867" y="2469059"/>
              <a:ext cx="154301" cy="64189"/>
            </a:xfrm>
            <a:custGeom>
              <a:rect b="b" l="l" r="r" t="t"/>
              <a:pathLst>
                <a:path extrusionOk="0" h="1842" w="4228">
                  <a:moveTo>
                    <a:pt x="1403" y="1"/>
                  </a:moveTo>
                  <a:lnTo>
                    <a:pt x="1319" y="63"/>
                  </a:lnTo>
                  <a:lnTo>
                    <a:pt x="1152" y="21"/>
                  </a:lnTo>
                  <a:lnTo>
                    <a:pt x="1152" y="126"/>
                  </a:lnTo>
                  <a:lnTo>
                    <a:pt x="1068" y="189"/>
                  </a:lnTo>
                  <a:lnTo>
                    <a:pt x="984" y="168"/>
                  </a:lnTo>
                  <a:lnTo>
                    <a:pt x="775" y="168"/>
                  </a:lnTo>
                  <a:lnTo>
                    <a:pt x="733" y="273"/>
                  </a:lnTo>
                  <a:lnTo>
                    <a:pt x="587" y="273"/>
                  </a:lnTo>
                  <a:lnTo>
                    <a:pt x="482" y="398"/>
                  </a:lnTo>
                  <a:lnTo>
                    <a:pt x="378" y="398"/>
                  </a:lnTo>
                  <a:lnTo>
                    <a:pt x="168" y="586"/>
                  </a:lnTo>
                  <a:lnTo>
                    <a:pt x="106" y="545"/>
                  </a:lnTo>
                  <a:lnTo>
                    <a:pt x="22" y="503"/>
                  </a:lnTo>
                  <a:lnTo>
                    <a:pt x="1" y="524"/>
                  </a:lnTo>
                  <a:lnTo>
                    <a:pt x="1" y="628"/>
                  </a:lnTo>
                  <a:lnTo>
                    <a:pt x="147" y="712"/>
                  </a:lnTo>
                  <a:lnTo>
                    <a:pt x="252" y="900"/>
                  </a:lnTo>
                  <a:lnTo>
                    <a:pt x="252" y="1047"/>
                  </a:lnTo>
                  <a:lnTo>
                    <a:pt x="273" y="1130"/>
                  </a:lnTo>
                  <a:lnTo>
                    <a:pt x="378" y="1172"/>
                  </a:lnTo>
                  <a:lnTo>
                    <a:pt x="587" y="1319"/>
                  </a:lnTo>
                  <a:lnTo>
                    <a:pt x="691" y="1382"/>
                  </a:lnTo>
                  <a:lnTo>
                    <a:pt x="942" y="1674"/>
                  </a:lnTo>
                  <a:lnTo>
                    <a:pt x="1005" y="1674"/>
                  </a:lnTo>
                  <a:lnTo>
                    <a:pt x="1298" y="1842"/>
                  </a:lnTo>
                  <a:lnTo>
                    <a:pt x="1361" y="1779"/>
                  </a:lnTo>
                  <a:lnTo>
                    <a:pt x="1507" y="1779"/>
                  </a:lnTo>
                  <a:lnTo>
                    <a:pt x="1528" y="1674"/>
                  </a:lnTo>
                  <a:lnTo>
                    <a:pt x="1591" y="1633"/>
                  </a:lnTo>
                  <a:lnTo>
                    <a:pt x="1633" y="1528"/>
                  </a:lnTo>
                  <a:lnTo>
                    <a:pt x="1738" y="1570"/>
                  </a:lnTo>
                  <a:lnTo>
                    <a:pt x="1947" y="1570"/>
                  </a:lnTo>
                  <a:lnTo>
                    <a:pt x="2114" y="1674"/>
                  </a:lnTo>
                  <a:lnTo>
                    <a:pt x="2261" y="1674"/>
                  </a:lnTo>
                  <a:lnTo>
                    <a:pt x="2428" y="1654"/>
                  </a:lnTo>
                  <a:lnTo>
                    <a:pt x="2512" y="1737"/>
                  </a:lnTo>
                  <a:lnTo>
                    <a:pt x="2742" y="1779"/>
                  </a:lnTo>
                  <a:lnTo>
                    <a:pt x="2763" y="1779"/>
                  </a:lnTo>
                  <a:lnTo>
                    <a:pt x="2888" y="1695"/>
                  </a:lnTo>
                  <a:lnTo>
                    <a:pt x="3035" y="1674"/>
                  </a:lnTo>
                  <a:lnTo>
                    <a:pt x="3077" y="1737"/>
                  </a:lnTo>
                  <a:lnTo>
                    <a:pt x="3307" y="1654"/>
                  </a:lnTo>
                  <a:lnTo>
                    <a:pt x="3516" y="1633"/>
                  </a:lnTo>
                  <a:lnTo>
                    <a:pt x="3683" y="1465"/>
                  </a:lnTo>
                  <a:lnTo>
                    <a:pt x="3830" y="1444"/>
                  </a:lnTo>
                  <a:lnTo>
                    <a:pt x="3976" y="1340"/>
                  </a:lnTo>
                  <a:lnTo>
                    <a:pt x="4227" y="1361"/>
                  </a:lnTo>
                  <a:lnTo>
                    <a:pt x="4186" y="1214"/>
                  </a:lnTo>
                  <a:lnTo>
                    <a:pt x="4102" y="1130"/>
                  </a:lnTo>
                  <a:lnTo>
                    <a:pt x="3935" y="1130"/>
                  </a:lnTo>
                  <a:lnTo>
                    <a:pt x="3893" y="1172"/>
                  </a:lnTo>
                  <a:lnTo>
                    <a:pt x="3809" y="1172"/>
                  </a:lnTo>
                  <a:lnTo>
                    <a:pt x="3683" y="1005"/>
                  </a:lnTo>
                  <a:lnTo>
                    <a:pt x="3349" y="733"/>
                  </a:lnTo>
                  <a:lnTo>
                    <a:pt x="3181" y="691"/>
                  </a:lnTo>
                  <a:lnTo>
                    <a:pt x="2951" y="733"/>
                  </a:lnTo>
                  <a:lnTo>
                    <a:pt x="2826" y="628"/>
                  </a:lnTo>
                  <a:lnTo>
                    <a:pt x="2867" y="524"/>
                  </a:lnTo>
                  <a:lnTo>
                    <a:pt x="2679" y="545"/>
                  </a:lnTo>
                  <a:lnTo>
                    <a:pt x="2428" y="398"/>
                  </a:lnTo>
                  <a:lnTo>
                    <a:pt x="2365" y="440"/>
                  </a:lnTo>
                  <a:lnTo>
                    <a:pt x="2512" y="607"/>
                  </a:lnTo>
                  <a:lnTo>
                    <a:pt x="2428" y="607"/>
                  </a:lnTo>
                  <a:lnTo>
                    <a:pt x="2365" y="649"/>
                  </a:lnTo>
                  <a:lnTo>
                    <a:pt x="2302" y="628"/>
                  </a:lnTo>
                  <a:lnTo>
                    <a:pt x="2302" y="524"/>
                  </a:lnTo>
                  <a:lnTo>
                    <a:pt x="2240" y="503"/>
                  </a:lnTo>
                  <a:lnTo>
                    <a:pt x="2219" y="419"/>
                  </a:lnTo>
                  <a:lnTo>
                    <a:pt x="2261" y="314"/>
                  </a:lnTo>
                  <a:lnTo>
                    <a:pt x="2198" y="231"/>
                  </a:lnTo>
                  <a:lnTo>
                    <a:pt x="2093" y="231"/>
                  </a:lnTo>
                  <a:lnTo>
                    <a:pt x="1989" y="126"/>
                  </a:lnTo>
                  <a:lnTo>
                    <a:pt x="2010" y="84"/>
                  </a:lnTo>
                  <a:lnTo>
                    <a:pt x="1779" y="21"/>
                  </a:lnTo>
                  <a:lnTo>
                    <a:pt x="1696" y="84"/>
                  </a:lnTo>
                  <a:lnTo>
                    <a:pt x="1612" y="63"/>
                  </a:lnTo>
                  <a:lnTo>
                    <a:pt x="1570" y="105"/>
                  </a:lnTo>
                  <a:lnTo>
                    <a:pt x="1507" y="21"/>
                  </a:lnTo>
                  <a:lnTo>
                    <a:pt x="1486" y="63"/>
                  </a:lnTo>
                  <a:lnTo>
                    <a:pt x="140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32"/>
            <p:cNvSpPr/>
            <p:nvPr/>
          </p:nvSpPr>
          <p:spPr>
            <a:xfrm>
              <a:off x="1312970" y="2362603"/>
              <a:ext cx="175687" cy="200547"/>
            </a:xfrm>
            <a:custGeom>
              <a:rect b="b" l="l" r="r" t="t"/>
              <a:pathLst>
                <a:path extrusionOk="0" h="5755" w="4814">
                  <a:moveTo>
                    <a:pt x="1340" y="1"/>
                  </a:moveTo>
                  <a:lnTo>
                    <a:pt x="1340" y="22"/>
                  </a:lnTo>
                  <a:lnTo>
                    <a:pt x="1340" y="126"/>
                  </a:lnTo>
                  <a:lnTo>
                    <a:pt x="1424" y="189"/>
                  </a:lnTo>
                  <a:lnTo>
                    <a:pt x="1466" y="189"/>
                  </a:lnTo>
                  <a:lnTo>
                    <a:pt x="1466" y="252"/>
                  </a:lnTo>
                  <a:lnTo>
                    <a:pt x="1612" y="377"/>
                  </a:lnTo>
                  <a:lnTo>
                    <a:pt x="1507" y="419"/>
                  </a:lnTo>
                  <a:lnTo>
                    <a:pt x="1403" y="419"/>
                  </a:lnTo>
                  <a:lnTo>
                    <a:pt x="1403" y="524"/>
                  </a:lnTo>
                  <a:lnTo>
                    <a:pt x="1507" y="461"/>
                  </a:lnTo>
                  <a:lnTo>
                    <a:pt x="1507" y="628"/>
                  </a:lnTo>
                  <a:lnTo>
                    <a:pt x="1612" y="670"/>
                  </a:lnTo>
                  <a:lnTo>
                    <a:pt x="1528" y="754"/>
                  </a:lnTo>
                  <a:lnTo>
                    <a:pt x="1528" y="838"/>
                  </a:lnTo>
                  <a:lnTo>
                    <a:pt x="1612" y="880"/>
                  </a:lnTo>
                  <a:lnTo>
                    <a:pt x="1738" y="880"/>
                  </a:lnTo>
                  <a:lnTo>
                    <a:pt x="1926" y="1068"/>
                  </a:lnTo>
                  <a:lnTo>
                    <a:pt x="2156" y="1172"/>
                  </a:lnTo>
                  <a:lnTo>
                    <a:pt x="1926" y="1131"/>
                  </a:lnTo>
                  <a:lnTo>
                    <a:pt x="1738" y="942"/>
                  </a:lnTo>
                  <a:lnTo>
                    <a:pt x="1612" y="963"/>
                  </a:lnTo>
                  <a:lnTo>
                    <a:pt x="1507" y="942"/>
                  </a:lnTo>
                  <a:lnTo>
                    <a:pt x="1424" y="942"/>
                  </a:lnTo>
                  <a:lnTo>
                    <a:pt x="1340" y="1068"/>
                  </a:lnTo>
                  <a:lnTo>
                    <a:pt x="1361" y="1152"/>
                  </a:lnTo>
                  <a:lnTo>
                    <a:pt x="1361" y="1340"/>
                  </a:lnTo>
                  <a:lnTo>
                    <a:pt x="1424" y="1444"/>
                  </a:lnTo>
                  <a:lnTo>
                    <a:pt x="1298" y="1277"/>
                  </a:lnTo>
                  <a:lnTo>
                    <a:pt x="1319" y="1152"/>
                  </a:lnTo>
                  <a:lnTo>
                    <a:pt x="1235" y="1068"/>
                  </a:lnTo>
                  <a:lnTo>
                    <a:pt x="1194" y="1089"/>
                  </a:lnTo>
                  <a:lnTo>
                    <a:pt x="1194" y="1172"/>
                  </a:lnTo>
                  <a:lnTo>
                    <a:pt x="1235" y="1277"/>
                  </a:lnTo>
                  <a:lnTo>
                    <a:pt x="1152" y="1361"/>
                  </a:lnTo>
                  <a:lnTo>
                    <a:pt x="1089" y="1235"/>
                  </a:lnTo>
                  <a:lnTo>
                    <a:pt x="1089" y="1089"/>
                  </a:lnTo>
                  <a:lnTo>
                    <a:pt x="942" y="1026"/>
                  </a:lnTo>
                  <a:lnTo>
                    <a:pt x="880" y="1047"/>
                  </a:lnTo>
                  <a:lnTo>
                    <a:pt x="608" y="1131"/>
                  </a:lnTo>
                  <a:lnTo>
                    <a:pt x="587" y="1235"/>
                  </a:lnTo>
                  <a:lnTo>
                    <a:pt x="629" y="1340"/>
                  </a:lnTo>
                  <a:lnTo>
                    <a:pt x="775" y="1361"/>
                  </a:lnTo>
                  <a:lnTo>
                    <a:pt x="796" y="1465"/>
                  </a:lnTo>
                  <a:lnTo>
                    <a:pt x="796" y="1486"/>
                  </a:lnTo>
                  <a:lnTo>
                    <a:pt x="733" y="1507"/>
                  </a:lnTo>
                  <a:lnTo>
                    <a:pt x="733" y="1591"/>
                  </a:lnTo>
                  <a:lnTo>
                    <a:pt x="691" y="1696"/>
                  </a:lnTo>
                  <a:lnTo>
                    <a:pt x="691" y="1800"/>
                  </a:lnTo>
                  <a:lnTo>
                    <a:pt x="608" y="1863"/>
                  </a:lnTo>
                  <a:lnTo>
                    <a:pt x="503" y="1800"/>
                  </a:lnTo>
                  <a:lnTo>
                    <a:pt x="461" y="1926"/>
                  </a:lnTo>
                  <a:lnTo>
                    <a:pt x="482" y="1988"/>
                  </a:lnTo>
                  <a:lnTo>
                    <a:pt x="608" y="1988"/>
                  </a:lnTo>
                  <a:lnTo>
                    <a:pt x="670" y="2030"/>
                  </a:lnTo>
                  <a:lnTo>
                    <a:pt x="629" y="2114"/>
                  </a:lnTo>
                  <a:lnTo>
                    <a:pt x="608" y="2240"/>
                  </a:lnTo>
                  <a:lnTo>
                    <a:pt x="524" y="2302"/>
                  </a:lnTo>
                  <a:lnTo>
                    <a:pt x="608" y="2407"/>
                  </a:lnTo>
                  <a:lnTo>
                    <a:pt x="524" y="2449"/>
                  </a:lnTo>
                  <a:lnTo>
                    <a:pt x="378" y="2407"/>
                  </a:lnTo>
                  <a:lnTo>
                    <a:pt x="210" y="2449"/>
                  </a:lnTo>
                  <a:lnTo>
                    <a:pt x="168" y="2553"/>
                  </a:lnTo>
                  <a:lnTo>
                    <a:pt x="85" y="2658"/>
                  </a:lnTo>
                  <a:lnTo>
                    <a:pt x="105" y="2825"/>
                  </a:lnTo>
                  <a:lnTo>
                    <a:pt x="85" y="3035"/>
                  </a:lnTo>
                  <a:lnTo>
                    <a:pt x="43" y="3139"/>
                  </a:lnTo>
                  <a:lnTo>
                    <a:pt x="43" y="3160"/>
                  </a:lnTo>
                  <a:lnTo>
                    <a:pt x="1" y="3244"/>
                  </a:lnTo>
                  <a:lnTo>
                    <a:pt x="85" y="3432"/>
                  </a:lnTo>
                  <a:lnTo>
                    <a:pt x="85" y="3474"/>
                  </a:lnTo>
                  <a:lnTo>
                    <a:pt x="168" y="3579"/>
                  </a:lnTo>
                  <a:lnTo>
                    <a:pt x="85" y="3746"/>
                  </a:lnTo>
                  <a:lnTo>
                    <a:pt x="147" y="3746"/>
                  </a:lnTo>
                  <a:lnTo>
                    <a:pt x="273" y="3913"/>
                  </a:lnTo>
                  <a:lnTo>
                    <a:pt x="294" y="4060"/>
                  </a:lnTo>
                  <a:lnTo>
                    <a:pt x="357" y="4102"/>
                  </a:lnTo>
                  <a:lnTo>
                    <a:pt x="357" y="4290"/>
                  </a:lnTo>
                  <a:lnTo>
                    <a:pt x="461" y="4374"/>
                  </a:lnTo>
                  <a:lnTo>
                    <a:pt x="461" y="4437"/>
                  </a:lnTo>
                  <a:lnTo>
                    <a:pt x="566" y="4520"/>
                  </a:lnTo>
                  <a:lnTo>
                    <a:pt x="629" y="4478"/>
                  </a:lnTo>
                  <a:lnTo>
                    <a:pt x="733" y="4478"/>
                  </a:lnTo>
                  <a:lnTo>
                    <a:pt x="817" y="4520"/>
                  </a:lnTo>
                  <a:lnTo>
                    <a:pt x="922" y="4478"/>
                  </a:lnTo>
                  <a:lnTo>
                    <a:pt x="1047" y="4541"/>
                  </a:lnTo>
                  <a:lnTo>
                    <a:pt x="1152" y="4541"/>
                  </a:lnTo>
                  <a:lnTo>
                    <a:pt x="1298" y="4625"/>
                  </a:lnTo>
                  <a:lnTo>
                    <a:pt x="1152" y="4750"/>
                  </a:lnTo>
                  <a:lnTo>
                    <a:pt x="1089" y="4918"/>
                  </a:lnTo>
                  <a:lnTo>
                    <a:pt x="1089" y="5022"/>
                  </a:lnTo>
                  <a:lnTo>
                    <a:pt x="1005" y="5106"/>
                  </a:lnTo>
                  <a:lnTo>
                    <a:pt x="942" y="5273"/>
                  </a:lnTo>
                  <a:lnTo>
                    <a:pt x="942" y="5441"/>
                  </a:lnTo>
                  <a:lnTo>
                    <a:pt x="1047" y="5525"/>
                  </a:lnTo>
                  <a:lnTo>
                    <a:pt x="1110" y="5629"/>
                  </a:lnTo>
                  <a:lnTo>
                    <a:pt x="1214" y="5650"/>
                  </a:lnTo>
                  <a:lnTo>
                    <a:pt x="1319" y="5587"/>
                  </a:lnTo>
                  <a:lnTo>
                    <a:pt x="1445" y="5650"/>
                  </a:lnTo>
                  <a:lnTo>
                    <a:pt x="1507" y="5566"/>
                  </a:lnTo>
                  <a:lnTo>
                    <a:pt x="1466" y="5525"/>
                  </a:lnTo>
                  <a:lnTo>
                    <a:pt x="1612" y="5462"/>
                  </a:lnTo>
                  <a:lnTo>
                    <a:pt x="1633" y="5566"/>
                  </a:lnTo>
                  <a:lnTo>
                    <a:pt x="1717" y="5587"/>
                  </a:lnTo>
                  <a:lnTo>
                    <a:pt x="1758" y="5545"/>
                  </a:lnTo>
                  <a:lnTo>
                    <a:pt x="1842" y="5545"/>
                  </a:lnTo>
                  <a:lnTo>
                    <a:pt x="1989" y="5671"/>
                  </a:lnTo>
                  <a:lnTo>
                    <a:pt x="2072" y="5692"/>
                  </a:lnTo>
                  <a:lnTo>
                    <a:pt x="2093" y="5692"/>
                  </a:lnTo>
                  <a:lnTo>
                    <a:pt x="2156" y="5671"/>
                  </a:lnTo>
                  <a:lnTo>
                    <a:pt x="2261" y="5629"/>
                  </a:lnTo>
                  <a:lnTo>
                    <a:pt x="2344" y="5734"/>
                  </a:lnTo>
                  <a:lnTo>
                    <a:pt x="2491" y="5755"/>
                  </a:lnTo>
                  <a:lnTo>
                    <a:pt x="2512" y="5692"/>
                  </a:lnTo>
                  <a:lnTo>
                    <a:pt x="2512" y="5629"/>
                  </a:lnTo>
                  <a:lnTo>
                    <a:pt x="2826" y="5629"/>
                  </a:lnTo>
                  <a:lnTo>
                    <a:pt x="2909" y="5692"/>
                  </a:lnTo>
                  <a:lnTo>
                    <a:pt x="3014" y="5671"/>
                  </a:lnTo>
                  <a:lnTo>
                    <a:pt x="3098" y="5692"/>
                  </a:lnTo>
                  <a:lnTo>
                    <a:pt x="3202" y="5671"/>
                  </a:lnTo>
                  <a:lnTo>
                    <a:pt x="3391" y="5545"/>
                  </a:lnTo>
                  <a:lnTo>
                    <a:pt x="3453" y="5545"/>
                  </a:lnTo>
                  <a:lnTo>
                    <a:pt x="3600" y="5566"/>
                  </a:lnTo>
                  <a:lnTo>
                    <a:pt x="3725" y="5545"/>
                  </a:lnTo>
                  <a:lnTo>
                    <a:pt x="3851" y="5629"/>
                  </a:lnTo>
                  <a:lnTo>
                    <a:pt x="3935" y="5566"/>
                  </a:lnTo>
                  <a:lnTo>
                    <a:pt x="3914" y="5462"/>
                  </a:lnTo>
                  <a:lnTo>
                    <a:pt x="3746" y="5378"/>
                  </a:lnTo>
                  <a:lnTo>
                    <a:pt x="3746" y="5315"/>
                  </a:lnTo>
                  <a:lnTo>
                    <a:pt x="3914" y="5127"/>
                  </a:lnTo>
                  <a:lnTo>
                    <a:pt x="4039" y="5043"/>
                  </a:lnTo>
                  <a:lnTo>
                    <a:pt x="4123" y="4939"/>
                  </a:lnTo>
                  <a:lnTo>
                    <a:pt x="4186" y="4939"/>
                  </a:lnTo>
                  <a:lnTo>
                    <a:pt x="4186" y="4834"/>
                  </a:lnTo>
                  <a:lnTo>
                    <a:pt x="4227" y="4729"/>
                  </a:lnTo>
                  <a:lnTo>
                    <a:pt x="3976" y="4437"/>
                  </a:lnTo>
                  <a:lnTo>
                    <a:pt x="3872" y="4374"/>
                  </a:lnTo>
                  <a:lnTo>
                    <a:pt x="3663" y="4227"/>
                  </a:lnTo>
                  <a:lnTo>
                    <a:pt x="3558" y="4185"/>
                  </a:lnTo>
                  <a:lnTo>
                    <a:pt x="3537" y="4102"/>
                  </a:lnTo>
                  <a:lnTo>
                    <a:pt x="3537" y="3955"/>
                  </a:lnTo>
                  <a:lnTo>
                    <a:pt x="3432" y="3767"/>
                  </a:lnTo>
                  <a:lnTo>
                    <a:pt x="3286" y="3683"/>
                  </a:lnTo>
                  <a:lnTo>
                    <a:pt x="3286" y="3579"/>
                  </a:lnTo>
                  <a:lnTo>
                    <a:pt x="3307" y="3558"/>
                  </a:lnTo>
                  <a:lnTo>
                    <a:pt x="3391" y="3600"/>
                  </a:lnTo>
                  <a:lnTo>
                    <a:pt x="3453" y="3641"/>
                  </a:lnTo>
                  <a:lnTo>
                    <a:pt x="3663" y="3453"/>
                  </a:lnTo>
                  <a:lnTo>
                    <a:pt x="3767" y="3453"/>
                  </a:lnTo>
                  <a:lnTo>
                    <a:pt x="3872" y="3328"/>
                  </a:lnTo>
                  <a:lnTo>
                    <a:pt x="4018" y="3328"/>
                  </a:lnTo>
                  <a:lnTo>
                    <a:pt x="4060" y="3223"/>
                  </a:lnTo>
                  <a:lnTo>
                    <a:pt x="4269" y="3223"/>
                  </a:lnTo>
                  <a:lnTo>
                    <a:pt x="4353" y="3244"/>
                  </a:lnTo>
                  <a:lnTo>
                    <a:pt x="4437" y="3181"/>
                  </a:lnTo>
                  <a:lnTo>
                    <a:pt x="4437" y="3076"/>
                  </a:lnTo>
                  <a:lnTo>
                    <a:pt x="4604" y="3118"/>
                  </a:lnTo>
                  <a:lnTo>
                    <a:pt x="4688" y="3056"/>
                  </a:lnTo>
                  <a:lnTo>
                    <a:pt x="4771" y="3118"/>
                  </a:lnTo>
                  <a:lnTo>
                    <a:pt x="4792" y="3076"/>
                  </a:lnTo>
                  <a:lnTo>
                    <a:pt x="4813" y="3035"/>
                  </a:lnTo>
                  <a:lnTo>
                    <a:pt x="4813" y="2721"/>
                  </a:lnTo>
                  <a:lnTo>
                    <a:pt x="4751" y="2637"/>
                  </a:lnTo>
                  <a:lnTo>
                    <a:pt x="4667" y="2595"/>
                  </a:lnTo>
                  <a:lnTo>
                    <a:pt x="4562" y="2344"/>
                  </a:lnTo>
                  <a:lnTo>
                    <a:pt x="4604" y="2240"/>
                  </a:lnTo>
                  <a:lnTo>
                    <a:pt x="4562" y="2114"/>
                  </a:lnTo>
                  <a:lnTo>
                    <a:pt x="4562" y="2030"/>
                  </a:lnTo>
                  <a:lnTo>
                    <a:pt x="4479" y="1926"/>
                  </a:lnTo>
                  <a:lnTo>
                    <a:pt x="4499" y="1821"/>
                  </a:lnTo>
                  <a:lnTo>
                    <a:pt x="4332" y="1612"/>
                  </a:lnTo>
                  <a:lnTo>
                    <a:pt x="4332" y="1549"/>
                  </a:lnTo>
                  <a:lnTo>
                    <a:pt x="4479" y="1465"/>
                  </a:lnTo>
                  <a:lnTo>
                    <a:pt x="4499" y="1277"/>
                  </a:lnTo>
                  <a:lnTo>
                    <a:pt x="4458" y="1026"/>
                  </a:lnTo>
                  <a:lnTo>
                    <a:pt x="4353" y="1026"/>
                  </a:lnTo>
                  <a:lnTo>
                    <a:pt x="4269" y="963"/>
                  </a:lnTo>
                  <a:lnTo>
                    <a:pt x="4165" y="963"/>
                  </a:lnTo>
                  <a:lnTo>
                    <a:pt x="4060" y="880"/>
                  </a:lnTo>
                  <a:lnTo>
                    <a:pt x="4081" y="775"/>
                  </a:lnTo>
                  <a:lnTo>
                    <a:pt x="4039" y="670"/>
                  </a:lnTo>
                  <a:lnTo>
                    <a:pt x="3914" y="712"/>
                  </a:lnTo>
                  <a:lnTo>
                    <a:pt x="3767" y="545"/>
                  </a:lnTo>
                  <a:lnTo>
                    <a:pt x="3663" y="545"/>
                  </a:lnTo>
                  <a:lnTo>
                    <a:pt x="3621" y="461"/>
                  </a:lnTo>
                  <a:lnTo>
                    <a:pt x="3558" y="503"/>
                  </a:lnTo>
                  <a:lnTo>
                    <a:pt x="3432" y="524"/>
                  </a:lnTo>
                  <a:lnTo>
                    <a:pt x="3328" y="608"/>
                  </a:lnTo>
                  <a:lnTo>
                    <a:pt x="3286" y="545"/>
                  </a:lnTo>
                  <a:lnTo>
                    <a:pt x="3349" y="503"/>
                  </a:lnTo>
                  <a:lnTo>
                    <a:pt x="3349" y="524"/>
                  </a:lnTo>
                  <a:lnTo>
                    <a:pt x="3411" y="461"/>
                  </a:lnTo>
                  <a:lnTo>
                    <a:pt x="3516" y="419"/>
                  </a:lnTo>
                  <a:lnTo>
                    <a:pt x="3391" y="419"/>
                  </a:lnTo>
                  <a:lnTo>
                    <a:pt x="3328" y="440"/>
                  </a:lnTo>
                  <a:lnTo>
                    <a:pt x="3307" y="503"/>
                  </a:lnTo>
                  <a:lnTo>
                    <a:pt x="3202" y="545"/>
                  </a:lnTo>
                  <a:lnTo>
                    <a:pt x="3202" y="608"/>
                  </a:lnTo>
                  <a:lnTo>
                    <a:pt x="2993" y="628"/>
                  </a:lnTo>
                  <a:lnTo>
                    <a:pt x="2909" y="733"/>
                  </a:lnTo>
                  <a:lnTo>
                    <a:pt x="2888" y="838"/>
                  </a:lnTo>
                  <a:lnTo>
                    <a:pt x="2763" y="838"/>
                  </a:lnTo>
                  <a:lnTo>
                    <a:pt x="2721" y="775"/>
                  </a:lnTo>
                  <a:lnTo>
                    <a:pt x="2616" y="754"/>
                  </a:lnTo>
                  <a:lnTo>
                    <a:pt x="2574" y="775"/>
                  </a:lnTo>
                  <a:lnTo>
                    <a:pt x="2407" y="733"/>
                  </a:lnTo>
                  <a:lnTo>
                    <a:pt x="2512" y="670"/>
                  </a:lnTo>
                  <a:lnTo>
                    <a:pt x="2595" y="670"/>
                  </a:lnTo>
                  <a:lnTo>
                    <a:pt x="2679" y="608"/>
                  </a:lnTo>
                  <a:lnTo>
                    <a:pt x="2679" y="503"/>
                  </a:lnTo>
                  <a:lnTo>
                    <a:pt x="2616" y="461"/>
                  </a:lnTo>
                  <a:lnTo>
                    <a:pt x="2512" y="545"/>
                  </a:lnTo>
                  <a:lnTo>
                    <a:pt x="2491" y="566"/>
                  </a:lnTo>
                  <a:lnTo>
                    <a:pt x="2365" y="461"/>
                  </a:lnTo>
                  <a:lnTo>
                    <a:pt x="2302" y="419"/>
                  </a:lnTo>
                  <a:lnTo>
                    <a:pt x="2261" y="440"/>
                  </a:lnTo>
                  <a:lnTo>
                    <a:pt x="2240" y="524"/>
                  </a:lnTo>
                  <a:lnTo>
                    <a:pt x="2135" y="566"/>
                  </a:lnTo>
                  <a:lnTo>
                    <a:pt x="2093" y="461"/>
                  </a:lnTo>
                  <a:lnTo>
                    <a:pt x="2030" y="440"/>
                  </a:lnTo>
                  <a:lnTo>
                    <a:pt x="1968" y="377"/>
                  </a:lnTo>
                  <a:lnTo>
                    <a:pt x="2051" y="335"/>
                  </a:lnTo>
                  <a:lnTo>
                    <a:pt x="2093" y="210"/>
                  </a:lnTo>
                  <a:lnTo>
                    <a:pt x="1989" y="189"/>
                  </a:lnTo>
                  <a:lnTo>
                    <a:pt x="1863" y="84"/>
                  </a:lnTo>
                  <a:lnTo>
                    <a:pt x="1758" y="84"/>
                  </a:lnTo>
                  <a:lnTo>
                    <a:pt x="1717" y="43"/>
                  </a:lnTo>
                  <a:lnTo>
                    <a:pt x="15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32"/>
            <p:cNvSpPr/>
            <p:nvPr/>
          </p:nvSpPr>
          <p:spPr>
            <a:xfrm>
              <a:off x="1266398" y="2406370"/>
              <a:ext cx="75618" cy="65653"/>
            </a:xfrm>
            <a:custGeom>
              <a:rect b="b" l="l" r="r" t="t"/>
              <a:pathLst>
                <a:path extrusionOk="0" h="1884" w="2072">
                  <a:moveTo>
                    <a:pt x="1695" y="0"/>
                  </a:moveTo>
                  <a:lnTo>
                    <a:pt x="1549" y="21"/>
                  </a:lnTo>
                  <a:lnTo>
                    <a:pt x="1444" y="126"/>
                  </a:lnTo>
                  <a:lnTo>
                    <a:pt x="1340" y="84"/>
                  </a:lnTo>
                  <a:lnTo>
                    <a:pt x="1277" y="126"/>
                  </a:lnTo>
                  <a:lnTo>
                    <a:pt x="1130" y="126"/>
                  </a:lnTo>
                  <a:lnTo>
                    <a:pt x="1005" y="251"/>
                  </a:lnTo>
                  <a:lnTo>
                    <a:pt x="796" y="398"/>
                  </a:lnTo>
                  <a:lnTo>
                    <a:pt x="754" y="335"/>
                  </a:lnTo>
                  <a:lnTo>
                    <a:pt x="628" y="398"/>
                  </a:lnTo>
                  <a:lnTo>
                    <a:pt x="628" y="544"/>
                  </a:lnTo>
                  <a:lnTo>
                    <a:pt x="524" y="628"/>
                  </a:lnTo>
                  <a:lnTo>
                    <a:pt x="545" y="753"/>
                  </a:lnTo>
                  <a:lnTo>
                    <a:pt x="524" y="879"/>
                  </a:lnTo>
                  <a:lnTo>
                    <a:pt x="482" y="984"/>
                  </a:lnTo>
                  <a:lnTo>
                    <a:pt x="440" y="1046"/>
                  </a:lnTo>
                  <a:lnTo>
                    <a:pt x="335" y="1130"/>
                  </a:lnTo>
                  <a:lnTo>
                    <a:pt x="335" y="1193"/>
                  </a:lnTo>
                  <a:lnTo>
                    <a:pt x="482" y="1339"/>
                  </a:lnTo>
                  <a:lnTo>
                    <a:pt x="607" y="1360"/>
                  </a:lnTo>
                  <a:lnTo>
                    <a:pt x="482" y="1360"/>
                  </a:lnTo>
                  <a:lnTo>
                    <a:pt x="419" y="1402"/>
                  </a:lnTo>
                  <a:lnTo>
                    <a:pt x="377" y="1444"/>
                  </a:lnTo>
                  <a:lnTo>
                    <a:pt x="419" y="1507"/>
                  </a:lnTo>
                  <a:lnTo>
                    <a:pt x="503" y="1507"/>
                  </a:lnTo>
                  <a:lnTo>
                    <a:pt x="503" y="1569"/>
                  </a:lnTo>
                  <a:lnTo>
                    <a:pt x="398" y="1569"/>
                  </a:lnTo>
                  <a:lnTo>
                    <a:pt x="293" y="1486"/>
                  </a:lnTo>
                  <a:lnTo>
                    <a:pt x="189" y="1444"/>
                  </a:lnTo>
                  <a:lnTo>
                    <a:pt x="105" y="1465"/>
                  </a:lnTo>
                  <a:lnTo>
                    <a:pt x="126" y="1507"/>
                  </a:lnTo>
                  <a:lnTo>
                    <a:pt x="210" y="1548"/>
                  </a:lnTo>
                  <a:lnTo>
                    <a:pt x="314" y="1611"/>
                  </a:lnTo>
                  <a:lnTo>
                    <a:pt x="335" y="1590"/>
                  </a:lnTo>
                  <a:lnTo>
                    <a:pt x="440" y="1674"/>
                  </a:lnTo>
                  <a:lnTo>
                    <a:pt x="335" y="1611"/>
                  </a:lnTo>
                  <a:lnTo>
                    <a:pt x="273" y="1653"/>
                  </a:lnTo>
                  <a:lnTo>
                    <a:pt x="105" y="1590"/>
                  </a:lnTo>
                  <a:lnTo>
                    <a:pt x="1" y="1590"/>
                  </a:lnTo>
                  <a:lnTo>
                    <a:pt x="84" y="1611"/>
                  </a:lnTo>
                  <a:lnTo>
                    <a:pt x="126" y="1695"/>
                  </a:lnTo>
                  <a:lnTo>
                    <a:pt x="210" y="1695"/>
                  </a:lnTo>
                  <a:lnTo>
                    <a:pt x="293" y="1758"/>
                  </a:lnTo>
                  <a:lnTo>
                    <a:pt x="335" y="1695"/>
                  </a:lnTo>
                  <a:lnTo>
                    <a:pt x="440" y="1674"/>
                  </a:lnTo>
                  <a:lnTo>
                    <a:pt x="482" y="1653"/>
                  </a:lnTo>
                  <a:lnTo>
                    <a:pt x="545" y="1653"/>
                  </a:lnTo>
                  <a:lnTo>
                    <a:pt x="586" y="1548"/>
                  </a:lnTo>
                  <a:lnTo>
                    <a:pt x="796" y="1548"/>
                  </a:lnTo>
                  <a:lnTo>
                    <a:pt x="837" y="1611"/>
                  </a:lnTo>
                  <a:lnTo>
                    <a:pt x="942" y="1611"/>
                  </a:lnTo>
                  <a:lnTo>
                    <a:pt x="1005" y="1695"/>
                  </a:lnTo>
                  <a:lnTo>
                    <a:pt x="1151" y="1695"/>
                  </a:lnTo>
                  <a:lnTo>
                    <a:pt x="1214" y="1779"/>
                  </a:lnTo>
                  <a:lnTo>
                    <a:pt x="1214" y="1862"/>
                  </a:lnTo>
                  <a:lnTo>
                    <a:pt x="1319" y="1883"/>
                  </a:lnTo>
                  <a:lnTo>
                    <a:pt x="1361" y="1779"/>
                  </a:lnTo>
                  <a:lnTo>
                    <a:pt x="1381" y="1569"/>
                  </a:lnTo>
                  <a:lnTo>
                    <a:pt x="1361" y="1402"/>
                  </a:lnTo>
                  <a:lnTo>
                    <a:pt x="1444" y="1297"/>
                  </a:lnTo>
                  <a:lnTo>
                    <a:pt x="1486" y="1193"/>
                  </a:lnTo>
                  <a:lnTo>
                    <a:pt x="1654" y="1151"/>
                  </a:lnTo>
                  <a:lnTo>
                    <a:pt x="1800" y="1193"/>
                  </a:lnTo>
                  <a:lnTo>
                    <a:pt x="1884" y="1151"/>
                  </a:lnTo>
                  <a:lnTo>
                    <a:pt x="1800" y="1046"/>
                  </a:lnTo>
                  <a:lnTo>
                    <a:pt x="1884" y="984"/>
                  </a:lnTo>
                  <a:lnTo>
                    <a:pt x="1905" y="858"/>
                  </a:lnTo>
                  <a:lnTo>
                    <a:pt x="1946" y="774"/>
                  </a:lnTo>
                  <a:lnTo>
                    <a:pt x="1884" y="732"/>
                  </a:lnTo>
                  <a:lnTo>
                    <a:pt x="1758" y="732"/>
                  </a:lnTo>
                  <a:lnTo>
                    <a:pt x="1737" y="670"/>
                  </a:lnTo>
                  <a:lnTo>
                    <a:pt x="1779" y="544"/>
                  </a:lnTo>
                  <a:lnTo>
                    <a:pt x="1884" y="607"/>
                  </a:lnTo>
                  <a:lnTo>
                    <a:pt x="1967" y="544"/>
                  </a:lnTo>
                  <a:lnTo>
                    <a:pt x="1967" y="440"/>
                  </a:lnTo>
                  <a:lnTo>
                    <a:pt x="2009" y="335"/>
                  </a:lnTo>
                  <a:lnTo>
                    <a:pt x="2009" y="251"/>
                  </a:lnTo>
                  <a:lnTo>
                    <a:pt x="2072" y="230"/>
                  </a:lnTo>
                  <a:lnTo>
                    <a:pt x="2072" y="209"/>
                  </a:lnTo>
                  <a:lnTo>
                    <a:pt x="1967" y="147"/>
                  </a:lnTo>
                  <a:lnTo>
                    <a:pt x="1863" y="84"/>
                  </a:lnTo>
                  <a:lnTo>
                    <a:pt x="16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32"/>
            <p:cNvSpPr/>
            <p:nvPr/>
          </p:nvSpPr>
          <p:spPr>
            <a:xfrm>
              <a:off x="1259537" y="2460312"/>
              <a:ext cx="59596" cy="48891"/>
            </a:xfrm>
            <a:custGeom>
              <a:rect b="b" l="l" r="r" t="t"/>
              <a:pathLst>
                <a:path extrusionOk="0" h="1403" w="1633">
                  <a:moveTo>
                    <a:pt x="774" y="0"/>
                  </a:moveTo>
                  <a:lnTo>
                    <a:pt x="733" y="105"/>
                  </a:lnTo>
                  <a:lnTo>
                    <a:pt x="670" y="105"/>
                  </a:lnTo>
                  <a:lnTo>
                    <a:pt x="628" y="126"/>
                  </a:lnTo>
                  <a:lnTo>
                    <a:pt x="523" y="147"/>
                  </a:lnTo>
                  <a:lnTo>
                    <a:pt x="481" y="210"/>
                  </a:lnTo>
                  <a:lnTo>
                    <a:pt x="398" y="147"/>
                  </a:lnTo>
                  <a:lnTo>
                    <a:pt x="314" y="147"/>
                  </a:lnTo>
                  <a:lnTo>
                    <a:pt x="272" y="63"/>
                  </a:lnTo>
                  <a:lnTo>
                    <a:pt x="189" y="42"/>
                  </a:lnTo>
                  <a:lnTo>
                    <a:pt x="84" y="126"/>
                  </a:lnTo>
                  <a:lnTo>
                    <a:pt x="0" y="272"/>
                  </a:lnTo>
                  <a:lnTo>
                    <a:pt x="63" y="335"/>
                  </a:lnTo>
                  <a:lnTo>
                    <a:pt x="84" y="524"/>
                  </a:lnTo>
                  <a:lnTo>
                    <a:pt x="209" y="565"/>
                  </a:lnTo>
                  <a:lnTo>
                    <a:pt x="251" y="670"/>
                  </a:lnTo>
                  <a:lnTo>
                    <a:pt x="398" y="796"/>
                  </a:lnTo>
                  <a:lnTo>
                    <a:pt x="481" y="796"/>
                  </a:lnTo>
                  <a:lnTo>
                    <a:pt x="565" y="858"/>
                  </a:lnTo>
                  <a:lnTo>
                    <a:pt x="628" y="879"/>
                  </a:lnTo>
                  <a:lnTo>
                    <a:pt x="628" y="1047"/>
                  </a:lnTo>
                  <a:lnTo>
                    <a:pt x="774" y="1109"/>
                  </a:lnTo>
                  <a:lnTo>
                    <a:pt x="816" y="1068"/>
                  </a:lnTo>
                  <a:lnTo>
                    <a:pt x="900" y="1068"/>
                  </a:lnTo>
                  <a:lnTo>
                    <a:pt x="942" y="1109"/>
                  </a:lnTo>
                  <a:lnTo>
                    <a:pt x="1025" y="1151"/>
                  </a:lnTo>
                  <a:lnTo>
                    <a:pt x="1151" y="1298"/>
                  </a:lnTo>
                  <a:lnTo>
                    <a:pt x="1256" y="1319"/>
                  </a:lnTo>
                  <a:lnTo>
                    <a:pt x="1360" y="1402"/>
                  </a:lnTo>
                  <a:lnTo>
                    <a:pt x="1423" y="1361"/>
                  </a:lnTo>
                  <a:lnTo>
                    <a:pt x="1507" y="1361"/>
                  </a:lnTo>
                  <a:lnTo>
                    <a:pt x="1507" y="1298"/>
                  </a:lnTo>
                  <a:lnTo>
                    <a:pt x="1444" y="1256"/>
                  </a:lnTo>
                  <a:lnTo>
                    <a:pt x="1444" y="1172"/>
                  </a:lnTo>
                  <a:lnTo>
                    <a:pt x="1423" y="1109"/>
                  </a:lnTo>
                  <a:lnTo>
                    <a:pt x="1465" y="1047"/>
                  </a:lnTo>
                  <a:lnTo>
                    <a:pt x="1528" y="942"/>
                  </a:lnTo>
                  <a:lnTo>
                    <a:pt x="1549" y="942"/>
                  </a:lnTo>
                  <a:lnTo>
                    <a:pt x="1632" y="775"/>
                  </a:lnTo>
                  <a:lnTo>
                    <a:pt x="1549" y="670"/>
                  </a:lnTo>
                  <a:lnTo>
                    <a:pt x="1549" y="628"/>
                  </a:lnTo>
                  <a:lnTo>
                    <a:pt x="1465" y="440"/>
                  </a:lnTo>
                  <a:lnTo>
                    <a:pt x="1507" y="356"/>
                  </a:lnTo>
                  <a:lnTo>
                    <a:pt x="1507" y="335"/>
                  </a:lnTo>
                  <a:lnTo>
                    <a:pt x="1402" y="314"/>
                  </a:lnTo>
                  <a:lnTo>
                    <a:pt x="1402" y="231"/>
                  </a:lnTo>
                  <a:lnTo>
                    <a:pt x="1339" y="147"/>
                  </a:lnTo>
                  <a:lnTo>
                    <a:pt x="1193" y="147"/>
                  </a:lnTo>
                  <a:lnTo>
                    <a:pt x="1130" y="63"/>
                  </a:lnTo>
                  <a:lnTo>
                    <a:pt x="1025" y="63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32"/>
            <p:cNvSpPr/>
            <p:nvPr/>
          </p:nvSpPr>
          <p:spPr>
            <a:xfrm>
              <a:off x="1311474" y="2493138"/>
              <a:ext cx="14525" cy="19689"/>
            </a:xfrm>
            <a:custGeom>
              <a:rect b="b" l="l" r="r" t="t"/>
              <a:pathLst>
                <a:path extrusionOk="0" h="565" w="398">
                  <a:moveTo>
                    <a:pt x="105" y="0"/>
                  </a:moveTo>
                  <a:lnTo>
                    <a:pt x="42" y="105"/>
                  </a:lnTo>
                  <a:lnTo>
                    <a:pt x="0" y="167"/>
                  </a:lnTo>
                  <a:lnTo>
                    <a:pt x="21" y="230"/>
                  </a:lnTo>
                  <a:lnTo>
                    <a:pt x="21" y="314"/>
                  </a:lnTo>
                  <a:lnTo>
                    <a:pt x="84" y="356"/>
                  </a:lnTo>
                  <a:lnTo>
                    <a:pt x="84" y="419"/>
                  </a:lnTo>
                  <a:lnTo>
                    <a:pt x="105" y="419"/>
                  </a:lnTo>
                  <a:lnTo>
                    <a:pt x="146" y="523"/>
                  </a:lnTo>
                  <a:lnTo>
                    <a:pt x="314" y="565"/>
                  </a:lnTo>
                  <a:lnTo>
                    <a:pt x="398" y="544"/>
                  </a:lnTo>
                  <a:lnTo>
                    <a:pt x="398" y="356"/>
                  </a:lnTo>
                  <a:lnTo>
                    <a:pt x="335" y="314"/>
                  </a:lnTo>
                  <a:lnTo>
                    <a:pt x="314" y="167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32"/>
            <p:cNvSpPr/>
            <p:nvPr/>
          </p:nvSpPr>
          <p:spPr>
            <a:xfrm>
              <a:off x="1010581" y="2349500"/>
              <a:ext cx="84778" cy="107191"/>
            </a:xfrm>
            <a:custGeom>
              <a:rect b="b" l="l" r="r" t="t"/>
              <a:pathLst>
                <a:path extrusionOk="0" h="3076" w="2323">
                  <a:moveTo>
                    <a:pt x="1737" y="0"/>
                  </a:moveTo>
                  <a:lnTo>
                    <a:pt x="1779" y="84"/>
                  </a:lnTo>
                  <a:lnTo>
                    <a:pt x="1653" y="84"/>
                  </a:lnTo>
                  <a:lnTo>
                    <a:pt x="1674" y="209"/>
                  </a:lnTo>
                  <a:lnTo>
                    <a:pt x="1590" y="314"/>
                  </a:lnTo>
                  <a:lnTo>
                    <a:pt x="1590" y="230"/>
                  </a:lnTo>
                  <a:lnTo>
                    <a:pt x="1653" y="188"/>
                  </a:lnTo>
                  <a:lnTo>
                    <a:pt x="1590" y="84"/>
                  </a:lnTo>
                  <a:lnTo>
                    <a:pt x="1528" y="105"/>
                  </a:lnTo>
                  <a:lnTo>
                    <a:pt x="1569" y="167"/>
                  </a:lnTo>
                  <a:lnTo>
                    <a:pt x="1465" y="188"/>
                  </a:lnTo>
                  <a:lnTo>
                    <a:pt x="1423" y="147"/>
                  </a:lnTo>
                  <a:lnTo>
                    <a:pt x="1256" y="167"/>
                  </a:lnTo>
                  <a:lnTo>
                    <a:pt x="1256" y="230"/>
                  </a:lnTo>
                  <a:lnTo>
                    <a:pt x="1214" y="230"/>
                  </a:lnTo>
                  <a:lnTo>
                    <a:pt x="1172" y="356"/>
                  </a:lnTo>
                  <a:lnTo>
                    <a:pt x="1256" y="377"/>
                  </a:lnTo>
                  <a:lnTo>
                    <a:pt x="1235" y="419"/>
                  </a:lnTo>
                  <a:lnTo>
                    <a:pt x="1151" y="419"/>
                  </a:lnTo>
                  <a:lnTo>
                    <a:pt x="1151" y="481"/>
                  </a:lnTo>
                  <a:lnTo>
                    <a:pt x="1046" y="502"/>
                  </a:lnTo>
                  <a:lnTo>
                    <a:pt x="1067" y="586"/>
                  </a:lnTo>
                  <a:lnTo>
                    <a:pt x="1214" y="586"/>
                  </a:lnTo>
                  <a:lnTo>
                    <a:pt x="1172" y="607"/>
                  </a:lnTo>
                  <a:lnTo>
                    <a:pt x="1276" y="586"/>
                  </a:lnTo>
                  <a:lnTo>
                    <a:pt x="1360" y="586"/>
                  </a:lnTo>
                  <a:lnTo>
                    <a:pt x="1235" y="711"/>
                  </a:lnTo>
                  <a:lnTo>
                    <a:pt x="1046" y="795"/>
                  </a:lnTo>
                  <a:lnTo>
                    <a:pt x="1130" y="837"/>
                  </a:lnTo>
                  <a:lnTo>
                    <a:pt x="942" y="879"/>
                  </a:lnTo>
                  <a:lnTo>
                    <a:pt x="858" y="837"/>
                  </a:lnTo>
                  <a:lnTo>
                    <a:pt x="795" y="921"/>
                  </a:lnTo>
                  <a:lnTo>
                    <a:pt x="753" y="816"/>
                  </a:lnTo>
                  <a:lnTo>
                    <a:pt x="502" y="753"/>
                  </a:lnTo>
                  <a:lnTo>
                    <a:pt x="502" y="816"/>
                  </a:lnTo>
                  <a:lnTo>
                    <a:pt x="335" y="753"/>
                  </a:lnTo>
                  <a:lnTo>
                    <a:pt x="314" y="942"/>
                  </a:lnTo>
                  <a:lnTo>
                    <a:pt x="398" y="879"/>
                  </a:lnTo>
                  <a:lnTo>
                    <a:pt x="419" y="942"/>
                  </a:lnTo>
                  <a:lnTo>
                    <a:pt x="440" y="984"/>
                  </a:lnTo>
                  <a:lnTo>
                    <a:pt x="481" y="1088"/>
                  </a:lnTo>
                  <a:lnTo>
                    <a:pt x="419" y="1088"/>
                  </a:lnTo>
                  <a:lnTo>
                    <a:pt x="398" y="1025"/>
                  </a:lnTo>
                  <a:lnTo>
                    <a:pt x="272" y="1025"/>
                  </a:lnTo>
                  <a:lnTo>
                    <a:pt x="419" y="1130"/>
                  </a:lnTo>
                  <a:lnTo>
                    <a:pt x="544" y="1109"/>
                  </a:lnTo>
                  <a:lnTo>
                    <a:pt x="586" y="1214"/>
                  </a:lnTo>
                  <a:lnTo>
                    <a:pt x="440" y="1235"/>
                  </a:lnTo>
                  <a:lnTo>
                    <a:pt x="419" y="1276"/>
                  </a:lnTo>
                  <a:lnTo>
                    <a:pt x="440" y="1339"/>
                  </a:lnTo>
                  <a:lnTo>
                    <a:pt x="293" y="1360"/>
                  </a:lnTo>
                  <a:lnTo>
                    <a:pt x="335" y="1444"/>
                  </a:lnTo>
                  <a:lnTo>
                    <a:pt x="272" y="1465"/>
                  </a:lnTo>
                  <a:lnTo>
                    <a:pt x="377" y="1528"/>
                  </a:lnTo>
                  <a:lnTo>
                    <a:pt x="419" y="1507"/>
                  </a:lnTo>
                  <a:lnTo>
                    <a:pt x="398" y="1548"/>
                  </a:lnTo>
                  <a:lnTo>
                    <a:pt x="523" y="1528"/>
                  </a:lnTo>
                  <a:lnTo>
                    <a:pt x="544" y="1674"/>
                  </a:lnTo>
                  <a:lnTo>
                    <a:pt x="858" y="1674"/>
                  </a:lnTo>
                  <a:lnTo>
                    <a:pt x="753" y="1758"/>
                  </a:lnTo>
                  <a:lnTo>
                    <a:pt x="691" y="1737"/>
                  </a:lnTo>
                  <a:lnTo>
                    <a:pt x="586" y="1925"/>
                  </a:lnTo>
                  <a:lnTo>
                    <a:pt x="628" y="1925"/>
                  </a:lnTo>
                  <a:lnTo>
                    <a:pt x="523" y="2051"/>
                  </a:lnTo>
                  <a:lnTo>
                    <a:pt x="335" y="2176"/>
                  </a:lnTo>
                  <a:lnTo>
                    <a:pt x="419" y="2176"/>
                  </a:lnTo>
                  <a:lnTo>
                    <a:pt x="523" y="2134"/>
                  </a:lnTo>
                  <a:lnTo>
                    <a:pt x="586" y="2155"/>
                  </a:lnTo>
                  <a:lnTo>
                    <a:pt x="732" y="2155"/>
                  </a:lnTo>
                  <a:lnTo>
                    <a:pt x="816" y="2072"/>
                  </a:lnTo>
                  <a:lnTo>
                    <a:pt x="816" y="2092"/>
                  </a:lnTo>
                  <a:lnTo>
                    <a:pt x="942" y="2134"/>
                  </a:lnTo>
                  <a:lnTo>
                    <a:pt x="691" y="2176"/>
                  </a:lnTo>
                  <a:lnTo>
                    <a:pt x="502" y="2197"/>
                  </a:lnTo>
                  <a:lnTo>
                    <a:pt x="440" y="2281"/>
                  </a:lnTo>
                  <a:lnTo>
                    <a:pt x="314" y="2302"/>
                  </a:lnTo>
                  <a:lnTo>
                    <a:pt x="377" y="2364"/>
                  </a:lnTo>
                  <a:lnTo>
                    <a:pt x="335" y="2406"/>
                  </a:lnTo>
                  <a:lnTo>
                    <a:pt x="398" y="2448"/>
                  </a:lnTo>
                  <a:lnTo>
                    <a:pt x="293" y="2469"/>
                  </a:lnTo>
                  <a:lnTo>
                    <a:pt x="209" y="2385"/>
                  </a:lnTo>
                  <a:lnTo>
                    <a:pt x="188" y="2448"/>
                  </a:lnTo>
                  <a:lnTo>
                    <a:pt x="168" y="2406"/>
                  </a:lnTo>
                  <a:lnTo>
                    <a:pt x="0" y="2490"/>
                  </a:lnTo>
                  <a:lnTo>
                    <a:pt x="21" y="2511"/>
                  </a:lnTo>
                  <a:lnTo>
                    <a:pt x="398" y="2511"/>
                  </a:lnTo>
                  <a:lnTo>
                    <a:pt x="272" y="2595"/>
                  </a:lnTo>
                  <a:lnTo>
                    <a:pt x="105" y="2657"/>
                  </a:lnTo>
                  <a:lnTo>
                    <a:pt x="63" y="2762"/>
                  </a:lnTo>
                  <a:lnTo>
                    <a:pt x="168" y="2762"/>
                  </a:lnTo>
                  <a:lnTo>
                    <a:pt x="188" y="2825"/>
                  </a:lnTo>
                  <a:lnTo>
                    <a:pt x="440" y="2762"/>
                  </a:lnTo>
                  <a:lnTo>
                    <a:pt x="440" y="2762"/>
                  </a:lnTo>
                  <a:lnTo>
                    <a:pt x="230" y="2888"/>
                  </a:lnTo>
                  <a:lnTo>
                    <a:pt x="168" y="2929"/>
                  </a:lnTo>
                  <a:lnTo>
                    <a:pt x="314" y="2929"/>
                  </a:lnTo>
                  <a:lnTo>
                    <a:pt x="502" y="2825"/>
                  </a:lnTo>
                  <a:lnTo>
                    <a:pt x="481" y="2908"/>
                  </a:lnTo>
                  <a:lnTo>
                    <a:pt x="314" y="2992"/>
                  </a:lnTo>
                  <a:lnTo>
                    <a:pt x="419" y="2992"/>
                  </a:lnTo>
                  <a:lnTo>
                    <a:pt x="398" y="3034"/>
                  </a:lnTo>
                  <a:lnTo>
                    <a:pt x="398" y="3034"/>
                  </a:lnTo>
                  <a:lnTo>
                    <a:pt x="523" y="3013"/>
                  </a:lnTo>
                  <a:lnTo>
                    <a:pt x="607" y="3076"/>
                  </a:lnTo>
                  <a:lnTo>
                    <a:pt x="795" y="3034"/>
                  </a:lnTo>
                  <a:lnTo>
                    <a:pt x="963" y="2992"/>
                  </a:lnTo>
                  <a:lnTo>
                    <a:pt x="1130" y="2888"/>
                  </a:lnTo>
                  <a:lnTo>
                    <a:pt x="1067" y="2783"/>
                  </a:lnTo>
                  <a:lnTo>
                    <a:pt x="1172" y="2783"/>
                  </a:lnTo>
                  <a:lnTo>
                    <a:pt x="1151" y="2867"/>
                  </a:lnTo>
                  <a:lnTo>
                    <a:pt x="1256" y="2867"/>
                  </a:lnTo>
                  <a:lnTo>
                    <a:pt x="1360" y="2720"/>
                  </a:lnTo>
                  <a:lnTo>
                    <a:pt x="1444" y="2762"/>
                  </a:lnTo>
                  <a:lnTo>
                    <a:pt x="1465" y="2657"/>
                  </a:lnTo>
                  <a:lnTo>
                    <a:pt x="1800" y="2595"/>
                  </a:lnTo>
                  <a:lnTo>
                    <a:pt x="1841" y="2511"/>
                  </a:lnTo>
                  <a:lnTo>
                    <a:pt x="1862" y="2616"/>
                  </a:lnTo>
                  <a:lnTo>
                    <a:pt x="1946" y="2553"/>
                  </a:lnTo>
                  <a:lnTo>
                    <a:pt x="2009" y="2574"/>
                  </a:lnTo>
                  <a:lnTo>
                    <a:pt x="2176" y="2574"/>
                  </a:lnTo>
                  <a:lnTo>
                    <a:pt x="2072" y="2406"/>
                  </a:lnTo>
                  <a:lnTo>
                    <a:pt x="2155" y="2385"/>
                  </a:lnTo>
                  <a:lnTo>
                    <a:pt x="2218" y="2281"/>
                  </a:lnTo>
                  <a:lnTo>
                    <a:pt x="2218" y="2176"/>
                  </a:lnTo>
                  <a:lnTo>
                    <a:pt x="2302" y="2072"/>
                  </a:lnTo>
                  <a:lnTo>
                    <a:pt x="2323" y="1967"/>
                  </a:lnTo>
                  <a:lnTo>
                    <a:pt x="2302" y="1716"/>
                  </a:lnTo>
                  <a:lnTo>
                    <a:pt x="2218" y="1674"/>
                  </a:lnTo>
                  <a:lnTo>
                    <a:pt x="2302" y="1632"/>
                  </a:lnTo>
                  <a:lnTo>
                    <a:pt x="2302" y="1507"/>
                  </a:lnTo>
                  <a:lnTo>
                    <a:pt x="2218" y="1402"/>
                  </a:lnTo>
                  <a:lnTo>
                    <a:pt x="2260" y="1256"/>
                  </a:lnTo>
                  <a:lnTo>
                    <a:pt x="2176" y="1214"/>
                  </a:lnTo>
                  <a:lnTo>
                    <a:pt x="2197" y="1130"/>
                  </a:lnTo>
                  <a:lnTo>
                    <a:pt x="2281" y="1151"/>
                  </a:lnTo>
                  <a:lnTo>
                    <a:pt x="2281" y="1151"/>
                  </a:lnTo>
                  <a:lnTo>
                    <a:pt x="2155" y="1088"/>
                  </a:lnTo>
                  <a:lnTo>
                    <a:pt x="2072" y="1046"/>
                  </a:lnTo>
                  <a:lnTo>
                    <a:pt x="1967" y="837"/>
                  </a:lnTo>
                  <a:lnTo>
                    <a:pt x="1800" y="732"/>
                  </a:lnTo>
                  <a:lnTo>
                    <a:pt x="1737" y="795"/>
                  </a:lnTo>
                  <a:lnTo>
                    <a:pt x="1695" y="942"/>
                  </a:lnTo>
                  <a:lnTo>
                    <a:pt x="1632" y="984"/>
                  </a:lnTo>
                  <a:lnTo>
                    <a:pt x="1360" y="732"/>
                  </a:lnTo>
                  <a:lnTo>
                    <a:pt x="1486" y="502"/>
                  </a:lnTo>
                  <a:lnTo>
                    <a:pt x="1632" y="481"/>
                  </a:lnTo>
                  <a:lnTo>
                    <a:pt x="1653" y="377"/>
                  </a:lnTo>
                  <a:lnTo>
                    <a:pt x="1737" y="356"/>
                  </a:lnTo>
                  <a:lnTo>
                    <a:pt x="1779" y="272"/>
                  </a:lnTo>
                  <a:lnTo>
                    <a:pt x="1737" y="293"/>
                  </a:lnTo>
                  <a:lnTo>
                    <a:pt x="1737" y="293"/>
                  </a:lnTo>
                  <a:lnTo>
                    <a:pt x="1841" y="188"/>
                  </a:lnTo>
                  <a:lnTo>
                    <a:pt x="1946" y="147"/>
                  </a:lnTo>
                  <a:lnTo>
                    <a:pt x="1841" y="8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890" name="Google Shape;890;p32"/>
            <p:cNvGrpSpPr/>
            <p:nvPr/>
          </p:nvGrpSpPr>
          <p:grpSpPr>
            <a:xfrm>
              <a:off x="1059730" y="2258432"/>
              <a:ext cx="182511" cy="244316"/>
              <a:chOff x="3586375" y="2281300"/>
              <a:chExt cx="125025" cy="175275"/>
            </a:xfrm>
          </p:grpSpPr>
          <p:sp>
            <p:nvSpPr>
              <p:cNvPr id="891" name="Google Shape;891;p32"/>
              <p:cNvSpPr/>
              <p:nvPr/>
            </p:nvSpPr>
            <p:spPr>
              <a:xfrm>
                <a:off x="3609900" y="2281300"/>
                <a:ext cx="101500" cy="175275"/>
              </a:xfrm>
              <a:custGeom>
                <a:rect b="b" l="l" r="r" t="t"/>
                <a:pathLst>
                  <a:path extrusionOk="0" h="7011" w="4060">
                    <a:moveTo>
                      <a:pt x="1340" y="1"/>
                    </a:moveTo>
                    <a:lnTo>
                      <a:pt x="1277" y="63"/>
                    </a:lnTo>
                    <a:lnTo>
                      <a:pt x="1235" y="42"/>
                    </a:lnTo>
                    <a:lnTo>
                      <a:pt x="1110" y="84"/>
                    </a:lnTo>
                    <a:lnTo>
                      <a:pt x="1026" y="84"/>
                    </a:lnTo>
                    <a:lnTo>
                      <a:pt x="921" y="105"/>
                    </a:lnTo>
                    <a:lnTo>
                      <a:pt x="859" y="105"/>
                    </a:lnTo>
                    <a:lnTo>
                      <a:pt x="838" y="168"/>
                    </a:lnTo>
                    <a:lnTo>
                      <a:pt x="838" y="105"/>
                    </a:lnTo>
                    <a:lnTo>
                      <a:pt x="796" y="84"/>
                    </a:lnTo>
                    <a:lnTo>
                      <a:pt x="712" y="168"/>
                    </a:lnTo>
                    <a:lnTo>
                      <a:pt x="733" y="105"/>
                    </a:lnTo>
                    <a:lnTo>
                      <a:pt x="608" y="42"/>
                    </a:lnTo>
                    <a:lnTo>
                      <a:pt x="587" y="105"/>
                    </a:lnTo>
                    <a:lnTo>
                      <a:pt x="524" y="168"/>
                    </a:lnTo>
                    <a:lnTo>
                      <a:pt x="545" y="231"/>
                    </a:lnTo>
                    <a:lnTo>
                      <a:pt x="524" y="231"/>
                    </a:lnTo>
                    <a:lnTo>
                      <a:pt x="524" y="314"/>
                    </a:lnTo>
                    <a:lnTo>
                      <a:pt x="419" y="356"/>
                    </a:lnTo>
                    <a:lnTo>
                      <a:pt x="482" y="419"/>
                    </a:lnTo>
                    <a:lnTo>
                      <a:pt x="440" y="503"/>
                    </a:lnTo>
                    <a:lnTo>
                      <a:pt x="398" y="503"/>
                    </a:lnTo>
                    <a:lnTo>
                      <a:pt x="503" y="607"/>
                    </a:lnTo>
                    <a:lnTo>
                      <a:pt x="545" y="670"/>
                    </a:lnTo>
                    <a:lnTo>
                      <a:pt x="419" y="607"/>
                    </a:lnTo>
                    <a:lnTo>
                      <a:pt x="398" y="670"/>
                    </a:lnTo>
                    <a:lnTo>
                      <a:pt x="315" y="587"/>
                    </a:lnTo>
                    <a:lnTo>
                      <a:pt x="294" y="628"/>
                    </a:lnTo>
                    <a:lnTo>
                      <a:pt x="315" y="691"/>
                    </a:lnTo>
                    <a:lnTo>
                      <a:pt x="294" y="733"/>
                    </a:lnTo>
                    <a:lnTo>
                      <a:pt x="273" y="628"/>
                    </a:lnTo>
                    <a:lnTo>
                      <a:pt x="210" y="733"/>
                    </a:lnTo>
                    <a:lnTo>
                      <a:pt x="273" y="796"/>
                    </a:lnTo>
                    <a:lnTo>
                      <a:pt x="210" y="817"/>
                    </a:lnTo>
                    <a:lnTo>
                      <a:pt x="294" y="900"/>
                    </a:lnTo>
                    <a:lnTo>
                      <a:pt x="336" y="900"/>
                    </a:lnTo>
                    <a:lnTo>
                      <a:pt x="294" y="942"/>
                    </a:lnTo>
                    <a:lnTo>
                      <a:pt x="210" y="900"/>
                    </a:lnTo>
                    <a:lnTo>
                      <a:pt x="210" y="1026"/>
                    </a:lnTo>
                    <a:lnTo>
                      <a:pt x="210" y="1047"/>
                    </a:lnTo>
                    <a:lnTo>
                      <a:pt x="377" y="1026"/>
                    </a:lnTo>
                    <a:lnTo>
                      <a:pt x="273" y="1089"/>
                    </a:lnTo>
                    <a:lnTo>
                      <a:pt x="273" y="1110"/>
                    </a:lnTo>
                    <a:lnTo>
                      <a:pt x="294" y="1131"/>
                    </a:lnTo>
                    <a:lnTo>
                      <a:pt x="377" y="1110"/>
                    </a:lnTo>
                    <a:lnTo>
                      <a:pt x="336" y="1131"/>
                    </a:lnTo>
                    <a:lnTo>
                      <a:pt x="398" y="1151"/>
                    </a:lnTo>
                    <a:lnTo>
                      <a:pt x="398" y="1151"/>
                    </a:lnTo>
                    <a:lnTo>
                      <a:pt x="315" y="1131"/>
                    </a:lnTo>
                    <a:lnTo>
                      <a:pt x="294" y="1151"/>
                    </a:lnTo>
                    <a:lnTo>
                      <a:pt x="294" y="1214"/>
                    </a:lnTo>
                    <a:lnTo>
                      <a:pt x="315" y="1235"/>
                    </a:lnTo>
                    <a:lnTo>
                      <a:pt x="273" y="1256"/>
                    </a:lnTo>
                    <a:lnTo>
                      <a:pt x="231" y="1319"/>
                    </a:lnTo>
                    <a:lnTo>
                      <a:pt x="294" y="1319"/>
                    </a:lnTo>
                    <a:lnTo>
                      <a:pt x="294" y="1361"/>
                    </a:lnTo>
                    <a:lnTo>
                      <a:pt x="210" y="1340"/>
                    </a:lnTo>
                    <a:lnTo>
                      <a:pt x="189" y="1403"/>
                    </a:lnTo>
                    <a:lnTo>
                      <a:pt x="210" y="1444"/>
                    </a:lnTo>
                    <a:lnTo>
                      <a:pt x="189" y="1465"/>
                    </a:lnTo>
                    <a:lnTo>
                      <a:pt x="168" y="1528"/>
                    </a:lnTo>
                    <a:lnTo>
                      <a:pt x="63" y="1528"/>
                    </a:lnTo>
                    <a:lnTo>
                      <a:pt x="1" y="1549"/>
                    </a:lnTo>
                    <a:lnTo>
                      <a:pt x="63" y="1570"/>
                    </a:lnTo>
                    <a:lnTo>
                      <a:pt x="126" y="1570"/>
                    </a:lnTo>
                    <a:lnTo>
                      <a:pt x="189" y="1612"/>
                    </a:lnTo>
                    <a:lnTo>
                      <a:pt x="168" y="1633"/>
                    </a:lnTo>
                    <a:lnTo>
                      <a:pt x="105" y="1633"/>
                    </a:lnTo>
                    <a:lnTo>
                      <a:pt x="189" y="1716"/>
                    </a:lnTo>
                    <a:lnTo>
                      <a:pt x="210" y="1716"/>
                    </a:lnTo>
                    <a:lnTo>
                      <a:pt x="273" y="1737"/>
                    </a:lnTo>
                    <a:lnTo>
                      <a:pt x="503" y="1507"/>
                    </a:lnTo>
                    <a:lnTo>
                      <a:pt x="482" y="1570"/>
                    </a:lnTo>
                    <a:lnTo>
                      <a:pt x="503" y="1612"/>
                    </a:lnTo>
                    <a:lnTo>
                      <a:pt x="419" y="1633"/>
                    </a:lnTo>
                    <a:lnTo>
                      <a:pt x="377" y="1758"/>
                    </a:lnTo>
                    <a:lnTo>
                      <a:pt x="377" y="1779"/>
                    </a:lnTo>
                    <a:lnTo>
                      <a:pt x="315" y="1947"/>
                    </a:lnTo>
                    <a:lnTo>
                      <a:pt x="336" y="1947"/>
                    </a:lnTo>
                    <a:lnTo>
                      <a:pt x="294" y="2135"/>
                    </a:lnTo>
                    <a:lnTo>
                      <a:pt x="294" y="2239"/>
                    </a:lnTo>
                    <a:lnTo>
                      <a:pt x="231" y="2281"/>
                    </a:lnTo>
                    <a:lnTo>
                      <a:pt x="294" y="2323"/>
                    </a:lnTo>
                    <a:lnTo>
                      <a:pt x="315" y="2302"/>
                    </a:lnTo>
                    <a:lnTo>
                      <a:pt x="231" y="2449"/>
                    </a:lnTo>
                    <a:lnTo>
                      <a:pt x="231" y="2595"/>
                    </a:lnTo>
                    <a:lnTo>
                      <a:pt x="189" y="2658"/>
                    </a:lnTo>
                    <a:lnTo>
                      <a:pt x="189" y="2700"/>
                    </a:lnTo>
                    <a:lnTo>
                      <a:pt x="315" y="2700"/>
                    </a:lnTo>
                    <a:lnTo>
                      <a:pt x="294" y="2595"/>
                    </a:lnTo>
                    <a:lnTo>
                      <a:pt x="336" y="2491"/>
                    </a:lnTo>
                    <a:lnTo>
                      <a:pt x="336" y="2407"/>
                    </a:lnTo>
                    <a:lnTo>
                      <a:pt x="398" y="2323"/>
                    </a:lnTo>
                    <a:lnTo>
                      <a:pt x="336" y="2135"/>
                    </a:lnTo>
                    <a:lnTo>
                      <a:pt x="398" y="2135"/>
                    </a:lnTo>
                    <a:lnTo>
                      <a:pt x="545" y="1947"/>
                    </a:lnTo>
                    <a:lnTo>
                      <a:pt x="440" y="2135"/>
                    </a:lnTo>
                    <a:lnTo>
                      <a:pt x="419" y="2239"/>
                    </a:lnTo>
                    <a:lnTo>
                      <a:pt x="482" y="2260"/>
                    </a:lnTo>
                    <a:lnTo>
                      <a:pt x="482" y="2198"/>
                    </a:lnTo>
                    <a:lnTo>
                      <a:pt x="545" y="2135"/>
                    </a:lnTo>
                    <a:lnTo>
                      <a:pt x="587" y="2260"/>
                    </a:lnTo>
                    <a:lnTo>
                      <a:pt x="628" y="2135"/>
                    </a:lnTo>
                    <a:lnTo>
                      <a:pt x="628" y="2030"/>
                    </a:lnTo>
                    <a:lnTo>
                      <a:pt x="691" y="1988"/>
                    </a:lnTo>
                    <a:lnTo>
                      <a:pt x="649" y="2135"/>
                    </a:lnTo>
                    <a:lnTo>
                      <a:pt x="754" y="2198"/>
                    </a:lnTo>
                    <a:lnTo>
                      <a:pt x="649" y="2177"/>
                    </a:lnTo>
                    <a:lnTo>
                      <a:pt x="628" y="2323"/>
                    </a:lnTo>
                    <a:lnTo>
                      <a:pt x="649" y="2449"/>
                    </a:lnTo>
                    <a:lnTo>
                      <a:pt x="712" y="2470"/>
                    </a:lnTo>
                    <a:lnTo>
                      <a:pt x="754" y="2574"/>
                    </a:lnTo>
                    <a:lnTo>
                      <a:pt x="649" y="2658"/>
                    </a:lnTo>
                    <a:lnTo>
                      <a:pt x="587" y="2909"/>
                    </a:lnTo>
                    <a:lnTo>
                      <a:pt x="587" y="3014"/>
                    </a:lnTo>
                    <a:lnTo>
                      <a:pt x="503" y="2972"/>
                    </a:lnTo>
                    <a:lnTo>
                      <a:pt x="503" y="3097"/>
                    </a:lnTo>
                    <a:lnTo>
                      <a:pt x="628" y="3244"/>
                    </a:lnTo>
                    <a:lnTo>
                      <a:pt x="587" y="3097"/>
                    </a:lnTo>
                    <a:lnTo>
                      <a:pt x="649" y="3076"/>
                    </a:lnTo>
                    <a:lnTo>
                      <a:pt x="859" y="3223"/>
                    </a:lnTo>
                    <a:lnTo>
                      <a:pt x="859" y="3097"/>
                    </a:lnTo>
                    <a:lnTo>
                      <a:pt x="796" y="3035"/>
                    </a:lnTo>
                    <a:lnTo>
                      <a:pt x="838" y="3014"/>
                    </a:lnTo>
                    <a:lnTo>
                      <a:pt x="1005" y="3118"/>
                    </a:lnTo>
                    <a:lnTo>
                      <a:pt x="1131" y="3118"/>
                    </a:lnTo>
                    <a:lnTo>
                      <a:pt x="1131" y="3076"/>
                    </a:lnTo>
                    <a:lnTo>
                      <a:pt x="1235" y="3076"/>
                    </a:lnTo>
                    <a:lnTo>
                      <a:pt x="1256" y="2972"/>
                    </a:lnTo>
                    <a:lnTo>
                      <a:pt x="1549" y="2993"/>
                    </a:lnTo>
                    <a:lnTo>
                      <a:pt x="1361" y="3014"/>
                    </a:lnTo>
                    <a:lnTo>
                      <a:pt x="1235" y="3348"/>
                    </a:lnTo>
                    <a:lnTo>
                      <a:pt x="1382" y="3620"/>
                    </a:lnTo>
                    <a:lnTo>
                      <a:pt x="1444" y="3558"/>
                    </a:lnTo>
                    <a:lnTo>
                      <a:pt x="1444" y="3704"/>
                    </a:lnTo>
                    <a:lnTo>
                      <a:pt x="1549" y="3600"/>
                    </a:lnTo>
                    <a:lnTo>
                      <a:pt x="1654" y="3600"/>
                    </a:lnTo>
                    <a:lnTo>
                      <a:pt x="1633" y="3746"/>
                    </a:lnTo>
                    <a:lnTo>
                      <a:pt x="1654" y="3767"/>
                    </a:lnTo>
                    <a:lnTo>
                      <a:pt x="1549" y="3851"/>
                    </a:lnTo>
                    <a:lnTo>
                      <a:pt x="1570" y="4018"/>
                    </a:lnTo>
                    <a:lnTo>
                      <a:pt x="1528" y="4123"/>
                    </a:lnTo>
                    <a:lnTo>
                      <a:pt x="1570" y="4227"/>
                    </a:lnTo>
                    <a:lnTo>
                      <a:pt x="1654" y="4290"/>
                    </a:lnTo>
                    <a:lnTo>
                      <a:pt x="1737" y="4290"/>
                    </a:lnTo>
                    <a:lnTo>
                      <a:pt x="1675" y="4332"/>
                    </a:lnTo>
                    <a:lnTo>
                      <a:pt x="1591" y="4332"/>
                    </a:lnTo>
                    <a:lnTo>
                      <a:pt x="1549" y="4248"/>
                    </a:lnTo>
                    <a:lnTo>
                      <a:pt x="1465" y="4269"/>
                    </a:lnTo>
                    <a:lnTo>
                      <a:pt x="1528" y="4353"/>
                    </a:lnTo>
                    <a:lnTo>
                      <a:pt x="1591" y="4395"/>
                    </a:lnTo>
                    <a:lnTo>
                      <a:pt x="1486" y="4374"/>
                    </a:lnTo>
                    <a:lnTo>
                      <a:pt x="1424" y="4290"/>
                    </a:lnTo>
                    <a:lnTo>
                      <a:pt x="1235" y="4353"/>
                    </a:lnTo>
                    <a:lnTo>
                      <a:pt x="1152" y="4353"/>
                    </a:lnTo>
                    <a:lnTo>
                      <a:pt x="963" y="4436"/>
                    </a:lnTo>
                    <a:lnTo>
                      <a:pt x="859" y="4583"/>
                    </a:lnTo>
                    <a:lnTo>
                      <a:pt x="733" y="4667"/>
                    </a:lnTo>
                    <a:lnTo>
                      <a:pt x="691" y="4750"/>
                    </a:lnTo>
                    <a:lnTo>
                      <a:pt x="817" y="4750"/>
                    </a:lnTo>
                    <a:lnTo>
                      <a:pt x="817" y="4688"/>
                    </a:lnTo>
                    <a:lnTo>
                      <a:pt x="1026" y="4646"/>
                    </a:lnTo>
                    <a:lnTo>
                      <a:pt x="1005" y="4750"/>
                    </a:lnTo>
                    <a:lnTo>
                      <a:pt x="1068" y="4813"/>
                    </a:lnTo>
                    <a:lnTo>
                      <a:pt x="1005" y="4876"/>
                    </a:lnTo>
                    <a:lnTo>
                      <a:pt x="1026" y="4960"/>
                    </a:lnTo>
                    <a:lnTo>
                      <a:pt x="1068" y="4960"/>
                    </a:lnTo>
                    <a:lnTo>
                      <a:pt x="942" y="5190"/>
                    </a:lnTo>
                    <a:lnTo>
                      <a:pt x="859" y="5232"/>
                    </a:lnTo>
                    <a:lnTo>
                      <a:pt x="754" y="5294"/>
                    </a:lnTo>
                    <a:lnTo>
                      <a:pt x="733" y="5294"/>
                    </a:lnTo>
                    <a:lnTo>
                      <a:pt x="608" y="5378"/>
                    </a:lnTo>
                    <a:lnTo>
                      <a:pt x="524" y="5378"/>
                    </a:lnTo>
                    <a:lnTo>
                      <a:pt x="398" y="5483"/>
                    </a:lnTo>
                    <a:lnTo>
                      <a:pt x="503" y="5483"/>
                    </a:lnTo>
                    <a:lnTo>
                      <a:pt x="503" y="5545"/>
                    </a:lnTo>
                    <a:lnTo>
                      <a:pt x="419" y="5608"/>
                    </a:lnTo>
                    <a:lnTo>
                      <a:pt x="545" y="5629"/>
                    </a:lnTo>
                    <a:lnTo>
                      <a:pt x="524" y="5650"/>
                    </a:lnTo>
                    <a:lnTo>
                      <a:pt x="587" y="5692"/>
                    </a:lnTo>
                    <a:lnTo>
                      <a:pt x="649" y="5650"/>
                    </a:lnTo>
                    <a:lnTo>
                      <a:pt x="754" y="5608"/>
                    </a:lnTo>
                    <a:lnTo>
                      <a:pt x="900" y="5545"/>
                    </a:lnTo>
                    <a:lnTo>
                      <a:pt x="921" y="5629"/>
                    </a:lnTo>
                    <a:lnTo>
                      <a:pt x="1026" y="5650"/>
                    </a:lnTo>
                    <a:lnTo>
                      <a:pt x="942" y="5692"/>
                    </a:lnTo>
                    <a:lnTo>
                      <a:pt x="921" y="5734"/>
                    </a:lnTo>
                    <a:lnTo>
                      <a:pt x="1068" y="5734"/>
                    </a:lnTo>
                    <a:lnTo>
                      <a:pt x="1068" y="5713"/>
                    </a:lnTo>
                    <a:lnTo>
                      <a:pt x="1152" y="5692"/>
                    </a:lnTo>
                    <a:lnTo>
                      <a:pt x="1256" y="5796"/>
                    </a:lnTo>
                    <a:lnTo>
                      <a:pt x="1319" y="5859"/>
                    </a:lnTo>
                    <a:lnTo>
                      <a:pt x="1486" y="5859"/>
                    </a:lnTo>
                    <a:lnTo>
                      <a:pt x="1549" y="5796"/>
                    </a:lnTo>
                    <a:lnTo>
                      <a:pt x="1633" y="5755"/>
                    </a:lnTo>
                    <a:lnTo>
                      <a:pt x="1758" y="5713"/>
                    </a:lnTo>
                    <a:lnTo>
                      <a:pt x="1800" y="5650"/>
                    </a:lnTo>
                    <a:lnTo>
                      <a:pt x="1905" y="5608"/>
                    </a:lnTo>
                    <a:lnTo>
                      <a:pt x="1758" y="5755"/>
                    </a:lnTo>
                    <a:lnTo>
                      <a:pt x="1633" y="5901"/>
                    </a:lnTo>
                    <a:lnTo>
                      <a:pt x="1633" y="6048"/>
                    </a:lnTo>
                    <a:lnTo>
                      <a:pt x="1528" y="6048"/>
                    </a:lnTo>
                    <a:lnTo>
                      <a:pt x="1444" y="6068"/>
                    </a:lnTo>
                    <a:lnTo>
                      <a:pt x="1361" y="6027"/>
                    </a:lnTo>
                    <a:lnTo>
                      <a:pt x="1131" y="6006"/>
                    </a:lnTo>
                    <a:lnTo>
                      <a:pt x="963" y="6048"/>
                    </a:lnTo>
                    <a:lnTo>
                      <a:pt x="963" y="6131"/>
                    </a:lnTo>
                    <a:lnTo>
                      <a:pt x="900" y="6215"/>
                    </a:lnTo>
                    <a:lnTo>
                      <a:pt x="796" y="6215"/>
                    </a:lnTo>
                    <a:lnTo>
                      <a:pt x="796" y="6382"/>
                    </a:lnTo>
                    <a:lnTo>
                      <a:pt x="691" y="6487"/>
                    </a:lnTo>
                    <a:lnTo>
                      <a:pt x="649" y="6550"/>
                    </a:lnTo>
                    <a:lnTo>
                      <a:pt x="545" y="6550"/>
                    </a:lnTo>
                    <a:lnTo>
                      <a:pt x="524" y="6675"/>
                    </a:lnTo>
                    <a:lnTo>
                      <a:pt x="482" y="6675"/>
                    </a:lnTo>
                    <a:lnTo>
                      <a:pt x="440" y="6738"/>
                    </a:lnTo>
                    <a:lnTo>
                      <a:pt x="315" y="6843"/>
                    </a:lnTo>
                    <a:lnTo>
                      <a:pt x="231" y="6801"/>
                    </a:lnTo>
                    <a:lnTo>
                      <a:pt x="168" y="6864"/>
                    </a:lnTo>
                    <a:lnTo>
                      <a:pt x="168" y="6968"/>
                    </a:lnTo>
                    <a:lnTo>
                      <a:pt x="273" y="6968"/>
                    </a:lnTo>
                    <a:lnTo>
                      <a:pt x="273" y="6885"/>
                    </a:lnTo>
                    <a:lnTo>
                      <a:pt x="377" y="6905"/>
                    </a:lnTo>
                    <a:lnTo>
                      <a:pt x="419" y="7010"/>
                    </a:lnTo>
                    <a:lnTo>
                      <a:pt x="503" y="6968"/>
                    </a:lnTo>
                    <a:lnTo>
                      <a:pt x="482" y="6905"/>
                    </a:lnTo>
                    <a:lnTo>
                      <a:pt x="524" y="6843"/>
                    </a:lnTo>
                    <a:lnTo>
                      <a:pt x="545" y="6864"/>
                    </a:lnTo>
                    <a:lnTo>
                      <a:pt x="628" y="6801"/>
                    </a:lnTo>
                    <a:lnTo>
                      <a:pt x="649" y="6801"/>
                    </a:lnTo>
                    <a:lnTo>
                      <a:pt x="712" y="6696"/>
                    </a:lnTo>
                    <a:lnTo>
                      <a:pt x="817" y="6759"/>
                    </a:lnTo>
                    <a:lnTo>
                      <a:pt x="900" y="6696"/>
                    </a:lnTo>
                    <a:lnTo>
                      <a:pt x="963" y="6738"/>
                    </a:lnTo>
                    <a:lnTo>
                      <a:pt x="1005" y="6696"/>
                    </a:lnTo>
                    <a:lnTo>
                      <a:pt x="1047" y="6759"/>
                    </a:lnTo>
                    <a:lnTo>
                      <a:pt x="1110" y="6759"/>
                    </a:lnTo>
                    <a:lnTo>
                      <a:pt x="1172" y="6801"/>
                    </a:lnTo>
                    <a:lnTo>
                      <a:pt x="1277" y="6801"/>
                    </a:lnTo>
                    <a:lnTo>
                      <a:pt x="1256" y="6759"/>
                    </a:lnTo>
                    <a:lnTo>
                      <a:pt x="1340" y="6738"/>
                    </a:lnTo>
                    <a:lnTo>
                      <a:pt x="1361" y="6654"/>
                    </a:lnTo>
                    <a:lnTo>
                      <a:pt x="1340" y="6571"/>
                    </a:lnTo>
                    <a:lnTo>
                      <a:pt x="1382" y="6487"/>
                    </a:lnTo>
                    <a:lnTo>
                      <a:pt x="1444" y="6487"/>
                    </a:lnTo>
                    <a:lnTo>
                      <a:pt x="1465" y="6445"/>
                    </a:lnTo>
                    <a:lnTo>
                      <a:pt x="1675" y="6424"/>
                    </a:lnTo>
                    <a:lnTo>
                      <a:pt x="1779" y="6424"/>
                    </a:lnTo>
                    <a:lnTo>
                      <a:pt x="1905" y="6487"/>
                    </a:lnTo>
                    <a:lnTo>
                      <a:pt x="2093" y="6487"/>
                    </a:lnTo>
                    <a:lnTo>
                      <a:pt x="2177" y="6529"/>
                    </a:lnTo>
                    <a:lnTo>
                      <a:pt x="2198" y="6445"/>
                    </a:lnTo>
                    <a:lnTo>
                      <a:pt x="2323" y="6361"/>
                    </a:lnTo>
                    <a:lnTo>
                      <a:pt x="2407" y="6382"/>
                    </a:lnTo>
                    <a:lnTo>
                      <a:pt x="2512" y="6320"/>
                    </a:lnTo>
                    <a:lnTo>
                      <a:pt x="2616" y="6340"/>
                    </a:lnTo>
                    <a:lnTo>
                      <a:pt x="2637" y="6320"/>
                    </a:lnTo>
                    <a:lnTo>
                      <a:pt x="2721" y="6278"/>
                    </a:lnTo>
                    <a:lnTo>
                      <a:pt x="2721" y="6320"/>
                    </a:lnTo>
                    <a:lnTo>
                      <a:pt x="2804" y="6361"/>
                    </a:lnTo>
                    <a:lnTo>
                      <a:pt x="2888" y="6320"/>
                    </a:lnTo>
                    <a:lnTo>
                      <a:pt x="3056" y="6320"/>
                    </a:lnTo>
                    <a:lnTo>
                      <a:pt x="3202" y="6278"/>
                    </a:lnTo>
                    <a:lnTo>
                      <a:pt x="3307" y="6320"/>
                    </a:lnTo>
                    <a:lnTo>
                      <a:pt x="3349" y="6340"/>
                    </a:lnTo>
                    <a:lnTo>
                      <a:pt x="3453" y="6257"/>
                    </a:lnTo>
                    <a:lnTo>
                      <a:pt x="3537" y="6236"/>
                    </a:lnTo>
                    <a:lnTo>
                      <a:pt x="3621" y="6152"/>
                    </a:lnTo>
                    <a:lnTo>
                      <a:pt x="3683" y="6152"/>
                    </a:lnTo>
                    <a:lnTo>
                      <a:pt x="3746" y="6173"/>
                    </a:lnTo>
                    <a:lnTo>
                      <a:pt x="3725" y="6110"/>
                    </a:lnTo>
                    <a:lnTo>
                      <a:pt x="3851" y="6027"/>
                    </a:lnTo>
                    <a:lnTo>
                      <a:pt x="3955" y="6006"/>
                    </a:lnTo>
                    <a:lnTo>
                      <a:pt x="3955" y="5922"/>
                    </a:lnTo>
                    <a:lnTo>
                      <a:pt x="3934" y="5859"/>
                    </a:lnTo>
                    <a:lnTo>
                      <a:pt x="3955" y="5796"/>
                    </a:lnTo>
                    <a:lnTo>
                      <a:pt x="3788" y="5796"/>
                    </a:lnTo>
                    <a:lnTo>
                      <a:pt x="3683" y="5838"/>
                    </a:lnTo>
                    <a:lnTo>
                      <a:pt x="3641" y="5838"/>
                    </a:lnTo>
                    <a:lnTo>
                      <a:pt x="3537" y="5817"/>
                    </a:lnTo>
                    <a:lnTo>
                      <a:pt x="3474" y="5796"/>
                    </a:lnTo>
                    <a:lnTo>
                      <a:pt x="3537" y="5755"/>
                    </a:lnTo>
                    <a:lnTo>
                      <a:pt x="3558" y="5755"/>
                    </a:lnTo>
                    <a:lnTo>
                      <a:pt x="3558" y="5734"/>
                    </a:lnTo>
                    <a:lnTo>
                      <a:pt x="3474" y="5713"/>
                    </a:lnTo>
                    <a:lnTo>
                      <a:pt x="3411" y="5734"/>
                    </a:lnTo>
                    <a:lnTo>
                      <a:pt x="3516" y="5650"/>
                    </a:lnTo>
                    <a:lnTo>
                      <a:pt x="3579" y="5692"/>
                    </a:lnTo>
                    <a:lnTo>
                      <a:pt x="3662" y="5629"/>
                    </a:lnTo>
                    <a:lnTo>
                      <a:pt x="3641" y="5545"/>
                    </a:lnTo>
                    <a:lnTo>
                      <a:pt x="3558" y="5545"/>
                    </a:lnTo>
                    <a:lnTo>
                      <a:pt x="3621" y="5504"/>
                    </a:lnTo>
                    <a:lnTo>
                      <a:pt x="3662" y="5441"/>
                    </a:lnTo>
                    <a:lnTo>
                      <a:pt x="3725" y="5504"/>
                    </a:lnTo>
                    <a:lnTo>
                      <a:pt x="3788" y="5441"/>
                    </a:lnTo>
                    <a:lnTo>
                      <a:pt x="3851" y="5399"/>
                    </a:lnTo>
                    <a:lnTo>
                      <a:pt x="3788" y="5378"/>
                    </a:lnTo>
                    <a:lnTo>
                      <a:pt x="3830" y="5336"/>
                    </a:lnTo>
                    <a:lnTo>
                      <a:pt x="3725" y="5336"/>
                    </a:lnTo>
                    <a:lnTo>
                      <a:pt x="3767" y="5273"/>
                    </a:lnTo>
                    <a:lnTo>
                      <a:pt x="3830" y="5294"/>
                    </a:lnTo>
                    <a:lnTo>
                      <a:pt x="3851" y="5315"/>
                    </a:lnTo>
                    <a:lnTo>
                      <a:pt x="3893" y="5232"/>
                    </a:lnTo>
                    <a:lnTo>
                      <a:pt x="3976" y="5211"/>
                    </a:lnTo>
                    <a:lnTo>
                      <a:pt x="3976" y="5064"/>
                    </a:lnTo>
                    <a:lnTo>
                      <a:pt x="4060" y="4897"/>
                    </a:lnTo>
                    <a:lnTo>
                      <a:pt x="3997" y="4813"/>
                    </a:lnTo>
                    <a:lnTo>
                      <a:pt x="3976" y="4688"/>
                    </a:lnTo>
                    <a:lnTo>
                      <a:pt x="3767" y="4541"/>
                    </a:lnTo>
                    <a:lnTo>
                      <a:pt x="3349" y="4541"/>
                    </a:lnTo>
                    <a:lnTo>
                      <a:pt x="3328" y="4667"/>
                    </a:lnTo>
                    <a:lnTo>
                      <a:pt x="3307" y="4708"/>
                    </a:lnTo>
                    <a:lnTo>
                      <a:pt x="3202" y="4646"/>
                    </a:lnTo>
                    <a:lnTo>
                      <a:pt x="3097" y="4604"/>
                    </a:lnTo>
                    <a:lnTo>
                      <a:pt x="3265" y="4436"/>
                    </a:lnTo>
                    <a:lnTo>
                      <a:pt x="3265" y="4332"/>
                    </a:lnTo>
                    <a:lnTo>
                      <a:pt x="3139" y="4123"/>
                    </a:lnTo>
                    <a:lnTo>
                      <a:pt x="3097" y="4123"/>
                    </a:lnTo>
                    <a:lnTo>
                      <a:pt x="2951" y="4039"/>
                    </a:lnTo>
                    <a:lnTo>
                      <a:pt x="2909" y="3955"/>
                    </a:lnTo>
                    <a:lnTo>
                      <a:pt x="2846" y="3976"/>
                    </a:lnTo>
                    <a:lnTo>
                      <a:pt x="2825" y="3976"/>
                    </a:lnTo>
                    <a:lnTo>
                      <a:pt x="2742" y="3955"/>
                    </a:lnTo>
                    <a:lnTo>
                      <a:pt x="2825" y="3955"/>
                    </a:lnTo>
                    <a:lnTo>
                      <a:pt x="2930" y="3934"/>
                    </a:lnTo>
                    <a:lnTo>
                      <a:pt x="2993" y="3955"/>
                    </a:lnTo>
                    <a:lnTo>
                      <a:pt x="3014" y="4018"/>
                    </a:lnTo>
                    <a:lnTo>
                      <a:pt x="3139" y="4018"/>
                    </a:lnTo>
                    <a:lnTo>
                      <a:pt x="2993" y="3830"/>
                    </a:lnTo>
                    <a:lnTo>
                      <a:pt x="2909" y="3725"/>
                    </a:lnTo>
                    <a:lnTo>
                      <a:pt x="2951" y="3641"/>
                    </a:lnTo>
                    <a:lnTo>
                      <a:pt x="2993" y="3641"/>
                    </a:lnTo>
                    <a:lnTo>
                      <a:pt x="2909" y="3600"/>
                    </a:lnTo>
                    <a:lnTo>
                      <a:pt x="2888" y="3537"/>
                    </a:lnTo>
                    <a:lnTo>
                      <a:pt x="2846" y="3537"/>
                    </a:lnTo>
                    <a:lnTo>
                      <a:pt x="2784" y="3348"/>
                    </a:lnTo>
                    <a:lnTo>
                      <a:pt x="2616" y="3307"/>
                    </a:lnTo>
                    <a:lnTo>
                      <a:pt x="2428" y="3244"/>
                    </a:lnTo>
                    <a:lnTo>
                      <a:pt x="2428" y="3181"/>
                    </a:lnTo>
                    <a:lnTo>
                      <a:pt x="2386" y="3139"/>
                    </a:lnTo>
                    <a:lnTo>
                      <a:pt x="2323" y="2930"/>
                    </a:lnTo>
                    <a:lnTo>
                      <a:pt x="2260" y="2825"/>
                    </a:lnTo>
                    <a:lnTo>
                      <a:pt x="2198" y="2574"/>
                    </a:lnTo>
                    <a:lnTo>
                      <a:pt x="2156" y="2470"/>
                    </a:lnTo>
                    <a:lnTo>
                      <a:pt x="2093" y="2470"/>
                    </a:lnTo>
                    <a:lnTo>
                      <a:pt x="1947" y="2239"/>
                    </a:lnTo>
                    <a:lnTo>
                      <a:pt x="1842" y="2198"/>
                    </a:lnTo>
                    <a:lnTo>
                      <a:pt x="1758" y="2156"/>
                    </a:lnTo>
                    <a:lnTo>
                      <a:pt x="1654" y="2093"/>
                    </a:lnTo>
                    <a:lnTo>
                      <a:pt x="1591" y="2156"/>
                    </a:lnTo>
                    <a:lnTo>
                      <a:pt x="1486" y="2198"/>
                    </a:lnTo>
                    <a:lnTo>
                      <a:pt x="1361" y="2177"/>
                    </a:lnTo>
                    <a:lnTo>
                      <a:pt x="1277" y="2177"/>
                    </a:lnTo>
                    <a:lnTo>
                      <a:pt x="1172" y="2156"/>
                    </a:lnTo>
                    <a:lnTo>
                      <a:pt x="1152" y="2072"/>
                    </a:lnTo>
                    <a:lnTo>
                      <a:pt x="1152" y="2072"/>
                    </a:lnTo>
                    <a:lnTo>
                      <a:pt x="1214" y="2093"/>
                    </a:lnTo>
                    <a:lnTo>
                      <a:pt x="1340" y="2135"/>
                    </a:lnTo>
                    <a:lnTo>
                      <a:pt x="1465" y="2093"/>
                    </a:lnTo>
                    <a:lnTo>
                      <a:pt x="1486" y="1988"/>
                    </a:lnTo>
                    <a:lnTo>
                      <a:pt x="1591" y="1988"/>
                    </a:lnTo>
                    <a:lnTo>
                      <a:pt x="1696" y="1926"/>
                    </a:lnTo>
                    <a:lnTo>
                      <a:pt x="1591" y="1884"/>
                    </a:lnTo>
                    <a:lnTo>
                      <a:pt x="1591" y="1800"/>
                    </a:lnTo>
                    <a:lnTo>
                      <a:pt x="1549" y="1779"/>
                    </a:lnTo>
                    <a:lnTo>
                      <a:pt x="1424" y="1863"/>
                    </a:lnTo>
                    <a:lnTo>
                      <a:pt x="1382" y="1842"/>
                    </a:lnTo>
                    <a:lnTo>
                      <a:pt x="1486" y="1758"/>
                    </a:lnTo>
                    <a:lnTo>
                      <a:pt x="1633" y="1758"/>
                    </a:lnTo>
                    <a:lnTo>
                      <a:pt x="1696" y="1716"/>
                    </a:lnTo>
                    <a:lnTo>
                      <a:pt x="1696" y="1633"/>
                    </a:lnTo>
                    <a:lnTo>
                      <a:pt x="1758" y="1612"/>
                    </a:lnTo>
                    <a:lnTo>
                      <a:pt x="1842" y="1444"/>
                    </a:lnTo>
                    <a:lnTo>
                      <a:pt x="1884" y="1403"/>
                    </a:lnTo>
                    <a:lnTo>
                      <a:pt x="1884" y="1340"/>
                    </a:lnTo>
                    <a:lnTo>
                      <a:pt x="1947" y="1235"/>
                    </a:lnTo>
                    <a:lnTo>
                      <a:pt x="1905" y="1214"/>
                    </a:lnTo>
                    <a:lnTo>
                      <a:pt x="1968" y="1047"/>
                    </a:lnTo>
                    <a:lnTo>
                      <a:pt x="2072" y="984"/>
                    </a:lnTo>
                    <a:lnTo>
                      <a:pt x="2072" y="900"/>
                    </a:lnTo>
                    <a:lnTo>
                      <a:pt x="1905" y="754"/>
                    </a:lnTo>
                    <a:lnTo>
                      <a:pt x="1884" y="796"/>
                    </a:lnTo>
                    <a:lnTo>
                      <a:pt x="1675" y="796"/>
                    </a:lnTo>
                    <a:lnTo>
                      <a:pt x="1528" y="754"/>
                    </a:lnTo>
                    <a:lnTo>
                      <a:pt x="1486" y="817"/>
                    </a:lnTo>
                    <a:lnTo>
                      <a:pt x="1424" y="817"/>
                    </a:lnTo>
                    <a:lnTo>
                      <a:pt x="1340" y="754"/>
                    </a:lnTo>
                    <a:lnTo>
                      <a:pt x="1256" y="796"/>
                    </a:lnTo>
                    <a:lnTo>
                      <a:pt x="1256" y="817"/>
                    </a:lnTo>
                    <a:lnTo>
                      <a:pt x="1172" y="838"/>
                    </a:lnTo>
                    <a:lnTo>
                      <a:pt x="1068" y="900"/>
                    </a:lnTo>
                    <a:lnTo>
                      <a:pt x="1047" y="900"/>
                    </a:lnTo>
                    <a:lnTo>
                      <a:pt x="963" y="942"/>
                    </a:lnTo>
                    <a:lnTo>
                      <a:pt x="942" y="921"/>
                    </a:lnTo>
                    <a:lnTo>
                      <a:pt x="1047" y="817"/>
                    </a:lnTo>
                    <a:lnTo>
                      <a:pt x="1131" y="691"/>
                    </a:lnTo>
                    <a:lnTo>
                      <a:pt x="1131" y="691"/>
                    </a:lnTo>
                    <a:lnTo>
                      <a:pt x="1068" y="712"/>
                    </a:lnTo>
                    <a:lnTo>
                      <a:pt x="963" y="691"/>
                    </a:lnTo>
                    <a:lnTo>
                      <a:pt x="1026" y="670"/>
                    </a:lnTo>
                    <a:lnTo>
                      <a:pt x="1047" y="587"/>
                    </a:lnTo>
                    <a:lnTo>
                      <a:pt x="1277" y="419"/>
                    </a:lnTo>
                    <a:lnTo>
                      <a:pt x="1340" y="294"/>
                    </a:lnTo>
                    <a:lnTo>
                      <a:pt x="1424" y="273"/>
                    </a:lnTo>
                    <a:lnTo>
                      <a:pt x="1444" y="168"/>
                    </a:lnTo>
                    <a:lnTo>
                      <a:pt x="1424" y="147"/>
                    </a:lnTo>
                    <a:lnTo>
                      <a:pt x="1465" y="63"/>
                    </a:lnTo>
                    <a:lnTo>
                      <a:pt x="144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2" name="Google Shape;892;p32"/>
              <p:cNvSpPr/>
              <p:nvPr/>
            </p:nvSpPr>
            <p:spPr>
              <a:xfrm>
                <a:off x="3586375" y="2350350"/>
                <a:ext cx="31925" cy="25125"/>
              </a:xfrm>
              <a:custGeom>
                <a:rect b="b" l="l" r="r" t="t"/>
                <a:pathLst>
                  <a:path extrusionOk="0" h="1005" w="1277">
                    <a:moveTo>
                      <a:pt x="732" y="1"/>
                    </a:moveTo>
                    <a:lnTo>
                      <a:pt x="628" y="63"/>
                    </a:lnTo>
                    <a:lnTo>
                      <a:pt x="544" y="63"/>
                    </a:lnTo>
                    <a:lnTo>
                      <a:pt x="523" y="126"/>
                    </a:lnTo>
                    <a:lnTo>
                      <a:pt x="419" y="126"/>
                    </a:lnTo>
                    <a:lnTo>
                      <a:pt x="377" y="210"/>
                    </a:lnTo>
                    <a:lnTo>
                      <a:pt x="293" y="231"/>
                    </a:lnTo>
                    <a:lnTo>
                      <a:pt x="272" y="335"/>
                    </a:lnTo>
                    <a:lnTo>
                      <a:pt x="126" y="356"/>
                    </a:lnTo>
                    <a:lnTo>
                      <a:pt x="0" y="586"/>
                    </a:lnTo>
                    <a:lnTo>
                      <a:pt x="272" y="838"/>
                    </a:lnTo>
                    <a:lnTo>
                      <a:pt x="335" y="796"/>
                    </a:lnTo>
                    <a:lnTo>
                      <a:pt x="377" y="649"/>
                    </a:lnTo>
                    <a:lnTo>
                      <a:pt x="440" y="586"/>
                    </a:lnTo>
                    <a:lnTo>
                      <a:pt x="607" y="691"/>
                    </a:lnTo>
                    <a:lnTo>
                      <a:pt x="712" y="900"/>
                    </a:lnTo>
                    <a:lnTo>
                      <a:pt x="795" y="942"/>
                    </a:lnTo>
                    <a:lnTo>
                      <a:pt x="921" y="1005"/>
                    </a:lnTo>
                    <a:lnTo>
                      <a:pt x="942" y="1005"/>
                    </a:lnTo>
                    <a:lnTo>
                      <a:pt x="942" y="942"/>
                    </a:lnTo>
                    <a:lnTo>
                      <a:pt x="1004" y="942"/>
                    </a:lnTo>
                    <a:lnTo>
                      <a:pt x="1067" y="858"/>
                    </a:lnTo>
                    <a:lnTo>
                      <a:pt x="1067" y="775"/>
                    </a:lnTo>
                    <a:lnTo>
                      <a:pt x="1214" y="796"/>
                    </a:lnTo>
                    <a:lnTo>
                      <a:pt x="1235" y="691"/>
                    </a:lnTo>
                    <a:lnTo>
                      <a:pt x="1151" y="691"/>
                    </a:lnTo>
                    <a:lnTo>
                      <a:pt x="1172" y="586"/>
                    </a:lnTo>
                    <a:lnTo>
                      <a:pt x="1151" y="545"/>
                    </a:lnTo>
                    <a:lnTo>
                      <a:pt x="1214" y="524"/>
                    </a:lnTo>
                    <a:lnTo>
                      <a:pt x="1277" y="733"/>
                    </a:lnTo>
                    <a:lnTo>
                      <a:pt x="1235" y="461"/>
                    </a:lnTo>
                    <a:lnTo>
                      <a:pt x="1109" y="461"/>
                    </a:lnTo>
                    <a:lnTo>
                      <a:pt x="1172" y="419"/>
                    </a:lnTo>
                    <a:lnTo>
                      <a:pt x="1004" y="147"/>
                    </a:lnTo>
                    <a:lnTo>
                      <a:pt x="1004" y="42"/>
                    </a:lnTo>
                    <a:lnTo>
                      <a:pt x="921" y="21"/>
                    </a:lnTo>
                    <a:lnTo>
                      <a:pt x="73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893" name="Google Shape;893;p32"/>
            <p:cNvSpPr/>
            <p:nvPr/>
          </p:nvSpPr>
          <p:spPr>
            <a:xfrm>
              <a:off x="2103380" y="3844172"/>
              <a:ext cx="160396" cy="286586"/>
            </a:xfrm>
            <a:custGeom>
              <a:rect b="b" l="l" r="r" t="t"/>
              <a:pathLst>
                <a:path extrusionOk="0" h="8224" w="4395">
                  <a:moveTo>
                    <a:pt x="3914" y="1"/>
                  </a:moveTo>
                  <a:lnTo>
                    <a:pt x="3746" y="168"/>
                  </a:lnTo>
                  <a:lnTo>
                    <a:pt x="3809" y="252"/>
                  </a:lnTo>
                  <a:lnTo>
                    <a:pt x="3704" y="293"/>
                  </a:lnTo>
                  <a:lnTo>
                    <a:pt x="3600" y="252"/>
                  </a:lnTo>
                  <a:lnTo>
                    <a:pt x="3537" y="252"/>
                  </a:lnTo>
                  <a:lnTo>
                    <a:pt x="3621" y="377"/>
                  </a:lnTo>
                  <a:lnTo>
                    <a:pt x="3621" y="419"/>
                  </a:lnTo>
                  <a:lnTo>
                    <a:pt x="3704" y="503"/>
                  </a:lnTo>
                  <a:lnTo>
                    <a:pt x="3704" y="524"/>
                  </a:lnTo>
                  <a:lnTo>
                    <a:pt x="3600" y="670"/>
                  </a:lnTo>
                  <a:lnTo>
                    <a:pt x="3600" y="817"/>
                  </a:lnTo>
                  <a:lnTo>
                    <a:pt x="3516" y="921"/>
                  </a:lnTo>
                  <a:lnTo>
                    <a:pt x="3432" y="900"/>
                  </a:lnTo>
                  <a:lnTo>
                    <a:pt x="3328" y="1026"/>
                  </a:lnTo>
                  <a:lnTo>
                    <a:pt x="3328" y="1109"/>
                  </a:lnTo>
                  <a:lnTo>
                    <a:pt x="3244" y="1151"/>
                  </a:lnTo>
                  <a:lnTo>
                    <a:pt x="3181" y="1130"/>
                  </a:lnTo>
                  <a:lnTo>
                    <a:pt x="3181" y="1005"/>
                  </a:lnTo>
                  <a:lnTo>
                    <a:pt x="3118" y="984"/>
                  </a:lnTo>
                  <a:lnTo>
                    <a:pt x="3035" y="1047"/>
                  </a:lnTo>
                  <a:lnTo>
                    <a:pt x="3035" y="1193"/>
                  </a:lnTo>
                  <a:lnTo>
                    <a:pt x="3139" y="1298"/>
                  </a:lnTo>
                  <a:lnTo>
                    <a:pt x="3181" y="1340"/>
                  </a:lnTo>
                  <a:lnTo>
                    <a:pt x="3139" y="1402"/>
                  </a:lnTo>
                  <a:lnTo>
                    <a:pt x="3077" y="1361"/>
                  </a:lnTo>
                  <a:lnTo>
                    <a:pt x="2930" y="1402"/>
                  </a:lnTo>
                  <a:lnTo>
                    <a:pt x="2993" y="1507"/>
                  </a:lnTo>
                  <a:lnTo>
                    <a:pt x="3098" y="1549"/>
                  </a:lnTo>
                  <a:lnTo>
                    <a:pt x="3098" y="1612"/>
                  </a:lnTo>
                  <a:lnTo>
                    <a:pt x="3077" y="1674"/>
                  </a:lnTo>
                  <a:lnTo>
                    <a:pt x="2993" y="1612"/>
                  </a:lnTo>
                  <a:lnTo>
                    <a:pt x="2909" y="1633"/>
                  </a:lnTo>
                  <a:lnTo>
                    <a:pt x="2888" y="1716"/>
                  </a:lnTo>
                  <a:lnTo>
                    <a:pt x="2721" y="1842"/>
                  </a:lnTo>
                  <a:lnTo>
                    <a:pt x="2721" y="1716"/>
                  </a:lnTo>
                  <a:lnTo>
                    <a:pt x="2763" y="1674"/>
                  </a:lnTo>
                  <a:lnTo>
                    <a:pt x="2721" y="1612"/>
                  </a:lnTo>
                  <a:lnTo>
                    <a:pt x="2616" y="1716"/>
                  </a:lnTo>
                  <a:lnTo>
                    <a:pt x="2679" y="1758"/>
                  </a:lnTo>
                  <a:lnTo>
                    <a:pt x="2658" y="1821"/>
                  </a:lnTo>
                  <a:lnTo>
                    <a:pt x="2512" y="1884"/>
                  </a:lnTo>
                  <a:lnTo>
                    <a:pt x="2574" y="1988"/>
                  </a:lnTo>
                  <a:lnTo>
                    <a:pt x="2658" y="2030"/>
                  </a:lnTo>
                  <a:lnTo>
                    <a:pt x="2658" y="2072"/>
                  </a:lnTo>
                  <a:lnTo>
                    <a:pt x="2574" y="2093"/>
                  </a:lnTo>
                  <a:lnTo>
                    <a:pt x="2470" y="2156"/>
                  </a:lnTo>
                  <a:lnTo>
                    <a:pt x="2470" y="2072"/>
                  </a:lnTo>
                  <a:lnTo>
                    <a:pt x="2407" y="2072"/>
                  </a:lnTo>
                  <a:lnTo>
                    <a:pt x="2470" y="1967"/>
                  </a:lnTo>
                  <a:lnTo>
                    <a:pt x="2407" y="1946"/>
                  </a:lnTo>
                  <a:lnTo>
                    <a:pt x="2198" y="2135"/>
                  </a:lnTo>
                  <a:lnTo>
                    <a:pt x="2177" y="2281"/>
                  </a:lnTo>
                  <a:lnTo>
                    <a:pt x="2198" y="2365"/>
                  </a:lnTo>
                  <a:lnTo>
                    <a:pt x="2156" y="2407"/>
                  </a:lnTo>
                  <a:lnTo>
                    <a:pt x="2093" y="2386"/>
                  </a:lnTo>
                  <a:lnTo>
                    <a:pt x="2051" y="2365"/>
                  </a:lnTo>
                  <a:lnTo>
                    <a:pt x="2051" y="2197"/>
                  </a:lnTo>
                  <a:lnTo>
                    <a:pt x="1989" y="2197"/>
                  </a:lnTo>
                  <a:lnTo>
                    <a:pt x="1863" y="2344"/>
                  </a:lnTo>
                  <a:lnTo>
                    <a:pt x="1717" y="2239"/>
                  </a:lnTo>
                  <a:lnTo>
                    <a:pt x="1675" y="2281"/>
                  </a:lnTo>
                  <a:lnTo>
                    <a:pt x="1633" y="2281"/>
                  </a:lnTo>
                  <a:lnTo>
                    <a:pt x="1654" y="2449"/>
                  </a:lnTo>
                  <a:lnTo>
                    <a:pt x="1612" y="2449"/>
                  </a:lnTo>
                  <a:lnTo>
                    <a:pt x="1549" y="2469"/>
                  </a:lnTo>
                  <a:lnTo>
                    <a:pt x="1549" y="2365"/>
                  </a:lnTo>
                  <a:lnTo>
                    <a:pt x="1507" y="2344"/>
                  </a:lnTo>
                  <a:lnTo>
                    <a:pt x="1445" y="2449"/>
                  </a:lnTo>
                  <a:lnTo>
                    <a:pt x="1403" y="2344"/>
                  </a:lnTo>
                  <a:lnTo>
                    <a:pt x="1152" y="2553"/>
                  </a:lnTo>
                  <a:lnTo>
                    <a:pt x="1110" y="2553"/>
                  </a:lnTo>
                  <a:lnTo>
                    <a:pt x="1047" y="2511"/>
                  </a:lnTo>
                  <a:lnTo>
                    <a:pt x="921" y="2511"/>
                  </a:lnTo>
                  <a:lnTo>
                    <a:pt x="880" y="2595"/>
                  </a:lnTo>
                  <a:lnTo>
                    <a:pt x="901" y="2783"/>
                  </a:lnTo>
                  <a:lnTo>
                    <a:pt x="733" y="3034"/>
                  </a:lnTo>
                  <a:lnTo>
                    <a:pt x="733" y="3097"/>
                  </a:lnTo>
                  <a:lnTo>
                    <a:pt x="587" y="3244"/>
                  </a:lnTo>
                  <a:lnTo>
                    <a:pt x="587" y="3327"/>
                  </a:lnTo>
                  <a:lnTo>
                    <a:pt x="670" y="3411"/>
                  </a:lnTo>
                  <a:lnTo>
                    <a:pt x="587" y="3516"/>
                  </a:lnTo>
                  <a:lnTo>
                    <a:pt x="629" y="3704"/>
                  </a:lnTo>
                  <a:lnTo>
                    <a:pt x="629" y="3830"/>
                  </a:lnTo>
                  <a:lnTo>
                    <a:pt x="796" y="4143"/>
                  </a:lnTo>
                  <a:lnTo>
                    <a:pt x="796" y="4227"/>
                  </a:lnTo>
                  <a:lnTo>
                    <a:pt x="880" y="4332"/>
                  </a:lnTo>
                  <a:lnTo>
                    <a:pt x="880" y="4374"/>
                  </a:lnTo>
                  <a:lnTo>
                    <a:pt x="796" y="4457"/>
                  </a:lnTo>
                  <a:lnTo>
                    <a:pt x="817" y="4541"/>
                  </a:lnTo>
                  <a:lnTo>
                    <a:pt x="775" y="4792"/>
                  </a:lnTo>
                  <a:lnTo>
                    <a:pt x="670" y="4876"/>
                  </a:lnTo>
                  <a:lnTo>
                    <a:pt x="629" y="5022"/>
                  </a:lnTo>
                  <a:lnTo>
                    <a:pt x="566" y="5064"/>
                  </a:lnTo>
                  <a:lnTo>
                    <a:pt x="524" y="5127"/>
                  </a:lnTo>
                  <a:lnTo>
                    <a:pt x="419" y="5231"/>
                  </a:lnTo>
                  <a:lnTo>
                    <a:pt x="419" y="5441"/>
                  </a:lnTo>
                  <a:lnTo>
                    <a:pt x="357" y="5524"/>
                  </a:lnTo>
                  <a:lnTo>
                    <a:pt x="168" y="5545"/>
                  </a:lnTo>
                  <a:lnTo>
                    <a:pt x="147" y="5608"/>
                  </a:lnTo>
                  <a:lnTo>
                    <a:pt x="147" y="5796"/>
                  </a:lnTo>
                  <a:lnTo>
                    <a:pt x="43" y="5943"/>
                  </a:lnTo>
                  <a:lnTo>
                    <a:pt x="43" y="6068"/>
                  </a:lnTo>
                  <a:lnTo>
                    <a:pt x="1" y="6173"/>
                  </a:lnTo>
                  <a:lnTo>
                    <a:pt x="43" y="6236"/>
                  </a:lnTo>
                  <a:lnTo>
                    <a:pt x="43" y="6424"/>
                  </a:lnTo>
                  <a:lnTo>
                    <a:pt x="189" y="6591"/>
                  </a:lnTo>
                  <a:lnTo>
                    <a:pt x="168" y="6738"/>
                  </a:lnTo>
                  <a:lnTo>
                    <a:pt x="189" y="6843"/>
                  </a:lnTo>
                  <a:lnTo>
                    <a:pt x="273" y="6863"/>
                  </a:lnTo>
                  <a:lnTo>
                    <a:pt x="294" y="6863"/>
                  </a:lnTo>
                  <a:lnTo>
                    <a:pt x="273" y="6884"/>
                  </a:lnTo>
                  <a:lnTo>
                    <a:pt x="147" y="6905"/>
                  </a:lnTo>
                  <a:lnTo>
                    <a:pt x="147" y="7052"/>
                  </a:lnTo>
                  <a:lnTo>
                    <a:pt x="168" y="7219"/>
                  </a:lnTo>
                  <a:lnTo>
                    <a:pt x="147" y="7470"/>
                  </a:lnTo>
                  <a:lnTo>
                    <a:pt x="189" y="7512"/>
                  </a:lnTo>
                  <a:lnTo>
                    <a:pt x="189" y="7596"/>
                  </a:lnTo>
                  <a:lnTo>
                    <a:pt x="273" y="7638"/>
                  </a:lnTo>
                  <a:lnTo>
                    <a:pt x="357" y="7742"/>
                  </a:lnTo>
                  <a:lnTo>
                    <a:pt x="398" y="7784"/>
                  </a:lnTo>
                  <a:lnTo>
                    <a:pt x="461" y="7847"/>
                  </a:lnTo>
                  <a:lnTo>
                    <a:pt x="524" y="7951"/>
                  </a:lnTo>
                  <a:lnTo>
                    <a:pt x="608" y="7931"/>
                  </a:lnTo>
                  <a:lnTo>
                    <a:pt x="629" y="7951"/>
                  </a:lnTo>
                  <a:lnTo>
                    <a:pt x="733" y="7993"/>
                  </a:lnTo>
                  <a:lnTo>
                    <a:pt x="817" y="8119"/>
                  </a:lnTo>
                  <a:lnTo>
                    <a:pt x="901" y="8140"/>
                  </a:lnTo>
                  <a:lnTo>
                    <a:pt x="901" y="8161"/>
                  </a:lnTo>
                  <a:lnTo>
                    <a:pt x="921" y="8223"/>
                  </a:lnTo>
                  <a:lnTo>
                    <a:pt x="1005" y="8161"/>
                  </a:lnTo>
                  <a:lnTo>
                    <a:pt x="1131" y="8161"/>
                  </a:lnTo>
                  <a:lnTo>
                    <a:pt x="1256" y="8098"/>
                  </a:lnTo>
                  <a:lnTo>
                    <a:pt x="1361" y="7951"/>
                  </a:lnTo>
                  <a:lnTo>
                    <a:pt x="1737" y="7931"/>
                  </a:lnTo>
                  <a:lnTo>
                    <a:pt x="1842" y="7951"/>
                  </a:lnTo>
                  <a:lnTo>
                    <a:pt x="2030" y="7889"/>
                  </a:lnTo>
                  <a:lnTo>
                    <a:pt x="2093" y="7784"/>
                  </a:lnTo>
                  <a:lnTo>
                    <a:pt x="2177" y="7742"/>
                  </a:lnTo>
                  <a:lnTo>
                    <a:pt x="2240" y="7596"/>
                  </a:lnTo>
                  <a:lnTo>
                    <a:pt x="2344" y="7428"/>
                  </a:lnTo>
                  <a:lnTo>
                    <a:pt x="2344" y="7324"/>
                  </a:lnTo>
                  <a:lnTo>
                    <a:pt x="2449" y="7261"/>
                  </a:lnTo>
                  <a:lnTo>
                    <a:pt x="2449" y="7094"/>
                  </a:lnTo>
                  <a:lnTo>
                    <a:pt x="2407" y="7073"/>
                  </a:lnTo>
                  <a:lnTo>
                    <a:pt x="2491" y="6989"/>
                  </a:lnTo>
                  <a:lnTo>
                    <a:pt x="2554" y="6801"/>
                  </a:lnTo>
                  <a:lnTo>
                    <a:pt x="2512" y="6780"/>
                  </a:lnTo>
                  <a:lnTo>
                    <a:pt x="2574" y="6780"/>
                  </a:lnTo>
                  <a:lnTo>
                    <a:pt x="2679" y="6591"/>
                  </a:lnTo>
                  <a:lnTo>
                    <a:pt x="2763" y="6236"/>
                  </a:lnTo>
                  <a:lnTo>
                    <a:pt x="2805" y="6027"/>
                  </a:lnTo>
                  <a:lnTo>
                    <a:pt x="2909" y="5922"/>
                  </a:lnTo>
                  <a:lnTo>
                    <a:pt x="2972" y="5692"/>
                  </a:lnTo>
                  <a:lnTo>
                    <a:pt x="3118" y="5420"/>
                  </a:lnTo>
                  <a:lnTo>
                    <a:pt x="3286" y="4959"/>
                  </a:lnTo>
                  <a:lnTo>
                    <a:pt x="3390" y="4792"/>
                  </a:lnTo>
                  <a:lnTo>
                    <a:pt x="3390" y="4583"/>
                  </a:lnTo>
                  <a:lnTo>
                    <a:pt x="3495" y="4374"/>
                  </a:lnTo>
                  <a:lnTo>
                    <a:pt x="3516" y="4269"/>
                  </a:lnTo>
                  <a:lnTo>
                    <a:pt x="3642" y="4060"/>
                  </a:lnTo>
                  <a:lnTo>
                    <a:pt x="3704" y="3746"/>
                  </a:lnTo>
                  <a:lnTo>
                    <a:pt x="3746" y="3516"/>
                  </a:lnTo>
                  <a:lnTo>
                    <a:pt x="3809" y="3453"/>
                  </a:lnTo>
                  <a:lnTo>
                    <a:pt x="3830" y="3286"/>
                  </a:lnTo>
                  <a:lnTo>
                    <a:pt x="3809" y="3202"/>
                  </a:lnTo>
                  <a:lnTo>
                    <a:pt x="3830" y="3076"/>
                  </a:lnTo>
                  <a:lnTo>
                    <a:pt x="3934" y="2888"/>
                  </a:lnTo>
                  <a:lnTo>
                    <a:pt x="3934" y="2804"/>
                  </a:lnTo>
                  <a:lnTo>
                    <a:pt x="4018" y="2700"/>
                  </a:lnTo>
                  <a:lnTo>
                    <a:pt x="3976" y="2574"/>
                  </a:lnTo>
                  <a:lnTo>
                    <a:pt x="3934" y="2511"/>
                  </a:lnTo>
                  <a:lnTo>
                    <a:pt x="3976" y="2449"/>
                  </a:lnTo>
                  <a:lnTo>
                    <a:pt x="3976" y="2281"/>
                  </a:lnTo>
                  <a:lnTo>
                    <a:pt x="3934" y="2260"/>
                  </a:lnTo>
                  <a:lnTo>
                    <a:pt x="3934" y="2135"/>
                  </a:lnTo>
                  <a:lnTo>
                    <a:pt x="4018" y="2072"/>
                  </a:lnTo>
                  <a:lnTo>
                    <a:pt x="4060" y="2135"/>
                  </a:lnTo>
                  <a:lnTo>
                    <a:pt x="4081" y="2260"/>
                  </a:lnTo>
                  <a:lnTo>
                    <a:pt x="4186" y="2386"/>
                  </a:lnTo>
                  <a:lnTo>
                    <a:pt x="4269" y="2386"/>
                  </a:lnTo>
                  <a:lnTo>
                    <a:pt x="4290" y="2302"/>
                  </a:lnTo>
                  <a:lnTo>
                    <a:pt x="4332" y="2239"/>
                  </a:lnTo>
                  <a:lnTo>
                    <a:pt x="4353" y="2177"/>
                  </a:lnTo>
                  <a:lnTo>
                    <a:pt x="4353" y="2072"/>
                  </a:lnTo>
                  <a:lnTo>
                    <a:pt x="4395" y="2051"/>
                  </a:lnTo>
                  <a:lnTo>
                    <a:pt x="4374" y="1925"/>
                  </a:lnTo>
                  <a:lnTo>
                    <a:pt x="4269" y="1779"/>
                  </a:lnTo>
                  <a:lnTo>
                    <a:pt x="4248" y="1674"/>
                  </a:lnTo>
                  <a:lnTo>
                    <a:pt x="4269" y="1633"/>
                  </a:lnTo>
                  <a:lnTo>
                    <a:pt x="4269" y="1507"/>
                  </a:lnTo>
                  <a:lnTo>
                    <a:pt x="4248" y="1340"/>
                  </a:lnTo>
                  <a:lnTo>
                    <a:pt x="4269" y="1256"/>
                  </a:lnTo>
                  <a:lnTo>
                    <a:pt x="4269" y="984"/>
                  </a:lnTo>
                  <a:lnTo>
                    <a:pt x="4186" y="879"/>
                  </a:lnTo>
                  <a:lnTo>
                    <a:pt x="4186" y="607"/>
                  </a:lnTo>
                  <a:lnTo>
                    <a:pt x="4144" y="524"/>
                  </a:lnTo>
                  <a:lnTo>
                    <a:pt x="4081" y="524"/>
                  </a:lnTo>
                  <a:lnTo>
                    <a:pt x="3976" y="398"/>
                  </a:lnTo>
                  <a:lnTo>
                    <a:pt x="3976" y="293"/>
                  </a:lnTo>
                  <a:lnTo>
                    <a:pt x="3872" y="252"/>
                  </a:lnTo>
                  <a:lnTo>
                    <a:pt x="3934" y="147"/>
                  </a:lnTo>
                  <a:lnTo>
                    <a:pt x="39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894" name="Google Shape;894;p32"/>
            <p:cNvGrpSpPr/>
            <p:nvPr/>
          </p:nvGrpSpPr>
          <p:grpSpPr>
            <a:xfrm>
              <a:off x="3559783" y="3834828"/>
              <a:ext cx="841502" cy="858956"/>
              <a:chOff x="5298975" y="3412225"/>
              <a:chExt cx="576450" cy="616225"/>
            </a:xfrm>
          </p:grpSpPr>
          <p:sp>
            <p:nvSpPr>
              <p:cNvPr id="895" name="Google Shape;895;p32"/>
              <p:cNvSpPr/>
              <p:nvPr/>
            </p:nvSpPr>
            <p:spPr>
              <a:xfrm>
                <a:off x="5298975" y="3412225"/>
                <a:ext cx="576450" cy="515275"/>
              </a:xfrm>
              <a:custGeom>
                <a:rect b="b" l="l" r="r" t="t"/>
                <a:pathLst>
                  <a:path extrusionOk="0" h="20611" w="23058">
                    <a:moveTo>
                      <a:pt x="18015" y="1"/>
                    </a:moveTo>
                    <a:lnTo>
                      <a:pt x="17890" y="42"/>
                    </a:lnTo>
                    <a:lnTo>
                      <a:pt x="17806" y="147"/>
                    </a:lnTo>
                    <a:lnTo>
                      <a:pt x="17806" y="335"/>
                    </a:lnTo>
                    <a:lnTo>
                      <a:pt x="17764" y="524"/>
                    </a:lnTo>
                    <a:lnTo>
                      <a:pt x="17764" y="565"/>
                    </a:lnTo>
                    <a:lnTo>
                      <a:pt x="17722" y="670"/>
                    </a:lnTo>
                    <a:lnTo>
                      <a:pt x="17660" y="670"/>
                    </a:lnTo>
                    <a:lnTo>
                      <a:pt x="17597" y="858"/>
                    </a:lnTo>
                    <a:lnTo>
                      <a:pt x="17492" y="1005"/>
                    </a:lnTo>
                    <a:lnTo>
                      <a:pt x="17576" y="1089"/>
                    </a:lnTo>
                    <a:lnTo>
                      <a:pt x="17681" y="1172"/>
                    </a:lnTo>
                    <a:lnTo>
                      <a:pt x="17618" y="1214"/>
                    </a:lnTo>
                    <a:lnTo>
                      <a:pt x="17555" y="1193"/>
                    </a:lnTo>
                    <a:lnTo>
                      <a:pt x="17492" y="1319"/>
                    </a:lnTo>
                    <a:lnTo>
                      <a:pt x="17450" y="1423"/>
                    </a:lnTo>
                    <a:lnTo>
                      <a:pt x="17513" y="1570"/>
                    </a:lnTo>
                    <a:lnTo>
                      <a:pt x="17513" y="1674"/>
                    </a:lnTo>
                    <a:lnTo>
                      <a:pt x="17450" y="1633"/>
                    </a:lnTo>
                    <a:lnTo>
                      <a:pt x="17367" y="1674"/>
                    </a:lnTo>
                    <a:lnTo>
                      <a:pt x="17304" y="1946"/>
                    </a:lnTo>
                    <a:lnTo>
                      <a:pt x="17367" y="2156"/>
                    </a:lnTo>
                    <a:lnTo>
                      <a:pt x="17346" y="2365"/>
                    </a:lnTo>
                    <a:lnTo>
                      <a:pt x="17388" y="2511"/>
                    </a:lnTo>
                    <a:lnTo>
                      <a:pt x="17388" y="2679"/>
                    </a:lnTo>
                    <a:lnTo>
                      <a:pt x="17262" y="2783"/>
                    </a:lnTo>
                    <a:lnTo>
                      <a:pt x="17262" y="2867"/>
                    </a:lnTo>
                    <a:lnTo>
                      <a:pt x="17157" y="3097"/>
                    </a:lnTo>
                    <a:lnTo>
                      <a:pt x="17137" y="3411"/>
                    </a:lnTo>
                    <a:lnTo>
                      <a:pt x="17032" y="3558"/>
                    </a:lnTo>
                    <a:lnTo>
                      <a:pt x="17074" y="3662"/>
                    </a:lnTo>
                    <a:lnTo>
                      <a:pt x="16990" y="3830"/>
                    </a:lnTo>
                    <a:lnTo>
                      <a:pt x="16885" y="3934"/>
                    </a:lnTo>
                    <a:lnTo>
                      <a:pt x="16885" y="4143"/>
                    </a:lnTo>
                    <a:lnTo>
                      <a:pt x="16718" y="4290"/>
                    </a:lnTo>
                    <a:lnTo>
                      <a:pt x="16341" y="4436"/>
                    </a:lnTo>
                    <a:lnTo>
                      <a:pt x="16195" y="4332"/>
                    </a:lnTo>
                    <a:lnTo>
                      <a:pt x="16028" y="4311"/>
                    </a:lnTo>
                    <a:lnTo>
                      <a:pt x="15944" y="4227"/>
                    </a:lnTo>
                    <a:lnTo>
                      <a:pt x="15818" y="4102"/>
                    </a:lnTo>
                    <a:lnTo>
                      <a:pt x="15818" y="4039"/>
                    </a:lnTo>
                    <a:lnTo>
                      <a:pt x="15776" y="3997"/>
                    </a:lnTo>
                    <a:lnTo>
                      <a:pt x="15735" y="3871"/>
                    </a:lnTo>
                    <a:lnTo>
                      <a:pt x="15609" y="3830"/>
                    </a:lnTo>
                    <a:lnTo>
                      <a:pt x="15484" y="3788"/>
                    </a:lnTo>
                    <a:lnTo>
                      <a:pt x="15316" y="3788"/>
                    </a:lnTo>
                    <a:lnTo>
                      <a:pt x="15149" y="3683"/>
                    </a:lnTo>
                    <a:lnTo>
                      <a:pt x="15107" y="3578"/>
                    </a:lnTo>
                    <a:lnTo>
                      <a:pt x="14981" y="3411"/>
                    </a:lnTo>
                    <a:lnTo>
                      <a:pt x="14835" y="3390"/>
                    </a:lnTo>
                    <a:lnTo>
                      <a:pt x="14688" y="3306"/>
                    </a:lnTo>
                    <a:lnTo>
                      <a:pt x="14688" y="3244"/>
                    </a:lnTo>
                    <a:lnTo>
                      <a:pt x="14626" y="3244"/>
                    </a:lnTo>
                    <a:lnTo>
                      <a:pt x="14563" y="3181"/>
                    </a:lnTo>
                    <a:lnTo>
                      <a:pt x="14437" y="3181"/>
                    </a:lnTo>
                    <a:lnTo>
                      <a:pt x="14333" y="3160"/>
                    </a:lnTo>
                    <a:lnTo>
                      <a:pt x="14354" y="3097"/>
                    </a:lnTo>
                    <a:lnTo>
                      <a:pt x="14207" y="2993"/>
                    </a:lnTo>
                    <a:lnTo>
                      <a:pt x="14165" y="2867"/>
                    </a:lnTo>
                    <a:lnTo>
                      <a:pt x="14040" y="2721"/>
                    </a:lnTo>
                    <a:lnTo>
                      <a:pt x="13935" y="2721"/>
                    </a:lnTo>
                    <a:lnTo>
                      <a:pt x="13810" y="2553"/>
                    </a:lnTo>
                    <a:lnTo>
                      <a:pt x="13810" y="2428"/>
                    </a:lnTo>
                    <a:lnTo>
                      <a:pt x="13914" y="2239"/>
                    </a:lnTo>
                    <a:lnTo>
                      <a:pt x="13935" y="2114"/>
                    </a:lnTo>
                    <a:lnTo>
                      <a:pt x="14061" y="2030"/>
                    </a:lnTo>
                    <a:lnTo>
                      <a:pt x="14103" y="1884"/>
                    </a:lnTo>
                    <a:lnTo>
                      <a:pt x="14144" y="1779"/>
                    </a:lnTo>
                    <a:lnTo>
                      <a:pt x="14040" y="1821"/>
                    </a:lnTo>
                    <a:lnTo>
                      <a:pt x="13956" y="1674"/>
                    </a:lnTo>
                    <a:lnTo>
                      <a:pt x="14061" y="1591"/>
                    </a:lnTo>
                    <a:lnTo>
                      <a:pt x="14040" y="1486"/>
                    </a:lnTo>
                    <a:lnTo>
                      <a:pt x="14124" y="1486"/>
                    </a:lnTo>
                    <a:lnTo>
                      <a:pt x="14165" y="1465"/>
                    </a:lnTo>
                    <a:lnTo>
                      <a:pt x="14228" y="1486"/>
                    </a:lnTo>
                    <a:lnTo>
                      <a:pt x="14333" y="1507"/>
                    </a:lnTo>
                    <a:lnTo>
                      <a:pt x="14458" y="1465"/>
                    </a:lnTo>
                    <a:lnTo>
                      <a:pt x="14521" y="1319"/>
                    </a:lnTo>
                    <a:lnTo>
                      <a:pt x="14416" y="1256"/>
                    </a:lnTo>
                    <a:lnTo>
                      <a:pt x="14479" y="1172"/>
                    </a:lnTo>
                    <a:lnTo>
                      <a:pt x="14563" y="1193"/>
                    </a:lnTo>
                    <a:lnTo>
                      <a:pt x="14626" y="1005"/>
                    </a:lnTo>
                    <a:lnTo>
                      <a:pt x="14688" y="963"/>
                    </a:lnTo>
                    <a:lnTo>
                      <a:pt x="14772" y="858"/>
                    </a:lnTo>
                    <a:lnTo>
                      <a:pt x="14772" y="796"/>
                    </a:lnTo>
                    <a:lnTo>
                      <a:pt x="14668" y="754"/>
                    </a:lnTo>
                    <a:lnTo>
                      <a:pt x="14584" y="837"/>
                    </a:lnTo>
                    <a:lnTo>
                      <a:pt x="14521" y="796"/>
                    </a:lnTo>
                    <a:lnTo>
                      <a:pt x="14521" y="586"/>
                    </a:lnTo>
                    <a:lnTo>
                      <a:pt x="14416" y="649"/>
                    </a:lnTo>
                    <a:lnTo>
                      <a:pt x="14270" y="796"/>
                    </a:lnTo>
                    <a:lnTo>
                      <a:pt x="14333" y="837"/>
                    </a:lnTo>
                    <a:lnTo>
                      <a:pt x="14333" y="900"/>
                    </a:lnTo>
                    <a:lnTo>
                      <a:pt x="14249" y="963"/>
                    </a:lnTo>
                    <a:lnTo>
                      <a:pt x="14144" y="900"/>
                    </a:lnTo>
                    <a:lnTo>
                      <a:pt x="14124" y="837"/>
                    </a:lnTo>
                    <a:lnTo>
                      <a:pt x="14103" y="775"/>
                    </a:lnTo>
                    <a:lnTo>
                      <a:pt x="14040" y="858"/>
                    </a:lnTo>
                    <a:lnTo>
                      <a:pt x="13956" y="879"/>
                    </a:lnTo>
                    <a:lnTo>
                      <a:pt x="13956" y="796"/>
                    </a:lnTo>
                    <a:lnTo>
                      <a:pt x="14040" y="733"/>
                    </a:lnTo>
                    <a:lnTo>
                      <a:pt x="14061" y="670"/>
                    </a:lnTo>
                    <a:lnTo>
                      <a:pt x="13998" y="691"/>
                    </a:lnTo>
                    <a:lnTo>
                      <a:pt x="13914" y="775"/>
                    </a:lnTo>
                    <a:lnTo>
                      <a:pt x="13789" y="837"/>
                    </a:lnTo>
                    <a:lnTo>
                      <a:pt x="13789" y="858"/>
                    </a:lnTo>
                    <a:lnTo>
                      <a:pt x="13705" y="879"/>
                    </a:lnTo>
                    <a:lnTo>
                      <a:pt x="13684" y="837"/>
                    </a:lnTo>
                    <a:lnTo>
                      <a:pt x="13538" y="837"/>
                    </a:lnTo>
                    <a:lnTo>
                      <a:pt x="13538" y="775"/>
                    </a:lnTo>
                    <a:lnTo>
                      <a:pt x="13475" y="649"/>
                    </a:lnTo>
                    <a:lnTo>
                      <a:pt x="13412" y="649"/>
                    </a:lnTo>
                    <a:lnTo>
                      <a:pt x="13287" y="691"/>
                    </a:lnTo>
                    <a:lnTo>
                      <a:pt x="13182" y="670"/>
                    </a:lnTo>
                    <a:lnTo>
                      <a:pt x="13119" y="691"/>
                    </a:lnTo>
                    <a:lnTo>
                      <a:pt x="13077" y="628"/>
                    </a:lnTo>
                    <a:lnTo>
                      <a:pt x="13015" y="628"/>
                    </a:lnTo>
                    <a:lnTo>
                      <a:pt x="12973" y="482"/>
                    </a:lnTo>
                    <a:lnTo>
                      <a:pt x="12847" y="545"/>
                    </a:lnTo>
                    <a:lnTo>
                      <a:pt x="12701" y="524"/>
                    </a:lnTo>
                    <a:lnTo>
                      <a:pt x="12575" y="461"/>
                    </a:lnTo>
                    <a:lnTo>
                      <a:pt x="12575" y="377"/>
                    </a:lnTo>
                    <a:lnTo>
                      <a:pt x="12491" y="273"/>
                    </a:lnTo>
                    <a:lnTo>
                      <a:pt x="12450" y="273"/>
                    </a:lnTo>
                    <a:lnTo>
                      <a:pt x="12450" y="335"/>
                    </a:lnTo>
                    <a:lnTo>
                      <a:pt x="12282" y="377"/>
                    </a:lnTo>
                    <a:lnTo>
                      <a:pt x="12240" y="273"/>
                    </a:lnTo>
                    <a:lnTo>
                      <a:pt x="12136" y="252"/>
                    </a:lnTo>
                    <a:lnTo>
                      <a:pt x="11968" y="168"/>
                    </a:lnTo>
                    <a:lnTo>
                      <a:pt x="11968" y="210"/>
                    </a:lnTo>
                    <a:lnTo>
                      <a:pt x="11906" y="147"/>
                    </a:lnTo>
                    <a:lnTo>
                      <a:pt x="11801" y="231"/>
                    </a:lnTo>
                    <a:lnTo>
                      <a:pt x="11906" y="314"/>
                    </a:lnTo>
                    <a:lnTo>
                      <a:pt x="11864" y="335"/>
                    </a:lnTo>
                    <a:lnTo>
                      <a:pt x="11968" y="356"/>
                    </a:lnTo>
                    <a:lnTo>
                      <a:pt x="12073" y="335"/>
                    </a:lnTo>
                    <a:lnTo>
                      <a:pt x="12240" y="461"/>
                    </a:lnTo>
                    <a:lnTo>
                      <a:pt x="12240" y="545"/>
                    </a:lnTo>
                    <a:lnTo>
                      <a:pt x="12261" y="733"/>
                    </a:lnTo>
                    <a:lnTo>
                      <a:pt x="12136" y="733"/>
                    </a:lnTo>
                    <a:lnTo>
                      <a:pt x="12115" y="858"/>
                    </a:lnTo>
                    <a:lnTo>
                      <a:pt x="12052" y="775"/>
                    </a:lnTo>
                    <a:lnTo>
                      <a:pt x="11968" y="754"/>
                    </a:lnTo>
                    <a:lnTo>
                      <a:pt x="11864" y="837"/>
                    </a:lnTo>
                    <a:lnTo>
                      <a:pt x="11550" y="837"/>
                    </a:lnTo>
                    <a:lnTo>
                      <a:pt x="11424" y="733"/>
                    </a:lnTo>
                    <a:lnTo>
                      <a:pt x="11403" y="775"/>
                    </a:lnTo>
                    <a:lnTo>
                      <a:pt x="11278" y="837"/>
                    </a:lnTo>
                    <a:lnTo>
                      <a:pt x="11299" y="942"/>
                    </a:lnTo>
                    <a:lnTo>
                      <a:pt x="11194" y="900"/>
                    </a:lnTo>
                    <a:lnTo>
                      <a:pt x="11215" y="1068"/>
                    </a:lnTo>
                    <a:lnTo>
                      <a:pt x="11173" y="1005"/>
                    </a:lnTo>
                    <a:lnTo>
                      <a:pt x="11027" y="963"/>
                    </a:lnTo>
                    <a:lnTo>
                      <a:pt x="10985" y="1047"/>
                    </a:lnTo>
                    <a:lnTo>
                      <a:pt x="11027" y="1109"/>
                    </a:lnTo>
                    <a:lnTo>
                      <a:pt x="11027" y="1172"/>
                    </a:lnTo>
                    <a:lnTo>
                      <a:pt x="10880" y="1109"/>
                    </a:lnTo>
                    <a:lnTo>
                      <a:pt x="10818" y="1193"/>
                    </a:lnTo>
                    <a:lnTo>
                      <a:pt x="10880" y="1256"/>
                    </a:lnTo>
                    <a:lnTo>
                      <a:pt x="10797" y="1298"/>
                    </a:lnTo>
                    <a:lnTo>
                      <a:pt x="10713" y="1361"/>
                    </a:lnTo>
                    <a:lnTo>
                      <a:pt x="10713" y="1402"/>
                    </a:lnTo>
                    <a:lnTo>
                      <a:pt x="10797" y="1507"/>
                    </a:lnTo>
                    <a:lnTo>
                      <a:pt x="10818" y="1570"/>
                    </a:lnTo>
                    <a:lnTo>
                      <a:pt x="10818" y="1570"/>
                    </a:lnTo>
                    <a:lnTo>
                      <a:pt x="10713" y="1507"/>
                    </a:lnTo>
                    <a:lnTo>
                      <a:pt x="10650" y="1591"/>
                    </a:lnTo>
                    <a:lnTo>
                      <a:pt x="10546" y="1591"/>
                    </a:lnTo>
                    <a:lnTo>
                      <a:pt x="10462" y="1737"/>
                    </a:lnTo>
                    <a:lnTo>
                      <a:pt x="10357" y="1925"/>
                    </a:lnTo>
                    <a:lnTo>
                      <a:pt x="10274" y="1946"/>
                    </a:lnTo>
                    <a:lnTo>
                      <a:pt x="10253" y="2114"/>
                    </a:lnTo>
                    <a:lnTo>
                      <a:pt x="10148" y="2156"/>
                    </a:lnTo>
                    <a:lnTo>
                      <a:pt x="10232" y="2239"/>
                    </a:lnTo>
                    <a:lnTo>
                      <a:pt x="10441" y="2260"/>
                    </a:lnTo>
                    <a:lnTo>
                      <a:pt x="10357" y="2302"/>
                    </a:lnTo>
                    <a:lnTo>
                      <a:pt x="10294" y="2365"/>
                    </a:lnTo>
                    <a:lnTo>
                      <a:pt x="10546" y="2449"/>
                    </a:lnTo>
                    <a:lnTo>
                      <a:pt x="10462" y="2511"/>
                    </a:lnTo>
                    <a:lnTo>
                      <a:pt x="10294" y="2469"/>
                    </a:lnTo>
                    <a:lnTo>
                      <a:pt x="10253" y="2407"/>
                    </a:lnTo>
                    <a:lnTo>
                      <a:pt x="10253" y="2407"/>
                    </a:lnTo>
                    <a:lnTo>
                      <a:pt x="10274" y="2469"/>
                    </a:lnTo>
                    <a:lnTo>
                      <a:pt x="10357" y="2553"/>
                    </a:lnTo>
                    <a:lnTo>
                      <a:pt x="10357" y="2679"/>
                    </a:lnTo>
                    <a:lnTo>
                      <a:pt x="10462" y="2825"/>
                    </a:lnTo>
                    <a:lnTo>
                      <a:pt x="10294" y="2679"/>
                    </a:lnTo>
                    <a:lnTo>
                      <a:pt x="10232" y="2532"/>
                    </a:lnTo>
                    <a:lnTo>
                      <a:pt x="10127" y="2511"/>
                    </a:lnTo>
                    <a:lnTo>
                      <a:pt x="10085" y="2574"/>
                    </a:lnTo>
                    <a:lnTo>
                      <a:pt x="10064" y="2658"/>
                    </a:lnTo>
                    <a:lnTo>
                      <a:pt x="10043" y="2574"/>
                    </a:lnTo>
                    <a:lnTo>
                      <a:pt x="9813" y="2428"/>
                    </a:lnTo>
                    <a:lnTo>
                      <a:pt x="9625" y="2449"/>
                    </a:lnTo>
                    <a:lnTo>
                      <a:pt x="9667" y="2511"/>
                    </a:lnTo>
                    <a:lnTo>
                      <a:pt x="9625" y="2574"/>
                    </a:lnTo>
                    <a:lnTo>
                      <a:pt x="9562" y="2532"/>
                    </a:lnTo>
                    <a:lnTo>
                      <a:pt x="9520" y="2532"/>
                    </a:lnTo>
                    <a:lnTo>
                      <a:pt x="9458" y="2574"/>
                    </a:lnTo>
                    <a:lnTo>
                      <a:pt x="9541" y="2721"/>
                    </a:lnTo>
                    <a:lnTo>
                      <a:pt x="9520" y="2762"/>
                    </a:lnTo>
                    <a:lnTo>
                      <a:pt x="9499" y="2721"/>
                    </a:lnTo>
                    <a:lnTo>
                      <a:pt x="9437" y="2741"/>
                    </a:lnTo>
                    <a:lnTo>
                      <a:pt x="9437" y="2783"/>
                    </a:lnTo>
                    <a:lnTo>
                      <a:pt x="9332" y="2846"/>
                    </a:lnTo>
                    <a:lnTo>
                      <a:pt x="9186" y="2888"/>
                    </a:lnTo>
                    <a:lnTo>
                      <a:pt x="9311" y="2825"/>
                    </a:lnTo>
                    <a:lnTo>
                      <a:pt x="9395" y="2721"/>
                    </a:lnTo>
                    <a:lnTo>
                      <a:pt x="9395" y="2532"/>
                    </a:lnTo>
                    <a:lnTo>
                      <a:pt x="9458" y="2428"/>
                    </a:lnTo>
                    <a:lnTo>
                      <a:pt x="9416" y="2344"/>
                    </a:lnTo>
                    <a:lnTo>
                      <a:pt x="9311" y="2323"/>
                    </a:lnTo>
                    <a:lnTo>
                      <a:pt x="9144" y="2030"/>
                    </a:lnTo>
                    <a:lnTo>
                      <a:pt x="9081" y="1905"/>
                    </a:lnTo>
                    <a:lnTo>
                      <a:pt x="8893" y="1842"/>
                    </a:lnTo>
                    <a:lnTo>
                      <a:pt x="8788" y="1800"/>
                    </a:lnTo>
                    <a:lnTo>
                      <a:pt x="8725" y="1821"/>
                    </a:lnTo>
                    <a:lnTo>
                      <a:pt x="8788" y="1884"/>
                    </a:lnTo>
                    <a:lnTo>
                      <a:pt x="8704" y="1905"/>
                    </a:lnTo>
                    <a:lnTo>
                      <a:pt x="8621" y="2030"/>
                    </a:lnTo>
                    <a:lnTo>
                      <a:pt x="8558" y="2009"/>
                    </a:lnTo>
                    <a:lnTo>
                      <a:pt x="8579" y="1946"/>
                    </a:lnTo>
                    <a:lnTo>
                      <a:pt x="8474" y="1988"/>
                    </a:lnTo>
                    <a:lnTo>
                      <a:pt x="8453" y="2051"/>
                    </a:lnTo>
                    <a:lnTo>
                      <a:pt x="8370" y="1884"/>
                    </a:lnTo>
                    <a:lnTo>
                      <a:pt x="8307" y="1884"/>
                    </a:lnTo>
                    <a:lnTo>
                      <a:pt x="8286" y="1946"/>
                    </a:lnTo>
                    <a:lnTo>
                      <a:pt x="8370" y="2009"/>
                    </a:lnTo>
                    <a:lnTo>
                      <a:pt x="8265" y="2093"/>
                    </a:lnTo>
                    <a:lnTo>
                      <a:pt x="8202" y="2218"/>
                    </a:lnTo>
                    <a:lnTo>
                      <a:pt x="8265" y="2260"/>
                    </a:lnTo>
                    <a:lnTo>
                      <a:pt x="8139" y="2344"/>
                    </a:lnTo>
                    <a:lnTo>
                      <a:pt x="8077" y="2260"/>
                    </a:lnTo>
                    <a:lnTo>
                      <a:pt x="8035" y="2260"/>
                    </a:lnTo>
                    <a:lnTo>
                      <a:pt x="7993" y="2197"/>
                    </a:lnTo>
                    <a:lnTo>
                      <a:pt x="8077" y="2114"/>
                    </a:lnTo>
                    <a:lnTo>
                      <a:pt x="7993" y="2114"/>
                    </a:lnTo>
                    <a:lnTo>
                      <a:pt x="7951" y="2239"/>
                    </a:lnTo>
                    <a:lnTo>
                      <a:pt x="7846" y="2260"/>
                    </a:lnTo>
                    <a:lnTo>
                      <a:pt x="7784" y="2323"/>
                    </a:lnTo>
                    <a:lnTo>
                      <a:pt x="7763" y="2449"/>
                    </a:lnTo>
                    <a:lnTo>
                      <a:pt x="7951" y="2511"/>
                    </a:lnTo>
                    <a:lnTo>
                      <a:pt x="7784" y="2637"/>
                    </a:lnTo>
                    <a:lnTo>
                      <a:pt x="7679" y="2574"/>
                    </a:lnTo>
                    <a:lnTo>
                      <a:pt x="7533" y="2658"/>
                    </a:lnTo>
                    <a:lnTo>
                      <a:pt x="7554" y="2741"/>
                    </a:lnTo>
                    <a:lnTo>
                      <a:pt x="7742" y="2762"/>
                    </a:lnTo>
                    <a:lnTo>
                      <a:pt x="7658" y="2846"/>
                    </a:lnTo>
                    <a:lnTo>
                      <a:pt x="7574" y="2867"/>
                    </a:lnTo>
                    <a:lnTo>
                      <a:pt x="7470" y="2741"/>
                    </a:lnTo>
                    <a:lnTo>
                      <a:pt x="7365" y="2846"/>
                    </a:lnTo>
                    <a:lnTo>
                      <a:pt x="7261" y="2867"/>
                    </a:lnTo>
                    <a:lnTo>
                      <a:pt x="7302" y="2951"/>
                    </a:lnTo>
                    <a:lnTo>
                      <a:pt x="7323" y="3034"/>
                    </a:lnTo>
                    <a:lnTo>
                      <a:pt x="7323" y="3097"/>
                    </a:lnTo>
                    <a:lnTo>
                      <a:pt x="7407" y="3076"/>
                    </a:lnTo>
                    <a:lnTo>
                      <a:pt x="7323" y="3181"/>
                    </a:lnTo>
                    <a:lnTo>
                      <a:pt x="7365" y="3286"/>
                    </a:lnTo>
                    <a:lnTo>
                      <a:pt x="7261" y="3306"/>
                    </a:lnTo>
                    <a:lnTo>
                      <a:pt x="7219" y="3390"/>
                    </a:lnTo>
                    <a:lnTo>
                      <a:pt x="7407" y="3453"/>
                    </a:lnTo>
                    <a:lnTo>
                      <a:pt x="7302" y="3495"/>
                    </a:lnTo>
                    <a:lnTo>
                      <a:pt x="7261" y="3558"/>
                    </a:lnTo>
                    <a:lnTo>
                      <a:pt x="7135" y="3516"/>
                    </a:lnTo>
                    <a:lnTo>
                      <a:pt x="7093" y="3453"/>
                    </a:lnTo>
                    <a:lnTo>
                      <a:pt x="7009" y="3390"/>
                    </a:lnTo>
                    <a:lnTo>
                      <a:pt x="6905" y="3474"/>
                    </a:lnTo>
                    <a:lnTo>
                      <a:pt x="6884" y="3369"/>
                    </a:lnTo>
                    <a:lnTo>
                      <a:pt x="6779" y="3306"/>
                    </a:lnTo>
                    <a:lnTo>
                      <a:pt x="6696" y="3369"/>
                    </a:lnTo>
                    <a:lnTo>
                      <a:pt x="6821" y="3474"/>
                    </a:lnTo>
                    <a:lnTo>
                      <a:pt x="6779" y="3495"/>
                    </a:lnTo>
                    <a:lnTo>
                      <a:pt x="6717" y="3599"/>
                    </a:lnTo>
                    <a:lnTo>
                      <a:pt x="6821" y="3704"/>
                    </a:lnTo>
                    <a:lnTo>
                      <a:pt x="6947" y="3704"/>
                    </a:lnTo>
                    <a:lnTo>
                      <a:pt x="6905" y="3809"/>
                    </a:lnTo>
                    <a:lnTo>
                      <a:pt x="6905" y="3913"/>
                    </a:lnTo>
                    <a:lnTo>
                      <a:pt x="6842" y="3871"/>
                    </a:lnTo>
                    <a:lnTo>
                      <a:pt x="6779" y="3871"/>
                    </a:lnTo>
                    <a:lnTo>
                      <a:pt x="6800" y="3997"/>
                    </a:lnTo>
                    <a:lnTo>
                      <a:pt x="6737" y="4122"/>
                    </a:lnTo>
                    <a:lnTo>
                      <a:pt x="6737" y="4248"/>
                    </a:lnTo>
                    <a:lnTo>
                      <a:pt x="6570" y="3871"/>
                    </a:lnTo>
                    <a:lnTo>
                      <a:pt x="6424" y="3620"/>
                    </a:lnTo>
                    <a:lnTo>
                      <a:pt x="6382" y="3558"/>
                    </a:lnTo>
                    <a:lnTo>
                      <a:pt x="6403" y="3390"/>
                    </a:lnTo>
                    <a:lnTo>
                      <a:pt x="6361" y="3474"/>
                    </a:lnTo>
                    <a:lnTo>
                      <a:pt x="6214" y="3558"/>
                    </a:lnTo>
                    <a:lnTo>
                      <a:pt x="6193" y="3704"/>
                    </a:lnTo>
                    <a:lnTo>
                      <a:pt x="6110" y="3725"/>
                    </a:lnTo>
                    <a:lnTo>
                      <a:pt x="6089" y="3809"/>
                    </a:lnTo>
                    <a:lnTo>
                      <a:pt x="5984" y="3788"/>
                    </a:lnTo>
                    <a:lnTo>
                      <a:pt x="5901" y="3892"/>
                    </a:lnTo>
                    <a:lnTo>
                      <a:pt x="5838" y="3976"/>
                    </a:lnTo>
                    <a:lnTo>
                      <a:pt x="5859" y="4102"/>
                    </a:lnTo>
                    <a:lnTo>
                      <a:pt x="5859" y="4415"/>
                    </a:lnTo>
                    <a:lnTo>
                      <a:pt x="5901" y="4436"/>
                    </a:lnTo>
                    <a:lnTo>
                      <a:pt x="5901" y="4541"/>
                    </a:lnTo>
                    <a:lnTo>
                      <a:pt x="5796" y="4604"/>
                    </a:lnTo>
                    <a:lnTo>
                      <a:pt x="5733" y="4708"/>
                    </a:lnTo>
                    <a:lnTo>
                      <a:pt x="5566" y="4750"/>
                    </a:lnTo>
                    <a:lnTo>
                      <a:pt x="5587" y="4834"/>
                    </a:lnTo>
                    <a:lnTo>
                      <a:pt x="5461" y="4918"/>
                    </a:lnTo>
                    <a:lnTo>
                      <a:pt x="5461" y="5064"/>
                    </a:lnTo>
                    <a:lnTo>
                      <a:pt x="5377" y="5127"/>
                    </a:lnTo>
                    <a:lnTo>
                      <a:pt x="5210" y="5378"/>
                    </a:lnTo>
                    <a:lnTo>
                      <a:pt x="4854" y="5587"/>
                    </a:lnTo>
                    <a:lnTo>
                      <a:pt x="4561" y="5608"/>
                    </a:lnTo>
                    <a:lnTo>
                      <a:pt x="4436" y="5650"/>
                    </a:lnTo>
                    <a:lnTo>
                      <a:pt x="4268" y="5671"/>
                    </a:lnTo>
                    <a:lnTo>
                      <a:pt x="4122" y="5692"/>
                    </a:lnTo>
                    <a:lnTo>
                      <a:pt x="3996" y="5671"/>
                    </a:lnTo>
                    <a:lnTo>
                      <a:pt x="3808" y="5754"/>
                    </a:lnTo>
                    <a:lnTo>
                      <a:pt x="3787" y="5859"/>
                    </a:lnTo>
                    <a:lnTo>
                      <a:pt x="3683" y="5901"/>
                    </a:lnTo>
                    <a:lnTo>
                      <a:pt x="3285" y="5880"/>
                    </a:lnTo>
                    <a:lnTo>
                      <a:pt x="3222" y="5922"/>
                    </a:lnTo>
                    <a:lnTo>
                      <a:pt x="3160" y="6027"/>
                    </a:lnTo>
                    <a:lnTo>
                      <a:pt x="2929" y="6131"/>
                    </a:lnTo>
                    <a:lnTo>
                      <a:pt x="2762" y="6131"/>
                    </a:lnTo>
                    <a:lnTo>
                      <a:pt x="2657" y="6089"/>
                    </a:lnTo>
                    <a:lnTo>
                      <a:pt x="2553" y="6110"/>
                    </a:lnTo>
                    <a:lnTo>
                      <a:pt x="2532" y="6027"/>
                    </a:lnTo>
                    <a:lnTo>
                      <a:pt x="2427" y="6089"/>
                    </a:lnTo>
                    <a:lnTo>
                      <a:pt x="2344" y="6215"/>
                    </a:lnTo>
                    <a:lnTo>
                      <a:pt x="2113" y="6278"/>
                    </a:lnTo>
                    <a:lnTo>
                      <a:pt x="2092" y="6319"/>
                    </a:lnTo>
                    <a:lnTo>
                      <a:pt x="2009" y="6319"/>
                    </a:lnTo>
                    <a:lnTo>
                      <a:pt x="1820" y="6487"/>
                    </a:lnTo>
                    <a:lnTo>
                      <a:pt x="1569" y="6612"/>
                    </a:lnTo>
                    <a:lnTo>
                      <a:pt x="1255" y="6717"/>
                    </a:lnTo>
                    <a:lnTo>
                      <a:pt x="1088" y="6905"/>
                    </a:lnTo>
                    <a:lnTo>
                      <a:pt x="1088" y="7115"/>
                    </a:lnTo>
                    <a:lnTo>
                      <a:pt x="963" y="7219"/>
                    </a:lnTo>
                    <a:lnTo>
                      <a:pt x="879" y="7156"/>
                    </a:lnTo>
                    <a:lnTo>
                      <a:pt x="900" y="7073"/>
                    </a:lnTo>
                    <a:lnTo>
                      <a:pt x="900" y="7010"/>
                    </a:lnTo>
                    <a:lnTo>
                      <a:pt x="963" y="6843"/>
                    </a:lnTo>
                    <a:lnTo>
                      <a:pt x="963" y="6738"/>
                    </a:lnTo>
                    <a:lnTo>
                      <a:pt x="774" y="6863"/>
                    </a:lnTo>
                    <a:lnTo>
                      <a:pt x="732" y="7052"/>
                    </a:lnTo>
                    <a:lnTo>
                      <a:pt x="607" y="7282"/>
                    </a:lnTo>
                    <a:lnTo>
                      <a:pt x="711" y="7470"/>
                    </a:lnTo>
                    <a:lnTo>
                      <a:pt x="628" y="7638"/>
                    </a:lnTo>
                    <a:lnTo>
                      <a:pt x="649" y="7889"/>
                    </a:lnTo>
                    <a:lnTo>
                      <a:pt x="419" y="8161"/>
                    </a:lnTo>
                    <a:lnTo>
                      <a:pt x="335" y="8537"/>
                    </a:lnTo>
                    <a:lnTo>
                      <a:pt x="377" y="8726"/>
                    </a:lnTo>
                    <a:lnTo>
                      <a:pt x="356" y="9019"/>
                    </a:lnTo>
                    <a:lnTo>
                      <a:pt x="565" y="9353"/>
                    </a:lnTo>
                    <a:lnTo>
                      <a:pt x="565" y="9479"/>
                    </a:lnTo>
                    <a:lnTo>
                      <a:pt x="649" y="9584"/>
                    </a:lnTo>
                    <a:lnTo>
                      <a:pt x="565" y="9751"/>
                    </a:lnTo>
                    <a:lnTo>
                      <a:pt x="628" y="9897"/>
                    </a:lnTo>
                    <a:lnTo>
                      <a:pt x="502" y="9960"/>
                    </a:lnTo>
                    <a:lnTo>
                      <a:pt x="439" y="9856"/>
                    </a:lnTo>
                    <a:lnTo>
                      <a:pt x="439" y="9667"/>
                    </a:lnTo>
                    <a:lnTo>
                      <a:pt x="356" y="9772"/>
                    </a:lnTo>
                    <a:lnTo>
                      <a:pt x="335" y="9730"/>
                    </a:lnTo>
                    <a:lnTo>
                      <a:pt x="335" y="9542"/>
                    </a:lnTo>
                    <a:lnTo>
                      <a:pt x="230" y="9312"/>
                    </a:lnTo>
                    <a:lnTo>
                      <a:pt x="147" y="9416"/>
                    </a:lnTo>
                    <a:lnTo>
                      <a:pt x="188" y="9667"/>
                    </a:lnTo>
                    <a:lnTo>
                      <a:pt x="335" y="9835"/>
                    </a:lnTo>
                    <a:lnTo>
                      <a:pt x="439" y="10023"/>
                    </a:lnTo>
                    <a:lnTo>
                      <a:pt x="293" y="10065"/>
                    </a:lnTo>
                    <a:lnTo>
                      <a:pt x="147" y="9897"/>
                    </a:lnTo>
                    <a:lnTo>
                      <a:pt x="126" y="9688"/>
                    </a:lnTo>
                    <a:lnTo>
                      <a:pt x="84" y="9772"/>
                    </a:lnTo>
                    <a:lnTo>
                      <a:pt x="0" y="9835"/>
                    </a:lnTo>
                    <a:lnTo>
                      <a:pt x="105" y="10002"/>
                    </a:lnTo>
                    <a:lnTo>
                      <a:pt x="314" y="10253"/>
                    </a:lnTo>
                    <a:lnTo>
                      <a:pt x="419" y="10588"/>
                    </a:lnTo>
                    <a:lnTo>
                      <a:pt x="377" y="11153"/>
                    </a:lnTo>
                    <a:lnTo>
                      <a:pt x="460" y="11257"/>
                    </a:lnTo>
                    <a:lnTo>
                      <a:pt x="544" y="11592"/>
                    </a:lnTo>
                    <a:lnTo>
                      <a:pt x="711" y="12032"/>
                    </a:lnTo>
                    <a:lnTo>
                      <a:pt x="649" y="12178"/>
                    </a:lnTo>
                    <a:lnTo>
                      <a:pt x="670" y="12827"/>
                    </a:lnTo>
                    <a:lnTo>
                      <a:pt x="649" y="12910"/>
                    </a:lnTo>
                    <a:lnTo>
                      <a:pt x="711" y="13099"/>
                    </a:lnTo>
                    <a:lnTo>
                      <a:pt x="711" y="13308"/>
                    </a:lnTo>
                    <a:lnTo>
                      <a:pt x="837" y="13559"/>
                    </a:lnTo>
                    <a:lnTo>
                      <a:pt x="837" y="13726"/>
                    </a:lnTo>
                    <a:lnTo>
                      <a:pt x="732" y="13810"/>
                    </a:lnTo>
                    <a:lnTo>
                      <a:pt x="774" y="13852"/>
                    </a:lnTo>
                    <a:lnTo>
                      <a:pt x="732" y="14019"/>
                    </a:lnTo>
                    <a:lnTo>
                      <a:pt x="711" y="14270"/>
                    </a:lnTo>
                    <a:lnTo>
                      <a:pt x="628" y="14354"/>
                    </a:lnTo>
                    <a:lnTo>
                      <a:pt x="649" y="14438"/>
                    </a:lnTo>
                    <a:lnTo>
                      <a:pt x="628" y="14584"/>
                    </a:lnTo>
                    <a:lnTo>
                      <a:pt x="523" y="14668"/>
                    </a:lnTo>
                    <a:lnTo>
                      <a:pt x="544" y="14793"/>
                    </a:lnTo>
                    <a:lnTo>
                      <a:pt x="335" y="14961"/>
                    </a:lnTo>
                    <a:lnTo>
                      <a:pt x="251" y="14877"/>
                    </a:lnTo>
                    <a:lnTo>
                      <a:pt x="126" y="15086"/>
                    </a:lnTo>
                    <a:lnTo>
                      <a:pt x="126" y="15442"/>
                    </a:lnTo>
                    <a:lnTo>
                      <a:pt x="209" y="15526"/>
                    </a:lnTo>
                    <a:lnTo>
                      <a:pt x="293" y="15526"/>
                    </a:lnTo>
                    <a:lnTo>
                      <a:pt x="544" y="15756"/>
                    </a:lnTo>
                    <a:lnTo>
                      <a:pt x="544" y="15861"/>
                    </a:lnTo>
                    <a:lnTo>
                      <a:pt x="565" y="15923"/>
                    </a:lnTo>
                    <a:lnTo>
                      <a:pt x="711" y="15944"/>
                    </a:lnTo>
                    <a:lnTo>
                      <a:pt x="753" y="16007"/>
                    </a:lnTo>
                    <a:lnTo>
                      <a:pt x="942" y="16028"/>
                    </a:lnTo>
                    <a:lnTo>
                      <a:pt x="983" y="16028"/>
                    </a:lnTo>
                    <a:lnTo>
                      <a:pt x="1025" y="16070"/>
                    </a:lnTo>
                    <a:lnTo>
                      <a:pt x="1151" y="16070"/>
                    </a:lnTo>
                    <a:lnTo>
                      <a:pt x="1297" y="16049"/>
                    </a:lnTo>
                    <a:lnTo>
                      <a:pt x="1339" y="16133"/>
                    </a:lnTo>
                    <a:lnTo>
                      <a:pt x="1402" y="16070"/>
                    </a:lnTo>
                    <a:lnTo>
                      <a:pt x="1423" y="16112"/>
                    </a:lnTo>
                    <a:lnTo>
                      <a:pt x="1611" y="16070"/>
                    </a:lnTo>
                    <a:lnTo>
                      <a:pt x="1758" y="16070"/>
                    </a:lnTo>
                    <a:lnTo>
                      <a:pt x="1779" y="16007"/>
                    </a:lnTo>
                    <a:lnTo>
                      <a:pt x="1862" y="15965"/>
                    </a:lnTo>
                    <a:lnTo>
                      <a:pt x="1946" y="15840"/>
                    </a:lnTo>
                    <a:lnTo>
                      <a:pt x="2113" y="15861"/>
                    </a:lnTo>
                    <a:lnTo>
                      <a:pt x="2113" y="15756"/>
                    </a:lnTo>
                    <a:lnTo>
                      <a:pt x="2218" y="15693"/>
                    </a:lnTo>
                    <a:lnTo>
                      <a:pt x="2323" y="15693"/>
                    </a:lnTo>
                    <a:lnTo>
                      <a:pt x="2406" y="15777"/>
                    </a:lnTo>
                    <a:lnTo>
                      <a:pt x="2511" y="15651"/>
                    </a:lnTo>
                    <a:lnTo>
                      <a:pt x="2532" y="15693"/>
                    </a:lnTo>
                    <a:lnTo>
                      <a:pt x="2616" y="15651"/>
                    </a:lnTo>
                    <a:lnTo>
                      <a:pt x="2636" y="15526"/>
                    </a:lnTo>
                    <a:lnTo>
                      <a:pt x="2950" y="15317"/>
                    </a:lnTo>
                    <a:lnTo>
                      <a:pt x="3076" y="15338"/>
                    </a:lnTo>
                    <a:lnTo>
                      <a:pt x="3160" y="15379"/>
                    </a:lnTo>
                    <a:lnTo>
                      <a:pt x="3264" y="15317"/>
                    </a:lnTo>
                    <a:lnTo>
                      <a:pt x="3557" y="15233"/>
                    </a:lnTo>
                    <a:lnTo>
                      <a:pt x="3599" y="15317"/>
                    </a:lnTo>
                    <a:lnTo>
                      <a:pt x="3787" y="15254"/>
                    </a:lnTo>
                    <a:lnTo>
                      <a:pt x="3850" y="15296"/>
                    </a:lnTo>
                    <a:lnTo>
                      <a:pt x="3955" y="15317"/>
                    </a:lnTo>
                    <a:lnTo>
                      <a:pt x="4038" y="15254"/>
                    </a:lnTo>
                    <a:lnTo>
                      <a:pt x="4101" y="15400"/>
                    </a:lnTo>
                    <a:lnTo>
                      <a:pt x="4185" y="15400"/>
                    </a:lnTo>
                    <a:lnTo>
                      <a:pt x="4268" y="15338"/>
                    </a:lnTo>
                    <a:lnTo>
                      <a:pt x="4310" y="15400"/>
                    </a:lnTo>
                    <a:lnTo>
                      <a:pt x="4415" y="15338"/>
                    </a:lnTo>
                    <a:lnTo>
                      <a:pt x="4624" y="15338"/>
                    </a:lnTo>
                    <a:lnTo>
                      <a:pt x="4624" y="15442"/>
                    </a:lnTo>
                    <a:lnTo>
                      <a:pt x="4645" y="15442"/>
                    </a:lnTo>
                    <a:lnTo>
                      <a:pt x="4792" y="15338"/>
                    </a:lnTo>
                    <a:lnTo>
                      <a:pt x="4917" y="15379"/>
                    </a:lnTo>
                    <a:lnTo>
                      <a:pt x="5064" y="15254"/>
                    </a:lnTo>
                    <a:lnTo>
                      <a:pt x="5126" y="15128"/>
                    </a:lnTo>
                    <a:lnTo>
                      <a:pt x="5168" y="15107"/>
                    </a:lnTo>
                    <a:lnTo>
                      <a:pt x="5315" y="14982"/>
                    </a:lnTo>
                    <a:lnTo>
                      <a:pt x="5377" y="14773"/>
                    </a:lnTo>
                    <a:lnTo>
                      <a:pt x="5524" y="14668"/>
                    </a:lnTo>
                    <a:lnTo>
                      <a:pt x="5670" y="14647"/>
                    </a:lnTo>
                    <a:lnTo>
                      <a:pt x="5754" y="14668"/>
                    </a:lnTo>
                    <a:lnTo>
                      <a:pt x="5984" y="14584"/>
                    </a:lnTo>
                    <a:lnTo>
                      <a:pt x="6277" y="14396"/>
                    </a:lnTo>
                    <a:lnTo>
                      <a:pt x="6486" y="14208"/>
                    </a:lnTo>
                    <a:lnTo>
                      <a:pt x="6570" y="14187"/>
                    </a:lnTo>
                    <a:lnTo>
                      <a:pt x="6737" y="14187"/>
                    </a:lnTo>
                    <a:lnTo>
                      <a:pt x="6905" y="14249"/>
                    </a:lnTo>
                    <a:lnTo>
                      <a:pt x="7051" y="14270"/>
                    </a:lnTo>
                    <a:lnTo>
                      <a:pt x="7198" y="14208"/>
                    </a:lnTo>
                    <a:lnTo>
                      <a:pt x="7407" y="14249"/>
                    </a:lnTo>
                    <a:lnTo>
                      <a:pt x="7742" y="14145"/>
                    </a:lnTo>
                    <a:lnTo>
                      <a:pt x="7930" y="14082"/>
                    </a:lnTo>
                    <a:lnTo>
                      <a:pt x="8056" y="13977"/>
                    </a:lnTo>
                    <a:lnTo>
                      <a:pt x="8139" y="13977"/>
                    </a:lnTo>
                    <a:lnTo>
                      <a:pt x="8307" y="13852"/>
                    </a:lnTo>
                    <a:lnTo>
                      <a:pt x="8558" y="13852"/>
                    </a:lnTo>
                    <a:lnTo>
                      <a:pt x="9186" y="13810"/>
                    </a:lnTo>
                    <a:lnTo>
                      <a:pt x="9395" y="13852"/>
                    </a:lnTo>
                    <a:lnTo>
                      <a:pt x="9520" y="13852"/>
                    </a:lnTo>
                    <a:lnTo>
                      <a:pt x="9709" y="13810"/>
                    </a:lnTo>
                    <a:lnTo>
                      <a:pt x="9834" y="13831"/>
                    </a:lnTo>
                    <a:lnTo>
                      <a:pt x="10022" y="13977"/>
                    </a:lnTo>
                    <a:lnTo>
                      <a:pt x="10148" y="14208"/>
                    </a:lnTo>
                    <a:lnTo>
                      <a:pt x="10253" y="14249"/>
                    </a:lnTo>
                    <a:lnTo>
                      <a:pt x="10336" y="14187"/>
                    </a:lnTo>
                    <a:lnTo>
                      <a:pt x="10378" y="14166"/>
                    </a:lnTo>
                    <a:lnTo>
                      <a:pt x="10441" y="14208"/>
                    </a:lnTo>
                    <a:lnTo>
                      <a:pt x="10504" y="14187"/>
                    </a:lnTo>
                    <a:lnTo>
                      <a:pt x="10650" y="14208"/>
                    </a:lnTo>
                    <a:lnTo>
                      <a:pt x="10755" y="14354"/>
                    </a:lnTo>
                    <a:lnTo>
                      <a:pt x="10880" y="14375"/>
                    </a:lnTo>
                    <a:lnTo>
                      <a:pt x="10964" y="14354"/>
                    </a:lnTo>
                    <a:lnTo>
                      <a:pt x="11194" y="14542"/>
                    </a:lnTo>
                    <a:lnTo>
                      <a:pt x="11194" y="14647"/>
                    </a:lnTo>
                    <a:lnTo>
                      <a:pt x="11278" y="14647"/>
                    </a:lnTo>
                    <a:lnTo>
                      <a:pt x="11341" y="14731"/>
                    </a:lnTo>
                    <a:lnTo>
                      <a:pt x="11320" y="14814"/>
                    </a:lnTo>
                    <a:lnTo>
                      <a:pt x="11215" y="14814"/>
                    </a:lnTo>
                    <a:lnTo>
                      <a:pt x="11194" y="14898"/>
                    </a:lnTo>
                    <a:lnTo>
                      <a:pt x="11299" y="15107"/>
                    </a:lnTo>
                    <a:lnTo>
                      <a:pt x="11403" y="15128"/>
                    </a:lnTo>
                    <a:lnTo>
                      <a:pt x="11508" y="15254"/>
                    </a:lnTo>
                    <a:lnTo>
                      <a:pt x="11550" y="15421"/>
                    </a:lnTo>
                    <a:lnTo>
                      <a:pt x="11529" y="15526"/>
                    </a:lnTo>
                    <a:lnTo>
                      <a:pt x="11655" y="15819"/>
                    </a:lnTo>
                    <a:lnTo>
                      <a:pt x="11613" y="15944"/>
                    </a:lnTo>
                    <a:lnTo>
                      <a:pt x="11655" y="16007"/>
                    </a:lnTo>
                    <a:lnTo>
                      <a:pt x="11634" y="16154"/>
                    </a:lnTo>
                    <a:lnTo>
                      <a:pt x="11613" y="16237"/>
                    </a:lnTo>
                    <a:lnTo>
                      <a:pt x="11529" y="16216"/>
                    </a:lnTo>
                    <a:lnTo>
                      <a:pt x="11508" y="16237"/>
                    </a:lnTo>
                    <a:lnTo>
                      <a:pt x="11592" y="16363"/>
                    </a:lnTo>
                    <a:lnTo>
                      <a:pt x="11655" y="16384"/>
                    </a:lnTo>
                    <a:lnTo>
                      <a:pt x="11717" y="16530"/>
                    </a:lnTo>
                    <a:lnTo>
                      <a:pt x="11822" y="16488"/>
                    </a:lnTo>
                    <a:lnTo>
                      <a:pt x="11927" y="16572"/>
                    </a:lnTo>
                    <a:lnTo>
                      <a:pt x="11927" y="16467"/>
                    </a:lnTo>
                    <a:lnTo>
                      <a:pt x="11864" y="16363"/>
                    </a:lnTo>
                    <a:lnTo>
                      <a:pt x="11927" y="16300"/>
                    </a:lnTo>
                    <a:lnTo>
                      <a:pt x="11968" y="16174"/>
                    </a:lnTo>
                    <a:lnTo>
                      <a:pt x="12073" y="16174"/>
                    </a:lnTo>
                    <a:lnTo>
                      <a:pt x="12136" y="16070"/>
                    </a:lnTo>
                    <a:lnTo>
                      <a:pt x="12240" y="16028"/>
                    </a:lnTo>
                    <a:lnTo>
                      <a:pt x="12261" y="15923"/>
                    </a:lnTo>
                    <a:lnTo>
                      <a:pt x="12366" y="15777"/>
                    </a:lnTo>
                    <a:lnTo>
                      <a:pt x="12596" y="15693"/>
                    </a:lnTo>
                    <a:lnTo>
                      <a:pt x="12638" y="15610"/>
                    </a:lnTo>
                    <a:lnTo>
                      <a:pt x="12680" y="15610"/>
                    </a:lnTo>
                    <a:lnTo>
                      <a:pt x="12868" y="15505"/>
                    </a:lnTo>
                    <a:lnTo>
                      <a:pt x="12910" y="15338"/>
                    </a:lnTo>
                    <a:lnTo>
                      <a:pt x="13077" y="15107"/>
                    </a:lnTo>
                    <a:lnTo>
                      <a:pt x="13224" y="15086"/>
                    </a:lnTo>
                    <a:lnTo>
                      <a:pt x="13307" y="14982"/>
                    </a:lnTo>
                    <a:lnTo>
                      <a:pt x="13266" y="14856"/>
                    </a:lnTo>
                    <a:lnTo>
                      <a:pt x="13287" y="14710"/>
                    </a:lnTo>
                    <a:lnTo>
                      <a:pt x="13370" y="14877"/>
                    </a:lnTo>
                    <a:lnTo>
                      <a:pt x="13370" y="15024"/>
                    </a:lnTo>
                    <a:lnTo>
                      <a:pt x="13370" y="15191"/>
                    </a:lnTo>
                    <a:lnTo>
                      <a:pt x="13287" y="15254"/>
                    </a:lnTo>
                    <a:lnTo>
                      <a:pt x="13266" y="15547"/>
                    </a:lnTo>
                    <a:lnTo>
                      <a:pt x="13015" y="15714"/>
                    </a:lnTo>
                    <a:lnTo>
                      <a:pt x="12973" y="15840"/>
                    </a:lnTo>
                    <a:lnTo>
                      <a:pt x="12910" y="15923"/>
                    </a:lnTo>
                    <a:lnTo>
                      <a:pt x="12910" y="16070"/>
                    </a:lnTo>
                    <a:lnTo>
                      <a:pt x="12784" y="16258"/>
                    </a:lnTo>
                    <a:lnTo>
                      <a:pt x="12805" y="16300"/>
                    </a:lnTo>
                    <a:lnTo>
                      <a:pt x="12743" y="16593"/>
                    </a:lnTo>
                    <a:lnTo>
                      <a:pt x="12450" y="16572"/>
                    </a:lnTo>
                    <a:lnTo>
                      <a:pt x="12387" y="16739"/>
                    </a:lnTo>
                    <a:lnTo>
                      <a:pt x="12324" y="16823"/>
                    </a:lnTo>
                    <a:lnTo>
                      <a:pt x="12324" y="16886"/>
                    </a:lnTo>
                    <a:lnTo>
                      <a:pt x="12491" y="16823"/>
                    </a:lnTo>
                    <a:lnTo>
                      <a:pt x="12659" y="16760"/>
                    </a:lnTo>
                    <a:lnTo>
                      <a:pt x="12868" y="16823"/>
                    </a:lnTo>
                    <a:lnTo>
                      <a:pt x="13056" y="16530"/>
                    </a:lnTo>
                    <a:lnTo>
                      <a:pt x="13098" y="16216"/>
                    </a:lnTo>
                    <a:lnTo>
                      <a:pt x="13266" y="16049"/>
                    </a:lnTo>
                    <a:lnTo>
                      <a:pt x="13307" y="16112"/>
                    </a:lnTo>
                    <a:lnTo>
                      <a:pt x="13307" y="16384"/>
                    </a:lnTo>
                    <a:lnTo>
                      <a:pt x="13370" y="16551"/>
                    </a:lnTo>
                    <a:lnTo>
                      <a:pt x="13307" y="16551"/>
                    </a:lnTo>
                    <a:lnTo>
                      <a:pt x="13328" y="16823"/>
                    </a:lnTo>
                    <a:lnTo>
                      <a:pt x="13203" y="17074"/>
                    </a:lnTo>
                    <a:lnTo>
                      <a:pt x="12994" y="17158"/>
                    </a:lnTo>
                    <a:lnTo>
                      <a:pt x="13015" y="17221"/>
                    </a:lnTo>
                    <a:lnTo>
                      <a:pt x="13161" y="17200"/>
                    </a:lnTo>
                    <a:lnTo>
                      <a:pt x="13307" y="17221"/>
                    </a:lnTo>
                    <a:lnTo>
                      <a:pt x="13391" y="17158"/>
                    </a:lnTo>
                    <a:lnTo>
                      <a:pt x="13496" y="17116"/>
                    </a:lnTo>
                    <a:lnTo>
                      <a:pt x="13600" y="17011"/>
                    </a:lnTo>
                    <a:lnTo>
                      <a:pt x="13705" y="17053"/>
                    </a:lnTo>
                    <a:lnTo>
                      <a:pt x="13789" y="17053"/>
                    </a:lnTo>
                    <a:lnTo>
                      <a:pt x="13705" y="17158"/>
                    </a:lnTo>
                    <a:lnTo>
                      <a:pt x="13642" y="17221"/>
                    </a:lnTo>
                    <a:lnTo>
                      <a:pt x="13538" y="17221"/>
                    </a:lnTo>
                    <a:lnTo>
                      <a:pt x="13517" y="17283"/>
                    </a:lnTo>
                    <a:lnTo>
                      <a:pt x="13621" y="17430"/>
                    </a:lnTo>
                    <a:lnTo>
                      <a:pt x="13684" y="17576"/>
                    </a:lnTo>
                    <a:lnTo>
                      <a:pt x="13747" y="17744"/>
                    </a:lnTo>
                    <a:lnTo>
                      <a:pt x="13747" y="17953"/>
                    </a:lnTo>
                    <a:lnTo>
                      <a:pt x="13726" y="18225"/>
                    </a:lnTo>
                    <a:lnTo>
                      <a:pt x="13600" y="18371"/>
                    </a:lnTo>
                    <a:lnTo>
                      <a:pt x="13621" y="18455"/>
                    </a:lnTo>
                    <a:lnTo>
                      <a:pt x="13600" y="18664"/>
                    </a:lnTo>
                    <a:lnTo>
                      <a:pt x="13705" y="18748"/>
                    </a:lnTo>
                    <a:lnTo>
                      <a:pt x="13789" y="18895"/>
                    </a:lnTo>
                    <a:lnTo>
                      <a:pt x="13810" y="19083"/>
                    </a:lnTo>
                    <a:lnTo>
                      <a:pt x="14019" y="19355"/>
                    </a:lnTo>
                    <a:lnTo>
                      <a:pt x="14165" y="19397"/>
                    </a:lnTo>
                    <a:lnTo>
                      <a:pt x="14270" y="19480"/>
                    </a:lnTo>
                    <a:lnTo>
                      <a:pt x="14333" y="19606"/>
                    </a:lnTo>
                    <a:lnTo>
                      <a:pt x="14437" y="19627"/>
                    </a:lnTo>
                    <a:lnTo>
                      <a:pt x="14458" y="19585"/>
                    </a:lnTo>
                    <a:lnTo>
                      <a:pt x="14542" y="19564"/>
                    </a:lnTo>
                    <a:lnTo>
                      <a:pt x="14688" y="19585"/>
                    </a:lnTo>
                    <a:lnTo>
                      <a:pt x="14835" y="19731"/>
                    </a:lnTo>
                    <a:lnTo>
                      <a:pt x="14960" y="19773"/>
                    </a:lnTo>
                    <a:lnTo>
                      <a:pt x="15086" y="19899"/>
                    </a:lnTo>
                    <a:lnTo>
                      <a:pt x="15107" y="20003"/>
                    </a:lnTo>
                    <a:lnTo>
                      <a:pt x="15212" y="20045"/>
                    </a:lnTo>
                    <a:lnTo>
                      <a:pt x="15358" y="20192"/>
                    </a:lnTo>
                    <a:lnTo>
                      <a:pt x="15421" y="20192"/>
                    </a:lnTo>
                    <a:lnTo>
                      <a:pt x="15463" y="20108"/>
                    </a:lnTo>
                    <a:lnTo>
                      <a:pt x="15693" y="20003"/>
                    </a:lnTo>
                    <a:lnTo>
                      <a:pt x="15776" y="19899"/>
                    </a:lnTo>
                    <a:lnTo>
                      <a:pt x="15902" y="19899"/>
                    </a:lnTo>
                    <a:lnTo>
                      <a:pt x="16048" y="19773"/>
                    </a:lnTo>
                    <a:lnTo>
                      <a:pt x="16153" y="19773"/>
                    </a:lnTo>
                    <a:lnTo>
                      <a:pt x="16195" y="19711"/>
                    </a:lnTo>
                    <a:lnTo>
                      <a:pt x="16153" y="19669"/>
                    </a:lnTo>
                    <a:lnTo>
                      <a:pt x="16048" y="19627"/>
                    </a:lnTo>
                    <a:lnTo>
                      <a:pt x="16090" y="19564"/>
                    </a:lnTo>
                    <a:lnTo>
                      <a:pt x="16320" y="19397"/>
                    </a:lnTo>
                    <a:lnTo>
                      <a:pt x="16509" y="19522"/>
                    </a:lnTo>
                    <a:lnTo>
                      <a:pt x="16509" y="19669"/>
                    </a:lnTo>
                    <a:lnTo>
                      <a:pt x="16258" y="19794"/>
                    </a:lnTo>
                    <a:lnTo>
                      <a:pt x="16320" y="19899"/>
                    </a:lnTo>
                    <a:lnTo>
                      <a:pt x="16404" y="19920"/>
                    </a:lnTo>
                    <a:lnTo>
                      <a:pt x="16467" y="19815"/>
                    </a:lnTo>
                    <a:lnTo>
                      <a:pt x="16572" y="19731"/>
                    </a:lnTo>
                    <a:lnTo>
                      <a:pt x="16676" y="19815"/>
                    </a:lnTo>
                    <a:lnTo>
                      <a:pt x="16676" y="19920"/>
                    </a:lnTo>
                    <a:lnTo>
                      <a:pt x="16613" y="19920"/>
                    </a:lnTo>
                    <a:lnTo>
                      <a:pt x="16509" y="20003"/>
                    </a:lnTo>
                    <a:lnTo>
                      <a:pt x="16655" y="20192"/>
                    </a:lnTo>
                    <a:lnTo>
                      <a:pt x="16676" y="20401"/>
                    </a:lnTo>
                    <a:lnTo>
                      <a:pt x="16760" y="20338"/>
                    </a:lnTo>
                    <a:lnTo>
                      <a:pt x="16844" y="20359"/>
                    </a:lnTo>
                    <a:lnTo>
                      <a:pt x="16844" y="20464"/>
                    </a:lnTo>
                    <a:lnTo>
                      <a:pt x="16927" y="20610"/>
                    </a:lnTo>
                    <a:lnTo>
                      <a:pt x="16990" y="20443"/>
                    </a:lnTo>
                    <a:lnTo>
                      <a:pt x="16990" y="20296"/>
                    </a:lnTo>
                    <a:lnTo>
                      <a:pt x="16885" y="20359"/>
                    </a:lnTo>
                    <a:lnTo>
                      <a:pt x="16885" y="20317"/>
                    </a:lnTo>
                    <a:lnTo>
                      <a:pt x="16948" y="20234"/>
                    </a:lnTo>
                    <a:lnTo>
                      <a:pt x="17241" y="20234"/>
                    </a:lnTo>
                    <a:lnTo>
                      <a:pt x="17262" y="20296"/>
                    </a:lnTo>
                    <a:lnTo>
                      <a:pt x="17304" y="20234"/>
                    </a:lnTo>
                    <a:lnTo>
                      <a:pt x="17450" y="20024"/>
                    </a:lnTo>
                    <a:lnTo>
                      <a:pt x="17764" y="19836"/>
                    </a:lnTo>
                    <a:lnTo>
                      <a:pt x="17911" y="19711"/>
                    </a:lnTo>
                    <a:lnTo>
                      <a:pt x="17827" y="19711"/>
                    </a:lnTo>
                    <a:lnTo>
                      <a:pt x="17764" y="19731"/>
                    </a:lnTo>
                    <a:lnTo>
                      <a:pt x="17785" y="19711"/>
                    </a:lnTo>
                    <a:lnTo>
                      <a:pt x="17681" y="19669"/>
                    </a:lnTo>
                    <a:lnTo>
                      <a:pt x="17932" y="19669"/>
                    </a:lnTo>
                    <a:lnTo>
                      <a:pt x="18183" y="19606"/>
                    </a:lnTo>
                    <a:lnTo>
                      <a:pt x="18622" y="19501"/>
                    </a:lnTo>
                    <a:lnTo>
                      <a:pt x="18957" y="19585"/>
                    </a:lnTo>
                    <a:lnTo>
                      <a:pt x="19124" y="19501"/>
                    </a:lnTo>
                    <a:lnTo>
                      <a:pt x="19124" y="19397"/>
                    </a:lnTo>
                    <a:lnTo>
                      <a:pt x="19229" y="19397"/>
                    </a:lnTo>
                    <a:lnTo>
                      <a:pt x="19333" y="19313"/>
                    </a:lnTo>
                    <a:lnTo>
                      <a:pt x="19438" y="19104"/>
                    </a:lnTo>
                    <a:lnTo>
                      <a:pt x="19375" y="18895"/>
                    </a:lnTo>
                    <a:lnTo>
                      <a:pt x="19375" y="18769"/>
                    </a:lnTo>
                    <a:lnTo>
                      <a:pt x="19585" y="18560"/>
                    </a:lnTo>
                    <a:lnTo>
                      <a:pt x="19585" y="18225"/>
                    </a:lnTo>
                    <a:lnTo>
                      <a:pt x="19668" y="18099"/>
                    </a:lnTo>
                    <a:lnTo>
                      <a:pt x="19710" y="17869"/>
                    </a:lnTo>
                    <a:lnTo>
                      <a:pt x="19815" y="17827"/>
                    </a:lnTo>
                    <a:lnTo>
                      <a:pt x="19815" y="17702"/>
                    </a:lnTo>
                    <a:lnTo>
                      <a:pt x="20170" y="17283"/>
                    </a:lnTo>
                    <a:lnTo>
                      <a:pt x="20275" y="17262"/>
                    </a:lnTo>
                    <a:lnTo>
                      <a:pt x="20317" y="17011"/>
                    </a:lnTo>
                    <a:lnTo>
                      <a:pt x="20442" y="16823"/>
                    </a:lnTo>
                    <a:lnTo>
                      <a:pt x="20547" y="16593"/>
                    </a:lnTo>
                    <a:lnTo>
                      <a:pt x="20694" y="16446"/>
                    </a:lnTo>
                    <a:lnTo>
                      <a:pt x="20652" y="16342"/>
                    </a:lnTo>
                    <a:lnTo>
                      <a:pt x="20756" y="16258"/>
                    </a:lnTo>
                    <a:lnTo>
                      <a:pt x="20861" y="16049"/>
                    </a:lnTo>
                    <a:lnTo>
                      <a:pt x="20798" y="15965"/>
                    </a:lnTo>
                    <a:lnTo>
                      <a:pt x="20966" y="15902"/>
                    </a:lnTo>
                    <a:lnTo>
                      <a:pt x="21070" y="15714"/>
                    </a:lnTo>
                    <a:lnTo>
                      <a:pt x="21154" y="15630"/>
                    </a:lnTo>
                    <a:lnTo>
                      <a:pt x="21258" y="15442"/>
                    </a:lnTo>
                    <a:lnTo>
                      <a:pt x="21426" y="15400"/>
                    </a:lnTo>
                    <a:lnTo>
                      <a:pt x="21530" y="15338"/>
                    </a:lnTo>
                    <a:lnTo>
                      <a:pt x="21342" y="15338"/>
                    </a:lnTo>
                    <a:lnTo>
                      <a:pt x="21384" y="15296"/>
                    </a:lnTo>
                    <a:lnTo>
                      <a:pt x="21593" y="15254"/>
                    </a:lnTo>
                    <a:lnTo>
                      <a:pt x="21782" y="15170"/>
                    </a:lnTo>
                    <a:lnTo>
                      <a:pt x="21802" y="15003"/>
                    </a:lnTo>
                    <a:lnTo>
                      <a:pt x="21782" y="14961"/>
                    </a:lnTo>
                    <a:lnTo>
                      <a:pt x="21802" y="14814"/>
                    </a:lnTo>
                    <a:lnTo>
                      <a:pt x="22012" y="14689"/>
                    </a:lnTo>
                    <a:lnTo>
                      <a:pt x="22012" y="14563"/>
                    </a:lnTo>
                    <a:lnTo>
                      <a:pt x="22158" y="14501"/>
                    </a:lnTo>
                    <a:lnTo>
                      <a:pt x="22284" y="14291"/>
                    </a:lnTo>
                    <a:lnTo>
                      <a:pt x="22263" y="14187"/>
                    </a:lnTo>
                    <a:lnTo>
                      <a:pt x="22305" y="14019"/>
                    </a:lnTo>
                    <a:lnTo>
                      <a:pt x="22284" y="13957"/>
                    </a:lnTo>
                    <a:lnTo>
                      <a:pt x="22284" y="13852"/>
                    </a:lnTo>
                    <a:lnTo>
                      <a:pt x="22430" y="13496"/>
                    </a:lnTo>
                    <a:lnTo>
                      <a:pt x="22493" y="13287"/>
                    </a:lnTo>
                    <a:lnTo>
                      <a:pt x="22702" y="12910"/>
                    </a:lnTo>
                    <a:lnTo>
                      <a:pt x="22702" y="12785"/>
                    </a:lnTo>
                    <a:lnTo>
                      <a:pt x="22807" y="12492"/>
                    </a:lnTo>
                    <a:lnTo>
                      <a:pt x="22953" y="12366"/>
                    </a:lnTo>
                    <a:lnTo>
                      <a:pt x="23016" y="12199"/>
                    </a:lnTo>
                    <a:lnTo>
                      <a:pt x="22953" y="12053"/>
                    </a:lnTo>
                    <a:lnTo>
                      <a:pt x="23058" y="11927"/>
                    </a:lnTo>
                    <a:lnTo>
                      <a:pt x="22995" y="11655"/>
                    </a:lnTo>
                    <a:lnTo>
                      <a:pt x="22995" y="11529"/>
                    </a:lnTo>
                    <a:lnTo>
                      <a:pt x="22911" y="11320"/>
                    </a:lnTo>
                    <a:lnTo>
                      <a:pt x="22891" y="11236"/>
                    </a:lnTo>
                    <a:lnTo>
                      <a:pt x="22849" y="11111"/>
                    </a:lnTo>
                    <a:lnTo>
                      <a:pt x="22911" y="11069"/>
                    </a:lnTo>
                    <a:lnTo>
                      <a:pt x="22911" y="10923"/>
                    </a:lnTo>
                    <a:lnTo>
                      <a:pt x="23016" y="10776"/>
                    </a:lnTo>
                    <a:lnTo>
                      <a:pt x="23016" y="10713"/>
                    </a:lnTo>
                    <a:lnTo>
                      <a:pt x="22995" y="10379"/>
                    </a:lnTo>
                    <a:lnTo>
                      <a:pt x="23058" y="10253"/>
                    </a:lnTo>
                    <a:lnTo>
                      <a:pt x="23016" y="10190"/>
                    </a:lnTo>
                    <a:lnTo>
                      <a:pt x="22995" y="10065"/>
                    </a:lnTo>
                    <a:lnTo>
                      <a:pt x="22995" y="9856"/>
                    </a:lnTo>
                    <a:lnTo>
                      <a:pt x="22932" y="9835"/>
                    </a:lnTo>
                    <a:lnTo>
                      <a:pt x="22995" y="9688"/>
                    </a:lnTo>
                    <a:lnTo>
                      <a:pt x="22891" y="9667"/>
                    </a:lnTo>
                    <a:lnTo>
                      <a:pt x="22828" y="9542"/>
                    </a:lnTo>
                    <a:lnTo>
                      <a:pt x="22828" y="9416"/>
                    </a:lnTo>
                    <a:lnTo>
                      <a:pt x="22702" y="9312"/>
                    </a:lnTo>
                    <a:lnTo>
                      <a:pt x="22619" y="9144"/>
                    </a:lnTo>
                    <a:lnTo>
                      <a:pt x="22598" y="8956"/>
                    </a:lnTo>
                    <a:lnTo>
                      <a:pt x="22514" y="8830"/>
                    </a:lnTo>
                    <a:lnTo>
                      <a:pt x="22430" y="8830"/>
                    </a:lnTo>
                    <a:lnTo>
                      <a:pt x="22367" y="8851"/>
                    </a:lnTo>
                    <a:lnTo>
                      <a:pt x="22284" y="8809"/>
                    </a:lnTo>
                    <a:lnTo>
                      <a:pt x="22263" y="8642"/>
                    </a:lnTo>
                    <a:lnTo>
                      <a:pt x="22200" y="8621"/>
                    </a:lnTo>
                    <a:lnTo>
                      <a:pt x="22179" y="8537"/>
                    </a:lnTo>
                    <a:lnTo>
                      <a:pt x="22054" y="8412"/>
                    </a:lnTo>
                    <a:lnTo>
                      <a:pt x="21970" y="8370"/>
                    </a:lnTo>
                    <a:lnTo>
                      <a:pt x="22012" y="8265"/>
                    </a:lnTo>
                    <a:lnTo>
                      <a:pt x="21949" y="8119"/>
                    </a:lnTo>
                    <a:lnTo>
                      <a:pt x="22054" y="7993"/>
                    </a:lnTo>
                    <a:lnTo>
                      <a:pt x="22074" y="7805"/>
                    </a:lnTo>
                    <a:lnTo>
                      <a:pt x="22012" y="7742"/>
                    </a:lnTo>
                    <a:lnTo>
                      <a:pt x="22054" y="7638"/>
                    </a:lnTo>
                    <a:lnTo>
                      <a:pt x="21970" y="7575"/>
                    </a:lnTo>
                    <a:lnTo>
                      <a:pt x="21949" y="7638"/>
                    </a:lnTo>
                    <a:lnTo>
                      <a:pt x="21991" y="7679"/>
                    </a:lnTo>
                    <a:lnTo>
                      <a:pt x="21949" y="7763"/>
                    </a:lnTo>
                    <a:lnTo>
                      <a:pt x="21677" y="7533"/>
                    </a:lnTo>
                    <a:lnTo>
                      <a:pt x="21635" y="7366"/>
                    </a:lnTo>
                    <a:lnTo>
                      <a:pt x="21572" y="7387"/>
                    </a:lnTo>
                    <a:lnTo>
                      <a:pt x="21572" y="7470"/>
                    </a:lnTo>
                    <a:lnTo>
                      <a:pt x="21551" y="7575"/>
                    </a:lnTo>
                    <a:lnTo>
                      <a:pt x="21593" y="7763"/>
                    </a:lnTo>
                    <a:lnTo>
                      <a:pt x="21468" y="7596"/>
                    </a:lnTo>
                    <a:lnTo>
                      <a:pt x="21426" y="7659"/>
                    </a:lnTo>
                    <a:lnTo>
                      <a:pt x="21426" y="7554"/>
                    </a:lnTo>
                    <a:lnTo>
                      <a:pt x="21363" y="7470"/>
                    </a:lnTo>
                    <a:lnTo>
                      <a:pt x="21342" y="7135"/>
                    </a:lnTo>
                    <a:lnTo>
                      <a:pt x="21384" y="7115"/>
                    </a:lnTo>
                    <a:lnTo>
                      <a:pt x="21384" y="7031"/>
                    </a:lnTo>
                    <a:lnTo>
                      <a:pt x="21279" y="6947"/>
                    </a:lnTo>
                    <a:lnTo>
                      <a:pt x="21321" y="6863"/>
                    </a:lnTo>
                    <a:lnTo>
                      <a:pt x="21238" y="6801"/>
                    </a:lnTo>
                    <a:lnTo>
                      <a:pt x="21258" y="6696"/>
                    </a:lnTo>
                    <a:lnTo>
                      <a:pt x="21070" y="6529"/>
                    </a:lnTo>
                    <a:lnTo>
                      <a:pt x="21028" y="6424"/>
                    </a:lnTo>
                    <a:lnTo>
                      <a:pt x="21028" y="6299"/>
                    </a:lnTo>
                    <a:lnTo>
                      <a:pt x="21133" y="6319"/>
                    </a:lnTo>
                    <a:lnTo>
                      <a:pt x="21133" y="6194"/>
                    </a:lnTo>
                    <a:lnTo>
                      <a:pt x="21028" y="6027"/>
                    </a:lnTo>
                    <a:lnTo>
                      <a:pt x="20966" y="6068"/>
                    </a:lnTo>
                    <a:lnTo>
                      <a:pt x="20861" y="6068"/>
                    </a:lnTo>
                    <a:lnTo>
                      <a:pt x="20756" y="5880"/>
                    </a:lnTo>
                    <a:lnTo>
                      <a:pt x="20694" y="5880"/>
                    </a:lnTo>
                    <a:lnTo>
                      <a:pt x="20589" y="5796"/>
                    </a:lnTo>
                    <a:lnTo>
                      <a:pt x="20505" y="5859"/>
                    </a:lnTo>
                    <a:lnTo>
                      <a:pt x="20484" y="5796"/>
                    </a:lnTo>
                    <a:lnTo>
                      <a:pt x="20338" y="5754"/>
                    </a:lnTo>
                    <a:lnTo>
                      <a:pt x="20275" y="5817"/>
                    </a:lnTo>
                    <a:lnTo>
                      <a:pt x="20317" y="5713"/>
                    </a:lnTo>
                    <a:lnTo>
                      <a:pt x="20442" y="5692"/>
                    </a:lnTo>
                    <a:lnTo>
                      <a:pt x="20442" y="5608"/>
                    </a:lnTo>
                    <a:lnTo>
                      <a:pt x="20422" y="5545"/>
                    </a:lnTo>
                    <a:lnTo>
                      <a:pt x="20296" y="5566"/>
                    </a:lnTo>
                    <a:lnTo>
                      <a:pt x="20191" y="5545"/>
                    </a:lnTo>
                    <a:lnTo>
                      <a:pt x="20170" y="5482"/>
                    </a:lnTo>
                    <a:lnTo>
                      <a:pt x="20087" y="5482"/>
                    </a:lnTo>
                    <a:lnTo>
                      <a:pt x="19857" y="5336"/>
                    </a:lnTo>
                    <a:lnTo>
                      <a:pt x="19752" y="5127"/>
                    </a:lnTo>
                    <a:lnTo>
                      <a:pt x="19710" y="4918"/>
                    </a:lnTo>
                    <a:lnTo>
                      <a:pt x="19668" y="4771"/>
                    </a:lnTo>
                    <a:lnTo>
                      <a:pt x="19668" y="4666"/>
                    </a:lnTo>
                    <a:lnTo>
                      <a:pt x="19710" y="4646"/>
                    </a:lnTo>
                    <a:lnTo>
                      <a:pt x="19773" y="4415"/>
                    </a:lnTo>
                    <a:lnTo>
                      <a:pt x="19689" y="4122"/>
                    </a:lnTo>
                    <a:lnTo>
                      <a:pt x="19647" y="3976"/>
                    </a:lnTo>
                    <a:lnTo>
                      <a:pt x="19689" y="3934"/>
                    </a:lnTo>
                    <a:lnTo>
                      <a:pt x="19606" y="3892"/>
                    </a:lnTo>
                    <a:lnTo>
                      <a:pt x="19543" y="3892"/>
                    </a:lnTo>
                    <a:lnTo>
                      <a:pt x="19438" y="3662"/>
                    </a:lnTo>
                    <a:lnTo>
                      <a:pt x="19438" y="3369"/>
                    </a:lnTo>
                    <a:lnTo>
                      <a:pt x="19459" y="3348"/>
                    </a:lnTo>
                    <a:lnTo>
                      <a:pt x="19459" y="3265"/>
                    </a:lnTo>
                    <a:lnTo>
                      <a:pt x="19396" y="3202"/>
                    </a:lnTo>
                    <a:lnTo>
                      <a:pt x="19375" y="2846"/>
                    </a:lnTo>
                    <a:lnTo>
                      <a:pt x="19438" y="2762"/>
                    </a:lnTo>
                    <a:lnTo>
                      <a:pt x="19375" y="2637"/>
                    </a:lnTo>
                    <a:lnTo>
                      <a:pt x="19438" y="2616"/>
                    </a:lnTo>
                    <a:lnTo>
                      <a:pt x="19438" y="2532"/>
                    </a:lnTo>
                    <a:lnTo>
                      <a:pt x="19250" y="2323"/>
                    </a:lnTo>
                    <a:lnTo>
                      <a:pt x="19124" y="2260"/>
                    </a:lnTo>
                    <a:lnTo>
                      <a:pt x="19145" y="2218"/>
                    </a:lnTo>
                    <a:lnTo>
                      <a:pt x="19020" y="2093"/>
                    </a:lnTo>
                    <a:lnTo>
                      <a:pt x="18915" y="2156"/>
                    </a:lnTo>
                    <a:lnTo>
                      <a:pt x="18852" y="2114"/>
                    </a:lnTo>
                    <a:lnTo>
                      <a:pt x="18769" y="2239"/>
                    </a:lnTo>
                    <a:lnTo>
                      <a:pt x="18706" y="2239"/>
                    </a:lnTo>
                    <a:lnTo>
                      <a:pt x="18559" y="2051"/>
                    </a:lnTo>
                    <a:lnTo>
                      <a:pt x="18601" y="1988"/>
                    </a:lnTo>
                    <a:lnTo>
                      <a:pt x="18517" y="1800"/>
                    </a:lnTo>
                    <a:lnTo>
                      <a:pt x="18538" y="1591"/>
                    </a:lnTo>
                    <a:lnTo>
                      <a:pt x="18517" y="1319"/>
                    </a:lnTo>
                    <a:lnTo>
                      <a:pt x="18497" y="1361"/>
                    </a:lnTo>
                    <a:lnTo>
                      <a:pt x="18434" y="1256"/>
                    </a:lnTo>
                    <a:lnTo>
                      <a:pt x="18497" y="1151"/>
                    </a:lnTo>
                    <a:lnTo>
                      <a:pt x="18413" y="1047"/>
                    </a:lnTo>
                    <a:lnTo>
                      <a:pt x="18392" y="942"/>
                    </a:lnTo>
                    <a:lnTo>
                      <a:pt x="18329" y="900"/>
                    </a:lnTo>
                    <a:lnTo>
                      <a:pt x="18329" y="754"/>
                    </a:lnTo>
                    <a:lnTo>
                      <a:pt x="18413" y="670"/>
                    </a:lnTo>
                    <a:lnTo>
                      <a:pt x="18329" y="649"/>
                    </a:lnTo>
                    <a:lnTo>
                      <a:pt x="18225" y="670"/>
                    </a:lnTo>
                    <a:lnTo>
                      <a:pt x="18141" y="586"/>
                    </a:lnTo>
                    <a:lnTo>
                      <a:pt x="18204" y="314"/>
                    </a:lnTo>
                    <a:lnTo>
                      <a:pt x="18183" y="252"/>
                    </a:lnTo>
                    <a:lnTo>
                      <a:pt x="18120" y="105"/>
                    </a:lnTo>
                    <a:lnTo>
                      <a:pt x="18015" y="63"/>
                    </a:lnTo>
                    <a:lnTo>
                      <a:pt x="1801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A6CBC2"/>
                  </a:solidFill>
                </a:endParaRPr>
              </a:p>
            </p:txBody>
          </p:sp>
          <p:sp>
            <p:nvSpPr>
              <p:cNvPr id="896" name="Google Shape;896;p32"/>
              <p:cNvSpPr/>
              <p:nvPr/>
            </p:nvSpPr>
            <p:spPr>
              <a:xfrm>
                <a:off x="5683950" y="3957275"/>
                <a:ext cx="54950" cy="71175"/>
              </a:xfrm>
              <a:custGeom>
                <a:rect b="b" l="l" r="r" t="t"/>
                <a:pathLst>
                  <a:path extrusionOk="0" h="2847" w="2198">
                    <a:moveTo>
                      <a:pt x="168" y="1"/>
                    </a:moveTo>
                    <a:lnTo>
                      <a:pt x="126" y="64"/>
                    </a:lnTo>
                    <a:lnTo>
                      <a:pt x="126" y="189"/>
                    </a:lnTo>
                    <a:lnTo>
                      <a:pt x="105" y="210"/>
                    </a:lnTo>
                    <a:lnTo>
                      <a:pt x="105" y="336"/>
                    </a:lnTo>
                    <a:lnTo>
                      <a:pt x="126" y="587"/>
                    </a:lnTo>
                    <a:lnTo>
                      <a:pt x="105" y="733"/>
                    </a:lnTo>
                    <a:lnTo>
                      <a:pt x="126" y="1005"/>
                    </a:lnTo>
                    <a:lnTo>
                      <a:pt x="168" y="1214"/>
                    </a:lnTo>
                    <a:lnTo>
                      <a:pt x="126" y="1361"/>
                    </a:lnTo>
                    <a:lnTo>
                      <a:pt x="189" y="1382"/>
                    </a:lnTo>
                    <a:lnTo>
                      <a:pt x="189" y="1466"/>
                    </a:lnTo>
                    <a:lnTo>
                      <a:pt x="294" y="1570"/>
                    </a:lnTo>
                    <a:lnTo>
                      <a:pt x="168" y="1570"/>
                    </a:lnTo>
                    <a:lnTo>
                      <a:pt x="64" y="1466"/>
                    </a:lnTo>
                    <a:lnTo>
                      <a:pt x="1" y="1570"/>
                    </a:lnTo>
                    <a:lnTo>
                      <a:pt x="1" y="1779"/>
                    </a:lnTo>
                    <a:lnTo>
                      <a:pt x="85" y="1842"/>
                    </a:lnTo>
                    <a:lnTo>
                      <a:pt x="64" y="1884"/>
                    </a:lnTo>
                    <a:lnTo>
                      <a:pt x="64" y="2198"/>
                    </a:lnTo>
                    <a:lnTo>
                      <a:pt x="105" y="2261"/>
                    </a:lnTo>
                    <a:lnTo>
                      <a:pt x="85" y="2303"/>
                    </a:lnTo>
                    <a:lnTo>
                      <a:pt x="105" y="2470"/>
                    </a:lnTo>
                    <a:lnTo>
                      <a:pt x="210" y="2491"/>
                    </a:lnTo>
                    <a:lnTo>
                      <a:pt x="168" y="2575"/>
                    </a:lnTo>
                    <a:lnTo>
                      <a:pt x="168" y="2700"/>
                    </a:lnTo>
                    <a:lnTo>
                      <a:pt x="210" y="2721"/>
                    </a:lnTo>
                    <a:lnTo>
                      <a:pt x="315" y="2700"/>
                    </a:lnTo>
                    <a:lnTo>
                      <a:pt x="398" y="2784"/>
                    </a:lnTo>
                    <a:lnTo>
                      <a:pt x="503" y="2637"/>
                    </a:lnTo>
                    <a:lnTo>
                      <a:pt x="503" y="2742"/>
                    </a:lnTo>
                    <a:lnTo>
                      <a:pt x="545" y="2847"/>
                    </a:lnTo>
                    <a:lnTo>
                      <a:pt x="649" y="2847"/>
                    </a:lnTo>
                    <a:lnTo>
                      <a:pt x="754" y="2700"/>
                    </a:lnTo>
                    <a:lnTo>
                      <a:pt x="796" y="2595"/>
                    </a:lnTo>
                    <a:lnTo>
                      <a:pt x="838" y="2407"/>
                    </a:lnTo>
                    <a:lnTo>
                      <a:pt x="921" y="2491"/>
                    </a:lnTo>
                    <a:lnTo>
                      <a:pt x="942" y="2428"/>
                    </a:lnTo>
                    <a:lnTo>
                      <a:pt x="1047" y="2365"/>
                    </a:lnTo>
                    <a:lnTo>
                      <a:pt x="1110" y="2219"/>
                    </a:lnTo>
                    <a:lnTo>
                      <a:pt x="1110" y="2365"/>
                    </a:lnTo>
                    <a:lnTo>
                      <a:pt x="1173" y="2386"/>
                    </a:lnTo>
                    <a:lnTo>
                      <a:pt x="1235" y="2282"/>
                    </a:lnTo>
                    <a:lnTo>
                      <a:pt x="1340" y="2261"/>
                    </a:lnTo>
                    <a:lnTo>
                      <a:pt x="1382" y="2303"/>
                    </a:lnTo>
                    <a:lnTo>
                      <a:pt x="1361" y="2407"/>
                    </a:lnTo>
                    <a:lnTo>
                      <a:pt x="1256" y="2365"/>
                    </a:lnTo>
                    <a:lnTo>
                      <a:pt x="1256" y="2512"/>
                    </a:lnTo>
                    <a:lnTo>
                      <a:pt x="1361" y="2470"/>
                    </a:lnTo>
                    <a:lnTo>
                      <a:pt x="1424" y="2491"/>
                    </a:lnTo>
                    <a:lnTo>
                      <a:pt x="1549" y="2303"/>
                    </a:lnTo>
                    <a:lnTo>
                      <a:pt x="1549" y="2219"/>
                    </a:lnTo>
                    <a:lnTo>
                      <a:pt x="1466" y="2177"/>
                    </a:lnTo>
                    <a:lnTo>
                      <a:pt x="1549" y="2072"/>
                    </a:lnTo>
                    <a:lnTo>
                      <a:pt x="1549" y="1947"/>
                    </a:lnTo>
                    <a:lnTo>
                      <a:pt x="1633" y="1947"/>
                    </a:lnTo>
                    <a:lnTo>
                      <a:pt x="1675" y="1884"/>
                    </a:lnTo>
                    <a:lnTo>
                      <a:pt x="1675" y="1633"/>
                    </a:lnTo>
                    <a:lnTo>
                      <a:pt x="1758" y="1570"/>
                    </a:lnTo>
                    <a:lnTo>
                      <a:pt x="1800" y="1466"/>
                    </a:lnTo>
                    <a:lnTo>
                      <a:pt x="1842" y="1633"/>
                    </a:lnTo>
                    <a:lnTo>
                      <a:pt x="1863" y="1696"/>
                    </a:lnTo>
                    <a:lnTo>
                      <a:pt x="1905" y="1570"/>
                    </a:lnTo>
                    <a:lnTo>
                      <a:pt x="1905" y="1466"/>
                    </a:lnTo>
                    <a:lnTo>
                      <a:pt x="1947" y="1424"/>
                    </a:lnTo>
                    <a:lnTo>
                      <a:pt x="1905" y="1256"/>
                    </a:lnTo>
                    <a:lnTo>
                      <a:pt x="1989" y="1131"/>
                    </a:lnTo>
                    <a:lnTo>
                      <a:pt x="1989" y="922"/>
                    </a:lnTo>
                    <a:lnTo>
                      <a:pt x="2093" y="796"/>
                    </a:lnTo>
                    <a:lnTo>
                      <a:pt x="2156" y="503"/>
                    </a:lnTo>
                    <a:lnTo>
                      <a:pt x="2198" y="398"/>
                    </a:lnTo>
                    <a:lnTo>
                      <a:pt x="2072" y="294"/>
                    </a:lnTo>
                    <a:lnTo>
                      <a:pt x="1947" y="294"/>
                    </a:lnTo>
                    <a:lnTo>
                      <a:pt x="1947" y="315"/>
                    </a:lnTo>
                    <a:lnTo>
                      <a:pt x="1884" y="419"/>
                    </a:lnTo>
                    <a:lnTo>
                      <a:pt x="1863" y="398"/>
                    </a:lnTo>
                    <a:lnTo>
                      <a:pt x="1800" y="398"/>
                    </a:lnTo>
                    <a:lnTo>
                      <a:pt x="1738" y="440"/>
                    </a:lnTo>
                    <a:lnTo>
                      <a:pt x="1675" y="503"/>
                    </a:lnTo>
                    <a:lnTo>
                      <a:pt x="1340" y="482"/>
                    </a:lnTo>
                    <a:lnTo>
                      <a:pt x="1256" y="524"/>
                    </a:lnTo>
                    <a:lnTo>
                      <a:pt x="1256" y="629"/>
                    </a:lnTo>
                    <a:lnTo>
                      <a:pt x="1173" y="545"/>
                    </a:lnTo>
                    <a:lnTo>
                      <a:pt x="1068" y="545"/>
                    </a:lnTo>
                    <a:lnTo>
                      <a:pt x="1005" y="608"/>
                    </a:lnTo>
                    <a:lnTo>
                      <a:pt x="901" y="524"/>
                    </a:lnTo>
                    <a:lnTo>
                      <a:pt x="733" y="398"/>
                    </a:lnTo>
                    <a:lnTo>
                      <a:pt x="524" y="294"/>
                    </a:lnTo>
                    <a:lnTo>
                      <a:pt x="524" y="106"/>
                    </a:lnTo>
                    <a:lnTo>
                      <a:pt x="482" y="168"/>
                    </a:lnTo>
                    <a:lnTo>
                      <a:pt x="440" y="210"/>
                    </a:lnTo>
                    <a:lnTo>
                      <a:pt x="377" y="126"/>
                    </a:lnTo>
                    <a:lnTo>
                      <a:pt x="273" y="85"/>
                    </a:lnTo>
                    <a:lnTo>
                      <a:pt x="16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97" name="Google Shape;897;p32"/>
            <p:cNvGrpSpPr/>
            <p:nvPr/>
          </p:nvGrpSpPr>
          <p:grpSpPr>
            <a:xfrm>
              <a:off x="4513507" y="4448040"/>
              <a:ext cx="337542" cy="400328"/>
              <a:chOff x="5952300" y="3852150"/>
              <a:chExt cx="231225" cy="287200"/>
            </a:xfrm>
          </p:grpSpPr>
          <p:sp>
            <p:nvSpPr>
              <p:cNvPr id="898" name="Google Shape;898;p32"/>
              <p:cNvSpPr/>
              <p:nvPr/>
            </p:nvSpPr>
            <p:spPr>
              <a:xfrm>
                <a:off x="5952300" y="3996525"/>
                <a:ext cx="145450" cy="142825"/>
              </a:xfrm>
              <a:custGeom>
                <a:rect b="b" l="l" r="r" t="t"/>
                <a:pathLst>
                  <a:path extrusionOk="0" h="5713" w="5818">
                    <a:moveTo>
                      <a:pt x="5064" y="0"/>
                    </a:moveTo>
                    <a:lnTo>
                      <a:pt x="4918" y="105"/>
                    </a:lnTo>
                    <a:lnTo>
                      <a:pt x="4834" y="126"/>
                    </a:lnTo>
                    <a:lnTo>
                      <a:pt x="4729" y="209"/>
                    </a:lnTo>
                    <a:lnTo>
                      <a:pt x="4729" y="377"/>
                    </a:lnTo>
                    <a:lnTo>
                      <a:pt x="4625" y="628"/>
                    </a:lnTo>
                    <a:lnTo>
                      <a:pt x="4520" y="753"/>
                    </a:lnTo>
                    <a:lnTo>
                      <a:pt x="4457" y="774"/>
                    </a:lnTo>
                    <a:lnTo>
                      <a:pt x="4332" y="942"/>
                    </a:lnTo>
                    <a:lnTo>
                      <a:pt x="4290" y="1025"/>
                    </a:lnTo>
                    <a:lnTo>
                      <a:pt x="4185" y="1067"/>
                    </a:lnTo>
                    <a:lnTo>
                      <a:pt x="4081" y="1046"/>
                    </a:lnTo>
                    <a:lnTo>
                      <a:pt x="3976" y="1130"/>
                    </a:lnTo>
                    <a:lnTo>
                      <a:pt x="3934" y="1235"/>
                    </a:lnTo>
                    <a:lnTo>
                      <a:pt x="3934" y="1339"/>
                    </a:lnTo>
                    <a:lnTo>
                      <a:pt x="3892" y="1360"/>
                    </a:lnTo>
                    <a:lnTo>
                      <a:pt x="3788" y="1465"/>
                    </a:lnTo>
                    <a:lnTo>
                      <a:pt x="3788" y="1590"/>
                    </a:lnTo>
                    <a:lnTo>
                      <a:pt x="3725" y="1674"/>
                    </a:lnTo>
                    <a:lnTo>
                      <a:pt x="3704" y="1758"/>
                    </a:lnTo>
                    <a:lnTo>
                      <a:pt x="3495" y="2009"/>
                    </a:lnTo>
                    <a:lnTo>
                      <a:pt x="3286" y="2176"/>
                    </a:lnTo>
                    <a:lnTo>
                      <a:pt x="3160" y="2197"/>
                    </a:lnTo>
                    <a:lnTo>
                      <a:pt x="2993" y="2281"/>
                    </a:lnTo>
                    <a:lnTo>
                      <a:pt x="2993" y="2344"/>
                    </a:lnTo>
                    <a:lnTo>
                      <a:pt x="2888" y="2344"/>
                    </a:lnTo>
                    <a:lnTo>
                      <a:pt x="2679" y="2469"/>
                    </a:lnTo>
                    <a:lnTo>
                      <a:pt x="2512" y="2616"/>
                    </a:lnTo>
                    <a:lnTo>
                      <a:pt x="2407" y="2637"/>
                    </a:lnTo>
                    <a:lnTo>
                      <a:pt x="2198" y="2783"/>
                    </a:lnTo>
                    <a:lnTo>
                      <a:pt x="2156" y="2846"/>
                    </a:lnTo>
                    <a:lnTo>
                      <a:pt x="2219" y="2929"/>
                    </a:lnTo>
                    <a:lnTo>
                      <a:pt x="2219" y="3055"/>
                    </a:lnTo>
                    <a:lnTo>
                      <a:pt x="2114" y="2950"/>
                    </a:lnTo>
                    <a:lnTo>
                      <a:pt x="2093" y="2929"/>
                    </a:lnTo>
                    <a:lnTo>
                      <a:pt x="1988" y="2950"/>
                    </a:lnTo>
                    <a:lnTo>
                      <a:pt x="1884" y="2992"/>
                    </a:lnTo>
                    <a:lnTo>
                      <a:pt x="1821" y="2950"/>
                    </a:lnTo>
                    <a:lnTo>
                      <a:pt x="1737" y="2950"/>
                    </a:lnTo>
                    <a:lnTo>
                      <a:pt x="1570" y="3118"/>
                    </a:lnTo>
                    <a:lnTo>
                      <a:pt x="1507" y="3201"/>
                    </a:lnTo>
                    <a:lnTo>
                      <a:pt x="1361" y="3327"/>
                    </a:lnTo>
                    <a:lnTo>
                      <a:pt x="1277" y="3348"/>
                    </a:lnTo>
                    <a:lnTo>
                      <a:pt x="1172" y="3453"/>
                    </a:lnTo>
                    <a:lnTo>
                      <a:pt x="1151" y="3620"/>
                    </a:lnTo>
                    <a:lnTo>
                      <a:pt x="1110" y="3536"/>
                    </a:lnTo>
                    <a:lnTo>
                      <a:pt x="1068" y="3473"/>
                    </a:lnTo>
                    <a:lnTo>
                      <a:pt x="1005" y="3557"/>
                    </a:lnTo>
                    <a:lnTo>
                      <a:pt x="942" y="3620"/>
                    </a:lnTo>
                    <a:lnTo>
                      <a:pt x="942" y="3746"/>
                    </a:lnTo>
                    <a:lnTo>
                      <a:pt x="879" y="3787"/>
                    </a:lnTo>
                    <a:lnTo>
                      <a:pt x="838" y="3766"/>
                    </a:lnTo>
                    <a:lnTo>
                      <a:pt x="670" y="3955"/>
                    </a:lnTo>
                    <a:lnTo>
                      <a:pt x="628" y="3955"/>
                    </a:lnTo>
                    <a:lnTo>
                      <a:pt x="566" y="4038"/>
                    </a:lnTo>
                    <a:lnTo>
                      <a:pt x="566" y="4206"/>
                    </a:lnTo>
                    <a:lnTo>
                      <a:pt x="524" y="4269"/>
                    </a:lnTo>
                    <a:lnTo>
                      <a:pt x="461" y="4164"/>
                    </a:lnTo>
                    <a:lnTo>
                      <a:pt x="419" y="4164"/>
                    </a:lnTo>
                    <a:lnTo>
                      <a:pt x="377" y="4206"/>
                    </a:lnTo>
                    <a:lnTo>
                      <a:pt x="335" y="4248"/>
                    </a:lnTo>
                    <a:lnTo>
                      <a:pt x="252" y="4415"/>
                    </a:lnTo>
                    <a:lnTo>
                      <a:pt x="252" y="4478"/>
                    </a:lnTo>
                    <a:lnTo>
                      <a:pt x="335" y="4582"/>
                    </a:lnTo>
                    <a:lnTo>
                      <a:pt x="377" y="4624"/>
                    </a:lnTo>
                    <a:lnTo>
                      <a:pt x="335" y="4666"/>
                    </a:lnTo>
                    <a:lnTo>
                      <a:pt x="252" y="4666"/>
                    </a:lnTo>
                    <a:lnTo>
                      <a:pt x="126" y="4687"/>
                    </a:lnTo>
                    <a:lnTo>
                      <a:pt x="1" y="4813"/>
                    </a:lnTo>
                    <a:lnTo>
                      <a:pt x="43" y="4834"/>
                    </a:lnTo>
                    <a:lnTo>
                      <a:pt x="126" y="4834"/>
                    </a:lnTo>
                    <a:lnTo>
                      <a:pt x="43" y="4896"/>
                    </a:lnTo>
                    <a:lnTo>
                      <a:pt x="43" y="5001"/>
                    </a:lnTo>
                    <a:lnTo>
                      <a:pt x="126" y="5085"/>
                    </a:lnTo>
                    <a:lnTo>
                      <a:pt x="168" y="5106"/>
                    </a:lnTo>
                    <a:lnTo>
                      <a:pt x="315" y="5106"/>
                    </a:lnTo>
                    <a:lnTo>
                      <a:pt x="335" y="5147"/>
                    </a:lnTo>
                    <a:lnTo>
                      <a:pt x="356" y="5147"/>
                    </a:lnTo>
                    <a:lnTo>
                      <a:pt x="377" y="5085"/>
                    </a:lnTo>
                    <a:lnTo>
                      <a:pt x="440" y="5085"/>
                    </a:lnTo>
                    <a:lnTo>
                      <a:pt x="524" y="5126"/>
                    </a:lnTo>
                    <a:lnTo>
                      <a:pt x="566" y="5210"/>
                    </a:lnTo>
                    <a:lnTo>
                      <a:pt x="545" y="5252"/>
                    </a:lnTo>
                    <a:lnTo>
                      <a:pt x="587" y="5315"/>
                    </a:lnTo>
                    <a:lnTo>
                      <a:pt x="670" y="5315"/>
                    </a:lnTo>
                    <a:lnTo>
                      <a:pt x="733" y="5336"/>
                    </a:lnTo>
                    <a:lnTo>
                      <a:pt x="754" y="5461"/>
                    </a:lnTo>
                    <a:lnTo>
                      <a:pt x="859" y="5545"/>
                    </a:lnTo>
                    <a:lnTo>
                      <a:pt x="942" y="5608"/>
                    </a:lnTo>
                    <a:lnTo>
                      <a:pt x="838" y="5670"/>
                    </a:lnTo>
                    <a:lnTo>
                      <a:pt x="879" y="5670"/>
                    </a:lnTo>
                    <a:lnTo>
                      <a:pt x="1005" y="5629"/>
                    </a:lnTo>
                    <a:lnTo>
                      <a:pt x="1005" y="5670"/>
                    </a:lnTo>
                    <a:lnTo>
                      <a:pt x="1110" y="5712"/>
                    </a:lnTo>
                    <a:lnTo>
                      <a:pt x="1256" y="5670"/>
                    </a:lnTo>
                    <a:lnTo>
                      <a:pt x="1465" y="5608"/>
                    </a:lnTo>
                    <a:lnTo>
                      <a:pt x="1612" y="5461"/>
                    </a:lnTo>
                    <a:lnTo>
                      <a:pt x="1737" y="5419"/>
                    </a:lnTo>
                    <a:lnTo>
                      <a:pt x="1737" y="5357"/>
                    </a:lnTo>
                    <a:lnTo>
                      <a:pt x="1716" y="5252"/>
                    </a:lnTo>
                    <a:lnTo>
                      <a:pt x="1800" y="5315"/>
                    </a:lnTo>
                    <a:lnTo>
                      <a:pt x="1779" y="5398"/>
                    </a:lnTo>
                    <a:lnTo>
                      <a:pt x="1905" y="5336"/>
                    </a:lnTo>
                    <a:lnTo>
                      <a:pt x="1926" y="5210"/>
                    </a:lnTo>
                    <a:lnTo>
                      <a:pt x="2009" y="5106"/>
                    </a:lnTo>
                    <a:lnTo>
                      <a:pt x="2198" y="5022"/>
                    </a:lnTo>
                    <a:lnTo>
                      <a:pt x="2323" y="5022"/>
                    </a:lnTo>
                    <a:lnTo>
                      <a:pt x="2365" y="5001"/>
                    </a:lnTo>
                    <a:lnTo>
                      <a:pt x="2365" y="4959"/>
                    </a:lnTo>
                    <a:lnTo>
                      <a:pt x="2260" y="4959"/>
                    </a:lnTo>
                    <a:lnTo>
                      <a:pt x="2323" y="4938"/>
                    </a:lnTo>
                    <a:lnTo>
                      <a:pt x="2344" y="4917"/>
                    </a:lnTo>
                    <a:lnTo>
                      <a:pt x="2323" y="4896"/>
                    </a:lnTo>
                    <a:lnTo>
                      <a:pt x="2449" y="4729"/>
                    </a:lnTo>
                    <a:lnTo>
                      <a:pt x="2532" y="4582"/>
                    </a:lnTo>
                    <a:lnTo>
                      <a:pt x="2574" y="4415"/>
                    </a:lnTo>
                    <a:lnTo>
                      <a:pt x="2658" y="4310"/>
                    </a:lnTo>
                    <a:lnTo>
                      <a:pt x="2930" y="4143"/>
                    </a:lnTo>
                    <a:lnTo>
                      <a:pt x="2972" y="4038"/>
                    </a:lnTo>
                    <a:lnTo>
                      <a:pt x="2993" y="3913"/>
                    </a:lnTo>
                    <a:lnTo>
                      <a:pt x="3097" y="3746"/>
                    </a:lnTo>
                    <a:lnTo>
                      <a:pt x="3160" y="3641"/>
                    </a:lnTo>
                    <a:lnTo>
                      <a:pt x="3181" y="3536"/>
                    </a:lnTo>
                    <a:lnTo>
                      <a:pt x="3265" y="3432"/>
                    </a:lnTo>
                    <a:lnTo>
                      <a:pt x="3369" y="3369"/>
                    </a:lnTo>
                    <a:lnTo>
                      <a:pt x="3390" y="3264"/>
                    </a:lnTo>
                    <a:lnTo>
                      <a:pt x="3474" y="3348"/>
                    </a:lnTo>
                    <a:lnTo>
                      <a:pt x="3516" y="3348"/>
                    </a:lnTo>
                    <a:lnTo>
                      <a:pt x="3558" y="3243"/>
                    </a:lnTo>
                    <a:lnTo>
                      <a:pt x="3662" y="3243"/>
                    </a:lnTo>
                    <a:lnTo>
                      <a:pt x="3725" y="3222"/>
                    </a:lnTo>
                    <a:lnTo>
                      <a:pt x="3788" y="3139"/>
                    </a:lnTo>
                    <a:lnTo>
                      <a:pt x="3788" y="3034"/>
                    </a:lnTo>
                    <a:lnTo>
                      <a:pt x="3704" y="2950"/>
                    </a:lnTo>
                    <a:lnTo>
                      <a:pt x="3704" y="2950"/>
                    </a:lnTo>
                    <a:lnTo>
                      <a:pt x="3809" y="3013"/>
                    </a:lnTo>
                    <a:lnTo>
                      <a:pt x="3830" y="3139"/>
                    </a:lnTo>
                    <a:lnTo>
                      <a:pt x="3892" y="3139"/>
                    </a:lnTo>
                    <a:lnTo>
                      <a:pt x="3976" y="3118"/>
                    </a:lnTo>
                    <a:lnTo>
                      <a:pt x="3976" y="3055"/>
                    </a:lnTo>
                    <a:lnTo>
                      <a:pt x="4039" y="3013"/>
                    </a:lnTo>
                    <a:lnTo>
                      <a:pt x="4123" y="3034"/>
                    </a:lnTo>
                    <a:lnTo>
                      <a:pt x="4123" y="3097"/>
                    </a:lnTo>
                    <a:lnTo>
                      <a:pt x="4018" y="3139"/>
                    </a:lnTo>
                    <a:lnTo>
                      <a:pt x="4123" y="3139"/>
                    </a:lnTo>
                    <a:lnTo>
                      <a:pt x="4227" y="3160"/>
                    </a:lnTo>
                    <a:lnTo>
                      <a:pt x="4248" y="3118"/>
                    </a:lnTo>
                    <a:lnTo>
                      <a:pt x="4248" y="3034"/>
                    </a:lnTo>
                    <a:lnTo>
                      <a:pt x="4290" y="2992"/>
                    </a:lnTo>
                    <a:lnTo>
                      <a:pt x="4311" y="3013"/>
                    </a:lnTo>
                    <a:lnTo>
                      <a:pt x="4311" y="3139"/>
                    </a:lnTo>
                    <a:lnTo>
                      <a:pt x="4332" y="3160"/>
                    </a:lnTo>
                    <a:lnTo>
                      <a:pt x="4395" y="3118"/>
                    </a:lnTo>
                    <a:lnTo>
                      <a:pt x="4416" y="2950"/>
                    </a:lnTo>
                    <a:lnTo>
                      <a:pt x="4353" y="2867"/>
                    </a:lnTo>
                    <a:lnTo>
                      <a:pt x="4290" y="2867"/>
                    </a:lnTo>
                    <a:lnTo>
                      <a:pt x="4311" y="2825"/>
                    </a:lnTo>
                    <a:lnTo>
                      <a:pt x="4311" y="2699"/>
                    </a:lnTo>
                    <a:lnTo>
                      <a:pt x="4332" y="2511"/>
                    </a:lnTo>
                    <a:lnTo>
                      <a:pt x="4416" y="2490"/>
                    </a:lnTo>
                    <a:lnTo>
                      <a:pt x="4562" y="2427"/>
                    </a:lnTo>
                    <a:lnTo>
                      <a:pt x="4750" y="2323"/>
                    </a:lnTo>
                    <a:lnTo>
                      <a:pt x="4771" y="2260"/>
                    </a:lnTo>
                    <a:lnTo>
                      <a:pt x="4918" y="2093"/>
                    </a:lnTo>
                    <a:lnTo>
                      <a:pt x="4918" y="1988"/>
                    </a:lnTo>
                    <a:lnTo>
                      <a:pt x="5043" y="1862"/>
                    </a:lnTo>
                    <a:lnTo>
                      <a:pt x="5127" y="1883"/>
                    </a:lnTo>
                    <a:lnTo>
                      <a:pt x="5127" y="1821"/>
                    </a:lnTo>
                    <a:lnTo>
                      <a:pt x="5336" y="1632"/>
                    </a:lnTo>
                    <a:lnTo>
                      <a:pt x="5336" y="1549"/>
                    </a:lnTo>
                    <a:lnTo>
                      <a:pt x="5650" y="1277"/>
                    </a:lnTo>
                    <a:lnTo>
                      <a:pt x="5755" y="1235"/>
                    </a:lnTo>
                    <a:lnTo>
                      <a:pt x="5692" y="1214"/>
                    </a:lnTo>
                    <a:lnTo>
                      <a:pt x="5671" y="1109"/>
                    </a:lnTo>
                    <a:lnTo>
                      <a:pt x="5608" y="1005"/>
                    </a:lnTo>
                    <a:lnTo>
                      <a:pt x="5650" y="900"/>
                    </a:lnTo>
                    <a:lnTo>
                      <a:pt x="5671" y="774"/>
                    </a:lnTo>
                    <a:lnTo>
                      <a:pt x="5692" y="816"/>
                    </a:lnTo>
                    <a:lnTo>
                      <a:pt x="5797" y="649"/>
                    </a:lnTo>
                    <a:lnTo>
                      <a:pt x="5713" y="691"/>
                    </a:lnTo>
                    <a:lnTo>
                      <a:pt x="5650" y="691"/>
                    </a:lnTo>
                    <a:lnTo>
                      <a:pt x="5755" y="628"/>
                    </a:lnTo>
                    <a:lnTo>
                      <a:pt x="5817" y="502"/>
                    </a:lnTo>
                    <a:lnTo>
                      <a:pt x="5797" y="502"/>
                    </a:lnTo>
                    <a:lnTo>
                      <a:pt x="5797" y="419"/>
                    </a:lnTo>
                    <a:lnTo>
                      <a:pt x="5713" y="419"/>
                    </a:lnTo>
                    <a:lnTo>
                      <a:pt x="5650" y="544"/>
                    </a:lnTo>
                    <a:lnTo>
                      <a:pt x="5671" y="586"/>
                    </a:lnTo>
                    <a:lnTo>
                      <a:pt x="5713" y="607"/>
                    </a:lnTo>
                    <a:lnTo>
                      <a:pt x="5608" y="649"/>
                    </a:lnTo>
                    <a:lnTo>
                      <a:pt x="5566" y="607"/>
                    </a:lnTo>
                    <a:lnTo>
                      <a:pt x="5566" y="544"/>
                    </a:lnTo>
                    <a:lnTo>
                      <a:pt x="5504" y="544"/>
                    </a:lnTo>
                    <a:lnTo>
                      <a:pt x="5441" y="523"/>
                    </a:lnTo>
                    <a:lnTo>
                      <a:pt x="5378" y="586"/>
                    </a:lnTo>
                    <a:lnTo>
                      <a:pt x="5294" y="691"/>
                    </a:lnTo>
                    <a:lnTo>
                      <a:pt x="5232" y="628"/>
                    </a:lnTo>
                    <a:lnTo>
                      <a:pt x="5169" y="481"/>
                    </a:lnTo>
                    <a:lnTo>
                      <a:pt x="5232" y="440"/>
                    </a:lnTo>
                    <a:lnTo>
                      <a:pt x="5273" y="377"/>
                    </a:lnTo>
                    <a:lnTo>
                      <a:pt x="5273" y="314"/>
                    </a:lnTo>
                    <a:lnTo>
                      <a:pt x="5252" y="293"/>
                    </a:lnTo>
                    <a:lnTo>
                      <a:pt x="5273" y="251"/>
                    </a:lnTo>
                    <a:lnTo>
                      <a:pt x="5232" y="209"/>
                    </a:lnTo>
                    <a:lnTo>
                      <a:pt x="5169" y="251"/>
                    </a:lnTo>
                    <a:lnTo>
                      <a:pt x="5127" y="230"/>
                    </a:lnTo>
                    <a:lnTo>
                      <a:pt x="5064" y="188"/>
                    </a:lnTo>
                    <a:lnTo>
                      <a:pt x="5085" y="105"/>
                    </a:lnTo>
                    <a:lnTo>
                      <a:pt x="516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9" name="Google Shape;899;p32"/>
              <p:cNvSpPr/>
              <p:nvPr/>
            </p:nvSpPr>
            <p:spPr>
              <a:xfrm>
                <a:off x="6101375" y="3852150"/>
                <a:ext cx="82150" cy="171075"/>
              </a:xfrm>
              <a:custGeom>
                <a:rect b="b" l="l" r="r" t="t"/>
                <a:pathLst>
                  <a:path extrusionOk="0" h="6843" w="3286">
                    <a:moveTo>
                      <a:pt x="880" y="0"/>
                    </a:moveTo>
                    <a:lnTo>
                      <a:pt x="796" y="21"/>
                    </a:lnTo>
                    <a:lnTo>
                      <a:pt x="650" y="21"/>
                    </a:lnTo>
                    <a:lnTo>
                      <a:pt x="650" y="42"/>
                    </a:lnTo>
                    <a:lnTo>
                      <a:pt x="733" y="126"/>
                    </a:lnTo>
                    <a:lnTo>
                      <a:pt x="859" y="440"/>
                    </a:lnTo>
                    <a:lnTo>
                      <a:pt x="859" y="544"/>
                    </a:lnTo>
                    <a:lnTo>
                      <a:pt x="859" y="733"/>
                    </a:lnTo>
                    <a:lnTo>
                      <a:pt x="796" y="774"/>
                    </a:lnTo>
                    <a:lnTo>
                      <a:pt x="754" y="774"/>
                    </a:lnTo>
                    <a:lnTo>
                      <a:pt x="754" y="795"/>
                    </a:lnTo>
                    <a:lnTo>
                      <a:pt x="796" y="1046"/>
                    </a:lnTo>
                    <a:lnTo>
                      <a:pt x="838" y="1067"/>
                    </a:lnTo>
                    <a:lnTo>
                      <a:pt x="942" y="1026"/>
                    </a:lnTo>
                    <a:lnTo>
                      <a:pt x="1047" y="1026"/>
                    </a:lnTo>
                    <a:lnTo>
                      <a:pt x="963" y="1046"/>
                    </a:lnTo>
                    <a:lnTo>
                      <a:pt x="880" y="1151"/>
                    </a:lnTo>
                    <a:lnTo>
                      <a:pt x="901" y="1277"/>
                    </a:lnTo>
                    <a:lnTo>
                      <a:pt x="984" y="1444"/>
                    </a:lnTo>
                    <a:lnTo>
                      <a:pt x="1005" y="1716"/>
                    </a:lnTo>
                    <a:lnTo>
                      <a:pt x="1005" y="1904"/>
                    </a:lnTo>
                    <a:lnTo>
                      <a:pt x="1005" y="2030"/>
                    </a:lnTo>
                    <a:lnTo>
                      <a:pt x="1068" y="2009"/>
                    </a:lnTo>
                    <a:lnTo>
                      <a:pt x="1089" y="1904"/>
                    </a:lnTo>
                    <a:lnTo>
                      <a:pt x="1068" y="1821"/>
                    </a:lnTo>
                    <a:lnTo>
                      <a:pt x="1089" y="1800"/>
                    </a:lnTo>
                    <a:lnTo>
                      <a:pt x="1152" y="1842"/>
                    </a:lnTo>
                    <a:lnTo>
                      <a:pt x="1152" y="1967"/>
                    </a:lnTo>
                    <a:lnTo>
                      <a:pt x="1194" y="1967"/>
                    </a:lnTo>
                    <a:lnTo>
                      <a:pt x="1214" y="1904"/>
                    </a:lnTo>
                    <a:lnTo>
                      <a:pt x="1194" y="1842"/>
                    </a:lnTo>
                    <a:lnTo>
                      <a:pt x="1214" y="1842"/>
                    </a:lnTo>
                    <a:lnTo>
                      <a:pt x="1256" y="1925"/>
                    </a:lnTo>
                    <a:lnTo>
                      <a:pt x="1173" y="2030"/>
                    </a:lnTo>
                    <a:lnTo>
                      <a:pt x="1152" y="2134"/>
                    </a:lnTo>
                    <a:lnTo>
                      <a:pt x="1152" y="2197"/>
                    </a:lnTo>
                    <a:lnTo>
                      <a:pt x="1110" y="2218"/>
                    </a:lnTo>
                    <a:lnTo>
                      <a:pt x="1068" y="2134"/>
                    </a:lnTo>
                    <a:lnTo>
                      <a:pt x="1005" y="2134"/>
                    </a:lnTo>
                    <a:lnTo>
                      <a:pt x="1047" y="2323"/>
                    </a:lnTo>
                    <a:lnTo>
                      <a:pt x="1110" y="2532"/>
                    </a:lnTo>
                    <a:lnTo>
                      <a:pt x="1173" y="2553"/>
                    </a:lnTo>
                    <a:lnTo>
                      <a:pt x="1194" y="2532"/>
                    </a:lnTo>
                    <a:lnTo>
                      <a:pt x="1256" y="2616"/>
                    </a:lnTo>
                    <a:lnTo>
                      <a:pt x="1256" y="2658"/>
                    </a:lnTo>
                    <a:lnTo>
                      <a:pt x="1298" y="2699"/>
                    </a:lnTo>
                    <a:lnTo>
                      <a:pt x="1194" y="2762"/>
                    </a:lnTo>
                    <a:lnTo>
                      <a:pt x="1194" y="2825"/>
                    </a:lnTo>
                    <a:lnTo>
                      <a:pt x="1214" y="2867"/>
                    </a:lnTo>
                    <a:lnTo>
                      <a:pt x="1194" y="2950"/>
                    </a:lnTo>
                    <a:lnTo>
                      <a:pt x="1110" y="3139"/>
                    </a:lnTo>
                    <a:lnTo>
                      <a:pt x="1152" y="3243"/>
                    </a:lnTo>
                    <a:lnTo>
                      <a:pt x="1089" y="3264"/>
                    </a:lnTo>
                    <a:lnTo>
                      <a:pt x="1173" y="3348"/>
                    </a:lnTo>
                    <a:lnTo>
                      <a:pt x="1152" y="3369"/>
                    </a:lnTo>
                    <a:lnTo>
                      <a:pt x="1068" y="3369"/>
                    </a:lnTo>
                    <a:lnTo>
                      <a:pt x="1005" y="3474"/>
                    </a:lnTo>
                    <a:lnTo>
                      <a:pt x="1005" y="3536"/>
                    </a:lnTo>
                    <a:lnTo>
                      <a:pt x="1068" y="3599"/>
                    </a:lnTo>
                    <a:lnTo>
                      <a:pt x="1005" y="3641"/>
                    </a:lnTo>
                    <a:lnTo>
                      <a:pt x="942" y="3641"/>
                    </a:lnTo>
                    <a:lnTo>
                      <a:pt x="880" y="3767"/>
                    </a:lnTo>
                    <a:lnTo>
                      <a:pt x="796" y="4164"/>
                    </a:lnTo>
                    <a:lnTo>
                      <a:pt x="796" y="4269"/>
                    </a:lnTo>
                    <a:lnTo>
                      <a:pt x="733" y="4331"/>
                    </a:lnTo>
                    <a:lnTo>
                      <a:pt x="629" y="4331"/>
                    </a:lnTo>
                    <a:lnTo>
                      <a:pt x="545" y="4290"/>
                    </a:lnTo>
                    <a:lnTo>
                      <a:pt x="419" y="4311"/>
                    </a:lnTo>
                    <a:lnTo>
                      <a:pt x="210" y="4415"/>
                    </a:lnTo>
                    <a:lnTo>
                      <a:pt x="106" y="4520"/>
                    </a:lnTo>
                    <a:lnTo>
                      <a:pt x="64" y="4645"/>
                    </a:lnTo>
                    <a:lnTo>
                      <a:pt x="106" y="4834"/>
                    </a:lnTo>
                    <a:lnTo>
                      <a:pt x="210" y="4917"/>
                    </a:lnTo>
                    <a:lnTo>
                      <a:pt x="357" y="5022"/>
                    </a:lnTo>
                    <a:lnTo>
                      <a:pt x="440" y="5168"/>
                    </a:lnTo>
                    <a:lnTo>
                      <a:pt x="587" y="5231"/>
                    </a:lnTo>
                    <a:lnTo>
                      <a:pt x="650" y="5273"/>
                    </a:lnTo>
                    <a:lnTo>
                      <a:pt x="670" y="5545"/>
                    </a:lnTo>
                    <a:lnTo>
                      <a:pt x="691" y="5566"/>
                    </a:lnTo>
                    <a:lnTo>
                      <a:pt x="670" y="5587"/>
                    </a:lnTo>
                    <a:lnTo>
                      <a:pt x="670" y="5733"/>
                    </a:lnTo>
                    <a:lnTo>
                      <a:pt x="629" y="5838"/>
                    </a:lnTo>
                    <a:lnTo>
                      <a:pt x="378" y="6110"/>
                    </a:lnTo>
                    <a:lnTo>
                      <a:pt x="231" y="6277"/>
                    </a:lnTo>
                    <a:lnTo>
                      <a:pt x="43" y="6424"/>
                    </a:lnTo>
                    <a:lnTo>
                      <a:pt x="1" y="6508"/>
                    </a:lnTo>
                    <a:lnTo>
                      <a:pt x="22" y="6549"/>
                    </a:lnTo>
                    <a:lnTo>
                      <a:pt x="126" y="6591"/>
                    </a:lnTo>
                    <a:lnTo>
                      <a:pt x="147" y="6528"/>
                    </a:lnTo>
                    <a:lnTo>
                      <a:pt x="210" y="6528"/>
                    </a:lnTo>
                    <a:lnTo>
                      <a:pt x="210" y="6612"/>
                    </a:lnTo>
                    <a:lnTo>
                      <a:pt x="210" y="6675"/>
                    </a:lnTo>
                    <a:lnTo>
                      <a:pt x="231" y="6696"/>
                    </a:lnTo>
                    <a:lnTo>
                      <a:pt x="273" y="6675"/>
                    </a:lnTo>
                    <a:lnTo>
                      <a:pt x="315" y="6717"/>
                    </a:lnTo>
                    <a:lnTo>
                      <a:pt x="315" y="6800"/>
                    </a:lnTo>
                    <a:lnTo>
                      <a:pt x="336" y="6842"/>
                    </a:lnTo>
                    <a:lnTo>
                      <a:pt x="419" y="6821"/>
                    </a:lnTo>
                    <a:lnTo>
                      <a:pt x="629" y="6675"/>
                    </a:lnTo>
                    <a:lnTo>
                      <a:pt x="796" y="6528"/>
                    </a:lnTo>
                    <a:lnTo>
                      <a:pt x="984" y="6361"/>
                    </a:lnTo>
                    <a:lnTo>
                      <a:pt x="1152" y="6173"/>
                    </a:lnTo>
                    <a:lnTo>
                      <a:pt x="1319" y="5901"/>
                    </a:lnTo>
                    <a:lnTo>
                      <a:pt x="1424" y="5859"/>
                    </a:lnTo>
                    <a:lnTo>
                      <a:pt x="1507" y="5859"/>
                    </a:lnTo>
                    <a:lnTo>
                      <a:pt x="1570" y="5775"/>
                    </a:lnTo>
                    <a:lnTo>
                      <a:pt x="1570" y="5691"/>
                    </a:lnTo>
                    <a:lnTo>
                      <a:pt x="1612" y="5650"/>
                    </a:lnTo>
                    <a:lnTo>
                      <a:pt x="1717" y="5587"/>
                    </a:lnTo>
                    <a:lnTo>
                      <a:pt x="1800" y="5357"/>
                    </a:lnTo>
                    <a:lnTo>
                      <a:pt x="1905" y="5210"/>
                    </a:lnTo>
                    <a:lnTo>
                      <a:pt x="1905" y="5147"/>
                    </a:lnTo>
                    <a:lnTo>
                      <a:pt x="1989" y="5106"/>
                    </a:lnTo>
                    <a:lnTo>
                      <a:pt x="1884" y="4980"/>
                    </a:lnTo>
                    <a:lnTo>
                      <a:pt x="1717" y="4980"/>
                    </a:lnTo>
                    <a:lnTo>
                      <a:pt x="1800" y="4938"/>
                    </a:lnTo>
                    <a:lnTo>
                      <a:pt x="1884" y="4917"/>
                    </a:lnTo>
                    <a:lnTo>
                      <a:pt x="2114" y="4624"/>
                    </a:lnTo>
                    <a:lnTo>
                      <a:pt x="2240" y="4603"/>
                    </a:lnTo>
                    <a:lnTo>
                      <a:pt x="2428" y="4624"/>
                    </a:lnTo>
                    <a:lnTo>
                      <a:pt x="2512" y="4624"/>
                    </a:lnTo>
                    <a:lnTo>
                      <a:pt x="2512" y="4708"/>
                    </a:lnTo>
                    <a:lnTo>
                      <a:pt x="2512" y="4792"/>
                    </a:lnTo>
                    <a:lnTo>
                      <a:pt x="2616" y="4708"/>
                    </a:lnTo>
                    <a:lnTo>
                      <a:pt x="2679" y="4645"/>
                    </a:lnTo>
                    <a:lnTo>
                      <a:pt x="2533" y="4603"/>
                    </a:lnTo>
                    <a:lnTo>
                      <a:pt x="2554" y="4499"/>
                    </a:lnTo>
                    <a:lnTo>
                      <a:pt x="2637" y="4311"/>
                    </a:lnTo>
                    <a:lnTo>
                      <a:pt x="2679" y="4227"/>
                    </a:lnTo>
                    <a:lnTo>
                      <a:pt x="2784" y="4227"/>
                    </a:lnTo>
                    <a:lnTo>
                      <a:pt x="2826" y="4290"/>
                    </a:lnTo>
                    <a:lnTo>
                      <a:pt x="2867" y="4227"/>
                    </a:lnTo>
                    <a:lnTo>
                      <a:pt x="2930" y="4122"/>
                    </a:lnTo>
                    <a:lnTo>
                      <a:pt x="3077" y="3892"/>
                    </a:lnTo>
                    <a:lnTo>
                      <a:pt x="3077" y="3808"/>
                    </a:lnTo>
                    <a:lnTo>
                      <a:pt x="3077" y="3746"/>
                    </a:lnTo>
                    <a:lnTo>
                      <a:pt x="3098" y="3599"/>
                    </a:lnTo>
                    <a:lnTo>
                      <a:pt x="3202" y="3495"/>
                    </a:lnTo>
                    <a:lnTo>
                      <a:pt x="3286" y="3453"/>
                    </a:lnTo>
                    <a:lnTo>
                      <a:pt x="3286" y="3411"/>
                    </a:lnTo>
                    <a:lnTo>
                      <a:pt x="3160" y="3369"/>
                    </a:lnTo>
                    <a:lnTo>
                      <a:pt x="3098" y="3285"/>
                    </a:lnTo>
                    <a:lnTo>
                      <a:pt x="3139" y="3285"/>
                    </a:lnTo>
                    <a:lnTo>
                      <a:pt x="3160" y="3243"/>
                    </a:lnTo>
                    <a:lnTo>
                      <a:pt x="3035" y="3222"/>
                    </a:lnTo>
                    <a:lnTo>
                      <a:pt x="2888" y="3327"/>
                    </a:lnTo>
                    <a:lnTo>
                      <a:pt x="2679" y="3536"/>
                    </a:lnTo>
                    <a:lnTo>
                      <a:pt x="2554" y="3536"/>
                    </a:lnTo>
                    <a:lnTo>
                      <a:pt x="2470" y="3578"/>
                    </a:lnTo>
                    <a:lnTo>
                      <a:pt x="2365" y="3536"/>
                    </a:lnTo>
                    <a:lnTo>
                      <a:pt x="2135" y="3285"/>
                    </a:lnTo>
                    <a:lnTo>
                      <a:pt x="2051" y="3285"/>
                    </a:lnTo>
                    <a:lnTo>
                      <a:pt x="1989" y="3181"/>
                    </a:lnTo>
                    <a:lnTo>
                      <a:pt x="1947" y="3118"/>
                    </a:lnTo>
                    <a:lnTo>
                      <a:pt x="2010" y="3034"/>
                    </a:lnTo>
                    <a:lnTo>
                      <a:pt x="2030" y="2888"/>
                    </a:lnTo>
                    <a:lnTo>
                      <a:pt x="1926" y="2720"/>
                    </a:lnTo>
                    <a:lnTo>
                      <a:pt x="1926" y="2637"/>
                    </a:lnTo>
                    <a:lnTo>
                      <a:pt x="1905" y="2595"/>
                    </a:lnTo>
                    <a:lnTo>
                      <a:pt x="1905" y="2448"/>
                    </a:lnTo>
                    <a:lnTo>
                      <a:pt x="1947" y="2365"/>
                    </a:lnTo>
                    <a:lnTo>
                      <a:pt x="1884" y="2365"/>
                    </a:lnTo>
                    <a:lnTo>
                      <a:pt x="1884" y="2239"/>
                    </a:lnTo>
                    <a:lnTo>
                      <a:pt x="1842" y="2176"/>
                    </a:lnTo>
                    <a:lnTo>
                      <a:pt x="1800" y="2197"/>
                    </a:lnTo>
                    <a:lnTo>
                      <a:pt x="1717" y="2134"/>
                    </a:lnTo>
                    <a:lnTo>
                      <a:pt x="1675" y="2197"/>
                    </a:lnTo>
                    <a:lnTo>
                      <a:pt x="1779" y="2281"/>
                    </a:lnTo>
                    <a:lnTo>
                      <a:pt x="1738" y="2365"/>
                    </a:lnTo>
                    <a:lnTo>
                      <a:pt x="1779" y="2427"/>
                    </a:lnTo>
                    <a:lnTo>
                      <a:pt x="1696" y="2511"/>
                    </a:lnTo>
                    <a:lnTo>
                      <a:pt x="1696" y="2595"/>
                    </a:lnTo>
                    <a:lnTo>
                      <a:pt x="1779" y="2699"/>
                    </a:lnTo>
                    <a:lnTo>
                      <a:pt x="1779" y="2741"/>
                    </a:lnTo>
                    <a:lnTo>
                      <a:pt x="1675" y="2762"/>
                    </a:lnTo>
                    <a:lnTo>
                      <a:pt x="1612" y="2720"/>
                    </a:lnTo>
                    <a:lnTo>
                      <a:pt x="1591" y="2616"/>
                    </a:lnTo>
                    <a:lnTo>
                      <a:pt x="1486" y="2595"/>
                    </a:lnTo>
                    <a:lnTo>
                      <a:pt x="1486" y="2532"/>
                    </a:lnTo>
                    <a:lnTo>
                      <a:pt x="1382" y="2511"/>
                    </a:lnTo>
                    <a:lnTo>
                      <a:pt x="1319" y="2511"/>
                    </a:lnTo>
                    <a:lnTo>
                      <a:pt x="1298" y="2448"/>
                    </a:lnTo>
                    <a:lnTo>
                      <a:pt x="1403" y="2406"/>
                    </a:lnTo>
                    <a:lnTo>
                      <a:pt x="1424" y="2323"/>
                    </a:lnTo>
                    <a:lnTo>
                      <a:pt x="1319" y="2239"/>
                    </a:lnTo>
                    <a:lnTo>
                      <a:pt x="1403" y="2114"/>
                    </a:lnTo>
                    <a:lnTo>
                      <a:pt x="1486" y="2093"/>
                    </a:lnTo>
                    <a:lnTo>
                      <a:pt x="1507" y="1988"/>
                    </a:lnTo>
                    <a:lnTo>
                      <a:pt x="1486" y="1904"/>
                    </a:lnTo>
                    <a:lnTo>
                      <a:pt x="1507" y="1821"/>
                    </a:lnTo>
                    <a:lnTo>
                      <a:pt x="1466" y="1758"/>
                    </a:lnTo>
                    <a:lnTo>
                      <a:pt x="1486" y="1611"/>
                    </a:lnTo>
                    <a:lnTo>
                      <a:pt x="1361" y="1507"/>
                    </a:lnTo>
                    <a:lnTo>
                      <a:pt x="1361" y="1465"/>
                    </a:lnTo>
                    <a:lnTo>
                      <a:pt x="1424" y="1507"/>
                    </a:lnTo>
                    <a:lnTo>
                      <a:pt x="1528" y="1486"/>
                    </a:lnTo>
                    <a:lnTo>
                      <a:pt x="1570" y="1360"/>
                    </a:lnTo>
                    <a:lnTo>
                      <a:pt x="1591" y="1318"/>
                    </a:lnTo>
                    <a:lnTo>
                      <a:pt x="1591" y="1151"/>
                    </a:lnTo>
                    <a:lnTo>
                      <a:pt x="1570" y="1026"/>
                    </a:lnTo>
                    <a:lnTo>
                      <a:pt x="1570" y="921"/>
                    </a:lnTo>
                    <a:lnTo>
                      <a:pt x="1507" y="942"/>
                    </a:lnTo>
                    <a:lnTo>
                      <a:pt x="1382" y="984"/>
                    </a:lnTo>
                    <a:lnTo>
                      <a:pt x="1277" y="879"/>
                    </a:lnTo>
                    <a:lnTo>
                      <a:pt x="1361" y="837"/>
                    </a:lnTo>
                    <a:lnTo>
                      <a:pt x="1277" y="774"/>
                    </a:lnTo>
                    <a:lnTo>
                      <a:pt x="1214" y="754"/>
                    </a:lnTo>
                    <a:lnTo>
                      <a:pt x="1277" y="712"/>
                    </a:lnTo>
                    <a:lnTo>
                      <a:pt x="1361" y="649"/>
                    </a:lnTo>
                    <a:lnTo>
                      <a:pt x="1361" y="607"/>
                    </a:lnTo>
                    <a:lnTo>
                      <a:pt x="1256" y="565"/>
                    </a:lnTo>
                    <a:lnTo>
                      <a:pt x="1173" y="502"/>
                    </a:lnTo>
                    <a:lnTo>
                      <a:pt x="1089" y="544"/>
                    </a:lnTo>
                    <a:lnTo>
                      <a:pt x="1089" y="440"/>
                    </a:lnTo>
                    <a:lnTo>
                      <a:pt x="1110" y="440"/>
                    </a:lnTo>
                    <a:lnTo>
                      <a:pt x="1173" y="356"/>
                    </a:lnTo>
                    <a:lnTo>
                      <a:pt x="1110" y="356"/>
                    </a:lnTo>
                    <a:lnTo>
                      <a:pt x="1047" y="398"/>
                    </a:lnTo>
                    <a:lnTo>
                      <a:pt x="1047" y="461"/>
                    </a:lnTo>
                    <a:lnTo>
                      <a:pt x="1005" y="544"/>
                    </a:lnTo>
                    <a:lnTo>
                      <a:pt x="942" y="523"/>
                    </a:lnTo>
                    <a:lnTo>
                      <a:pt x="963" y="419"/>
                    </a:lnTo>
                    <a:lnTo>
                      <a:pt x="901" y="335"/>
                    </a:lnTo>
                    <a:lnTo>
                      <a:pt x="880" y="209"/>
                    </a:lnTo>
                    <a:lnTo>
                      <a:pt x="880" y="105"/>
                    </a:lnTo>
                    <a:lnTo>
                      <a:pt x="880" y="42"/>
                    </a:lnTo>
                    <a:lnTo>
                      <a:pt x="942" y="42"/>
                    </a:lnTo>
                    <a:lnTo>
                      <a:pt x="88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900" name="Google Shape;900;p32"/>
            <p:cNvSpPr/>
            <p:nvPr/>
          </p:nvSpPr>
          <p:spPr>
            <a:xfrm>
              <a:off x="787576" y="1990024"/>
              <a:ext cx="185577" cy="107958"/>
            </a:xfrm>
            <a:custGeom>
              <a:rect b="b" l="l" r="r" t="t"/>
              <a:pathLst>
                <a:path extrusionOk="0" h="3098" w="5085">
                  <a:moveTo>
                    <a:pt x="900" y="1"/>
                  </a:moveTo>
                  <a:lnTo>
                    <a:pt x="733" y="22"/>
                  </a:lnTo>
                  <a:lnTo>
                    <a:pt x="733" y="64"/>
                  </a:lnTo>
                  <a:lnTo>
                    <a:pt x="775" y="126"/>
                  </a:lnTo>
                  <a:lnTo>
                    <a:pt x="837" y="126"/>
                  </a:lnTo>
                  <a:lnTo>
                    <a:pt x="858" y="64"/>
                  </a:lnTo>
                  <a:lnTo>
                    <a:pt x="942" y="64"/>
                  </a:lnTo>
                  <a:lnTo>
                    <a:pt x="984" y="126"/>
                  </a:lnTo>
                  <a:lnTo>
                    <a:pt x="1088" y="147"/>
                  </a:lnTo>
                  <a:lnTo>
                    <a:pt x="1047" y="210"/>
                  </a:lnTo>
                  <a:lnTo>
                    <a:pt x="942" y="168"/>
                  </a:lnTo>
                  <a:lnTo>
                    <a:pt x="837" y="168"/>
                  </a:lnTo>
                  <a:lnTo>
                    <a:pt x="858" y="231"/>
                  </a:lnTo>
                  <a:lnTo>
                    <a:pt x="1005" y="315"/>
                  </a:lnTo>
                  <a:lnTo>
                    <a:pt x="1109" y="440"/>
                  </a:lnTo>
                  <a:lnTo>
                    <a:pt x="1088" y="524"/>
                  </a:lnTo>
                  <a:lnTo>
                    <a:pt x="1047" y="545"/>
                  </a:lnTo>
                  <a:lnTo>
                    <a:pt x="1047" y="461"/>
                  </a:lnTo>
                  <a:lnTo>
                    <a:pt x="900" y="377"/>
                  </a:lnTo>
                  <a:lnTo>
                    <a:pt x="837" y="461"/>
                  </a:lnTo>
                  <a:lnTo>
                    <a:pt x="775" y="440"/>
                  </a:lnTo>
                  <a:lnTo>
                    <a:pt x="796" y="356"/>
                  </a:lnTo>
                  <a:lnTo>
                    <a:pt x="691" y="252"/>
                  </a:lnTo>
                  <a:lnTo>
                    <a:pt x="586" y="210"/>
                  </a:lnTo>
                  <a:lnTo>
                    <a:pt x="524" y="252"/>
                  </a:lnTo>
                  <a:lnTo>
                    <a:pt x="586" y="356"/>
                  </a:lnTo>
                  <a:lnTo>
                    <a:pt x="565" y="419"/>
                  </a:lnTo>
                  <a:lnTo>
                    <a:pt x="524" y="315"/>
                  </a:lnTo>
                  <a:lnTo>
                    <a:pt x="419" y="273"/>
                  </a:lnTo>
                  <a:lnTo>
                    <a:pt x="377" y="356"/>
                  </a:lnTo>
                  <a:lnTo>
                    <a:pt x="461" y="440"/>
                  </a:lnTo>
                  <a:lnTo>
                    <a:pt x="524" y="482"/>
                  </a:lnTo>
                  <a:lnTo>
                    <a:pt x="565" y="545"/>
                  </a:lnTo>
                  <a:lnTo>
                    <a:pt x="461" y="482"/>
                  </a:lnTo>
                  <a:lnTo>
                    <a:pt x="356" y="545"/>
                  </a:lnTo>
                  <a:lnTo>
                    <a:pt x="419" y="608"/>
                  </a:lnTo>
                  <a:lnTo>
                    <a:pt x="565" y="670"/>
                  </a:lnTo>
                  <a:lnTo>
                    <a:pt x="482" y="670"/>
                  </a:lnTo>
                  <a:lnTo>
                    <a:pt x="461" y="733"/>
                  </a:lnTo>
                  <a:lnTo>
                    <a:pt x="482" y="775"/>
                  </a:lnTo>
                  <a:lnTo>
                    <a:pt x="461" y="775"/>
                  </a:lnTo>
                  <a:lnTo>
                    <a:pt x="272" y="649"/>
                  </a:lnTo>
                  <a:lnTo>
                    <a:pt x="231" y="608"/>
                  </a:lnTo>
                  <a:lnTo>
                    <a:pt x="168" y="670"/>
                  </a:lnTo>
                  <a:lnTo>
                    <a:pt x="252" y="796"/>
                  </a:lnTo>
                  <a:lnTo>
                    <a:pt x="314" y="880"/>
                  </a:lnTo>
                  <a:lnTo>
                    <a:pt x="252" y="900"/>
                  </a:lnTo>
                  <a:lnTo>
                    <a:pt x="147" y="775"/>
                  </a:lnTo>
                  <a:lnTo>
                    <a:pt x="63" y="754"/>
                  </a:lnTo>
                  <a:lnTo>
                    <a:pt x="0" y="859"/>
                  </a:lnTo>
                  <a:lnTo>
                    <a:pt x="126" y="900"/>
                  </a:lnTo>
                  <a:lnTo>
                    <a:pt x="231" y="1005"/>
                  </a:lnTo>
                  <a:lnTo>
                    <a:pt x="356" y="1047"/>
                  </a:lnTo>
                  <a:lnTo>
                    <a:pt x="440" y="942"/>
                  </a:lnTo>
                  <a:lnTo>
                    <a:pt x="565" y="900"/>
                  </a:lnTo>
                  <a:lnTo>
                    <a:pt x="628" y="796"/>
                  </a:lnTo>
                  <a:lnTo>
                    <a:pt x="649" y="859"/>
                  </a:lnTo>
                  <a:lnTo>
                    <a:pt x="649" y="900"/>
                  </a:lnTo>
                  <a:lnTo>
                    <a:pt x="691" y="900"/>
                  </a:lnTo>
                  <a:lnTo>
                    <a:pt x="775" y="880"/>
                  </a:lnTo>
                  <a:lnTo>
                    <a:pt x="796" y="984"/>
                  </a:lnTo>
                  <a:lnTo>
                    <a:pt x="858" y="984"/>
                  </a:lnTo>
                  <a:lnTo>
                    <a:pt x="942" y="900"/>
                  </a:lnTo>
                  <a:lnTo>
                    <a:pt x="963" y="859"/>
                  </a:lnTo>
                  <a:lnTo>
                    <a:pt x="984" y="963"/>
                  </a:lnTo>
                  <a:lnTo>
                    <a:pt x="1005" y="963"/>
                  </a:lnTo>
                  <a:lnTo>
                    <a:pt x="1151" y="859"/>
                  </a:lnTo>
                  <a:lnTo>
                    <a:pt x="1109" y="900"/>
                  </a:lnTo>
                  <a:lnTo>
                    <a:pt x="1088" y="1005"/>
                  </a:lnTo>
                  <a:lnTo>
                    <a:pt x="1151" y="1047"/>
                  </a:lnTo>
                  <a:lnTo>
                    <a:pt x="1214" y="984"/>
                  </a:lnTo>
                  <a:lnTo>
                    <a:pt x="1360" y="1068"/>
                  </a:lnTo>
                  <a:lnTo>
                    <a:pt x="1277" y="1089"/>
                  </a:lnTo>
                  <a:lnTo>
                    <a:pt x="1193" y="1089"/>
                  </a:lnTo>
                  <a:lnTo>
                    <a:pt x="1109" y="1131"/>
                  </a:lnTo>
                  <a:lnTo>
                    <a:pt x="1047" y="1131"/>
                  </a:lnTo>
                  <a:lnTo>
                    <a:pt x="879" y="1214"/>
                  </a:lnTo>
                  <a:lnTo>
                    <a:pt x="879" y="1256"/>
                  </a:lnTo>
                  <a:lnTo>
                    <a:pt x="1068" y="1298"/>
                  </a:lnTo>
                  <a:lnTo>
                    <a:pt x="1172" y="1298"/>
                  </a:lnTo>
                  <a:lnTo>
                    <a:pt x="1214" y="1214"/>
                  </a:lnTo>
                  <a:lnTo>
                    <a:pt x="1277" y="1193"/>
                  </a:lnTo>
                  <a:lnTo>
                    <a:pt x="1277" y="1298"/>
                  </a:lnTo>
                  <a:lnTo>
                    <a:pt x="1193" y="1382"/>
                  </a:lnTo>
                  <a:lnTo>
                    <a:pt x="1005" y="1403"/>
                  </a:lnTo>
                  <a:lnTo>
                    <a:pt x="942" y="1382"/>
                  </a:lnTo>
                  <a:lnTo>
                    <a:pt x="858" y="1486"/>
                  </a:lnTo>
                  <a:lnTo>
                    <a:pt x="796" y="1403"/>
                  </a:lnTo>
                  <a:lnTo>
                    <a:pt x="775" y="1382"/>
                  </a:lnTo>
                  <a:lnTo>
                    <a:pt x="775" y="1319"/>
                  </a:lnTo>
                  <a:lnTo>
                    <a:pt x="691" y="1319"/>
                  </a:lnTo>
                  <a:lnTo>
                    <a:pt x="691" y="1361"/>
                  </a:lnTo>
                  <a:lnTo>
                    <a:pt x="691" y="1382"/>
                  </a:lnTo>
                  <a:lnTo>
                    <a:pt x="628" y="1465"/>
                  </a:lnTo>
                  <a:lnTo>
                    <a:pt x="544" y="1403"/>
                  </a:lnTo>
                  <a:lnTo>
                    <a:pt x="461" y="1424"/>
                  </a:lnTo>
                  <a:lnTo>
                    <a:pt x="356" y="1486"/>
                  </a:lnTo>
                  <a:lnTo>
                    <a:pt x="252" y="1424"/>
                  </a:lnTo>
                  <a:lnTo>
                    <a:pt x="168" y="1465"/>
                  </a:lnTo>
                  <a:lnTo>
                    <a:pt x="126" y="1465"/>
                  </a:lnTo>
                  <a:lnTo>
                    <a:pt x="168" y="1591"/>
                  </a:lnTo>
                  <a:lnTo>
                    <a:pt x="231" y="1654"/>
                  </a:lnTo>
                  <a:lnTo>
                    <a:pt x="377" y="1696"/>
                  </a:lnTo>
                  <a:lnTo>
                    <a:pt x="377" y="1633"/>
                  </a:lnTo>
                  <a:lnTo>
                    <a:pt x="565" y="1696"/>
                  </a:lnTo>
                  <a:lnTo>
                    <a:pt x="900" y="1696"/>
                  </a:lnTo>
                  <a:lnTo>
                    <a:pt x="900" y="1737"/>
                  </a:lnTo>
                  <a:lnTo>
                    <a:pt x="837" y="1800"/>
                  </a:lnTo>
                  <a:lnTo>
                    <a:pt x="837" y="1842"/>
                  </a:lnTo>
                  <a:lnTo>
                    <a:pt x="942" y="1926"/>
                  </a:lnTo>
                  <a:lnTo>
                    <a:pt x="963" y="2009"/>
                  </a:lnTo>
                  <a:lnTo>
                    <a:pt x="1005" y="2009"/>
                  </a:lnTo>
                  <a:lnTo>
                    <a:pt x="1172" y="1905"/>
                  </a:lnTo>
                  <a:lnTo>
                    <a:pt x="1151" y="1988"/>
                  </a:lnTo>
                  <a:lnTo>
                    <a:pt x="1047" y="2030"/>
                  </a:lnTo>
                  <a:lnTo>
                    <a:pt x="984" y="2135"/>
                  </a:lnTo>
                  <a:lnTo>
                    <a:pt x="1068" y="2177"/>
                  </a:lnTo>
                  <a:lnTo>
                    <a:pt x="1214" y="2051"/>
                  </a:lnTo>
                  <a:lnTo>
                    <a:pt x="1360" y="2114"/>
                  </a:lnTo>
                  <a:lnTo>
                    <a:pt x="1381" y="2156"/>
                  </a:lnTo>
                  <a:lnTo>
                    <a:pt x="1298" y="2114"/>
                  </a:lnTo>
                  <a:lnTo>
                    <a:pt x="1193" y="2156"/>
                  </a:lnTo>
                  <a:lnTo>
                    <a:pt x="1109" y="2240"/>
                  </a:lnTo>
                  <a:lnTo>
                    <a:pt x="984" y="2240"/>
                  </a:lnTo>
                  <a:lnTo>
                    <a:pt x="984" y="2323"/>
                  </a:lnTo>
                  <a:lnTo>
                    <a:pt x="942" y="2365"/>
                  </a:lnTo>
                  <a:lnTo>
                    <a:pt x="879" y="2365"/>
                  </a:lnTo>
                  <a:lnTo>
                    <a:pt x="796" y="2407"/>
                  </a:lnTo>
                  <a:lnTo>
                    <a:pt x="775" y="2344"/>
                  </a:lnTo>
                  <a:lnTo>
                    <a:pt x="670" y="2261"/>
                  </a:lnTo>
                  <a:lnTo>
                    <a:pt x="670" y="2323"/>
                  </a:lnTo>
                  <a:lnTo>
                    <a:pt x="628" y="2323"/>
                  </a:lnTo>
                  <a:lnTo>
                    <a:pt x="649" y="2449"/>
                  </a:lnTo>
                  <a:lnTo>
                    <a:pt x="691" y="2470"/>
                  </a:lnTo>
                  <a:lnTo>
                    <a:pt x="670" y="2512"/>
                  </a:lnTo>
                  <a:lnTo>
                    <a:pt x="649" y="2700"/>
                  </a:lnTo>
                  <a:lnTo>
                    <a:pt x="775" y="2679"/>
                  </a:lnTo>
                  <a:lnTo>
                    <a:pt x="837" y="2658"/>
                  </a:lnTo>
                  <a:lnTo>
                    <a:pt x="900" y="2700"/>
                  </a:lnTo>
                  <a:lnTo>
                    <a:pt x="1088" y="2742"/>
                  </a:lnTo>
                  <a:lnTo>
                    <a:pt x="1214" y="2637"/>
                  </a:lnTo>
                  <a:lnTo>
                    <a:pt x="1360" y="2679"/>
                  </a:lnTo>
                  <a:lnTo>
                    <a:pt x="1423" y="2637"/>
                  </a:lnTo>
                  <a:lnTo>
                    <a:pt x="1465" y="2679"/>
                  </a:lnTo>
                  <a:lnTo>
                    <a:pt x="1528" y="2700"/>
                  </a:lnTo>
                  <a:lnTo>
                    <a:pt x="1632" y="2679"/>
                  </a:lnTo>
                  <a:lnTo>
                    <a:pt x="1632" y="2784"/>
                  </a:lnTo>
                  <a:lnTo>
                    <a:pt x="1779" y="2930"/>
                  </a:lnTo>
                  <a:lnTo>
                    <a:pt x="1842" y="2972"/>
                  </a:lnTo>
                  <a:lnTo>
                    <a:pt x="1946" y="2888"/>
                  </a:lnTo>
                  <a:lnTo>
                    <a:pt x="2051" y="2888"/>
                  </a:lnTo>
                  <a:lnTo>
                    <a:pt x="2239" y="3077"/>
                  </a:lnTo>
                  <a:lnTo>
                    <a:pt x="2469" y="3077"/>
                  </a:lnTo>
                  <a:lnTo>
                    <a:pt x="2574" y="3097"/>
                  </a:lnTo>
                  <a:lnTo>
                    <a:pt x="2741" y="3056"/>
                  </a:lnTo>
                  <a:lnTo>
                    <a:pt x="2721" y="2951"/>
                  </a:lnTo>
                  <a:lnTo>
                    <a:pt x="2741" y="2867"/>
                  </a:lnTo>
                  <a:lnTo>
                    <a:pt x="2762" y="2951"/>
                  </a:lnTo>
                  <a:lnTo>
                    <a:pt x="2888" y="2972"/>
                  </a:lnTo>
                  <a:lnTo>
                    <a:pt x="3034" y="2867"/>
                  </a:lnTo>
                  <a:lnTo>
                    <a:pt x="3034" y="2700"/>
                  </a:lnTo>
                  <a:lnTo>
                    <a:pt x="3181" y="2700"/>
                  </a:lnTo>
                  <a:lnTo>
                    <a:pt x="3139" y="2763"/>
                  </a:lnTo>
                  <a:lnTo>
                    <a:pt x="3181" y="2846"/>
                  </a:lnTo>
                  <a:lnTo>
                    <a:pt x="3202" y="2763"/>
                  </a:lnTo>
                  <a:lnTo>
                    <a:pt x="3306" y="2763"/>
                  </a:lnTo>
                  <a:lnTo>
                    <a:pt x="3411" y="2637"/>
                  </a:lnTo>
                  <a:lnTo>
                    <a:pt x="3474" y="2658"/>
                  </a:lnTo>
                  <a:lnTo>
                    <a:pt x="3495" y="2637"/>
                  </a:lnTo>
                  <a:lnTo>
                    <a:pt x="3599" y="2658"/>
                  </a:lnTo>
                  <a:lnTo>
                    <a:pt x="3599" y="2679"/>
                  </a:lnTo>
                  <a:lnTo>
                    <a:pt x="3662" y="2658"/>
                  </a:lnTo>
                  <a:lnTo>
                    <a:pt x="3892" y="2449"/>
                  </a:lnTo>
                  <a:lnTo>
                    <a:pt x="3976" y="2323"/>
                  </a:lnTo>
                  <a:lnTo>
                    <a:pt x="4248" y="2261"/>
                  </a:lnTo>
                  <a:lnTo>
                    <a:pt x="4332" y="2177"/>
                  </a:lnTo>
                  <a:lnTo>
                    <a:pt x="4290" y="2135"/>
                  </a:lnTo>
                  <a:lnTo>
                    <a:pt x="4311" y="2051"/>
                  </a:lnTo>
                  <a:lnTo>
                    <a:pt x="4353" y="2051"/>
                  </a:lnTo>
                  <a:lnTo>
                    <a:pt x="4394" y="2156"/>
                  </a:lnTo>
                  <a:lnTo>
                    <a:pt x="4541" y="2177"/>
                  </a:lnTo>
                  <a:lnTo>
                    <a:pt x="4625" y="2114"/>
                  </a:lnTo>
                  <a:lnTo>
                    <a:pt x="4625" y="2030"/>
                  </a:lnTo>
                  <a:lnTo>
                    <a:pt x="4604" y="2009"/>
                  </a:lnTo>
                  <a:lnTo>
                    <a:pt x="4604" y="1926"/>
                  </a:lnTo>
                  <a:lnTo>
                    <a:pt x="4666" y="1905"/>
                  </a:lnTo>
                  <a:lnTo>
                    <a:pt x="4625" y="1779"/>
                  </a:lnTo>
                  <a:lnTo>
                    <a:pt x="4666" y="1716"/>
                  </a:lnTo>
                  <a:lnTo>
                    <a:pt x="4771" y="1779"/>
                  </a:lnTo>
                  <a:lnTo>
                    <a:pt x="4771" y="1884"/>
                  </a:lnTo>
                  <a:lnTo>
                    <a:pt x="4876" y="1842"/>
                  </a:lnTo>
                  <a:lnTo>
                    <a:pt x="4938" y="1716"/>
                  </a:lnTo>
                  <a:lnTo>
                    <a:pt x="4917" y="1612"/>
                  </a:lnTo>
                  <a:lnTo>
                    <a:pt x="4813" y="1507"/>
                  </a:lnTo>
                  <a:lnTo>
                    <a:pt x="4813" y="1403"/>
                  </a:lnTo>
                  <a:lnTo>
                    <a:pt x="4855" y="1361"/>
                  </a:lnTo>
                  <a:lnTo>
                    <a:pt x="4855" y="1256"/>
                  </a:lnTo>
                  <a:lnTo>
                    <a:pt x="4959" y="1193"/>
                  </a:lnTo>
                  <a:lnTo>
                    <a:pt x="5043" y="1193"/>
                  </a:lnTo>
                  <a:lnTo>
                    <a:pt x="5085" y="1110"/>
                  </a:lnTo>
                  <a:lnTo>
                    <a:pt x="5022" y="1005"/>
                  </a:lnTo>
                  <a:lnTo>
                    <a:pt x="4771" y="984"/>
                  </a:lnTo>
                  <a:lnTo>
                    <a:pt x="4708" y="1068"/>
                  </a:lnTo>
                  <a:lnTo>
                    <a:pt x="4750" y="963"/>
                  </a:lnTo>
                  <a:lnTo>
                    <a:pt x="4750" y="859"/>
                  </a:lnTo>
                  <a:lnTo>
                    <a:pt x="4625" y="859"/>
                  </a:lnTo>
                  <a:lnTo>
                    <a:pt x="4604" y="880"/>
                  </a:lnTo>
                  <a:lnTo>
                    <a:pt x="4541" y="775"/>
                  </a:lnTo>
                  <a:lnTo>
                    <a:pt x="4625" y="670"/>
                  </a:lnTo>
                  <a:lnTo>
                    <a:pt x="4708" y="649"/>
                  </a:lnTo>
                  <a:lnTo>
                    <a:pt x="4708" y="482"/>
                  </a:lnTo>
                  <a:lnTo>
                    <a:pt x="4645" y="461"/>
                  </a:lnTo>
                  <a:lnTo>
                    <a:pt x="4562" y="545"/>
                  </a:lnTo>
                  <a:lnTo>
                    <a:pt x="4457" y="482"/>
                  </a:lnTo>
                  <a:lnTo>
                    <a:pt x="4415" y="377"/>
                  </a:lnTo>
                  <a:lnTo>
                    <a:pt x="4520" y="336"/>
                  </a:lnTo>
                  <a:lnTo>
                    <a:pt x="4541" y="252"/>
                  </a:lnTo>
                  <a:lnTo>
                    <a:pt x="4604" y="210"/>
                  </a:lnTo>
                  <a:lnTo>
                    <a:pt x="4708" y="168"/>
                  </a:lnTo>
                  <a:lnTo>
                    <a:pt x="4562" y="126"/>
                  </a:lnTo>
                  <a:lnTo>
                    <a:pt x="4499" y="147"/>
                  </a:lnTo>
                  <a:lnTo>
                    <a:pt x="4311" y="336"/>
                  </a:lnTo>
                  <a:lnTo>
                    <a:pt x="4290" y="419"/>
                  </a:lnTo>
                  <a:lnTo>
                    <a:pt x="4206" y="440"/>
                  </a:lnTo>
                  <a:lnTo>
                    <a:pt x="4122" y="315"/>
                  </a:lnTo>
                  <a:lnTo>
                    <a:pt x="4185" y="252"/>
                  </a:lnTo>
                  <a:lnTo>
                    <a:pt x="4122" y="210"/>
                  </a:lnTo>
                  <a:lnTo>
                    <a:pt x="4101" y="84"/>
                  </a:lnTo>
                  <a:lnTo>
                    <a:pt x="3997" y="64"/>
                  </a:lnTo>
                  <a:lnTo>
                    <a:pt x="3913" y="126"/>
                  </a:lnTo>
                  <a:lnTo>
                    <a:pt x="3829" y="84"/>
                  </a:lnTo>
                  <a:lnTo>
                    <a:pt x="3788" y="168"/>
                  </a:lnTo>
                  <a:lnTo>
                    <a:pt x="3829" y="315"/>
                  </a:lnTo>
                  <a:lnTo>
                    <a:pt x="3788" y="377"/>
                  </a:lnTo>
                  <a:lnTo>
                    <a:pt x="3683" y="377"/>
                  </a:lnTo>
                  <a:lnTo>
                    <a:pt x="3578" y="440"/>
                  </a:lnTo>
                  <a:lnTo>
                    <a:pt x="3557" y="336"/>
                  </a:lnTo>
                  <a:lnTo>
                    <a:pt x="3495" y="315"/>
                  </a:lnTo>
                  <a:lnTo>
                    <a:pt x="3453" y="377"/>
                  </a:lnTo>
                  <a:lnTo>
                    <a:pt x="3369" y="545"/>
                  </a:lnTo>
                  <a:lnTo>
                    <a:pt x="3265" y="545"/>
                  </a:lnTo>
                  <a:lnTo>
                    <a:pt x="3160" y="356"/>
                  </a:lnTo>
                  <a:lnTo>
                    <a:pt x="3076" y="356"/>
                  </a:lnTo>
                  <a:lnTo>
                    <a:pt x="3034" y="336"/>
                  </a:lnTo>
                  <a:lnTo>
                    <a:pt x="2951" y="356"/>
                  </a:lnTo>
                  <a:lnTo>
                    <a:pt x="2888" y="545"/>
                  </a:lnTo>
                  <a:lnTo>
                    <a:pt x="2993" y="754"/>
                  </a:lnTo>
                  <a:lnTo>
                    <a:pt x="2888" y="1047"/>
                  </a:lnTo>
                  <a:lnTo>
                    <a:pt x="2930" y="775"/>
                  </a:lnTo>
                  <a:lnTo>
                    <a:pt x="2825" y="608"/>
                  </a:lnTo>
                  <a:lnTo>
                    <a:pt x="2825" y="524"/>
                  </a:lnTo>
                  <a:lnTo>
                    <a:pt x="2762" y="482"/>
                  </a:lnTo>
                  <a:lnTo>
                    <a:pt x="2783" y="356"/>
                  </a:lnTo>
                  <a:lnTo>
                    <a:pt x="2658" y="273"/>
                  </a:lnTo>
                  <a:lnTo>
                    <a:pt x="2448" y="440"/>
                  </a:lnTo>
                  <a:lnTo>
                    <a:pt x="2428" y="566"/>
                  </a:lnTo>
                  <a:lnTo>
                    <a:pt x="2448" y="649"/>
                  </a:lnTo>
                  <a:lnTo>
                    <a:pt x="2344" y="796"/>
                  </a:lnTo>
                  <a:lnTo>
                    <a:pt x="2260" y="796"/>
                  </a:lnTo>
                  <a:lnTo>
                    <a:pt x="2260" y="649"/>
                  </a:lnTo>
                  <a:lnTo>
                    <a:pt x="2156" y="587"/>
                  </a:lnTo>
                  <a:lnTo>
                    <a:pt x="2156" y="356"/>
                  </a:lnTo>
                  <a:lnTo>
                    <a:pt x="2093" y="315"/>
                  </a:lnTo>
                  <a:lnTo>
                    <a:pt x="1925" y="440"/>
                  </a:lnTo>
                  <a:lnTo>
                    <a:pt x="1946" y="691"/>
                  </a:lnTo>
                  <a:lnTo>
                    <a:pt x="2009" y="775"/>
                  </a:lnTo>
                  <a:lnTo>
                    <a:pt x="2009" y="963"/>
                  </a:lnTo>
                  <a:lnTo>
                    <a:pt x="1925" y="1047"/>
                  </a:lnTo>
                  <a:lnTo>
                    <a:pt x="1842" y="1047"/>
                  </a:lnTo>
                  <a:lnTo>
                    <a:pt x="1821" y="900"/>
                  </a:lnTo>
                  <a:lnTo>
                    <a:pt x="1716" y="963"/>
                  </a:lnTo>
                  <a:lnTo>
                    <a:pt x="1674" y="1110"/>
                  </a:lnTo>
                  <a:lnTo>
                    <a:pt x="1612" y="1131"/>
                  </a:lnTo>
                  <a:lnTo>
                    <a:pt x="1591" y="1319"/>
                  </a:lnTo>
                  <a:lnTo>
                    <a:pt x="1507" y="1131"/>
                  </a:lnTo>
                  <a:lnTo>
                    <a:pt x="1423" y="1131"/>
                  </a:lnTo>
                  <a:lnTo>
                    <a:pt x="1465" y="1068"/>
                  </a:lnTo>
                  <a:lnTo>
                    <a:pt x="1528" y="963"/>
                  </a:lnTo>
                  <a:lnTo>
                    <a:pt x="1528" y="859"/>
                  </a:lnTo>
                  <a:lnTo>
                    <a:pt x="1402" y="859"/>
                  </a:lnTo>
                  <a:lnTo>
                    <a:pt x="1465" y="775"/>
                  </a:lnTo>
                  <a:lnTo>
                    <a:pt x="1402" y="649"/>
                  </a:lnTo>
                  <a:lnTo>
                    <a:pt x="1486" y="691"/>
                  </a:lnTo>
                  <a:lnTo>
                    <a:pt x="1570" y="608"/>
                  </a:lnTo>
                  <a:lnTo>
                    <a:pt x="1528" y="545"/>
                  </a:lnTo>
                  <a:lnTo>
                    <a:pt x="1423" y="482"/>
                  </a:lnTo>
                  <a:lnTo>
                    <a:pt x="1528" y="440"/>
                  </a:lnTo>
                  <a:lnTo>
                    <a:pt x="1465" y="336"/>
                  </a:lnTo>
                  <a:lnTo>
                    <a:pt x="1381" y="377"/>
                  </a:lnTo>
                  <a:lnTo>
                    <a:pt x="1319" y="315"/>
                  </a:lnTo>
                  <a:lnTo>
                    <a:pt x="1193" y="231"/>
                  </a:lnTo>
                  <a:lnTo>
                    <a:pt x="1193" y="126"/>
                  </a:lnTo>
                  <a:lnTo>
                    <a:pt x="1109" y="22"/>
                  </a:lnTo>
                  <a:lnTo>
                    <a:pt x="1005" y="43"/>
                  </a:lnTo>
                  <a:lnTo>
                    <a:pt x="90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32"/>
            <p:cNvSpPr/>
            <p:nvPr/>
          </p:nvSpPr>
          <p:spPr>
            <a:xfrm>
              <a:off x="2564647" y="2249595"/>
              <a:ext cx="1292835" cy="921682"/>
            </a:xfrm>
            <a:custGeom>
              <a:rect b="b" l="l" r="r" t="t"/>
              <a:pathLst>
                <a:path extrusionOk="0" h="26449" w="35425">
                  <a:moveTo>
                    <a:pt x="27390" y="1"/>
                  </a:moveTo>
                  <a:lnTo>
                    <a:pt x="27369" y="21"/>
                  </a:lnTo>
                  <a:lnTo>
                    <a:pt x="27180" y="42"/>
                  </a:lnTo>
                  <a:lnTo>
                    <a:pt x="27139" y="126"/>
                  </a:lnTo>
                  <a:lnTo>
                    <a:pt x="27097" y="126"/>
                  </a:lnTo>
                  <a:lnTo>
                    <a:pt x="27055" y="189"/>
                  </a:lnTo>
                  <a:lnTo>
                    <a:pt x="26867" y="189"/>
                  </a:lnTo>
                  <a:lnTo>
                    <a:pt x="26741" y="147"/>
                  </a:lnTo>
                  <a:lnTo>
                    <a:pt x="26678" y="231"/>
                  </a:lnTo>
                  <a:lnTo>
                    <a:pt x="26574" y="231"/>
                  </a:lnTo>
                  <a:lnTo>
                    <a:pt x="26532" y="335"/>
                  </a:lnTo>
                  <a:lnTo>
                    <a:pt x="26448" y="356"/>
                  </a:lnTo>
                  <a:lnTo>
                    <a:pt x="26344" y="356"/>
                  </a:lnTo>
                  <a:lnTo>
                    <a:pt x="26260" y="398"/>
                  </a:lnTo>
                  <a:lnTo>
                    <a:pt x="26176" y="419"/>
                  </a:lnTo>
                  <a:lnTo>
                    <a:pt x="26051" y="419"/>
                  </a:lnTo>
                  <a:lnTo>
                    <a:pt x="25967" y="461"/>
                  </a:lnTo>
                  <a:lnTo>
                    <a:pt x="25967" y="545"/>
                  </a:lnTo>
                  <a:lnTo>
                    <a:pt x="25904" y="649"/>
                  </a:lnTo>
                  <a:lnTo>
                    <a:pt x="25862" y="754"/>
                  </a:lnTo>
                  <a:lnTo>
                    <a:pt x="25820" y="817"/>
                  </a:lnTo>
                  <a:lnTo>
                    <a:pt x="25820" y="858"/>
                  </a:lnTo>
                  <a:lnTo>
                    <a:pt x="25800" y="921"/>
                  </a:lnTo>
                  <a:lnTo>
                    <a:pt x="25800" y="1068"/>
                  </a:lnTo>
                  <a:lnTo>
                    <a:pt x="25820" y="1089"/>
                  </a:lnTo>
                  <a:lnTo>
                    <a:pt x="25862" y="1130"/>
                  </a:lnTo>
                  <a:lnTo>
                    <a:pt x="26009" y="1047"/>
                  </a:lnTo>
                  <a:lnTo>
                    <a:pt x="26072" y="984"/>
                  </a:lnTo>
                  <a:lnTo>
                    <a:pt x="26155" y="1005"/>
                  </a:lnTo>
                  <a:lnTo>
                    <a:pt x="26239" y="1151"/>
                  </a:lnTo>
                  <a:lnTo>
                    <a:pt x="26281" y="1256"/>
                  </a:lnTo>
                  <a:lnTo>
                    <a:pt x="26364" y="1340"/>
                  </a:lnTo>
                  <a:lnTo>
                    <a:pt x="26364" y="1402"/>
                  </a:lnTo>
                  <a:lnTo>
                    <a:pt x="26385" y="1486"/>
                  </a:lnTo>
                  <a:lnTo>
                    <a:pt x="26385" y="1612"/>
                  </a:lnTo>
                  <a:lnTo>
                    <a:pt x="26323" y="1674"/>
                  </a:lnTo>
                  <a:lnTo>
                    <a:pt x="26239" y="1779"/>
                  </a:lnTo>
                  <a:lnTo>
                    <a:pt x="26218" y="1926"/>
                  </a:lnTo>
                  <a:lnTo>
                    <a:pt x="26134" y="1988"/>
                  </a:lnTo>
                  <a:lnTo>
                    <a:pt x="26072" y="2093"/>
                  </a:lnTo>
                  <a:lnTo>
                    <a:pt x="26051" y="2198"/>
                  </a:lnTo>
                  <a:lnTo>
                    <a:pt x="26134" y="2281"/>
                  </a:lnTo>
                  <a:lnTo>
                    <a:pt x="26092" y="2344"/>
                  </a:lnTo>
                  <a:lnTo>
                    <a:pt x="26134" y="2490"/>
                  </a:lnTo>
                  <a:lnTo>
                    <a:pt x="26176" y="2532"/>
                  </a:lnTo>
                  <a:lnTo>
                    <a:pt x="26176" y="2658"/>
                  </a:lnTo>
                  <a:lnTo>
                    <a:pt x="26092" y="2700"/>
                  </a:lnTo>
                  <a:lnTo>
                    <a:pt x="26072" y="2742"/>
                  </a:lnTo>
                  <a:lnTo>
                    <a:pt x="26134" y="2846"/>
                  </a:lnTo>
                  <a:lnTo>
                    <a:pt x="26134" y="3034"/>
                  </a:lnTo>
                  <a:lnTo>
                    <a:pt x="26092" y="3076"/>
                  </a:lnTo>
                  <a:lnTo>
                    <a:pt x="26092" y="3244"/>
                  </a:lnTo>
                  <a:lnTo>
                    <a:pt x="26155" y="3244"/>
                  </a:lnTo>
                  <a:lnTo>
                    <a:pt x="26218" y="3265"/>
                  </a:lnTo>
                  <a:lnTo>
                    <a:pt x="26260" y="3244"/>
                  </a:lnTo>
                  <a:lnTo>
                    <a:pt x="26281" y="3265"/>
                  </a:lnTo>
                  <a:lnTo>
                    <a:pt x="26323" y="3390"/>
                  </a:lnTo>
                  <a:lnTo>
                    <a:pt x="26281" y="3495"/>
                  </a:lnTo>
                  <a:lnTo>
                    <a:pt x="26218" y="3578"/>
                  </a:lnTo>
                  <a:lnTo>
                    <a:pt x="26009" y="3620"/>
                  </a:lnTo>
                  <a:lnTo>
                    <a:pt x="25862" y="3704"/>
                  </a:lnTo>
                  <a:lnTo>
                    <a:pt x="25569" y="3976"/>
                  </a:lnTo>
                  <a:lnTo>
                    <a:pt x="25527" y="3997"/>
                  </a:lnTo>
                  <a:lnTo>
                    <a:pt x="25444" y="3913"/>
                  </a:lnTo>
                  <a:lnTo>
                    <a:pt x="25276" y="3892"/>
                  </a:lnTo>
                  <a:lnTo>
                    <a:pt x="25172" y="3913"/>
                  </a:lnTo>
                  <a:lnTo>
                    <a:pt x="25130" y="3871"/>
                  </a:lnTo>
                  <a:lnTo>
                    <a:pt x="25004" y="3871"/>
                  </a:lnTo>
                  <a:lnTo>
                    <a:pt x="25004" y="3892"/>
                  </a:lnTo>
                  <a:lnTo>
                    <a:pt x="24879" y="4792"/>
                  </a:lnTo>
                  <a:lnTo>
                    <a:pt x="24900" y="4959"/>
                  </a:lnTo>
                  <a:lnTo>
                    <a:pt x="24858" y="5148"/>
                  </a:lnTo>
                  <a:lnTo>
                    <a:pt x="24879" y="5252"/>
                  </a:lnTo>
                  <a:lnTo>
                    <a:pt x="24795" y="5524"/>
                  </a:lnTo>
                  <a:lnTo>
                    <a:pt x="24900" y="5692"/>
                  </a:lnTo>
                  <a:lnTo>
                    <a:pt x="25172" y="5838"/>
                  </a:lnTo>
                  <a:lnTo>
                    <a:pt x="25339" y="5671"/>
                  </a:lnTo>
                  <a:lnTo>
                    <a:pt x="25569" y="5671"/>
                  </a:lnTo>
                  <a:lnTo>
                    <a:pt x="25841" y="5734"/>
                  </a:lnTo>
                  <a:lnTo>
                    <a:pt x="25946" y="5838"/>
                  </a:lnTo>
                  <a:lnTo>
                    <a:pt x="26072" y="5629"/>
                  </a:lnTo>
                  <a:lnTo>
                    <a:pt x="26072" y="5483"/>
                  </a:lnTo>
                  <a:lnTo>
                    <a:pt x="26072" y="5378"/>
                  </a:lnTo>
                  <a:lnTo>
                    <a:pt x="26239" y="5336"/>
                  </a:lnTo>
                  <a:lnTo>
                    <a:pt x="26281" y="5273"/>
                  </a:lnTo>
                  <a:lnTo>
                    <a:pt x="26553" y="5357"/>
                  </a:lnTo>
                  <a:lnTo>
                    <a:pt x="26699" y="5545"/>
                  </a:lnTo>
                  <a:lnTo>
                    <a:pt x="26908" y="5734"/>
                  </a:lnTo>
                  <a:lnTo>
                    <a:pt x="27076" y="5943"/>
                  </a:lnTo>
                  <a:lnTo>
                    <a:pt x="27285" y="6089"/>
                  </a:lnTo>
                  <a:lnTo>
                    <a:pt x="27306" y="6194"/>
                  </a:lnTo>
                  <a:lnTo>
                    <a:pt x="27327" y="6278"/>
                  </a:lnTo>
                  <a:lnTo>
                    <a:pt x="27327" y="6382"/>
                  </a:lnTo>
                  <a:lnTo>
                    <a:pt x="27285" y="6424"/>
                  </a:lnTo>
                  <a:lnTo>
                    <a:pt x="27285" y="6508"/>
                  </a:lnTo>
                  <a:lnTo>
                    <a:pt x="27264" y="6591"/>
                  </a:lnTo>
                  <a:lnTo>
                    <a:pt x="27139" y="6571"/>
                  </a:lnTo>
                  <a:lnTo>
                    <a:pt x="27097" y="6508"/>
                  </a:lnTo>
                  <a:lnTo>
                    <a:pt x="26992" y="6529"/>
                  </a:lnTo>
                  <a:lnTo>
                    <a:pt x="26908" y="6591"/>
                  </a:lnTo>
                  <a:lnTo>
                    <a:pt x="26762" y="6508"/>
                  </a:lnTo>
                  <a:lnTo>
                    <a:pt x="26657" y="6529"/>
                  </a:lnTo>
                  <a:lnTo>
                    <a:pt x="26553" y="6675"/>
                  </a:lnTo>
                  <a:lnTo>
                    <a:pt x="26385" y="6801"/>
                  </a:lnTo>
                  <a:lnTo>
                    <a:pt x="26323" y="6843"/>
                  </a:lnTo>
                  <a:lnTo>
                    <a:pt x="26218" y="6780"/>
                  </a:lnTo>
                  <a:lnTo>
                    <a:pt x="26155" y="6801"/>
                  </a:lnTo>
                  <a:lnTo>
                    <a:pt x="26155" y="6905"/>
                  </a:lnTo>
                  <a:lnTo>
                    <a:pt x="26092" y="6947"/>
                  </a:lnTo>
                  <a:lnTo>
                    <a:pt x="26030" y="6989"/>
                  </a:lnTo>
                  <a:lnTo>
                    <a:pt x="25967" y="6947"/>
                  </a:lnTo>
                  <a:lnTo>
                    <a:pt x="25925" y="7031"/>
                  </a:lnTo>
                  <a:lnTo>
                    <a:pt x="25820" y="7198"/>
                  </a:lnTo>
                  <a:lnTo>
                    <a:pt x="25800" y="7366"/>
                  </a:lnTo>
                  <a:lnTo>
                    <a:pt x="25800" y="7470"/>
                  </a:lnTo>
                  <a:lnTo>
                    <a:pt x="25737" y="7554"/>
                  </a:lnTo>
                  <a:lnTo>
                    <a:pt x="25611" y="7575"/>
                  </a:lnTo>
                  <a:lnTo>
                    <a:pt x="25381" y="7763"/>
                  </a:lnTo>
                  <a:lnTo>
                    <a:pt x="25214" y="7763"/>
                  </a:lnTo>
                  <a:lnTo>
                    <a:pt x="25088" y="7742"/>
                  </a:lnTo>
                  <a:lnTo>
                    <a:pt x="25004" y="7784"/>
                  </a:lnTo>
                  <a:lnTo>
                    <a:pt x="24900" y="7993"/>
                  </a:lnTo>
                  <a:lnTo>
                    <a:pt x="24795" y="8077"/>
                  </a:lnTo>
                  <a:lnTo>
                    <a:pt x="24670" y="8182"/>
                  </a:lnTo>
                  <a:lnTo>
                    <a:pt x="24586" y="8265"/>
                  </a:lnTo>
                  <a:lnTo>
                    <a:pt x="24565" y="8370"/>
                  </a:lnTo>
                  <a:lnTo>
                    <a:pt x="24502" y="8370"/>
                  </a:lnTo>
                  <a:lnTo>
                    <a:pt x="24377" y="8307"/>
                  </a:lnTo>
                  <a:lnTo>
                    <a:pt x="24251" y="8286"/>
                  </a:lnTo>
                  <a:lnTo>
                    <a:pt x="24063" y="8203"/>
                  </a:lnTo>
                  <a:lnTo>
                    <a:pt x="23937" y="8140"/>
                  </a:lnTo>
                  <a:lnTo>
                    <a:pt x="23770" y="8098"/>
                  </a:lnTo>
                  <a:lnTo>
                    <a:pt x="23561" y="8161"/>
                  </a:lnTo>
                  <a:lnTo>
                    <a:pt x="23435" y="8265"/>
                  </a:lnTo>
                  <a:lnTo>
                    <a:pt x="23331" y="8391"/>
                  </a:lnTo>
                  <a:lnTo>
                    <a:pt x="23331" y="8621"/>
                  </a:lnTo>
                  <a:lnTo>
                    <a:pt x="23351" y="8768"/>
                  </a:lnTo>
                  <a:lnTo>
                    <a:pt x="23331" y="8830"/>
                  </a:lnTo>
                  <a:lnTo>
                    <a:pt x="23603" y="9019"/>
                  </a:lnTo>
                  <a:lnTo>
                    <a:pt x="23833" y="9144"/>
                  </a:lnTo>
                  <a:lnTo>
                    <a:pt x="23833" y="9228"/>
                  </a:lnTo>
                  <a:lnTo>
                    <a:pt x="23770" y="9332"/>
                  </a:lnTo>
                  <a:lnTo>
                    <a:pt x="23707" y="9437"/>
                  </a:lnTo>
                  <a:lnTo>
                    <a:pt x="23435" y="9730"/>
                  </a:lnTo>
                  <a:lnTo>
                    <a:pt x="23310" y="9960"/>
                  </a:lnTo>
                  <a:lnTo>
                    <a:pt x="23226" y="10169"/>
                  </a:lnTo>
                  <a:lnTo>
                    <a:pt x="23121" y="10169"/>
                  </a:lnTo>
                  <a:lnTo>
                    <a:pt x="22933" y="10232"/>
                  </a:lnTo>
                  <a:lnTo>
                    <a:pt x="22807" y="10232"/>
                  </a:lnTo>
                  <a:lnTo>
                    <a:pt x="22661" y="10337"/>
                  </a:lnTo>
                  <a:lnTo>
                    <a:pt x="22494" y="10462"/>
                  </a:lnTo>
                  <a:lnTo>
                    <a:pt x="22347" y="10462"/>
                  </a:lnTo>
                  <a:lnTo>
                    <a:pt x="22096" y="10483"/>
                  </a:lnTo>
                  <a:lnTo>
                    <a:pt x="21908" y="10546"/>
                  </a:lnTo>
                  <a:lnTo>
                    <a:pt x="21740" y="10588"/>
                  </a:lnTo>
                  <a:lnTo>
                    <a:pt x="21322" y="10755"/>
                  </a:lnTo>
                  <a:lnTo>
                    <a:pt x="21008" y="10860"/>
                  </a:lnTo>
                  <a:lnTo>
                    <a:pt x="20841" y="11027"/>
                  </a:lnTo>
                  <a:lnTo>
                    <a:pt x="20590" y="11216"/>
                  </a:lnTo>
                  <a:lnTo>
                    <a:pt x="20485" y="11320"/>
                  </a:lnTo>
                  <a:lnTo>
                    <a:pt x="20338" y="11320"/>
                  </a:lnTo>
                  <a:lnTo>
                    <a:pt x="20192" y="11278"/>
                  </a:lnTo>
                  <a:lnTo>
                    <a:pt x="20192" y="11216"/>
                  </a:lnTo>
                  <a:lnTo>
                    <a:pt x="20171" y="11111"/>
                  </a:lnTo>
                  <a:lnTo>
                    <a:pt x="19899" y="11195"/>
                  </a:lnTo>
                  <a:lnTo>
                    <a:pt x="19732" y="11216"/>
                  </a:lnTo>
                  <a:lnTo>
                    <a:pt x="19522" y="11111"/>
                  </a:lnTo>
                  <a:lnTo>
                    <a:pt x="19355" y="11090"/>
                  </a:lnTo>
                  <a:lnTo>
                    <a:pt x="18999" y="10965"/>
                  </a:lnTo>
                  <a:lnTo>
                    <a:pt x="18623" y="10797"/>
                  </a:lnTo>
                  <a:lnTo>
                    <a:pt x="18413" y="10609"/>
                  </a:lnTo>
                  <a:lnTo>
                    <a:pt x="18288" y="10588"/>
                  </a:lnTo>
                  <a:lnTo>
                    <a:pt x="17869" y="10567"/>
                  </a:lnTo>
                  <a:lnTo>
                    <a:pt x="17493" y="10567"/>
                  </a:lnTo>
                  <a:lnTo>
                    <a:pt x="17430" y="10546"/>
                  </a:lnTo>
                  <a:lnTo>
                    <a:pt x="17367" y="10588"/>
                  </a:lnTo>
                  <a:lnTo>
                    <a:pt x="17325" y="10651"/>
                  </a:lnTo>
                  <a:lnTo>
                    <a:pt x="17137" y="10713"/>
                  </a:lnTo>
                  <a:lnTo>
                    <a:pt x="16865" y="10755"/>
                  </a:lnTo>
                  <a:lnTo>
                    <a:pt x="16384" y="10693"/>
                  </a:lnTo>
                  <a:lnTo>
                    <a:pt x="16028" y="10713"/>
                  </a:lnTo>
                  <a:lnTo>
                    <a:pt x="15777" y="10693"/>
                  </a:lnTo>
                  <a:lnTo>
                    <a:pt x="15547" y="10713"/>
                  </a:lnTo>
                  <a:lnTo>
                    <a:pt x="15442" y="10755"/>
                  </a:lnTo>
                  <a:lnTo>
                    <a:pt x="15338" y="10713"/>
                  </a:lnTo>
                  <a:lnTo>
                    <a:pt x="15191" y="10462"/>
                  </a:lnTo>
                  <a:lnTo>
                    <a:pt x="15149" y="10337"/>
                  </a:lnTo>
                  <a:lnTo>
                    <a:pt x="15024" y="10169"/>
                  </a:lnTo>
                  <a:lnTo>
                    <a:pt x="14919" y="10044"/>
                  </a:lnTo>
                  <a:lnTo>
                    <a:pt x="14856" y="9877"/>
                  </a:lnTo>
                  <a:lnTo>
                    <a:pt x="14856" y="9814"/>
                  </a:lnTo>
                  <a:lnTo>
                    <a:pt x="14752" y="9709"/>
                  </a:lnTo>
                  <a:lnTo>
                    <a:pt x="14668" y="9667"/>
                  </a:lnTo>
                  <a:lnTo>
                    <a:pt x="14626" y="9667"/>
                  </a:lnTo>
                  <a:lnTo>
                    <a:pt x="14584" y="9604"/>
                  </a:lnTo>
                  <a:lnTo>
                    <a:pt x="14564" y="9500"/>
                  </a:lnTo>
                  <a:lnTo>
                    <a:pt x="14333" y="9500"/>
                  </a:lnTo>
                  <a:lnTo>
                    <a:pt x="14187" y="9416"/>
                  </a:lnTo>
                  <a:lnTo>
                    <a:pt x="13978" y="9249"/>
                  </a:lnTo>
                  <a:lnTo>
                    <a:pt x="13873" y="9249"/>
                  </a:lnTo>
                  <a:lnTo>
                    <a:pt x="13768" y="9228"/>
                  </a:lnTo>
                  <a:lnTo>
                    <a:pt x="13706" y="9186"/>
                  </a:lnTo>
                  <a:lnTo>
                    <a:pt x="13517" y="9040"/>
                  </a:lnTo>
                  <a:lnTo>
                    <a:pt x="13141" y="8977"/>
                  </a:lnTo>
                  <a:lnTo>
                    <a:pt x="13099" y="8977"/>
                  </a:lnTo>
                  <a:lnTo>
                    <a:pt x="13057" y="9019"/>
                  </a:lnTo>
                  <a:lnTo>
                    <a:pt x="12890" y="9019"/>
                  </a:lnTo>
                  <a:lnTo>
                    <a:pt x="12639" y="9040"/>
                  </a:lnTo>
                  <a:lnTo>
                    <a:pt x="12053" y="8914"/>
                  </a:lnTo>
                  <a:lnTo>
                    <a:pt x="11948" y="8830"/>
                  </a:lnTo>
                  <a:lnTo>
                    <a:pt x="11823" y="8663"/>
                  </a:lnTo>
                  <a:lnTo>
                    <a:pt x="11802" y="8558"/>
                  </a:lnTo>
                  <a:lnTo>
                    <a:pt x="11802" y="8475"/>
                  </a:lnTo>
                  <a:lnTo>
                    <a:pt x="11823" y="8412"/>
                  </a:lnTo>
                  <a:lnTo>
                    <a:pt x="11906" y="8349"/>
                  </a:lnTo>
                  <a:lnTo>
                    <a:pt x="11948" y="8244"/>
                  </a:lnTo>
                  <a:lnTo>
                    <a:pt x="11885" y="8161"/>
                  </a:lnTo>
                  <a:lnTo>
                    <a:pt x="11843" y="8035"/>
                  </a:lnTo>
                  <a:lnTo>
                    <a:pt x="11885" y="7952"/>
                  </a:lnTo>
                  <a:lnTo>
                    <a:pt x="11885" y="7826"/>
                  </a:lnTo>
                  <a:lnTo>
                    <a:pt x="11823" y="7763"/>
                  </a:lnTo>
                  <a:lnTo>
                    <a:pt x="11739" y="7638"/>
                  </a:lnTo>
                  <a:lnTo>
                    <a:pt x="11676" y="7575"/>
                  </a:lnTo>
                  <a:lnTo>
                    <a:pt x="11592" y="7533"/>
                  </a:lnTo>
                  <a:lnTo>
                    <a:pt x="11530" y="7428"/>
                  </a:lnTo>
                  <a:lnTo>
                    <a:pt x="11488" y="7345"/>
                  </a:lnTo>
                  <a:lnTo>
                    <a:pt x="11446" y="7240"/>
                  </a:lnTo>
                  <a:lnTo>
                    <a:pt x="11425" y="7136"/>
                  </a:lnTo>
                  <a:lnTo>
                    <a:pt x="11383" y="7052"/>
                  </a:lnTo>
                  <a:lnTo>
                    <a:pt x="11279" y="6989"/>
                  </a:lnTo>
                  <a:lnTo>
                    <a:pt x="11195" y="6947"/>
                  </a:lnTo>
                  <a:lnTo>
                    <a:pt x="11153" y="6884"/>
                  </a:lnTo>
                  <a:lnTo>
                    <a:pt x="11069" y="6843"/>
                  </a:lnTo>
                  <a:lnTo>
                    <a:pt x="10965" y="6843"/>
                  </a:lnTo>
                  <a:lnTo>
                    <a:pt x="10902" y="6905"/>
                  </a:lnTo>
                  <a:lnTo>
                    <a:pt x="10860" y="6926"/>
                  </a:lnTo>
                  <a:lnTo>
                    <a:pt x="10776" y="6905"/>
                  </a:lnTo>
                  <a:lnTo>
                    <a:pt x="10693" y="6801"/>
                  </a:lnTo>
                  <a:lnTo>
                    <a:pt x="10672" y="6738"/>
                  </a:lnTo>
                  <a:lnTo>
                    <a:pt x="10567" y="6738"/>
                  </a:lnTo>
                  <a:lnTo>
                    <a:pt x="10442" y="6801"/>
                  </a:lnTo>
                  <a:lnTo>
                    <a:pt x="10400" y="6843"/>
                  </a:lnTo>
                  <a:lnTo>
                    <a:pt x="10379" y="6926"/>
                  </a:lnTo>
                  <a:lnTo>
                    <a:pt x="10337" y="6926"/>
                  </a:lnTo>
                  <a:lnTo>
                    <a:pt x="10211" y="6843"/>
                  </a:lnTo>
                  <a:lnTo>
                    <a:pt x="10170" y="6780"/>
                  </a:lnTo>
                  <a:lnTo>
                    <a:pt x="10170" y="6717"/>
                  </a:lnTo>
                  <a:lnTo>
                    <a:pt x="10107" y="6633"/>
                  </a:lnTo>
                  <a:lnTo>
                    <a:pt x="10002" y="6571"/>
                  </a:lnTo>
                  <a:lnTo>
                    <a:pt x="9877" y="6466"/>
                  </a:lnTo>
                  <a:lnTo>
                    <a:pt x="9835" y="6424"/>
                  </a:lnTo>
                  <a:lnTo>
                    <a:pt x="9751" y="6382"/>
                  </a:lnTo>
                  <a:lnTo>
                    <a:pt x="9730" y="6299"/>
                  </a:lnTo>
                  <a:lnTo>
                    <a:pt x="9730" y="6215"/>
                  </a:lnTo>
                  <a:lnTo>
                    <a:pt x="9709" y="6173"/>
                  </a:lnTo>
                  <a:lnTo>
                    <a:pt x="9688" y="6173"/>
                  </a:lnTo>
                  <a:lnTo>
                    <a:pt x="9688" y="6215"/>
                  </a:lnTo>
                  <a:lnTo>
                    <a:pt x="9646" y="6215"/>
                  </a:lnTo>
                  <a:lnTo>
                    <a:pt x="9605" y="6152"/>
                  </a:lnTo>
                  <a:lnTo>
                    <a:pt x="9584" y="6110"/>
                  </a:lnTo>
                  <a:lnTo>
                    <a:pt x="9584" y="5985"/>
                  </a:lnTo>
                  <a:lnTo>
                    <a:pt x="9542" y="5943"/>
                  </a:lnTo>
                  <a:lnTo>
                    <a:pt x="9521" y="5943"/>
                  </a:lnTo>
                  <a:lnTo>
                    <a:pt x="9395" y="5880"/>
                  </a:lnTo>
                  <a:lnTo>
                    <a:pt x="9312" y="5880"/>
                  </a:lnTo>
                  <a:lnTo>
                    <a:pt x="9333" y="5901"/>
                  </a:lnTo>
                  <a:lnTo>
                    <a:pt x="9228" y="6006"/>
                  </a:lnTo>
                  <a:lnTo>
                    <a:pt x="9123" y="6068"/>
                  </a:lnTo>
                  <a:lnTo>
                    <a:pt x="8998" y="6215"/>
                  </a:lnTo>
                  <a:lnTo>
                    <a:pt x="8977" y="6319"/>
                  </a:lnTo>
                  <a:lnTo>
                    <a:pt x="9019" y="6382"/>
                  </a:lnTo>
                  <a:lnTo>
                    <a:pt x="8956" y="6508"/>
                  </a:lnTo>
                  <a:lnTo>
                    <a:pt x="8768" y="6571"/>
                  </a:lnTo>
                  <a:lnTo>
                    <a:pt x="8684" y="6633"/>
                  </a:lnTo>
                  <a:lnTo>
                    <a:pt x="8663" y="6780"/>
                  </a:lnTo>
                  <a:lnTo>
                    <a:pt x="8663" y="7010"/>
                  </a:lnTo>
                  <a:lnTo>
                    <a:pt x="8768" y="7240"/>
                  </a:lnTo>
                  <a:lnTo>
                    <a:pt x="8872" y="7408"/>
                  </a:lnTo>
                  <a:lnTo>
                    <a:pt x="8872" y="7470"/>
                  </a:lnTo>
                  <a:lnTo>
                    <a:pt x="8705" y="7638"/>
                  </a:lnTo>
                  <a:lnTo>
                    <a:pt x="8579" y="7680"/>
                  </a:lnTo>
                  <a:lnTo>
                    <a:pt x="8496" y="7784"/>
                  </a:lnTo>
                  <a:lnTo>
                    <a:pt x="8433" y="7826"/>
                  </a:lnTo>
                  <a:lnTo>
                    <a:pt x="8349" y="7826"/>
                  </a:lnTo>
                  <a:lnTo>
                    <a:pt x="8307" y="7742"/>
                  </a:lnTo>
                  <a:lnTo>
                    <a:pt x="8245" y="7742"/>
                  </a:lnTo>
                  <a:lnTo>
                    <a:pt x="8014" y="7784"/>
                  </a:lnTo>
                  <a:lnTo>
                    <a:pt x="7847" y="7763"/>
                  </a:lnTo>
                  <a:lnTo>
                    <a:pt x="7638" y="7680"/>
                  </a:lnTo>
                  <a:lnTo>
                    <a:pt x="7429" y="7680"/>
                  </a:lnTo>
                  <a:lnTo>
                    <a:pt x="7387" y="7952"/>
                  </a:lnTo>
                  <a:lnTo>
                    <a:pt x="7324" y="8098"/>
                  </a:lnTo>
                  <a:lnTo>
                    <a:pt x="7324" y="8244"/>
                  </a:lnTo>
                  <a:lnTo>
                    <a:pt x="7261" y="8579"/>
                  </a:lnTo>
                  <a:lnTo>
                    <a:pt x="7261" y="8830"/>
                  </a:lnTo>
                  <a:lnTo>
                    <a:pt x="7240" y="8914"/>
                  </a:lnTo>
                  <a:lnTo>
                    <a:pt x="7303" y="8977"/>
                  </a:lnTo>
                  <a:lnTo>
                    <a:pt x="7429" y="9019"/>
                  </a:lnTo>
                  <a:lnTo>
                    <a:pt x="7387" y="9144"/>
                  </a:lnTo>
                  <a:lnTo>
                    <a:pt x="7387" y="9228"/>
                  </a:lnTo>
                  <a:lnTo>
                    <a:pt x="7303" y="9228"/>
                  </a:lnTo>
                  <a:lnTo>
                    <a:pt x="7219" y="9291"/>
                  </a:lnTo>
                  <a:lnTo>
                    <a:pt x="7136" y="9291"/>
                  </a:lnTo>
                  <a:lnTo>
                    <a:pt x="7073" y="9228"/>
                  </a:lnTo>
                  <a:lnTo>
                    <a:pt x="6989" y="9249"/>
                  </a:lnTo>
                  <a:lnTo>
                    <a:pt x="6864" y="9291"/>
                  </a:lnTo>
                  <a:lnTo>
                    <a:pt x="6592" y="9332"/>
                  </a:lnTo>
                  <a:lnTo>
                    <a:pt x="6445" y="9416"/>
                  </a:lnTo>
                  <a:lnTo>
                    <a:pt x="6341" y="9416"/>
                  </a:lnTo>
                  <a:lnTo>
                    <a:pt x="6278" y="9353"/>
                  </a:lnTo>
                  <a:lnTo>
                    <a:pt x="6173" y="9416"/>
                  </a:lnTo>
                  <a:lnTo>
                    <a:pt x="6069" y="9521"/>
                  </a:lnTo>
                  <a:lnTo>
                    <a:pt x="6069" y="9604"/>
                  </a:lnTo>
                  <a:lnTo>
                    <a:pt x="6173" y="9667"/>
                  </a:lnTo>
                  <a:lnTo>
                    <a:pt x="6341" y="9646"/>
                  </a:lnTo>
                  <a:lnTo>
                    <a:pt x="6466" y="9667"/>
                  </a:lnTo>
                  <a:lnTo>
                    <a:pt x="6466" y="9730"/>
                  </a:lnTo>
                  <a:lnTo>
                    <a:pt x="6382" y="9814"/>
                  </a:lnTo>
                  <a:lnTo>
                    <a:pt x="6445" y="9981"/>
                  </a:lnTo>
                  <a:lnTo>
                    <a:pt x="6445" y="10065"/>
                  </a:lnTo>
                  <a:lnTo>
                    <a:pt x="6487" y="10149"/>
                  </a:lnTo>
                  <a:lnTo>
                    <a:pt x="6508" y="10253"/>
                  </a:lnTo>
                  <a:lnTo>
                    <a:pt x="6613" y="10441"/>
                  </a:lnTo>
                  <a:lnTo>
                    <a:pt x="6654" y="10546"/>
                  </a:lnTo>
                  <a:lnTo>
                    <a:pt x="6780" y="10609"/>
                  </a:lnTo>
                  <a:lnTo>
                    <a:pt x="6822" y="10860"/>
                  </a:lnTo>
                  <a:lnTo>
                    <a:pt x="6738" y="10923"/>
                  </a:lnTo>
                  <a:lnTo>
                    <a:pt x="6696" y="11027"/>
                  </a:lnTo>
                  <a:lnTo>
                    <a:pt x="6801" y="11132"/>
                  </a:lnTo>
                  <a:lnTo>
                    <a:pt x="6738" y="11174"/>
                  </a:lnTo>
                  <a:lnTo>
                    <a:pt x="6738" y="11216"/>
                  </a:lnTo>
                  <a:lnTo>
                    <a:pt x="6613" y="11299"/>
                  </a:lnTo>
                  <a:lnTo>
                    <a:pt x="6654" y="11446"/>
                  </a:lnTo>
                  <a:lnTo>
                    <a:pt x="6508" y="11509"/>
                  </a:lnTo>
                  <a:lnTo>
                    <a:pt x="6278" y="11446"/>
                  </a:lnTo>
                  <a:lnTo>
                    <a:pt x="6027" y="11174"/>
                  </a:lnTo>
                  <a:lnTo>
                    <a:pt x="5922" y="11195"/>
                  </a:lnTo>
                  <a:lnTo>
                    <a:pt x="5671" y="11090"/>
                  </a:lnTo>
                  <a:lnTo>
                    <a:pt x="5336" y="11090"/>
                  </a:lnTo>
                  <a:lnTo>
                    <a:pt x="5148" y="11132"/>
                  </a:lnTo>
                  <a:lnTo>
                    <a:pt x="4876" y="11069"/>
                  </a:lnTo>
                  <a:lnTo>
                    <a:pt x="4583" y="11132"/>
                  </a:lnTo>
                  <a:lnTo>
                    <a:pt x="4457" y="11132"/>
                  </a:lnTo>
                  <a:lnTo>
                    <a:pt x="4311" y="11111"/>
                  </a:lnTo>
                  <a:lnTo>
                    <a:pt x="4206" y="11195"/>
                  </a:lnTo>
                  <a:lnTo>
                    <a:pt x="4102" y="11237"/>
                  </a:lnTo>
                  <a:lnTo>
                    <a:pt x="3767" y="11195"/>
                  </a:lnTo>
                  <a:lnTo>
                    <a:pt x="3558" y="11132"/>
                  </a:lnTo>
                  <a:lnTo>
                    <a:pt x="3432" y="11069"/>
                  </a:lnTo>
                  <a:lnTo>
                    <a:pt x="3244" y="11069"/>
                  </a:lnTo>
                  <a:lnTo>
                    <a:pt x="3202" y="11111"/>
                  </a:lnTo>
                  <a:lnTo>
                    <a:pt x="3035" y="11090"/>
                  </a:lnTo>
                  <a:lnTo>
                    <a:pt x="2930" y="11069"/>
                  </a:lnTo>
                  <a:lnTo>
                    <a:pt x="2888" y="11111"/>
                  </a:lnTo>
                  <a:lnTo>
                    <a:pt x="2888" y="11237"/>
                  </a:lnTo>
                  <a:lnTo>
                    <a:pt x="2909" y="11383"/>
                  </a:lnTo>
                  <a:lnTo>
                    <a:pt x="2930" y="11509"/>
                  </a:lnTo>
                  <a:lnTo>
                    <a:pt x="2742" y="11550"/>
                  </a:lnTo>
                  <a:lnTo>
                    <a:pt x="2386" y="11550"/>
                  </a:lnTo>
                  <a:lnTo>
                    <a:pt x="1968" y="11509"/>
                  </a:lnTo>
                  <a:lnTo>
                    <a:pt x="1863" y="11446"/>
                  </a:lnTo>
                  <a:lnTo>
                    <a:pt x="1675" y="11425"/>
                  </a:lnTo>
                  <a:lnTo>
                    <a:pt x="1570" y="11550"/>
                  </a:lnTo>
                  <a:lnTo>
                    <a:pt x="1591" y="11613"/>
                  </a:lnTo>
                  <a:lnTo>
                    <a:pt x="1465" y="11697"/>
                  </a:lnTo>
                  <a:lnTo>
                    <a:pt x="1465" y="11739"/>
                  </a:lnTo>
                  <a:lnTo>
                    <a:pt x="1507" y="11739"/>
                  </a:lnTo>
                  <a:lnTo>
                    <a:pt x="1507" y="11864"/>
                  </a:lnTo>
                  <a:lnTo>
                    <a:pt x="1340" y="12157"/>
                  </a:lnTo>
                  <a:lnTo>
                    <a:pt x="1256" y="12283"/>
                  </a:lnTo>
                  <a:lnTo>
                    <a:pt x="1361" y="12366"/>
                  </a:lnTo>
                  <a:lnTo>
                    <a:pt x="1633" y="12450"/>
                  </a:lnTo>
                  <a:lnTo>
                    <a:pt x="1737" y="12555"/>
                  </a:lnTo>
                  <a:lnTo>
                    <a:pt x="1842" y="12576"/>
                  </a:lnTo>
                  <a:lnTo>
                    <a:pt x="1947" y="12471"/>
                  </a:lnTo>
                  <a:lnTo>
                    <a:pt x="1947" y="12325"/>
                  </a:lnTo>
                  <a:lnTo>
                    <a:pt x="2009" y="12325"/>
                  </a:lnTo>
                  <a:lnTo>
                    <a:pt x="2302" y="12555"/>
                  </a:lnTo>
                  <a:lnTo>
                    <a:pt x="2323" y="12659"/>
                  </a:lnTo>
                  <a:lnTo>
                    <a:pt x="2177" y="12848"/>
                  </a:lnTo>
                  <a:lnTo>
                    <a:pt x="1968" y="12848"/>
                  </a:lnTo>
                  <a:lnTo>
                    <a:pt x="1675" y="12890"/>
                  </a:lnTo>
                  <a:lnTo>
                    <a:pt x="1654" y="12785"/>
                  </a:lnTo>
                  <a:lnTo>
                    <a:pt x="1507" y="12659"/>
                  </a:lnTo>
                  <a:lnTo>
                    <a:pt x="1340" y="12869"/>
                  </a:lnTo>
                  <a:lnTo>
                    <a:pt x="1235" y="12848"/>
                  </a:lnTo>
                  <a:lnTo>
                    <a:pt x="1068" y="12973"/>
                  </a:lnTo>
                  <a:lnTo>
                    <a:pt x="921" y="13015"/>
                  </a:lnTo>
                  <a:lnTo>
                    <a:pt x="921" y="13162"/>
                  </a:lnTo>
                  <a:lnTo>
                    <a:pt x="1110" y="13224"/>
                  </a:lnTo>
                  <a:lnTo>
                    <a:pt x="1068" y="13371"/>
                  </a:lnTo>
                  <a:lnTo>
                    <a:pt x="900" y="13434"/>
                  </a:lnTo>
                  <a:lnTo>
                    <a:pt x="628" y="13496"/>
                  </a:lnTo>
                  <a:lnTo>
                    <a:pt x="691" y="13538"/>
                  </a:lnTo>
                  <a:lnTo>
                    <a:pt x="733" y="13622"/>
                  </a:lnTo>
                  <a:lnTo>
                    <a:pt x="503" y="13706"/>
                  </a:lnTo>
                  <a:lnTo>
                    <a:pt x="503" y="13831"/>
                  </a:lnTo>
                  <a:lnTo>
                    <a:pt x="398" y="13852"/>
                  </a:lnTo>
                  <a:lnTo>
                    <a:pt x="126" y="13831"/>
                  </a:lnTo>
                  <a:lnTo>
                    <a:pt x="1" y="13936"/>
                  </a:lnTo>
                  <a:lnTo>
                    <a:pt x="1" y="14103"/>
                  </a:lnTo>
                  <a:lnTo>
                    <a:pt x="168" y="14333"/>
                  </a:lnTo>
                  <a:lnTo>
                    <a:pt x="273" y="14270"/>
                  </a:lnTo>
                  <a:lnTo>
                    <a:pt x="419" y="14250"/>
                  </a:lnTo>
                  <a:lnTo>
                    <a:pt x="440" y="14375"/>
                  </a:lnTo>
                  <a:lnTo>
                    <a:pt x="398" y="14522"/>
                  </a:lnTo>
                  <a:lnTo>
                    <a:pt x="461" y="14668"/>
                  </a:lnTo>
                  <a:lnTo>
                    <a:pt x="587" y="14731"/>
                  </a:lnTo>
                  <a:lnTo>
                    <a:pt x="607" y="14877"/>
                  </a:lnTo>
                  <a:lnTo>
                    <a:pt x="545" y="14940"/>
                  </a:lnTo>
                  <a:lnTo>
                    <a:pt x="419" y="15212"/>
                  </a:lnTo>
                  <a:lnTo>
                    <a:pt x="377" y="15589"/>
                  </a:lnTo>
                  <a:lnTo>
                    <a:pt x="335" y="15526"/>
                  </a:lnTo>
                  <a:lnTo>
                    <a:pt x="440" y="15693"/>
                  </a:lnTo>
                  <a:lnTo>
                    <a:pt x="545" y="15714"/>
                  </a:lnTo>
                  <a:lnTo>
                    <a:pt x="733" y="15693"/>
                  </a:lnTo>
                  <a:lnTo>
                    <a:pt x="859" y="15610"/>
                  </a:lnTo>
                  <a:lnTo>
                    <a:pt x="921" y="15526"/>
                  </a:lnTo>
                  <a:lnTo>
                    <a:pt x="984" y="15505"/>
                  </a:lnTo>
                  <a:lnTo>
                    <a:pt x="1047" y="15463"/>
                  </a:lnTo>
                  <a:lnTo>
                    <a:pt x="1110" y="15484"/>
                  </a:lnTo>
                  <a:lnTo>
                    <a:pt x="1172" y="15568"/>
                  </a:lnTo>
                  <a:lnTo>
                    <a:pt x="1361" y="15589"/>
                  </a:lnTo>
                  <a:lnTo>
                    <a:pt x="1361" y="15505"/>
                  </a:lnTo>
                  <a:lnTo>
                    <a:pt x="1319" y="15463"/>
                  </a:lnTo>
                  <a:lnTo>
                    <a:pt x="1319" y="15358"/>
                  </a:lnTo>
                  <a:lnTo>
                    <a:pt x="1444" y="15317"/>
                  </a:lnTo>
                  <a:lnTo>
                    <a:pt x="1486" y="15275"/>
                  </a:lnTo>
                  <a:lnTo>
                    <a:pt x="1549" y="15275"/>
                  </a:lnTo>
                  <a:lnTo>
                    <a:pt x="1570" y="15317"/>
                  </a:lnTo>
                  <a:lnTo>
                    <a:pt x="1695" y="15317"/>
                  </a:lnTo>
                  <a:lnTo>
                    <a:pt x="1779" y="15191"/>
                  </a:lnTo>
                  <a:lnTo>
                    <a:pt x="1758" y="15045"/>
                  </a:lnTo>
                  <a:lnTo>
                    <a:pt x="1779" y="14961"/>
                  </a:lnTo>
                  <a:lnTo>
                    <a:pt x="1863" y="14898"/>
                  </a:lnTo>
                  <a:lnTo>
                    <a:pt x="1884" y="14731"/>
                  </a:lnTo>
                  <a:lnTo>
                    <a:pt x="1947" y="14626"/>
                  </a:lnTo>
                  <a:lnTo>
                    <a:pt x="2072" y="14626"/>
                  </a:lnTo>
                  <a:lnTo>
                    <a:pt x="2177" y="14689"/>
                  </a:lnTo>
                  <a:lnTo>
                    <a:pt x="2281" y="14752"/>
                  </a:lnTo>
                  <a:lnTo>
                    <a:pt x="2281" y="14835"/>
                  </a:lnTo>
                  <a:lnTo>
                    <a:pt x="2260" y="14982"/>
                  </a:lnTo>
                  <a:lnTo>
                    <a:pt x="2281" y="15086"/>
                  </a:lnTo>
                  <a:lnTo>
                    <a:pt x="2386" y="15086"/>
                  </a:lnTo>
                  <a:lnTo>
                    <a:pt x="2428" y="15191"/>
                  </a:lnTo>
                  <a:lnTo>
                    <a:pt x="2407" y="15317"/>
                  </a:lnTo>
                  <a:lnTo>
                    <a:pt x="2428" y="15463"/>
                  </a:lnTo>
                  <a:lnTo>
                    <a:pt x="2428" y="15672"/>
                  </a:lnTo>
                  <a:lnTo>
                    <a:pt x="2532" y="15798"/>
                  </a:lnTo>
                  <a:lnTo>
                    <a:pt x="2532" y="15882"/>
                  </a:lnTo>
                  <a:lnTo>
                    <a:pt x="2637" y="15903"/>
                  </a:lnTo>
                  <a:lnTo>
                    <a:pt x="2784" y="15903"/>
                  </a:lnTo>
                  <a:lnTo>
                    <a:pt x="2888" y="15819"/>
                  </a:lnTo>
                  <a:lnTo>
                    <a:pt x="2909" y="15777"/>
                  </a:lnTo>
                  <a:lnTo>
                    <a:pt x="3076" y="15693"/>
                  </a:lnTo>
                  <a:lnTo>
                    <a:pt x="3202" y="15610"/>
                  </a:lnTo>
                  <a:lnTo>
                    <a:pt x="3223" y="15484"/>
                  </a:lnTo>
                  <a:lnTo>
                    <a:pt x="3307" y="15421"/>
                  </a:lnTo>
                  <a:lnTo>
                    <a:pt x="3558" y="15275"/>
                  </a:lnTo>
                  <a:lnTo>
                    <a:pt x="3725" y="15212"/>
                  </a:lnTo>
                  <a:lnTo>
                    <a:pt x="3746" y="15358"/>
                  </a:lnTo>
                  <a:lnTo>
                    <a:pt x="3976" y="15317"/>
                  </a:lnTo>
                  <a:lnTo>
                    <a:pt x="4039" y="15212"/>
                  </a:lnTo>
                  <a:lnTo>
                    <a:pt x="4290" y="15212"/>
                  </a:lnTo>
                  <a:lnTo>
                    <a:pt x="4311" y="15317"/>
                  </a:lnTo>
                  <a:lnTo>
                    <a:pt x="4123" y="15484"/>
                  </a:lnTo>
                  <a:lnTo>
                    <a:pt x="4248" y="15505"/>
                  </a:lnTo>
                  <a:lnTo>
                    <a:pt x="4290" y="15463"/>
                  </a:lnTo>
                  <a:lnTo>
                    <a:pt x="4374" y="15463"/>
                  </a:lnTo>
                  <a:lnTo>
                    <a:pt x="4478" y="15526"/>
                  </a:lnTo>
                  <a:lnTo>
                    <a:pt x="4520" y="15505"/>
                  </a:lnTo>
                  <a:lnTo>
                    <a:pt x="4625" y="15505"/>
                  </a:lnTo>
                  <a:lnTo>
                    <a:pt x="4688" y="15463"/>
                  </a:lnTo>
                  <a:lnTo>
                    <a:pt x="4729" y="15400"/>
                  </a:lnTo>
                  <a:lnTo>
                    <a:pt x="4813" y="15400"/>
                  </a:lnTo>
                  <a:lnTo>
                    <a:pt x="4897" y="15484"/>
                  </a:lnTo>
                  <a:lnTo>
                    <a:pt x="4981" y="15672"/>
                  </a:lnTo>
                  <a:lnTo>
                    <a:pt x="5232" y="16049"/>
                  </a:lnTo>
                  <a:lnTo>
                    <a:pt x="5357" y="16133"/>
                  </a:lnTo>
                  <a:lnTo>
                    <a:pt x="5399" y="16300"/>
                  </a:lnTo>
                  <a:lnTo>
                    <a:pt x="5462" y="16363"/>
                  </a:lnTo>
                  <a:lnTo>
                    <a:pt x="5545" y="16447"/>
                  </a:lnTo>
                  <a:lnTo>
                    <a:pt x="5776" y="16467"/>
                  </a:lnTo>
                  <a:lnTo>
                    <a:pt x="5985" y="16467"/>
                  </a:lnTo>
                  <a:lnTo>
                    <a:pt x="6089" y="16509"/>
                  </a:lnTo>
                  <a:lnTo>
                    <a:pt x="6131" y="16635"/>
                  </a:lnTo>
                  <a:lnTo>
                    <a:pt x="6361" y="16719"/>
                  </a:lnTo>
                  <a:lnTo>
                    <a:pt x="6550" y="16823"/>
                  </a:lnTo>
                  <a:lnTo>
                    <a:pt x="6654" y="17095"/>
                  </a:lnTo>
                  <a:lnTo>
                    <a:pt x="6801" y="17263"/>
                  </a:lnTo>
                  <a:lnTo>
                    <a:pt x="6989" y="17367"/>
                  </a:lnTo>
                  <a:lnTo>
                    <a:pt x="7073" y="17514"/>
                  </a:lnTo>
                  <a:lnTo>
                    <a:pt x="7073" y="17786"/>
                  </a:lnTo>
                  <a:lnTo>
                    <a:pt x="7177" y="18037"/>
                  </a:lnTo>
                  <a:lnTo>
                    <a:pt x="7324" y="18079"/>
                  </a:lnTo>
                  <a:lnTo>
                    <a:pt x="7387" y="18330"/>
                  </a:lnTo>
                  <a:lnTo>
                    <a:pt x="7429" y="18539"/>
                  </a:lnTo>
                  <a:lnTo>
                    <a:pt x="7345" y="18664"/>
                  </a:lnTo>
                  <a:lnTo>
                    <a:pt x="7324" y="18602"/>
                  </a:lnTo>
                  <a:lnTo>
                    <a:pt x="7219" y="18539"/>
                  </a:lnTo>
                  <a:lnTo>
                    <a:pt x="7073" y="18727"/>
                  </a:lnTo>
                  <a:lnTo>
                    <a:pt x="7094" y="18811"/>
                  </a:lnTo>
                  <a:lnTo>
                    <a:pt x="7115" y="18874"/>
                  </a:lnTo>
                  <a:lnTo>
                    <a:pt x="7261" y="18957"/>
                  </a:lnTo>
                  <a:lnTo>
                    <a:pt x="7240" y="19188"/>
                  </a:lnTo>
                  <a:lnTo>
                    <a:pt x="7303" y="19292"/>
                  </a:lnTo>
                  <a:lnTo>
                    <a:pt x="7261" y="19376"/>
                  </a:lnTo>
                  <a:lnTo>
                    <a:pt x="7324" y="19397"/>
                  </a:lnTo>
                  <a:lnTo>
                    <a:pt x="7408" y="19501"/>
                  </a:lnTo>
                  <a:lnTo>
                    <a:pt x="7408" y="19606"/>
                  </a:lnTo>
                  <a:lnTo>
                    <a:pt x="7449" y="19606"/>
                  </a:lnTo>
                  <a:lnTo>
                    <a:pt x="7491" y="19752"/>
                  </a:lnTo>
                  <a:lnTo>
                    <a:pt x="7617" y="19794"/>
                  </a:lnTo>
                  <a:lnTo>
                    <a:pt x="7701" y="19690"/>
                  </a:lnTo>
                  <a:lnTo>
                    <a:pt x="7826" y="19690"/>
                  </a:lnTo>
                  <a:lnTo>
                    <a:pt x="7868" y="19773"/>
                  </a:lnTo>
                  <a:lnTo>
                    <a:pt x="8014" y="19794"/>
                  </a:lnTo>
                  <a:lnTo>
                    <a:pt x="8119" y="19899"/>
                  </a:lnTo>
                  <a:lnTo>
                    <a:pt x="8182" y="19920"/>
                  </a:lnTo>
                  <a:lnTo>
                    <a:pt x="8266" y="20087"/>
                  </a:lnTo>
                  <a:lnTo>
                    <a:pt x="8370" y="20087"/>
                  </a:lnTo>
                  <a:lnTo>
                    <a:pt x="8391" y="20192"/>
                  </a:lnTo>
                  <a:lnTo>
                    <a:pt x="8433" y="20171"/>
                  </a:lnTo>
                  <a:lnTo>
                    <a:pt x="8454" y="20129"/>
                  </a:lnTo>
                  <a:lnTo>
                    <a:pt x="8600" y="20213"/>
                  </a:lnTo>
                  <a:lnTo>
                    <a:pt x="8663" y="20296"/>
                  </a:lnTo>
                  <a:lnTo>
                    <a:pt x="8768" y="20296"/>
                  </a:lnTo>
                  <a:lnTo>
                    <a:pt x="8830" y="20317"/>
                  </a:lnTo>
                  <a:lnTo>
                    <a:pt x="8893" y="20213"/>
                  </a:lnTo>
                  <a:lnTo>
                    <a:pt x="9061" y="20192"/>
                  </a:lnTo>
                  <a:lnTo>
                    <a:pt x="9270" y="20276"/>
                  </a:lnTo>
                  <a:lnTo>
                    <a:pt x="9312" y="20338"/>
                  </a:lnTo>
                  <a:lnTo>
                    <a:pt x="9437" y="20338"/>
                  </a:lnTo>
                  <a:lnTo>
                    <a:pt x="9542" y="20401"/>
                  </a:lnTo>
                  <a:lnTo>
                    <a:pt x="9709" y="20589"/>
                  </a:lnTo>
                  <a:lnTo>
                    <a:pt x="9835" y="20589"/>
                  </a:lnTo>
                  <a:lnTo>
                    <a:pt x="9960" y="20652"/>
                  </a:lnTo>
                  <a:lnTo>
                    <a:pt x="10023" y="20715"/>
                  </a:lnTo>
                  <a:lnTo>
                    <a:pt x="10128" y="20840"/>
                  </a:lnTo>
                  <a:lnTo>
                    <a:pt x="10170" y="20966"/>
                  </a:lnTo>
                  <a:lnTo>
                    <a:pt x="10232" y="20945"/>
                  </a:lnTo>
                  <a:lnTo>
                    <a:pt x="10232" y="20757"/>
                  </a:lnTo>
                  <a:lnTo>
                    <a:pt x="10316" y="20715"/>
                  </a:lnTo>
                  <a:lnTo>
                    <a:pt x="10337" y="20757"/>
                  </a:lnTo>
                  <a:lnTo>
                    <a:pt x="10462" y="20757"/>
                  </a:lnTo>
                  <a:lnTo>
                    <a:pt x="10588" y="20840"/>
                  </a:lnTo>
                  <a:lnTo>
                    <a:pt x="10588" y="21008"/>
                  </a:lnTo>
                  <a:lnTo>
                    <a:pt x="10755" y="21133"/>
                  </a:lnTo>
                  <a:lnTo>
                    <a:pt x="10923" y="21071"/>
                  </a:lnTo>
                  <a:lnTo>
                    <a:pt x="11069" y="21071"/>
                  </a:lnTo>
                  <a:lnTo>
                    <a:pt x="11048" y="21322"/>
                  </a:lnTo>
                  <a:lnTo>
                    <a:pt x="11090" y="21468"/>
                  </a:lnTo>
                  <a:lnTo>
                    <a:pt x="11195" y="21447"/>
                  </a:lnTo>
                  <a:lnTo>
                    <a:pt x="11362" y="21531"/>
                  </a:lnTo>
                  <a:lnTo>
                    <a:pt x="11425" y="21447"/>
                  </a:lnTo>
                  <a:lnTo>
                    <a:pt x="11571" y="21426"/>
                  </a:lnTo>
                  <a:lnTo>
                    <a:pt x="11676" y="21322"/>
                  </a:lnTo>
                  <a:lnTo>
                    <a:pt x="11885" y="21322"/>
                  </a:lnTo>
                  <a:lnTo>
                    <a:pt x="12011" y="21384"/>
                  </a:lnTo>
                  <a:lnTo>
                    <a:pt x="12053" y="21531"/>
                  </a:lnTo>
                  <a:lnTo>
                    <a:pt x="12220" y="21594"/>
                  </a:lnTo>
                  <a:lnTo>
                    <a:pt x="12346" y="21761"/>
                  </a:lnTo>
                  <a:lnTo>
                    <a:pt x="12429" y="21782"/>
                  </a:lnTo>
                  <a:lnTo>
                    <a:pt x="12576" y="21740"/>
                  </a:lnTo>
                  <a:lnTo>
                    <a:pt x="12639" y="21761"/>
                  </a:lnTo>
                  <a:lnTo>
                    <a:pt x="12785" y="21698"/>
                  </a:lnTo>
                  <a:lnTo>
                    <a:pt x="12931" y="21698"/>
                  </a:lnTo>
                  <a:lnTo>
                    <a:pt x="13015" y="21594"/>
                  </a:lnTo>
                  <a:lnTo>
                    <a:pt x="13162" y="21594"/>
                  </a:lnTo>
                  <a:lnTo>
                    <a:pt x="13203" y="21698"/>
                  </a:lnTo>
                  <a:lnTo>
                    <a:pt x="13245" y="21866"/>
                  </a:lnTo>
                  <a:lnTo>
                    <a:pt x="13350" y="21949"/>
                  </a:lnTo>
                  <a:lnTo>
                    <a:pt x="13475" y="21887"/>
                  </a:lnTo>
                  <a:lnTo>
                    <a:pt x="13601" y="21636"/>
                  </a:lnTo>
                  <a:lnTo>
                    <a:pt x="13873" y="21468"/>
                  </a:lnTo>
                  <a:lnTo>
                    <a:pt x="14040" y="21447"/>
                  </a:lnTo>
                  <a:lnTo>
                    <a:pt x="14124" y="21552"/>
                  </a:lnTo>
                  <a:lnTo>
                    <a:pt x="14396" y="21573"/>
                  </a:lnTo>
                  <a:lnTo>
                    <a:pt x="14501" y="21636"/>
                  </a:lnTo>
                  <a:lnTo>
                    <a:pt x="14647" y="21552"/>
                  </a:lnTo>
                  <a:lnTo>
                    <a:pt x="14815" y="21573"/>
                  </a:lnTo>
                  <a:lnTo>
                    <a:pt x="14877" y="21677"/>
                  </a:lnTo>
                  <a:lnTo>
                    <a:pt x="14982" y="21677"/>
                  </a:lnTo>
                  <a:lnTo>
                    <a:pt x="15191" y="21636"/>
                  </a:lnTo>
                  <a:lnTo>
                    <a:pt x="15296" y="21636"/>
                  </a:lnTo>
                  <a:lnTo>
                    <a:pt x="15359" y="21468"/>
                  </a:lnTo>
                  <a:lnTo>
                    <a:pt x="15442" y="21426"/>
                  </a:lnTo>
                  <a:lnTo>
                    <a:pt x="15547" y="21447"/>
                  </a:lnTo>
                  <a:lnTo>
                    <a:pt x="15547" y="21364"/>
                  </a:lnTo>
                  <a:lnTo>
                    <a:pt x="15631" y="21343"/>
                  </a:lnTo>
                  <a:lnTo>
                    <a:pt x="15693" y="21217"/>
                  </a:lnTo>
                  <a:lnTo>
                    <a:pt x="15798" y="21112"/>
                  </a:lnTo>
                  <a:lnTo>
                    <a:pt x="15903" y="21071"/>
                  </a:lnTo>
                  <a:lnTo>
                    <a:pt x="16133" y="21029"/>
                  </a:lnTo>
                  <a:lnTo>
                    <a:pt x="16237" y="20861"/>
                  </a:lnTo>
                  <a:lnTo>
                    <a:pt x="16237" y="20736"/>
                  </a:lnTo>
                  <a:lnTo>
                    <a:pt x="16321" y="20736"/>
                  </a:lnTo>
                  <a:lnTo>
                    <a:pt x="16447" y="20631"/>
                  </a:lnTo>
                  <a:lnTo>
                    <a:pt x="16551" y="20799"/>
                  </a:lnTo>
                  <a:lnTo>
                    <a:pt x="16719" y="20736"/>
                  </a:lnTo>
                  <a:lnTo>
                    <a:pt x="16928" y="20820"/>
                  </a:lnTo>
                  <a:lnTo>
                    <a:pt x="17012" y="20757"/>
                  </a:lnTo>
                  <a:lnTo>
                    <a:pt x="16970" y="20652"/>
                  </a:lnTo>
                  <a:lnTo>
                    <a:pt x="17242" y="20506"/>
                  </a:lnTo>
                  <a:lnTo>
                    <a:pt x="17325" y="20527"/>
                  </a:lnTo>
                  <a:lnTo>
                    <a:pt x="17367" y="20610"/>
                  </a:lnTo>
                  <a:lnTo>
                    <a:pt x="17451" y="20610"/>
                  </a:lnTo>
                  <a:lnTo>
                    <a:pt x="17472" y="20652"/>
                  </a:lnTo>
                  <a:lnTo>
                    <a:pt x="17388" y="20820"/>
                  </a:lnTo>
                  <a:lnTo>
                    <a:pt x="17451" y="20903"/>
                  </a:lnTo>
                  <a:lnTo>
                    <a:pt x="17535" y="20903"/>
                  </a:lnTo>
                  <a:lnTo>
                    <a:pt x="17597" y="20861"/>
                  </a:lnTo>
                  <a:lnTo>
                    <a:pt x="17639" y="20945"/>
                  </a:lnTo>
                  <a:lnTo>
                    <a:pt x="17702" y="21050"/>
                  </a:lnTo>
                  <a:lnTo>
                    <a:pt x="17702" y="21133"/>
                  </a:lnTo>
                  <a:lnTo>
                    <a:pt x="17597" y="21238"/>
                  </a:lnTo>
                  <a:lnTo>
                    <a:pt x="17639" y="21343"/>
                  </a:lnTo>
                  <a:lnTo>
                    <a:pt x="17765" y="21364"/>
                  </a:lnTo>
                  <a:lnTo>
                    <a:pt x="17849" y="21322"/>
                  </a:lnTo>
                  <a:lnTo>
                    <a:pt x="17953" y="21364"/>
                  </a:lnTo>
                  <a:lnTo>
                    <a:pt x="18016" y="21468"/>
                  </a:lnTo>
                  <a:lnTo>
                    <a:pt x="18121" y="21426"/>
                  </a:lnTo>
                  <a:lnTo>
                    <a:pt x="18246" y="21468"/>
                  </a:lnTo>
                  <a:lnTo>
                    <a:pt x="18330" y="21426"/>
                  </a:lnTo>
                  <a:lnTo>
                    <a:pt x="18497" y="21426"/>
                  </a:lnTo>
                  <a:lnTo>
                    <a:pt x="18539" y="21573"/>
                  </a:lnTo>
                  <a:lnTo>
                    <a:pt x="18685" y="21677"/>
                  </a:lnTo>
                  <a:lnTo>
                    <a:pt x="18706" y="21845"/>
                  </a:lnTo>
                  <a:lnTo>
                    <a:pt x="18811" y="21845"/>
                  </a:lnTo>
                  <a:lnTo>
                    <a:pt x="18916" y="21970"/>
                  </a:lnTo>
                  <a:lnTo>
                    <a:pt x="18916" y="22117"/>
                  </a:lnTo>
                  <a:lnTo>
                    <a:pt x="18999" y="22326"/>
                  </a:lnTo>
                  <a:lnTo>
                    <a:pt x="19020" y="22493"/>
                  </a:lnTo>
                  <a:lnTo>
                    <a:pt x="18999" y="22745"/>
                  </a:lnTo>
                  <a:lnTo>
                    <a:pt x="18999" y="22849"/>
                  </a:lnTo>
                  <a:lnTo>
                    <a:pt x="18957" y="22933"/>
                  </a:lnTo>
                  <a:lnTo>
                    <a:pt x="18853" y="22996"/>
                  </a:lnTo>
                  <a:lnTo>
                    <a:pt x="18832" y="23100"/>
                  </a:lnTo>
                  <a:lnTo>
                    <a:pt x="18769" y="23121"/>
                  </a:lnTo>
                  <a:lnTo>
                    <a:pt x="18748" y="23205"/>
                  </a:lnTo>
                  <a:lnTo>
                    <a:pt x="18811" y="23309"/>
                  </a:lnTo>
                  <a:lnTo>
                    <a:pt x="18748" y="23351"/>
                  </a:lnTo>
                  <a:lnTo>
                    <a:pt x="18685" y="23330"/>
                  </a:lnTo>
                  <a:lnTo>
                    <a:pt x="18602" y="23435"/>
                  </a:lnTo>
                  <a:lnTo>
                    <a:pt x="18539" y="23519"/>
                  </a:lnTo>
                  <a:lnTo>
                    <a:pt x="18602" y="23581"/>
                  </a:lnTo>
                  <a:lnTo>
                    <a:pt x="18539" y="23665"/>
                  </a:lnTo>
                  <a:lnTo>
                    <a:pt x="18539" y="23770"/>
                  </a:lnTo>
                  <a:lnTo>
                    <a:pt x="18644" y="23833"/>
                  </a:lnTo>
                  <a:lnTo>
                    <a:pt x="18706" y="23895"/>
                  </a:lnTo>
                  <a:lnTo>
                    <a:pt x="18769" y="23958"/>
                  </a:lnTo>
                  <a:lnTo>
                    <a:pt x="18748" y="24105"/>
                  </a:lnTo>
                  <a:lnTo>
                    <a:pt x="18811" y="24251"/>
                  </a:lnTo>
                  <a:lnTo>
                    <a:pt x="18937" y="24146"/>
                  </a:lnTo>
                  <a:lnTo>
                    <a:pt x="19209" y="24084"/>
                  </a:lnTo>
                  <a:lnTo>
                    <a:pt x="19229" y="24167"/>
                  </a:lnTo>
                  <a:lnTo>
                    <a:pt x="19209" y="24251"/>
                  </a:lnTo>
                  <a:lnTo>
                    <a:pt x="19271" y="24293"/>
                  </a:lnTo>
                  <a:lnTo>
                    <a:pt x="19418" y="24272"/>
                  </a:lnTo>
                  <a:lnTo>
                    <a:pt x="19439" y="24377"/>
                  </a:lnTo>
                  <a:lnTo>
                    <a:pt x="19418" y="24481"/>
                  </a:lnTo>
                  <a:lnTo>
                    <a:pt x="19481" y="24565"/>
                  </a:lnTo>
                  <a:lnTo>
                    <a:pt x="19627" y="24586"/>
                  </a:lnTo>
                  <a:lnTo>
                    <a:pt x="19585" y="24628"/>
                  </a:lnTo>
                  <a:lnTo>
                    <a:pt x="19648" y="24711"/>
                  </a:lnTo>
                  <a:lnTo>
                    <a:pt x="19669" y="24670"/>
                  </a:lnTo>
                  <a:lnTo>
                    <a:pt x="19815" y="24670"/>
                  </a:lnTo>
                  <a:lnTo>
                    <a:pt x="19941" y="24732"/>
                  </a:lnTo>
                  <a:lnTo>
                    <a:pt x="19941" y="24816"/>
                  </a:lnTo>
                  <a:lnTo>
                    <a:pt x="19878" y="24921"/>
                  </a:lnTo>
                  <a:lnTo>
                    <a:pt x="19899" y="25004"/>
                  </a:lnTo>
                  <a:lnTo>
                    <a:pt x="19753" y="25193"/>
                  </a:lnTo>
                  <a:lnTo>
                    <a:pt x="19648" y="25297"/>
                  </a:lnTo>
                  <a:lnTo>
                    <a:pt x="19669" y="25360"/>
                  </a:lnTo>
                  <a:lnTo>
                    <a:pt x="19753" y="25339"/>
                  </a:lnTo>
                  <a:lnTo>
                    <a:pt x="19941" y="25339"/>
                  </a:lnTo>
                  <a:lnTo>
                    <a:pt x="19983" y="25402"/>
                  </a:lnTo>
                  <a:lnTo>
                    <a:pt x="20066" y="25318"/>
                  </a:lnTo>
                  <a:lnTo>
                    <a:pt x="20150" y="25423"/>
                  </a:lnTo>
                  <a:lnTo>
                    <a:pt x="20108" y="25548"/>
                  </a:lnTo>
                  <a:lnTo>
                    <a:pt x="20150" y="25674"/>
                  </a:lnTo>
                  <a:lnTo>
                    <a:pt x="20276" y="25737"/>
                  </a:lnTo>
                  <a:lnTo>
                    <a:pt x="20338" y="25653"/>
                  </a:lnTo>
                  <a:lnTo>
                    <a:pt x="20485" y="25653"/>
                  </a:lnTo>
                  <a:lnTo>
                    <a:pt x="20736" y="25548"/>
                  </a:lnTo>
                  <a:lnTo>
                    <a:pt x="20841" y="25569"/>
                  </a:lnTo>
                  <a:lnTo>
                    <a:pt x="20841" y="25716"/>
                  </a:lnTo>
                  <a:lnTo>
                    <a:pt x="20799" y="25737"/>
                  </a:lnTo>
                  <a:lnTo>
                    <a:pt x="20862" y="25778"/>
                  </a:lnTo>
                  <a:lnTo>
                    <a:pt x="20924" y="25883"/>
                  </a:lnTo>
                  <a:lnTo>
                    <a:pt x="21050" y="25841"/>
                  </a:lnTo>
                  <a:lnTo>
                    <a:pt x="21154" y="25862"/>
                  </a:lnTo>
                  <a:lnTo>
                    <a:pt x="21134" y="25716"/>
                  </a:lnTo>
                  <a:lnTo>
                    <a:pt x="21134" y="25569"/>
                  </a:lnTo>
                  <a:lnTo>
                    <a:pt x="21092" y="25465"/>
                  </a:lnTo>
                  <a:lnTo>
                    <a:pt x="21092" y="25255"/>
                  </a:lnTo>
                  <a:lnTo>
                    <a:pt x="21154" y="25214"/>
                  </a:lnTo>
                  <a:lnTo>
                    <a:pt x="21154" y="25130"/>
                  </a:lnTo>
                  <a:lnTo>
                    <a:pt x="21364" y="25130"/>
                  </a:lnTo>
                  <a:lnTo>
                    <a:pt x="21426" y="25109"/>
                  </a:lnTo>
                  <a:lnTo>
                    <a:pt x="21468" y="25088"/>
                  </a:lnTo>
                  <a:lnTo>
                    <a:pt x="21510" y="25025"/>
                  </a:lnTo>
                  <a:lnTo>
                    <a:pt x="21552" y="24983"/>
                  </a:lnTo>
                  <a:lnTo>
                    <a:pt x="21678" y="24921"/>
                  </a:lnTo>
                  <a:lnTo>
                    <a:pt x="21761" y="24942"/>
                  </a:lnTo>
                  <a:lnTo>
                    <a:pt x="21740" y="25025"/>
                  </a:lnTo>
                  <a:lnTo>
                    <a:pt x="21782" y="25046"/>
                  </a:lnTo>
                  <a:lnTo>
                    <a:pt x="21866" y="25046"/>
                  </a:lnTo>
                  <a:lnTo>
                    <a:pt x="21887" y="24942"/>
                  </a:lnTo>
                  <a:lnTo>
                    <a:pt x="21970" y="24900"/>
                  </a:lnTo>
                  <a:lnTo>
                    <a:pt x="22096" y="25004"/>
                  </a:lnTo>
                  <a:lnTo>
                    <a:pt x="22159" y="24921"/>
                  </a:lnTo>
                  <a:lnTo>
                    <a:pt x="22242" y="24921"/>
                  </a:lnTo>
                  <a:lnTo>
                    <a:pt x="22263" y="25004"/>
                  </a:lnTo>
                  <a:lnTo>
                    <a:pt x="22389" y="24942"/>
                  </a:lnTo>
                  <a:lnTo>
                    <a:pt x="22389" y="24879"/>
                  </a:lnTo>
                  <a:lnTo>
                    <a:pt x="22556" y="24816"/>
                  </a:lnTo>
                  <a:lnTo>
                    <a:pt x="22661" y="24900"/>
                  </a:lnTo>
                  <a:lnTo>
                    <a:pt x="22870" y="24816"/>
                  </a:lnTo>
                  <a:lnTo>
                    <a:pt x="22828" y="24628"/>
                  </a:lnTo>
                  <a:lnTo>
                    <a:pt x="22954" y="24586"/>
                  </a:lnTo>
                  <a:lnTo>
                    <a:pt x="23100" y="24586"/>
                  </a:lnTo>
                  <a:lnTo>
                    <a:pt x="23184" y="24502"/>
                  </a:lnTo>
                  <a:lnTo>
                    <a:pt x="23310" y="24586"/>
                  </a:lnTo>
                  <a:lnTo>
                    <a:pt x="23310" y="24670"/>
                  </a:lnTo>
                  <a:lnTo>
                    <a:pt x="23435" y="24690"/>
                  </a:lnTo>
                  <a:lnTo>
                    <a:pt x="23477" y="24774"/>
                  </a:lnTo>
                  <a:lnTo>
                    <a:pt x="23749" y="24774"/>
                  </a:lnTo>
                  <a:lnTo>
                    <a:pt x="23812" y="24816"/>
                  </a:lnTo>
                  <a:lnTo>
                    <a:pt x="23958" y="24774"/>
                  </a:lnTo>
                  <a:lnTo>
                    <a:pt x="24042" y="24837"/>
                  </a:lnTo>
                  <a:lnTo>
                    <a:pt x="24042" y="24942"/>
                  </a:lnTo>
                  <a:lnTo>
                    <a:pt x="23937" y="24983"/>
                  </a:lnTo>
                  <a:lnTo>
                    <a:pt x="23875" y="25193"/>
                  </a:lnTo>
                  <a:lnTo>
                    <a:pt x="23958" y="25214"/>
                  </a:lnTo>
                  <a:lnTo>
                    <a:pt x="23979" y="25318"/>
                  </a:lnTo>
                  <a:lnTo>
                    <a:pt x="24230" y="25402"/>
                  </a:lnTo>
                  <a:lnTo>
                    <a:pt x="24251" y="25506"/>
                  </a:lnTo>
                  <a:lnTo>
                    <a:pt x="24377" y="25527"/>
                  </a:lnTo>
                  <a:lnTo>
                    <a:pt x="24481" y="25611"/>
                  </a:lnTo>
                  <a:lnTo>
                    <a:pt x="24586" y="25548"/>
                  </a:lnTo>
                  <a:lnTo>
                    <a:pt x="24649" y="25611"/>
                  </a:lnTo>
                  <a:lnTo>
                    <a:pt x="24711" y="25569"/>
                  </a:lnTo>
                  <a:lnTo>
                    <a:pt x="24816" y="25632"/>
                  </a:lnTo>
                  <a:lnTo>
                    <a:pt x="24858" y="25632"/>
                  </a:lnTo>
                  <a:lnTo>
                    <a:pt x="24900" y="25611"/>
                  </a:lnTo>
                  <a:lnTo>
                    <a:pt x="24963" y="25653"/>
                  </a:lnTo>
                  <a:lnTo>
                    <a:pt x="25046" y="25611"/>
                  </a:lnTo>
                  <a:lnTo>
                    <a:pt x="25046" y="25548"/>
                  </a:lnTo>
                  <a:lnTo>
                    <a:pt x="25088" y="25423"/>
                  </a:lnTo>
                  <a:lnTo>
                    <a:pt x="25130" y="25527"/>
                  </a:lnTo>
                  <a:lnTo>
                    <a:pt x="25235" y="25653"/>
                  </a:lnTo>
                  <a:lnTo>
                    <a:pt x="25297" y="25632"/>
                  </a:lnTo>
                  <a:lnTo>
                    <a:pt x="25444" y="25737"/>
                  </a:lnTo>
                  <a:lnTo>
                    <a:pt x="25569" y="25737"/>
                  </a:lnTo>
                  <a:lnTo>
                    <a:pt x="25632" y="25632"/>
                  </a:lnTo>
                  <a:lnTo>
                    <a:pt x="25716" y="25716"/>
                  </a:lnTo>
                  <a:lnTo>
                    <a:pt x="25820" y="25674"/>
                  </a:lnTo>
                  <a:lnTo>
                    <a:pt x="25862" y="25716"/>
                  </a:lnTo>
                  <a:lnTo>
                    <a:pt x="25862" y="25737"/>
                  </a:lnTo>
                  <a:lnTo>
                    <a:pt x="25800" y="25758"/>
                  </a:lnTo>
                  <a:lnTo>
                    <a:pt x="25758" y="25862"/>
                  </a:lnTo>
                  <a:lnTo>
                    <a:pt x="25695" y="25967"/>
                  </a:lnTo>
                  <a:lnTo>
                    <a:pt x="25695" y="26030"/>
                  </a:lnTo>
                  <a:lnTo>
                    <a:pt x="25820" y="26197"/>
                  </a:lnTo>
                  <a:lnTo>
                    <a:pt x="25904" y="26260"/>
                  </a:lnTo>
                  <a:lnTo>
                    <a:pt x="25904" y="26302"/>
                  </a:lnTo>
                  <a:lnTo>
                    <a:pt x="25925" y="26448"/>
                  </a:lnTo>
                  <a:lnTo>
                    <a:pt x="25946" y="26406"/>
                  </a:lnTo>
                  <a:lnTo>
                    <a:pt x="26009" y="26343"/>
                  </a:lnTo>
                  <a:lnTo>
                    <a:pt x="26092" y="26364"/>
                  </a:lnTo>
                  <a:lnTo>
                    <a:pt x="26134" y="26385"/>
                  </a:lnTo>
                  <a:lnTo>
                    <a:pt x="26176" y="26385"/>
                  </a:lnTo>
                  <a:lnTo>
                    <a:pt x="26281" y="26281"/>
                  </a:lnTo>
                  <a:lnTo>
                    <a:pt x="26260" y="26239"/>
                  </a:lnTo>
                  <a:lnTo>
                    <a:pt x="26218" y="26197"/>
                  </a:lnTo>
                  <a:lnTo>
                    <a:pt x="26218" y="26176"/>
                  </a:lnTo>
                  <a:lnTo>
                    <a:pt x="26155" y="26071"/>
                  </a:lnTo>
                  <a:lnTo>
                    <a:pt x="26072" y="26071"/>
                  </a:lnTo>
                  <a:lnTo>
                    <a:pt x="26030" y="25967"/>
                  </a:lnTo>
                  <a:lnTo>
                    <a:pt x="26051" y="25925"/>
                  </a:lnTo>
                  <a:lnTo>
                    <a:pt x="26155" y="25841"/>
                  </a:lnTo>
                  <a:lnTo>
                    <a:pt x="26155" y="25758"/>
                  </a:lnTo>
                  <a:lnTo>
                    <a:pt x="26155" y="25716"/>
                  </a:lnTo>
                  <a:lnTo>
                    <a:pt x="26176" y="25716"/>
                  </a:lnTo>
                  <a:lnTo>
                    <a:pt x="26218" y="25653"/>
                  </a:lnTo>
                  <a:lnTo>
                    <a:pt x="26239" y="25716"/>
                  </a:lnTo>
                  <a:lnTo>
                    <a:pt x="26260" y="25737"/>
                  </a:lnTo>
                  <a:lnTo>
                    <a:pt x="26281" y="25737"/>
                  </a:lnTo>
                  <a:lnTo>
                    <a:pt x="26260" y="25758"/>
                  </a:lnTo>
                  <a:lnTo>
                    <a:pt x="26260" y="25778"/>
                  </a:lnTo>
                  <a:lnTo>
                    <a:pt x="26323" y="25778"/>
                  </a:lnTo>
                  <a:lnTo>
                    <a:pt x="26281" y="25820"/>
                  </a:lnTo>
                  <a:lnTo>
                    <a:pt x="26344" y="25841"/>
                  </a:lnTo>
                  <a:lnTo>
                    <a:pt x="26385" y="25758"/>
                  </a:lnTo>
                  <a:lnTo>
                    <a:pt x="26490" y="25737"/>
                  </a:lnTo>
                  <a:lnTo>
                    <a:pt x="26553" y="25653"/>
                  </a:lnTo>
                  <a:lnTo>
                    <a:pt x="26616" y="25716"/>
                  </a:lnTo>
                  <a:lnTo>
                    <a:pt x="26741" y="25653"/>
                  </a:lnTo>
                  <a:lnTo>
                    <a:pt x="26867" y="25611"/>
                  </a:lnTo>
                  <a:lnTo>
                    <a:pt x="26804" y="25527"/>
                  </a:lnTo>
                  <a:lnTo>
                    <a:pt x="26908" y="25527"/>
                  </a:lnTo>
                  <a:lnTo>
                    <a:pt x="27013" y="25465"/>
                  </a:lnTo>
                  <a:lnTo>
                    <a:pt x="27139" y="25527"/>
                  </a:lnTo>
                  <a:lnTo>
                    <a:pt x="27201" y="25506"/>
                  </a:lnTo>
                  <a:lnTo>
                    <a:pt x="27327" y="25444"/>
                  </a:lnTo>
                  <a:lnTo>
                    <a:pt x="27432" y="25339"/>
                  </a:lnTo>
                  <a:lnTo>
                    <a:pt x="27515" y="25234"/>
                  </a:lnTo>
                  <a:lnTo>
                    <a:pt x="27536" y="25193"/>
                  </a:lnTo>
                  <a:lnTo>
                    <a:pt x="27578" y="25214"/>
                  </a:lnTo>
                  <a:lnTo>
                    <a:pt x="27620" y="25255"/>
                  </a:lnTo>
                  <a:lnTo>
                    <a:pt x="27662" y="25214"/>
                  </a:lnTo>
                  <a:lnTo>
                    <a:pt x="27724" y="25130"/>
                  </a:lnTo>
                  <a:lnTo>
                    <a:pt x="27808" y="25088"/>
                  </a:lnTo>
                  <a:lnTo>
                    <a:pt x="27787" y="24942"/>
                  </a:lnTo>
                  <a:lnTo>
                    <a:pt x="27745" y="24837"/>
                  </a:lnTo>
                  <a:lnTo>
                    <a:pt x="27787" y="24774"/>
                  </a:lnTo>
                  <a:lnTo>
                    <a:pt x="27745" y="24690"/>
                  </a:lnTo>
                  <a:lnTo>
                    <a:pt x="27808" y="24732"/>
                  </a:lnTo>
                  <a:lnTo>
                    <a:pt x="27934" y="24816"/>
                  </a:lnTo>
                  <a:lnTo>
                    <a:pt x="27955" y="24900"/>
                  </a:lnTo>
                  <a:lnTo>
                    <a:pt x="28059" y="25004"/>
                  </a:lnTo>
                  <a:lnTo>
                    <a:pt x="28143" y="24983"/>
                  </a:lnTo>
                  <a:lnTo>
                    <a:pt x="28143" y="24983"/>
                  </a:lnTo>
                  <a:lnTo>
                    <a:pt x="28101" y="25046"/>
                  </a:lnTo>
                  <a:lnTo>
                    <a:pt x="28017" y="25109"/>
                  </a:lnTo>
                  <a:lnTo>
                    <a:pt x="28038" y="25151"/>
                  </a:lnTo>
                  <a:lnTo>
                    <a:pt x="28248" y="25046"/>
                  </a:lnTo>
                  <a:lnTo>
                    <a:pt x="28248" y="24921"/>
                  </a:lnTo>
                  <a:lnTo>
                    <a:pt x="28352" y="24900"/>
                  </a:lnTo>
                  <a:lnTo>
                    <a:pt x="28415" y="24837"/>
                  </a:lnTo>
                  <a:lnTo>
                    <a:pt x="28520" y="24900"/>
                  </a:lnTo>
                  <a:lnTo>
                    <a:pt x="28582" y="24879"/>
                  </a:lnTo>
                  <a:lnTo>
                    <a:pt x="28624" y="24795"/>
                  </a:lnTo>
                  <a:lnTo>
                    <a:pt x="28687" y="24795"/>
                  </a:lnTo>
                  <a:lnTo>
                    <a:pt x="28708" y="24711"/>
                  </a:lnTo>
                  <a:lnTo>
                    <a:pt x="28771" y="24795"/>
                  </a:lnTo>
                  <a:lnTo>
                    <a:pt x="28854" y="24900"/>
                  </a:lnTo>
                  <a:lnTo>
                    <a:pt x="28896" y="24837"/>
                  </a:lnTo>
                  <a:lnTo>
                    <a:pt x="28938" y="24732"/>
                  </a:lnTo>
                  <a:lnTo>
                    <a:pt x="28980" y="24732"/>
                  </a:lnTo>
                  <a:lnTo>
                    <a:pt x="29001" y="24774"/>
                  </a:lnTo>
                  <a:lnTo>
                    <a:pt x="29085" y="24774"/>
                  </a:lnTo>
                  <a:lnTo>
                    <a:pt x="29105" y="24711"/>
                  </a:lnTo>
                  <a:lnTo>
                    <a:pt x="29231" y="24711"/>
                  </a:lnTo>
                  <a:lnTo>
                    <a:pt x="29294" y="24628"/>
                  </a:lnTo>
                  <a:lnTo>
                    <a:pt x="29357" y="24586"/>
                  </a:lnTo>
                  <a:lnTo>
                    <a:pt x="29377" y="24670"/>
                  </a:lnTo>
                  <a:lnTo>
                    <a:pt x="29398" y="24607"/>
                  </a:lnTo>
                  <a:lnTo>
                    <a:pt x="29482" y="24607"/>
                  </a:lnTo>
                  <a:lnTo>
                    <a:pt x="29566" y="24586"/>
                  </a:lnTo>
                  <a:lnTo>
                    <a:pt x="29524" y="24502"/>
                  </a:lnTo>
                  <a:lnTo>
                    <a:pt x="29587" y="24418"/>
                  </a:lnTo>
                  <a:lnTo>
                    <a:pt x="29608" y="24293"/>
                  </a:lnTo>
                  <a:lnTo>
                    <a:pt x="29566" y="24188"/>
                  </a:lnTo>
                  <a:lnTo>
                    <a:pt x="29566" y="24188"/>
                  </a:lnTo>
                  <a:lnTo>
                    <a:pt x="29608" y="24209"/>
                  </a:lnTo>
                  <a:lnTo>
                    <a:pt x="29670" y="24146"/>
                  </a:lnTo>
                  <a:lnTo>
                    <a:pt x="29796" y="24105"/>
                  </a:lnTo>
                  <a:lnTo>
                    <a:pt x="29817" y="24167"/>
                  </a:lnTo>
                  <a:lnTo>
                    <a:pt x="29921" y="24167"/>
                  </a:lnTo>
                  <a:lnTo>
                    <a:pt x="29942" y="24042"/>
                  </a:lnTo>
                  <a:lnTo>
                    <a:pt x="30005" y="24042"/>
                  </a:lnTo>
                  <a:lnTo>
                    <a:pt x="30026" y="23958"/>
                  </a:lnTo>
                  <a:lnTo>
                    <a:pt x="30089" y="23958"/>
                  </a:lnTo>
                  <a:lnTo>
                    <a:pt x="30089" y="23979"/>
                  </a:lnTo>
                  <a:lnTo>
                    <a:pt x="30110" y="23979"/>
                  </a:lnTo>
                  <a:lnTo>
                    <a:pt x="30193" y="23874"/>
                  </a:lnTo>
                  <a:lnTo>
                    <a:pt x="30256" y="23958"/>
                  </a:lnTo>
                  <a:lnTo>
                    <a:pt x="30256" y="23833"/>
                  </a:lnTo>
                  <a:lnTo>
                    <a:pt x="30340" y="23833"/>
                  </a:lnTo>
                  <a:lnTo>
                    <a:pt x="30361" y="23728"/>
                  </a:lnTo>
                  <a:lnTo>
                    <a:pt x="30277" y="23686"/>
                  </a:lnTo>
                  <a:lnTo>
                    <a:pt x="30193" y="23749"/>
                  </a:lnTo>
                  <a:lnTo>
                    <a:pt x="30047" y="23623"/>
                  </a:lnTo>
                  <a:lnTo>
                    <a:pt x="30235" y="23623"/>
                  </a:lnTo>
                  <a:lnTo>
                    <a:pt x="30340" y="23477"/>
                  </a:lnTo>
                  <a:lnTo>
                    <a:pt x="30361" y="23540"/>
                  </a:lnTo>
                  <a:lnTo>
                    <a:pt x="30445" y="23477"/>
                  </a:lnTo>
                  <a:lnTo>
                    <a:pt x="30612" y="23581"/>
                  </a:lnTo>
                  <a:lnTo>
                    <a:pt x="30633" y="23456"/>
                  </a:lnTo>
                  <a:lnTo>
                    <a:pt x="30549" y="23435"/>
                  </a:lnTo>
                  <a:lnTo>
                    <a:pt x="30507" y="23372"/>
                  </a:lnTo>
                  <a:lnTo>
                    <a:pt x="30528" y="23309"/>
                  </a:lnTo>
                  <a:lnTo>
                    <a:pt x="30633" y="23372"/>
                  </a:lnTo>
                  <a:lnTo>
                    <a:pt x="30717" y="23309"/>
                  </a:lnTo>
                  <a:lnTo>
                    <a:pt x="30675" y="23268"/>
                  </a:lnTo>
                  <a:lnTo>
                    <a:pt x="30612" y="23268"/>
                  </a:lnTo>
                  <a:lnTo>
                    <a:pt x="30612" y="23163"/>
                  </a:lnTo>
                  <a:lnTo>
                    <a:pt x="30528" y="23121"/>
                  </a:lnTo>
                  <a:lnTo>
                    <a:pt x="30612" y="23100"/>
                  </a:lnTo>
                  <a:lnTo>
                    <a:pt x="30654" y="23142"/>
                  </a:lnTo>
                  <a:lnTo>
                    <a:pt x="30717" y="23142"/>
                  </a:lnTo>
                  <a:lnTo>
                    <a:pt x="30758" y="23205"/>
                  </a:lnTo>
                  <a:lnTo>
                    <a:pt x="30758" y="23121"/>
                  </a:lnTo>
                  <a:lnTo>
                    <a:pt x="30654" y="23037"/>
                  </a:lnTo>
                  <a:lnTo>
                    <a:pt x="30654" y="22933"/>
                  </a:lnTo>
                  <a:lnTo>
                    <a:pt x="30737" y="22933"/>
                  </a:lnTo>
                  <a:lnTo>
                    <a:pt x="30758" y="22891"/>
                  </a:lnTo>
                  <a:lnTo>
                    <a:pt x="30863" y="22954"/>
                  </a:lnTo>
                  <a:lnTo>
                    <a:pt x="30863" y="23037"/>
                  </a:lnTo>
                  <a:lnTo>
                    <a:pt x="30926" y="23037"/>
                  </a:lnTo>
                  <a:lnTo>
                    <a:pt x="30968" y="23121"/>
                  </a:lnTo>
                  <a:lnTo>
                    <a:pt x="30989" y="22996"/>
                  </a:lnTo>
                  <a:lnTo>
                    <a:pt x="30947" y="22912"/>
                  </a:lnTo>
                  <a:lnTo>
                    <a:pt x="30884" y="22912"/>
                  </a:lnTo>
                  <a:lnTo>
                    <a:pt x="30863" y="22828"/>
                  </a:lnTo>
                  <a:lnTo>
                    <a:pt x="30947" y="22828"/>
                  </a:lnTo>
                  <a:lnTo>
                    <a:pt x="30947" y="22745"/>
                  </a:lnTo>
                  <a:lnTo>
                    <a:pt x="30863" y="22724"/>
                  </a:lnTo>
                  <a:lnTo>
                    <a:pt x="30989" y="22598"/>
                  </a:lnTo>
                  <a:lnTo>
                    <a:pt x="30926" y="22535"/>
                  </a:lnTo>
                  <a:lnTo>
                    <a:pt x="30842" y="22535"/>
                  </a:lnTo>
                  <a:lnTo>
                    <a:pt x="30779" y="22598"/>
                  </a:lnTo>
                  <a:lnTo>
                    <a:pt x="30800" y="22493"/>
                  </a:lnTo>
                  <a:lnTo>
                    <a:pt x="30947" y="22410"/>
                  </a:lnTo>
                  <a:lnTo>
                    <a:pt x="31135" y="22326"/>
                  </a:lnTo>
                  <a:lnTo>
                    <a:pt x="31072" y="22263"/>
                  </a:lnTo>
                  <a:lnTo>
                    <a:pt x="30989" y="22326"/>
                  </a:lnTo>
                  <a:lnTo>
                    <a:pt x="30863" y="22201"/>
                  </a:lnTo>
                  <a:lnTo>
                    <a:pt x="30968" y="22201"/>
                  </a:lnTo>
                  <a:lnTo>
                    <a:pt x="30884" y="22096"/>
                  </a:lnTo>
                  <a:lnTo>
                    <a:pt x="30800" y="22096"/>
                  </a:lnTo>
                  <a:lnTo>
                    <a:pt x="30863" y="22054"/>
                  </a:lnTo>
                  <a:lnTo>
                    <a:pt x="30800" y="21991"/>
                  </a:lnTo>
                  <a:lnTo>
                    <a:pt x="30884" y="21991"/>
                  </a:lnTo>
                  <a:lnTo>
                    <a:pt x="30926" y="21908"/>
                  </a:lnTo>
                  <a:lnTo>
                    <a:pt x="31030" y="21908"/>
                  </a:lnTo>
                  <a:lnTo>
                    <a:pt x="30989" y="22012"/>
                  </a:lnTo>
                  <a:lnTo>
                    <a:pt x="31072" y="22012"/>
                  </a:lnTo>
                  <a:lnTo>
                    <a:pt x="31240" y="21866"/>
                  </a:lnTo>
                  <a:lnTo>
                    <a:pt x="31240" y="21782"/>
                  </a:lnTo>
                  <a:lnTo>
                    <a:pt x="31365" y="21803"/>
                  </a:lnTo>
                  <a:lnTo>
                    <a:pt x="31281" y="21698"/>
                  </a:lnTo>
                  <a:lnTo>
                    <a:pt x="31198" y="21698"/>
                  </a:lnTo>
                  <a:lnTo>
                    <a:pt x="31240" y="21594"/>
                  </a:lnTo>
                  <a:lnTo>
                    <a:pt x="31302" y="21677"/>
                  </a:lnTo>
                  <a:lnTo>
                    <a:pt x="31386" y="21636"/>
                  </a:lnTo>
                  <a:lnTo>
                    <a:pt x="31386" y="21531"/>
                  </a:lnTo>
                  <a:lnTo>
                    <a:pt x="31449" y="21489"/>
                  </a:lnTo>
                  <a:lnTo>
                    <a:pt x="31386" y="21426"/>
                  </a:lnTo>
                  <a:lnTo>
                    <a:pt x="31386" y="21343"/>
                  </a:lnTo>
                  <a:lnTo>
                    <a:pt x="31470" y="21322"/>
                  </a:lnTo>
                  <a:lnTo>
                    <a:pt x="31407" y="21238"/>
                  </a:lnTo>
                  <a:lnTo>
                    <a:pt x="31407" y="21175"/>
                  </a:lnTo>
                  <a:lnTo>
                    <a:pt x="31302" y="21112"/>
                  </a:lnTo>
                  <a:lnTo>
                    <a:pt x="31470" y="21154"/>
                  </a:lnTo>
                  <a:lnTo>
                    <a:pt x="31512" y="21112"/>
                  </a:lnTo>
                  <a:lnTo>
                    <a:pt x="31616" y="20903"/>
                  </a:lnTo>
                  <a:lnTo>
                    <a:pt x="31700" y="20903"/>
                  </a:lnTo>
                  <a:lnTo>
                    <a:pt x="31721" y="20966"/>
                  </a:lnTo>
                  <a:lnTo>
                    <a:pt x="31763" y="21029"/>
                  </a:lnTo>
                  <a:lnTo>
                    <a:pt x="31784" y="20924"/>
                  </a:lnTo>
                  <a:lnTo>
                    <a:pt x="31846" y="20861"/>
                  </a:lnTo>
                  <a:lnTo>
                    <a:pt x="31805" y="20736"/>
                  </a:lnTo>
                  <a:lnTo>
                    <a:pt x="31679" y="20736"/>
                  </a:lnTo>
                  <a:lnTo>
                    <a:pt x="31616" y="20694"/>
                  </a:lnTo>
                  <a:lnTo>
                    <a:pt x="31679" y="20652"/>
                  </a:lnTo>
                  <a:lnTo>
                    <a:pt x="31763" y="20652"/>
                  </a:lnTo>
                  <a:lnTo>
                    <a:pt x="31826" y="20610"/>
                  </a:lnTo>
                  <a:lnTo>
                    <a:pt x="31784" y="20548"/>
                  </a:lnTo>
                  <a:lnTo>
                    <a:pt x="31700" y="20506"/>
                  </a:lnTo>
                  <a:lnTo>
                    <a:pt x="31784" y="20443"/>
                  </a:lnTo>
                  <a:lnTo>
                    <a:pt x="31826" y="20443"/>
                  </a:lnTo>
                  <a:lnTo>
                    <a:pt x="31826" y="20401"/>
                  </a:lnTo>
                  <a:lnTo>
                    <a:pt x="31784" y="20338"/>
                  </a:lnTo>
                  <a:lnTo>
                    <a:pt x="31574" y="20338"/>
                  </a:lnTo>
                  <a:lnTo>
                    <a:pt x="31595" y="20296"/>
                  </a:lnTo>
                  <a:lnTo>
                    <a:pt x="31721" y="20192"/>
                  </a:lnTo>
                  <a:lnTo>
                    <a:pt x="31826" y="20213"/>
                  </a:lnTo>
                  <a:lnTo>
                    <a:pt x="31846" y="20192"/>
                  </a:lnTo>
                  <a:lnTo>
                    <a:pt x="31888" y="20129"/>
                  </a:lnTo>
                  <a:lnTo>
                    <a:pt x="31930" y="20192"/>
                  </a:lnTo>
                  <a:lnTo>
                    <a:pt x="31972" y="20213"/>
                  </a:lnTo>
                  <a:lnTo>
                    <a:pt x="32014" y="20171"/>
                  </a:lnTo>
                  <a:lnTo>
                    <a:pt x="31993" y="20087"/>
                  </a:lnTo>
                  <a:lnTo>
                    <a:pt x="31972" y="19920"/>
                  </a:lnTo>
                  <a:lnTo>
                    <a:pt x="31909" y="19878"/>
                  </a:lnTo>
                  <a:lnTo>
                    <a:pt x="31826" y="19962"/>
                  </a:lnTo>
                  <a:lnTo>
                    <a:pt x="31846" y="19983"/>
                  </a:lnTo>
                  <a:lnTo>
                    <a:pt x="31846" y="20024"/>
                  </a:lnTo>
                  <a:lnTo>
                    <a:pt x="31763" y="20004"/>
                  </a:lnTo>
                  <a:lnTo>
                    <a:pt x="31595" y="20129"/>
                  </a:lnTo>
                  <a:lnTo>
                    <a:pt x="31512" y="20108"/>
                  </a:lnTo>
                  <a:lnTo>
                    <a:pt x="31512" y="20004"/>
                  </a:lnTo>
                  <a:lnTo>
                    <a:pt x="31679" y="19983"/>
                  </a:lnTo>
                  <a:lnTo>
                    <a:pt x="31930" y="19752"/>
                  </a:lnTo>
                  <a:lnTo>
                    <a:pt x="31909" y="19711"/>
                  </a:lnTo>
                  <a:lnTo>
                    <a:pt x="31805" y="19711"/>
                  </a:lnTo>
                  <a:lnTo>
                    <a:pt x="31763" y="19648"/>
                  </a:lnTo>
                  <a:lnTo>
                    <a:pt x="31721" y="19690"/>
                  </a:lnTo>
                  <a:lnTo>
                    <a:pt x="31553" y="19460"/>
                  </a:lnTo>
                  <a:lnTo>
                    <a:pt x="31386" y="19439"/>
                  </a:lnTo>
                  <a:lnTo>
                    <a:pt x="31240" y="19585"/>
                  </a:lnTo>
                  <a:lnTo>
                    <a:pt x="31135" y="19564"/>
                  </a:lnTo>
                  <a:lnTo>
                    <a:pt x="31030" y="19397"/>
                  </a:lnTo>
                  <a:lnTo>
                    <a:pt x="30884" y="19439"/>
                  </a:lnTo>
                  <a:lnTo>
                    <a:pt x="30779" y="19501"/>
                  </a:lnTo>
                  <a:lnTo>
                    <a:pt x="30737" y="19606"/>
                  </a:lnTo>
                  <a:lnTo>
                    <a:pt x="30758" y="19480"/>
                  </a:lnTo>
                  <a:lnTo>
                    <a:pt x="30884" y="19376"/>
                  </a:lnTo>
                  <a:lnTo>
                    <a:pt x="30968" y="19376"/>
                  </a:lnTo>
                  <a:lnTo>
                    <a:pt x="31051" y="19334"/>
                  </a:lnTo>
                  <a:lnTo>
                    <a:pt x="31177" y="19376"/>
                  </a:lnTo>
                  <a:lnTo>
                    <a:pt x="31281" y="19355"/>
                  </a:lnTo>
                  <a:lnTo>
                    <a:pt x="31281" y="19250"/>
                  </a:lnTo>
                  <a:lnTo>
                    <a:pt x="31323" y="19188"/>
                  </a:lnTo>
                  <a:lnTo>
                    <a:pt x="31407" y="19188"/>
                  </a:lnTo>
                  <a:lnTo>
                    <a:pt x="31553" y="19041"/>
                  </a:lnTo>
                  <a:lnTo>
                    <a:pt x="31700" y="19020"/>
                  </a:lnTo>
                  <a:lnTo>
                    <a:pt x="31700" y="18936"/>
                  </a:lnTo>
                  <a:lnTo>
                    <a:pt x="31574" y="18727"/>
                  </a:lnTo>
                  <a:lnTo>
                    <a:pt x="31281" y="18539"/>
                  </a:lnTo>
                  <a:lnTo>
                    <a:pt x="31072" y="18413"/>
                  </a:lnTo>
                  <a:lnTo>
                    <a:pt x="30842" y="18204"/>
                  </a:lnTo>
                  <a:lnTo>
                    <a:pt x="30737" y="18204"/>
                  </a:lnTo>
                  <a:lnTo>
                    <a:pt x="30549" y="18330"/>
                  </a:lnTo>
                  <a:lnTo>
                    <a:pt x="30445" y="18309"/>
                  </a:lnTo>
                  <a:lnTo>
                    <a:pt x="30319" y="18183"/>
                  </a:lnTo>
                  <a:lnTo>
                    <a:pt x="30319" y="18099"/>
                  </a:lnTo>
                  <a:lnTo>
                    <a:pt x="30235" y="18079"/>
                  </a:lnTo>
                  <a:lnTo>
                    <a:pt x="30110" y="18120"/>
                  </a:lnTo>
                  <a:lnTo>
                    <a:pt x="29984" y="18120"/>
                  </a:lnTo>
                  <a:lnTo>
                    <a:pt x="29838" y="18141"/>
                  </a:lnTo>
                  <a:lnTo>
                    <a:pt x="29691" y="18351"/>
                  </a:lnTo>
                  <a:lnTo>
                    <a:pt x="29817" y="18099"/>
                  </a:lnTo>
                  <a:lnTo>
                    <a:pt x="29921" y="18037"/>
                  </a:lnTo>
                  <a:lnTo>
                    <a:pt x="29984" y="18079"/>
                  </a:lnTo>
                  <a:lnTo>
                    <a:pt x="30047" y="18079"/>
                  </a:lnTo>
                  <a:lnTo>
                    <a:pt x="30089" y="18016"/>
                  </a:lnTo>
                  <a:lnTo>
                    <a:pt x="30193" y="18079"/>
                  </a:lnTo>
                  <a:lnTo>
                    <a:pt x="30340" y="17995"/>
                  </a:lnTo>
                  <a:lnTo>
                    <a:pt x="30403" y="18183"/>
                  </a:lnTo>
                  <a:lnTo>
                    <a:pt x="30465" y="18225"/>
                  </a:lnTo>
                  <a:lnTo>
                    <a:pt x="30570" y="18225"/>
                  </a:lnTo>
                  <a:lnTo>
                    <a:pt x="30654" y="18120"/>
                  </a:lnTo>
                  <a:lnTo>
                    <a:pt x="30842" y="18141"/>
                  </a:lnTo>
                  <a:lnTo>
                    <a:pt x="30968" y="18246"/>
                  </a:lnTo>
                  <a:lnTo>
                    <a:pt x="31051" y="18246"/>
                  </a:lnTo>
                  <a:lnTo>
                    <a:pt x="31177" y="18351"/>
                  </a:lnTo>
                  <a:lnTo>
                    <a:pt x="31323" y="18288"/>
                  </a:lnTo>
                  <a:lnTo>
                    <a:pt x="31574" y="18351"/>
                  </a:lnTo>
                  <a:lnTo>
                    <a:pt x="31658" y="18330"/>
                  </a:lnTo>
                  <a:lnTo>
                    <a:pt x="31553" y="18141"/>
                  </a:lnTo>
                  <a:lnTo>
                    <a:pt x="31491" y="18120"/>
                  </a:lnTo>
                  <a:lnTo>
                    <a:pt x="31323" y="17974"/>
                  </a:lnTo>
                  <a:lnTo>
                    <a:pt x="31323" y="17911"/>
                  </a:lnTo>
                  <a:lnTo>
                    <a:pt x="31281" y="17869"/>
                  </a:lnTo>
                  <a:lnTo>
                    <a:pt x="31177" y="17890"/>
                  </a:lnTo>
                  <a:lnTo>
                    <a:pt x="31051" y="17827"/>
                  </a:lnTo>
                  <a:lnTo>
                    <a:pt x="30884" y="17597"/>
                  </a:lnTo>
                  <a:lnTo>
                    <a:pt x="30884" y="17451"/>
                  </a:lnTo>
                  <a:lnTo>
                    <a:pt x="30675" y="17283"/>
                  </a:lnTo>
                  <a:lnTo>
                    <a:pt x="30675" y="17095"/>
                  </a:lnTo>
                  <a:lnTo>
                    <a:pt x="30549" y="17074"/>
                  </a:lnTo>
                  <a:lnTo>
                    <a:pt x="30612" y="16949"/>
                  </a:lnTo>
                  <a:lnTo>
                    <a:pt x="30570" y="16928"/>
                  </a:lnTo>
                  <a:lnTo>
                    <a:pt x="30403" y="16572"/>
                  </a:lnTo>
                  <a:lnTo>
                    <a:pt x="30089" y="16405"/>
                  </a:lnTo>
                  <a:lnTo>
                    <a:pt x="30005" y="16447"/>
                  </a:lnTo>
                  <a:lnTo>
                    <a:pt x="30005" y="16363"/>
                  </a:lnTo>
                  <a:lnTo>
                    <a:pt x="29712" y="16237"/>
                  </a:lnTo>
                  <a:lnTo>
                    <a:pt x="29670" y="16237"/>
                  </a:lnTo>
                  <a:lnTo>
                    <a:pt x="29670" y="15944"/>
                  </a:lnTo>
                  <a:lnTo>
                    <a:pt x="29712" y="15735"/>
                  </a:lnTo>
                  <a:lnTo>
                    <a:pt x="29670" y="15610"/>
                  </a:lnTo>
                  <a:lnTo>
                    <a:pt x="29691" y="15463"/>
                  </a:lnTo>
                  <a:lnTo>
                    <a:pt x="29712" y="15484"/>
                  </a:lnTo>
                  <a:lnTo>
                    <a:pt x="29817" y="15463"/>
                  </a:lnTo>
                  <a:lnTo>
                    <a:pt x="29921" y="15296"/>
                  </a:lnTo>
                  <a:lnTo>
                    <a:pt x="29984" y="15317"/>
                  </a:lnTo>
                  <a:lnTo>
                    <a:pt x="30089" y="15191"/>
                  </a:lnTo>
                  <a:lnTo>
                    <a:pt x="29984" y="15149"/>
                  </a:lnTo>
                  <a:lnTo>
                    <a:pt x="29921" y="15066"/>
                  </a:lnTo>
                  <a:lnTo>
                    <a:pt x="30005" y="14961"/>
                  </a:lnTo>
                  <a:lnTo>
                    <a:pt x="30193" y="14982"/>
                  </a:lnTo>
                  <a:lnTo>
                    <a:pt x="30193" y="14856"/>
                  </a:lnTo>
                  <a:lnTo>
                    <a:pt x="30319" y="14835"/>
                  </a:lnTo>
                  <a:lnTo>
                    <a:pt x="30319" y="14731"/>
                  </a:lnTo>
                  <a:lnTo>
                    <a:pt x="30193" y="14647"/>
                  </a:lnTo>
                  <a:lnTo>
                    <a:pt x="30319" y="14647"/>
                  </a:lnTo>
                  <a:lnTo>
                    <a:pt x="30424" y="14689"/>
                  </a:lnTo>
                  <a:lnTo>
                    <a:pt x="30445" y="14647"/>
                  </a:lnTo>
                  <a:lnTo>
                    <a:pt x="30549" y="14647"/>
                  </a:lnTo>
                  <a:lnTo>
                    <a:pt x="30654" y="14563"/>
                  </a:lnTo>
                  <a:lnTo>
                    <a:pt x="30717" y="14563"/>
                  </a:lnTo>
                  <a:lnTo>
                    <a:pt x="30842" y="14375"/>
                  </a:lnTo>
                  <a:lnTo>
                    <a:pt x="30884" y="14459"/>
                  </a:lnTo>
                  <a:lnTo>
                    <a:pt x="30947" y="14417"/>
                  </a:lnTo>
                  <a:lnTo>
                    <a:pt x="30947" y="14459"/>
                  </a:lnTo>
                  <a:lnTo>
                    <a:pt x="31093" y="14563"/>
                  </a:lnTo>
                  <a:lnTo>
                    <a:pt x="31240" y="14438"/>
                  </a:lnTo>
                  <a:lnTo>
                    <a:pt x="31240" y="14375"/>
                  </a:lnTo>
                  <a:lnTo>
                    <a:pt x="31156" y="14354"/>
                  </a:lnTo>
                  <a:lnTo>
                    <a:pt x="31135" y="14250"/>
                  </a:lnTo>
                  <a:lnTo>
                    <a:pt x="31198" y="14208"/>
                  </a:lnTo>
                  <a:lnTo>
                    <a:pt x="31261" y="14208"/>
                  </a:lnTo>
                  <a:lnTo>
                    <a:pt x="31177" y="14061"/>
                  </a:lnTo>
                  <a:lnTo>
                    <a:pt x="31177" y="13998"/>
                  </a:lnTo>
                  <a:lnTo>
                    <a:pt x="31302" y="13957"/>
                  </a:lnTo>
                  <a:lnTo>
                    <a:pt x="31240" y="13936"/>
                  </a:lnTo>
                  <a:lnTo>
                    <a:pt x="31093" y="13957"/>
                  </a:lnTo>
                  <a:lnTo>
                    <a:pt x="30947" y="13957"/>
                  </a:lnTo>
                  <a:lnTo>
                    <a:pt x="30947" y="13915"/>
                  </a:lnTo>
                  <a:lnTo>
                    <a:pt x="30800" y="13915"/>
                  </a:lnTo>
                  <a:lnTo>
                    <a:pt x="30758" y="13957"/>
                  </a:lnTo>
                  <a:lnTo>
                    <a:pt x="30403" y="13998"/>
                  </a:lnTo>
                  <a:lnTo>
                    <a:pt x="30319" y="13915"/>
                  </a:lnTo>
                  <a:lnTo>
                    <a:pt x="30256" y="13894"/>
                  </a:lnTo>
                  <a:lnTo>
                    <a:pt x="30193" y="13789"/>
                  </a:lnTo>
                  <a:lnTo>
                    <a:pt x="30131" y="13747"/>
                  </a:lnTo>
                  <a:lnTo>
                    <a:pt x="30089" y="13706"/>
                  </a:lnTo>
                  <a:lnTo>
                    <a:pt x="29817" y="13831"/>
                  </a:lnTo>
                  <a:lnTo>
                    <a:pt x="29691" y="13831"/>
                  </a:lnTo>
                  <a:lnTo>
                    <a:pt x="29733" y="13894"/>
                  </a:lnTo>
                  <a:lnTo>
                    <a:pt x="29733" y="13998"/>
                  </a:lnTo>
                  <a:lnTo>
                    <a:pt x="29670" y="14040"/>
                  </a:lnTo>
                  <a:lnTo>
                    <a:pt x="29503" y="14103"/>
                  </a:lnTo>
                  <a:lnTo>
                    <a:pt x="29524" y="14124"/>
                  </a:lnTo>
                  <a:lnTo>
                    <a:pt x="29587" y="14208"/>
                  </a:lnTo>
                  <a:lnTo>
                    <a:pt x="29524" y="14312"/>
                  </a:lnTo>
                  <a:lnTo>
                    <a:pt x="29482" y="14354"/>
                  </a:lnTo>
                  <a:lnTo>
                    <a:pt x="29357" y="14312"/>
                  </a:lnTo>
                  <a:lnTo>
                    <a:pt x="29231" y="14375"/>
                  </a:lnTo>
                  <a:lnTo>
                    <a:pt x="29085" y="14354"/>
                  </a:lnTo>
                  <a:lnTo>
                    <a:pt x="28938" y="14061"/>
                  </a:lnTo>
                  <a:lnTo>
                    <a:pt x="28938" y="13915"/>
                  </a:lnTo>
                  <a:lnTo>
                    <a:pt x="28896" y="13810"/>
                  </a:lnTo>
                  <a:lnTo>
                    <a:pt x="28750" y="13810"/>
                  </a:lnTo>
                  <a:lnTo>
                    <a:pt x="28687" y="13831"/>
                  </a:lnTo>
                  <a:lnTo>
                    <a:pt x="28687" y="13789"/>
                  </a:lnTo>
                  <a:lnTo>
                    <a:pt x="28624" y="13789"/>
                  </a:lnTo>
                  <a:lnTo>
                    <a:pt x="28561" y="13852"/>
                  </a:lnTo>
                  <a:lnTo>
                    <a:pt x="28540" y="13789"/>
                  </a:lnTo>
                  <a:lnTo>
                    <a:pt x="28540" y="13831"/>
                  </a:lnTo>
                  <a:lnTo>
                    <a:pt x="28436" y="13706"/>
                  </a:lnTo>
                  <a:lnTo>
                    <a:pt x="28436" y="13622"/>
                  </a:lnTo>
                  <a:lnTo>
                    <a:pt x="28227" y="13496"/>
                  </a:lnTo>
                  <a:lnTo>
                    <a:pt x="28122" y="13413"/>
                  </a:lnTo>
                  <a:lnTo>
                    <a:pt x="28101" y="13287"/>
                  </a:lnTo>
                  <a:lnTo>
                    <a:pt x="28038" y="13162"/>
                  </a:lnTo>
                  <a:lnTo>
                    <a:pt x="28101" y="13099"/>
                  </a:lnTo>
                  <a:lnTo>
                    <a:pt x="28101" y="13057"/>
                  </a:lnTo>
                  <a:lnTo>
                    <a:pt x="28101" y="12994"/>
                  </a:lnTo>
                  <a:lnTo>
                    <a:pt x="28122" y="12869"/>
                  </a:lnTo>
                  <a:lnTo>
                    <a:pt x="28164" y="12806"/>
                  </a:lnTo>
                  <a:lnTo>
                    <a:pt x="28185" y="12764"/>
                  </a:lnTo>
                  <a:lnTo>
                    <a:pt x="28415" y="12848"/>
                  </a:lnTo>
                  <a:lnTo>
                    <a:pt x="28750" y="12848"/>
                  </a:lnTo>
                  <a:lnTo>
                    <a:pt x="28792" y="12701"/>
                  </a:lnTo>
                  <a:lnTo>
                    <a:pt x="28771" y="12659"/>
                  </a:lnTo>
                  <a:lnTo>
                    <a:pt x="28854" y="12659"/>
                  </a:lnTo>
                  <a:lnTo>
                    <a:pt x="28833" y="12492"/>
                  </a:lnTo>
                  <a:lnTo>
                    <a:pt x="28792" y="12471"/>
                  </a:lnTo>
                  <a:lnTo>
                    <a:pt x="28854" y="12429"/>
                  </a:lnTo>
                  <a:lnTo>
                    <a:pt x="28896" y="12136"/>
                  </a:lnTo>
                  <a:lnTo>
                    <a:pt x="29105" y="12011"/>
                  </a:lnTo>
                  <a:lnTo>
                    <a:pt x="29210" y="12011"/>
                  </a:lnTo>
                  <a:lnTo>
                    <a:pt x="29315" y="11843"/>
                  </a:lnTo>
                  <a:lnTo>
                    <a:pt x="29377" y="11843"/>
                  </a:lnTo>
                  <a:lnTo>
                    <a:pt x="29398" y="11613"/>
                  </a:lnTo>
                  <a:lnTo>
                    <a:pt x="29503" y="11488"/>
                  </a:lnTo>
                  <a:lnTo>
                    <a:pt x="29524" y="11341"/>
                  </a:lnTo>
                  <a:lnTo>
                    <a:pt x="29587" y="11320"/>
                  </a:lnTo>
                  <a:lnTo>
                    <a:pt x="29670" y="11195"/>
                  </a:lnTo>
                  <a:lnTo>
                    <a:pt x="29796" y="11195"/>
                  </a:lnTo>
                  <a:lnTo>
                    <a:pt x="29838" y="11216"/>
                  </a:lnTo>
                  <a:lnTo>
                    <a:pt x="29942" y="11216"/>
                  </a:lnTo>
                  <a:lnTo>
                    <a:pt x="29984" y="11111"/>
                  </a:lnTo>
                  <a:lnTo>
                    <a:pt x="30152" y="11320"/>
                  </a:lnTo>
                  <a:lnTo>
                    <a:pt x="30424" y="11488"/>
                  </a:lnTo>
                  <a:lnTo>
                    <a:pt x="30424" y="11592"/>
                  </a:lnTo>
                  <a:lnTo>
                    <a:pt x="30361" y="11613"/>
                  </a:lnTo>
                  <a:lnTo>
                    <a:pt x="30340" y="11697"/>
                  </a:lnTo>
                  <a:lnTo>
                    <a:pt x="30214" y="11843"/>
                  </a:lnTo>
                  <a:lnTo>
                    <a:pt x="30193" y="12011"/>
                  </a:lnTo>
                  <a:lnTo>
                    <a:pt x="30089" y="12011"/>
                  </a:lnTo>
                  <a:lnTo>
                    <a:pt x="30110" y="12032"/>
                  </a:lnTo>
                  <a:lnTo>
                    <a:pt x="30089" y="12178"/>
                  </a:lnTo>
                  <a:lnTo>
                    <a:pt x="30214" y="12325"/>
                  </a:lnTo>
                  <a:lnTo>
                    <a:pt x="30193" y="12387"/>
                  </a:lnTo>
                  <a:lnTo>
                    <a:pt x="30131" y="12429"/>
                  </a:lnTo>
                  <a:lnTo>
                    <a:pt x="30131" y="12471"/>
                  </a:lnTo>
                  <a:lnTo>
                    <a:pt x="30193" y="12555"/>
                  </a:lnTo>
                  <a:lnTo>
                    <a:pt x="30319" y="12492"/>
                  </a:lnTo>
                  <a:lnTo>
                    <a:pt x="30445" y="12387"/>
                  </a:lnTo>
                  <a:lnTo>
                    <a:pt x="30403" y="12492"/>
                  </a:lnTo>
                  <a:lnTo>
                    <a:pt x="30277" y="12576"/>
                  </a:lnTo>
                  <a:lnTo>
                    <a:pt x="30319" y="12638"/>
                  </a:lnTo>
                  <a:lnTo>
                    <a:pt x="30361" y="12659"/>
                  </a:lnTo>
                  <a:lnTo>
                    <a:pt x="30361" y="12701"/>
                  </a:lnTo>
                  <a:lnTo>
                    <a:pt x="30319" y="12743"/>
                  </a:lnTo>
                  <a:lnTo>
                    <a:pt x="30193" y="12743"/>
                  </a:lnTo>
                  <a:lnTo>
                    <a:pt x="30131" y="12806"/>
                  </a:lnTo>
                  <a:lnTo>
                    <a:pt x="30026" y="12806"/>
                  </a:lnTo>
                  <a:lnTo>
                    <a:pt x="29984" y="12890"/>
                  </a:lnTo>
                  <a:lnTo>
                    <a:pt x="30089" y="12973"/>
                  </a:lnTo>
                  <a:lnTo>
                    <a:pt x="30089" y="13057"/>
                  </a:lnTo>
                  <a:lnTo>
                    <a:pt x="30152" y="13057"/>
                  </a:lnTo>
                  <a:lnTo>
                    <a:pt x="30235" y="12952"/>
                  </a:lnTo>
                  <a:lnTo>
                    <a:pt x="30277" y="12952"/>
                  </a:lnTo>
                  <a:lnTo>
                    <a:pt x="30403" y="12806"/>
                  </a:lnTo>
                  <a:lnTo>
                    <a:pt x="30549" y="12743"/>
                  </a:lnTo>
                  <a:lnTo>
                    <a:pt x="30570" y="12701"/>
                  </a:lnTo>
                  <a:lnTo>
                    <a:pt x="30528" y="12576"/>
                  </a:lnTo>
                  <a:lnTo>
                    <a:pt x="30654" y="12471"/>
                  </a:lnTo>
                  <a:lnTo>
                    <a:pt x="30926" y="12283"/>
                  </a:lnTo>
                  <a:lnTo>
                    <a:pt x="30989" y="12283"/>
                  </a:lnTo>
                  <a:lnTo>
                    <a:pt x="31030" y="12178"/>
                  </a:lnTo>
                  <a:lnTo>
                    <a:pt x="31156" y="12178"/>
                  </a:lnTo>
                  <a:lnTo>
                    <a:pt x="31302" y="12053"/>
                  </a:lnTo>
                  <a:lnTo>
                    <a:pt x="31365" y="12115"/>
                  </a:lnTo>
                  <a:lnTo>
                    <a:pt x="31407" y="12115"/>
                  </a:lnTo>
                  <a:lnTo>
                    <a:pt x="31553" y="12073"/>
                  </a:lnTo>
                  <a:lnTo>
                    <a:pt x="31721" y="11906"/>
                  </a:lnTo>
                  <a:lnTo>
                    <a:pt x="31763" y="12011"/>
                  </a:lnTo>
                  <a:lnTo>
                    <a:pt x="31763" y="11655"/>
                  </a:lnTo>
                  <a:lnTo>
                    <a:pt x="31909" y="11550"/>
                  </a:lnTo>
                  <a:lnTo>
                    <a:pt x="31972" y="11404"/>
                  </a:lnTo>
                  <a:lnTo>
                    <a:pt x="31972" y="11299"/>
                  </a:lnTo>
                  <a:lnTo>
                    <a:pt x="32118" y="11195"/>
                  </a:lnTo>
                  <a:lnTo>
                    <a:pt x="32223" y="11006"/>
                  </a:lnTo>
                  <a:lnTo>
                    <a:pt x="32328" y="10965"/>
                  </a:lnTo>
                  <a:lnTo>
                    <a:pt x="32411" y="10672"/>
                  </a:lnTo>
                  <a:lnTo>
                    <a:pt x="32453" y="10567"/>
                  </a:lnTo>
                  <a:lnTo>
                    <a:pt x="32453" y="10504"/>
                  </a:lnTo>
                  <a:lnTo>
                    <a:pt x="32453" y="10337"/>
                  </a:lnTo>
                  <a:lnTo>
                    <a:pt x="32600" y="10190"/>
                  </a:lnTo>
                  <a:lnTo>
                    <a:pt x="32704" y="10358"/>
                  </a:lnTo>
                  <a:lnTo>
                    <a:pt x="32767" y="10400"/>
                  </a:lnTo>
                  <a:lnTo>
                    <a:pt x="32851" y="10483"/>
                  </a:lnTo>
                  <a:lnTo>
                    <a:pt x="32955" y="10441"/>
                  </a:lnTo>
                  <a:lnTo>
                    <a:pt x="33081" y="10483"/>
                  </a:lnTo>
                  <a:lnTo>
                    <a:pt x="33332" y="10462"/>
                  </a:lnTo>
                  <a:lnTo>
                    <a:pt x="33478" y="10483"/>
                  </a:lnTo>
                  <a:lnTo>
                    <a:pt x="33541" y="10337"/>
                  </a:lnTo>
                  <a:lnTo>
                    <a:pt x="33541" y="10253"/>
                  </a:lnTo>
                  <a:lnTo>
                    <a:pt x="33395" y="10128"/>
                  </a:lnTo>
                  <a:lnTo>
                    <a:pt x="33290" y="10044"/>
                  </a:lnTo>
                  <a:lnTo>
                    <a:pt x="33374" y="9960"/>
                  </a:lnTo>
                  <a:lnTo>
                    <a:pt x="33499" y="9960"/>
                  </a:lnTo>
                  <a:lnTo>
                    <a:pt x="33750" y="9772"/>
                  </a:lnTo>
                  <a:lnTo>
                    <a:pt x="33750" y="9646"/>
                  </a:lnTo>
                  <a:lnTo>
                    <a:pt x="33855" y="9521"/>
                  </a:lnTo>
                  <a:lnTo>
                    <a:pt x="33939" y="9521"/>
                  </a:lnTo>
                  <a:lnTo>
                    <a:pt x="34002" y="9416"/>
                  </a:lnTo>
                  <a:lnTo>
                    <a:pt x="33939" y="9312"/>
                  </a:lnTo>
                  <a:lnTo>
                    <a:pt x="33939" y="9207"/>
                  </a:lnTo>
                  <a:lnTo>
                    <a:pt x="33939" y="9081"/>
                  </a:lnTo>
                  <a:lnTo>
                    <a:pt x="34022" y="9040"/>
                  </a:lnTo>
                  <a:lnTo>
                    <a:pt x="34127" y="9123"/>
                  </a:lnTo>
                  <a:lnTo>
                    <a:pt x="34127" y="9228"/>
                  </a:lnTo>
                  <a:lnTo>
                    <a:pt x="34190" y="9312"/>
                  </a:lnTo>
                  <a:lnTo>
                    <a:pt x="34378" y="9332"/>
                  </a:lnTo>
                  <a:lnTo>
                    <a:pt x="34399" y="9395"/>
                  </a:lnTo>
                  <a:lnTo>
                    <a:pt x="34399" y="9353"/>
                  </a:lnTo>
                  <a:lnTo>
                    <a:pt x="34399" y="9291"/>
                  </a:lnTo>
                  <a:lnTo>
                    <a:pt x="34378" y="9249"/>
                  </a:lnTo>
                  <a:lnTo>
                    <a:pt x="34336" y="9144"/>
                  </a:lnTo>
                  <a:lnTo>
                    <a:pt x="34336" y="9123"/>
                  </a:lnTo>
                  <a:lnTo>
                    <a:pt x="34420" y="9081"/>
                  </a:lnTo>
                  <a:lnTo>
                    <a:pt x="34546" y="9102"/>
                  </a:lnTo>
                  <a:lnTo>
                    <a:pt x="34608" y="9081"/>
                  </a:lnTo>
                  <a:lnTo>
                    <a:pt x="34608" y="8977"/>
                  </a:lnTo>
                  <a:lnTo>
                    <a:pt x="34587" y="8914"/>
                  </a:lnTo>
                  <a:lnTo>
                    <a:pt x="34587" y="8830"/>
                  </a:lnTo>
                  <a:lnTo>
                    <a:pt x="34608" y="8788"/>
                  </a:lnTo>
                  <a:lnTo>
                    <a:pt x="34608" y="8684"/>
                  </a:lnTo>
                  <a:lnTo>
                    <a:pt x="34608" y="8579"/>
                  </a:lnTo>
                  <a:lnTo>
                    <a:pt x="34525" y="8516"/>
                  </a:lnTo>
                  <a:lnTo>
                    <a:pt x="34525" y="8349"/>
                  </a:lnTo>
                  <a:lnTo>
                    <a:pt x="34525" y="8244"/>
                  </a:lnTo>
                  <a:lnTo>
                    <a:pt x="34504" y="8098"/>
                  </a:lnTo>
                  <a:lnTo>
                    <a:pt x="34504" y="7993"/>
                  </a:lnTo>
                  <a:lnTo>
                    <a:pt x="34441" y="7889"/>
                  </a:lnTo>
                  <a:lnTo>
                    <a:pt x="34399" y="7826"/>
                  </a:lnTo>
                  <a:lnTo>
                    <a:pt x="34378" y="7742"/>
                  </a:lnTo>
                  <a:lnTo>
                    <a:pt x="34232" y="7533"/>
                  </a:lnTo>
                  <a:lnTo>
                    <a:pt x="34190" y="7428"/>
                  </a:lnTo>
                  <a:lnTo>
                    <a:pt x="34211" y="7366"/>
                  </a:lnTo>
                  <a:lnTo>
                    <a:pt x="34294" y="7345"/>
                  </a:lnTo>
                  <a:lnTo>
                    <a:pt x="34378" y="7324"/>
                  </a:lnTo>
                  <a:lnTo>
                    <a:pt x="34420" y="7261"/>
                  </a:lnTo>
                  <a:lnTo>
                    <a:pt x="34441" y="7198"/>
                  </a:lnTo>
                  <a:lnTo>
                    <a:pt x="34546" y="7010"/>
                  </a:lnTo>
                  <a:lnTo>
                    <a:pt x="34587" y="7010"/>
                  </a:lnTo>
                  <a:lnTo>
                    <a:pt x="34692" y="7031"/>
                  </a:lnTo>
                  <a:lnTo>
                    <a:pt x="34755" y="7052"/>
                  </a:lnTo>
                  <a:lnTo>
                    <a:pt x="35131" y="7115"/>
                  </a:lnTo>
                  <a:lnTo>
                    <a:pt x="35173" y="7136"/>
                  </a:lnTo>
                  <a:lnTo>
                    <a:pt x="35236" y="7136"/>
                  </a:lnTo>
                  <a:lnTo>
                    <a:pt x="35278" y="7094"/>
                  </a:lnTo>
                  <a:lnTo>
                    <a:pt x="35257" y="7010"/>
                  </a:lnTo>
                  <a:lnTo>
                    <a:pt x="35236" y="6926"/>
                  </a:lnTo>
                  <a:lnTo>
                    <a:pt x="35236" y="6884"/>
                  </a:lnTo>
                  <a:lnTo>
                    <a:pt x="35257" y="6822"/>
                  </a:lnTo>
                  <a:lnTo>
                    <a:pt x="35236" y="6780"/>
                  </a:lnTo>
                  <a:lnTo>
                    <a:pt x="35215" y="6696"/>
                  </a:lnTo>
                  <a:lnTo>
                    <a:pt x="35257" y="6591"/>
                  </a:lnTo>
                  <a:lnTo>
                    <a:pt x="35320" y="6571"/>
                  </a:lnTo>
                  <a:lnTo>
                    <a:pt x="35278" y="6466"/>
                  </a:lnTo>
                  <a:lnTo>
                    <a:pt x="35257" y="6403"/>
                  </a:lnTo>
                  <a:lnTo>
                    <a:pt x="35257" y="6382"/>
                  </a:lnTo>
                  <a:lnTo>
                    <a:pt x="35341" y="6319"/>
                  </a:lnTo>
                  <a:lnTo>
                    <a:pt x="35320" y="6278"/>
                  </a:lnTo>
                  <a:lnTo>
                    <a:pt x="35320" y="6215"/>
                  </a:lnTo>
                  <a:lnTo>
                    <a:pt x="35278" y="6152"/>
                  </a:lnTo>
                  <a:lnTo>
                    <a:pt x="35320" y="6068"/>
                  </a:lnTo>
                  <a:lnTo>
                    <a:pt x="35362" y="6047"/>
                  </a:lnTo>
                  <a:lnTo>
                    <a:pt x="35362" y="5985"/>
                  </a:lnTo>
                  <a:lnTo>
                    <a:pt x="35341" y="5943"/>
                  </a:lnTo>
                  <a:lnTo>
                    <a:pt x="35278" y="5796"/>
                  </a:lnTo>
                  <a:lnTo>
                    <a:pt x="35278" y="5671"/>
                  </a:lnTo>
                  <a:lnTo>
                    <a:pt x="35320" y="5650"/>
                  </a:lnTo>
                  <a:lnTo>
                    <a:pt x="35341" y="5629"/>
                  </a:lnTo>
                  <a:lnTo>
                    <a:pt x="35341" y="5587"/>
                  </a:lnTo>
                  <a:lnTo>
                    <a:pt x="35320" y="5545"/>
                  </a:lnTo>
                  <a:lnTo>
                    <a:pt x="35320" y="5483"/>
                  </a:lnTo>
                  <a:lnTo>
                    <a:pt x="35257" y="5441"/>
                  </a:lnTo>
                  <a:lnTo>
                    <a:pt x="35236" y="5378"/>
                  </a:lnTo>
                  <a:lnTo>
                    <a:pt x="35257" y="5315"/>
                  </a:lnTo>
                  <a:lnTo>
                    <a:pt x="35257" y="5231"/>
                  </a:lnTo>
                  <a:lnTo>
                    <a:pt x="35236" y="5169"/>
                  </a:lnTo>
                  <a:lnTo>
                    <a:pt x="35173" y="5127"/>
                  </a:lnTo>
                  <a:lnTo>
                    <a:pt x="35173" y="5064"/>
                  </a:lnTo>
                  <a:lnTo>
                    <a:pt x="35257" y="4959"/>
                  </a:lnTo>
                  <a:lnTo>
                    <a:pt x="35362" y="4939"/>
                  </a:lnTo>
                  <a:lnTo>
                    <a:pt x="35383" y="4918"/>
                  </a:lnTo>
                  <a:lnTo>
                    <a:pt x="35383" y="4813"/>
                  </a:lnTo>
                  <a:lnTo>
                    <a:pt x="35424" y="4687"/>
                  </a:lnTo>
                  <a:lnTo>
                    <a:pt x="35341" y="4646"/>
                  </a:lnTo>
                  <a:lnTo>
                    <a:pt x="35278" y="4583"/>
                  </a:lnTo>
                  <a:lnTo>
                    <a:pt x="35257" y="4499"/>
                  </a:lnTo>
                  <a:lnTo>
                    <a:pt x="35173" y="4395"/>
                  </a:lnTo>
                  <a:lnTo>
                    <a:pt x="35152" y="4332"/>
                  </a:lnTo>
                  <a:lnTo>
                    <a:pt x="35215" y="4290"/>
                  </a:lnTo>
                  <a:lnTo>
                    <a:pt x="35152" y="4185"/>
                  </a:lnTo>
                  <a:lnTo>
                    <a:pt x="35131" y="4123"/>
                  </a:lnTo>
                  <a:lnTo>
                    <a:pt x="35027" y="4102"/>
                  </a:lnTo>
                  <a:lnTo>
                    <a:pt x="34964" y="4081"/>
                  </a:lnTo>
                  <a:lnTo>
                    <a:pt x="34859" y="4018"/>
                  </a:lnTo>
                  <a:lnTo>
                    <a:pt x="34797" y="4081"/>
                  </a:lnTo>
                  <a:lnTo>
                    <a:pt x="34713" y="4102"/>
                  </a:lnTo>
                  <a:lnTo>
                    <a:pt x="34629" y="4143"/>
                  </a:lnTo>
                  <a:lnTo>
                    <a:pt x="34629" y="4227"/>
                  </a:lnTo>
                  <a:lnTo>
                    <a:pt x="34587" y="4269"/>
                  </a:lnTo>
                  <a:lnTo>
                    <a:pt x="34504" y="4269"/>
                  </a:lnTo>
                  <a:lnTo>
                    <a:pt x="34483" y="4395"/>
                  </a:lnTo>
                  <a:lnTo>
                    <a:pt x="34294" y="4395"/>
                  </a:lnTo>
                  <a:lnTo>
                    <a:pt x="34232" y="4478"/>
                  </a:lnTo>
                  <a:lnTo>
                    <a:pt x="34232" y="4583"/>
                  </a:lnTo>
                  <a:lnTo>
                    <a:pt x="34190" y="4604"/>
                  </a:lnTo>
                  <a:lnTo>
                    <a:pt x="34169" y="4729"/>
                  </a:lnTo>
                  <a:lnTo>
                    <a:pt x="34169" y="4792"/>
                  </a:lnTo>
                  <a:lnTo>
                    <a:pt x="34106" y="4813"/>
                  </a:lnTo>
                  <a:lnTo>
                    <a:pt x="34022" y="4897"/>
                  </a:lnTo>
                  <a:lnTo>
                    <a:pt x="33876" y="4918"/>
                  </a:lnTo>
                  <a:lnTo>
                    <a:pt x="33709" y="4918"/>
                  </a:lnTo>
                  <a:lnTo>
                    <a:pt x="33667" y="4939"/>
                  </a:lnTo>
                  <a:lnTo>
                    <a:pt x="33604" y="5001"/>
                  </a:lnTo>
                  <a:lnTo>
                    <a:pt x="33583" y="4918"/>
                  </a:lnTo>
                  <a:lnTo>
                    <a:pt x="33541" y="4834"/>
                  </a:lnTo>
                  <a:lnTo>
                    <a:pt x="33458" y="4834"/>
                  </a:lnTo>
                  <a:lnTo>
                    <a:pt x="33374" y="4897"/>
                  </a:lnTo>
                  <a:lnTo>
                    <a:pt x="33269" y="4918"/>
                  </a:lnTo>
                  <a:lnTo>
                    <a:pt x="33248" y="4834"/>
                  </a:lnTo>
                  <a:lnTo>
                    <a:pt x="33165" y="4729"/>
                  </a:lnTo>
                  <a:lnTo>
                    <a:pt x="33123" y="4708"/>
                  </a:lnTo>
                  <a:lnTo>
                    <a:pt x="32976" y="4583"/>
                  </a:lnTo>
                  <a:lnTo>
                    <a:pt x="32976" y="4478"/>
                  </a:lnTo>
                  <a:lnTo>
                    <a:pt x="33018" y="4436"/>
                  </a:lnTo>
                  <a:lnTo>
                    <a:pt x="33039" y="4332"/>
                  </a:lnTo>
                  <a:lnTo>
                    <a:pt x="33018" y="4227"/>
                  </a:lnTo>
                  <a:lnTo>
                    <a:pt x="32976" y="4123"/>
                  </a:lnTo>
                  <a:lnTo>
                    <a:pt x="32872" y="4143"/>
                  </a:lnTo>
                  <a:lnTo>
                    <a:pt x="32872" y="4081"/>
                  </a:lnTo>
                  <a:lnTo>
                    <a:pt x="32872" y="3997"/>
                  </a:lnTo>
                  <a:lnTo>
                    <a:pt x="32934" y="3913"/>
                  </a:lnTo>
                  <a:lnTo>
                    <a:pt x="32934" y="3871"/>
                  </a:lnTo>
                  <a:lnTo>
                    <a:pt x="32872" y="3851"/>
                  </a:lnTo>
                  <a:lnTo>
                    <a:pt x="32851" y="3851"/>
                  </a:lnTo>
                  <a:lnTo>
                    <a:pt x="32767" y="3892"/>
                  </a:lnTo>
                  <a:lnTo>
                    <a:pt x="32725" y="3892"/>
                  </a:lnTo>
                  <a:lnTo>
                    <a:pt x="32642" y="3913"/>
                  </a:lnTo>
                  <a:lnTo>
                    <a:pt x="32558" y="3892"/>
                  </a:lnTo>
                  <a:lnTo>
                    <a:pt x="32516" y="3871"/>
                  </a:lnTo>
                  <a:lnTo>
                    <a:pt x="32453" y="3851"/>
                  </a:lnTo>
                  <a:lnTo>
                    <a:pt x="32432" y="3809"/>
                  </a:lnTo>
                  <a:lnTo>
                    <a:pt x="32307" y="3767"/>
                  </a:lnTo>
                  <a:lnTo>
                    <a:pt x="32307" y="3704"/>
                  </a:lnTo>
                  <a:lnTo>
                    <a:pt x="32244" y="3662"/>
                  </a:lnTo>
                  <a:lnTo>
                    <a:pt x="32202" y="3662"/>
                  </a:lnTo>
                  <a:lnTo>
                    <a:pt x="32139" y="3599"/>
                  </a:lnTo>
                  <a:lnTo>
                    <a:pt x="32139" y="3558"/>
                  </a:lnTo>
                  <a:lnTo>
                    <a:pt x="32077" y="3558"/>
                  </a:lnTo>
                  <a:lnTo>
                    <a:pt x="32014" y="3474"/>
                  </a:lnTo>
                  <a:lnTo>
                    <a:pt x="31993" y="3432"/>
                  </a:lnTo>
                  <a:lnTo>
                    <a:pt x="31930" y="3369"/>
                  </a:lnTo>
                  <a:lnTo>
                    <a:pt x="31888" y="3369"/>
                  </a:lnTo>
                  <a:lnTo>
                    <a:pt x="31846" y="3453"/>
                  </a:lnTo>
                  <a:lnTo>
                    <a:pt x="31805" y="3432"/>
                  </a:lnTo>
                  <a:lnTo>
                    <a:pt x="31763" y="3453"/>
                  </a:lnTo>
                  <a:lnTo>
                    <a:pt x="31721" y="3495"/>
                  </a:lnTo>
                  <a:lnTo>
                    <a:pt x="31658" y="3453"/>
                  </a:lnTo>
                  <a:lnTo>
                    <a:pt x="31616" y="3390"/>
                  </a:lnTo>
                  <a:lnTo>
                    <a:pt x="31574" y="3369"/>
                  </a:lnTo>
                  <a:lnTo>
                    <a:pt x="31449" y="3369"/>
                  </a:lnTo>
                  <a:lnTo>
                    <a:pt x="31386" y="3348"/>
                  </a:lnTo>
                  <a:lnTo>
                    <a:pt x="31449" y="3286"/>
                  </a:lnTo>
                  <a:lnTo>
                    <a:pt x="31449" y="3244"/>
                  </a:lnTo>
                  <a:lnTo>
                    <a:pt x="31365" y="3244"/>
                  </a:lnTo>
                  <a:lnTo>
                    <a:pt x="31302" y="3286"/>
                  </a:lnTo>
                  <a:lnTo>
                    <a:pt x="31177" y="3286"/>
                  </a:lnTo>
                  <a:lnTo>
                    <a:pt x="31135" y="3327"/>
                  </a:lnTo>
                  <a:lnTo>
                    <a:pt x="31072" y="3265"/>
                  </a:lnTo>
                  <a:lnTo>
                    <a:pt x="31030" y="3286"/>
                  </a:lnTo>
                  <a:lnTo>
                    <a:pt x="30947" y="3286"/>
                  </a:lnTo>
                  <a:lnTo>
                    <a:pt x="30884" y="3223"/>
                  </a:lnTo>
                  <a:lnTo>
                    <a:pt x="30800" y="3181"/>
                  </a:lnTo>
                  <a:lnTo>
                    <a:pt x="30675" y="3055"/>
                  </a:lnTo>
                  <a:lnTo>
                    <a:pt x="30633" y="2930"/>
                  </a:lnTo>
                  <a:lnTo>
                    <a:pt x="30633" y="2846"/>
                  </a:lnTo>
                  <a:lnTo>
                    <a:pt x="30612" y="2742"/>
                  </a:lnTo>
                  <a:lnTo>
                    <a:pt x="30549" y="2742"/>
                  </a:lnTo>
                  <a:lnTo>
                    <a:pt x="30465" y="2721"/>
                  </a:lnTo>
                  <a:lnTo>
                    <a:pt x="30465" y="2574"/>
                  </a:lnTo>
                  <a:lnTo>
                    <a:pt x="30424" y="2553"/>
                  </a:lnTo>
                  <a:lnTo>
                    <a:pt x="30403" y="2428"/>
                  </a:lnTo>
                  <a:lnTo>
                    <a:pt x="30361" y="2323"/>
                  </a:lnTo>
                  <a:lnTo>
                    <a:pt x="30152" y="2198"/>
                  </a:lnTo>
                  <a:lnTo>
                    <a:pt x="30047" y="2030"/>
                  </a:lnTo>
                  <a:lnTo>
                    <a:pt x="30026" y="1988"/>
                  </a:lnTo>
                  <a:lnTo>
                    <a:pt x="29984" y="1884"/>
                  </a:lnTo>
                  <a:lnTo>
                    <a:pt x="29921" y="1905"/>
                  </a:lnTo>
                  <a:lnTo>
                    <a:pt x="29901" y="1905"/>
                  </a:lnTo>
                  <a:lnTo>
                    <a:pt x="29901" y="1821"/>
                  </a:lnTo>
                  <a:lnTo>
                    <a:pt x="29921" y="1779"/>
                  </a:lnTo>
                  <a:lnTo>
                    <a:pt x="29838" y="1716"/>
                  </a:lnTo>
                  <a:lnTo>
                    <a:pt x="29796" y="1612"/>
                  </a:lnTo>
                  <a:lnTo>
                    <a:pt x="29733" y="1591"/>
                  </a:lnTo>
                  <a:lnTo>
                    <a:pt x="29712" y="1507"/>
                  </a:lnTo>
                  <a:lnTo>
                    <a:pt x="29670" y="1444"/>
                  </a:lnTo>
                  <a:lnTo>
                    <a:pt x="29608" y="1340"/>
                  </a:lnTo>
                  <a:lnTo>
                    <a:pt x="29482" y="1256"/>
                  </a:lnTo>
                  <a:lnTo>
                    <a:pt x="29461" y="1193"/>
                  </a:lnTo>
                  <a:lnTo>
                    <a:pt x="29503" y="1130"/>
                  </a:lnTo>
                  <a:lnTo>
                    <a:pt x="29482" y="1047"/>
                  </a:lnTo>
                  <a:lnTo>
                    <a:pt x="29315" y="1047"/>
                  </a:lnTo>
                  <a:lnTo>
                    <a:pt x="29294" y="984"/>
                  </a:lnTo>
                  <a:lnTo>
                    <a:pt x="29294" y="942"/>
                  </a:lnTo>
                  <a:lnTo>
                    <a:pt x="29273" y="879"/>
                  </a:lnTo>
                  <a:lnTo>
                    <a:pt x="29273" y="817"/>
                  </a:lnTo>
                  <a:lnTo>
                    <a:pt x="29231" y="733"/>
                  </a:lnTo>
                  <a:lnTo>
                    <a:pt x="29168" y="712"/>
                  </a:lnTo>
                  <a:lnTo>
                    <a:pt x="29168" y="649"/>
                  </a:lnTo>
                  <a:lnTo>
                    <a:pt x="29147" y="607"/>
                  </a:lnTo>
                  <a:lnTo>
                    <a:pt x="29085" y="628"/>
                  </a:lnTo>
                  <a:lnTo>
                    <a:pt x="28980" y="607"/>
                  </a:lnTo>
                  <a:lnTo>
                    <a:pt x="28959" y="545"/>
                  </a:lnTo>
                  <a:lnTo>
                    <a:pt x="28980" y="482"/>
                  </a:lnTo>
                  <a:lnTo>
                    <a:pt x="28959" y="440"/>
                  </a:lnTo>
                  <a:lnTo>
                    <a:pt x="28875" y="419"/>
                  </a:lnTo>
                  <a:lnTo>
                    <a:pt x="28833" y="461"/>
                  </a:lnTo>
                  <a:lnTo>
                    <a:pt x="28792" y="419"/>
                  </a:lnTo>
                  <a:lnTo>
                    <a:pt x="28750" y="419"/>
                  </a:lnTo>
                  <a:lnTo>
                    <a:pt x="28708" y="356"/>
                  </a:lnTo>
                  <a:lnTo>
                    <a:pt x="28750" y="293"/>
                  </a:lnTo>
                  <a:lnTo>
                    <a:pt x="28687" y="231"/>
                  </a:lnTo>
                  <a:lnTo>
                    <a:pt x="28624" y="210"/>
                  </a:lnTo>
                  <a:lnTo>
                    <a:pt x="28561" y="231"/>
                  </a:lnTo>
                  <a:lnTo>
                    <a:pt x="28520" y="147"/>
                  </a:lnTo>
                  <a:lnTo>
                    <a:pt x="28457" y="189"/>
                  </a:lnTo>
                  <a:lnTo>
                    <a:pt x="28373" y="189"/>
                  </a:lnTo>
                  <a:lnTo>
                    <a:pt x="28331" y="147"/>
                  </a:lnTo>
                  <a:lnTo>
                    <a:pt x="28268" y="189"/>
                  </a:lnTo>
                  <a:lnTo>
                    <a:pt x="28268" y="252"/>
                  </a:lnTo>
                  <a:lnTo>
                    <a:pt x="28248" y="293"/>
                  </a:lnTo>
                  <a:lnTo>
                    <a:pt x="28143" y="231"/>
                  </a:lnTo>
                  <a:lnTo>
                    <a:pt x="28101" y="189"/>
                  </a:lnTo>
                  <a:lnTo>
                    <a:pt x="28017" y="210"/>
                  </a:lnTo>
                  <a:lnTo>
                    <a:pt x="27892" y="210"/>
                  </a:lnTo>
                  <a:lnTo>
                    <a:pt x="27892" y="189"/>
                  </a:lnTo>
                  <a:lnTo>
                    <a:pt x="27808" y="105"/>
                  </a:lnTo>
                  <a:lnTo>
                    <a:pt x="27620" y="84"/>
                  </a:lnTo>
                  <a:lnTo>
                    <a:pt x="27536" y="21"/>
                  </a:lnTo>
                  <a:lnTo>
                    <a:pt x="27432" y="21"/>
                  </a:lnTo>
                  <a:lnTo>
                    <a:pt x="2739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32"/>
            <p:cNvSpPr/>
            <p:nvPr/>
          </p:nvSpPr>
          <p:spPr>
            <a:xfrm>
              <a:off x="3344362" y="3125253"/>
              <a:ext cx="2336" cy="2962"/>
            </a:xfrm>
            <a:custGeom>
              <a:rect b="b" l="l" r="r" t="t"/>
              <a:pathLst>
                <a:path extrusionOk="0" h="85" w="64">
                  <a:moveTo>
                    <a:pt x="63" y="85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32"/>
            <p:cNvSpPr/>
            <p:nvPr/>
          </p:nvSpPr>
          <p:spPr>
            <a:xfrm>
              <a:off x="3319945" y="3146405"/>
              <a:ext cx="3832" cy="3694"/>
            </a:xfrm>
            <a:custGeom>
              <a:rect b="b" l="l" r="r" t="t"/>
              <a:pathLst>
                <a:path extrusionOk="0" h="106" w="105">
                  <a:moveTo>
                    <a:pt x="0" y="105"/>
                  </a:moveTo>
                  <a:lnTo>
                    <a:pt x="105" y="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32"/>
            <p:cNvSpPr/>
            <p:nvPr/>
          </p:nvSpPr>
          <p:spPr>
            <a:xfrm>
              <a:off x="2552420" y="2786963"/>
              <a:ext cx="7700" cy="2230"/>
            </a:xfrm>
            <a:custGeom>
              <a:rect b="b" l="l" r="r" t="t"/>
              <a:pathLst>
                <a:path extrusionOk="0" h="64" w="211">
                  <a:moveTo>
                    <a:pt x="210" y="0"/>
                  </a:moveTo>
                  <a:lnTo>
                    <a:pt x="1" y="63"/>
                  </a:lnTo>
                  <a:lnTo>
                    <a:pt x="22" y="63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32"/>
            <p:cNvSpPr/>
            <p:nvPr/>
          </p:nvSpPr>
          <p:spPr>
            <a:xfrm>
              <a:off x="2105679" y="2298450"/>
              <a:ext cx="799532" cy="401060"/>
            </a:xfrm>
            <a:custGeom>
              <a:rect b="b" l="l" r="r" t="t"/>
              <a:pathLst>
                <a:path extrusionOk="0" h="11509" w="21908">
                  <a:moveTo>
                    <a:pt x="10860" y="0"/>
                  </a:moveTo>
                  <a:lnTo>
                    <a:pt x="10755" y="84"/>
                  </a:lnTo>
                  <a:lnTo>
                    <a:pt x="10713" y="189"/>
                  </a:lnTo>
                  <a:lnTo>
                    <a:pt x="10567" y="189"/>
                  </a:lnTo>
                  <a:lnTo>
                    <a:pt x="10483" y="252"/>
                  </a:lnTo>
                  <a:lnTo>
                    <a:pt x="10546" y="314"/>
                  </a:lnTo>
                  <a:lnTo>
                    <a:pt x="10546" y="398"/>
                  </a:lnTo>
                  <a:lnTo>
                    <a:pt x="10400" y="419"/>
                  </a:lnTo>
                  <a:lnTo>
                    <a:pt x="10337" y="419"/>
                  </a:lnTo>
                  <a:lnTo>
                    <a:pt x="10253" y="524"/>
                  </a:lnTo>
                  <a:lnTo>
                    <a:pt x="10128" y="524"/>
                  </a:lnTo>
                  <a:lnTo>
                    <a:pt x="10044" y="586"/>
                  </a:lnTo>
                  <a:lnTo>
                    <a:pt x="9981" y="586"/>
                  </a:lnTo>
                  <a:lnTo>
                    <a:pt x="9751" y="733"/>
                  </a:lnTo>
                  <a:lnTo>
                    <a:pt x="9625" y="796"/>
                  </a:lnTo>
                  <a:lnTo>
                    <a:pt x="9521" y="837"/>
                  </a:lnTo>
                  <a:lnTo>
                    <a:pt x="9437" y="837"/>
                  </a:lnTo>
                  <a:lnTo>
                    <a:pt x="9353" y="775"/>
                  </a:lnTo>
                  <a:lnTo>
                    <a:pt x="9312" y="837"/>
                  </a:lnTo>
                  <a:lnTo>
                    <a:pt x="9291" y="921"/>
                  </a:lnTo>
                  <a:lnTo>
                    <a:pt x="9144" y="921"/>
                  </a:lnTo>
                  <a:lnTo>
                    <a:pt x="9102" y="984"/>
                  </a:lnTo>
                  <a:lnTo>
                    <a:pt x="9102" y="1088"/>
                  </a:lnTo>
                  <a:lnTo>
                    <a:pt x="9040" y="1130"/>
                  </a:lnTo>
                  <a:lnTo>
                    <a:pt x="8977" y="1109"/>
                  </a:lnTo>
                  <a:lnTo>
                    <a:pt x="8893" y="1109"/>
                  </a:lnTo>
                  <a:lnTo>
                    <a:pt x="8789" y="1151"/>
                  </a:lnTo>
                  <a:lnTo>
                    <a:pt x="8663" y="1172"/>
                  </a:lnTo>
                  <a:lnTo>
                    <a:pt x="8496" y="1256"/>
                  </a:lnTo>
                  <a:lnTo>
                    <a:pt x="8475" y="1319"/>
                  </a:lnTo>
                  <a:lnTo>
                    <a:pt x="8307" y="1340"/>
                  </a:lnTo>
                  <a:lnTo>
                    <a:pt x="8182" y="1402"/>
                  </a:lnTo>
                  <a:lnTo>
                    <a:pt x="8035" y="1423"/>
                  </a:lnTo>
                  <a:lnTo>
                    <a:pt x="7847" y="1465"/>
                  </a:lnTo>
                  <a:lnTo>
                    <a:pt x="7826" y="1549"/>
                  </a:lnTo>
                  <a:lnTo>
                    <a:pt x="7763" y="1632"/>
                  </a:lnTo>
                  <a:lnTo>
                    <a:pt x="7721" y="1528"/>
                  </a:lnTo>
                  <a:lnTo>
                    <a:pt x="7617" y="1528"/>
                  </a:lnTo>
                  <a:lnTo>
                    <a:pt x="7512" y="1570"/>
                  </a:lnTo>
                  <a:lnTo>
                    <a:pt x="7512" y="1653"/>
                  </a:lnTo>
                  <a:lnTo>
                    <a:pt x="7449" y="1695"/>
                  </a:lnTo>
                  <a:lnTo>
                    <a:pt x="7345" y="1653"/>
                  </a:lnTo>
                  <a:lnTo>
                    <a:pt x="7219" y="1653"/>
                  </a:lnTo>
                  <a:lnTo>
                    <a:pt x="7198" y="1612"/>
                  </a:lnTo>
                  <a:lnTo>
                    <a:pt x="7115" y="1612"/>
                  </a:lnTo>
                  <a:lnTo>
                    <a:pt x="7031" y="1653"/>
                  </a:lnTo>
                  <a:lnTo>
                    <a:pt x="6926" y="1674"/>
                  </a:lnTo>
                  <a:lnTo>
                    <a:pt x="6884" y="1695"/>
                  </a:lnTo>
                  <a:lnTo>
                    <a:pt x="6926" y="1842"/>
                  </a:lnTo>
                  <a:lnTo>
                    <a:pt x="6884" y="1925"/>
                  </a:lnTo>
                  <a:lnTo>
                    <a:pt x="6989" y="1946"/>
                  </a:lnTo>
                  <a:lnTo>
                    <a:pt x="7136" y="1925"/>
                  </a:lnTo>
                  <a:lnTo>
                    <a:pt x="7198" y="2051"/>
                  </a:lnTo>
                  <a:lnTo>
                    <a:pt x="7031" y="2051"/>
                  </a:lnTo>
                  <a:lnTo>
                    <a:pt x="6989" y="2093"/>
                  </a:lnTo>
                  <a:lnTo>
                    <a:pt x="6989" y="2156"/>
                  </a:lnTo>
                  <a:lnTo>
                    <a:pt x="7136" y="2176"/>
                  </a:lnTo>
                  <a:lnTo>
                    <a:pt x="7240" y="2197"/>
                  </a:lnTo>
                  <a:lnTo>
                    <a:pt x="7324" y="2156"/>
                  </a:lnTo>
                  <a:lnTo>
                    <a:pt x="7408" y="2156"/>
                  </a:lnTo>
                  <a:lnTo>
                    <a:pt x="7512" y="2260"/>
                  </a:lnTo>
                  <a:lnTo>
                    <a:pt x="7617" y="2281"/>
                  </a:lnTo>
                  <a:lnTo>
                    <a:pt x="7617" y="2386"/>
                  </a:lnTo>
                  <a:lnTo>
                    <a:pt x="7554" y="2449"/>
                  </a:lnTo>
                  <a:lnTo>
                    <a:pt x="7449" y="2407"/>
                  </a:lnTo>
                  <a:lnTo>
                    <a:pt x="7219" y="2449"/>
                  </a:lnTo>
                  <a:lnTo>
                    <a:pt x="7094" y="2553"/>
                  </a:lnTo>
                  <a:lnTo>
                    <a:pt x="6947" y="2741"/>
                  </a:lnTo>
                  <a:lnTo>
                    <a:pt x="6947" y="2867"/>
                  </a:lnTo>
                  <a:lnTo>
                    <a:pt x="7031" y="2888"/>
                  </a:lnTo>
                  <a:lnTo>
                    <a:pt x="7052" y="3013"/>
                  </a:lnTo>
                  <a:lnTo>
                    <a:pt x="6989" y="3118"/>
                  </a:lnTo>
                  <a:lnTo>
                    <a:pt x="6947" y="3244"/>
                  </a:lnTo>
                  <a:lnTo>
                    <a:pt x="6843" y="3244"/>
                  </a:lnTo>
                  <a:lnTo>
                    <a:pt x="6843" y="3306"/>
                  </a:lnTo>
                  <a:lnTo>
                    <a:pt x="6884" y="3390"/>
                  </a:lnTo>
                  <a:lnTo>
                    <a:pt x="6884" y="3453"/>
                  </a:lnTo>
                  <a:lnTo>
                    <a:pt x="7031" y="3453"/>
                  </a:lnTo>
                  <a:lnTo>
                    <a:pt x="7115" y="3537"/>
                  </a:lnTo>
                  <a:lnTo>
                    <a:pt x="7240" y="3557"/>
                  </a:lnTo>
                  <a:lnTo>
                    <a:pt x="7240" y="3620"/>
                  </a:lnTo>
                  <a:lnTo>
                    <a:pt x="7366" y="3704"/>
                  </a:lnTo>
                  <a:lnTo>
                    <a:pt x="7533" y="3725"/>
                  </a:lnTo>
                  <a:lnTo>
                    <a:pt x="7575" y="3746"/>
                  </a:lnTo>
                  <a:lnTo>
                    <a:pt x="7617" y="4227"/>
                  </a:lnTo>
                  <a:lnTo>
                    <a:pt x="7554" y="4290"/>
                  </a:lnTo>
                  <a:lnTo>
                    <a:pt x="7366" y="4373"/>
                  </a:lnTo>
                  <a:lnTo>
                    <a:pt x="7219" y="4353"/>
                  </a:lnTo>
                  <a:lnTo>
                    <a:pt x="7031" y="4248"/>
                  </a:lnTo>
                  <a:lnTo>
                    <a:pt x="6947" y="4290"/>
                  </a:lnTo>
                  <a:lnTo>
                    <a:pt x="6947" y="4394"/>
                  </a:lnTo>
                  <a:lnTo>
                    <a:pt x="6905" y="4541"/>
                  </a:lnTo>
                  <a:lnTo>
                    <a:pt x="6780" y="4562"/>
                  </a:lnTo>
                  <a:lnTo>
                    <a:pt x="6571" y="4457"/>
                  </a:lnTo>
                  <a:lnTo>
                    <a:pt x="6403" y="4457"/>
                  </a:lnTo>
                  <a:lnTo>
                    <a:pt x="6320" y="4394"/>
                  </a:lnTo>
                  <a:lnTo>
                    <a:pt x="6278" y="4436"/>
                  </a:lnTo>
                  <a:lnTo>
                    <a:pt x="6173" y="4394"/>
                  </a:lnTo>
                  <a:lnTo>
                    <a:pt x="6048" y="4269"/>
                  </a:lnTo>
                  <a:lnTo>
                    <a:pt x="6152" y="4227"/>
                  </a:lnTo>
                  <a:lnTo>
                    <a:pt x="6173" y="4143"/>
                  </a:lnTo>
                  <a:lnTo>
                    <a:pt x="6089" y="4122"/>
                  </a:lnTo>
                  <a:lnTo>
                    <a:pt x="5964" y="4039"/>
                  </a:lnTo>
                  <a:lnTo>
                    <a:pt x="5880" y="4122"/>
                  </a:lnTo>
                  <a:lnTo>
                    <a:pt x="5755" y="4081"/>
                  </a:lnTo>
                  <a:lnTo>
                    <a:pt x="5671" y="4122"/>
                  </a:lnTo>
                  <a:lnTo>
                    <a:pt x="5692" y="4269"/>
                  </a:lnTo>
                  <a:lnTo>
                    <a:pt x="5545" y="4290"/>
                  </a:lnTo>
                  <a:lnTo>
                    <a:pt x="5483" y="4227"/>
                  </a:lnTo>
                  <a:lnTo>
                    <a:pt x="5336" y="4060"/>
                  </a:lnTo>
                  <a:lnTo>
                    <a:pt x="5211" y="4081"/>
                  </a:lnTo>
                  <a:lnTo>
                    <a:pt x="5148" y="4185"/>
                  </a:lnTo>
                  <a:lnTo>
                    <a:pt x="5064" y="4081"/>
                  </a:lnTo>
                  <a:lnTo>
                    <a:pt x="5001" y="4122"/>
                  </a:lnTo>
                  <a:lnTo>
                    <a:pt x="5001" y="4248"/>
                  </a:lnTo>
                  <a:lnTo>
                    <a:pt x="4855" y="4248"/>
                  </a:lnTo>
                  <a:lnTo>
                    <a:pt x="4834" y="4457"/>
                  </a:lnTo>
                  <a:lnTo>
                    <a:pt x="4708" y="4562"/>
                  </a:lnTo>
                  <a:lnTo>
                    <a:pt x="4625" y="4541"/>
                  </a:lnTo>
                  <a:lnTo>
                    <a:pt x="4541" y="4436"/>
                  </a:lnTo>
                  <a:lnTo>
                    <a:pt x="4332" y="4394"/>
                  </a:lnTo>
                  <a:lnTo>
                    <a:pt x="4269" y="4269"/>
                  </a:lnTo>
                  <a:lnTo>
                    <a:pt x="4123" y="4353"/>
                  </a:lnTo>
                  <a:lnTo>
                    <a:pt x="4164" y="4478"/>
                  </a:lnTo>
                  <a:lnTo>
                    <a:pt x="4081" y="4604"/>
                  </a:lnTo>
                  <a:lnTo>
                    <a:pt x="3997" y="4583"/>
                  </a:lnTo>
                  <a:lnTo>
                    <a:pt x="3997" y="4457"/>
                  </a:lnTo>
                  <a:lnTo>
                    <a:pt x="3955" y="4373"/>
                  </a:lnTo>
                  <a:lnTo>
                    <a:pt x="3871" y="4373"/>
                  </a:lnTo>
                  <a:lnTo>
                    <a:pt x="3704" y="4248"/>
                  </a:lnTo>
                  <a:lnTo>
                    <a:pt x="3599" y="4122"/>
                  </a:lnTo>
                  <a:lnTo>
                    <a:pt x="3474" y="4122"/>
                  </a:lnTo>
                  <a:lnTo>
                    <a:pt x="3369" y="3976"/>
                  </a:lnTo>
                  <a:lnTo>
                    <a:pt x="3286" y="3955"/>
                  </a:lnTo>
                  <a:lnTo>
                    <a:pt x="3244" y="3871"/>
                  </a:lnTo>
                  <a:lnTo>
                    <a:pt x="3160" y="3871"/>
                  </a:lnTo>
                  <a:lnTo>
                    <a:pt x="2951" y="3955"/>
                  </a:lnTo>
                  <a:lnTo>
                    <a:pt x="2825" y="3850"/>
                  </a:lnTo>
                  <a:lnTo>
                    <a:pt x="2742" y="3704"/>
                  </a:lnTo>
                  <a:lnTo>
                    <a:pt x="2637" y="3704"/>
                  </a:lnTo>
                  <a:lnTo>
                    <a:pt x="2532" y="3809"/>
                  </a:lnTo>
                  <a:lnTo>
                    <a:pt x="2407" y="3809"/>
                  </a:lnTo>
                  <a:lnTo>
                    <a:pt x="2407" y="3871"/>
                  </a:lnTo>
                  <a:lnTo>
                    <a:pt x="2323" y="3955"/>
                  </a:lnTo>
                  <a:lnTo>
                    <a:pt x="2323" y="3850"/>
                  </a:lnTo>
                  <a:lnTo>
                    <a:pt x="2239" y="3913"/>
                  </a:lnTo>
                  <a:lnTo>
                    <a:pt x="2218" y="3976"/>
                  </a:lnTo>
                  <a:lnTo>
                    <a:pt x="2114" y="4060"/>
                  </a:lnTo>
                  <a:lnTo>
                    <a:pt x="2030" y="3976"/>
                  </a:lnTo>
                  <a:lnTo>
                    <a:pt x="2114" y="3913"/>
                  </a:lnTo>
                  <a:lnTo>
                    <a:pt x="2135" y="3829"/>
                  </a:lnTo>
                  <a:lnTo>
                    <a:pt x="2009" y="3767"/>
                  </a:lnTo>
                  <a:lnTo>
                    <a:pt x="1821" y="3662"/>
                  </a:lnTo>
                  <a:lnTo>
                    <a:pt x="1800" y="3746"/>
                  </a:lnTo>
                  <a:lnTo>
                    <a:pt x="1821" y="3850"/>
                  </a:lnTo>
                  <a:lnTo>
                    <a:pt x="1821" y="3955"/>
                  </a:lnTo>
                  <a:lnTo>
                    <a:pt x="1695" y="3913"/>
                  </a:lnTo>
                  <a:lnTo>
                    <a:pt x="1612" y="3976"/>
                  </a:lnTo>
                  <a:lnTo>
                    <a:pt x="1570" y="4143"/>
                  </a:lnTo>
                  <a:lnTo>
                    <a:pt x="1486" y="4143"/>
                  </a:lnTo>
                  <a:lnTo>
                    <a:pt x="1298" y="4248"/>
                  </a:lnTo>
                  <a:lnTo>
                    <a:pt x="1277" y="4373"/>
                  </a:lnTo>
                  <a:lnTo>
                    <a:pt x="1361" y="4478"/>
                  </a:lnTo>
                  <a:lnTo>
                    <a:pt x="1361" y="4604"/>
                  </a:lnTo>
                  <a:lnTo>
                    <a:pt x="1172" y="4604"/>
                  </a:lnTo>
                  <a:lnTo>
                    <a:pt x="984" y="4645"/>
                  </a:lnTo>
                  <a:lnTo>
                    <a:pt x="1130" y="5106"/>
                  </a:lnTo>
                  <a:lnTo>
                    <a:pt x="1047" y="5169"/>
                  </a:lnTo>
                  <a:lnTo>
                    <a:pt x="1068" y="5336"/>
                  </a:lnTo>
                  <a:lnTo>
                    <a:pt x="879" y="5336"/>
                  </a:lnTo>
                  <a:lnTo>
                    <a:pt x="733" y="5231"/>
                  </a:lnTo>
                  <a:lnTo>
                    <a:pt x="670" y="5127"/>
                  </a:lnTo>
                  <a:lnTo>
                    <a:pt x="356" y="4876"/>
                  </a:lnTo>
                  <a:lnTo>
                    <a:pt x="294" y="4980"/>
                  </a:lnTo>
                  <a:lnTo>
                    <a:pt x="294" y="5106"/>
                  </a:lnTo>
                  <a:lnTo>
                    <a:pt x="126" y="5315"/>
                  </a:lnTo>
                  <a:lnTo>
                    <a:pt x="22" y="5378"/>
                  </a:lnTo>
                  <a:lnTo>
                    <a:pt x="42" y="5629"/>
                  </a:lnTo>
                  <a:lnTo>
                    <a:pt x="126" y="5734"/>
                  </a:lnTo>
                  <a:lnTo>
                    <a:pt x="105" y="6068"/>
                  </a:lnTo>
                  <a:lnTo>
                    <a:pt x="1" y="6278"/>
                  </a:lnTo>
                  <a:lnTo>
                    <a:pt x="231" y="6382"/>
                  </a:lnTo>
                  <a:lnTo>
                    <a:pt x="335" y="6550"/>
                  </a:lnTo>
                  <a:lnTo>
                    <a:pt x="314" y="6633"/>
                  </a:lnTo>
                  <a:lnTo>
                    <a:pt x="503" y="6780"/>
                  </a:lnTo>
                  <a:lnTo>
                    <a:pt x="545" y="6696"/>
                  </a:lnTo>
                  <a:lnTo>
                    <a:pt x="921" y="6801"/>
                  </a:lnTo>
                  <a:lnTo>
                    <a:pt x="1172" y="7052"/>
                  </a:lnTo>
                  <a:lnTo>
                    <a:pt x="1402" y="7428"/>
                  </a:lnTo>
                  <a:lnTo>
                    <a:pt x="1172" y="7428"/>
                  </a:lnTo>
                  <a:lnTo>
                    <a:pt x="1172" y="7533"/>
                  </a:lnTo>
                  <a:lnTo>
                    <a:pt x="1382" y="7679"/>
                  </a:lnTo>
                  <a:lnTo>
                    <a:pt x="1549" y="7617"/>
                  </a:lnTo>
                  <a:lnTo>
                    <a:pt x="1674" y="7721"/>
                  </a:lnTo>
                  <a:lnTo>
                    <a:pt x="1716" y="7721"/>
                  </a:lnTo>
                  <a:lnTo>
                    <a:pt x="1758" y="7784"/>
                  </a:lnTo>
                  <a:lnTo>
                    <a:pt x="1821" y="7784"/>
                  </a:lnTo>
                  <a:lnTo>
                    <a:pt x="1863" y="7721"/>
                  </a:lnTo>
                  <a:lnTo>
                    <a:pt x="1905" y="7721"/>
                  </a:lnTo>
                  <a:lnTo>
                    <a:pt x="1967" y="7784"/>
                  </a:lnTo>
                  <a:lnTo>
                    <a:pt x="2009" y="7721"/>
                  </a:lnTo>
                  <a:lnTo>
                    <a:pt x="2009" y="7638"/>
                  </a:lnTo>
                  <a:lnTo>
                    <a:pt x="2072" y="7679"/>
                  </a:lnTo>
                  <a:lnTo>
                    <a:pt x="2177" y="7596"/>
                  </a:lnTo>
                  <a:lnTo>
                    <a:pt x="2218" y="7512"/>
                  </a:lnTo>
                  <a:lnTo>
                    <a:pt x="2281" y="7512"/>
                  </a:lnTo>
                  <a:lnTo>
                    <a:pt x="2344" y="7428"/>
                  </a:lnTo>
                  <a:lnTo>
                    <a:pt x="2407" y="7428"/>
                  </a:lnTo>
                  <a:lnTo>
                    <a:pt x="2428" y="7470"/>
                  </a:lnTo>
                  <a:lnTo>
                    <a:pt x="2491" y="7428"/>
                  </a:lnTo>
                  <a:lnTo>
                    <a:pt x="2511" y="7366"/>
                  </a:lnTo>
                  <a:lnTo>
                    <a:pt x="2595" y="7282"/>
                  </a:lnTo>
                  <a:lnTo>
                    <a:pt x="2721" y="7282"/>
                  </a:lnTo>
                  <a:lnTo>
                    <a:pt x="2763" y="7303"/>
                  </a:lnTo>
                  <a:lnTo>
                    <a:pt x="2846" y="7303"/>
                  </a:lnTo>
                  <a:lnTo>
                    <a:pt x="2909" y="7282"/>
                  </a:lnTo>
                  <a:lnTo>
                    <a:pt x="2930" y="7303"/>
                  </a:lnTo>
                  <a:lnTo>
                    <a:pt x="2930" y="7386"/>
                  </a:lnTo>
                  <a:lnTo>
                    <a:pt x="2972" y="7470"/>
                  </a:lnTo>
                  <a:lnTo>
                    <a:pt x="3014" y="7407"/>
                  </a:lnTo>
                  <a:lnTo>
                    <a:pt x="3076" y="7407"/>
                  </a:lnTo>
                  <a:lnTo>
                    <a:pt x="3076" y="7470"/>
                  </a:lnTo>
                  <a:lnTo>
                    <a:pt x="3160" y="7491"/>
                  </a:lnTo>
                  <a:lnTo>
                    <a:pt x="3223" y="7470"/>
                  </a:lnTo>
                  <a:lnTo>
                    <a:pt x="3244" y="7407"/>
                  </a:lnTo>
                  <a:lnTo>
                    <a:pt x="3286" y="7386"/>
                  </a:lnTo>
                  <a:lnTo>
                    <a:pt x="3286" y="7324"/>
                  </a:lnTo>
                  <a:lnTo>
                    <a:pt x="3369" y="7303"/>
                  </a:lnTo>
                  <a:lnTo>
                    <a:pt x="3453" y="7324"/>
                  </a:lnTo>
                  <a:lnTo>
                    <a:pt x="3662" y="7324"/>
                  </a:lnTo>
                  <a:lnTo>
                    <a:pt x="3662" y="7386"/>
                  </a:lnTo>
                  <a:lnTo>
                    <a:pt x="3704" y="7470"/>
                  </a:lnTo>
                  <a:lnTo>
                    <a:pt x="3788" y="7491"/>
                  </a:lnTo>
                  <a:lnTo>
                    <a:pt x="3788" y="7512"/>
                  </a:lnTo>
                  <a:lnTo>
                    <a:pt x="3746" y="7596"/>
                  </a:lnTo>
                  <a:lnTo>
                    <a:pt x="3767" y="7638"/>
                  </a:lnTo>
                  <a:lnTo>
                    <a:pt x="3871" y="7742"/>
                  </a:lnTo>
                  <a:lnTo>
                    <a:pt x="3851" y="7826"/>
                  </a:lnTo>
                  <a:lnTo>
                    <a:pt x="3788" y="7951"/>
                  </a:lnTo>
                  <a:lnTo>
                    <a:pt x="3809" y="8014"/>
                  </a:lnTo>
                  <a:lnTo>
                    <a:pt x="3851" y="8056"/>
                  </a:lnTo>
                  <a:lnTo>
                    <a:pt x="3871" y="8098"/>
                  </a:lnTo>
                  <a:lnTo>
                    <a:pt x="3851" y="8140"/>
                  </a:lnTo>
                  <a:lnTo>
                    <a:pt x="3767" y="8161"/>
                  </a:lnTo>
                  <a:lnTo>
                    <a:pt x="3746" y="8307"/>
                  </a:lnTo>
                  <a:lnTo>
                    <a:pt x="3809" y="8454"/>
                  </a:lnTo>
                  <a:lnTo>
                    <a:pt x="3913" y="8475"/>
                  </a:lnTo>
                  <a:lnTo>
                    <a:pt x="3997" y="8516"/>
                  </a:lnTo>
                  <a:lnTo>
                    <a:pt x="3997" y="8558"/>
                  </a:lnTo>
                  <a:lnTo>
                    <a:pt x="3871" y="8621"/>
                  </a:lnTo>
                  <a:lnTo>
                    <a:pt x="3788" y="8621"/>
                  </a:lnTo>
                  <a:lnTo>
                    <a:pt x="3683" y="8516"/>
                  </a:lnTo>
                  <a:lnTo>
                    <a:pt x="3599" y="8516"/>
                  </a:lnTo>
                  <a:lnTo>
                    <a:pt x="3558" y="8558"/>
                  </a:lnTo>
                  <a:lnTo>
                    <a:pt x="3495" y="8516"/>
                  </a:lnTo>
                  <a:lnTo>
                    <a:pt x="3432" y="8516"/>
                  </a:lnTo>
                  <a:lnTo>
                    <a:pt x="3286" y="8558"/>
                  </a:lnTo>
                  <a:lnTo>
                    <a:pt x="3223" y="8516"/>
                  </a:lnTo>
                  <a:lnTo>
                    <a:pt x="3118" y="8537"/>
                  </a:lnTo>
                  <a:lnTo>
                    <a:pt x="2972" y="8579"/>
                  </a:lnTo>
                  <a:lnTo>
                    <a:pt x="2930" y="8663"/>
                  </a:lnTo>
                  <a:lnTo>
                    <a:pt x="2930" y="8726"/>
                  </a:lnTo>
                  <a:lnTo>
                    <a:pt x="2930" y="8788"/>
                  </a:lnTo>
                  <a:lnTo>
                    <a:pt x="2867" y="8830"/>
                  </a:lnTo>
                  <a:lnTo>
                    <a:pt x="2867" y="8893"/>
                  </a:lnTo>
                  <a:lnTo>
                    <a:pt x="3014" y="9039"/>
                  </a:lnTo>
                  <a:lnTo>
                    <a:pt x="3014" y="9102"/>
                  </a:lnTo>
                  <a:lnTo>
                    <a:pt x="3035" y="9144"/>
                  </a:lnTo>
                  <a:lnTo>
                    <a:pt x="3139" y="9102"/>
                  </a:lnTo>
                  <a:lnTo>
                    <a:pt x="3160" y="9186"/>
                  </a:lnTo>
                  <a:lnTo>
                    <a:pt x="3139" y="9207"/>
                  </a:lnTo>
                  <a:lnTo>
                    <a:pt x="3055" y="9165"/>
                  </a:lnTo>
                  <a:lnTo>
                    <a:pt x="3014" y="9186"/>
                  </a:lnTo>
                  <a:lnTo>
                    <a:pt x="2930" y="9249"/>
                  </a:lnTo>
                  <a:lnTo>
                    <a:pt x="2867" y="9207"/>
                  </a:lnTo>
                  <a:lnTo>
                    <a:pt x="2825" y="9207"/>
                  </a:lnTo>
                  <a:lnTo>
                    <a:pt x="2763" y="9186"/>
                  </a:lnTo>
                  <a:lnTo>
                    <a:pt x="2616" y="9207"/>
                  </a:lnTo>
                  <a:lnTo>
                    <a:pt x="2532" y="9186"/>
                  </a:lnTo>
                  <a:lnTo>
                    <a:pt x="2491" y="9249"/>
                  </a:lnTo>
                  <a:lnTo>
                    <a:pt x="2491" y="9291"/>
                  </a:lnTo>
                  <a:lnTo>
                    <a:pt x="2553" y="9395"/>
                  </a:lnTo>
                  <a:lnTo>
                    <a:pt x="2637" y="9395"/>
                  </a:lnTo>
                  <a:lnTo>
                    <a:pt x="2742" y="9416"/>
                  </a:lnTo>
                  <a:lnTo>
                    <a:pt x="2804" y="9521"/>
                  </a:lnTo>
                  <a:lnTo>
                    <a:pt x="2846" y="9563"/>
                  </a:lnTo>
                  <a:lnTo>
                    <a:pt x="2909" y="9688"/>
                  </a:lnTo>
                  <a:lnTo>
                    <a:pt x="2951" y="9709"/>
                  </a:lnTo>
                  <a:lnTo>
                    <a:pt x="2972" y="9772"/>
                  </a:lnTo>
                  <a:lnTo>
                    <a:pt x="3139" y="9939"/>
                  </a:lnTo>
                  <a:lnTo>
                    <a:pt x="3139" y="10086"/>
                  </a:lnTo>
                  <a:lnTo>
                    <a:pt x="3139" y="10211"/>
                  </a:lnTo>
                  <a:lnTo>
                    <a:pt x="3181" y="10211"/>
                  </a:lnTo>
                  <a:lnTo>
                    <a:pt x="3286" y="10190"/>
                  </a:lnTo>
                  <a:lnTo>
                    <a:pt x="3327" y="10190"/>
                  </a:lnTo>
                  <a:lnTo>
                    <a:pt x="3369" y="10211"/>
                  </a:lnTo>
                  <a:lnTo>
                    <a:pt x="3432" y="10295"/>
                  </a:lnTo>
                  <a:lnTo>
                    <a:pt x="3474" y="10337"/>
                  </a:lnTo>
                  <a:lnTo>
                    <a:pt x="3537" y="10441"/>
                  </a:lnTo>
                  <a:lnTo>
                    <a:pt x="3579" y="10441"/>
                  </a:lnTo>
                  <a:lnTo>
                    <a:pt x="3662" y="10420"/>
                  </a:lnTo>
                  <a:lnTo>
                    <a:pt x="3767" y="10441"/>
                  </a:lnTo>
                  <a:lnTo>
                    <a:pt x="3871" y="10462"/>
                  </a:lnTo>
                  <a:lnTo>
                    <a:pt x="3976" y="10462"/>
                  </a:lnTo>
                  <a:lnTo>
                    <a:pt x="4018" y="10504"/>
                  </a:lnTo>
                  <a:lnTo>
                    <a:pt x="3997" y="10546"/>
                  </a:lnTo>
                  <a:lnTo>
                    <a:pt x="3997" y="10609"/>
                  </a:lnTo>
                  <a:lnTo>
                    <a:pt x="3997" y="10755"/>
                  </a:lnTo>
                  <a:lnTo>
                    <a:pt x="3913" y="10923"/>
                  </a:lnTo>
                  <a:lnTo>
                    <a:pt x="3955" y="11048"/>
                  </a:lnTo>
                  <a:lnTo>
                    <a:pt x="3976" y="11195"/>
                  </a:lnTo>
                  <a:lnTo>
                    <a:pt x="4311" y="10881"/>
                  </a:lnTo>
                  <a:lnTo>
                    <a:pt x="4604" y="10776"/>
                  </a:lnTo>
                  <a:lnTo>
                    <a:pt x="4959" y="10839"/>
                  </a:lnTo>
                  <a:lnTo>
                    <a:pt x="5378" y="11069"/>
                  </a:lnTo>
                  <a:lnTo>
                    <a:pt x="5755" y="11508"/>
                  </a:lnTo>
                  <a:lnTo>
                    <a:pt x="5985" y="11467"/>
                  </a:lnTo>
                  <a:lnTo>
                    <a:pt x="6068" y="11446"/>
                  </a:lnTo>
                  <a:lnTo>
                    <a:pt x="5629" y="8726"/>
                  </a:lnTo>
                  <a:lnTo>
                    <a:pt x="7136" y="8433"/>
                  </a:lnTo>
                  <a:lnTo>
                    <a:pt x="8056" y="9060"/>
                  </a:lnTo>
                  <a:lnTo>
                    <a:pt x="8391" y="9186"/>
                  </a:lnTo>
                  <a:lnTo>
                    <a:pt x="8893" y="9479"/>
                  </a:lnTo>
                  <a:lnTo>
                    <a:pt x="9751" y="9395"/>
                  </a:lnTo>
                  <a:lnTo>
                    <a:pt x="10693" y="9395"/>
                  </a:lnTo>
                  <a:lnTo>
                    <a:pt x="10985" y="9604"/>
                  </a:lnTo>
                  <a:lnTo>
                    <a:pt x="11132" y="9981"/>
                  </a:lnTo>
                  <a:lnTo>
                    <a:pt x="11320" y="9897"/>
                  </a:lnTo>
                  <a:lnTo>
                    <a:pt x="11341" y="10713"/>
                  </a:lnTo>
                  <a:lnTo>
                    <a:pt x="11760" y="10755"/>
                  </a:lnTo>
                  <a:lnTo>
                    <a:pt x="11990" y="11446"/>
                  </a:lnTo>
                  <a:lnTo>
                    <a:pt x="12115" y="11446"/>
                  </a:lnTo>
                  <a:lnTo>
                    <a:pt x="12366" y="11299"/>
                  </a:lnTo>
                  <a:lnTo>
                    <a:pt x="12555" y="11278"/>
                  </a:lnTo>
                  <a:lnTo>
                    <a:pt x="12743" y="11299"/>
                  </a:lnTo>
                  <a:lnTo>
                    <a:pt x="12994" y="11446"/>
                  </a:lnTo>
                  <a:lnTo>
                    <a:pt x="13078" y="11467"/>
                  </a:lnTo>
                  <a:lnTo>
                    <a:pt x="13287" y="11257"/>
                  </a:lnTo>
                  <a:lnTo>
                    <a:pt x="13413" y="11048"/>
                  </a:lnTo>
                  <a:lnTo>
                    <a:pt x="13475" y="10964"/>
                  </a:lnTo>
                  <a:lnTo>
                    <a:pt x="13538" y="10818"/>
                  </a:lnTo>
                  <a:lnTo>
                    <a:pt x="13789" y="10525"/>
                  </a:lnTo>
                  <a:lnTo>
                    <a:pt x="13894" y="10504"/>
                  </a:lnTo>
                  <a:lnTo>
                    <a:pt x="13998" y="10337"/>
                  </a:lnTo>
                  <a:lnTo>
                    <a:pt x="14040" y="10337"/>
                  </a:lnTo>
                  <a:lnTo>
                    <a:pt x="14040" y="10295"/>
                  </a:lnTo>
                  <a:lnTo>
                    <a:pt x="14166" y="10211"/>
                  </a:lnTo>
                  <a:lnTo>
                    <a:pt x="14145" y="10148"/>
                  </a:lnTo>
                  <a:lnTo>
                    <a:pt x="14250" y="10023"/>
                  </a:lnTo>
                  <a:lnTo>
                    <a:pt x="14438" y="10044"/>
                  </a:lnTo>
                  <a:lnTo>
                    <a:pt x="14543" y="10107"/>
                  </a:lnTo>
                  <a:lnTo>
                    <a:pt x="14961" y="10148"/>
                  </a:lnTo>
                  <a:lnTo>
                    <a:pt x="15317" y="10148"/>
                  </a:lnTo>
                  <a:lnTo>
                    <a:pt x="15505" y="10107"/>
                  </a:lnTo>
                  <a:lnTo>
                    <a:pt x="15484" y="9981"/>
                  </a:lnTo>
                  <a:lnTo>
                    <a:pt x="15463" y="9835"/>
                  </a:lnTo>
                  <a:lnTo>
                    <a:pt x="15463" y="9709"/>
                  </a:lnTo>
                  <a:lnTo>
                    <a:pt x="15505" y="9667"/>
                  </a:lnTo>
                  <a:lnTo>
                    <a:pt x="15610" y="9688"/>
                  </a:lnTo>
                  <a:lnTo>
                    <a:pt x="15777" y="9709"/>
                  </a:lnTo>
                  <a:lnTo>
                    <a:pt x="15819" y="9667"/>
                  </a:lnTo>
                  <a:lnTo>
                    <a:pt x="16007" y="9667"/>
                  </a:lnTo>
                  <a:lnTo>
                    <a:pt x="16133" y="9730"/>
                  </a:lnTo>
                  <a:lnTo>
                    <a:pt x="16342" y="9793"/>
                  </a:lnTo>
                  <a:lnTo>
                    <a:pt x="16677" y="9835"/>
                  </a:lnTo>
                  <a:lnTo>
                    <a:pt x="16781" y="9793"/>
                  </a:lnTo>
                  <a:lnTo>
                    <a:pt x="16886" y="9709"/>
                  </a:lnTo>
                  <a:lnTo>
                    <a:pt x="17032" y="9730"/>
                  </a:lnTo>
                  <a:lnTo>
                    <a:pt x="17158" y="9730"/>
                  </a:lnTo>
                  <a:lnTo>
                    <a:pt x="17451" y="9667"/>
                  </a:lnTo>
                  <a:lnTo>
                    <a:pt x="17723" y="9730"/>
                  </a:lnTo>
                  <a:lnTo>
                    <a:pt x="17911" y="9688"/>
                  </a:lnTo>
                  <a:lnTo>
                    <a:pt x="18246" y="9688"/>
                  </a:lnTo>
                  <a:lnTo>
                    <a:pt x="18497" y="9793"/>
                  </a:lnTo>
                  <a:lnTo>
                    <a:pt x="18602" y="9772"/>
                  </a:lnTo>
                  <a:lnTo>
                    <a:pt x="18853" y="10044"/>
                  </a:lnTo>
                  <a:lnTo>
                    <a:pt x="19083" y="10107"/>
                  </a:lnTo>
                  <a:lnTo>
                    <a:pt x="19229" y="10044"/>
                  </a:lnTo>
                  <a:lnTo>
                    <a:pt x="19188" y="9897"/>
                  </a:lnTo>
                  <a:lnTo>
                    <a:pt x="19313" y="9814"/>
                  </a:lnTo>
                  <a:lnTo>
                    <a:pt x="19313" y="9772"/>
                  </a:lnTo>
                  <a:lnTo>
                    <a:pt x="19376" y="9730"/>
                  </a:lnTo>
                  <a:lnTo>
                    <a:pt x="19271" y="9625"/>
                  </a:lnTo>
                  <a:lnTo>
                    <a:pt x="19313" y="9521"/>
                  </a:lnTo>
                  <a:lnTo>
                    <a:pt x="19397" y="9458"/>
                  </a:lnTo>
                  <a:lnTo>
                    <a:pt x="19355" y="9207"/>
                  </a:lnTo>
                  <a:lnTo>
                    <a:pt x="19229" y="9144"/>
                  </a:lnTo>
                  <a:lnTo>
                    <a:pt x="19188" y="9039"/>
                  </a:lnTo>
                  <a:lnTo>
                    <a:pt x="19083" y="8851"/>
                  </a:lnTo>
                  <a:lnTo>
                    <a:pt x="19062" y="8747"/>
                  </a:lnTo>
                  <a:lnTo>
                    <a:pt x="19020" y="8663"/>
                  </a:lnTo>
                  <a:lnTo>
                    <a:pt x="19020" y="8579"/>
                  </a:lnTo>
                  <a:lnTo>
                    <a:pt x="18957" y="8412"/>
                  </a:lnTo>
                  <a:lnTo>
                    <a:pt x="19041" y="8328"/>
                  </a:lnTo>
                  <a:lnTo>
                    <a:pt x="19041" y="8265"/>
                  </a:lnTo>
                  <a:lnTo>
                    <a:pt x="18916" y="8244"/>
                  </a:lnTo>
                  <a:lnTo>
                    <a:pt x="18748" y="8265"/>
                  </a:lnTo>
                  <a:lnTo>
                    <a:pt x="18644" y="8202"/>
                  </a:lnTo>
                  <a:lnTo>
                    <a:pt x="18644" y="8119"/>
                  </a:lnTo>
                  <a:lnTo>
                    <a:pt x="18748" y="8014"/>
                  </a:lnTo>
                  <a:lnTo>
                    <a:pt x="18853" y="7951"/>
                  </a:lnTo>
                  <a:lnTo>
                    <a:pt x="18916" y="8014"/>
                  </a:lnTo>
                  <a:lnTo>
                    <a:pt x="19020" y="8014"/>
                  </a:lnTo>
                  <a:lnTo>
                    <a:pt x="19167" y="7930"/>
                  </a:lnTo>
                  <a:lnTo>
                    <a:pt x="19439" y="7889"/>
                  </a:lnTo>
                  <a:lnTo>
                    <a:pt x="19564" y="7847"/>
                  </a:lnTo>
                  <a:lnTo>
                    <a:pt x="19648" y="7826"/>
                  </a:lnTo>
                  <a:lnTo>
                    <a:pt x="19711" y="7889"/>
                  </a:lnTo>
                  <a:lnTo>
                    <a:pt x="19794" y="7889"/>
                  </a:lnTo>
                  <a:lnTo>
                    <a:pt x="19878" y="7826"/>
                  </a:lnTo>
                  <a:lnTo>
                    <a:pt x="19962" y="7826"/>
                  </a:lnTo>
                  <a:lnTo>
                    <a:pt x="19962" y="7742"/>
                  </a:lnTo>
                  <a:lnTo>
                    <a:pt x="20004" y="7617"/>
                  </a:lnTo>
                  <a:lnTo>
                    <a:pt x="19878" y="7575"/>
                  </a:lnTo>
                  <a:lnTo>
                    <a:pt x="19815" y="7512"/>
                  </a:lnTo>
                  <a:lnTo>
                    <a:pt x="19836" y="7428"/>
                  </a:lnTo>
                  <a:lnTo>
                    <a:pt x="19836" y="7177"/>
                  </a:lnTo>
                  <a:lnTo>
                    <a:pt x="19899" y="6842"/>
                  </a:lnTo>
                  <a:lnTo>
                    <a:pt x="19899" y="6696"/>
                  </a:lnTo>
                  <a:lnTo>
                    <a:pt x="19962" y="6550"/>
                  </a:lnTo>
                  <a:lnTo>
                    <a:pt x="20004" y="6278"/>
                  </a:lnTo>
                  <a:lnTo>
                    <a:pt x="20213" y="6278"/>
                  </a:lnTo>
                  <a:lnTo>
                    <a:pt x="20422" y="6361"/>
                  </a:lnTo>
                  <a:lnTo>
                    <a:pt x="20589" y="6382"/>
                  </a:lnTo>
                  <a:lnTo>
                    <a:pt x="20820" y="6340"/>
                  </a:lnTo>
                  <a:lnTo>
                    <a:pt x="20882" y="6340"/>
                  </a:lnTo>
                  <a:lnTo>
                    <a:pt x="20924" y="6424"/>
                  </a:lnTo>
                  <a:lnTo>
                    <a:pt x="21008" y="6424"/>
                  </a:lnTo>
                  <a:lnTo>
                    <a:pt x="21071" y="6382"/>
                  </a:lnTo>
                  <a:lnTo>
                    <a:pt x="21154" y="6278"/>
                  </a:lnTo>
                  <a:lnTo>
                    <a:pt x="21280" y="6236"/>
                  </a:lnTo>
                  <a:lnTo>
                    <a:pt x="21447" y="6068"/>
                  </a:lnTo>
                  <a:lnTo>
                    <a:pt x="21447" y="6006"/>
                  </a:lnTo>
                  <a:lnTo>
                    <a:pt x="21343" y="5838"/>
                  </a:lnTo>
                  <a:lnTo>
                    <a:pt x="21238" y="5608"/>
                  </a:lnTo>
                  <a:lnTo>
                    <a:pt x="21238" y="5378"/>
                  </a:lnTo>
                  <a:lnTo>
                    <a:pt x="21259" y="5231"/>
                  </a:lnTo>
                  <a:lnTo>
                    <a:pt x="21343" y="5169"/>
                  </a:lnTo>
                  <a:lnTo>
                    <a:pt x="21531" y="5106"/>
                  </a:lnTo>
                  <a:lnTo>
                    <a:pt x="21594" y="4980"/>
                  </a:lnTo>
                  <a:lnTo>
                    <a:pt x="21552" y="4917"/>
                  </a:lnTo>
                  <a:lnTo>
                    <a:pt x="21573" y="4813"/>
                  </a:lnTo>
                  <a:lnTo>
                    <a:pt x="21698" y="4666"/>
                  </a:lnTo>
                  <a:lnTo>
                    <a:pt x="21803" y="4604"/>
                  </a:lnTo>
                  <a:lnTo>
                    <a:pt x="21908" y="4499"/>
                  </a:lnTo>
                  <a:lnTo>
                    <a:pt x="21887" y="4478"/>
                  </a:lnTo>
                  <a:lnTo>
                    <a:pt x="21866" y="4457"/>
                  </a:lnTo>
                  <a:lnTo>
                    <a:pt x="21698" y="4394"/>
                  </a:lnTo>
                  <a:lnTo>
                    <a:pt x="21573" y="4269"/>
                  </a:lnTo>
                  <a:lnTo>
                    <a:pt x="21489" y="4269"/>
                  </a:lnTo>
                  <a:lnTo>
                    <a:pt x="21447" y="4164"/>
                  </a:lnTo>
                  <a:lnTo>
                    <a:pt x="21489" y="4039"/>
                  </a:lnTo>
                  <a:lnTo>
                    <a:pt x="21447" y="3976"/>
                  </a:lnTo>
                  <a:lnTo>
                    <a:pt x="21343" y="4060"/>
                  </a:lnTo>
                  <a:lnTo>
                    <a:pt x="21259" y="4164"/>
                  </a:lnTo>
                  <a:lnTo>
                    <a:pt x="21154" y="4185"/>
                  </a:lnTo>
                  <a:lnTo>
                    <a:pt x="20861" y="4227"/>
                  </a:lnTo>
                  <a:lnTo>
                    <a:pt x="20799" y="4269"/>
                  </a:lnTo>
                  <a:lnTo>
                    <a:pt x="20757" y="4332"/>
                  </a:lnTo>
                  <a:lnTo>
                    <a:pt x="20652" y="4269"/>
                  </a:lnTo>
                  <a:lnTo>
                    <a:pt x="20548" y="4227"/>
                  </a:lnTo>
                  <a:lnTo>
                    <a:pt x="20506" y="4227"/>
                  </a:lnTo>
                  <a:lnTo>
                    <a:pt x="20485" y="4185"/>
                  </a:lnTo>
                  <a:lnTo>
                    <a:pt x="20422" y="4143"/>
                  </a:lnTo>
                  <a:lnTo>
                    <a:pt x="20401" y="4060"/>
                  </a:lnTo>
                  <a:lnTo>
                    <a:pt x="20359" y="3976"/>
                  </a:lnTo>
                  <a:lnTo>
                    <a:pt x="20401" y="3934"/>
                  </a:lnTo>
                  <a:lnTo>
                    <a:pt x="20401" y="3850"/>
                  </a:lnTo>
                  <a:lnTo>
                    <a:pt x="20317" y="3809"/>
                  </a:lnTo>
                  <a:lnTo>
                    <a:pt x="20276" y="3809"/>
                  </a:lnTo>
                  <a:lnTo>
                    <a:pt x="20129" y="3725"/>
                  </a:lnTo>
                  <a:lnTo>
                    <a:pt x="20004" y="3704"/>
                  </a:lnTo>
                  <a:lnTo>
                    <a:pt x="19962" y="3704"/>
                  </a:lnTo>
                  <a:lnTo>
                    <a:pt x="19899" y="3557"/>
                  </a:lnTo>
                  <a:lnTo>
                    <a:pt x="19794" y="3390"/>
                  </a:lnTo>
                  <a:lnTo>
                    <a:pt x="19648" y="3244"/>
                  </a:lnTo>
                  <a:lnTo>
                    <a:pt x="19460" y="3223"/>
                  </a:lnTo>
                  <a:lnTo>
                    <a:pt x="19250" y="3223"/>
                  </a:lnTo>
                  <a:lnTo>
                    <a:pt x="19062" y="3244"/>
                  </a:lnTo>
                  <a:lnTo>
                    <a:pt x="19041" y="3306"/>
                  </a:lnTo>
                  <a:lnTo>
                    <a:pt x="19083" y="3348"/>
                  </a:lnTo>
                  <a:lnTo>
                    <a:pt x="19062" y="3411"/>
                  </a:lnTo>
                  <a:lnTo>
                    <a:pt x="18936" y="3453"/>
                  </a:lnTo>
                  <a:lnTo>
                    <a:pt x="18853" y="3432"/>
                  </a:lnTo>
                  <a:lnTo>
                    <a:pt x="18727" y="3495"/>
                  </a:lnTo>
                  <a:lnTo>
                    <a:pt x="18560" y="3411"/>
                  </a:lnTo>
                  <a:lnTo>
                    <a:pt x="18497" y="3432"/>
                  </a:lnTo>
                  <a:lnTo>
                    <a:pt x="18413" y="3495"/>
                  </a:lnTo>
                  <a:lnTo>
                    <a:pt x="18309" y="3495"/>
                  </a:lnTo>
                  <a:lnTo>
                    <a:pt x="18204" y="3411"/>
                  </a:lnTo>
                  <a:lnTo>
                    <a:pt x="18079" y="3348"/>
                  </a:lnTo>
                  <a:lnTo>
                    <a:pt x="18079" y="3285"/>
                  </a:lnTo>
                  <a:lnTo>
                    <a:pt x="18100" y="3202"/>
                  </a:lnTo>
                  <a:lnTo>
                    <a:pt x="17911" y="3118"/>
                  </a:lnTo>
                  <a:lnTo>
                    <a:pt x="17828" y="3181"/>
                  </a:lnTo>
                  <a:lnTo>
                    <a:pt x="17828" y="3306"/>
                  </a:lnTo>
                  <a:lnTo>
                    <a:pt x="17869" y="3327"/>
                  </a:lnTo>
                  <a:lnTo>
                    <a:pt x="17828" y="3390"/>
                  </a:lnTo>
                  <a:lnTo>
                    <a:pt x="17744" y="3453"/>
                  </a:lnTo>
                  <a:lnTo>
                    <a:pt x="17597" y="3453"/>
                  </a:lnTo>
                  <a:lnTo>
                    <a:pt x="16175" y="1695"/>
                  </a:lnTo>
                  <a:lnTo>
                    <a:pt x="15170" y="921"/>
                  </a:lnTo>
                  <a:lnTo>
                    <a:pt x="15107" y="837"/>
                  </a:lnTo>
                  <a:lnTo>
                    <a:pt x="15191" y="816"/>
                  </a:lnTo>
                  <a:lnTo>
                    <a:pt x="15296" y="712"/>
                  </a:lnTo>
                  <a:lnTo>
                    <a:pt x="15296" y="607"/>
                  </a:lnTo>
                  <a:lnTo>
                    <a:pt x="15254" y="565"/>
                  </a:lnTo>
                  <a:lnTo>
                    <a:pt x="15087" y="607"/>
                  </a:lnTo>
                  <a:lnTo>
                    <a:pt x="14961" y="628"/>
                  </a:lnTo>
                  <a:lnTo>
                    <a:pt x="14877" y="733"/>
                  </a:lnTo>
                  <a:lnTo>
                    <a:pt x="14773" y="775"/>
                  </a:lnTo>
                  <a:lnTo>
                    <a:pt x="14647" y="900"/>
                  </a:lnTo>
                  <a:lnTo>
                    <a:pt x="14647" y="984"/>
                  </a:lnTo>
                  <a:lnTo>
                    <a:pt x="14563" y="1047"/>
                  </a:lnTo>
                  <a:lnTo>
                    <a:pt x="14522" y="1151"/>
                  </a:lnTo>
                  <a:lnTo>
                    <a:pt x="14417" y="1235"/>
                  </a:lnTo>
                  <a:lnTo>
                    <a:pt x="14229" y="1235"/>
                  </a:lnTo>
                  <a:lnTo>
                    <a:pt x="14124" y="1298"/>
                  </a:lnTo>
                  <a:lnTo>
                    <a:pt x="14145" y="1423"/>
                  </a:lnTo>
                  <a:lnTo>
                    <a:pt x="14061" y="1465"/>
                  </a:lnTo>
                  <a:lnTo>
                    <a:pt x="14019" y="1423"/>
                  </a:lnTo>
                  <a:lnTo>
                    <a:pt x="13789" y="1360"/>
                  </a:lnTo>
                  <a:lnTo>
                    <a:pt x="13643" y="1423"/>
                  </a:lnTo>
                  <a:lnTo>
                    <a:pt x="13601" y="1507"/>
                  </a:lnTo>
                  <a:lnTo>
                    <a:pt x="13517" y="1507"/>
                  </a:lnTo>
                  <a:lnTo>
                    <a:pt x="13434" y="1402"/>
                  </a:lnTo>
                  <a:lnTo>
                    <a:pt x="13434" y="1235"/>
                  </a:lnTo>
                  <a:lnTo>
                    <a:pt x="13517" y="1172"/>
                  </a:lnTo>
                  <a:lnTo>
                    <a:pt x="13538" y="1088"/>
                  </a:lnTo>
                  <a:lnTo>
                    <a:pt x="13496" y="1026"/>
                  </a:lnTo>
                  <a:lnTo>
                    <a:pt x="13413" y="1109"/>
                  </a:lnTo>
                  <a:lnTo>
                    <a:pt x="13329" y="1109"/>
                  </a:lnTo>
                  <a:lnTo>
                    <a:pt x="13120" y="1005"/>
                  </a:lnTo>
                  <a:lnTo>
                    <a:pt x="12994" y="1026"/>
                  </a:lnTo>
                  <a:lnTo>
                    <a:pt x="13015" y="1109"/>
                  </a:lnTo>
                  <a:lnTo>
                    <a:pt x="13078" y="1130"/>
                  </a:lnTo>
                  <a:lnTo>
                    <a:pt x="12994" y="1214"/>
                  </a:lnTo>
                  <a:lnTo>
                    <a:pt x="12952" y="1214"/>
                  </a:lnTo>
                  <a:lnTo>
                    <a:pt x="12869" y="1088"/>
                  </a:lnTo>
                  <a:lnTo>
                    <a:pt x="12848" y="900"/>
                  </a:lnTo>
                  <a:lnTo>
                    <a:pt x="12638" y="733"/>
                  </a:lnTo>
                  <a:lnTo>
                    <a:pt x="12597" y="775"/>
                  </a:lnTo>
                  <a:lnTo>
                    <a:pt x="12638" y="900"/>
                  </a:lnTo>
                  <a:lnTo>
                    <a:pt x="12638" y="984"/>
                  </a:lnTo>
                  <a:lnTo>
                    <a:pt x="12555" y="984"/>
                  </a:lnTo>
                  <a:lnTo>
                    <a:pt x="12513" y="879"/>
                  </a:lnTo>
                  <a:lnTo>
                    <a:pt x="12450" y="900"/>
                  </a:lnTo>
                  <a:lnTo>
                    <a:pt x="12429" y="1005"/>
                  </a:lnTo>
                  <a:lnTo>
                    <a:pt x="12366" y="1026"/>
                  </a:lnTo>
                  <a:lnTo>
                    <a:pt x="12262" y="942"/>
                  </a:lnTo>
                  <a:lnTo>
                    <a:pt x="12136" y="1026"/>
                  </a:lnTo>
                  <a:lnTo>
                    <a:pt x="12074" y="984"/>
                  </a:lnTo>
                  <a:lnTo>
                    <a:pt x="12032" y="879"/>
                  </a:lnTo>
                  <a:lnTo>
                    <a:pt x="12115" y="837"/>
                  </a:lnTo>
                  <a:lnTo>
                    <a:pt x="12136" y="796"/>
                  </a:lnTo>
                  <a:lnTo>
                    <a:pt x="12115" y="691"/>
                  </a:lnTo>
                  <a:lnTo>
                    <a:pt x="12136" y="586"/>
                  </a:lnTo>
                  <a:lnTo>
                    <a:pt x="12115" y="524"/>
                  </a:lnTo>
                  <a:lnTo>
                    <a:pt x="12032" y="482"/>
                  </a:lnTo>
                  <a:lnTo>
                    <a:pt x="11948" y="398"/>
                  </a:lnTo>
                  <a:lnTo>
                    <a:pt x="11927" y="272"/>
                  </a:lnTo>
                  <a:lnTo>
                    <a:pt x="11864" y="252"/>
                  </a:lnTo>
                  <a:lnTo>
                    <a:pt x="11822" y="84"/>
                  </a:lnTo>
                  <a:lnTo>
                    <a:pt x="11718" y="84"/>
                  </a:lnTo>
                  <a:lnTo>
                    <a:pt x="11592" y="126"/>
                  </a:lnTo>
                  <a:lnTo>
                    <a:pt x="11446" y="126"/>
                  </a:lnTo>
                  <a:lnTo>
                    <a:pt x="11299" y="42"/>
                  </a:lnTo>
                  <a:lnTo>
                    <a:pt x="11132" y="63"/>
                  </a:lnTo>
                  <a:lnTo>
                    <a:pt x="11006" y="0"/>
                  </a:lnTo>
                  <a:lnTo>
                    <a:pt x="10902" y="42"/>
                  </a:lnTo>
                  <a:lnTo>
                    <a:pt x="108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32"/>
            <p:cNvSpPr/>
            <p:nvPr/>
          </p:nvSpPr>
          <p:spPr>
            <a:xfrm>
              <a:off x="2311129" y="2592276"/>
              <a:ext cx="338309" cy="201279"/>
            </a:xfrm>
            <a:custGeom>
              <a:rect b="b" l="l" r="r" t="t"/>
              <a:pathLst>
                <a:path extrusionOk="0" h="5776" w="9270">
                  <a:moveTo>
                    <a:pt x="1507" y="1"/>
                  </a:moveTo>
                  <a:lnTo>
                    <a:pt x="0" y="294"/>
                  </a:lnTo>
                  <a:lnTo>
                    <a:pt x="439" y="3014"/>
                  </a:lnTo>
                  <a:lnTo>
                    <a:pt x="732" y="3014"/>
                  </a:lnTo>
                  <a:lnTo>
                    <a:pt x="963" y="3035"/>
                  </a:lnTo>
                  <a:lnTo>
                    <a:pt x="1004" y="2909"/>
                  </a:lnTo>
                  <a:lnTo>
                    <a:pt x="900" y="2804"/>
                  </a:lnTo>
                  <a:lnTo>
                    <a:pt x="879" y="2595"/>
                  </a:lnTo>
                  <a:lnTo>
                    <a:pt x="983" y="2344"/>
                  </a:lnTo>
                  <a:lnTo>
                    <a:pt x="1172" y="2323"/>
                  </a:lnTo>
                  <a:lnTo>
                    <a:pt x="1276" y="2198"/>
                  </a:lnTo>
                  <a:lnTo>
                    <a:pt x="1402" y="2114"/>
                  </a:lnTo>
                  <a:lnTo>
                    <a:pt x="1527" y="2198"/>
                  </a:lnTo>
                  <a:lnTo>
                    <a:pt x="1611" y="2135"/>
                  </a:lnTo>
                  <a:lnTo>
                    <a:pt x="1507" y="2009"/>
                  </a:lnTo>
                  <a:lnTo>
                    <a:pt x="1779" y="2030"/>
                  </a:lnTo>
                  <a:lnTo>
                    <a:pt x="2155" y="2219"/>
                  </a:lnTo>
                  <a:lnTo>
                    <a:pt x="2511" y="2428"/>
                  </a:lnTo>
                  <a:lnTo>
                    <a:pt x="2532" y="2553"/>
                  </a:lnTo>
                  <a:lnTo>
                    <a:pt x="2971" y="2804"/>
                  </a:lnTo>
                  <a:lnTo>
                    <a:pt x="3306" y="2951"/>
                  </a:lnTo>
                  <a:lnTo>
                    <a:pt x="3390" y="2909"/>
                  </a:lnTo>
                  <a:lnTo>
                    <a:pt x="3515" y="2930"/>
                  </a:lnTo>
                  <a:lnTo>
                    <a:pt x="3766" y="3076"/>
                  </a:lnTo>
                  <a:lnTo>
                    <a:pt x="3871" y="3432"/>
                  </a:lnTo>
                  <a:lnTo>
                    <a:pt x="3976" y="3537"/>
                  </a:lnTo>
                  <a:lnTo>
                    <a:pt x="4017" y="3662"/>
                  </a:lnTo>
                  <a:lnTo>
                    <a:pt x="4143" y="3913"/>
                  </a:lnTo>
                  <a:lnTo>
                    <a:pt x="4352" y="3997"/>
                  </a:lnTo>
                  <a:lnTo>
                    <a:pt x="4729" y="4227"/>
                  </a:lnTo>
                  <a:lnTo>
                    <a:pt x="5126" y="4520"/>
                  </a:lnTo>
                  <a:lnTo>
                    <a:pt x="5545" y="4708"/>
                  </a:lnTo>
                  <a:lnTo>
                    <a:pt x="5921" y="5001"/>
                  </a:lnTo>
                  <a:lnTo>
                    <a:pt x="6235" y="5022"/>
                  </a:lnTo>
                  <a:lnTo>
                    <a:pt x="6319" y="5106"/>
                  </a:lnTo>
                  <a:lnTo>
                    <a:pt x="6403" y="5106"/>
                  </a:lnTo>
                  <a:lnTo>
                    <a:pt x="6612" y="5232"/>
                  </a:lnTo>
                  <a:lnTo>
                    <a:pt x="6612" y="5378"/>
                  </a:lnTo>
                  <a:lnTo>
                    <a:pt x="6633" y="5650"/>
                  </a:lnTo>
                  <a:lnTo>
                    <a:pt x="6821" y="5587"/>
                  </a:lnTo>
                  <a:lnTo>
                    <a:pt x="6926" y="5671"/>
                  </a:lnTo>
                  <a:lnTo>
                    <a:pt x="7009" y="5776"/>
                  </a:lnTo>
                  <a:lnTo>
                    <a:pt x="7072" y="5776"/>
                  </a:lnTo>
                  <a:lnTo>
                    <a:pt x="7177" y="5671"/>
                  </a:lnTo>
                  <a:lnTo>
                    <a:pt x="7281" y="5692"/>
                  </a:lnTo>
                  <a:lnTo>
                    <a:pt x="7323" y="5755"/>
                  </a:lnTo>
                  <a:lnTo>
                    <a:pt x="7365" y="5378"/>
                  </a:lnTo>
                  <a:lnTo>
                    <a:pt x="7491" y="5106"/>
                  </a:lnTo>
                  <a:lnTo>
                    <a:pt x="7553" y="5043"/>
                  </a:lnTo>
                  <a:lnTo>
                    <a:pt x="7533" y="4897"/>
                  </a:lnTo>
                  <a:lnTo>
                    <a:pt x="7407" y="4834"/>
                  </a:lnTo>
                  <a:lnTo>
                    <a:pt x="7344" y="4688"/>
                  </a:lnTo>
                  <a:lnTo>
                    <a:pt x="7386" y="4541"/>
                  </a:lnTo>
                  <a:lnTo>
                    <a:pt x="7365" y="4416"/>
                  </a:lnTo>
                  <a:lnTo>
                    <a:pt x="7219" y="4436"/>
                  </a:lnTo>
                  <a:lnTo>
                    <a:pt x="7114" y="4499"/>
                  </a:lnTo>
                  <a:lnTo>
                    <a:pt x="6947" y="4269"/>
                  </a:lnTo>
                  <a:lnTo>
                    <a:pt x="6947" y="4102"/>
                  </a:lnTo>
                  <a:lnTo>
                    <a:pt x="7072" y="3997"/>
                  </a:lnTo>
                  <a:lnTo>
                    <a:pt x="7344" y="4018"/>
                  </a:lnTo>
                  <a:lnTo>
                    <a:pt x="7449" y="3997"/>
                  </a:lnTo>
                  <a:lnTo>
                    <a:pt x="7449" y="3872"/>
                  </a:lnTo>
                  <a:lnTo>
                    <a:pt x="7679" y="3788"/>
                  </a:lnTo>
                  <a:lnTo>
                    <a:pt x="7637" y="3704"/>
                  </a:lnTo>
                  <a:lnTo>
                    <a:pt x="7574" y="3662"/>
                  </a:lnTo>
                  <a:lnTo>
                    <a:pt x="7846" y="3600"/>
                  </a:lnTo>
                  <a:lnTo>
                    <a:pt x="8014" y="3537"/>
                  </a:lnTo>
                  <a:lnTo>
                    <a:pt x="8056" y="3390"/>
                  </a:lnTo>
                  <a:lnTo>
                    <a:pt x="7867" y="3328"/>
                  </a:lnTo>
                  <a:lnTo>
                    <a:pt x="7867" y="3181"/>
                  </a:lnTo>
                  <a:lnTo>
                    <a:pt x="8014" y="3139"/>
                  </a:lnTo>
                  <a:lnTo>
                    <a:pt x="8181" y="3014"/>
                  </a:lnTo>
                  <a:lnTo>
                    <a:pt x="8286" y="3035"/>
                  </a:lnTo>
                  <a:lnTo>
                    <a:pt x="8453" y="2825"/>
                  </a:lnTo>
                  <a:lnTo>
                    <a:pt x="8600" y="2951"/>
                  </a:lnTo>
                  <a:lnTo>
                    <a:pt x="8621" y="3056"/>
                  </a:lnTo>
                  <a:lnTo>
                    <a:pt x="8914" y="3014"/>
                  </a:lnTo>
                  <a:lnTo>
                    <a:pt x="9123" y="3014"/>
                  </a:lnTo>
                  <a:lnTo>
                    <a:pt x="9269" y="2825"/>
                  </a:lnTo>
                  <a:lnTo>
                    <a:pt x="9248" y="2721"/>
                  </a:lnTo>
                  <a:lnTo>
                    <a:pt x="8955" y="2491"/>
                  </a:lnTo>
                  <a:lnTo>
                    <a:pt x="8893" y="2491"/>
                  </a:lnTo>
                  <a:lnTo>
                    <a:pt x="8893" y="2637"/>
                  </a:lnTo>
                  <a:lnTo>
                    <a:pt x="8788" y="2742"/>
                  </a:lnTo>
                  <a:lnTo>
                    <a:pt x="8683" y="2721"/>
                  </a:lnTo>
                  <a:lnTo>
                    <a:pt x="8579" y="2616"/>
                  </a:lnTo>
                  <a:lnTo>
                    <a:pt x="8307" y="2532"/>
                  </a:lnTo>
                  <a:lnTo>
                    <a:pt x="8202" y="2449"/>
                  </a:lnTo>
                  <a:lnTo>
                    <a:pt x="8286" y="2323"/>
                  </a:lnTo>
                  <a:lnTo>
                    <a:pt x="8453" y="2030"/>
                  </a:lnTo>
                  <a:lnTo>
                    <a:pt x="8453" y="1905"/>
                  </a:lnTo>
                  <a:lnTo>
                    <a:pt x="8369" y="1905"/>
                  </a:lnTo>
                  <a:lnTo>
                    <a:pt x="8265" y="2072"/>
                  </a:lnTo>
                  <a:lnTo>
                    <a:pt x="8160" y="2093"/>
                  </a:lnTo>
                  <a:lnTo>
                    <a:pt x="7909" y="2386"/>
                  </a:lnTo>
                  <a:lnTo>
                    <a:pt x="7846" y="2532"/>
                  </a:lnTo>
                  <a:lnTo>
                    <a:pt x="7784" y="2616"/>
                  </a:lnTo>
                  <a:lnTo>
                    <a:pt x="7658" y="2825"/>
                  </a:lnTo>
                  <a:lnTo>
                    <a:pt x="7449" y="3035"/>
                  </a:lnTo>
                  <a:lnTo>
                    <a:pt x="7365" y="3014"/>
                  </a:lnTo>
                  <a:lnTo>
                    <a:pt x="7114" y="2867"/>
                  </a:lnTo>
                  <a:lnTo>
                    <a:pt x="6926" y="2846"/>
                  </a:lnTo>
                  <a:lnTo>
                    <a:pt x="6737" y="2867"/>
                  </a:lnTo>
                  <a:lnTo>
                    <a:pt x="6486" y="3014"/>
                  </a:lnTo>
                  <a:lnTo>
                    <a:pt x="6361" y="3014"/>
                  </a:lnTo>
                  <a:lnTo>
                    <a:pt x="6131" y="2323"/>
                  </a:lnTo>
                  <a:lnTo>
                    <a:pt x="5712" y="2281"/>
                  </a:lnTo>
                  <a:lnTo>
                    <a:pt x="5691" y="1465"/>
                  </a:lnTo>
                  <a:lnTo>
                    <a:pt x="5503" y="1549"/>
                  </a:lnTo>
                  <a:lnTo>
                    <a:pt x="5356" y="1172"/>
                  </a:lnTo>
                  <a:lnTo>
                    <a:pt x="5064" y="963"/>
                  </a:lnTo>
                  <a:lnTo>
                    <a:pt x="4122" y="963"/>
                  </a:lnTo>
                  <a:lnTo>
                    <a:pt x="3264" y="1047"/>
                  </a:lnTo>
                  <a:lnTo>
                    <a:pt x="2762" y="754"/>
                  </a:lnTo>
                  <a:lnTo>
                    <a:pt x="2427" y="628"/>
                  </a:lnTo>
                  <a:lnTo>
                    <a:pt x="15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32"/>
            <p:cNvSpPr/>
            <p:nvPr/>
          </p:nvSpPr>
          <p:spPr>
            <a:xfrm>
              <a:off x="2250797" y="2662283"/>
              <a:ext cx="302398" cy="181590"/>
            </a:xfrm>
            <a:custGeom>
              <a:rect b="b" l="l" r="r" t="t"/>
              <a:pathLst>
                <a:path extrusionOk="0" h="5211" w="8286">
                  <a:moveTo>
                    <a:pt x="3160" y="0"/>
                  </a:moveTo>
                  <a:lnTo>
                    <a:pt x="3264" y="126"/>
                  </a:lnTo>
                  <a:lnTo>
                    <a:pt x="3180" y="189"/>
                  </a:lnTo>
                  <a:lnTo>
                    <a:pt x="3055" y="105"/>
                  </a:lnTo>
                  <a:lnTo>
                    <a:pt x="2929" y="189"/>
                  </a:lnTo>
                  <a:lnTo>
                    <a:pt x="2825" y="314"/>
                  </a:lnTo>
                  <a:lnTo>
                    <a:pt x="2636" y="335"/>
                  </a:lnTo>
                  <a:lnTo>
                    <a:pt x="2532" y="586"/>
                  </a:lnTo>
                  <a:lnTo>
                    <a:pt x="2553" y="795"/>
                  </a:lnTo>
                  <a:lnTo>
                    <a:pt x="2657" y="900"/>
                  </a:lnTo>
                  <a:lnTo>
                    <a:pt x="2616" y="1026"/>
                  </a:lnTo>
                  <a:lnTo>
                    <a:pt x="2385" y="1005"/>
                  </a:lnTo>
                  <a:lnTo>
                    <a:pt x="2092" y="1005"/>
                  </a:lnTo>
                  <a:lnTo>
                    <a:pt x="2009" y="1026"/>
                  </a:lnTo>
                  <a:lnTo>
                    <a:pt x="1779" y="1067"/>
                  </a:lnTo>
                  <a:lnTo>
                    <a:pt x="1402" y="628"/>
                  </a:lnTo>
                  <a:lnTo>
                    <a:pt x="983" y="398"/>
                  </a:lnTo>
                  <a:lnTo>
                    <a:pt x="628" y="335"/>
                  </a:lnTo>
                  <a:lnTo>
                    <a:pt x="335" y="440"/>
                  </a:lnTo>
                  <a:lnTo>
                    <a:pt x="0" y="754"/>
                  </a:lnTo>
                  <a:lnTo>
                    <a:pt x="0" y="816"/>
                  </a:lnTo>
                  <a:lnTo>
                    <a:pt x="84" y="900"/>
                  </a:lnTo>
                  <a:lnTo>
                    <a:pt x="126" y="963"/>
                  </a:lnTo>
                  <a:lnTo>
                    <a:pt x="209" y="1047"/>
                  </a:lnTo>
                  <a:lnTo>
                    <a:pt x="251" y="1151"/>
                  </a:lnTo>
                  <a:lnTo>
                    <a:pt x="356" y="1360"/>
                  </a:lnTo>
                  <a:lnTo>
                    <a:pt x="335" y="1528"/>
                  </a:lnTo>
                  <a:lnTo>
                    <a:pt x="293" y="1653"/>
                  </a:lnTo>
                  <a:lnTo>
                    <a:pt x="314" y="1946"/>
                  </a:lnTo>
                  <a:lnTo>
                    <a:pt x="356" y="2009"/>
                  </a:lnTo>
                  <a:lnTo>
                    <a:pt x="398" y="2093"/>
                  </a:lnTo>
                  <a:lnTo>
                    <a:pt x="607" y="2302"/>
                  </a:lnTo>
                  <a:lnTo>
                    <a:pt x="565" y="2218"/>
                  </a:lnTo>
                  <a:lnTo>
                    <a:pt x="523" y="2155"/>
                  </a:lnTo>
                  <a:lnTo>
                    <a:pt x="544" y="2114"/>
                  </a:lnTo>
                  <a:lnTo>
                    <a:pt x="732" y="2155"/>
                  </a:lnTo>
                  <a:lnTo>
                    <a:pt x="816" y="2093"/>
                  </a:lnTo>
                  <a:lnTo>
                    <a:pt x="858" y="2114"/>
                  </a:lnTo>
                  <a:lnTo>
                    <a:pt x="837" y="2260"/>
                  </a:lnTo>
                  <a:lnTo>
                    <a:pt x="858" y="2365"/>
                  </a:lnTo>
                  <a:lnTo>
                    <a:pt x="942" y="2323"/>
                  </a:lnTo>
                  <a:lnTo>
                    <a:pt x="983" y="2427"/>
                  </a:lnTo>
                  <a:lnTo>
                    <a:pt x="963" y="2490"/>
                  </a:lnTo>
                  <a:lnTo>
                    <a:pt x="858" y="2469"/>
                  </a:lnTo>
                  <a:lnTo>
                    <a:pt x="816" y="2469"/>
                  </a:lnTo>
                  <a:lnTo>
                    <a:pt x="753" y="2427"/>
                  </a:lnTo>
                  <a:lnTo>
                    <a:pt x="649" y="2511"/>
                  </a:lnTo>
                  <a:lnTo>
                    <a:pt x="649" y="2616"/>
                  </a:lnTo>
                  <a:lnTo>
                    <a:pt x="732" y="2699"/>
                  </a:lnTo>
                  <a:lnTo>
                    <a:pt x="711" y="2574"/>
                  </a:lnTo>
                  <a:lnTo>
                    <a:pt x="774" y="2574"/>
                  </a:lnTo>
                  <a:lnTo>
                    <a:pt x="837" y="2595"/>
                  </a:lnTo>
                  <a:lnTo>
                    <a:pt x="921" y="2616"/>
                  </a:lnTo>
                  <a:lnTo>
                    <a:pt x="963" y="2720"/>
                  </a:lnTo>
                  <a:lnTo>
                    <a:pt x="1130" y="2804"/>
                  </a:lnTo>
                  <a:lnTo>
                    <a:pt x="1172" y="2909"/>
                  </a:lnTo>
                  <a:lnTo>
                    <a:pt x="1151" y="3097"/>
                  </a:lnTo>
                  <a:lnTo>
                    <a:pt x="1172" y="3160"/>
                  </a:lnTo>
                  <a:lnTo>
                    <a:pt x="1172" y="3453"/>
                  </a:lnTo>
                  <a:lnTo>
                    <a:pt x="1235" y="3662"/>
                  </a:lnTo>
                  <a:lnTo>
                    <a:pt x="1339" y="3955"/>
                  </a:lnTo>
                  <a:lnTo>
                    <a:pt x="1444" y="3871"/>
                  </a:lnTo>
                  <a:lnTo>
                    <a:pt x="1716" y="3871"/>
                  </a:lnTo>
                  <a:lnTo>
                    <a:pt x="1779" y="3725"/>
                  </a:lnTo>
                  <a:lnTo>
                    <a:pt x="1862" y="3620"/>
                  </a:lnTo>
                  <a:lnTo>
                    <a:pt x="1967" y="3620"/>
                  </a:lnTo>
                  <a:lnTo>
                    <a:pt x="2197" y="3411"/>
                  </a:lnTo>
                  <a:lnTo>
                    <a:pt x="2427" y="3348"/>
                  </a:lnTo>
                  <a:lnTo>
                    <a:pt x="2636" y="3411"/>
                  </a:lnTo>
                  <a:lnTo>
                    <a:pt x="2699" y="3264"/>
                  </a:lnTo>
                  <a:lnTo>
                    <a:pt x="2804" y="3243"/>
                  </a:lnTo>
                  <a:lnTo>
                    <a:pt x="2929" y="3306"/>
                  </a:lnTo>
                  <a:lnTo>
                    <a:pt x="3055" y="3264"/>
                  </a:lnTo>
                  <a:lnTo>
                    <a:pt x="3264" y="3453"/>
                  </a:lnTo>
                  <a:lnTo>
                    <a:pt x="3432" y="3515"/>
                  </a:lnTo>
                  <a:lnTo>
                    <a:pt x="3766" y="3725"/>
                  </a:lnTo>
                  <a:lnTo>
                    <a:pt x="3871" y="3725"/>
                  </a:lnTo>
                  <a:lnTo>
                    <a:pt x="3955" y="3641"/>
                  </a:lnTo>
                  <a:lnTo>
                    <a:pt x="4185" y="3746"/>
                  </a:lnTo>
                  <a:lnTo>
                    <a:pt x="4310" y="3767"/>
                  </a:lnTo>
                  <a:lnTo>
                    <a:pt x="4331" y="3934"/>
                  </a:lnTo>
                  <a:lnTo>
                    <a:pt x="4394" y="3976"/>
                  </a:lnTo>
                  <a:lnTo>
                    <a:pt x="4520" y="3955"/>
                  </a:lnTo>
                  <a:lnTo>
                    <a:pt x="4729" y="3997"/>
                  </a:lnTo>
                  <a:lnTo>
                    <a:pt x="4959" y="4311"/>
                  </a:lnTo>
                  <a:lnTo>
                    <a:pt x="5231" y="4352"/>
                  </a:lnTo>
                  <a:lnTo>
                    <a:pt x="5357" y="4394"/>
                  </a:lnTo>
                  <a:lnTo>
                    <a:pt x="5461" y="4562"/>
                  </a:lnTo>
                  <a:lnTo>
                    <a:pt x="5419" y="4666"/>
                  </a:lnTo>
                  <a:lnTo>
                    <a:pt x="5461" y="4792"/>
                  </a:lnTo>
                  <a:lnTo>
                    <a:pt x="5461" y="4876"/>
                  </a:lnTo>
                  <a:lnTo>
                    <a:pt x="5524" y="4980"/>
                  </a:lnTo>
                  <a:lnTo>
                    <a:pt x="5566" y="4938"/>
                  </a:lnTo>
                  <a:lnTo>
                    <a:pt x="5691" y="4980"/>
                  </a:lnTo>
                  <a:lnTo>
                    <a:pt x="5775" y="5043"/>
                  </a:lnTo>
                  <a:lnTo>
                    <a:pt x="5880" y="5043"/>
                  </a:lnTo>
                  <a:lnTo>
                    <a:pt x="5963" y="4980"/>
                  </a:lnTo>
                  <a:lnTo>
                    <a:pt x="6047" y="4980"/>
                  </a:lnTo>
                  <a:lnTo>
                    <a:pt x="6173" y="5085"/>
                  </a:lnTo>
                  <a:lnTo>
                    <a:pt x="6214" y="5148"/>
                  </a:lnTo>
                  <a:lnTo>
                    <a:pt x="6277" y="5210"/>
                  </a:lnTo>
                  <a:lnTo>
                    <a:pt x="6319" y="5148"/>
                  </a:lnTo>
                  <a:lnTo>
                    <a:pt x="6486" y="5127"/>
                  </a:lnTo>
                  <a:lnTo>
                    <a:pt x="6570" y="5022"/>
                  </a:lnTo>
                  <a:lnTo>
                    <a:pt x="6591" y="4938"/>
                  </a:lnTo>
                  <a:lnTo>
                    <a:pt x="6675" y="4896"/>
                  </a:lnTo>
                  <a:lnTo>
                    <a:pt x="6633" y="4813"/>
                  </a:lnTo>
                  <a:lnTo>
                    <a:pt x="6821" y="4708"/>
                  </a:lnTo>
                  <a:lnTo>
                    <a:pt x="7030" y="4666"/>
                  </a:lnTo>
                  <a:lnTo>
                    <a:pt x="7051" y="4604"/>
                  </a:lnTo>
                  <a:lnTo>
                    <a:pt x="7135" y="4520"/>
                  </a:lnTo>
                  <a:lnTo>
                    <a:pt x="7240" y="4499"/>
                  </a:lnTo>
                  <a:lnTo>
                    <a:pt x="7261" y="4373"/>
                  </a:lnTo>
                  <a:lnTo>
                    <a:pt x="7261" y="4206"/>
                  </a:lnTo>
                  <a:lnTo>
                    <a:pt x="7407" y="4080"/>
                  </a:lnTo>
                  <a:lnTo>
                    <a:pt x="7407" y="3955"/>
                  </a:lnTo>
                  <a:lnTo>
                    <a:pt x="7344" y="3892"/>
                  </a:lnTo>
                  <a:lnTo>
                    <a:pt x="7365" y="3850"/>
                  </a:lnTo>
                  <a:lnTo>
                    <a:pt x="7428" y="3829"/>
                  </a:lnTo>
                  <a:lnTo>
                    <a:pt x="7470" y="3767"/>
                  </a:lnTo>
                  <a:lnTo>
                    <a:pt x="7637" y="3725"/>
                  </a:lnTo>
                  <a:lnTo>
                    <a:pt x="7679" y="3725"/>
                  </a:lnTo>
                  <a:lnTo>
                    <a:pt x="7846" y="3620"/>
                  </a:lnTo>
                  <a:lnTo>
                    <a:pt x="7993" y="3557"/>
                  </a:lnTo>
                  <a:lnTo>
                    <a:pt x="8098" y="3641"/>
                  </a:lnTo>
                  <a:lnTo>
                    <a:pt x="8244" y="3620"/>
                  </a:lnTo>
                  <a:lnTo>
                    <a:pt x="8265" y="3641"/>
                  </a:lnTo>
                  <a:lnTo>
                    <a:pt x="8286" y="3641"/>
                  </a:lnTo>
                  <a:lnTo>
                    <a:pt x="8265" y="3369"/>
                  </a:lnTo>
                  <a:lnTo>
                    <a:pt x="8265" y="3223"/>
                  </a:lnTo>
                  <a:lnTo>
                    <a:pt x="8056" y="3097"/>
                  </a:lnTo>
                  <a:lnTo>
                    <a:pt x="7972" y="3097"/>
                  </a:lnTo>
                  <a:lnTo>
                    <a:pt x="7888" y="3013"/>
                  </a:lnTo>
                  <a:lnTo>
                    <a:pt x="7574" y="2992"/>
                  </a:lnTo>
                  <a:lnTo>
                    <a:pt x="7198" y="2699"/>
                  </a:lnTo>
                  <a:lnTo>
                    <a:pt x="6779" y="2511"/>
                  </a:lnTo>
                  <a:lnTo>
                    <a:pt x="6382" y="2218"/>
                  </a:lnTo>
                  <a:lnTo>
                    <a:pt x="6005" y="1988"/>
                  </a:lnTo>
                  <a:lnTo>
                    <a:pt x="5796" y="1904"/>
                  </a:lnTo>
                  <a:lnTo>
                    <a:pt x="5670" y="1653"/>
                  </a:lnTo>
                  <a:lnTo>
                    <a:pt x="5629" y="1528"/>
                  </a:lnTo>
                  <a:lnTo>
                    <a:pt x="5524" y="1423"/>
                  </a:lnTo>
                  <a:lnTo>
                    <a:pt x="5419" y="1067"/>
                  </a:lnTo>
                  <a:lnTo>
                    <a:pt x="5168" y="921"/>
                  </a:lnTo>
                  <a:lnTo>
                    <a:pt x="5043" y="900"/>
                  </a:lnTo>
                  <a:lnTo>
                    <a:pt x="4959" y="942"/>
                  </a:lnTo>
                  <a:lnTo>
                    <a:pt x="4624" y="795"/>
                  </a:lnTo>
                  <a:lnTo>
                    <a:pt x="4185" y="544"/>
                  </a:lnTo>
                  <a:lnTo>
                    <a:pt x="4164" y="419"/>
                  </a:lnTo>
                  <a:lnTo>
                    <a:pt x="3808" y="210"/>
                  </a:lnTo>
                  <a:lnTo>
                    <a:pt x="3432" y="21"/>
                  </a:lnTo>
                  <a:lnTo>
                    <a:pt x="31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908" name="Google Shape;908;p32"/>
            <p:cNvGrpSpPr/>
            <p:nvPr/>
          </p:nvGrpSpPr>
          <p:grpSpPr>
            <a:xfrm>
              <a:off x="2893129" y="3399548"/>
              <a:ext cx="45874" cy="83146"/>
              <a:chOff x="4842300" y="3099950"/>
              <a:chExt cx="31425" cy="59650"/>
            </a:xfrm>
          </p:grpSpPr>
          <p:sp>
            <p:nvSpPr>
              <p:cNvPr id="909" name="Google Shape;909;p32"/>
              <p:cNvSpPr/>
              <p:nvPr/>
            </p:nvSpPr>
            <p:spPr>
              <a:xfrm>
                <a:off x="4842300" y="3122950"/>
                <a:ext cx="2125" cy="6825"/>
              </a:xfrm>
              <a:custGeom>
                <a:rect b="b" l="l" r="r" t="t"/>
                <a:pathLst>
                  <a:path extrusionOk="0" h="273" w="85">
                    <a:moveTo>
                      <a:pt x="84" y="1"/>
                    </a:moveTo>
                    <a:lnTo>
                      <a:pt x="1" y="22"/>
                    </a:lnTo>
                    <a:lnTo>
                      <a:pt x="43" y="126"/>
                    </a:lnTo>
                    <a:lnTo>
                      <a:pt x="1" y="273"/>
                    </a:lnTo>
                    <a:lnTo>
                      <a:pt x="64" y="126"/>
                    </a:lnTo>
                    <a:lnTo>
                      <a:pt x="43" y="22"/>
                    </a:lnTo>
                    <a:lnTo>
                      <a:pt x="84" y="22"/>
                    </a:lnTo>
                    <a:lnTo>
                      <a:pt x="8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0" name="Google Shape;910;p32"/>
              <p:cNvSpPr/>
              <p:nvPr/>
            </p:nvSpPr>
            <p:spPr>
              <a:xfrm>
                <a:off x="4842300" y="3106225"/>
                <a:ext cx="31425" cy="53375"/>
              </a:xfrm>
              <a:custGeom>
                <a:rect b="b" l="l" r="r" t="t"/>
                <a:pathLst>
                  <a:path extrusionOk="0" h="2135" w="1257">
                    <a:moveTo>
                      <a:pt x="273" y="0"/>
                    </a:moveTo>
                    <a:lnTo>
                      <a:pt x="273" y="21"/>
                    </a:lnTo>
                    <a:lnTo>
                      <a:pt x="294" y="42"/>
                    </a:lnTo>
                    <a:lnTo>
                      <a:pt x="273" y="63"/>
                    </a:lnTo>
                    <a:lnTo>
                      <a:pt x="252" y="105"/>
                    </a:lnTo>
                    <a:lnTo>
                      <a:pt x="252" y="126"/>
                    </a:lnTo>
                    <a:lnTo>
                      <a:pt x="252" y="209"/>
                    </a:lnTo>
                    <a:lnTo>
                      <a:pt x="189" y="314"/>
                    </a:lnTo>
                    <a:lnTo>
                      <a:pt x="147" y="272"/>
                    </a:lnTo>
                    <a:lnTo>
                      <a:pt x="84" y="230"/>
                    </a:lnTo>
                    <a:lnTo>
                      <a:pt x="1" y="230"/>
                    </a:lnTo>
                    <a:lnTo>
                      <a:pt x="1" y="251"/>
                    </a:lnTo>
                    <a:lnTo>
                      <a:pt x="84" y="272"/>
                    </a:lnTo>
                    <a:lnTo>
                      <a:pt x="105" y="335"/>
                    </a:lnTo>
                    <a:lnTo>
                      <a:pt x="84" y="356"/>
                    </a:lnTo>
                    <a:lnTo>
                      <a:pt x="147" y="461"/>
                    </a:lnTo>
                    <a:lnTo>
                      <a:pt x="147" y="628"/>
                    </a:lnTo>
                    <a:lnTo>
                      <a:pt x="84" y="691"/>
                    </a:lnTo>
                    <a:lnTo>
                      <a:pt x="64" y="942"/>
                    </a:lnTo>
                    <a:lnTo>
                      <a:pt x="84" y="1005"/>
                    </a:lnTo>
                    <a:lnTo>
                      <a:pt x="43" y="1046"/>
                    </a:lnTo>
                    <a:lnTo>
                      <a:pt x="84" y="1277"/>
                    </a:lnTo>
                    <a:lnTo>
                      <a:pt x="84" y="1360"/>
                    </a:lnTo>
                    <a:lnTo>
                      <a:pt x="168" y="1611"/>
                    </a:lnTo>
                    <a:lnTo>
                      <a:pt x="252" y="1925"/>
                    </a:lnTo>
                    <a:lnTo>
                      <a:pt x="315" y="2051"/>
                    </a:lnTo>
                    <a:lnTo>
                      <a:pt x="461" y="2134"/>
                    </a:lnTo>
                    <a:lnTo>
                      <a:pt x="587" y="2113"/>
                    </a:lnTo>
                    <a:lnTo>
                      <a:pt x="775" y="2093"/>
                    </a:lnTo>
                    <a:lnTo>
                      <a:pt x="942" y="2030"/>
                    </a:lnTo>
                    <a:lnTo>
                      <a:pt x="1131" y="1821"/>
                    </a:lnTo>
                    <a:lnTo>
                      <a:pt x="1214" y="1674"/>
                    </a:lnTo>
                    <a:lnTo>
                      <a:pt x="1256" y="1569"/>
                    </a:lnTo>
                    <a:lnTo>
                      <a:pt x="1235" y="1486"/>
                    </a:lnTo>
                    <a:lnTo>
                      <a:pt x="1256" y="1423"/>
                    </a:lnTo>
                    <a:lnTo>
                      <a:pt x="1256" y="1277"/>
                    </a:lnTo>
                    <a:lnTo>
                      <a:pt x="1235" y="1214"/>
                    </a:lnTo>
                    <a:lnTo>
                      <a:pt x="1256" y="1109"/>
                    </a:lnTo>
                    <a:lnTo>
                      <a:pt x="1152" y="1046"/>
                    </a:lnTo>
                    <a:lnTo>
                      <a:pt x="1089" y="795"/>
                    </a:lnTo>
                    <a:lnTo>
                      <a:pt x="1005" y="628"/>
                    </a:lnTo>
                    <a:lnTo>
                      <a:pt x="900" y="628"/>
                    </a:lnTo>
                    <a:lnTo>
                      <a:pt x="900" y="586"/>
                    </a:lnTo>
                    <a:lnTo>
                      <a:pt x="796" y="586"/>
                    </a:lnTo>
                    <a:lnTo>
                      <a:pt x="921" y="544"/>
                    </a:lnTo>
                    <a:lnTo>
                      <a:pt x="900" y="481"/>
                    </a:lnTo>
                    <a:lnTo>
                      <a:pt x="838" y="461"/>
                    </a:lnTo>
                    <a:lnTo>
                      <a:pt x="775" y="335"/>
                    </a:lnTo>
                    <a:lnTo>
                      <a:pt x="712" y="335"/>
                    </a:lnTo>
                    <a:lnTo>
                      <a:pt x="691" y="230"/>
                    </a:lnTo>
                    <a:lnTo>
                      <a:pt x="670" y="168"/>
                    </a:lnTo>
                    <a:lnTo>
                      <a:pt x="670" y="126"/>
                    </a:lnTo>
                    <a:lnTo>
                      <a:pt x="482" y="42"/>
                    </a:lnTo>
                    <a:lnTo>
                      <a:pt x="461" y="105"/>
                    </a:lnTo>
                    <a:lnTo>
                      <a:pt x="377" y="63"/>
                    </a:lnTo>
                    <a:lnTo>
                      <a:pt x="398" y="21"/>
                    </a:lnTo>
                    <a:lnTo>
                      <a:pt x="27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1" name="Google Shape;911;p32"/>
              <p:cNvSpPr/>
              <p:nvPr/>
            </p:nvSpPr>
            <p:spPr>
              <a:xfrm>
                <a:off x="4844400" y="3099950"/>
                <a:ext cx="5250" cy="4725"/>
              </a:xfrm>
              <a:custGeom>
                <a:rect b="b" l="l" r="r" t="t"/>
                <a:pathLst>
                  <a:path extrusionOk="0" h="189" w="210">
                    <a:moveTo>
                      <a:pt x="189" y="0"/>
                    </a:moveTo>
                    <a:lnTo>
                      <a:pt x="0" y="42"/>
                    </a:lnTo>
                    <a:lnTo>
                      <a:pt x="0" y="105"/>
                    </a:lnTo>
                    <a:lnTo>
                      <a:pt x="126" y="188"/>
                    </a:lnTo>
                    <a:lnTo>
                      <a:pt x="126" y="147"/>
                    </a:lnTo>
                    <a:lnTo>
                      <a:pt x="168" y="147"/>
                    </a:lnTo>
                    <a:lnTo>
                      <a:pt x="210" y="42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2" name="Google Shape;912;p32"/>
              <p:cNvSpPr/>
              <p:nvPr/>
            </p:nvSpPr>
            <p:spPr>
              <a:xfrm>
                <a:off x="4849625" y="3101500"/>
                <a:ext cx="7875" cy="6300"/>
              </a:xfrm>
              <a:custGeom>
                <a:rect b="b" l="l" r="r" t="t"/>
                <a:pathLst>
                  <a:path extrusionOk="0" h="252" w="315">
                    <a:moveTo>
                      <a:pt x="43" y="1"/>
                    </a:moveTo>
                    <a:lnTo>
                      <a:pt x="43" y="43"/>
                    </a:lnTo>
                    <a:lnTo>
                      <a:pt x="84" y="85"/>
                    </a:lnTo>
                    <a:lnTo>
                      <a:pt x="1" y="85"/>
                    </a:lnTo>
                    <a:lnTo>
                      <a:pt x="1" y="105"/>
                    </a:lnTo>
                    <a:lnTo>
                      <a:pt x="126" y="147"/>
                    </a:lnTo>
                    <a:lnTo>
                      <a:pt x="189" y="210"/>
                    </a:lnTo>
                    <a:lnTo>
                      <a:pt x="273" y="210"/>
                    </a:lnTo>
                    <a:lnTo>
                      <a:pt x="315" y="252"/>
                    </a:lnTo>
                    <a:lnTo>
                      <a:pt x="294" y="210"/>
                    </a:lnTo>
                    <a:lnTo>
                      <a:pt x="168" y="105"/>
                    </a:lnTo>
                    <a:lnTo>
                      <a:pt x="168" y="22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913" name="Google Shape;913;p32"/>
            <p:cNvSpPr/>
            <p:nvPr/>
          </p:nvSpPr>
          <p:spPr>
            <a:xfrm>
              <a:off x="2632607" y="2885370"/>
              <a:ext cx="591839" cy="552019"/>
            </a:xfrm>
            <a:custGeom>
              <a:rect b="b" l="l" r="r" t="t"/>
              <a:pathLst>
                <a:path extrusionOk="0" h="15841" w="16217">
                  <a:moveTo>
                    <a:pt x="6906" y="15150"/>
                  </a:moveTo>
                  <a:lnTo>
                    <a:pt x="6927" y="15212"/>
                  </a:lnTo>
                  <a:lnTo>
                    <a:pt x="6927" y="15171"/>
                  </a:lnTo>
                  <a:lnTo>
                    <a:pt x="6906" y="15150"/>
                  </a:lnTo>
                  <a:close/>
                  <a:moveTo>
                    <a:pt x="3997" y="1"/>
                  </a:moveTo>
                  <a:lnTo>
                    <a:pt x="3914" y="147"/>
                  </a:lnTo>
                  <a:lnTo>
                    <a:pt x="3788" y="147"/>
                  </a:lnTo>
                  <a:lnTo>
                    <a:pt x="3600" y="294"/>
                  </a:lnTo>
                  <a:lnTo>
                    <a:pt x="3453" y="587"/>
                  </a:lnTo>
                  <a:lnTo>
                    <a:pt x="3391" y="629"/>
                  </a:lnTo>
                  <a:lnTo>
                    <a:pt x="3286" y="733"/>
                  </a:lnTo>
                  <a:lnTo>
                    <a:pt x="3223" y="733"/>
                  </a:lnTo>
                  <a:lnTo>
                    <a:pt x="3119" y="817"/>
                  </a:lnTo>
                  <a:lnTo>
                    <a:pt x="3014" y="838"/>
                  </a:lnTo>
                  <a:lnTo>
                    <a:pt x="2826" y="1026"/>
                  </a:lnTo>
                  <a:lnTo>
                    <a:pt x="2846" y="1089"/>
                  </a:lnTo>
                  <a:lnTo>
                    <a:pt x="2930" y="1298"/>
                  </a:lnTo>
                  <a:lnTo>
                    <a:pt x="2867" y="1570"/>
                  </a:lnTo>
                  <a:lnTo>
                    <a:pt x="2867" y="1717"/>
                  </a:lnTo>
                  <a:lnTo>
                    <a:pt x="2763" y="1779"/>
                  </a:lnTo>
                  <a:lnTo>
                    <a:pt x="2616" y="1968"/>
                  </a:lnTo>
                  <a:lnTo>
                    <a:pt x="2700" y="2031"/>
                  </a:lnTo>
                  <a:lnTo>
                    <a:pt x="2700" y="2135"/>
                  </a:lnTo>
                  <a:lnTo>
                    <a:pt x="2637" y="2261"/>
                  </a:lnTo>
                  <a:lnTo>
                    <a:pt x="2428" y="2365"/>
                  </a:lnTo>
                  <a:lnTo>
                    <a:pt x="2323" y="2554"/>
                  </a:lnTo>
                  <a:lnTo>
                    <a:pt x="2302" y="2721"/>
                  </a:lnTo>
                  <a:lnTo>
                    <a:pt x="2219" y="2867"/>
                  </a:lnTo>
                  <a:lnTo>
                    <a:pt x="1968" y="3035"/>
                  </a:lnTo>
                  <a:lnTo>
                    <a:pt x="1863" y="3391"/>
                  </a:lnTo>
                  <a:lnTo>
                    <a:pt x="1675" y="3600"/>
                  </a:lnTo>
                  <a:lnTo>
                    <a:pt x="1361" y="3600"/>
                  </a:lnTo>
                  <a:lnTo>
                    <a:pt x="1152" y="3725"/>
                  </a:lnTo>
                  <a:lnTo>
                    <a:pt x="1068" y="3704"/>
                  </a:lnTo>
                  <a:lnTo>
                    <a:pt x="1047" y="3600"/>
                  </a:lnTo>
                  <a:lnTo>
                    <a:pt x="922" y="3537"/>
                  </a:lnTo>
                  <a:lnTo>
                    <a:pt x="838" y="3600"/>
                  </a:lnTo>
                  <a:lnTo>
                    <a:pt x="733" y="3642"/>
                  </a:lnTo>
                  <a:lnTo>
                    <a:pt x="691" y="3746"/>
                  </a:lnTo>
                  <a:lnTo>
                    <a:pt x="545" y="3956"/>
                  </a:lnTo>
                  <a:lnTo>
                    <a:pt x="461" y="3976"/>
                  </a:lnTo>
                  <a:lnTo>
                    <a:pt x="357" y="4228"/>
                  </a:lnTo>
                  <a:lnTo>
                    <a:pt x="357" y="4374"/>
                  </a:lnTo>
                  <a:lnTo>
                    <a:pt x="461" y="4353"/>
                  </a:lnTo>
                  <a:lnTo>
                    <a:pt x="608" y="4395"/>
                  </a:lnTo>
                  <a:lnTo>
                    <a:pt x="670" y="4374"/>
                  </a:lnTo>
                  <a:lnTo>
                    <a:pt x="775" y="4374"/>
                  </a:lnTo>
                  <a:lnTo>
                    <a:pt x="859" y="4562"/>
                  </a:lnTo>
                  <a:lnTo>
                    <a:pt x="838" y="4688"/>
                  </a:lnTo>
                  <a:lnTo>
                    <a:pt x="859" y="4897"/>
                  </a:lnTo>
                  <a:lnTo>
                    <a:pt x="1068" y="5023"/>
                  </a:lnTo>
                  <a:lnTo>
                    <a:pt x="1173" y="5023"/>
                  </a:lnTo>
                  <a:lnTo>
                    <a:pt x="1256" y="5085"/>
                  </a:lnTo>
                  <a:lnTo>
                    <a:pt x="1214" y="5169"/>
                  </a:lnTo>
                  <a:lnTo>
                    <a:pt x="1340" y="5316"/>
                  </a:lnTo>
                  <a:lnTo>
                    <a:pt x="1466" y="5692"/>
                  </a:lnTo>
                  <a:lnTo>
                    <a:pt x="1445" y="5755"/>
                  </a:lnTo>
                  <a:lnTo>
                    <a:pt x="1486" y="5818"/>
                  </a:lnTo>
                  <a:lnTo>
                    <a:pt x="1382" y="5860"/>
                  </a:lnTo>
                  <a:lnTo>
                    <a:pt x="1256" y="5943"/>
                  </a:lnTo>
                  <a:lnTo>
                    <a:pt x="1194" y="5860"/>
                  </a:lnTo>
                  <a:lnTo>
                    <a:pt x="1256" y="5797"/>
                  </a:lnTo>
                  <a:lnTo>
                    <a:pt x="1256" y="5797"/>
                  </a:lnTo>
                  <a:lnTo>
                    <a:pt x="1131" y="5818"/>
                  </a:lnTo>
                  <a:lnTo>
                    <a:pt x="1068" y="5860"/>
                  </a:lnTo>
                  <a:lnTo>
                    <a:pt x="838" y="5964"/>
                  </a:lnTo>
                  <a:lnTo>
                    <a:pt x="440" y="5943"/>
                  </a:lnTo>
                  <a:lnTo>
                    <a:pt x="336" y="6006"/>
                  </a:lnTo>
                  <a:lnTo>
                    <a:pt x="252" y="5964"/>
                  </a:lnTo>
                  <a:lnTo>
                    <a:pt x="210" y="6111"/>
                  </a:lnTo>
                  <a:lnTo>
                    <a:pt x="126" y="6132"/>
                  </a:lnTo>
                  <a:lnTo>
                    <a:pt x="22" y="6215"/>
                  </a:lnTo>
                  <a:lnTo>
                    <a:pt x="1" y="6362"/>
                  </a:lnTo>
                  <a:lnTo>
                    <a:pt x="168" y="6257"/>
                  </a:lnTo>
                  <a:lnTo>
                    <a:pt x="336" y="6236"/>
                  </a:lnTo>
                  <a:lnTo>
                    <a:pt x="210" y="6320"/>
                  </a:lnTo>
                  <a:lnTo>
                    <a:pt x="106" y="6445"/>
                  </a:lnTo>
                  <a:lnTo>
                    <a:pt x="85" y="6571"/>
                  </a:lnTo>
                  <a:lnTo>
                    <a:pt x="147" y="6592"/>
                  </a:lnTo>
                  <a:lnTo>
                    <a:pt x="336" y="6780"/>
                  </a:lnTo>
                  <a:lnTo>
                    <a:pt x="691" y="6906"/>
                  </a:lnTo>
                  <a:lnTo>
                    <a:pt x="817" y="6885"/>
                  </a:lnTo>
                  <a:lnTo>
                    <a:pt x="963" y="6885"/>
                  </a:lnTo>
                  <a:lnTo>
                    <a:pt x="1194" y="6780"/>
                  </a:lnTo>
                  <a:lnTo>
                    <a:pt x="1194" y="6738"/>
                  </a:lnTo>
                  <a:lnTo>
                    <a:pt x="1194" y="6697"/>
                  </a:lnTo>
                  <a:lnTo>
                    <a:pt x="1214" y="6697"/>
                  </a:lnTo>
                  <a:lnTo>
                    <a:pt x="1340" y="6738"/>
                  </a:lnTo>
                  <a:lnTo>
                    <a:pt x="1298" y="6843"/>
                  </a:lnTo>
                  <a:lnTo>
                    <a:pt x="1256" y="6843"/>
                  </a:lnTo>
                  <a:lnTo>
                    <a:pt x="1152" y="6989"/>
                  </a:lnTo>
                  <a:lnTo>
                    <a:pt x="1068" y="6989"/>
                  </a:lnTo>
                  <a:lnTo>
                    <a:pt x="838" y="7178"/>
                  </a:lnTo>
                  <a:lnTo>
                    <a:pt x="838" y="7220"/>
                  </a:lnTo>
                  <a:lnTo>
                    <a:pt x="754" y="7199"/>
                  </a:lnTo>
                  <a:lnTo>
                    <a:pt x="733" y="7199"/>
                  </a:lnTo>
                  <a:lnTo>
                    <a:pt x="650" y="7261"/>
                  </a:lnTo>
                  <a:lnTo>
                    <a:pt x="566" y="7220"/>
                  </a:lnTo>
                  <a:lnTo>
                    <a:pt x="566" y="7115"/>
                  </a:lnTo>
                  <a:lnTo>
                    <a:pt x="503" y="7115"/>
                  </a:lnTo>
                  <a:lnTo>
                    <a:pt x="461" y="7094"/>
                  </a:lnTo>
                  <a:lnTo>
                    <a:pt x="419" y="7094"/>
                  </a:lnTo>
                  <a:lnTo>
                    <a:pt x="398" y="7178"/>
                  </a:lnTo>
                  <a:lnTo>
                    <a:pt x="419" y="7261"/>
                  </a:lnTo>
                  <a:lnTo>
                    <a:pt x="650" y="7492"/>
                  </a:lnTo>
                  <a:lnTo>
                    <a:pt x="733" y="7533"/>
                  </a:lnTo>
                  <a:lnTo>
                    <a:pt x="775" y="7533"/>
                  </a:lnTo>
                  <a:lnTo>
                    <a:pt x="817" y="7575"/>
                  </a:lnTo>
                  <a:lnTo>
                    <a:pt x="984" y="7826"/>
                  </a:lnTo>
                  <a:lnTo>
                    <a:pt x="1403" y="8161"/>
                  </a:lnTo>
                  <a:lnTo>
                    <a:pt x="1612" y="8224"/>
                  </a:lnTo>
                  <a:lnTo>
                    <a:pt x="1779" y="8161"/>
                  </a:lnTo>
                  <a:lnTo>
                    <a:pt x="2072" y="7994"/>
                  </a:lnTo>
                  <a:lnTo>
                    <a:pt x="2261" y="7889"/>
                  </a:lnTo>
                  <a:lnTo>
                    <a:pt x="2261" y="7826"/>
                  </a:lnTo>
                  <a:lnTo>
                    <a:pt x="2344" y="7722"/>
                  </a:lnTo>
                  <a:lnTo>
                    <a:pt x="2386" y="7513"/>
                  </a:lnTo>
                  <a:lnTo>
                    <a:pt x="2302" y="7408"/>
                  </a:lnTo>
                  <a:lnTo>
                    <a:pt x="2386" y="7199"/>
                  </a:lnTo>
                  <a:lnTo>
                    <a:pt x="2386" y="7094"/>
                  </a:lnTo>
                  <a:lnTo>
                    <a:pt x="2407" y="7010"/>
                  </a:lnTo>
                  <a:lnTo>
                    <a:pt x="2428" y="7094"/>
                  </a:lnTo>
                  <a:lnTo>
                    <a:pt x="2595" y="7094"/>
                  </a:lnTo>
                  <a:lnTo>
                    <a:pt x="2637" y="7115"/>
                  </a:lnTo>
                  <a:lnTo>
                    <a:pt x="2742" y="7073"/>
                  </a:lnTo>
                  <a:lnTo>
                    <a:pt x="2721" y="7115"/>
                  </a:lnTo>
                  <a:lnTo>
                    <a:pt x="2616" y="7220"/>
                  </a:lnTo>
                  <a:lnTo>
                    <a:pt x="2533" y="7199"/>
                  </a:lnTo>
                  <a:lnTo>
                    <a:pt x="2512" y="7220"/>
                  </a:lnTo>
                  <a:lnTo>
                    <a:pt x="2491" y="7366"/>
                  </a:lnTo>
                  <a:lnTo>
                    <a:pt x="2533" y="7429"/>
                  </a:lnTo>
                  <a:lnTo>
                    <a:pt x="2533" y="7533"/>
                  </a:lnTo>
                  <a:lnTo>
                    <a:pt x="2595" y="7575"/>
                  </a:lnTo>
                  <a:lnTo>
                    <a:pt x="2742" y="7533"/>
                  </a:lnTo>
                  <a:lnTo>
                    <a:pt x="2826" y="7575"/>
                  </a:lnTo>
                  <a:lnTo>
                    <a:pt x="2742" y="7575"/>
                  </a:lnTo>
                  <a:lnTo>
                    <a:pt x="2700" y="7617"/>
                  </a:lnTo>
                  <a:lnTo>
                    <a:pt x="2554" y="7701"/>
                  </a:lnTo>
                  <a:lnTo>
                    <a:pt x="2616" y="7952"/>
                  </a:lnTo>
                  <a:lnTo>
                    <a:pt x="2700" y="8015"/>
                  </a:lnTo>
                  <a:lnTo>
                    <a:pt x="2742" y="8203"/>
                  </a:lnTo>
                  <a:lnTo>
                    <a:pt x="2742" y="8349"/>
                  </a:lnTo>
                  <a:lnTo>
                    <a:pt x="2700" y="8475"/>
                  </a:lnTo>
                  <a:lnTo>
                    <a:pt x="2700" y="8580"/>
                  </a:lnTo>
                  <a:lnTo>
                    <a:pt x="2784" y="8642"/>
                  </a:lnTo>
                  <a:lnTo>
                    <a:pt x="2700" y="8684"/>
                  </a:lnTo>
                  <a:lnTo>
                    <a:pt x="2721" y="8873"/>
                  </a:lnTo>
                  <a:lnTo>
                    <a:pt x="2867" y="9186"/>
                  </a:lnTo>
                  <a:lnTo>
                    <a:pt x="2909" y="9291"/>
                  </a:lnTo>
                  <a:lnTo>
                    <a:pt x="2951" y="9375"/>
                  </a:lnTo>
                  <a:lnTo>
                    <a:pt x="2867" y="9396"/>
                  </a:lnTo>
                  <a:lnTo>
                    <a:pt x="2867" y="9521"/>
                  </a:lnTo>
                  <a:lnTo>
                    <a:pt x="3035" y="9730"/>
                  </a:lnTo>
                  <a:lnTo>
                    <a:pt x="2909" y="9730"/>
                  </a:lnTo>
                  <a:lnTo>
                    <a:pt x="3035" y="9919"/>
                  </a:lnTo>
                  <a:lnTo>
                    <a:pt x="3035" y="10086"/>
                  </a:lnTo>
                  <a:lnTo>
                    <a:pt x="3265" y="10546"/>
                  </a:lnTo>
                  <a:lnTo>
                    <a:pt x="3265" y="10860"/>
                  </a:lnTo>
                  <a:lnTo>
                    <a:pt x="3370" y="11132"/>
                  </a:lnTo>
                  <a:lnTo>
                    <a:pt x="3453" y="11174"/>
                  </a:lnTo>
                  <a:lnTo>
                    <a:pt x="3495" y="11342"/>
                  </a:lnTo>
                  <a:lnTo>
                    <a:pt x="3579" y="11383"/>
                  </a:lnTo>
                  <a:lnTo>
                    <a:pt x="3579" y="11467"/>
                  </a:lnTo>
                  <a:lnTo>
                    <a:pt x="3704" y="11697"/>
                  </a:lnTo>
                  <a:lnTo>
                    <a:pt x="3767" y="11718"/>
                  </a:lnTo>
                  <a:lnTo>
                    <a:pt x="3767" y="11781"/>
                  </a:lnTo>
                  <a:lnTo>
                    <a:pt x="3893" y="11969"/>
                  </a:lnTo>
                  <a:lnTo>
                    <a:pt x="3955" y="11969"/>
                  </a:lnTo>
                  <a:lnTo>
                    <a:pt x="3955" y="12178"/>
                  </a:lnTo>
                  <a:lnTo>
                    <a:pt x="3997" y="12241"/>
                  </a:lnTo>
                  <a:lnTo>
                    <a:pt x="4081" y="12388"/>
                  </a:lnTo>
                  <a:lnTo>
                    <a:pt x="4102" y="12555"/>
                  </a:lnTo>
                  <a:lnTo>
                    <a:pt x="4207" y="12827"/>
                  </a:lnTo>
                  <a:lnTo>
                    <a:pt x="4269" y="12932"/>
                  </a:lnTo>
                  <a:lnTo>
                    <a:pt x="4290" y="13162"/>
                  </a:lnTo>
                  <a:lnTo>
                    <a:pt x="4332" y="13225"/>
                  </a:lnTo>
                  <a:lnTo>
                    <a:pt x="4416" y="13371"/>
                  </a:lnTo>
                  <a:lnTo>
                    <a:pt x="4583" y="13539"/>
                  </a:lnTo>
                  <a:lnTo>
                    <a:pt x="4604" y="13539"/>
                  </a:lnTo>
                  <a:lnTo>
                    <a:pt x="4709" y="13685"/>
                  </a:lnTo>
                  <a:lnTo>
                    <a:pt x="4876" y="13894"/>
                  </a:lnTo>
                  <a:lnTo>
                    <a:pt x="4939" y="14083"/>
                  </a:lnTo>
                  <a:lnTo>
                    <a:pt x="5002" y="14229"/>
                  </a:lnTo>
                  <a:lnTo>
                    <a:pt x="5043" y="14271"/>
                  </a:lnTo>
                  <a:lnTo>
                    <a:pt x="5043" y="14375"/>
                  </a:lnTo>
                  <a:lnTo>
                    <a:pt x="5169" y="14606"/>
                  </a:lnTo>
                  <a:lnTo>
                    <a:pt x="5232" y="14815"/>
                  </a:lnTo>
                  <a:lnTo>
                    <a:pt x="5232" y="15045"/>
                  </a:lnTo>
                  <a:lnTo>
                    <a:pt x="5441" y="15484"/>
                  </a:lnTo>
                  <a:lnTo>
                    <a:pt x="5629" y="15673"/>
                  </a:lnTo>
                  <a:lnTo>
                    <a:pt x="5776" y="15798"/>
                  </a:lnTo>
                  <a:lnTo>
                    <a:pt x="5985" y="15840"/>
                  </a:lnTo>
                  <a:lnTo>
                    <a:pt x="6194" y="15673"/>
                  </a:lnTo>
                  <a:lnTo>
                    <a:pt x="6257" y="15547"/>
                  </a:lnTo>
                  <a:lnTo>
                    <a:pt x="6215" y="15484"/>
                  </a:lnTo>
                  <a:lnTo>
                    <a:pt x="6257" y="15464"/>
                  </a:lnTo>
                  <a:lnTo>
                    <a:pt x="6278" y="15422"/>
                  </a:lnTo>
                  <a:lnTo>
                    <a:pt x="6320" y="15317"/>
                  </a:lnTo>
                  <a:lnTo>
                    <a:pt x="6529" y="15212"/>
                  </a:lnTo>
                  <a:lnTo>
                    <a:pt x="6571" y="15212"/>
                  </a:lnTo>
                  <a:lnTo>
                    <a:pt x="6822" y="15129"/>
                  </a:lnTo>
                  <a:lnTo>
                    <a:pt x="6906" y="15150"/>
                  </a:lnTo>
                  <a:lnTo>
                    <a:pt x="6717" y="15045"/>
                  </a:lnTo>
                  <a:lnTo>
                    <a:pt x="6696" y="14961"/>
                  </a:lnTo>
                  <a:lnTo>
                    <a:pt x="6738" y="14919"/>
                  </a:lnTo>
                  <a:lnTo>
                    <a:pt x="6906" y="14710"/>
                  </a:lnTo>
                  <a:lnTo>
                    <a:pt x="6885" y="14647"/>
                  </a:lnTo>
                  <a:lnTo>
                    <a:pt x="6927" y="14543"/>
                  </a:lnTo>
                  <a:lnTo>
                    <a:pt x="7094" y="14522"/>
                  </a:lnTo>
                  <a:lnTo>
                    <a:pt x="7136" y="14543"/>
                  </a:lnTo>
                  <a:lnTo>
                    <a:pt x="7261" y="14522"/>
                  </a:lnTo>
                  <a:lnTo>
                    <a:pt x="7261" y="14375"/>
                  </a:lnTo>
                  <a:lnTo>
                    <a:pt x="7220" y="13894"/>
                  </a:lnTo>
                  <a:lnTo>
                    <a:pt x="7157" y="13811"/>
                  </a:lnTo>
                  <a:lnTo>
                    <a:pt x="7157" y="13580"/>
                  </a:lnTo>
                  <a:lnTo>
                    <a:pt x="7303" y="13329"/>
                  </a:lnTo>
                  <a:lnTo>
                    <a:pt x="7429" y="12953"/>
                  </a:lnTo>
                  <a:lnTo>
                    <a:pt x="7429" y="12660"/>
                  </a:lnTo>
                  <a:lnTo>
                    <a:pt x="7261" y="12618"/>
                  </a:lnTo>
                  <a:lnTo>
                    <a:pt x="7261" y="12178"/>
                  </a:lnTo>
                  <a:lnTo>
                    <a:pt x="7240" y="12011"/>
                  </a:lnTo>
                  <a:lnTo>
                    <a:pt x="7345" y="11906"/>
                  </a:lnTo>
                  <a:lnTo>
                    <a:pt x="7240" y="11614"/>
                  </a:lnTo>
                  <a:lnTo>
                    <a:pt x="7240" y="11404"/>
                  </a:lnTo>
                  <a:lnTo>
                    <a:pt x="7303" y="11300"/>
                  </a:lnTo>
                  <a:lnTo>
                    <a:pt x="7492" y="11132"/>
                  </a:lnTo>
                  <a:lnTo>
                    <a:pt x="7533" y="11132"/>
                  </a:lnTo>
                  <a:lnTo>
                    <a:pt x="7617" y="11195"/>
                  </a:lnTo>
                  <a:lnTo>
                    <a:pt x="7680" y="11237"/>
                  </a:lnTo>
                  <a:lnTo>
                    <a:pt x="7847" y="11028"/>
                  </a:lnTo>
                  <a:lnTo>
                    <a:pt x="7847" y="10881"/>
                  </a:lnTo>
                  <a:lnTo>
                    <a:pt x="7952" y="10818"/>
                  </a:lnTo>
                  <a:lnTo>
                    <a:pt x="8203" y="10839"/>
                  </a:lnTo>
                  <a:lnTo>
                    <a:pt x="8349" y="10756"/>
                  </a:lnTo>
                  <a:lnTo>
                    <a:pt x="8454" y="10609"/>
                  </a:lnTo>
                  <a:lnTo>
                    <a:pt x="8412" y="10463"/>
                  </a:lnTo>
                  <a:lnTo>
                    <a:pt x="8454" y="10358"/>
                  </a:lnTo>
                  <a:lnTo>
                    <a:pt x="8600" y="10212"/>
                  </a:lnTo>
                  <a:lnTo>
                    <a:pt x="8810" y="10149"/>
                  </a:lnTo>
                  <a:lnTo>
                    <a:pt x="8935" y="10023"/>
                  </a:lnTo>
                  <a:lnTo>
                    <a:pt x="9019" y="9877"/>
                  </a:lnTo>
                  <a:lnTo>
                    <a:pt x="9542" y="9479"/>
                  </a:lnTo>
                  <a:lnTo>
                    <a:pt x="9626" y="9186"/>
                  </a:lnTo>
                  <a:lnTo>
                    <a:pt x="10023" y="8852"/>
                  </a:lnTo>
                  <a:lnTo>
                    <a:pt x="9961" y="8831"/>
                  </a:lnTo>
                  <a:lnTo>
                    <a:pt x="9940" y="8852"/>
                  </a:lnTo>
                  <a:lnTo>
                    <a:pt x="9856" y="8893"/>
                  </a:lnTo>
                  <a:lnTo>
                    <a:pt x="9877" y="8747"/>
                  </a:lnTo>
                  <a:lnTo>
                    <a:pt x="9940" y="8747"/>
                  </a:lnTo>
                  <a:lnTo>
                    <a:pt x="10044" y="8663"/>
                  </a:lnTo>
                  <a:lnTo>
                    <a:pt x="10065" y="8663"/>
                  </a:lnTo>
                  <a:lnTo>
                    <a:pt x="10086" y="8684"/>
                  </a:lnTo>
                  <a:lnTo>
                    <a:pt x="10086" y="8747"/>
                  </a:lnTo>
                  <a:lnTo>
                    <a:pt x="10149" y="8789"/>
                  </a:lnTo>
                  <a:lnTo>
                    <a:pt x="10463" y="8621"/>
                  </a:lnTo>
                  <a:lnTo>
                    <a:pt x="10463" y="8559"/>
                  </a:lnTo>
                  <a:lnTo>
                    <a:pt x="10672" y="8412"/>
                  </a:lnTo>
                  <a:lnTo>
                    <a:pt x="10630" y="8329"/>
                  </a:lnTo>
                  <a:lnTo>
                    <a:pt x="10714" y="8329"/>
                  </a:lnTo>
                  <a:lnTo>
                    <a:pt x="10756" y="8224"/>
                  </a:lnTo>
                  <a:lnTo>
                    <a:pt x="10881" y="8119"/>
                  </a:lnTo>
                  <a:lnTo>
                    <a:pt x="10818" y="8098"/>
                  </a:lnTo>
                  <a:lnTo>
                    <a:pt x="10860" y="8057"/>
                  </a:lnTo>
                  <a:lnTo>
                    <a:pt x="10777" y="7931"/>
                  </a:lnTo>
                  <a:lnTo>
                    <a:pt x="10777" y="7847"/>
                  </a:lnTo>
                  <a:lnTo>
                    <a:pt x="10818" y="7743"/>
                  </a:lnTo>
                  <a:lnTo>
                    <a:pt x="10860" y="7680"/>
                  </a:lnTo>
                  <a:lnTo>
                    <a:pt x="10902" y="7617"/>
                  </a:lnTo>
                  <a:lnTo>
                    <a:pt x="11279" y="7492"/>
                  </a:lnTo>
                  <a:lnTo>
                    <a:pt x="11341" y="7387"/>
                  </a:lnTo>
                  <a:lnTo>
                    <a:pt x="11341" y="7303"/>
                  </a:lnTo>
                  <a:lnTo>
                    <a:pt x="11404" y="7220"/>
                  </a:lnTo>
                  <a:lnTo>
                    <a:pt x="11425" y="7178"/>
                  </a:lnTo>
                  <a:lnTo>
                    <a:pt x="11383" y="7115"/>
                  </a:lnTo>
                  <a:lnTo>
                    <a:pt x="11321" y="7115"/>
                  </a:lnTo>
                  <a:lnTo>
                    <a:pt x="11300" y="7073"/>
                  </a:lnTo>
                  <a:lnTo>
                    <a:pt x="11404" y="7073"/>
                  </a:lnTo>
                  <a:lnTo>
                    <a:pt x="11488" y="7157"/>
                  </a:lnTo>
                  <a:lnTo>
                    <a:pt x="11488" y="7261"/>
                  </a:lnTo>
                  <a:lnTo>
                    <a:pt x="11509" y="7387"/>
                  </a:lnTo>
                  <a:lnTo>
                    <a:pt x="11593" y="7408"/>
                  </a:lnTo>
                  <a:lnTo>
                    <a:pt x="11676" y="7408"/>
                  </a:lnTo>
                  <a:lnTo>
                    <a:pt x="11718" y="7366"/>
                  </a:lnTo>
                  <a:lnTo>
                    <a:pt x="11739" y="7387"/>
                  </a:lnTo>
                  <a:lnTo>
                    <a:pt x="11739" y="7324"/>
                  </a:lnTo>
                  <a:lnTo>
                    <a:pt x="11760" y="7282"/>
                  </a:lnTo>
                  <a:lnTo>
                    <a:pt x="11802" y="7324"/>
                  </a:lnTo>
                  <a:lnTo>
                    <a:pt x="11823" y="7492"/>
                  </a:lnTo>
                  <a:lnTo>
                    <a:pt x="11906" y="7513"/>
                  </a:lnTo>
                  <a:lnTo>
                    <a:pt x="11906" y="7429"/>
                  </a:lnTo>
                  <a:lnTo>
                    <a:pt x="11969" y="7533"/>
                  </a:lnTo>
                  <a:lnTo>
                    <a:pt x="12032" y="7429"/>
                  </a:lnTo>
                  <a:lnTo>
                    <a:pt x="11969" y="7303"/>
                  </a:lnTo>
                  <a:lnTo>
                    <a:pt x="12011" y="7303"/>
                  </a:lnTo>
                  <a:lnTo>
                    <a:pt x="11969" y="7115"/>
                  </a:lnTo>
                  <a:lnTo>
                    <a:pt x="11948" y="7010"/>
                  </a:lnTo>
                  <a:lnTo>
                    <a:pt x="11948" y="6864"/>
                  </a:lnTo>
                  <a:lnTo>
                    <a:pt x="11760" y="6634"/>
                  </a:lnTo>
                  <a:lnTo>
                    <a:pt x="11739" y="6445"/>
                  </a:lnTo>
                  <a:lnTo>
                    <a:pt x="11760" y="6341"/>
                  </a:lnTo>
                  <a:lnTo>
                    <a:pt x="11718" y="6215"/>
                  </a:lnTo>
                  <a:lnTo>
                    <a:pt x="11718" y="6027"/>
                  </a:lnTo>
                  <a:lnTo>
                    <a:pt x="11551" y="5839"/>
                  </a:lnTo>
                  <a:lnTo>
                    <a:pt x="11425" y="5797"/>
                  </a:lnTo>
                  <a:lnTo>
                    <a:pt x="11300" y="5629"/>
                  </a:lnTo>
                  <a:lnTo>
                    <a:pt x="11300" y="5399"/>
                  </a:lnTo>
                  <a:lnTo>
                    <a:pt x="11404" y="5378"/>
                  </a:lnTo>
                  <a:lnTo>
                    <a:pt x="11446" y="5211"/>
                  </a:lnTo>
                  <a:lnTo>
                    <a:pt x="11530" y="5169"/>
                  </a:lnTo>
                  <a:lnTo>
                    <a:pt x="11613" y="5190"/>
                  </a:lnTo>
                  <a:lnTo>
                    <a:pt x="11676" y="5127"/>
                  </a:lnTo>
                  <a:lnTo>
                    <a:pt x="11634" y="4981"/>
                  </a:lnTo>
                  <a:lnTo>
                    <a:pt x="11655" y="4918"/>
                  </a:lnTo>
                  <a:lnTo>
                    <a:pt x="11530" y="4897"/>
                  </a:lnTo>
                  <a:lnTo>
                    <a:pt x="11425" y="4960"/>
                  </a:lnTo>
                  <a:lnTo>
                    <a:pt x="11132" y="4855"/>
                  </a:lnTo>
                  <a:lnTo>
                    <a:pt x="11153" y="4709"/>
                  </a:lnTo>
                  <a:lnTo>
                    <a:pt x="11279" y="4583"/>
                  </a:lnTo>
                  <a:lnTo>
                    <a:pt x="11321" y="4437"/>
                  </a:lnTo>
                  <a:lnTo>
                    <a:pt x="11279" y="4374"/>
                  </a:lnTo>
                  <a:lnTo>
                    <a:pt x="11279" y="4290"/>
                  </a:lnTo>
                  <a:lnTo>
                    <a:pt x="11321" y="4290"/>
                  </a:lnTo>
                  <a:lnTo>
                    <a:pt x="11341" y="4228"/>
                  </a:lnTo>
                  <a:lnTo>
                    <a:pt x="11404" y="4269"/>
                  </a:lnTo>
                  <a:lnTo>
                    <a:pt x="11488" y="4374"/>
                  </a:lnTo>
                  <a:lnTo>
                    <a:pt x="11488" y="4437"/>
                  </a:lnTo>
                  <a:lnTo>
                    <a:pt x="11551" y="4541"/>
                  </a:lnTo>
                  <a:lnTo>
                    <a:pt x="11676" y="4562"/>
                  </a:lnTo>
                  <a:lnTo>
                    <a:pt x="11739" y="4541"/>
                  </a:lnTo>
                  <a:lnTo>
                    <a:pt x="11655" y="4479"/>
                  </a:lnTo>
                  <a:lnTo>
                    <a:pt x="11676" y="4395"/>
                  </a:lnTo>
                  <a:lnTo>
                    <a:pt x="11739" y="4395"/>
                  </a:lnTo>
                  <a:lnTo>
                    <a:pt x="11823" y="4479"/>
                  </a:lnTo>
                  <a:lnTo>
                    <a:pt x="11865" y="4541"/>
                  </a:lnTo>
                  <a:lnTo>
                    <a:pt x="11969" y="4583"/>
                  </a:lnTo>
                  <a:lnTo>
                    <a:pt x="12011" y="4541"/>
                  </a:lnTo>
                  <a:lnTo>
                    <a:pt x="12053" y="4541"/>
                  </a:lnTo>
                  <a:lnTo>
                    <a:pt x="12137" y="4667"/>
                  </a:lnTo>
                  <a:lnTo>
                    <a:pt x="12158" y="4792"/>
                  </a:lnTo>
                  <a:lnTo>
                    <a:pt x="12158" y="4876"/>
                  </a:lnTo>
                  <a:lnTo>
                    <a:pt x="12199" y="5002"/>
                  </a:lnTo>
                  <a:lnTo>
                    <a:pt x="12199" y="5085"/>
                  </a:lnTo>
                  <a:lnTo>
                    <a:pt x="12325" y="5127"/>
                  </a:lnTo>
                  <a:lnTo>
                    <a:pt x="12430" y="5106"/>
                  </a:lnTo>
                  <a:lnTo>
                    <a:pt x="12555" y="5169"/>
                  </a:lnTo>
                  <a:lnTo>
                    <a:pt x="12911" y="5169"/>
                  </a:lnTo>
                  <a:lnTo>
                    <a:pt x="13099" y="5190"/>
                  </a:lnTo>
                  <a:lnTo>
                    <a:pt x="13308" y="5169"/>
                  </a:lnTo>
                  <a:lnTo>
                    <a:pt x="13392" y="5169"/>
                  </a:lnTo>
                  <a:lnTo>
                    <a:pt x="13434" y="5190"/>
                  </a:lnTo>
                  <a:lnTo>
                    <a:pt x="13497" y="5169"/>
                  </a:lnTo>
                  <a:lnTo>
                    <a:pt x="13601" y="5274"/>
                  </a:lnTo>
                  <a:lnTo>
                    <a:pt x="13643" y="5295"/>
                  </a:lnTo>
                  <a:lnTo>
                    <a:pt x="13601" y="5420"/>
                  </a:lnTo>
                  <a:lnTo>
                    <a:pt x="13580" y="5546"/>
                  </a:lnTo>
                  <a:lnTo>
                    <a:pt x="13497" y="5755"/>
                  </a:lnTo>
                  <a:lnTo>
                    <a:pt x="13434" y="5797"/>
                  </a:lnTo>
                  <a:lnTo>
                    <a:pt x="13434" y="5860"/>
                  </a:lnTo>
                  <a:lnTo>
                    <a:pt x="13392" y="5922"/>
                  </a:lnTo>
                  <a:lnTo>
                    <a:pt x="13308" y="5922"/>
                  </a:lnTo>
                  <a:lnTo>
                    <a:pt x="13287" y="5860"/>
                  </a:lnTo>
                  <a:lnTo>
                    <a:pt x="13183" y="5943"/>
                  </a:lnTo>
                  <a:lnTo>
                    <a:pt x="13162" y="6027"/>
                  </a:lnTo>
                  <a:lnTo>
                    <a:pt x="13099" y="6048"/>
                  </a:lnTo>
                  <a:lnTo>
                    <a:pt x="13099" y="6132"/>
                  </a:lnTo>
                  <a:lnTo>
                    <a:pt x="13162" y="6278"/>
                  </a:lnTo>
                  <a:lnTo>
                    <a:pt x="13225" y="6341"/>
                  </a:lnTo>
                  <a:lnTo>
                    <a:pt x="13225" y="6383"/>
                  </a:lnTo>
                  <a:lnTo>
                    <a:pt x="13329" y="6487"/>
                  </a:lnTo>
                  <a:lnTo>
                    <a:pt x="13413" y="6592"/>
                  </a:lnTo>
                  <a:lnTo>
                    <a:pt x="13497" y="6592"/>
                  </a:lnTo>
                  <a:lnTo>
                    <a:pt x="13497" y="6529"/>
                  </a:lnTo>
                  <a:lnTo>
                    <a:pt x="13476" y="6466"/>
                  </a:lnTo>
                  <a:lnTo>
                    <a:pt x="13518" y="6383"/>
                  </a:lnTo>
                  <a:lnTo>
                    <a:pt x="13518" y="6341"/>
                  </a:lnTo>
                  <a:lnTo>
                    <a:pt x="13538" y="6278"/>
                  </a:lnTo>
                  <a:lnTo>
                    <a:pt x="13518" y="6236"/>
                  </a:lnTo>
                  <a:lnTo>
                    <a:pt x="13580" y="6173"/>
                  </a:lnTo>
                  <a:lnTo>
                    <a:pt x="13643" y="6236"/>
                  </a:lnTo>
                  <a:lnTo>
                    <a:pt x="13727" y="6236"/>
                  </a:lnTo>
                  <a:lnTo>
                    <a:pt x="13769" y="6278"/>
                  </a:lnTo>
                  <a:lnTo>
                    <a:pt x="13831" y="6362"/>
                  </a:lnTo>
                  <a:lnTo>
                    <a:pt x="13852" y="6529"/>
                  </a:lnTo>
                  <a:lnTo>
                    <a:pt x="13852" y="6655"/>
                  </a:lnTo>
                  <a:lnTo>
                    <a:pt x="13915" y="6738"/>
                  </a:lnTo>
                  <a:lnTo>
                    <a:pt x="13936" y="6969"/>
                  </a:lnTo>
                  <a:lnTo>
                    <a:pt x="13999" y="7115"/>
                  </a:lnTo>
                  <a:lnTo>
                    <a:pt x="14020" y="7199"/>
                  </a:lnTo>
                  <a:lnTo>
                    <a:pt x="14041" y="7261"/>
                  </a:lnTo>
                  <a:lnTo>
                    <a:pt x="14041" y="7303"/>
                  </a:lnTo>
                  <a:lnTo>
                    <a:pt x="14062" y="7366"/>
                  </a:lnTo>
                  <a:lnTo>
                    <a:pt x="14103" y="7387"/>
                  </a:lnTo>
                  <a:lnTo>
                    <a:pt x="14103" y="7303"/>
                  </a:lnTo>
                  <a:lnTo>
                    <a:pt x="14124" y="7199"/>
                  </a:lnTo>
                  <a:lnTo>
                    <a:pt x="14166" y="7220"/>
                  </a:lnTo>
                  <a:lnTo>
                    <a:pt x="14250" y="7199"/>
                  </a:lnTo>
                  <a:lnTo>
                    <a:pt x="14292" y="6989"/>
                  </a:lnTo>
                  <a:lnTo>
                    <a:pt x="14271" y="6885"/>
                  </a:lnTo>
                  <a:lnTo>
                    <a:pt x="14292" y="6759"/>
                  </a:lnTo>
                  <a:lnTo>
                    <a:pt x="14271" y="6592"/>
                  </a:lnTo>
                  <a:lnTo>
                    <a:pt x="14417" y="6592"/>
                  </a:lnTo>
                  <a:lnTo>
                    <a:pt x="14417" y="6383"/>
                  </a:lnTo>
                  <a:lnTo>
                    <a:pt x="14417" y="6257"/>
                  </a:lnTo>
                  <a:lnTo>
                    <a:pt x="14354" y="5964"/>
                  </a:lnTo>
                  <a:lnTo>
                    <a:pt x="14459" y="5964"/>
                  </a:lnTo>
                  <a:lnTo>
                    <a:pt x="14564" y="6006"/>
                  </a:lnTo>
                  <a:lnTo>
                    <a:pt x="14731" y="6006"/>
                  </a:lnTo>
                  <a:lnTo>
                    <a:pt x="14794" y="5797"/>
                  </a:lnTo>
                  <a:lnTo>
                    <a:pt x="14857" y="5546"/>
                  </a:lnTo>
                  <a:lnTo>
                    <a:pt x="14982" y="5232"/>
                  </a:lnTo>
                  <a:lnTo>
                    <a:pt x="14857" y="5190"/>
                  </a:lnTo>
                  <a:lnTo>
                    <a:pt x="14857" y="5085"/>
                  </a:lnTo>
                  <a:lnTo>
                    <a:pt x="15003" y="4813"/>
                  </a:lnTo>
                  <a:lnTo>
                    <a:pt x="15087" y="4583"/>
                  </a:lnTo>
                  <a:lnTo>
                    <a:pt x="15045" y="4541"/>
                  </a:lnTo>
                  <a:lnTo>
                    <a:pt x="15066" y="4374"/>
                  </a:lnTo>
                  <a:lnTo>
                    <a:pt x="15254" y="4081"/>
                  </a:lnTo>
                  <a:lnTo>
                    <a:pt x="15380" y="4039"/>
                  </a:lnTo>
                  <a:lnTo>
                    <a:pt x="15505" y="3872"/>
                  </a:lnTo>
                  <a:lnTo>
                    <a:pt x="15568" y="3725"/>
                  </a:lnTo>
                  <a:lnTo>
                    <a:pt x="15777" y="3663"/>
                  </a:lnTo>
                  <a:lnTo>
                    <a:pt x="15924" y="3558"/>
                  </a:lnTo>
                  <a:lnTo>
                    <a:pt x="16007" y="3642"/>
                  </a:lnTo>
                  <a:lnTo>
                    <a:pt x="16133" y="3704"/>
                  </a:lnTo>
                  <a:lnTo>
                    <a:pt x="16112" y="3600"/>
                  </a:lnTo>
                  <a:lnTo>
                    <a:pt x="16112" y="3432"/>
                  </a:lnTo>
                  <a:lnTo>
                    <a:pt x="16217" y="3328"/>
                  </a:lnTo>
                  <a:lnTo>
                    <a:pt x="16196" y="3244"/>
                  </a:lnTo>
                  <a:lnTo>
                    <a:pt x="16154" y="3223"/>
                  </a:lnTo>
                  <a:lnTo>
                    <a:pt x="16091" y="3119"/>
                  </a:lnTo>
                  <a:lnTo>
                    <a:pt x="15987" y="3077"/>
                  </a:lnTo>
                  <a:lnTo>
                    <a:pt x="15903" y="3119"/>
                  </a:lnTo>
                  <a:lnTo>
                    <a:pt x="15777" y="3098"/>
                  </a:lnTo>
                  <a:lnTo>
                    <a:pt x="15735" y="2993"/>
                  </a:lnTo>
                  <a:lnTo>
                    <a:pt x="15840" y="2888"/>
                  </a:lnTo>
                  <a:lnTo>
                    <a:pt x="15840" y="2805"/>
                  </a:lnTo>
                  <a:lnTo>
                    <a:pt x="15777" y="2700"/>
                  </a:lnTo>
                  <a:lnTo>
                    <a:pt x="15735" y="2616"/>
                  </a:lnTo>
                  <a:lnTo>
                    <a:pt x="15673" y="2658"/>
                  </a:lnTo>
                  <a:lnTo>
                    <a:pt x="15589" y="2658"/>
                  </a:lnTo>
                  <a:lnTo>
                    <a:pt x="15526" y="2575"/>
                  </a:lnTo>
                  <a:lnTo>
                    <a:pt x="15610" y="2407"/>
                  </a:lnTo>
                  <a:lnTo>
                    <a:pt x="15589" y="2365"/>
                  </a:lnTo>
                  <a:lnTo>
                    <a:pt x="15505" y="2365"/>
                  </a:lnTo>
                  <a:lnTo>
                    <a:pt x="15463" y="2282"/>
                  </a:lnTo>
                  <a:lnTo>
                    <a:pt x="15380" y="2261"/>
                  </a:lnTo>
                  <a:lnTo>
                    <a:pt x="15108" y="2407"/>
                  </a:lnTo>
                  <a:lnTo>
                    <a:pt x="15150" y="2512"/>
                  </a:lnTo>
                  <a:lnTo>
                    <a:pt x="15066" y="2575"/>
                  </a:lnTo>
                  <a:lnTo>
                    <a:pt x="14857" y="2491"/>
                  </a:lnTo>
                  <a:lnTo>
                    <a:pt x="14689" y="2554"/>
                  </a:lnTo>
                  <a:lnTo>
                    <a:pt x="14585" y="2386"/>
                  </a:lnTo>
                  <a:lnTo>
                    <a:pt x="14459" y="2491"/>
                  </a:lnTo>
                  <a:lnTo>
                    <a:pt x="14375" y="2491"/>
                  </a:lnTo>
                  <a:lnTo>
                    <a:pt x="14375" y="2616"/>
                  </a:lnTo>
                  <a:lnTo>
                    <a:pt x="14271" y="2784"/>
                  </a:lnTo>
                  <a:lnTo>
                    <a:pt x="14041" y="2826"/>
                  </a:lnTo>
                  <a:lnTo>
                    <a:pt x="13936" y="2867"/>
                  </a:lnTo>
                  <a:lnTo>
                    <a:pt x="13831" y="2972"/>
                  </a:lnTo>
                  <a:lnTo>
                    <a:pt x="13769" y="3098"/>
                  </a:lnTo>
                  <a:lnTo>
                    <a:pt x="13685" y="3119"/>
                  </a:lnTo>
                  <a:lnTo>
                    <a:pt x="13685" y="3202"/>
                  </a:lnTo>
                  <a:lnTo>
                    <a:pt x="13580" y="3181"/>
                  </a:lnTo>
                  <a:lnTo>
                    <a:pt x="13497" y="3223"/>
                  </a:lnTo>
                  <a:lnTo>
                    <a:pt x="13434" y="3391"/>
                  </a:lnTo>
                  <a:lnTo>
                    <a:pt x="13329" y="3391"/>
                  </a:lnTo>
                  <a:lnTo>
                    <a:pt x="13120" y="3432"/>
                  </a:lnTo>
                  <a:lnTo>
                    <a:pt x="13057" y="3432"/>
                  </a:lnTo>
                  <a:lnTo>
                    <a:pt x="13015" y="3600"/>
                  </a:lnTo>
                  <a:lnTo>
                    <a:pt x="13015" y="3704"/>
                  </a:lnTo>
                  <a:lnTo>
                    <a:pt x="13204" y="3767"/>
                  </a:lnTo>
                  <a:lnTo>
                    <a:pt x="13204" y="3935"/>
                  </a:lnTo>
                  <a:lnTo>
                    <a:pt x="13204" y="4039"/>
                  </a:lnTo>
                  <a:lnTo>
                    <a:pt x="12974" y="4123"/>
                  </a:lnTo>
                  <a:lnTo>
                    <a:pt x="12806" y="4081"/>
                  </a:lnTo>
                  <a:lnTo>
                    <a:pt x="12597" y="4144"/>
                  </a:lnTo>
                  <a:lnTo>
                    <a:pt x="12492" y="4081"/>
                  </a:lnTo>
                  <a:lnTo>
                    <a:pt x="12367" y="4123"/>
                  </a:lnTo>
                  <a:lnTo>
                    <a:pt x="12262" y="4248"/>
                  </a:lnTo>
                  <a:lnTo>
                    <a:pt x="12116" y="4248"/>
                  </a:lnTo>
                  <a:lnTo>
                    <a:pt x="11823" y="4081"/>
                  </a:lnTo>
                  <a:lnTo>
                    <a:pt x="11739" y="4144"/>
                  </a:lnTo>
                  <a:lnTo>
                    <a:pt x="11530" y="4123"/>
                  </a:lnTo>
                  <a:lnTo>
                    <a:pt x="11425" y="3935"/>
                  </a:lnTo>
                  <a:lnTo>
                    <a:pt x="11488" y="3830"/>
                  </a:lnTo>
                  <a:lnTo>
                    <a:pt x="11488" y="3704"/>
                  </a:lnTo>
                  <a:lnTo>
                    <a:pt x="11383" y="3621"/>
                  </a:lnTo>
                  <a:lnTo>
                    <a:pt x="11341" y="3453"/>
                  </a:lnTo>
                  <a:lnTo>
                    <a:pt x="11300" y="3349"/>
                  </a:lnTo>
                  <a:lnTo>
                    <a:pt x="11153" y="3349"/>
                  </a:lnTo>
                  <a:lnTo>
                    <a:pt x="11069" y="3453"/>
                  </a:lnTo>
                  <a:lnTo>
                    <a:pt x="11028" y="3453"/>
                  </a:lnTo>
                  <a:lnTo>
                    <a:pt x="11090" y="3600"/>
                  </a:lnTo>
                  <a:lnTo>
                    <a:pt x="11028" y="3851"/>
                  </a:lnTo>
                  <a:lnTo>
                    <a:pt x="11132" y="4081"/>
                  </a:lnTo>
                  <a:lnTo>
                    <a:pt x="11090" y="4353"/>
                  </a:lnTo>
                  <a:lnTo>
                    <a:pt x="10756" y="4437"/>
                  </a:lnTo>
                  <a:lnTo>
                    <a:pt x="10505" y="4290"/>
                  </a:lnTo>
                  <a:lnTo>
                    <a:pt x="10400" y="4374"/>
                  </a:lnTo>
                  <a:lnTo>
                    <a:pt x="9919" y="4186"/>
                  </a:lnTo>
                  <a:lnTo>
                    <a:pt x="9709" y="4186"/>
                  </a:lnTo>
                  <a:lnTo>
                    <a:pt x="9584" y="4248"/>
                  </a:lnTo>
                  <a:lnTo>
                    <a:pt x="9291" y="4165"/>
                  </a:lnTo>
                  <a:lnTo>
                    <a:pt x="9124" y="4039"/>
                  </a:lnTo>
                  <a:lnTo>
                    <a:pt x="9103" y="3872"/>
                  </a:lnTo>
                  <a:lnTo>
                    <a:pt x="8810" y="3830"/>
                  </a:lnTo>
                  <a:lnTo>
                    <a:pt x="8517" y="3914"/>
                  </a:lnTo>
                  <a:lnTo>
                    <a:pt x="8412" y="3830"/>
                  </a:lnTo>
                  <a:lnTo>
                    <a:pt x="8140" y="3830"/>
                  </a:lnTo>
                  <a:lnTo>
                    <a:pt x="7952" y="3725"/>
                  </a:lnTo>
                  <a:lnTo>
                    <a:pt x="7784" y="3725"/>
                  </a:lnTo>
                  <a:lnTo>
                    <a:pt x="7680" y="3642"/>
                  </a:lnTo>
                  <a:lnTo>
                    <a:pt x="7450" y="3600"/>
                  </a:lnTo>
                  <a:lnTo>
                    <a:pt x="7261" y="3391"/>
                  </a:lnTo>
                  <a:lnTo>
                    <a:pt x="7010" y="3202"/>
                  </a:lnTo>
                  <a:lnTo>
                    <a:pt x="6801" y="3139"/>
                  </a:lnTo>
                  <a:lnTo>
                    <a:pt x="6717" y="3077"/>
                  </a:lnTo>
                  <a:lnTo>
                    <a:pt x="6613" y="3077"/>
                  </a:lnTo>
                  <a:lnTo>
                    <a:pt x="6508" y="2993"/>
                  </a:lnTo>
                  <a:lnTo>
                    <a:pt x="6383" y="2972"/>
                  </a:lnTo>
                  <a:lnTo>
                    <a:pt x="6362" y="2826"/>
                  </a:lnTo>
                  <a:lnTo>
                    <a:pt x="6487" y="2616"/>
                  </a:lnTo>
                  <a:lnTo>
                    <a:pt x="6487" y="2449"/>
                  </a:lnTo>
                  <a:lnTo>
                    <a:pt x="6571" y="2135"/>
                  </a:lnTo>
                  <a:lnTo>
                    <a:pt x="6571" y="1926"/>
                  </a:lnTo>
                  <a:lnTo>
                    <a:pt x="6529" y="1947"/>
                  </a:lnTo>
                  <a:lnTo>
                    <a:pt x="6508" y="1842"/>
                  </a:lnTo>
                  <a:lnTo>
                    <a:pt x="6404" y="1842"/>
                  </a:lnTo>
                  <a:lnTo>
                    <a:pt x="6320" y="1675"/>
                  </a:lnTo>
                  <a:lnTo>
                    <a:pt x="6257" y="1654"/>
                  </a:lnTo>
                  <a:lnTo>
                    <a:pt x="6152" y="1549"/>
                  </a:lnTo>
                  <a:lnTo>
                    <a:pt x="6006" y="1528"/>
                  </a:lnTo>
                  <a:lnTo>
                    <a:pt x="5964" y="1445"/>
                  </a:lnTo>
                  <a:lnTo>
                    <a:pt x="5839" y="1445"/>
                  </a:lnTo>
                  <a:lnTo>
                    <a:pt x="5755" y="1549"/>
                  </a:lnTo>
                  <a:lnTo>
                    <a:pt x="5629" y="1507"/>
                  </a:lnTo>
                  <a:lnTo>
                    <a:pt x="5587" y="1361"/>
                  </a:lnTo>
                  <a:lnTo>
                    <a:pt x="5546" y="1361"/>
                  </a:lnTo>
                  <a:lnTo>
                    <a:pt x="5546" y="1256"/>
                  </a:lnTo>
                  <a:lnTo>
                    <a:pt x="5462" y="1152"/>
                  </a:lnTo>
                  <a:lnTo>
                    <a:pt x="5399" y="1131"/>
                  </a:lnTo>
                  <a:lnTo>
                    <a:pt x="5441" y="1047"/>
                  </a:lnTo>
                  <a:lnTo>
                    <a:pt x="5378" y="943"/>
                  </a:lnTo>
                  <a:lnTo>
                    <a:pt x="5399" y="712"/>
                  </a:lnTo>
                  <a:lnTo>
                    <a:pt x="5253" y="629"/>
                  </a:lnTo>
                  <a:lnTo>
                    <a:pt x="5232" y="566"/>
                  </a:lnTo>
                  <a:lnTo>
                    <a:pt x="5211" y="482"/>
                  </a:lnTo>
                  <a:lnTo>
                    <a:pt x="4960" y="357"/>
                  </a:lnTo>
                  <a:lnTo>
                    <a:pt x="4813" y="357"/>
                  </a:lnTo>
                  <a:lnTo>
                    <a:pt x="4751" y="189"/>
                  </a:lnTo>
                  <a:lnTo>
                    <a:pt x="4604" y="106"/>
                  </a:lnTo>
                  <a:lnTo>
                    <a:pt x="4437" y="210"/>
                  </a:lnTo>
                  <a:lnTo>
                    <a:pt x="41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32"/>
            <p:cNvSpPr/>
            <p:nvPr/>
          </p:nvSpPr>
          <p:spPr>
            <a:xfrm>
              <a:off x="2864773" y="2951021"/>
              <a:ext cx="174154" cy="88966"/>
            </a:xfrm>
            <a:custGeom>
              <a:rect b="b" l="l" r="r" t="t"/>
              <a:pathLst>
                <a:path extrusionOk="0" h="2553" w="4772">
                  <a:moveTo>
                    <a:pt x="231" y="0"/>
                  </a:moveTo>
                  <a:lnTo>
                    <a:pt x="210" y="42"/>
                  </a:lnTo>
                  <a:lnTo>
                    <a:pt x="210" y="251"/>
                  </a:lnTo>
                  <a:lnTo>
                    <a:pt x="126" y="565"/>
                  </a:lnTo>
                  <a:lnTo>
                    <a:pt x="126" y="732"/>
                  </a:lnTo>
                  <a:lnTo>
                    <a:pt x="1" y="942"/>
                  </a:lnTo>
                  <a:lnTo>
                    <a:pt x="22" y="1088"/>
                  </a:lnTo>
                  <a:lnTo>
                    <a:pt x="147" y="1109"/>
                  </a:lnTo>
                  <a:lnTo>
                    <a:pt x="252" y="1193"/>
                  </a:lnTo>
                  <a:lnTo>
                    <a:pt x="356" y="1193"/>
                  </a:lnTo>
                  <a:lnTo>
                    <a:pt x="440" y="1255"/>
                  </a:lnTo>
                  <a:lnTo>
                    <a:pt x="649" y="1318"/>
                  </a:lnTo>
                  <a:lnTo>
                    <a:pt x="900" y="1507"/>
                  </a:lnTo>
                  <a:lnTo>
                    <a:pt x="1089" y="1716"/>
                  </a:lnTo>
                  <a:lnTo>
                    <a:pt x="1319" y="1758"/>
                  </a:lnTo>
                  <a:lnTo>
                    <a:pt x="1423" y="1841"/>
                  </a:lnTo>
                  <a:lnTo>
                    <a:pt x="1591" y="1841"/>
                  </a:lnTo>
                  <a:lnTo>
                    <a:pt x="1779" y="1946"/>
                  </a:lnTo>
                  <a:lnTo>
                    <a:pt x="2051" y="1946"/>
                  </a:lnTo>
                  <a:lnTo>
                    <a:pt x="2156" y="2030"/>
                  </a:lnTo>
                  <a:lnTo>
                    <a:pt x="2449" y="1946"/>
                  </a:lnTo>
                  <a:lnTo>
                    <a:pt x="2742" y="1988"/>
                  </a:lnTo>
                  <a:lnTo>
                    <a:pt x="2763" y="2155"/>
                  </a:lnTo>
                  <a:lnTo>
                    <a:pt x="2930" y="2281"/>
                  </a:lnTo>
                  <a:lnTo>
                    <a:pt x="3223" y="2364"/>
                  </a:lnTo>
                  <a:lnTo>
                    <a:pt x="3348" y="2302"/>
                  </a:lnTo>
                  <a:lnTo>
                    <a:pt x="3558" y="2302"/>
                  </a:lnTo>
                  <a:lnTo>
                    <a:pt x="4039" y="2490"/>
                  </a:lnTo>
                  <a:lnTo>
                    <a:pt x="4144" y="2406"/>
                  </a:lnTo>
                  <a:lnTo>
                    <a:pt x="4395" y="2553"/>
                  </a:lnTo>
                  <a:lnTo>
                    <a:pt x="4729" y="2469"/>
                  </a:lnTo>
                  <a:lnTo>
                    <a:pt x="4771" y="2197"/>
                  </a:lnTo>
                  <a:lnTo>
                    <a:pt x="4667" y="1967"/>
                  </a:lnTo>
                  <a:lnTo>
                    <a:pt x="4729" y="1716"/>
                  </a:lnTo>
                  <a:lnTo>
                    <a:pt x="4667" y="1569"/>
                  </a:lnTo>
                  <a:lnTo>
                    <a:pt x="4562" y="1569"/>
                  </a:lnTo>
                  <a:lnTo>
                    <a:pt x="4416" y="1632"/>
                  </a:lnTo>
                  <a:lnTo>
                    <a:pt x="4353" y="1611"/>
                  </a:lnTo>
                  <a:lnTo>
                    <a:pt x="4206" y="1653"/>
                  </a:lnTo>
                  <a:lnTo>
                    <a:pt x="4123" y="1632"/>
                  </a:lnTo>
                  <a:lnTo>
                    <a:pt x="3997" y="1465"/>
                  </a:lnTo>
                  <a:lnTo>
                    <a:pt x="3830" y="1402"/>
                  </a:lnTo>
                  <a:lnTo>
                    <a:pt x="3788" y="1255"/>
                  </a:lnTo>
                  <a:lnTo>
                    <a:pt x="3662" y="1193"/>
                  </a:lnTo>
                  <a:lnTo>
                    <a:pt x="3453" y="1193"/>
                  </a:lnTo>
                  <a:lnTo>
                    <a:pt x="3348" y="1297"/>
                  </a:lnTo>
                  <a:lnTo>
                    <a:pt x="3202" y="1318"/>
                  </a:lnTo>
                  <a:lnTo>
                    <a:pt x="3139" y="1402"/>
                  </a:lnTo>
                  <a:lnTo>
                    <a:pt x="2972" y="1318"/>
                  </a:lnTo>
                  <a:lnTo>
                    <a:pt x="2867" y="1339"/>
                  </a:lnTo>
                  <a:lnTo>
                    <a:pt x="2825" y="1193"/>
                  </a:lnTo>
                  <a:lnTo>
                    <a:pt x="2846" y="942"/>
                  </a:lnTo>
                  <a:lnTo>
                    <a:pt x="2700" y="942"/>
                  </a:lnTo>
                  <a:lnTo>
                    <a:pt x="2532" y="1004"/>
                  </a:lnTo>
                  <a:lnTo>
                    <a:pt x="2365" y="879"/>
                  </a:lnTo>
                  <a:lnTo>
                    <a:pt x="2365" y="711"/>
                  </a:lnTo>
                  <a:lnTo>
                    <a:pt x="2239" y="628"/>
                  </a:lnTo>
                  <a:lnTo>
                    <a:pt x="2114" y="628"/>
                  </a:lnTo>
                  <a:lnTo>
                    <a:pt x="2093" y="586"/>
                  </a:lnTo>
                  <a:lnTo>
                    <a:pt x="2009" y="628"/>
                  </a:lnTo>
                  <a:lnTo>
                    <a:pt x="2009" y="816"/>
                  </a:lnTo>
                  <a:lnTo>
                    <a:pt x="1947" y="837"/>
                  </a:lnTo>
                  <a:lnTo>
                    <a:pt x="1905" y="711"/>
                  </a:lnTo>
                  <a:lnTo>
                    <a:pt x="1800" y="586"/>
                  </a:lnTo>
                  <a:lnTo>
                    <a:pt x="1737" y="523"/>
                  </a:lnTo>
                  <a:lnTo>
                    <a:pt x="1612" y="460"/>
                  </a:lnTo>
                  <a:lnTo>
                    <a:pt x="1486" y="460"/>
                  </a:lnTo>
                  <a:lnTo>
                    <a:pt x="1319" y="272"/>
                  </a:lnTo>
                  <a:lnTo>
                    <a:pt x="1214" y="209"/>
                  </a:lnTo>
                  <a:lnTo>
                    <a:pt x="1089" y="209"/>
                  </a:lnTo>
                  <a:lnTo>
                    <a:pt x="1047" y="147"/>
                  </a:lnTo>
                  <a:lnTo>
                    <a:pt x="838" y="63"/>
                  </a:lnTo>
                  <a:lnTo>
                    <a:pt x="670" y="84"/>
                  </a:lnTo>
                  <a:lnTo>
                    <a:pt x="607" y="188"/>
                  </a:lnTo>
                  <a:lnTo>
                    <a:pt x="545" y="167"/>
                  </a:lnTo>
                  <a:lnTo>
                    <a:pt x="440" y="167"/>
                  </a:lnTo>
                  <a:lnTo>
                    <a:pt x="377" y="84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32"/>
            <p:cNvSpPr/>
            <p:nvPr/>
          </p:nvSpPr>
          <p:spPr>
            <a:xfrm>
              <a:off x="2463838" y="2801529"/>
              <a:ext cx="292507" cy="307738"/>
            </a:xfrm>
            <a:custGeom>
              <a:rect b="b" l="l" r="r" t="t"/>
              <a:pathLst>
                <a:path extrusionOk="0" h="8831" w="8015">
                  <a:moveTo>
                    <a:pt x="5901" y="1"/>
                  </a:moveTo>
                  <a:lnTo>
                    <a:pt x="5713" y="105"/>
                  </a:lnTo>
                  <a:lnTo>
                    <a:pt x="5587" y="252"/>
                  </a:lnTo>
                  <a:lnTo>
                    <a:pt x="5441" y="252"/>
                  </a:lnTo>
                  <a:lnTo>
                    <a:pt x="5315" y="377"/>
                  </a:lnTo>
                  <a:lnTo>
                    <a:pt x="5232" y="482"/>
                  </a:lnTo>
                  <a:lnTo>
                    <a:pt x="5462" y="838"/>
                  </a:lnTo>
                  <a:lnTo>
                    <a:pt x="5483" y="1110"/>
                  </a:lnTo>
                  <a:lnTo>
                    <a:pt x="5232" y="1444"/>
                  </a:lnTo>
                  <a:lnTo>
                    <a:pt x="5357" y="1570"/>
                  </a:lnTo>
                  <a:lnTo>
                    <a:pt x="5357" y="1737"/>
                  </a:lnTo>
                  <a:lnTo>
                    <a:pt x="5190" y="1968"/>
                  </a:lnTo>
                  <a:lnTo>
                    <a:pt x="4981" y="1968"/>
                  </a:lnTo>
                  <a:lnTo>
                    <a:pt x="4771" y="1884"/>
                  </a:lnTo>
                  <a:lnTo>
                    <a:pt x="4646" y="1968"/>
                  </a:lnTo>
                  <a:lnTo>
                    <a:pt x="4709" y="2135"/>
                  </a:lnTo>
                  <a:lnTo>
                    <a:pt x="4834" y="2198"/>
                  </a:lnTo>
                  <a:lnTo>
                    <a:pt x="4876" y="2365"/>
                  </a:lnTo>
                  <a:lnTo>
                    <a:pt x="4855" y="2449"/>
                  </a:lnTo>
                  <a:lnTo>
                    <a:pt x="4730" y="2512"/>
                  </a:lnTo>
                  <a:lnTo>
                    <a:pt x="4604" y="2553"/>
                  </a:lnTo>
                  <a:lnTo>
                    <a:pt x="4562" y="2616"/>
                  </a:lnTo>
                  <a:lnTo>
                    <a:pt x="4541" y="2825"/>
                  </a:lnTo>
                  <a:lnTo>
                    <a:pt x="4499" y="2972"/>
                  </a:lnTo>
                  <a:lnTo>
                    <a:pt x="4499" y="3035"/>
                  </a:lnTo>
                  <a:lnTo>
                    <a:pt x="4457" y="3097"/>
                  </a:lnTo>
                  <a:lnTo>
                    <a:pt x="4499" y="3328"/>
                  </a:lnTo>
                  <a:lnTo>
                    <a:pt x="4395" y="3537"/>
                  </a:lnTo>
                  <a:lnTo>
                    <a:pt x="4248" y="3390"/>
                  </a:lnTo>
                  <a:lnTo>
                    <a:pt x="4206" y="3390"/>
                  </a:lnTo>
                  <a:lnTo>
                    <a:pt x="4185" y="3453"/>
                  </a:lnTo>
                  <a:lnTo>
                    <a:pt x="4039" y="3453"/>
                  </a:lnTo>
                  <a:lnTo>
                    <a:pt x="3997" y="3411"/>
                  </a:lnTo>
                  <a:lnTo>
                    <a:pt x="3830" y="3432"/>
                  </a:lnTo>
                  <a:lnTo>
                    <a:pt x="3809" y="3495"/>
                  </a:lnTo>
                  <a:lnTo>
                    <a:pt x="3600" y="3662"/>
                  </a:lnTo>
                  <a:lnTo>
                    <a:pt x="3683" y="3704"/>
                  </a:lnTo>
                  <a:lnTo>
                    <a:pt x="3621" y="3767"/>
                  </a:lnTo>
                  <a:lnTo>
                    <a:pt x="3411" y="3872"/>
                  </a:lnTo>
                  <a:lnTo>
                    <a:pt x="3349" y="3830"/>
                  </a:lnTo>
                  <a:lnTo>
                    <a:pt x="3202" y="3851"/>
                  </a:lnTo>
                  <a:lnTo>
                    <a:pt x="3160" y="3934"/>
                  </a:lnTo>
                  <a:lnTo>
                    <a:pt x="3139" y="4039"/>
                  </a:lnTo>
                  <a:lnTo>
                    <a:pt x="3035" y="4060"/>
                  </a:lnTo>
                  <a:lnTo>
                    <a:pt x="2951" y="4165"/>
                  </a:lnTo>
                  <a:lnTo>
                    <a:pt x="2951" y="4332"/>
                  </a:lnTo>
                  <a:lnTo>
                    <a:pt x="2993" y="4499"/>
                  </a:lnTo>
                  <a:lnTo>
                    <a:pt x="2993" y="4646"/>
                  </a:lnTo>
                  <a:lnTo>
                    <a:pt x="3035" y="4750"/>
                  </a:lnTo>
                  <a:lnTo>
                    <a:pt x="3035" y="4855"/>
                  </a:lnTo>
                  <a:lnTo>
                    <a:pt x="2784" y="4960"/>
                  </a:lnTo>
                  <a:lnTo>
                    <a:pt x="2574" y="4960"/>
                  </a:lnTo>
                  <a:lnTo>
                    <a:pt x="2407" y="4981"/>
                  </a:lnTo>
                  <a:lnTo>
                    <a:pt x="2093" y="4981"/>
                  </a:lnTo>
                  <a:lnTo>
                    <a:pt x="1905" y="5022"/>
                  </a:lnTo>
                  <a:lnTo>
                    <a:pt x="1821" y="5106"/>
                  </a:lnTo>
                  <a:lnTo>
                    <a:pt x="1633" y="5085"/>
                  </a:lnTo>
                  <a:lnTo>
                    <a:pt x="1465" y="5127"/>
                  </a:lnTo>
                  <a:lnTo>
                    <a:pt x="775" y="5169"/>
                  </a:lnTo>
                  <a:lnTo>
                    <a:pt x="1" y="4918"/>
                  </a:lnTo>
                  <a:lnTo>
                    <a:pt x="273" y="5336"/>
                  </a:lnTo>
                  <a:lnTo>
                    <a:pt x="356" y="5483"/>
                  </a:lnTo>
                  <a:lnTo>
                    <a:pt x="524" y="5629"/>
                  </a:lnTo>
                  <a:lnTo>
                    <a:pt x="649" y="5713"/>
                  </a:lnTo>
                  <a:lnTo>
                    <a:pt x="691" y="5755"/>
                  </a:lnTo>
                  <a:lnTo>
                    <a:pt x="880" y="5797"/>
                  </a:lnTo>
                  <a:lnTo>
                    <a:pt x="984" y="5818"/>
                  </a:lnTo>
                  <a:lnTo>
                    <a:pt x="1005" y="5901"/>
                  </a:lnTo>
                  <a:lnTo>
                    <a:pt x="1172" y="5901"/>
                  </a:lnTo>
                  <a:lnTo>
                    <a:pt x="1172" y="6110"/>
                  </a:lnTo>
                  <a:lnTo>
                    <a:pt x="1214" y="6236"/>
                  </a:lnTo>
                  <a:lnTo>
                    <a:pt x="1214" y="6382"/>
                  </a:lnTo>
                  <a:lnTo>
                    <a:pt x="1256" y="6487"/>
                  </a:lnTo>
                  <a:lnTo>
                    <a:pt x="1403" y="6466"/>
                  </a:lnTo>
                  <a:lnTo>
                    <a:pt x="1528" y="6571"/>
                  </a:lnTo>
                  <a:lnTo>
                    <a:pt x="1570" y="6801"/>
                  </a:lnTo>
                  <a:lnTo>
                    <a:pt x="1486" y="6885"/>
                  </a:lnTo>
                  <a:lnTo>
                    <a:pt x="1319" y="6843"/>
                  </a:lnTo>
                  <a:lnTo>
                    <a:pt x="1068" y="6906"/>
                  </a:lnTo>
                  <a:lnTo>
                    <a:pt x="984" y="6968"/>
                  </a:lnTo>
                  <a:lnTo>
                    <a:pt x="838" y="7052"/>
                  </a:lnTo>
                  <a:lnTo>
                    <a:pt x="754" y="7157"/>
                  </a:lnTo>
                  <a:lnTo>
                    <a:pt x="796" y="7261"/>
                  </a:lnTo>
                  <a:lnTo>
                    <a:pt x="691" y="7387"/>
                  </a:lnTo>
                  <a:lnTo>
                    <a:pt x="754" y="7512"/>
                  </a:lnTo>
                  <a:lnTo>
                    <a:pt x="733" y="7722"/>
                  </a:lnTo>
                  <a:lnTo>
                    <a:pt x="733" y="7805"/>
                  </a:lnTo>
                  <a:lnTo>
                    <a:pt x="796" y="7805"/>
                  </a:lnTo>
                  <a:lnTo>
                    <a:pt x="796" y="7889"/>
                  </a:lnTo>
                  <a:lnTo>
                    <a:pt x="859" y="7910"/>
                  </a:lnTo>
                  <a:lnTo>
                    <a:pt x="1005" y="7805"/>
                  </a:lnTo>
                  <a:lnTo>
                    <a:pt x="1131" y="7805"/>
                  </a:lnTo>
                  <a:lnTo>
                    <a:pt x="1172" y="7847"/>
                  </a:lnTo>
                  <a:lnTo>
                    <a:pt x="1193" y="7826"/>
                  </a:lnTo>
                  <a:lnTo>
                    <a:pt x="1298" y="7784"/>
                  </a:lnTo>
                  <a:lnTo>
                    <a:pt x="1403" y="7784"/>
                  </a:lnTo>
                  <a:lnTo>
                    <a:pt x="1465" y="7805"/>
                  </a:lnTo>
                  <a:lnTo>
                    <a:pt x="1570" y="7784"/>
                  </a:lnTo>
                  <a:lnTo>
                    <a:pt x="1696" y="7784"/>
                  </a:lnTo>
                  <a:lnTo>
                    <a:pt x="1717" y="7722"/>
                  </a:lnTo>
                  <a:lnTo>
                    <a:pt x="1779" y="7638"/>
                  </a:lnTo>
                  <a:lnTo>
                    <a:pt x="1884" y="7722"/>
                  </a:lnTo>
                  <a:lnTo>
                    <a:pt x="1947" y="7722"/>
                  </a:lnTo>
                  <a:lnTo>
                    <a:pt x="1989" y="7701"/>
                  </a:lnTo>
                  <a:lnTo>
                    <a:pt x="2030" y="7701"/>
                  </a:lnTo>
                  <a:lnTo>
                    <a:pt x="2051" y="7784"/>
                  </a:lnTo>
                  <a:lnTo>
                    <a:pt x="2156" y="7784"/>
                  </a:lnTo>
                  <a:lnTo>
                    <a:pt x="2240" y="7826"/>
                  </a:lnTo>
                  <a:lnTo>
                    <a:pt x="2323" y="7826"/>
                  </a:lnTo>
                  <a:lnTo>
                    <a:pt x="2449" y="7701"/>
                  </a:lnTo>
                  <a:lnTo>
                    <a:pt x="2616" y="7701"/>
                  </a:lnTo>
                  <a:lnTo>
                    <a:pt x="2700" y="7722"/>
                  </a:lnTo>
                  <a:lnTo>
                    <a:pt x="2784" y="7680"/>
                  </a:lnTo>
                  <a:lnTo>
                    <a:pt x="2867" y="7680"/>
                  </a:lnTo>
                  <a:lnTo>
                    <a:pt x="2888" y="7617"/>
                  </a:lnTo>
                  <a:lnTo>
                    <a:pt x="2951" y="7638"/>
                  </a:lnTo>
                  <a:lnTo>
                    <a:pt x="3097" y="7680"/>
                  </a:lnTo>
                  <a:lnTo>
                    <a:pt x="3223" y="7617"/>
                  </a:lnTo>
                  <a:lnTo>
                    <a:pt x="3411" y="7617"/>
                  </a:lnTo>
                  <a:lnTo>
                    <a:pt x="3558" y="7722"/>
                  </a:lnTo>
                  <a:lnTo>
                    <a:pt x="3579" y="7847"/>
                  </a:lnTo>
                  <a:lnTo>
                    <a:pt x="3579" y="7931"/>
                  </a:lnTo>
                  <a:lnTo>
                    <a:pt x="3579" y="7952"/>
                  </a:lnTo>
                  <a:lnTo>
                    <a:pt x="3558" y="7952"/>
                  </a:lnTo>
                  <a:lnTo>
                    <a:pt x="3558" y="8014"/>
                  </a:lnTo>
                  <a:lnTo>
                    <a:pt x="3662" y="8014"/>
                  </a:lnTo>
                  <a:lnTo>
                    <a:pt x="3809" y="7931"/>
                  </a:lnTo>
                  <a:lnTo>
                    <a:pt x="3809" y="8056"/>
                  </a:lnTo>
                  <a:lnTo>
                    <a:pt x="3934" y="8203"/>
                  </a:lnTo>
                  <a:lnTo>
                    <a:pt x="3997" y="8412"/>
                  </a:lnTo>
                  <a:lnTo>
                    <a:pt x="3997" y="8433"/>
                  </a:lnTo>
                  <a:lnTo>
                    <a:pt x="3997" y="8517"/>
                  </a:lnTo>
                  <a:lnTo>
                    <a:pt x="3934" y="8538"/>
                  </a:lnTo>
                  <a:lnTo>
                    <a:pt x="4039" y="8538"/>
                  </a:lnTo>
                  <a:lnTo>
                    <a:pt x="4081" y="8663"/>
                  </a:lnTo>
                  <a:lnTo>
                    <a:pt x="4353" y="8663"/>
                  </a:lnTo>
                  <a:lnTo>
                    <a:pt x="4541" y="8747"/>
                  </a:lnTo>
                  <a:lnTo>
                    <a:pt x="4541" y="8831"/>
                  </a:lnTo>
                  <a:lnTo>
                    <a:pt x="4625" y="8768"/>
                  </a:lnTo>
                  <a:lnTo>
                    <a:pt x="4646" y="8621"/>
                  </a:lnTo>
                  <a:lnTo>
                    <a:pt x="4750" y="8538"/>
                  </a:lnTo>
                  <a:lnTo>
                    <a:pt x="4834" y="8517"/>
                  </a:lnTo>
                  <a:lnTo>
                    <a:pt x="4876" y="8370"/>
                  </a:lnTo>
                  <a:lnTo>
                    <a:pt x="4960" y="8412"/>
                  </a:lnTo>
                  <a:lnTo>
                    <a:pt x="5064" y="8349"/>
                  </a:lnTo>
                  <a:lnTo>
                    <a:pt x="5462" y="8370"/>
                  </a:lnTo>
                  <a:lnTo>
                    <a:pt x="5692" y="8266"/>
                  </a:lnTo>
                  <a:lnTo>
                    <a:pt x="5755" y="8224"/>
                  </a:lnTo>
                  <a:lnTo>
                    <a:pt x="5880" y="8203"/>
                  </a:lnTo>
                  <a:lnTo>
                    <a:pt x="5880" y="8203"/>
                  </a:lnTo>
                  <a:lnTo>
                    <a:pt x="5818" y="8266"/>
                  </a:lnTo>
                  <a:lnTo>
                    <a:pt x="5880" y="8349"/>
                  </a:lnTo>
                  <a:lnTo>
                    <a:pt x="6006" y="8266"/>
                  </a:lnTo>
                  <a:lnTo>
                    <a:pt x="6110" y="8224"/>
                  </a:lnTo>
                  <a:lnTo>
                    <a:pt x="6069" y="8161"/>
                  </a:lnTo>
                  <a:lnTo>
                    <a:pt x="6090" y="8098"/>
                  </a:lnTo>
                  <a:lnTo>
                    <a:pt x="5964" y="7722"/>
                  </a:lnTo>
                  <a:lnTo>
                    <a:pt x="5838" y="7575"/>
                  </a:lnTo>
                  <a:lnTo>
                    <a:pt x="5880" y="7491"/>
                  </a:lnTo>
                  <a:lnTo>
                    <a:pt x="5797" y="7429"/>
                  </a:lnTo>
                  <a:lnTo>
                    <a:pt x="5692" y="7429"/>
                  </a:lnTo>
                  <a:lnTo>
                    <a:pt x="5483" y="7303"/>
                  </a:lnTo>
                  <a:lnTo>
                    <a:pt x="5462" y="7094"/>
                  </a:lnTo>
                  <a:lnTo>
                    <a:pt x="5483" y="6968"/>
                  </a:lnTo>
                  <a:lnTo>
                    <a:pt x="5399" y="6780"/>
                  </a:lnTo>
                  <a:lnTo>
                    <a:pt x="5294" y="6780"/>
                  </a:lnTo>
                  <a:lnTo>
                    <a:pt x="5232" y="6801"/>
                  </a:lnTo>
                  <a:lnTo>
                    <a:pt x="5085" y="6759"/>
                  </a:lnTo>
                  <a:lnTo>
                    <a:pt x="4981" y="6780"/>
                  </a:lnTo>
                  <a:lnTo>
                    <a:pt x="4981" y="6634"/>
                  </a:lnTo>
                  <a:lnTo>
                    <a:pt x="5085" y="6382"/>
                  </a:lnTo>
                  <a:lnTo>
                    <a:pt x="5169" y="6362"/>
                  </a:lnTo>
                  <a:lnTo>
                    <a:pt x="5315" y="6152"/>
                  </a:lnTo>
                  <a:lnTo>
                    <a:pt x="5357" y="6048"/>
                  </a:lnTo>
                  <a:lnTo>
                    <a:pt x="5462" y="6006"/>
                  </a:lnTo>
                  <a:lnTo>
                    <a:pt x="5546" y="5943"/>
                  </a:lnTo>
                  <a:lnTo>
                    <a:pt x="5671" y="6006"/>
                  </a:lnTo>
                  <a:lnTo>
                    <a:pt x="5692" y="6110"/>
                  </a:lnTo>
                  <a:lnTo>
                    <a:pt x="5776" y="6131"/>
                  </a:lnTo>
                  <a:lnTo>
                    <a:pt x="5985" y="6006"/>
                  </a:lnTo>
                  <a:lnTo>
                    <a:pt x="6299" y="6006"/>
                  </a:lnTo>
                  <a:lnTo>
                    <a:pt x="6487" y="5797"/>
                  </a:lnTo>
                  <a:lnTo>
                    <a:pt x="6592" y="5441"/>
                  </a:lnTo>
                  <a:lnTo>
                    <a:pt x="6843" y="5273"/>
                  </a:lnTo>
                  <a:lnTo>
                    <a:pt x="6926" y="5127"/>
                  </a:lnTo>
                  <a:lnTo>
                    <a:pt x="6947" y="4960"/>
                  </a:lnTo>
                  <a:lnTo>
                    <a:pt x="7052" y="4771"/>
                  </a:lnTo>
                  <a:lnTo>
                    <a:pt x="7261" y="4667"/>
                  </a:lnTo>
                  <a:lnTo>
                    <a:pt x="7324" y="4541"/>
                  </a:lnTo>
                  <a:lnTo>
                    <a:pt x="7324" y="4437"/>
                  </a:lnTo>
                  <a:lnTo>
                    <a:pt x="7240" y="4374"/>
                  </a:lnTo>
                  <a:lnTo>
                    <a:pt x="7387" y="4185"/>
                  </a:lnTo>
                  <a:lnTo>
                    <a:pt x="7491" y="4123"/>
                  </a:lnTo>
                  <a:lnTo>
                    <a:pt x="7491" y="3976"/>
                  </a:lnTo>
                  <a:lnTo>
                    <a:pt x="7554" y="3704"/>
                  </a:lnTo>
                  <a:lnTo>
                    <a:pt x="7470" y="3495"/>
                  </a:lnTo>
                  <a:lnTo>
                    <a:pt x="7450" y="3432"/>
                  </a:lnTo>
                  <a:lnTo>
                    <a:pt x="7638" y="3244"/>
                  </a:lnTo>
                  <a:lnTo>
                    <a:pt x="7743" y="3223"/>
                  </a:lnTo>
                  <a:lnTo>
                    <a:pt x="7847" y="3139"/>
                  </a:lnTo>
                  <a:lnTo>
                    <a:pt x="7910" y="3139"/>
                  </a:lnTo>
                  <a:lnTo>
                    <a:pt x="8015" y="3035"/>
                  </a:lnTo>
                  <a:lnTo>
                    <a:pt x="8015" y="2909"/>
                  </a:lnTo>
                  <a:lnTo>
                    <a:pt x="7868" y="2867"/>
                  </a:lnTo>
                  <a:lnTo>
                    <a:pt x="7743" y="2909"/>
                  </a:lnTo>
                  <a:lnTo>
                    <a:pt x="7554" y="2888"/>
                  </a:lnTo>
                  <a:lnTo>
                    <a:pt x="7491" y="2721"/>
                  </a:lnTo>
                  <a:lnTo>
                    <a:pt x="7282" y="2658"/>
                  </a:lnTo>
                  <a:lnTo>
                    <a:pt x="7073" y="2595"/>
                  </a:lnTo>
                  <a:lnTo>
                    <a:pt x="6864" y="2407"/>
                  </a:lnTo>
                  <a:lnTo>
                    <a:pt x="6843" y="2240"/>
                  </a:lnTo>
                  <a:lnTo>
                    <a:pt x="6738" y="1863"/>
                  </a:lnTo>
                  <a:lnTo>
                    <a:pt x="6634" y="1675"/>
                  </a:lnTo>
                  <a:lnTo>
                    <a:pt x="6634" y="1507"/>
                  </a:lnTo>
                  <a:lnTo>
                    <a:pt x="6738" y="1465"/>
                  </a:lnTo>
                  <a:lnTo>
                    <a:pt x="6738" y="1340"/>
                  </a:lnTo>
                  <a:lnTo>
                    <a:pt x="6885" y="1235"/>
                  </a:lnTo>
                  <a:lnTo>
                    <a:pt x="6885" y="1110"/>
                  </a:lnTo>
                  <a:lnTo>
                    <a:pt x="6738" y="1047"/>
                  </a:lnTo>
                  <a:lnTo>
                    <a:pt x="6717" y="921"/>
                  </a:lnTo>
                  <a:lnTo>
                    <a:pt x="6550" y="838"/>
                  </a:lnTo>
                  <a:lnTo>
                    <a:pt x="6403" y="712"/>
                  </a:lnTo>
                  <a:lnTo>
                    <a:pt x="6278" y="566"/>
                  </a:lnTo>
                  <a:lnTo>
                    <a:pt x="6173" y="608"/>
                  </a:lnTo>
                  <a:lnTo>
                    <a:pt x="6090" y="628"/>
                  </a:lnTo>
                  <a:lnTo>
                    <a:pt x="6006" y="566"/>
                  </a:lnTo>
                  <a:lnTo>
                    <a:pt x="5985" y="315"/>
                  </a:lnTo>
                  <a:lnTo>
                    <a:pt x="6236" y="147"/>
                  </a:lnTo>
                  <a:lnTo>
                    <a:pt x="6215" y="64"/>
                  </a:lnTo>
                  <a:lnTo>
                    <a:pt x="6027" y="84"/>
                  </a:lnTo>
                  <a:lnTo>
                    <a:pt x="590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32"/>
            <p:cNvSpPr/>
            <p:nvPr/>
          </p:nvSpPr>
          <p:spPr>
            <a:xfrm>
              <a:off x="2442450" y="2759260"/>
              <a:ext cx="279515" cy="222397"/>
            </a:xfrm>
            <a:custGeom>
              <a:rect b="b" l="l" r="r" t="t"/>
              <a:pathLst>
                <a:path extrusionOk="0" h="6382" w="7659">
                  <a:moveTo>
                    <a:pt x="5295" y="0"/>
                  </a:moveTo>
                  <a:lnTo>
                    <a:pt x="5232" y="105"/>
                  </a:lnTo>
                  <a:lnTo>
                    <a:pt x="5211" y="272"/>
                  </a:lnTo>
                  <a:lnTo>
                    <a:pt x="5127" y="335"/>
                  </a:lnTo>
                  <a:lnTo>
                    <a:pt x="5106" y="419"/>
                  </a:lnTo>
                  <a:lnTo>
                    <a:pt x="5127" y="565"/>
                  </a:lnTo>
                  <a:lnTo>
                    <a:pt x="5043" y="691"/>
                  </a:lnTo>
                  <a:lnTo>
                    <a:pt x="4918" y="691"/>
                  </a:lnTo>
                  <a:lnTo>
                    <a:pt x="4897" y="649"/>
                  </a:lnTo>
                  <a:lnTo>
                    <a:pt x="4834" y="649"/>
                  </a:lnTo>
                  <a:lnTo>
                    <a:pt x="4792" y="691"/>
                  </a:lnTo>
                  <a:lnTo>
                    <a:pt x="4667" y="732"/>
                  </a:lnTo>
                  <a:lnTo>
                    <a:pt x="4667" y="837"/>
                  </a:lnTo>
                  <a:lnTo>
                    <a:pt x="4709" y="879"/>
                  </a:lnTo>
                  <a:lnTo>
                    <a:pt x="4709" y="963"/>
                  </a:lnTo>
                  <a:lnTo>
                    <a:pt x="4520" y="942"/>
                  </a:lnTo>
                  <a:lnTo>
                    <a:pt x="4458" y="858"/>
                  </a:lnTo>
                  <a:lnTo>
                    <a:pt x="4395" y="837"/>
                  </a:lnTo>
                  <a:lnTo>
                    <a:pt x="4332" y="879"/>
                  </a:lnTo>
                  <a:lnTo>
                    <a:pt x="4269" y="900"/>
                  </a:lnTo>
                  <a:lnTo>
                    <a:pt x="4207" y="984"/>
                  </a:lnTo>
                  <a:lnTo>
                    <a:pt x="4081" y="1067"/>
                  </a:lnTo>
                  <a:lnTo>
                    <a:pt x="3893" y="1088"/>
                  </a:lnTo>
                  <a:lnTo>
                    <a:pt x="3788" y="1067"/>
                  </a:lnTo>
                  <a:lnTo>
                    <a:pt x="3683" y="900"/>
                  </a:lnTo>
                  <a:lnTo>
                    <a:pt x="3579" y="879"/>
                  </a:lnTo>
                  <a:lnTo>
                    <a:pt x="3474" y="984"/>
                  </a:lnTo>
                  <a:lnTo>
                    <a:pt x="3411" y="984"/>
                  </a:lnTo>
                  <a:lnTo>
                    <a:pt x="3328" y="879"/>
                  </a:lnTo>
                  <a:lnTo>
                    <a:pt x="3223" y="795"/>
                  </a:lnTo>
                  <a:lnTo>
                    <a:pt x="3014" y="858"/>
                  </a:lnTo>
                  <a:lnTo>
                    <a:pt x="2993" y="837"/>
                  </a:lnTo>
                  <a:lnTo>
                    <a:pt x="2847" y="858"/>
                  </a:lnTo>
                  <a:lnTo>
                    <a:pt x="2742" y="774"/>
                  </a:lnTo>
                  <a:lnTo>
                    <a:pt x="2595" y="837"/>
                  </a:lnTo>
                  <a:lnTo>
                    <a:pt x="2428" y="942"/>
                  </a:lnTo>
                  <a:lnTo>
                    <a:pt x="2386" y="942"/>
                  </a:lnTo>
                  <a:lnTo>
                    <a:pt x="2219" y="984"/>
                  </a:lnTo>
                  <a:lnTo>
                    <a:pt x="2177" y="1046"/>
                  </a:lnTo>
                  <a:lnTo>
                    <a:pt x="2114" y="1067"/>
                  </a:lnTo>
                  <a:lnTo>
                    <a:pt x="2093" y="1109"/>
                  </a:lnTo>
                  <a:lnTo>
                    <a:pt x="2156" y="1172"/>
                  </a:lnTo>
                  <a:lnTo>
                    <a:pt x="2156" y="1297"/>
                  </a:lnTo>
                  <a:lnTo>
                    <a:pt x="2010" y="1423"/>
                  </a:lnTo>
                  <a:lnTo>
                    <a:pt x="2010" y="1590"/>
                  </a:lnTo>
                  <a:lnTo>
                    <a:pt x="1989" y="1716"/>
                  </a:lnTo>
                  <a:lnTo>
                    <a:pt x="1884" y="1737"/>
                  </a:lnTo>
                  <a:lnTo>
                    <a:pt x="1800" y="1821"/>
                  </a:lnTo>
                  <a:lnTo>
                    <a:pt x="1779" y="1883"/>
                  </a:lnTo>
                  <a:lnTo>
                    <a:pt x="1570" y="1925"/>
                  </a:lnTo>
                  <a:lnTo>
                    <a:pt x="1382" y="2030"/>
                  </a:lnTo>
                  <a:lnTo>
                    <a:pt x="1424" y="2113"/>
                  </a:lnTo>
                  <a:lnTo>
                    <a:pt x="1340" y="2155"/>
                  </a:lnTo>
                  <a:lnTo>
                    <a:pt x="1319" y="2239"/>
                  </a:lnTo>
                  <a:lnTo>
                    <a:pt x="1235" y="2344"/>
                  </a:lnTo>
                  <a:lnTo>
                    <a:pt x="1068" y="2365"/>
                  </a:lnTo>
                  <a:lnTo>
                    <a:pt x="1026" y="2427"/>
                  </a:lnTo>
                  <a:lnTo>
                    <a:pt x="963" y="2365"/>
                  </a:lnTo>
                  <a:lnTo>
                    <a:pt x="922" y="2302"/>
                  </a:lnTo>
                  <a:lnTo>
                    <a:pt x="796" y="2197"/>
                  </a:lnTo>
                  <a:lnTo>
                    <a:pt x="712" y="2197"/>
                  </a:lnTo>
                  <a:lnTo>
                    <a:pt x="629" y="2260"/>
                  </a:lnTo>
                  <a:lnTo>
                    <a:pt x="524" y="2260"/>
                  </a:lnTo>
                  <a:lnTo>
                    <a:pt x="440" y="2197"/>
                  </a:lnTo>
                  <a:lnTo>
                    <a:pt x="315" y="2155"/>
                  </a:lnTo>
                  <a:lnTo>
                    <a:pt x="273" y="2197"/>
                  </a:lnTo>
                  <a:lnTo>
                    <a:pt x="273" y="2365"/>
                  </a:lnTo>
                  <a:lnTo>
                    <a:pt x="273" y="2448"/>
                  </a:lnTo>
                  <a:lnTo>
                    <a:pt x="210" y="2532"/>
                  </a:lnTo>
                  <a:lnTo>
                    <a:pt x="294" y="2637"/>
                  </a:lnTo>
                  <a:lnTo>
                    <a:pt x="273" y="2657"/>
                  </a:lnTo>
                  <a:lnTo>
                    <a:pt x="273" y="2741"/>
                  </a:lnTo>
                  <a:lnTo>
                    <a:pt x="126" y="2846"/>
                  </a:lnTo>
                  <a:lnTo>
                    <a:pt x="1" y="2867"/>
                  </a:lnTo>
                  <a:lnTo>
                    <a:pt x="64" y="2950"/>
                  </a:lnTo>
                  <a:lnTo>
                    <a:pt x="168" y="3034"/>
                  </a:lnTo>
                  <a:lnTo>
                    <a:pt x="22" y="3181"/>
                  </a:lnTo>
                  <a:lnTo>
                    <a:pt x="85" y="3181"/>
                  </a:lnTo>
                  <a:lnTo>
                    <a:pt x="106" y="3390"/>
                  </a:lnTo>
                  <a:lnTo>
                    <a:pt x="106" y="3515"/>
                  </a:lnTo>
                  <a:lnTo>
                    <a:pt x="294" y="3557"/>
                  </a:lnTo>
                  <a:lnTo>
                    <a:pt x="336" y="3557"/>
                  </a:lnTo>
                  <a:lnTo>
                    <a:pt x="189" y="3787"/>
                  </a:lnTo>
                  <a:lnTo>
                    <a:pt x="126" y="3934"/>
                  </a:lnTo>
                  <a:lnTo>
                    <a:pt x="294" y="4227"/>
                  </a:lnTo>
                  <a:lnTo>
                    <a:pt x="378" y="4499"/>
                  </a:lnTo>
                  <a:lnTo>
                    <a:pt x="336" y="4562"/>
                  </a:lnTo>
                  <a:lnTo>
                    <a:pt x="398" y="4666"/>
                  </a:lnTo>
                  <a:lnTo>
                    <a:pt x="419" y="4875"/>
                  </a:lnTo>
                  <a:lnTo>
                    <a:pt x="922" y="4917"/>
                  </a:lnTo>
                  <a:lnTo>
                    <a:pt x="1005" y="5085"/>
                  </a:lnTo>
                  <a:lnTo>
                    <a:pt x="1005" y="5252"/>
                  </a:lnTo>
                  <a:lnTo>
                    <a:pt x="1047" y="5482"/>
                  </a:lnTo>
                  <a:lnTo>
                    <a:pt x="1005" y="5566"/>
                  </a:lnTo>
                  <a:lnTo>
                    <a:pt x="587" y="6131"/>
                  </a:lnTo>
                  <a:lnTo>
                    <a:pt x="1361" y="6382"/>
                  </a:lnTo>
                  <a:lnTo>
                    <a:pt x="2051" y="6340"/>
                  </a:lnTo>
                  <a:lnTo>
                    <a:pt x="2219" y="6298"/>
                  </a:lnTo>
                  <a:lnTo>
                    <a:pt x="2407" y="6319"/>
                  </a:lnTo>
                  <a:lnTo>
                    <a:pt x="2491" y="6235"/>
                  </a:lnTo>
                  <a:lnTo>
                    <a:pt x="2679" y="6194"/>
                  </a:lnTo>
                  <a:lnTo>
                    <a:pt x="2993" y="6194"/>
                  </a:lnTo>
                  <a:lnTo>
                    <a:pt x="3160" y="6173"/>
                  </a:lnTo>
                  <a:lnTo>
                    <a:pt x="3370" y="6173"/>
                  </a:lnTo>
                  <a:lnTo>
                    <a:pt x="3621" y="6068"/>
                  </a:lnTo>
                  <a:lnTo>
                    <a:pt x="3621" y="5963"/>
                  </a:lnTo>
                  <a:lnTo>
                    <a:pt x="3579" y="5859"/>
                  </a:lnTo>
                  <a:lnTo>
                    <a:pt x="3579" y="5712"/>
                  </a:lnTo>
                  <a:lnTo>
                    <a:pt x="3537" y="5545"/>
                  </a:lnTo>
                  <a:lnTo>
                    <a:pt x="3537" y="5378"/>
                  </a:lnTo>
                  <a:lnTo>
                    <a:pt x="3621" y="5273"/>
                  </a:lnTo>
                  <a:lnTo>
                    <a:pt x="3725" y="5252"/>
                  </a:lnTo>
                  <a:lnTo>
                    <a:pt x="3746" y="5147"/>
                  </a:lnTo>
                  <a:lnTo>
                    <a:pt x="3788" y="5064"/>
                  </a:lnTo>
                  <a:lnTo>
                    <a:pt x="3935" y="5043"/>
                  </a:lnTo>
                  <a:lnTo>
                    <a:pt x="3997" y="5085"/>
                  </a:lnTo>
                  <a:lnTo>
                    <a:pt x="4207" y="4980"/>
                  </a:lnTo>
                  <a:lnTo>
                    <a:pt x="4269" y="4917"/>
                  </a:lnTo>
                  <a:lnTo>
                    <a:pt x="4186" y="4875"/>
                  </a:lnTo>
                  <a:lnTo>
                    <a:pt x="4395" y="4708"/>
                  </a:lnTo>
                  <a:lnTo>
                    <a:pt x="4416" y="4645"/>
                  </a:lnTo>
                  <a:lnTo>
                    <a:pt x="4583" y="4624"/>
                  </a:lnTo>
                  <a:lnTo>
                    <a:pt x="4625" y="4666"/>
                  </a:lnTo>
                  <a:lnTo>
                    <a:pt x="4771" y="4666"/>
                  </a:lnTo>
                  <a:lnTo>
                    <a:pt x="4792" y="4603"/>
                  </a:lnTo>
                  <a:lnTo>
                    <a:pt x="4834" y="4603"/>
                  </a:lnTo>
                  <a:lnTo>
                    <a:pt x="4981" y="4750"/>
                  </a:lnTo>
                  <a:lnTo>
                    <a:pt x="5085" y="4541"/>
                  </a:lnTo>
                  <a:lnTo>
                    <a:pt x="5043" y="4310"/>
                  </a:lnTo>
                  <a:lnTo>
                    <a:pt x="5085" y="4248"/>
                  </a:lnTo>
                  <a:lnTo>
                    <a:pt x="5085" y="4185"/>
                  </a:lnTo>
                  <a:lnTo>
                    <a:pt x="5127" y="4038"/>
                  </a:lnTo>
                  <a:lnTo>
                    <a:pt x="5148" y="3829"/>
                  </a:lnTo>
                  <a:lnTo>
                    <a:pt x="5190" y="3766"/>
                  </a:lnTo>
                  <a:lnTo>
                    <a:pt x="5316" y="3725"/>
                  </a:lnTo>
                  <a:lnTo>
                    <a:pt x="5441" y="3662"/>
                  </a:lnTo>
                  <a:lnTo>
                    <a:pt x="5462" y="3578"/>
                  </a:lnTo>
                  <a:lnTo>
                    <a:pt x="5420" y="3411"/>
                  </a:lnTo>
                  <a:lnTo>
                    <a:pt x="5295" y="3348"/>
                  </a:lnTo>
                  <a:lnTo>
                    <a:pt x="5232" y="3181"/>
                  </a:lnTo>
                  <a:lnTo>
                    <a:pt x="5357" y="3097"/>
                  </a:lnTo>
                  <a:lnTo>
                    <a:pt x="5567" y="3181"/>
                  </a:lnTo>
                  <a:lnTo>
                    <a:pt x="5776" y="3181"/>
                  </a:lnTo>
                  <a:lnTo>
                    <a:pt x="5943" y="2950"/>
                  </a:lnTo>
                  <a:lnTo>
                    <a:pt x="5943" y="2783"/>
                  </a:lnTo>
                  <a:lnTo>
                    <a:pt x="5818" y="2657"/>
                  </a:lnTo>
                  <a:lnTo>
                    <a:pt x="6069" y="2323"/>
                  </a:lnTo>
                  <a:lnTo>
                    <a:pt x="6048" y="2051"/>
                  </a:lnTo>
                  <a:lnTo>
                    <a:pt x="5818" y="1695"/>
                  </a:lnTo>
                  <a:lnTo>
                    <a:pt x="5901" y="1590"/>
                  </a:lnTo>
                  <a:lnTo>
                    <a:pt x="6027" y="1465"/>
                  </a:lnTo>
                  <a:lnTo>
                    <a:pt x="6173" y="1465"/>
                  </a:lnTo>
                  <a:lnTo>
                    <a:pt x="6299" y="1318"/>
                  </a:lnTo>
                  <a:lnTo>
                    <a:pt x="6487" y="1214"/>
                  </a:lnTo>
                  <a:lnTo>
                    <a:pt x="6613" y="1297"/>
                  </a:lnTo>
                  <a:lnTo>
                    <a:pt x="6801" y="1277"/>
                  </a:lnTo>
                  <a:lnTo>
                    <a:pt x="7199" y="1172"/>
                  </a:lnTo>
                  <a:lnTo>
                    <a:pt x="7450" y="1067"/>
                  </a:lnTo>
                  <a:lnTo>
                    <a:pt x="7596" y="879"/>
                  </a:lnTo>
                  <a:lnTo>
                    <a:pt x="7471" y="858"/>
                  </a:lnTo>
                  <a:lnTo>
                    <a:pt x="7659" y="691"/>
                  </a:lnTo>
                  <a:lnTo>
                    <a:pt x="7638" y="586"/>
                  </a:lnTo>
                  <a:lnTo>
                    <a:pt x="7387" y="586"/>
                  </a:lnTo>
                  <a:lnTo>
                    <a:pt x="7324" y="691"/>
                  </a:lnTo>
                  <a:lnTo>
                    <a:pt x="7094" y="732"/>
                  </a:lnTo>
                  <a:lnTo>
                    <a:pt x="7073" y="586"/>
                  </a:lnTo>
                  <a:lnTo>
                    <a:pt x="6906" y="649"/>
                  </a:lnTo>
                  <a:lnTo>
                    <a:pt x="6655" y="795"/>
                  </a:lnTo>
                  <a:lnTo>
                    <a:pt x="6571" y="858"/>
                  </a:lnTo>
                  <a:lnTo>
                    <a:pt x="6550" y="984"/>
                  </a:lnTo>
                  <a:lnTo>
                    <a:pt x="6424" y="1067"/>
                  </a:lnTo>
                  <a:lnTo>
                    <a:pt x="6257" y="1151"/>
                  </a:lnTo>
                  <a:lnTo>
                    <a:pt x="6236" y="1193"/>
                  </a:lnTo>
                  <a:lnTo>
                    <a:pt x="6132" y="1277"/>
                  </a:lnTo>
                  <a:lnTo>
                    <a:pt x="5985" y="1277"/>
                  </a:lnTo>
                  <a:lnTo>
                    <a:pt x="5880" y="1256"/>
                  </a:lnTo>
                  <a:lnTo>
                    <a:pt x="5880" y="1172"/>
                  </a:lnTo>
                  <a:lnTo>
                    <a:pt x="5776" y="1046"/>
                  </a:lnTo>
                  <a:lnTo>
                    <a:pt x="5776" y="837"/>
                  </a:lnTo>
                  <a:lnTo>
                    <a:pt x="5755" y="691"/>
                  </a:lnTo>
                  <a:lnTo>
                    <a:pt x="5776" y="565"/>
                  </a:lnTo>
                  <a:lnTo>
                    <a:pt x="5734" y="460"/>
                  </a:lnTo>
                  <a:lnTo>
                    <a:pt x="5629" y="460"/>
                  </a:lnTo>
                  <a:lnTo>
                    <a:pt x="5608" y="356"/>
                  </a:lnTo>
                  <a:lnTo>
                    <a:pt x="5629" y="209"/>
                  </a:lnTo>
                  <a:lnTo>
                    <a:pt x="5629" y="126"/>
                  </a:lnTo>
                  <a:lnTo>
                    <a:pt x="5525" y="63"/>
                  </a:lnTo>
                  <a:lnTo>
                    <a:pt x="54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32"/>
            <p:cNvSpPr/>
            <p:nvPr/>
          </p:nvSpPr>
          <p:spPr>
            <a:xfrm>
              <a:off x="1632185" y="2425326"/>
              <a:ext cx="346739" cy="206367"/>
            </a:xfrm>
            <a:custGeom>
              <a:rect b="b" l="l" r="r" t="t"/>
              <a:pathLst>
                <a:path extrusionOk="0" h="5922" w="9501">
                  <a:moveTo>
                    <a:pt x="5064" y="0"/>
                  </a:moveTo>
                  <a:lnTo>
                    <a:pt x="4960" y="84"/>
                  </a:lnTo>
                  <a:lnTo>
                    <a:pt x="5002" y="209"/>
                  </a:lnTo>
                  <a:lnTo>
                    <a:pt x="4855" y="230"/>
                  </a:lnTo>
                  <a:lnTo>
                    <a:pt x="4751" y="209"/>
                  </a:lnTo>
                  <a:lnTo>
                    <a:pt x="4730" y="209"/>
                  </a:lnTo>
                  <a:lnTo>
                    <a:pt x="4500" y="272"/>
                  </a:lnTo>
                  <a:lnTo>
                    <a:pt x="4332" y="293"/>
                  </a:lnTo>
                  <a:lnTo>
                    <a:pt x="4228" y="502"/>
                  </a:lnTo>
                  <a:lnTo>
                    <a:pt x="4228" y="712"/>
                  </a:lnTo>
                  <a:lnTo>
                    <a:pt x="4102" y="712"/>
                  </a:lnTo>
                  <a:lnTo>
                    <a:pt x="3997" y="628"/>
                  </a:lnTo>
                  <a:lnTo>
                    <a:pt x="3851" y="691"/>
                  </a:lnTo>
                  <a:lnTo>
                    <a:pt x="3746" y="607"/>
                  </a:lnTo>
                  <a:lnTo>
                    <a:pt x="3642" y="628"/>
                  </a:lnTo>
                  <a:lnTo>
                    <a:pt x="3537" y="753"/>
                  </a:lnTo>
                  <a:lnTo>
                    <a:pt x="3432" y="732"/>
                  </a:lnTo>
                  <a:lnTo>
                    <a:pt x="3391" y="607"/>
                  </a:lnTo>
                  <a:lnTo>
                    <a:pt x="3244" y="607"/>
                  </a:lnTo>
                  <a:lnTo>
                    <a:pt x="3056" y="712"/>
                  </a:lnTo>
                  <a:lnTo>
                    <a:pt x="2972" y="649"/>
                  </a:lnTo>
                  <a:lnTo>
                    <a:pt x="2805" y="628"/>
                  </a:lnTo>
                  <a:lnTo>
                    <a:pt x="2763" y="691"/>
                  </a:lnTo>
                  <a:lnTo>
                    <a:pt x="2700" y="691"/>
                  </a:lnTo>
                  <a:lnTo>
                    <a:pt x="2595" y="607"/>
                  </a:lnTo>
                  <a:lnTo>
                    <a:pt x="2386" y="691"/>
                  </a:lnTo>
                  <a:lnTo>
                    <a:pt x="2344" y="628"/>
                  </a:lnTo>
                  <a:lnTo>
                    <a:pt x="2219" y="544"/>
                  </a:lnTo>
                  <a:lnTo>
                    <a:pt x="1884" y="502"/>
                  </a:lnTo>
                  <a:lnTo>
                    <a:pt x="1759" y="419"/>
                  </a:lnTo>
                  <a:lnTo>
                    <a:pt x="1675" y="419"/>
                  </a:lnTo>
                  <a:lnTo>
                    <a:pt x="1570" y="523"/>
                  </a:lnTo>
                  <a:lnTo>
                    <a:pt x="1382" y="523"/>
                  </a:lnTo>
                  <a:lnTo>
                    <a:pt x="963" y="586"/>
                  </a:lnTo>
                  <a:lnTo>
                    <a:pt x="859" y="628"/>
                  </a:lnTo>
                  <a:lnTo>
                    <a:pt x="671" y="544"/>
                  </a:lnTo>
                  <a:lnTo>
                    <a:pt x="608" y="544"/>
                  </a:lnTo>
                  <a:lnTo>
                    <a:pt x="566" y="649"/>
                  </a:lnTo>
                  <a:lnTo>
                    <a:pt x="608" y="921"/>
                  </a:lnTo>
                  <a:lnTo>
                    <a:pt x="650" y="1004"/>
                  </a:lnTo>
                  <a:lnTo>
                    <a:pt x="733" y="1151"/>
                  </a:lnTo>
                  <a:lnTo>
                    <a:pt x="859" y="1235"/>
                  </a:lnTo>
                  <a:lnTo>
                    <a:pt x="817" y="1318"/>
                  </a:lnTo>
                  <a:lnTo>
                    <a:pt x="838" y="1381"/>
                  </a:lnTo>
                  <a:lnTo>
                    <a:pt x="880" y="1465"/>
                  </a:lnTo>
                  <a:lnTo>
                    <a:pt x="838" y="1653"/>
                  </a:lnTo>
                  <a:lnTo>
                    <a:pt x="754" y="1653"/>
                  </a:lnTo>
                  <a:lnTo>
                    <a:pt x="650" y="1737"/>
                  </a:lnTo>
                  <a:lnTo>
                    <a:pt x="629" y="1904"/>
                  </a:lnTo>
                  <a:lnTo>
                    <a:pt x="252" y="2302"/>
                  </a:lnTo>
                  <a:lnTo>
                    <a:pt x="294" y="2469"/>
                  </a:lnTo>
                  <a:lnTo>
                    <a:pt x="294" y="2637"/>
                  </a:lnTo>
                  <a:lnTo>
                    <a:pt x="147" y="2616"/>
                  </a:lnTo>
                  <a:lnTo>
                    <a:pt x="43" y="2888"/>
                  </a:lnTo>
                  <a:lnTo>
                    <a:pt x="22" y="3097"/>
                  </a:lnTo>
                  <a:lnTo>
                    <a:pt x="1" y="3097"/>
                  </a:lnTo>
                  <a:lnTo>
                    <a:pt x="126" y="3222"/>
                  </a:lnTo>
                  <a:lnTo>
                    <a:pt x="294" y="3327"/>
                  </a:lnTo>
                  <a:lnTo>
                    <a:pt x="315" y="3432"/>
                  </a:lnTo>
                  <a:lnTo>
                    <a:pt x="440" y="3432"/>
                  </a:lnTo>
                  <a:lnTo>
                    <a:pt x="524" y="3348"/>
                  </a:lnTo>
                  <a:lnTo>
                    <a:pt x="629" y="3348"/>
                  </a:lnTo>
                  <a:lnTo>
                    <a:pt x="838" y="3453"/>
                  </a:lnTo>
                  <a:lnTo>
                    <a:pt x="984" y="3473"/>
                  </a:lnTo>
                  <a:lnTo>
                    <a:pt x="1152" y="3536"/>
                  </a:lnTo>
                  <a:lnTo>
                    <a:pt x="1194" y="3641"/>
                  </a:lnTo>
                  <a:lnTo>
                    <a:pt x="1340" y="3683"/>
                  </a:lnTo>
                  <a:lnTo>
                    <a:pt x="1487" y="3641"/>
                  </a:lnTo>
                  <a:lnTo>
                    <a:pt x="1612" y="3641"/>
                  </a:lnTo>
                  <a:lnTo>
                    <a:pt x="1717" y="3515"/>
                  </a:lnTo>
                  <a:lnTo>
                    <a:pt x="2114" y="3453"/>
                  </a:lnTo>
                  <a:lnTo>
                    <a:pt x="2240" y="3369"/>
                  </a:lnTo>
                  <a:lnTo>
                    <a:pt x="2386" y="3348"/>
                  </a:lnTo>
                  <a:lnTo>
                    <a:pt x="2344" y="3201"/>
                  </a:lnTo>
                  <a:lnTo>
                    <a:pt x="2386" y="3139"/>
                  </a:lnTo>
                  <a:lnTo>
                    <a:pt x="2344" y="2992"/>
                  </a:lnTo>
                  <a:lnTo>
                    <a:pt x="2428" y="3013"/>
                  </a:lnTo>
                  <a:lnTo>
                    <a:pt x="2449" y="2992"/>
                  </a:lnTo>
                  <a:lnTo>
                    <a:pt x="2554" y="3034"/>
                  </a:lnTo>
                  <a:lnTo>
                    <a:pt x="2616" y="2992"/>
                  </a:lnTo>
                  <a:lnTo>
                    <a:pt x="2742" y="2992"/>
                  </a:lnTo>
                  <a:lnTo>
                    <a:pt x="2763" y="2929"/>
                  </a:lnTo>
                  <a:lnTo>
                    <a:pt x="2867" y="3055"/>
                  </a:lnTo>
                  <a:lnTo>
                    <a:pt x="3014" y="3055"/>
                  </a:lnTo>
                  <a:lnTo>
                    <a:pt x="3181" y="3243"/>
                  </a:lnTo>
                  <a:lnTo>
                    <a:pt x="3370" y="3243"/>
                  </a:lnTo>
                  <a:lnTo>
                    <a:pt x="3391" y="3201"/>
                  </a:lnTo>
                  <a:lnTo>
                    <a:pt x="3453" y="3201"/>
                  </a:lnTo>
                  <a:lnTo>
                    <a:pt x="3642" y="3369"/>
                  </a:lnTo>
                  <a:lnTo>
                    <a:pt x="3788" y="3453"/>
                  </a:lnTo>
                  <a:lnTo>
                    <a:pt x="3809" y="3641"/>
                  </a:lnTo>
                  <a:lnTo>
                    <a:pt x="3809" y="3787"/>
                  </a:lnTo>
                  <a:lnTo>
                    <a:pt x="3956" y="3850"/>
                  </a:lnTo>
                  <a:lnTo>
                    <a:pt x="3956" y="3892"/>
                  </a:lnTo>
                  <a:lnTo>
                    <a:pt x="4102" y="4038"/>
                  </a:lnTo>
                  <a:lnTo>
                    <a:pt x="4269" y="4143"/>
                  </a:lnTo>
                  <a:lnTo>
                    <a:pt x="4290" y="4248"/>
                  </a:lnTo>
                  <a:lnTo>
                    <a:pt x="4269" y="4352"/>
                  </a:lnTo>
                  <a:lnTo>
                    <a:pt x="4332" y="4457"/>
                  </a:lnTo>
                  <a:lnTo>
                    <a:pt x="4311" y="4499"/>
                  </a:lnTo>
                  <a:lnTo>
                    <a:pt x="4123" y="4499"/>
                  </a:lnTo>
                  <a:lnTo>
                    <a:pt x="4060" y="4415"/>
                  </a:lnTo>
                  <a:lnTo>
                    <a:pt x="3893" y="4478"/>
                  </a:lnTo>
                  <a:lnTo>
                    <a:pt x="3788" y="4478"/>
                  </a:lnTo>
                  <a:lnTo>
                    <a:pt x="3767" y="4687"/>
                  </a:lnTo>
                  <a:lnTo>
                    <a:pt x="3767" y="4834"/>
                  </a:lnTo>
                  <a:lnTo>
                    <a:pt x="3704" y="4813"/>
                  </a:lnTo>
                  <a:lnTo>
                    <a:pt x="3600" y="5022"/>
                  </a:lnTo>
                  <a:lnTo>
                    <a:pt x="3600" y="5126"/>
                  </a:lnTo>
                  <a:lnTo>
                    <a:pt x="3495" y="5106"/>
                  </a:lnTo>
                  <a:lnTo>
                    <a:pt x="3432" y="5147"/>
                  </a:lnTo>
                  <a:lnTo>
                    <a:pt x="3537" y="5315"/>
                  </a:lnTo>
                  <a:lnTo>
                    <a:pt x="3684" y="5357"/>
                  </a:lnTo>
                  <a:lnTo>
                    <a:pt x="3893" y="5357"/>
                  </a:lnTo>
                  <a:lnTo>
                    <a:pt x="3976" y="5294"/>
                  </a:lnTo>
                  <a:lnTo>
                    <a:pt x="4165" y="5294"/>
                  </a:lnTo>
                  <a:lnTo>
                    <a:pt x="4269" y="5357"/>
                  </a:lnTo>
                  <a:lnTo>
                    <a:pt x="4290" y="5252"/>
                  </a:lnTo>
                  <a:lnTo>
                    <a:pt x="4228" y="5189"/>
                  </a:lnTo>
                  <a:lnTo>
                    <a:pt x="4228" y="5106"/>
                  </a:lnTo>
                  <a:lnTo>
                    <a:pt x="4228" y="5022"/>
                  </a:lnTo>
                  <a:lnTo>
                    <a:pt x="4290" y="5106"/>
                  </a:lnTo>
                  <a:lnTo>
                    <a:pt x="4374" y="5106"/>
                  </a:lnTo>
                  <a:lnTo>
                    <a:pt x="4583" y="4834"/>
                  </a:lnTo>
                  <a:lnTo>
                    <a:pt x="4541" y="4771"/>
                  </a:lnTo>
                  <a:lnTo>
                    <a:pt x="4604" y="4771"/>
                  </a:lnTo>
                  <a:lnTo>
                    <a:pt x="4730" y="4603"/>
                  </a:lnTo>
                  <a:lnTo>
                    <a:pt x="4730" y="4478"/>
                  </a:lnTo>
                  <a:lnTo>
                    <a:pt x="4813" y="4394"/>
                  </a:lnTo>
                  <a:lnTo>
                    <a:pt x="4939" y="4394"/>
                  </a:lnTo>
                  <a:lnTo>
                    <a:pt x="5064" y="4269"/>
                  </a:lnTo>
                  <a:lnTo>
                    <a:pt x="5127" y="4310"/>
                  </a:lnTo>
                  <a:lnTo>
                    <a:pt x="5127" y="4352"/>
                  </a:lnTo>
                  <a:lnTo>
                    <a:pt x="5232" y="4352"/>
                  </a:lnTo>
                  <a:lnTo>
                    <a:pt x="5274" y="4289"/>
                  </a:lnTo>
                  <a:lnTo>
                    <a:pt x="5336" y="4206"/>
                  </a:lnTo>
                  <a:lnTo>
                    <a:pt x="5357" y="4269"/>
                  </a:lnTo>
                  <a:lnTo>
                    <a:pt x="5441" y="4310"/>
                  </a:lnTo>
                  <a:lnTo>
                    <a:pt x="5525" y="4352"/>
                  </a:lnTo>
                  <a:lnTo>
                    <a:pt x="5692" y="4310"/>
                  </a:lnTo>
                  <a:lnTo>
                    <a:pt x="5567" y="4373"/>
                  </a:lnTo>
                  <a:lnTo>
                    <a:pt x="5483" y="4415"/>
                  </a:lnTo>
                  <a:lnTo>
                    <a:pt x="5378" y="4394"/>
                  </a:lnTo>
                  <a:lnTo>
                    <a:pt x="5211" y="4415"/>
                  </a:lnTo>
                  <a:lnTo>
                    <a:pt x="5064" y="4415"/>
                  </a:lnTo>
                  <a:lnTo>
                    <a:pt x="5127" y="4478"/>
                  </a:lnTo>
                  <a:lnTo>
                    <a:pt x="5336" y="4478"/>
                  </a:lnTo>
                  <a:lnTo>
                    <a:pt x="5483" y="4561"/>
                  </a:lnTo>
                  <a:lnTo>
                    <a:pt x="5462" y="4582"/>
                  </a:lnTo>
                  <a:lnTo>
                    <a:pt x="5420" y="4624"/>
                  </a:lnTo>
                  <a:lnTo>
                    <a:pt x="5483" y="4708"/>
                  </a:lnTo>
                  <a:lnTo>
                    <a:pt x="5567" y="4708"/>
                  </a:lnTo>
                  <a:lnTo>
                    <a:pt x="5671" y="4771"/>
                  </a:lnTo>
                  <a:lnTo>
                    <a:pt x="5797" y="4708"/>
                  </a:lnTo>
                  <a:lnTo>
                    <a:pt x="5943" y="4687"/>
                  </a:lnTo>
                  <a:lnTo>
                    <a:pt x="6069" y="4729"/>
                  </a:lnTo>
                  <a:lnTo>
                    <a:pt x="6173" y="4792"/>
                  </a:lnTo>
                  <a:lnTo>
                    <a:pt x="6194" y="4708"/>
                  </a:lnTo>
                  <a:lnTo>
                    <a:pt x="6257" y="4729"/>
                  </a:lnTo>
                  <a:lnTo>
                    <a:pt x="6278" y="4875"/>
                  </a:lnTo>
                  <a:lnTo>
                    <a:pt x="6362" y="4938"/>
                  </a:lnTo>
                  <a:lnTo>
                    <a:pt x="6299" y="4980"/>
                  </a:lnTo>
                  <a:lnTo>
                    <a:pt x="6111" y="5022"/>
                  </a:lnTo>
                  <a:lnTo>
                    <a:pt x="5943" y="5126"/>
                  </a:lnTo>
                  <a:lnTo>
                    <a:pt x="5797" y="5315"/>
                  </a:lnTo>
                  <a:lnTo>
                    <a:pt x="5901" y="5357"/>
                  </a:lnTo>
                  <a:lnTo>
                    <a:pt x="5985" y="5294"/>
                  </a:lnTo>
                  <a:lnTo>
                    <a:pt x="6111" y="5357"/>
                  </a:lnTo>
                  <a:lnTo>
                    <a:pt x="6173" y="5336"/>
                  </a:lnTo>
                  <a:lnTo>
                    <a:pt x="6362" y="5503"/>
                  </a:lnTo>
                  <a:lnTo>
                    <a:pt x="6383" y="5566"/>
                  </a:lnTo>
                  <a:lnTo>
                    <a:pt x="6299" y="5775"/>
                  </a:lnTo>
                  <a:lnTo>
                    <a:pt x="6278" y="5838"/>
                  </a:lnTo>
                  <a:lnTo>
                    <a:pt x="6383" y="5922"/>
                  </a:lnTo>
                  <a:lnTo>
                    <a:pt x="6592" y="5922"/>
                  </a:lnTo>
                  <a:lnTo>
                    <a:pt x="6780" y="5817"/>
                  </a:lnTo>
                  <a:lnTo>
                    <a:pt x="7031" y="5629"/>
                  </a:lnTo>
                  <a:lnTo>
                    <a:pt x="7220" y="5629"/>
                  </a:lnTo>
                  <a:lnTo>
                    <a:pt x="7324" y="5503"/>
                  </a:lnTo>
                  <a:lnTo>
                    <a:pt x="7450" y="5419"/>
                  </a:lnTo>
                  <a:lnTo>
                    <a:pt x="7680" y="5440"/>
                  </a:lnTo>
                  <a:lnTo>
                    <a:pt x="7889" y="5440"/>
                  </a:lnTo>
                  <a:lnTo>
                    <a:pt x="7952" y="5336"/>
                  </a:lnTo>
                  <a:lnTo>
                    <a:pt x="7889" y="5231"/>
                  </a:lnTo>
                  <a:lnTo>
                    <a:pt x="7952" y="5210"/>
                  </a:lnTo>
                  <a:lnTo>
                    <a:pt x="7994" y="5126"/>
                  </a:lnTo>
                  <a:lnTo>
                    <a:pt x="7847" y="5106"/>
                  </a:lnTo>
                  <a:lnTo>
                    <a:pt x="7659" y="5126"/>
                  </a:lnTo>
                  <a:lnTo>
                    <a:pt x="7638" y="5252"/>
                  </a:lnTo>
                  <a:lnTo>
                    <a:pt x="7513" y="5189"/>
                  </a:lnTo>
                  <a:lnTo>
                    <a:pt x="7450" y="5189"/>
                  </a:lnTo>
                  <a:lnTo>
                    <a:pt x="7345" y="5294"/>
                  </a:lnTo>
                  <a:lnTo>
                    <a:pt x="7303" y="5252"/>
                  </a:lnTo>
                  <a:lnTo>
                    <a:pt x="7010" y="4938"/>
                  </a:lnTo>
                  <a:lnTo>
                    <a:pt x="6948" y="4813"/>
                  </a:lnTo>
                  <a:lnTo>
                    <a:pt x="6885" y="4687"/>
                  </a:lnTo>
                  <a:lnTo>
                    <a:pt x="6822" y="4708"/>
                  </a:lnTo>
                  <a:lnTo>
                    <a:pt x="6885" y="4875"/>
                  </a:lnTo>
                  <a:lnTo>
                    <a:pt x="7094" y="5106"/>
                  </a:lnTo>
                  <a:lnTo>
                    <a:pt x="7261" y="5294"/>
                  </a:lnTo>
                  <a:lnTo>
                    <a:pt x="7220" y="5315"/>
                  </a:lnTo>
                  <a:lnTo>
                    <a:pt x="7094" y="5294"/>
                  </a:lnTo>
                  <a:lnTo>
                    <a:pt x="7031" y="5210"/>
                  </a:lnTo>
                  <a:lnTo>
                    <a:pt x="7010" y="5085"/>
                  </a:lnTo>
                  <a:lnTo>
                    <a:pt x="6927" y="5043"/>
                  </a:lnTo>
                  <a:lnTo>
                    <a:pt x="6885" y="5106"/>
                  </a:lnTo>
                  <a:lnTo>
                    <a:pt x="6885" y="5022"/>
                  </a:lnTo>
                  <a:lnTo>
                    <a:pt x="6822" y="5022"/>
                  </a:lnTo>
                  <a:lnTo>
                    <a:pt x="6780" y="5043"/>
                  </a:lnTo>
                  <a:lnTo>
                    <a:pt x="6780" y="5001"/>
                  </a:lnTo>
                  <a:lnTo>
                    <a:pt x="6822" y="4917"/>
                  </a:lnTo>
                  <a:lnTo>
                    <a:pt x="6801" y="4875"/>
                  </a:lnTo>
                  <a:lnTo>
                    <a:pt x="6717" y="4896"/>
                  </a:lnTo>
                  <a:lnTo>
                    <a:pt x="6676" y="4834"/>
                  </a:lnTo>
                  <a:lnTo>
                    <a:pt x="6592" y="4771"/>
                  </a:lnTo>
                  <a:lnTo>
                    <a:pt x="6404" y="4792"/>
                  </a:lnTo>
                  <a:lnTo>
                    <a:pt x="6320" y="4729"/>
                  </a:lnTo>
                  <a:lnTo>
                    <a:pt x="6362" y="4687"/>
                  </a:lnTo>
                  <a:lnTo>
                    <a:pt x="6487" y="4708"/>
                  </a:lnTo>
                  <a:lnTo>
                    <a:pt x="6529" y="4624"/>
                  </a:lnTo>
                  <a:lnTo>
                    <a:pt x="6634" y="4708"/>
                  </a:lnTo>
                  <a:lnTo>
                    <a:pt x="6738" y="4708"/>
                  </a:lnTo>
                  <a:lnTo>
                    <a:pt x="6780" y="4624"/>
                  </a:lnTo>
                  <a:lnTo>
                    <a:pt x="6885" y="4603"/>
                  </a:lnTo>
                  <a:lnTo>
                    <a:pt x="7052" y="4415"/>
                  </a:lnTo>
                  <a:lnTo>
                    <a:pt x="7052" y="4373"/>
                  </a:lnTo>
                  <a:lnTo>
                    <a:pt x="7136" y="4394"/>
                  </a:lnTo>
                  <a:lnTo>
                    <a:pt x="7136" y="4457"/>
                  </a:lnTo>
                  <a:lnTo>
                    <a:pt x="7031" y="4582"/>
                  </a:lnTo>
                  <a:lnTo>
                    <a:pt x="6989" y="4603"/>
                  </a:lnTo>
                  <a:lnTo>
                    <a:pt x="7010" y="4666"/>
                  </a:lnTo>
                  <a:lnTo>
                    <a:pt x="7094" y="4624"/>
                  </a:lnTo>
                  <a:lnTo>
                    <a:pt x="7220" y="4457"/>
                  </a:lnTo>
                  <a:lnTo>
                    <a:pt x="7241" y="4373"/>
                  </a:lnTo>
                  <a:lnTo>
                    <a:pt x="7157" y="4289"/>
                  </a:lnTo>
                  <a:lnTo>
                    <a:pt x="7136" y="4248"/>
                  </a:lnTo>
                  <a:lnTo>
                    <a:pt x="7199" y="4206"/>
                  </a:lnTo>
                  <a:lnTo>
                    <a:pt x="7261" y="4352"/>
                  </a:lnTo>
                  <a:lnTo>
                    <a:pt x="7345" y="4373"/>
                  </a:lnTo>
                  <a:lnTo>
                    <a:pt x="7450" y="4289"/>
                  </a:lnTo>
                  <a:lnTo>
                    <a:pt x="7617" y="4310"/>
                  </a:lnTo>
                  <a:lnTo>
                    <a:pt x="7722" y="4248"/>
                  </a:lnTo>
                  <a:lnTo>
                    <a:pt x="7868" y="4248"/>
                  </a:lnTo>
                  <a:lnTo>
                    <a:pt x="7973" y="4101"/>
                  </a:lnTo>
                  <a:lnTo>
                    <a:pt x="8057" y="4038"/>
                  </a:lnTo>
                  <a:lnTo>
                    <a:pt x="8182" y="4038"/>
                  </a:lnTo>
                  <a:lnTo>
                    <a:pt x="8203" y="3934"/>
                  </a:lnTo>
                  <a:lnTo>
                    <a:pt x="8287" y="3871"/>
                  </a:lnTo>
                  <a:lnTo>
                    <a:pt x="8454" y="3871"/>
                  </a:lnTo>
                  <a:lnTo>
                    <a:pt x="8580" y="3829"/>
                  </a:lnTo>
                  <a:lnTo>
                    <a:pt x="8663" y="3829"/>
                  </a:lnTo>
                  <a:lnTo>
                    <a:pt x="8663" y="3892"/>
                  </a:lnTo>
                  <a:lnTo>
                    <a:pt x="8768" y="3850"/>
                  </a:lnTo>
                  <a:lnTo>
                    <a:pt x="8789" y="3578"/>
                  </a:lnTo>
                  <a:lnTo>
                    <a:pt x="8873" y="3557"/>
                  </a:lnTo>
                  <a:lnTo>
                    <a:pt x="8998" y="3348"/>
                  </a:lnTo>
                  <a:lnTo>
                    <a:pt x="9291" y="3327"/>
                  </a:lnTo>
                  <a:lnTo>
                    <a:pt x="9396" y="3243"/>
                  </a:lnTo>
                  <a:lnTo>
                    <a:pt x="9354" y="3118"/>
                  </a:lnTo>
                  <a:lnTo>
                    <a:pt x="9438" y="2909"/>
                  </a:lnTo>
                  <a:lnTo>
                    <a:pt x="9417" y="2720"/>
                  </a:lnTo>
                  <a:lnTo>
                    <a:pt x="9228" y="2616"/>
                  </a:lnTo>
                  <a:lnTo>
                    <a:pt x="9291" y="2365"/>
                  </a:lnTo>
                  <a:lnTo>
                    <a:pt x="9396" y="2323"/>
                  </a:lnTo>
                  <a:lnTo>
                    <a:pt x="9500" y="2197"/>
                  </a:lnTo>
                  <a:lnTo>
                    <a:pt x="9500" y="2072"/>
                  </a:lnTo>
                  <a:lnTo>
                    <a:pt x="9417" y="2009"/>
                  </a:lnTo>
                  <a:lnTo>
                    <a:pt x="9354" y="1883"/>
                  </a:lnTo>
                  <a:lnTo>
                    <a:pt x="9291" y="1967"/>
                  </a:lnTo>
                  <a:lnTo>
                    <a:pt x="9103" y="1946"/>
                  </a:lnTo>
                  <a:lnTo>
                    <a:pt x="8935" y="1841"/>
                  </a:lnTo>
                  <a:lnTo>
                    <a:pt x="8810" y="1862"/>
                  </a:lnTo>
                  <a:lnTo>
                    <a:pt x="8705" y="1800"/>
                  </a:lnTo>
                  <a:lnTo>
                    <a:pt x="8559" y="1779"/>
                  </a:lnTo>
                  <a:lnTo>
                    <a:pt x="8349" y="1758"/>
                  </a:lnTo>
                  <a:lnTo>
                    <a:pt x="8266" y="1841"/>
                  </a:lnTo>
                  <a:lnTo>
                    <a:pt x="8203" y="1695"/>
                  </a:lnTo>
                  <a:lnTo>
                    <a:pt x="8057" y="1590"/>
                  </a:lnTo>
                  <a:lnTo>
                    <a:pt x="7931" y="1318"/>
                  </a:lnTo>
                  <a:lnTo>
                    <a:pt x="7826" y="1339"/>
                  </a:lnTo>
                  <a:lnTo>
                    <a:pt x="7638" y="1465"/>
                  </a:lnTo>
                  <a:lnTo>
                    <a:pt x="7513" y="1444"/>
                  </a:lnTo>
                  <a:lnTo>
                    <a:pt x="7366" y="1486"/>
                  </a:lnTo>
                  <a:lnTo>
                    <a:pt x="7220" y="1423"/>
                  </a:lnTo>
                  <a:lnTo>
                    <a:pt x="7115" y="1528"/>
                  </a:lnTo>
                  <a:lnTo>
                    <a:pt x="6843" y="1256"/>
                  </a:lnTo>
                  <a:lnTo>
                    <a:pt x="6780" y="1067"/>
                  </a:lnTo>
                  <a:lnTo>
                    <a:pt x="6780" y="921"/>
                  </a:lnTo>
                  <a:lnTo>
                    <a:pt x="6676" y="921"/>
                  </a:lnTo>
                  <a:lnTo>
                    <a:pt x="6676" y="795"/>
                  </a:lnTo>
                  <a:lnTo>
                    <a:pt x="6529" y="691"/>
                  </a:lnTo>
                  <a:lnTo>
                    <a:pt x="6215" y="732"/>
                  </a:lnTo>
                  <a:lnTo>
                    <a:pt x="6069" y="523"/>
                  </a:lnTo>
                  <a:lnTo>
                    <a:pt x="6111" y="398"/>
                  </a:lnTo>
                  <a:lnTo>
                    <a:pt x="6006" y="293"/>
                  </a:lnTo>
                  <a:lnTo>
                    <a:pt x="5901" y="21"/>
                  </a:lnTo>
                  <a:lnTo>
                    <a:pt x="5776" y="21"/>
                  </a:lnTo>
                  <a:lnTo>
                    <a:pt x="5650" y="105"/>
                  </a:lnTo>
                  <a:lnTo>
                    <a:pt x="5357" y="105"/>
                  </a:lnTo>
                  <a:lnTo>
                    <a:pt x="506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32"/>
            <p:cNvSpPr/>
            <p:nvPr/>
          </p:nvSpPr>
          <p:spPr>
            <a:xfrm>
              <a:off x="1717738" y="2527392"/>
              <a:ext cx="72589" cy="77327"/>
            </a:xfrm>
            <a:custGeom>
              <a:rect b="b" l="l" r="r" t="t"/>
              <a:pathLst>
                <a:path extrusionOk="0" h="2219" w="1989">
                  <a:moveTo>
                    <a:pt x="419" y="0"/>
                  </a:moveTo>
                  <a:lnTo>
                    <a:pt x="398" y="63"/>
                  </a:lnTo>
                  <a:lnTo>
                    <a:pt x="272" y="63"/>
                  </a:lnTo>
                  <a:lnTo>
                    <a:pt x="210" y="105"/>
                  </a:lnTo>
                  <a:lnTo>
                    <a:pt x="105" y="63"/>
                  </a:lnTo>
                  <a:lnTo>
                    <a:pt x="84" y="84"/>
                  </a:lnTo>
                  <a:lnTo>
                    <a:pt x="0" y="63"/>
                  </a:lnTo>
                  <a:lnTo>
                    <a:pt x="42" y="210"/>
                  </a:lnTo>
                  <a:lnTo>
                    <a:pt x="0" y="272"/>
                  </a:lnTo>
                  <a:lnTo>
                    <a:pt x="42" y="419"/>
                  </a:lnTo>
                  <a:lnTo>
                    <a:pt x="251" y="377"/>
                  </a:lnTo>
                  <a:lnTo>
                    <a:pt x="314" y="628"/>
                  </a:lnTo>
                  <a:lnTo>
                    <a:pt x="565" y="837"/>
                  </a:lnTo>
                  <a:lnTo>
                    <a:pt x="586" y="942"/>
                  </a:lnTo>
                  <a:lnTo>
                    <a:pt x="900" y="1214"/>
                  </a:lnTo>
                  <a:lnTo>
                    <a:pt x="921" y="1360"/>
                  </a:lnTo>
                  <a:lnTo>
                    <a:pt x="1026" y="1528"/>
                  </a:lnTo>
                  <a:lnTo>
                    <a:pt x="1005" y="2072"/>
                  </a:lnTo>
                  <a:lnTo>
                    <a:pt x="1088" y="2218"/>
                  </a:lnTo>
                  <a:lnTo>
                    <a:pt x="1151" y="2177"/>
                  </a:lnTo>
                  <a:lnTo>
                    <a:pt x="1256" y="2197"/>
                  </a:lnTo>
                  <a:lnTo>
                    <a:pt x="1256" y="2093"/>
                  </a:lnTo>
                  <a:lnTo>
                    <a:pt x="1360" y="1884"/>
                  </a:lnTo>
                  <a:lnTo>
                    <a:pt x="1423" y="1905"/>
                  </a:lnTo>
                  <a:lnTo>
                    <a:pt x="1423" y="1758"/>
                  </a:lnTo>
                  <a:lnTo>
                    <a:pt x="1444" y="1549"/>
                  </a:lnTo>
                  <a:lnTo>
                    <a:pt x="1549" y="1549"/>
                  </a:lnTo>
                  <a:lnTo>
                    <a:pt x="1716" y="1486"/>
                  </a:lnTo>
                  <a:lnTo>
                    <a:pt x="1779" y="1570"/>
                  </a:lnTo>
                  <a:lnTo>
                    <a:pt x="1967" y="1570"/>
                  </a:lnTo>
                  <a:lnTo>
                    <a:pt x="1988" y="1528"/>
                  </a:lnTo>
                  <a:lnTo>
                    <a:pt x="1925" y="1423"/>
                  </a:lnTo>
                  <a:lnTo>
                    <a:pt x="1946" y="1319"/>
                  </a:lnTo>
                  <a:lnTo>
                    <a:pt x="1925" y="1214"/>
                  </a:lnTo>
                  <a:lnTo>
                    <a:pt x="1758" y="1109"/>
                  </a:lnTo>
                  <a:lnTo>
                    <a:pt x="1612" y="963"/>
                  </a:lnTo>
                  <a:lnTo>
                    <a:pt x="1612" y="921"/>
                  </a:lnTo>
                  <a:lnTo>
                    <a:pt x="1465" y="858"/>
                  </a:lnTo>
                  <a:lnTo>
                    <a:pt x="1465" y="712"/>
                  </a:lnTo>
                  <a:lnTo>
                    <a:pt x="1444" y="524"/>
                  </a:lnTo>
                  <a:lnTo>
                    <a:pt x="1298" y="440"/>
                  </a:lnTo>
                  <a:lnTo>
                    <a:pt x="1109" y="272"/>
                  </a:lnTo>
                  <a:lnTo>
                    <a:pt x="1047" y="272"/>
                  </a:lnTo>
                  <a:lnTo>
                    <a:pt x="1026" y="314"/>
                  </a:lnTo>
                  <a:lnTo>
                    <a:pt x="837" y="314"/>
                  </a:lnTo>
                  <a:lnTo>
                    <a:pt x="670" y="126"/>
                  </a:lnTo>
                  <a:lnTo>
                    <a:pt x="523" y="126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32"/>
            <p:cNvSpPr/>
            <p:nvPr/>
          </p:nvSpPr>
          <p:spPr>
            <a:xfrm>
              <a:off x="1601673" y="2540529"/>
              <a:ext cx="186343" cy="113777"/>
            </a:xfrm>
            <a:custGeom>
              <a:rect b="b" l="l" r="r" t="t"/>
              <a:pathLst>
                <a:path extrusionOk="0" h="3265" w="5106">
                  <a:moveTo>
                    <a:pt x="3431" y="0"/>
                  </a:moveTo>
                  <a:lnTo>
                    <a:pt x="3076" y="63"/>
                  </a:lnTo>
                  <a:lnTo>
                    <a:pt x="2950" y="147"/>
                  </a:lnTo>
                  <a:lnTo>
                    <a:pt x="2553" y="209"/>
                  </a:lnTo>
                  <a:lnTo>
                    <a:pt x="2448" y="335"/>
                  </a:lnTo>
                  <a:lnTo>
                    <a:pt x="2323" y="335"/>
                  </a:lnTo>
                  <a:lnTo>
                    <a:pt x="2176" y="377"/>
                  </a:lnTo>
                  <a:lnTo>
                    <a:pt x="2030" y="335"/>
                  </a:lnTo>
                  <a:lnTo>
                    <a:pt x="1988" y="230"/>
                  </a:lnTo>
                  <a:lnTo>
                    <a:pt x="1820" y="167"/>
                  </a:lnTo>
                  <a:lnTo>
                    <a:pt x="1674" y="147"/>
                  </a:lnTo>
                  <a:lnTo>
                    <a:pt x="1465" y="42"/>
                  </a:lnTo>
                  <a:lnTo>
                    <a:pt x="1360" y="42"/>
                  </a:lnTo>
                  <a:lnTo>
                    <a:pt x="1276" y="126"/>
                  </a:lnTo>
                  <a:lnTo>
                    <a:pt x="1151" y="126"/>
                  </a:lnTo>
                  <a:lnTo>
                    <a:pt x="1172" y="147"/>
                  </a:lnTo>
                  <a:lnTo>
                    <a:pt x="1130" y="272"/>
                  </a:lnTo>
                  <a:lnTo>
                    <a:pt x="962" y="314"/>
                  </a:lnTo>
                  <a:lnTo>
                    <a:pt x="858" y="544"/>
                  </a:lnTo>
                  <a:lnTo>
                    <a:pt x="732" y="879"/>
                  </a:lnTo>
                  <a:lnTo>
                    <a:pt x="523" y="1193"/>
                  </a:lnTo>
                  <a:lnTo>
                    <a:pt x="544" y="1297"/>
                  </a:lnTo>
                  <a:lnTo>
                    <a:pt x="439" y="1402"/>
                  </a:lnTo>
                  <a:lnTo>
                    <a:pt x="293" y="1381"/>
                  </a:lnTo>
                  <a:lnTo>
                    <a:pt x="230" y="1486"/>
                  </a:lnTo>
                  <a:lnTo>
                    <a:pt x="126" y="1507"/>
                  </a:lnTo>
                  <a:lnTo>
                    <a:pt x="0" y="1632"/>
                  </a:lnTo>
                  <a:lnTo>
                    <a:pt x="126" y="1674"/>
                  </a:lnTo>
                  <a:lnTo>
                    <a:pt x="146" y="1737"/>
                  </a:lnTo>
                  <a:lnTo>
                    <a:pt x="335" y="1946"/>
                  </a:lnTo>
                  <a:lnTo>
                    <a:pt x="356" y="2051"/>
                  </a:lnTo>
                  <a:lnTo>
                    <a:pt x="523" y="2134"/>
                  </a:lnTo>
                  <a:lnTo>
                    <a:pt x="670" y="2260"/>
                  </a:lnTo>
                  <a:lnTo>
                    <a:pt x="607" y="2406"/>
                  </a:lnTo>
                  <a:lnTo>
                    <a:pt x="628" y="2448"/>
                  </a:lnTo>
                  <a:lnTo>
                    <a:pt x="837" y="2532"/>
                  </a:lnTo>
                  <a:lnTo>
                    <a:pt x="879" y="2616"/>
                  </a:lnTo>
                  <a:lnTo>
                    <a:pt x="983" y="2574"/>
                  </a:lnTo>
                  <a:lnTo>
                    <a:pt x="1088" y="2657"/>
                  </a:lnTo>
                  <a:lnTo>
                    <a:pt x="1172" y="2532"/>
                  </a:lnTo>
                  <a:lnTo>
                    <a:pt x="1381" y="2553"/>
                  </a:lnTo>
                  <a:lnTo>
                    <a:pt x="1276" y="2678"/>
                  </a:lnTo>
                  <a:lnTo>
                    <a:pt x="1297" y="2762"/>
                  </a:lnTo>
                  <a:lnTo>
                    <a:pt x="1339" y="2888"/>
                  </a:lnTo>
                  <a:lnTo>
                    <a:pt x="1486" y="2888"/>
                  </a:lnTo>
                  <a:lnTo>
                    <a:pt x="1569" y="2971"/>
                  </a:lnTo>
                  <a:lnTo>
                    <a:pt x="1569" y="3055"/>
                  </a:lnTo>
                  <a:lnTo>
                    <a:pt x="1507" y="3097"/>
                  </a:lnTo>
                  <a:lnTo>
                    <a:pt x="1590" y="3201"/>
                  </a:lnTo>
                  <a:lnTo>
                    <a:pt x="1716" y="3139"/>
                  </a:lnTo>
                  <a:lnTo>
                    <a:pt x="1883" y="3139"/>
                  </a:lnTo>
                  <a:lnTo>
                    <a:pt x="1925" y="3201"/>
                  </a:lnTo>
                  <a:lnTo>
                    <a:pt x="1988" y="3180"/>
                  </a:lnTo>
                  <a:lnTo>
                    <a:pt x="2197" y="3264"/>
                  </a:lnTo>
                  <a:lnTo>
                    <a:pt x="2343" y="3180"/>
                  </a:lnTo>
                  <a:lnTo>
                    <a:pt x="2490" y="3201"/>
                  </a:lnTo>
                  <a:lnTo>
                    <a:pt x="2553" y="3160"/>
                  </a:lnTo>
                  <a:lnTo>
                    <a:pt x="2699" y="3201"/>
                  </a:lnTo>
                  <a:lnTo>
                    <a:pt x="2804" y="3201"/>
                  </a:lnTo>
                  <a:lnTo>
                    <a:pt x="3013" y="3243"/>
                  </a:lnTo>
                  <a:lnTo>
                    <a:pt x="3076" y="3180"/>
                  </a:lnTo>
                  <a:lnTo>
                    <a:pt x="3222" y="3139"/>
                  </a:lnTo>
                  <a:lnTo>
                    <a:pt x="3264" y="3055"/>
                  </a:lnTo>
                  <a:lnTo>
                    <a:pt x="3599" y="2888"/>
                  </a:lnTo>
                  <a:lnTo>
                    <a:pt x="3766" y="2867"/>
                  </a:lnTo>
                  <a:lnTo>
                    <a:pt x="3955" y="2888"/>
                  </a:lnTo>
                  <a:lnTo>
                    <a:pt x="4122" y="2971"/>
                  </a:lnTo>
                  <a:lnTo>
                    <a:pt x="4185" y="3034"/>
                  </a:lnTo>
                  <a:lnTo>
                    <a:pt x="4289" y="2992"/>
                  </a:lnTo>
                  <a:lnTo>
                    <a:pt x="4436" y="3055"/>
                  </a:lnTo>
                  <a:lnTo>
                    <a:pt x="4478" y="3139"/>
                  </a:lnTo>
                  <a:lnTo>
                    <a:pt x="4603" y="3139"/>
                  </a:lnTo>
                  <a:lnTo>
                    <a:pt x="4582" y="2992"/>
                  </a:lnTo>
                  <a:lnTo>
                    <a:pt x="4624" y="2888"/>
                  </a:lnTo>
                  <a:lnTo>
                    <a:pt x="4624" y="2720"/>
                  </a:lnTo>
                  <a:lnTo>
                    <a:pt x="4603" y="2636"/>
                  </a:lnTo>
                  <a:lnTo>
                    <a:pt x="4645" y="2553"/>
                  </a:lnTo>
                  <a:lnTo>
                    <a:pt x="4708" y="2427"/>
                  </a:lnTo>
                  <a:lnTo>
                    <a:pt x="4896" y="2427"/>
                  </a:lnTo>
                  <a:lnTo>
                    <a:pt x="5022" y="2406"/>
                  </a:lnTo>
                  <a:lnTo>
                    <a:pt x="5105" y="2239"/>
                  </a:lnTo>
                  <a:lnTo>
                    <a:pt x="5105" y="2155"/>
                  </a:lnTo>
                  <a:lnTo>
                    <a:pt x="5043" y="2113"/>
                  </a:lnTo>
                  <a:lnTo>
                    <a:pt x="5105" y="2051"/>
                  </a:lnTo>
                  <a:lnTo>
                    <a:pt x="5001" y="1988"/>
                  </a:lnTo>
                  <a:lnTo>
                    <a:pt x="4812" y="1988"/>
                  </a:lnTo>
                  <a:lnTo>
                    <a:pt x="4729" y="2051"/>
                  </a:lnTo>
                  <a:lnTo>
                    <a:pt x="4520" y="2051"/>
                  </a:lnTo>
                  <a:lnTo>
                    <a:pt x="4373" y="2009"/>
                  </a:lnTo>
                  <a:lnTo>
                    <a:pt x="4268" y="1841"/>
                  </a:lnTo>
                  <a:lnTo>
                    <a:pt x="4185" y="1695"/>
                  </a:lnTo>
                  <a:lnTo>
                    <a:pt x="4206" y="1151"/>
                  </a:lnTo>
                  <a:lnTo>
                    <a:pt x="4101" y="983"/>
                  </a:lnTo>
                  <a:lnTo>
                    <a:pt x="4080" y="837"/>
                  </a:lnTo>
                  <a:lnTo>
                    <a:pt x="3766" y="565"/>
                  </a:lnTo>
                  <a:lnTo>
                    <a:pt x="3745" y="460"/>
                  </a:lnTo>
                  <a:lnTo>
                    <a:pt x="3494" y="251"/>
                  </a:lnTo>
                  <a:lnTo>
                    <a:pt x="343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32"/>
            <p:cNvSpPr/>
            <p:nvPr/>
          </p:nvSpPr>
          <p:spPr>
            <a:xfrm>
              <a:off x="1648245" y="2640399"/>
              <a:ext cx="122222" cy="73668"/>
            </a:xfrm>
            <a:custGeom>
              <a:rect b="b" l="l" r="r" t="t"/>
              <a:pathLst>
                <a:path extrusionOk="0" h="2114" w="3349">
                  <a:moveTo>
                    <a:pt x="2490" y="1"/>
                  </a:moveTo>
                  <a:lnTo>
                    <a:pt x="2323" y="22"/>
                  </a:lnTo>
                  <a:lnTo>
                    <a:pt x="1988" y="189"/>
                  </a:lnTo>
                  <a:lnTo>
                    <a:pt x="1946" y="273"/>
                  </a:lnTo>
                  <a:lnTo>
                    <a:pt x="1800" y="314"/>
                  </a:lnTo>
                  <a:lnTo>
                    <a:pt x="1737" y="377"/>
                  </a:lnTo>
                  <a:lnTo>
                    <a:pt x="1528" y="335"/>
                  </a:lnTo>
                  <a:lnTo>
                    <a:pt x="1423" y="335"/>
                  </a:lnTo>
                  <a:lnTo>
                    <a:pt x="1277" y="294"/>
                  </a:lnTo>
                  <a:lnTo>
                    <a:pt x="1214" y="335"/>
                  </a:lnTo>
                  <a:lnTo>
                    <a:pt x="1067" y="314"/>
                  </a:lnTo>
                  <a:lnTo>
                    <a:pt x="921" y="398"/>
                  </a:lnTo>
                  <a:lnTo>
                    <a:pt x="712" y="314"/>
                  </a:lnTo>
                  <a:lnTo>
                    <a:pt x="649" y="335"/>
                  </a:lnTo>
                  <a:lnTo>
                    <a:pt x="607" y="273"/>
                  </a:lnTo>
                  <a:lnTo>
                    <a:pt x="440" y="273"/>
                  </a:lnTo>
                  <a:lnTo>
                    <a:pt x="314" y="335"/>
                  </a:lnTo>
                  <a:lnTo>
                    <a:pt x="231" y="231"/>
                  </a:lnTo>
                  <a:lnTo>
                    <a:pt x="293" y="189"/>
                  </a:lnTo>
                  <a:lnTo>
                    <a:pt x="293" y="105"/>
                  </a:lnTo>
                  <a:lnTo>
                    <a:pt x="210" y="22"/>
                  </a:lnTo>
                  <a:lnTo>
                    <a:pt x="63" y="22"/>
                  </a:lnTo>
                  <a:lnTo>
                    <a:pt x="84" y="126"/>
                  </a:lnTo>
                  <a:lnTo>
                    <a:pt x="0" y="210"/>
                  </a:lnTo>
                  <a:lnTo>
                    <a:pt x="63" y="440"/>
                  </a:lnTo>
                  <a:lnTo>
                    <a:pt x="231" y="628"/>
                  </a:lnTo>
                  <a:lnTo>
                    <a:pt x="314" y="754"/>
                  </a:lnTo>
                  <a:lnTo>
                    <a:pt x="272" y="900"/>
                  </a:lnTo>
                  <a:lnTo>
                    <a:pt x="63" y="1068"/>
                  </a:lnTo>
                  <a:lnTo>
                    <a:pt x="84" y="1172"/>
                  </a:lnTo>
                  <a:lnTo>
                    <a:pt x="168" y="1277"/>
                  </a:lnTo>
                  <a:lnTo>
                    <a:pt x="105" y="1382"/>
                  </a:lnTo>
                  <a:lnTo>
                    <a:pt x="335" y="1570"/>
                  </a:lnTo>
                  <a:lnTo>
                    <a:pt x="503" y="1842"/>
                  </a:lnTo>
                  <a:lnTo>
                    <a:pt x="523" y="1988"/>
                  </a:lnTo>
                  <a:lnTo>
                    <a:pt x="523" y="2093"/>
                  </a:lnTo>
                  <a:lnTo>
                    <a:pt x="607" y="2114"/>
                  </a:lnTo>
                  <a:lnTo>
                    <a:pt x="795" y="2114"/>
                  </a:lnTo>
                  <a:lnTo>
                    <a:pt x="942" y="2093"/>
                  </a:lnTo>
                  <a:lnTo>
                    <a:pt x="1026" y="1988"/>
                  </a:lnTo>
                  <a:lnTo>
                    <a:pt x="1172" y="2009"/>
                  </a:lnTo>
                  <a:lnTo>
                    <a:pt x="1319" y="2009"/>
                  </a:lnTo>
                  <a:lnTo>
                    <a:pt x="1339" y="2114"/>
                  </a:lnTo>
                  <a:lnTo>
                    <a:pt x="1444" y="2114"/>
                  </a:lnTo>
                  <a:lnTo>
                    <a:pt x="1528" y="2051"/>
                  </a:lnTo>
                  <a:lnTo>
                    <a:pt x="1653" y="2051"/>
                  </a:lnTo>
                  <a:lnTo>
                    <a:pt x="1737" y="2114"/>
                  </a:lnTo>
                  <a:lnTo>
                    <a:pt x="1863" y="2072"/>
                  </a:lnTo>
                  <a:lnTo>
                    <a:pt x="2093" y="2072"/>
                  </a:lnTo>
                  <a:lnTo>
                    <a:pt x="2176" y="2009"/>
                  </a:lnTo>
                  <a:lnTo>
                    <a:pt x="2114" y="1905"/>
                  </a:lnTo>
                  <a:lnTo>
                    <a:pt x="2114" y="1779"/>
                  </a:lnTo>
                  <a:lnTo>
                    <a:pt x="2281" y="1675"/>
                  </a:lnTo>
                  <a:lnTo>
                    <a:pt x="2323" y="1675"/>
                  </a:lnTo>
                  <a:lnTo>
                    <a:pt x="2427" y="1570"/>
                  </a:lnTo>
                  <a:lnTo>
                    <a:pt x="2511" y="1570"/>
                  </a:lnTo>
                  <a:lnTo>
                    <a:pt x="2595" y="1486"/>
                  </a:lnTo>
                  <a:lnTo>
                    <a:pt x="2741" y="1486"/>
                  </a:lnTo>
                  <a:lnTo>
                    <a:pt x="2909" y="1633"/>
                  </a:lnTo>
                  <a:lnTo>
                    <a:pt x="3013" y="1549"/>
                  </a:lnTo>
                  <a:lnTo>
                    <a:pt x="3118" y="1570"/>
                  </a:lnTo>
                  <a:lnTo>
                    <a:pt x="3034" y="1444"/>
                  </a:lnTo>
                  <a:lnTo>
                    <a:pt x="2930" y="1256"/>
                  </a:lnTo>
                  <a:lnTo>
                    <a:pt x="2825" y="1256"/>
                  </a:lnTo>
                  <a:lnTo>
                    <a:pt x="2804" y="1172"/>
                  </a:lnTo>
                  <a:lnTo>
                    <a:pt x="2951" y="1068"/>
                  </a:lnTo>
                  <a:lnTo>
                    <a:pt x="3013" y="942"/>
                  </a:lnTo>
                  <a:lnTo>
                    <a:pt x="2992" y="712"/>
                  </a:lnTo>
                  <a:lnTo>
                    <a:pt x="3139" y="545"/>
                  </a:lnTo>
                  <a:lnTo>
                    <a:pt x="3244" y="586"/>
                  </a:lnTo>
                  <a:lnTo>
                    <a:pt x="3327" y="503"/>
                  </a:lnTo>
                  <a:lnTo>
                    <a:pt x="3348" y="294"/>
                  </a:lnTo>
                  <a:lnTo>
                    <a:pt x="3327" y="273"/>
                  </a:lnTo>
                  <a:lnTo>
                    <a:pt x="3202" y="273"/>
                  </a:lnTo>
                  <a:lnTo>
                    <a:pt x="3160" y="189"/>
                  </a:lnTo>
                  <a:lnTo>
                    <a:pt x="3013" y="126"/>
                  </a:lnTo>
                  <a:lnTo>
                    <a:pt x="2909" y="168"/>
                  </a:lnTo>
                  <a:lnTo>
                    <a:pt x="2846" y="105"/>
                  </a:lnTo>
                  <a:lnTo>
                    <a:pt x="2679" y="22"/>
                  </a:lnTo>
                  <a:lnTo>
                    <a:pt x="249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921" name="Google Shape;921;p32"/>
            <p:cNvGrpSpPr/>
            <p:nvPr/>
          </p:nvGrpSpPr>
          <p:grpSpPr>
            <a:xfrm>
              <a:off x="1469021" y="2591644"/>
              <a:ext cx="114558" cy="84610"/>
              <a:chOff x="3866750" y="2520350"/>
              <a:chExt cx="78475" cy="60700"/>
            </a:xfrm>
          </p:grpSpPr>
          <p:sp>
            <p:nvSpPr>
              <p:cNvPr id="922" name="Google Shape;922;p32"/>
              <p:cNvSpPr/>
              <p:nvPr/>
            </p:nvSpPr>
            <p:spPr>
              <a:xfrm>
                <a:off x="3877200" y="2546500"/>
                <a:ext cx="4725" cy="6300"/>
              </a:xfrm>
              <a:custGeom>
                <a:rect b="b" l="l" r="r" t="t"/>
                <a:pathLst>
                  <a:path extrusionOk="0" h="252" w="189">
                    <a:moveTo>
                      <a:pt x="1" y="1"/>
                    </a:moveTo>
                    <a:lnTo>
                      <a:pt x="84" y="126"/>
                    </a:lnTo>
                    <a:lnTo>
                      <a:pt x="63" y="147"/>
                    </a:lnTo>
                    <a:lnTo>
                      <a:pt x="168" y="252"/>
                    </a:lnTo>
                    <a:lnTo>
                      <a:pt x="189" y="252"/>
                    </a:lnTo>
                    <a:lnTo>
                      <a:pt x="168" y="10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3" name="Google Shape;923;p32"/>
              <p:cNvSpPr/>
              <p:nvPr/>
            </p:nvSpPr>
            <p:spPr>
              <a:xfrm>
                <a:off x="3882425" y="2554350"/>
                <a:ext cx="2650" cy="3175"/>
              </a:xfrm>
              <a:custGeom>
                <a:rect b="b" l="l" r="r" t="t"/>
                <a:pathLst>
                  <a:path extrusionOk="0" h="127" w="106">
                    <a:moveTo>
                      <a:pt x="1" y="1"/>
                    </a:moveTo>
                    <a:lnTo>
                      <a:pt x="106" y="126"/>
                    </a:lnTo>
                    <a:lnTo>
                      <a:pt x="85" y="4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4" name="Google Shape;924;p32"/>
              <p:cNvSpPr/>
              <p:nvPr/>
            </p:nvSpPr>
            <p:spPr>
              <a:xfrm>
                <a:off x="3866750" y="2520350"/>
                <a:ext cx="78475" cy="60700"/>
              </a:xfrm>
              <a:custGeom>
                <a:rect b="b" l="l" r="r" t="t"/>
                <a:pathLst>
                  <a:path extrusionOk="0" h="2428" w="3139">
                    <a:moveTo>
                      <a:pt x="1653" y="1"/>
                    </a:moveTo>
                    <a:lnTo>
                      <a:pt x="1653" y="22"/>
                    </a:lnTo>
                    <a:lnTo>
                      <a:pt x="1402" y="22"/>
                    </a:lnTo>
                    <a:lnTo>
                      <a:pt x="1046" y="210"/>
                    </a:lnTo>
                    <a:lnTo>
                      <a:pt x="1025" y="356"/>
                    </a:lnTo>
                    <a:lnTo>
                      <a:pt x="837" y="440"/>
                    </a:lnTo>
                    <a:lnTo>
                      <a:pt x="816" y="649"/>
                    </a:lnTo>
                    <a:lnTo>
                      <a:pt x="691" y="649"/>
                    </a:lnTo>
                    <a:lnTo>
                      <a:pt x="481" y="545"/>
                    </a:lnTo>
                    <a:lnTo>
                      <a:pt x="356" y="587"/>
                    </a:lnTo>
                    <a:lnTo>
                      <a:pt x="209" y="691"/>
                    </a:lnTo>
                    <a:lnTo>
                      <a:pt x="0" y="691"/>
                    </a:lnTo>
                    <a:lnTo>
                      <a:pt x="0" y="733"/>
                    </a:lnTo>
                    <a:lnTo>
                      <a:pt x="42" y="942"/>
                    </a:lnTo>
                    <a:lnTo>
                      <a:pt x="168" y="1068"/>
                    </a:lnTo>
                    <a:lnTo>
                      <a:pt x="168" y="1110"/>
                    </a:lnTo>
                    <a:lnTo>
                      <a:pt x="209" y="1152"/>
                    </a:lnTo>
                    <a:lnTo>
                      <a:pt x="356" y="942"/>
                    </a:lnTo>
                    <a:lnTo>
                      <a:pt x="377" y="796"/>
                    </a:lnTo>
                    <a:lnTo>
                      <a:pt x="461" y="691"/>
                    </a:lnTo>
                    <a:lnTo>
                      <a:pt x="607" y="691"/>
                    </a:lnTo>
                    <a:lnTo>
                      <a:pt x="628" y="796"/>
                    </a:lnTo>
                    <a:lnTo>
                      <a:pt x="733" y="900"/>
                    </a:lnTo>
                    <a:lnTo>
                      <a:pt x="774" y="1068"/>
                    </a:lnTo>
                    <a:lnTo>
                      <a:pt x="879" y="1256"/>
                    </a:lnTo>
                    <a:lnTo>
                      <a:pt x="1025" y="1403"/>
                    </a:lnTo>
                    <a:lnTo>
                      <a:pt x="1088" y="1403"/>
                    </a:lnTo>
                    <a:lnTo>
                      <a:pt x="1193" y="1507"/>
                    </a:lnTo>
                    <a:lnTo>
                      <a:pt x="1088" y="1486"/>
                    </a:lnTo>
                    <a:lnTo>
                      <a:pt x="1005" y="1507"/>
                    </a:lnTo>
                    <a:lnTo>
                      <a:pt x="942" y="1591"/>
                    </a:lnTo>
                    <a:lnTo>
                      <a:pt x="1005" y="1696"/>
                    </a:lnTo>
                    <a:lnTo>
                      <a:pt x="1130" y="1696"/>
                    </a:lnTo>
                    <a:lnTo>
                      <a:pt x="1256" y="1821"/>
                    </a:lnTo>
                    <a:lnTo>
                      <a:pt x="1360" y="1842"/>
                    </a:lnTo>
                    <a:lnTo>
                      <a:pt x="1423" y="1947"/>
                    </a:lnTo>
                    <a:lnTo>
                      <a:pt x="1465" y="2030"/>
                    </a:lnTo>
                    <a:lnTo>
                      <a:pt x="1611" y="2009"/>
                    </a:lnTo>
                    <a:lnTo>
                      <a:pt x="1862" y="2030"/>
                    </a:lnTo>
                    <a:lnTo>
                      <a:pt x="1988" y="2093"/>
                    </a:lnTo>
                    <a:lnTo>
                      <a:pt x="2281" y="2365"/>
                    </a:lnTo>
                    <a:lnTo>
                      <a:pt x="2197" y="2407"/>
                    </a:lnTo>
                    <a:lnTo>
                      <a:pt x="2072" y="2323"/>
                    </a:lnTo>
                    <a:lnTo>
                      <a:pt x="2155" y="2407"/>
                    </a:lnTo>
                    <a:lnTo>
                      <a:pt x="2260" y="2428"/>
                    </a:lnTo>
                    <a:lnTo>
                      <a:pt x="2302" y="2344"/>
                    </a:lnTo>
                    <a:lnTo>
                      <a:pt x="1925" y="1884"/>
                    </a:lnTo>
                    <a:lnTo>
                      <a:pt x="1444" y="1486"/>
                    </a:lnTo>
                    <a:lnTo>
                      <a:pt x="1423" y="1403"/>
                    </a:lnTo>
                    <a:lnTo>
                      <a:pt x="1465" y="1382"/>
                    </a:lnTo>
                    <a:lnTo>
                      <a:pt x="1402" y="1277"/>
                    </a:lnTo>
                    <a:lnTo>
                      <a:pt x="1360" y="1172"/>
                    </a:lnTo>
                    <a:lnTo>
                      <a:pt x="1235" y="1047"/>
                    </a:lnTo>
                    <a:lnTo>
                      <a:pt x="1193" y="1047"/>
                    </a:lnTo>
                    <a:lnTo>
                      <a:pt x="1151" y="963"/>
                    </a:lnTo>
                    <a:lnTo>
                      <a:pt x="1214" y="900"/>
                    </a:lnTo>
                    <a:lnTo>
                      <a:pt x="1214" y="775"/>
                    </a:lnTo>
                    <a:lnTo>
                      <a:pt x="1256" y="733"/>
                    </a:lnTo>
                    <a:lnTo>
                      <a:pt x="1402" y="838"/>
                    </a:lnTo>
                    <a:lnTo>
                      <a:pt x="1444" y="900"/>
                    </a:lnTo>
                    <a:lnTo>
                      <a:pt x="1528" y="880"/>
                    </a:lnTo>
                    <a:lnTo>
                      <a:pt x="1528" y="796"/>
                    </a:lnTo>
                    <a:lnTo>
                      <a:pt x="1632" y="775"/>
                    </a:lnTo>
                    <a:lnTo>
                      <a:pt x="1716" y="796"/>
                    </a:lnTo>
                    <a:lnTo>
                      <a:pt x="1758" y="733"/>
                    </a:lnTo>
                    <a:lnTo>
                      <a:pt x="1841" y="775"/>
                    </a:lnTo>
                    <a:lnTo>
                      <a:pt x="1883" y="733"/>
                    </a:lnTo>
                    <a:lnTo>
                      <a:pt x="1988" y="754"/>
                    </a:lnTo>
                    <a:lnTo>
                      <a:pt x="2051" y="859"/>
                    </a:lnTo>
                    <a:lnTo>
                      <a:pt x="2093" y="796"/>
                    </a:lnTo>
                    <a:lnTo>
                      <a:pt x="2239" y="859"/>
                    </a:lnTo>
                    <a:lnTo>
                      <a:pt x="2344" y="796"/>
                    </a:lnTo>
                    <a:lnTo>
                      <a:pt x="2365" y="859"/>
                    </a:lnTo>
                    <a:lnTo>
                      <a:pt x="2490" y="838"/>
                    </a:lnTo>
                    <a:lnTo>
                      <a:pt x="2616" y="880"/>
                    </a:lnTo>
                    <a:lnTo>
                      <a:pt x="2699" y="859"/>
                    </a:lnTo>
                    <a:lnTo>
                      <a:pt x="2804" y="963"/>
                    </a:lnTo>
                    <a:lnTo>
                      <a:pt x="2971" y="963"/>
                    </a:lnTo>
                    <a:lnTo>
                      <a:pt x="2992" y="984"/>
                    </a:lnTo>
                    <a:lnTo>
                      <a:pt x="2971" y="880"/>
                    </a:lnTo>
                    <a:lnTo>
                      <a:pt x="3097" y="859"/>
                    </a:lnTo>
                    <a:lnTo>
                      <a:pt x="3139" y="859"/>
                    </a:lnTo>
                    <a:lnTo>
                      <a:pt x="3139" y="796"/>
                    </a:lnTo>
                    <a:lnTo>
                      <a:pt x="3034" y="775"/>
                    </a:lnTo>
                    <a:lnTo>
                      <a:pt x="2971" y="733"/>
                    </a:lnTo>
                    <a:lnTo>
                      <a:pt x="2930" y="566"/>
                    </a:lnTo>
                    <a:lnTo>
                      <a:pt x="2888" y="419"/>
                    </a:lnTo>
                    <a:lnTo>
                      <a:pt x="2804" y="356"/>
                    </a:lnTo>
                    <a:lnTo>
                      <a:pt x="2699" y="482"/>
                    </a:lnTo>
                    <a:lnTo>
                      <a:pt x="2490" y="419"/>
                    </a:lnTo>
                    <a:lnTo>
                      <a:pt x="2197" y="356"/>
                    </a:lnTo>
                    <a:lnTo>
                      <a:pt x="2093" y="273"/>
                    </a:lnTo>
                    <a:lnTo>
                      <a:pt x="1988" y="231"/>
                    </a:lnTo>
                    <a:lnTo>
                      <a:pt x="1737" y="22"/>
                    </a:lnTo>
                    <a:lnTo>
                      <a:pt x="165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5" name="Google Shape;925;p32"/>
              <p:cNvSpPr/>
              <p:nvPr/>
            </p:nvSpPr>
            <p:spPr>
              <a:xfrm>
                <a:off x="3886100" y="2558550"/>
                <a:ext cx="3675" cy="5250"/>
              </a:xfrm>
              <a:custGeom>
                <a:rect b="b" l="l" r="r" t="t"/>
                <a:pathLst>
                  <a:path extrusionOk="0" h="210" w="147">
                    <a:moveTo>
                      <a:pt x="0" y="0"/>
                    </a:moveTo>
                    <a:lnTo>
                      <a:pt x="147" y="209"/>
                    </a:lnTo>
                    <a:lnTo>
                      <a:pt x="126" y="1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926" name="Google Shape;926;p32"/>
            <p:cNvSpPr/>
            <p:nvPr/>
          </p:nvSpPr>
          <p:spPr>
            <a:xfrm>
              <a:off x="1371769" y="2671761"/>
              <a:ext cx="21423" cy="40876"/>
            </a:xfrm>
            <a:custGeom>
              <a:rect b="b" l="l" r="r" t="t"/>
              <a:pathLst>
                <a:path extrusionOk="0" h="1173" w="587">
                  <a:moveTo>
                    <a:pt x="461" y="0"/>
                  </a:moveTo>
                  <a:lnTo>
                    <a:pt x="440" y="105"/>
                  </a:lnTo>
                  <a:lnTo>
                    <a:pt x="482" y="147"/>
                  </a:lnTo>
                  <a:lnTo>
                    <a:pt x="461" y="251"/>
                  </a:lnTo>
                  <a:lnTo>
                    <a:pt x="419" y="251"/>
                  </a:lnTo>
                  <a:lnTo>
                    <a:pt x="357" y="210"/>
                  </a:lnTo>
                  <a:lnTo>
                    <a:pt x="273" y="251"/>
                  </a:lnTo>
                  <a:lnTo>
                    <a:pt x="106" y="335"/>
                  </a:lnTo>
                  <a:lnTo>
                    <a:pt x="22" y="461"/>
                  </a:lnTo>
                  <a:lnTo>
                    <a:pt x="106" y="523"/>
                  </a:lnTo>
                  <a:lnTo>
                    <a:pt x="64" y="565"/>
                  </a:lnTo>
                  <a:lnTo>
                    <a:pt x="1" y="565"/>
                  </a:lnTo>
                  <a:lnTo>
                    <a:pt x="22" y="649"/>
                  </a:lnTo>
                  <a:lnTo>
                    <a:pt x="106" y="691"/>
                  </a:lnTo>
                  <a:lnTo>
                    <a:pt x="106" y="754"/>
                  </a:lnTo>
                  <a:lnTo>
                    <a:pt x="64" y="775"/>
                  </a:lnTo>
                  <a:lnTo>
                    <a:pt x="106" y="837"/>
                  </a:lnTo>
                  <a:lnTo>
                    <a:pt x="168" y="879"/>
                  </a:lnTo>
                  <a:lnTo>
                    <a:pt x="168" y="963"/>
                  </a:lnTo>
                  <a:lnTo>
                    <a:pt x="210" y="963"/>
                  </a:lnTo>
                  <a:lnTo>
                    <a:pt x="252" y="1005"/>
                  </a:lnTo>
                  <a:lnTo>
                    <a:pt x="210" y="984"/>
                  </a:lnTo>
                  <a:lnTo>
                    <a:pt x="147" y="1067"/>
                  </a:lnTo>
                  <a:lnTo>
                    <a:pt x="210" y="1109"/>
                  </a:lnTo>
                  <a:lnTo>
                    <a:pt x="357" y="1172"/>
                  </a:lnTo>
                  <a:lnTo>
                    <a:pt x="461" y="1109"/>
                  </a:lnTo>
                  <a:lnTo>
                    <a:pt x="545" y="942"/>
                  </a:lnTo>
                  <a:lnTo>
                    <a:pt x="545" y="795"/>
                  </a:lnTo>
                  <a:lnTo>
                    <a:pt x="587" y="544"/>
                  </a:lnTo>
                  <a:lnTo>
                    <a:pt x="545" y="314"/>
                  </a:lnTo>
                  <a:lnTo>
                    <a:pt x="545" y="147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32"/>
            <p:cNvSpPr/>
            <p:nvPr/>
          </p:nvSpPr>
          <p:spPr>
            <a:xfrm>
              <a:off x="1032699" y="2653536"/>
              <a:ext cx="234480" cy="187410"/>
            </a:xfrm>
            <a:custGeom>
              <a:rect b="b" l="l" r="r" t="t"/>
              <a:pathLst>
                <a:path extrusionOk="0" h="5378" w="6425">
                  <a:moveTo>
                    <a:pt x="817" y="0"/>
                  </a:moveTo>
                  <a:lnTo>
                    <a:pt x="733" y="42"/>
                  </a:lnTo>
                  <a:lnTo>
                    <a:pt x="712" y="21"/>
                  </a:lnTo>
                  <a:lnTo>
                    <a:pt x="503" y="126"/>
                  </a:lnTo>
                  <a:lnTo>
                    <a:pt x="524" y="209"/>
                  </a:lnTo>
                  <a:lnTo>
                    <a:pt x="608" y="251"/>
                  </a:lnTo>
                  <a:lnTo>
                    <a:pt x="524" y="335"/>
                  </a:lnTo>
                  <a:lnTo>
                    <a:pt x="336" y="356"/>
                  </a:lnTo>
                  <a:lnTo>
                    <a:pt x="252" y="335"/>
                  </a:lnTo>
                  <a:lnTo>
                    <a:pt x="43" y="419"/>
                  </a:lnTo>
                  <a:lnTo>
                    <a:pt x="1" y="544"/>
                  </a:lnTo>
                  <a:lnTo>
                    <a:pt x="43" y="670"/>
                  </a:lnTo>
                  <a:lnTo>
                    <a:pt x="126" y="649"/>
                  </a:lnTo>
                  <a:lnTo>
                    <a:pt x="126" y="691"/>
                  </a:lnTo>
                  <a:lnTo>
                    <a:pt x="189" y="733"/>
                  </a:lnTo>
                  <a:lnTo>
                    <a:pt x="147" y="879"/>
                  </a:lnTo>
                  <a:lnTo>
                    <a:pt x="210" y="900"/>
                  </a:lnTo>
                  <a:lnTo>
                    <a:pt x="294" y="837"/>
                  </a:lnTo>
                  <a:lnTo>
                    <a:pt x="252" y="963"/>
                  </a:lnTo>
                  <a:lnTo>
                    <a:pt x="315" y="1005"/>
                  </a:lnTo>
                  <a:lnTo>
                    <a:pt x="252" y="1088"/>
                  </a:lnTo>
                  <a:lnTo>
                    <a:pt x="357" y="1109"/>
                  </a:lnTo>
                  <a:lnTo>
                    <a:pt x="231" y="1256"/>
                  </a:lnTo>
                  <a:lnTo>
                    <a:pt x="231" y="1277"/>
                  </a:lnTo>
                  <a:lnTo>
                    <a:pt x="482" y="1214"/>
                  </a:lnTo>
                  <a:lnTo>
                    <a:pt x="587" y="1256"/>
                  </a:lnTo>
                  <a:lnTo>
                    <a:pt x="566" y="1381"/>
                  </a:lnTo>
                  <a:lnTo>
                    <a:pt x="629" y="1465"/>
                  </a:lnTo>
                  <a:lnTo>
                    <a:pt x="796" y="1360"/>
                  </a:lnTo>
                  <a:lnTo>
                    <a:pt x="1110" y="1423"/>
                  </a:lnTo>
                  <a:lnTo>
                    <a:pt x="1214" y="1318"/>
                  </a:lnTo>
                  <a:lnTo>
                    <a:pt x="1486" y="1360"/>
                  </a:lnTo>
                  <a:lnTo>
                    <a:pt x="1507" y="1486"/>
                  </a:lnTo>
                  <a:lnTo>
                    <a:pt x="1612" y="1632"/>
                  </a:lnTo>
                  <a:lnTo>
                    <a:pt x="1591" y="1737"/>
                  </a:lnTo>
                  <a:lnTo>
                    <a:pt x="1445" y="1737"/>
                  </a:lnTo>
                  <a:lnTo>
                    <a:pt x="1235" y="1946"/>
                  </a:lnTo>
                  <a:lnTo>
                    <a:pt x="1256" y="2114"/>
                  </a:lnTo>
                  <a:lnTo>
                    <a:pt x="1235" y="2469"/>
                  </a:lnTo>
                  <a:lnTo>
                    <a:pt x="1089" y="2616"/>
                  </a:lnTo>
                  <a:lnTo>
                    <a:pt x="1194" y="2720"/>
                  </a:lnTo>
                  <a:lnTo>
                    <a:pt x="1047" y="2930"/>
                  </a:lnTo>
                  <a:lnTo>
                    <a:pt x="942" y="2888"/>
                  </a:lnTo>
                  <a:lnTo>
                    <a:pt x="817" y="2930"/>
                  </a:lnTo>
                  <a:lnTo>
                    <a:pt x="963" y="3202"/>
                  </a:lnTo>
                  <a:lnTo>
                    <a:pt x="1089" y="3285"/>
                  </a:lnTo>
                  <a:lnTo>
                    <a:pt x="1089" y="3515"/>
                  </a:lnTo>
                  <a:lnTo>
                    <a:pt x="922" y="3704"/>
                  </a:lnTo>
                  <a:lnTo>
                    <a:pt x="984" y="3871"/>
                  </a:lnTo>
                  <a:lnTo>
                    <a:pt x="1131" y="3871"/>
                  </a:lnTo>
                  <a:lnTo>
                    <a:pt x="1089" y="3976"/>
                  </a:lnTo>
                  <a:lnTo>
                    <a:pt x="963" y="4080"/>
                  </a:lnTo>
                  <a:lnTo>
                    <a:pt x="838" y="4331"/>
                  </a:lnTo>
                  <a:lnTo>
                    <a:pt x="922" y="4457"/>
                  </a:lnTo>
                  <a:lnTo>
                    <a:pt x="922" y="4603"/>
                  </a:lnTo>
                  <a:lnTo>
                    <a:pt x="1026" y="4624"/>
                  </a:lnTo>
                  <a:lnTo>
                    <a:pt x="1173" y="4645"/>
                  </a:lnTo>
                  <a:lnTo>
                    <a:pt x="1403" y="4875"/>
                  </a:lnTo>
                  <a:lnTo>
                    <a:pt x="1382" y="4917"/>
                  </a:lnTo>
                  <a:lnTo>
                    <a:pt x="1486" y="5168"/>
                  </a:lnTo>
                  <a:lnTo>
                    <a:pt x="1675" y="5357"/>
                  </a:lnTo>
                  <a:lnTo>
                    <a:pt x="1842" y="5378"/>
                  </a:lnTo>
                  <a:lnTo>
                    <a:pt x="2010" y="5273"/>
                  </a:lnTo>
                  <a:lnTo>
                    <a:pt x="2010" y="5168"/>
                  </a:lnTo>
                  <a:lnTo>
                    <a:pt x="2093" y="5085"/>
                  </a:lnTo>
                  <a:lnTo>
                    <a:pt x="2303" y="5064"/>
                  </a:lnTo>
                  <a:lnTo>
                    <a:pt x="2470" y="4875"/>
                  </a:lnTo>
                  <a:lnTo>
                    <a:pt x="2679" y="4855"/>
                  </a:lnTo>
                  <a:lnTo>
                    <a:pt x="2784" y="4813"/>
                  </a:lnTo>
                  <a:lnTo>
                    <a:pt x="3035" y="4875"/>
                  </a:lnTo>
                  <a:lnTo>
                    <a:pt x="3181" y="4917"/>
                  </a:lnTo>
                  <a:lnTo>
                    <a:pt x="3202" y="4855"/>
                  </a:lnTo>
                  <a:lnTo>
                    <a:pt x="3307" y="4855"/>
                  </a:lnTo>
                  <a:lnTo>
                    <a:pt x="3411" y="4938"/>
                  </a:lnTo>
                  <a:lnTo>
                    <a:pt x="3495" y="4855"/>
                  </a:lnTo>
                  <a:lnTo>
                    <a:pt x="3558" y="4750"/>
                  </a:lnTo>
                  <a:lnTo>
                    <a:pt x="3663" y="4855"/>
                  </a:lnTo>
                  <a:lnTo>
                    <a:pt x="3788" y="4917"/>
                  </a:lnTo>
                  <a:lnTo>
                    <a:pt x="3914" y="4708"/>
                  </a:lnTo>
                  <a:lnTo>
                    <a:pt x="3914" y="4603"/>
                  </a:lnTo>
                  <a:lnTo>
                    <a:pt x="4248" y="4436"/>
                  </a:lnTo>
                  <a:lnTo>
                    <a:pt x="4458" y="4436"/>
                  </a:lnTo>
                  <a:lnTo>
                    <a:pt x="4520" y="4352"/>
                  </a:lnTo>
                  <a:lnTo>
                    <a:pt x="4458" y="4311"/>
                  </a:lnTo>
                  <a:lnTo>
                    <a:pt x="4499" y="4143"/>
                  </a:lnTo>
                  <a:lnTo>
                    <a:pt x="4667" y="3892"/>
                  </a:lnTo>
                  <a:lnTo>
                    <a:pt x="4667" y="3766"/>
                  </a:lnTo>
                  <a:lnTo>
                    <a:pt x="4855" y="3704"/>
                  </a:lnTo>
                  <a:lnTo>
                    <a:pt x="4981" y="3578"/>
                  </a:lnTo>
                  <a:lnTo>
                    <a:pt x="4855" y="3390"/>
                  </a:lnTo>
                  <a:lnTo>
                    <a:pt x="4771" y="3348"/>
                  </a:lnTo>
                  <a:lnTo>
                    <a:pt x="4751" y="3243"/>
                  </a:lnTo>
                  <a:lnTo>
                    <a:pt x="4646" y="3076"/>
                  </a:lnTo>
                  <a:lnTo>
                    <a:pt x="4730" y="2992"/>
                  </a:lnTo>
                  <a:lnTo>
                    <a:pt x="4960" y="2637"/>
                  </a:lnTo>
                  <a:lnTo>
                    <a:pt x="5064" y="2574"/>
                  </a:lnTo>
                  <a:lnTo>
                    <a:pt x="5232" y="2302"/>
                  </a:lnTo>
                  <a:lnTo>
                    <a:pt x="5274" y="2323"/>
                  </a:lnTo>
                  <a:lnTo>
                    <a:pt x="5253" y="2344"/>
                  </a:lnTo>
                  <a:lnTo>
                    <a:pt x="5253" y="2365"/>
                  </a:lnTo>
                  <a:lnTo>
                    <a:pt x="5336" y="2323"/>
                  </a:lnTo>
                  <a:lnTo>
                    <a:pt x="5357" y="2197"/>
                  </a:lnTo>
                  <a:lnTo>
                    <a:pt x="5295" y="2134"/>
                  </a:lnTo>
                  <a:lnTo>
                    <a:pt x="5441" y="2051"/>
                  </a:lnTo>
                  <a:lnTo>
                    <a:pt x="5567" y="1946"/>
                  </a:lnTo>
                  <a:lnTo>
                    <a:pt x="5776" y="1946"/>
                  </a:lnTo>
                  <a:lnTo>
                    <a:pt x="5964" y="1883"/>
                  </a:lnTo>
                  <a:lnTo>
                    <a:pt x="6069" y="1737"/>
                  </a:lnTo>
                  <a:lnTo>
                    <a:pt x="6278" y="1611"/>
                  </a:lnTo>
                  <a:lnTo>
                    <a:pt x="6320" y="1507"/>
                  </a:lnTo>
                  <a:lnTo>
                    <a:pt x="6341" y="1381"/>
                  </a:lnTo>
                  <a:lnTo>
                    <a:pt x="6320" y="1193"/>
                  </a:lnTo>
                  <a:lnTo>
                    <a:pt x="6424" y="1151"/>
                  </a:lnTo>
                  <a:lnTo>
                    <a:pt x="6424" y="1088"/>
                  </a:lnTo>
                  <a:lnTo>
                    <a:pt x="6341" y="1067"/>
                  </a:lnTo>
                  <a:lnTo>
                    <a:pt x="6215" y="879"/>
                  </a:lnTo>
                  <a:lnTo>
                    <a:pt x="5964" y="900"/>
                  </a:lnTo>
                  <a:lnTo>
                    <a:pt x="5797" y="837"/>
                  </a:lnTo>
                  <a:lnTo>
                    <a:pt x="5629" y="837"/>
                  </a:lnTo>
                  <a:lnTo>
                    <a:pt x="5525" y="774"/>
                  </a:lnTo>
                  <a:lnTo>
                    <a:pt x="5253" y="774"/>
                  </a:lnTo>
                  <a:lnTo>
                    <a:pt x="5148" y="879"/>
                  </a:lnTo>
                  <a:lnTo>
                    <a:pt x="5064" y="837"/>
                  </a:lnTo>
                  <a:lnTo>
                    <a:pt x="4918" y="837"/>
                  </a:lnTo>
                  <a:lnTo>
                    <a:pt x="4792" y="691"/>
                  </a:lnTo>
                  <a:lnTo>
                    <a:pt x="4688" y="753"/>
                  </a:lnTo>
                  <a:lnTo>
                    <a:pt x="4583" y="649"/>
                  </a:lnTo>
                  <a:lnTo>
                    <a:pt x="4332" y="565"/>
                  </a:lnTo>
                  <a:lnTo>
                    <a:pt x="4186" y="586"/>
                  </a:lnTo>
                  <a:lnTo>
                    <a:pt x="4207" y="523"/>
                  </a:lnTo>
                  <a:lnTo>
                    <a:pt x="4186" y="377"/>
                  </a:lnTo>
                  <a:lnTo>
                    <a:pt x="4102" y="377"/>
                  </a:lnTo>
                  <a:lnTo>
                    <a:pt x="4102" y="356"/>
                  </a:lnTo>
                  <a:lnTo>
                    <a:pt x="3997" y="314"/>
                  </a:lnTo>
                  <a:lnTo>
                    <a:pt x="3955" y="335"/>
                  </a:lnTo>
                  <a:lnTo>
                    <a:pt x="3872" y="335"/>
                  </a:lnTo>
                  <a:lnTo>
                    <a:pt x="3809" y="419"/>
                  </a:lnTo>
                  <a:lnTo>
                    <a:pt x="3495" y="230"/>
                  </a:lnTo>
                  <a:lnTo>
                    <a:pt x="3391" y="230"/>
                  </a:lnTo>
                  <a:lnTo>
                    <a:pt x="3286" y="335"/>
                  </a:lnTo>
                  <a:lnTo>
                    <a:pt x="3077" y="272"/>
                  </a:lnTo>
                  <a:lnTo>
                    <a:pt x="3035" y="168"/>
                  </a:lnTo>
                  <a:lnTo>
                    <a:pt x="2826" y="147"/>
                  </a:lnTo>
                  <a:lnTo>
                    <a:pt x="2533" y="272"/>
                  </a:lnTo>
                  <a:lnTo>
                    <a:pt x="2344" y="230"/>
                  </a:lnTo>
                  <a:lnTo>
                    <a:pt x="1926" y="168"/>
                  </a:lnTo>
                  <a:lnTo>
                    <a:pt x="1779" y="105"/>
                  </a:lnTo>
                  <a:lnTo>
                    <a:pt x="1758" y="42"/>
                  </a:lnTo>
                  <a:lnTo>
                    <a:pt x="1570" y="105"/>
                  </a:lnTo>
                  <a:lnTo>
                    <a:pt x="1403" y="147"/>
                  </a:lnTo>
                  <a:lnTo>
                    <a:pt x="1277" y="105"/>
                  </a:lnTo>
                  <a:lnTo>
                    <a:pt x="1173" y="105"/>
                  </a:lnTo>
                  <a:lnTo>
                    <a:pt x="1068" y="168"/>
                  </a:lnTo>
                  <a:lnTo>
                    <a:pt x="942" y="21"/>
                  </a:lnTo>
                  <a:lnTo>
                    <a:pt x="8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32"/>
            <p:cNvSpPr/>
            <p:nvPr/>
          </p:nvSpPr>
          <p:spPr>
            <a:xfrm>
              <a:off x="2099584" y="2742464"/>
              <a:ext cx="36677" cy="27773"/>
            </a:xfrm>
            <a:custGeom>
              <a:rect b="b" l="l" r="r" t="t"/>
              <a:pathLst>
                <a:path extrusionOk="0" h="797" w="1005">
                  <a:moveTo>
                    <a:pt x="189" y="1"/>
                  </a:moveTo>
                  <a:lnTo>
                    <a:pt x="84" y="64"/>
                  </a:lnTo>
                  <a:lnTo>
                    <a:pt x="0" y="64"/>
                  </a:lnTo>
                  <a:lnTo>
                    <a:pt x="0" y="106"/>
                  </a:lnTo>
                  <a:lnTo>
                    <a:pt x="42" y="106"/>
                  </a:lnTo>
                  <a:lnTo>
                    <a:pt x="105" y="189"/>
                  </a:lnTo>
                  <a:lnTo>
                    <a:pt x="189" y="189"/>
                  </a:lnTo>
                  <a:lnTo>
                    <a:pt x="251" y="294"/>
                  </a:lnTo>
                  <a:lnTo>
                    <a:pt x="209" y="378"/>
                  </a:lnTo>
                  <a:lnTo>
                    <a:pt x="481" y="503"/>
                  </a:lnTo>
                  <a:lnTo>
                    <a:pt x="502" y="629"/>
                  </a:lnTo>
                  <a:lnTo>
                    <a:pt x="670" y="712"/>
                  </a:lnTo>
                  <a:lnTo>
                    <a:pt x="795" y="712"/>
                  </a:lnTo>
                  <a:lnTo>
                    <a:pt x="984" y="796"/>
                  </a:lnTo>
                  <a:lnTo>
                    <a:pt x="1005" y="712"/>
                  </a:lnTo>
                  <a:lnTo>
                    <a:pt x="733" y="315"/>
                  </a:lnTo>
                  <a:lnTo>
                    <a:pt x="586" y="273"/>
                  </a:lnTo>
                  <a:lnTo>
                    <a:pt x="502" y="85"/>
                  </a:lnTo>
                  <a:lnTo>
                    <a:pt x="398" y="85"/>
                  </a:lnTo>
                  <a:lnTo>
                    <a:pt x="356" y="126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32"/>
            <p:cNvSpPr/>
            <p:nvPr/>
          </p:nvSpPr>
          <p:spPr>
            <a:xfrm>
              <a:off x="2090423" y="2746123"/>
              <a:ext cx="430714" cy="331051"/>
            </a:xfrm>
            <a:custGeom>
              <a:rect b="b" l="l" r="r" t="t"/>
              <a:pathLst>
                <a:path extrusionOk="0" h="9500" w="11802">
                  <a:moveTo>
                    <a:pt x="502" y="1863"/>
                  </a:moveTo>
                  <a:lnTo>
                    <a:pt x="502" y="1884"/>
                  </a:lnTo>
                  <a:lnTo>
                    <a:pt x="506" y="1864"/>
                  </a:lnTo>
                  <a:lnTo>
                    <a:pt x="506" y="1864"/>
                  </a:lnTo>
                  <a:lnTo>
                    <a:pt x="502" y="1863"/>
                  </a:lnTo>
                  <a:close/>
                  <a:moveTo>
                    <a:pt x="251" y="1"/>
                  </a:moveTo>
                  <a:lnTo>
                    <a:pt x="209" y="63"/>
                  </a:lnTo>
                  <a:lnTo>
                    <a:pt x="147" y="210"/>
                  </a:lnTo>
                  <a:lnTo>
                    <a:pt x="0" y="210"/>
                  </a:lnTo>
                  <a:lnTo>
                    <a:pt x="0" y="273"/>
                  </a:lnTo>
                  <a:lnTo>
                    <a:pt x="42" y="398"/>
                  </a:lnTo>
                  <a:lnTo>
                    <a:pt x="105" y="607"/>
                  </a:lnTo>
                  <a:lnTo>
                    <a:pt x="105" y="712"/>
                  </a:lnTo>
                  <a:lnTo>
                    <a:pt x="105" y="858"/>
                  </a:lnTo>
                  <a:lnTo>
                    <a:pt x="230" y="900"/>
                  </a:lnTo>
                  <a:lnTo>
                    <a:pt x="251" y="942"/>
                  </a:lnTo>
                  <a:lnTo>
                    <a:pt x="188" y="1130"/>
                  </a:lnTo>
                  <a:lnTo>
                    <a:pt x="209" y="1277"/>
                  </a:lnTo>
                  <a:lnTo>
                    <a:pt x="188" y="1361"/>
                  </a:lnTo>
                  <a:lnTo>
                    <a:pt x="335" y="1423"/>
                  </a:lnTo>
                  <a:lnTo>
                    <a:pt x="460" y="1654"/>
                  </a:lnTo>
                  <a:lnTo>
                    <a:pt x="523" y="1779"/>
                  </a:lnTo>
                  <a:lnTo>
                    <a:pt x="506" y="1864"/>
                  </a:lnTo>
                  <a:lnTo>
                    <a:pt x="506" y="1864"/>
                  </a:lnTo>
                  <a:lnTo>
                    <a:pt x="607" y="1884"/>
                  </a:lnTo>
                  <a:lnTo>
                    <a:pt x="670" y="2009"/>
                  </a:lnTo>
                  <a:lnTo>
                    <a:pt x="649" y="2114"/>
                  </a:lnTo>
                  <a:lnTo>
                    <a:pt x="712" y="2260"/>
                  </a:lnTo>
                  <a:lnTo>
                    <a:pt x="816" y="2260"/>
                  </a:lnTo>
                  <a:lnTo>
                    <a:pt x="858" y="2365"/>
                  </a:lnTo>
                  <a:lnTo>
                    <a:pt x="921" y="2490"/>
                  </a:lnTo>
                  <a:lnTo>
                    <a:pt x="1025" y="2532"/>
                  </a:lnTo>
                  <a:lnTo>
                    <a:pt x="1088" y="2574"/>
                  </a:lnTo>
                  <a:lnTo>
                    <a:pt x="1297" y="2679"/>
                  </a:lnTo>
                  <a:lnTo>
                    <a:pt x="1381" y="2700"/>
                  </a:lnTo>
                  <a:lnTo>
                    <a:pt x="1507" y="2679"/>
                  </a:lnTo>
                  <a:lnTo>
                    <a:pt x="1590" y="2721"/>
                  </a:lnTo>
                  <a:lnTo>
                    <a:pt x="1653" y="2742"/>
                  </a:lnTo>
                  <a:lnTo>
                    <a:pt x="1590" y="2783"/>
                  </a:lnTo>
                  <a:lnTo>
                    <a:pt x="1486" y="2825"/>
                  </a:lnTo>
                  <a:lnTo>
                    <a:pt x="1402" y="2825"/>
                  </a:lnTo>
                  <a:lnTo>
                    <a:pt x="1444" y="2993"/>
                  </a:lnTo>
                  <a:lnTo>
                    <a:pt x="1486" y="3014"/>
                  </a:lnTo>
                  <a:lnTo>
                    <a:pt x="1486" y="3223"/>
                  </a:lnTo>
                  <a:lnTo>
                    <a:pt x="1402" y="3244"/>
                  </a:lnTo>
                  <a:lnTo>
                    <a:pt x="1339" y="3244"/>
                  </a:lnTo>
                  <a:lnTo>
                    <a:pt x="1297" y="3432"/>
                  </a:lnTo>
                  <a:lnTo>
                    <a:pt x="1256" y="3474"/>
                  </a:lnTo>
                  <a:lnTo>
                    <a:pt x="1256" y="3683"/>
                  </a:lnTo>
                  <a:lnTo>
                    <a:pt x="1235" y="3767"/>
                  </a:lnTo>
                  <a:lnTo>
                    <a:pt x="1256" y="3830"/>
                  </a:lnTo>
                  <a:lnTo>
                    <a:pt x="1193" y="3871"/>
                  </a:lnTo>
                  <a:lnTo>
                    <a:pt x="1193" y="3955"/>
                  </a:lnTo>
                  <a:lnTo>
                    <a:pt x="1276" y="3976"/>
                  </a:lnTo>
                  <a:lnTo>
                    <a:pt x="1360" y="4060"/>
                  </a:lnTo>
                  <a:lnTo>
                    <a:pt x="1465" y="4081"/>
                  </a:lnTo>
                  <a:lnTo>
                    <a:pt x="1486" y="4164"/>
                  </a:lnTo>
                  <a:lnTo>
                    <a:pt x="1611" y="4269"/>
                  </a:lnTo>
                  <a:lnTo>
                    <a:pt x="1569" y="4394"/>
                  </a:lnTo>
                  <a:lnTo>
                    <a:pt x="1590" y="4415"/>
                  </a:lnTo>
                  <a:lnTo>
                    <a:pt x="1590" y="4499"/>
                  </a:lnTo>
                  <a:lnTo>
                    <a:pt x="1695" y="4583"/>
                  </a:lnTo>
                  <a:lnTo>
                    <a:pt x="1758" y="4562"/>
                  </a:lnTo>
                  <a:lnTo>
                    <a:pt x="1862" y="4520"/>
                  </a:lnTo>
                  <a:lnTo>
                    <a:pt x="2302" y="4813"/>
                  </a:lnTo>
                  <a:lnTo>
                    <a:pt x="2344" y="4792"/>
                  </a:lnTo>
                  <a:lnTo>
                    <a:pt x="2427" y="4834"/>
                  </a:lnTo>
                  <a:lnTo>
                    <a:pt x="2532" y="5043"/>
                  </a:lnTo>
                  <a:lnTo>
                    <a:pt x="2636" y="5106"/>
                  </a:lnTo>
                  <a:lnTo>
                    <a:pt x="2762" y="5357"/>
                  </a:lnTo>
                  <a:lnTo>
                    <a:pt x="2636" y="5462"/>
                  </a:lnTo>
                  <a:lnTo>
                    <a:pt x="2636" y="5650"/>
                  </a:lnTo>
                  <a:lnTo>
                    <a:pt x="2657" y="5817"/>
                  </a:lnTo>
                  <a:lnTo>
                    <a:pt x="2846" y="5817"/>
                  </a:lnTo>
                  <a:lnTo>
                    <a:pt x="2909" y="6152"/>
                  </a:lnTo>
                  <a:lnTo>
                    <a:pt x="3013" y="6236"/>
                  </a:lnTo>
                  <a:lnTo>
                    <a:pt x="3118" y="6278"/>
                  </a:lnTo>
                  <a:lnTo>
                    <a:pt x="3160" y="6299"/>
                  </a:lnTo>
                  <a:lnTo>
                    <a:pt x="3222" y="6278"/>
                  </a:lnTo>
                  <a:lnTo>
                    <a:pt x="3222" y="6340"/>
                  </a:lnTo>
                  <a:lnTo>
                    <a:pt x="3285" y="6445"/>
                  </a:lnTo>
                  <a:lnTo>
                    <a:pt x="3369" y="6445"/>
                  </a:lnTo>
                  <a:lnTo>
                    <a:pt x="3432" y="6382"/>
                  </a:lnTo>
                  <a:lnTo>
                    <a:pt x="3453" y="6257"/>
                  </a:lnTo>
                  <a:lnTo>
                    <a:pt x="3348" y="6194"/>
                  </a:lnTo>
                  <a:lnTo>
                    <a:pt x="3494" y="6194"/>
                  </a:lnTo>
                  <a:lnTo>
                    <a:pt x="3536" y="6173"/>
                  </a:lnTo>
                  <a:lnTo>
                    <a:pt x="3494" y="6236"/>
                  </a:lnTo>
                  <a:lnTo>
                    <a:pt x="3494" y="6299"/>
                  </a:lnTo>
                  <a:lnTo>
                    <a:pt x="3641" y="6361"/>
                  </a:lnTo>
                  <a:lnTo>
                    <a:pt x="3683" y="6340"/>
                  </a:lnTo>
                  <a:lnTo>
                    <a:pt x="3745" y="6445"/>
                  </a:lnTo>
                  <a:lnTo>
                    <a:pt x="3787" y="6445"/>
                  </a:lnTo>
                  <a:lnTo>
                    <a:pt x="3976" y="6299"/>
                  </a:lnTo>
                  <a:lnTo>
                    <a:pt x="4017" y="6340"/>
                  </a:lnTo>
                  <a:lnTo>
                    <a:pt x="4164" y="6487"/>
                  </a:lnTo>
                  <a:lnTo>
                    <a:pt x="4164" y="6591"/>
                  </a:lnTo>
                  <a:lnTo>
                    <a:pt x="4373" y="6863"/>
                  </a:lnTo>
                  <a:lnTo>
                    <a:pt x="4394" y="7031"/>
                  </a:lnTo>
                  <a:lnTo>
                    <a:pt x="4436" y="7073"/>
                  </a:lnTo>
                  <a:lnTo>
                    <a:pt x="4541" y="7073"/>
                  </a:lnTo>
                  <a:lnTo>
                    <a:pt x="4603" y="7177"/>
                  </a:lnTo>
                  <a:lnTo>
                    <a:pt x="4541" y="7177"/>
                  </a:lnTo>
                  <a:lnTo>
                    <a:pt x="4520" y="7135"/>
                  </a:lnTo>
                  <a:lnTo>
                    <a:pt x="4499" y="7177"/>
                  </a:lnTo>
                  <a:lnTo>
                    <a:pt x="4603" y="7240"/>
                  </a:lnTo>
                  <a:lnTo>
                    <a:pt x="4645" y="7219"/>
                  </a:lnTo>
                  <a:lnTo>
                    <a:pt x="4687" y="7324"/>
                  </a:lnTo>
                  <a:lnTo>
                    <a:pt x="4833" y="7721"/>
                  </a:lnTo>
                  <a:lnTo>
                    <a:pt x="4959" y="7763"/>
                  </a:lnTo>
                  <a:lnTo>
                    <a:pt x="5168" y="7763"/>
                  </a:lnTo>
                  <a:lnTo>
                    <a:pt x="5315" y="7805"/>
                  </a:lnTo>
                  <a:lnTo>
                    <a:pt x="5377" y="7868"/>
                  </a:lnTo>
                  <a:lnTo>
                    <a:pt x="5566" y="7868"/>
                  </a:lnTo>
                  <a:lnTo>
                    <a:pt x="5587" y="7931"/>
                  </a:lnTo>
                  <a:lnTo>
                    <a:pt x="5691" y="7931"/>
                  </a:lnTo>
                  <a:lnTo>
                    <a:pt x="5733" y="7972"/>
                  </a:lnTo>
                  <a:lnTo>
                    <a:pt x="5649" y="8035"/>
                  </a:lnTo>
                  <a:lnTo>
                    <a:pt x="5796" y="8224"/>
                  </a:lnTo>
                  <a:lnTo>
                    <a:pt x="5963" y="8244"/>
                  </a:lnTo>
                  <a:lnTo>
                    <a:pt x="6047" y="8328"/>
                  </a:lnTo>
                  <a:lnTo>
                    <a:pt x="6152" y="8328"/>
                  </a:lnTo>
                  <a:lnTo>
                    <a:pt x="6319" y="8496"/>
                  </a:lnTo>
                  <a:lnTo>
                    <a:pt x="6403" y="8475"/>
                  </a:lnTo>
                  <a:lnTo>
                    <a:pt x="6528" y="8454"/>
                  </a:lnTo>
                  <a:lnTo>
                    <a:pt x="6717" y="8496"/>
                  </a:lnTo>
                  <a:lnTo>
                    <a:pt x="6947" y="8663"/>
                  </a:lnTo>
                  <a:lnTo>
                    <a:pt x="7135" y="8475"/>
                  </a:lnTo>
                  <a:lnTo>
                    <a:pt x="7407" y="8349"/>
                  </a:lnTo>
                  <a:lnTo>
                    <a:pt x="7407" y="8328"/>
                  </a:lnTo>
                  <a:lnTo>
                    <a:pt x="7533" y="8328"/>
                  </a:lnTo>
                  <a:lnTo>
                    <a:pt x="7679" y="8224"/>
                  </a:lnTo>
                  <a:lnTo>
                    <a:pt x="7784" y="8161"/>
                  </a:lnTo>
                  <a:lnTo>
                    <a:pt x="7993" y="8182"/>
                  </a:lnTo>
                  <a:lnTo>
                    <a:pt x="7993" y="8244"/>
                  </a:lnTo>
                  <a:lnTo>
                    <a:pt x="8056" y="8244"/>
                  </a:lnTo>
                  <a:lnTo>
                    <a:pt x="8056" y="8286"/>
                  </a:lnTo>
                  <a:lnTo>
                    <a:pt x="8160" y="8454"/>
                  </a:lnTo>
                  <a:lnTo>
                    <a:pt x="8244" y="8663"/>
                  </a:lnTo>
                  <a:lnTo>
                    <a:pt x="8349" y="8872"/>
                  </a:lnTo>
                  <a:lnTo>
                    <a:pt x="8349" y="9019"/>
                  </a:lnTo>
                  <a:lnTo>
                    <a:pt x="8411" y="9081"/>
                  </a:lnTo>
                  <a:lnTo>
                    <a:pt x="8453" y="9123"/>
                  </a:lnTo>
                  <a:lnTo>
                    <a:pt x="8872" y="9123"/>
                  </a:lnTo>
                  <a:lnTo>
                    <a:pt x="8976" y="9207"/>
                  </a:lnTo>
                  <a:lnTo>
                    <a:pt x="9102" y="9081"/>
                  </a:lnTo>
                  <a:lnTo>
                    <a:pt x="9144" y="9102"/>
                  </a:lnTo>
                  <a:lnTo>
                    <a:pt x="9311" y="9228"/>
                  </a:lnTo>
                  <a:lnTo>
                    <a:pt x="9625" y="9207"/>
                  </a:lnTo>
                  <a:lnTo>
                    <a:pt x="9813" y="9291"/>
                  </a:lnTo>
                  <a:lnTo>
                    <a:pt x="10064" y="9312"/>
                  </a:lnTo>
                  <a:lnTo>
                    <a:pt x="10169" y="9332"/>
                  </a:lnTo>
                  <a:lnTo>
                    <a:pt x="10232" y="9312"/>
                  </a:lnTo>
                  <a:lnTo>
                    <a:pt x="10295" y="9395"/>
                  </a:lnTo>
                  <a:lnTo>
                    <a:pt x="10315" y="9395"/>
                  </a:lnTo>
                  <a:lnTo>
                    <a:pt x="10357" y="9291"/>
                  </a:lnTo>
                  <a:lnTo>
                    <a:pt x="10441" y="9291"/>
                  </a:lnTo>
                  <a:lnTo>
                    <a:pt x="10483" y="9374"/>
                  </a:lnTo>
                  <a:lnTo>
                    <a:pt x="10608" y="9416"/>
                  </a:lnTo>
                  <a:lnTo>
                    <a:pt x="10818" y="9500"/>
                  </a:lnTo>
                  <a:lnTo>
                    <a:pt x="10901" y="9437"/>
                  </a:lnTo>
                  <a:lnTo>
                    <a:pt x="10922" y="9395"/>
                  </a:lnTo>
                  <a:lnTo>
                    <a:pt x="10964" y="9395"/>
                  </a:lnTo>
                  <a:lnTo>
                    <a:pt x="10964" y="9312"/>
                  </a:lnTo>
                  <a:lnTo>
                    <a:pt x="10985" y="9102"/>
                  </a:lnTo>
                  <a:lnTo>
                    <a:pt x="10922" y="8977"/>
                  </a:lnTo>
                  <a:lnTo>
                    <a:pt x="11027" y="8851"/>
                  </a:lnTo>
                  <a:lnTo>
                    <a:pt x="10985" y="8747"/>
                  </a:lnTo>
                  <a:lnTo>
                    <a:pt x="11069" y="8642"/>
                  </a:lnTo>
                  <a:lnTo>
                    <a:pt x="11215" y="8558"/>
                  </a:lnTo>
                  <a:lnTo>
                    <a:pt x="11299" y="8496"/>
                  </a:lnTo>
                  <a:lnTo>
                    <a:pt x="11550" y="8433"/>
                  </a:lnTo>
                  <a:lnTo>
                    <a:pt x="11717" y="8475"/>
                  </a:lnTo>
                  <a:lnTo>
                    <a:pt x="11801" y="8391"/>
                  </a:lnTo>
                  <a:lnTo>
                    <a:pt x="11759" y="8161"/>
                  </a:lnTo>
                  <a:lnTo>
                    <a:pt x="11634" y="8056"/>
                  </a:lnTo>
                  <a:lnTo>
                    <a:pt x="11487" y="8077"/>
                  </a:lnTo>
                  <a:lnTo>
                    <a:pt x="11445" y="7972"/>
                  </a:lnTo>
                  <a:lnTo>
                    <a:pt x="11445" y="7826"/>
                  </a:lnTo>
                  <a:lnTo>
                    <a:pt x="11403" y="7700"/>
                  </a:lnTo>
                  <a:lnTo>
                    <a:pt x="11403" y="7491"/>
                  </a:lnTo>
                  <a:lnTo>
                    <a:pt x="11236" y="7491"/>
                  </a:lnTo>
                  <a:lnTo>
                    <a:pt x="11215" y="7408"/>
                  </a:lnTo>
                  <a:lnTo>
                    <a:pt x="11111" y="7387"/>
                  </a:lnTo>
                  <a:lnTo>
                    <a:pt x="10922" y="7345"/>
                  </a:lnTo>
                  <a:lnTo>
                    <a:pt x="10880" y="7303"/>
                  </a:lnTo>
                  <a:lnTo>
                    <a:pt x="10755" y="7219"/>
                  </a:lnTo>
                  <a:lnTo>
                    <a:pt x="10587" y="7073"/>
                  </a:lnTo>
                  <a:lnTo>
                    <a:pt x="10504" y="6926"/>
                  </a:lnTo>
                  <a:lnTo>
                    <a:pt x="10232" y="6508"/>
                  </a:lnTo>
                  <a:lnTo>
                    <a:pt x="10650" y="5943"/>
                  </a:lnTo>
                  <a:lnTo>
                    <a:pt x="10692" y="5859"/>
                  </a:lnTo>
                  <a:lnTo>
                    <a:pt x="10650" y="5629"/>
                  </a:lnTo>
                  <a:lnTo>
                    <a:pt x="10650" y="5462"/>
                  </a:lnTo>
                  <a:lnTo>
                    <a:pt x="10567" y="5294"/>
                  </a:lnTo>
                  <a:lnTo>
                    <a:pt x="10064" y="5252"/>
                  </a:lnTo>
                  <a:lnTo>
                    <a:pt x="10043" y="5043"/>
                  </a:lnTo>
                  <a:lnTo>
                    <a:pt x="9981" y="4939"/>
                  </a:lnTo>
                  <a:lnTo>
                    <a:pt x="10023" y="4876"/>
                  </a:lnTo>
                  <a:lnTo>
                    <a:pt x="9939" y="4604"/>
                  </a:lnTo>
                  <a:lnTo>
                    <a:pt x="9771" y="4311"/>
                  </a:lnTo>
                  <a:lnTo>
                    <a:pt x="9834" y="4164"/>
                  </a:lnTo>
                  <a:lnTo>
                    <a:pt x="9981" y="3934"/>
                  </a:lnTo>
                  <a:lnTo>
                    <a:pt x="9939" y="3934"/>
                  </a:lnTo>
                  <a:lnTo>
                    <a:pt x="9751" y="3892"/>
                  </a:lnTo>
                  <a:lnTo>
                    <a:pt x="9751" y="3767"/>
                  </a:lnTo>
                  <a:lnTo>
                    <a:pt x="9730" y="3558"/>
                  </a:lnTo>
                  <a:lnTo>
                    <a:pt x="9667" y="3558"/>
                  </a:lnTo>
                  <a:lnTo>
                    <a:pt x="9813" y="3411"/>
                  </a:lnTo>
                  <a:lnTo>
                    <a:pt x="9709" y="3327"/>
                  </a:lnTo>
                  <a:lnTo>
                    <a:pt x="9646" y="3244"/>
                  </a:lnTo>
                  <a:lnTo>
                    <a:pt x="9771" y="3223"/>
                  </a:lnTo>
                  <a:lnTo>
                    <a:pt x="9918" y="3118"/>
                  </a:lnTo>
                  <a:lnTo>
                    <a:pt x="9918" y="3034"/>
                  </a:lnTo>
                  <a:lnTo>
                    <a:pt x="9939" y="3014"/>
                  </a:lnTo>
                  <a:lnTo>
                    <a:pt x="9855" y="2909"/>
                  </a:lnTo>
                  <a:lnTo>
                    <a:pt x="9918" y="2825"/>
                  </a:lnTo>
                  <a:lnTo>
                    <a:pt x="9918" y="2742"/>
                  </a:lnTo>
                  <a:lnTo>
                    <a:pt x="9918" y="2574"/>
                  </a:lnTo>
                  <a:lnTo>
                    <a:pt x="9855" y="2470"/>
                  </a:lnTo>
                  <a:lnTo>
                    <a:pt x="9855" y="2386"/>
                  </a:lnTo>
                  <a:lnTo>
                    <a:pt x="9813" y="2260"/>
                  </a:lnTo>
                  <a:lnTo>
                    <a:pt x="9855" y="2156"/>
                  </a:lnTo>
                  <a:lnTo>
                    <a:pt x="9751" y="1988"/>
                  </a:lnTo>
                  <a:lnTo>
                    <a:pt x="9625" y="1946"/>
                  </a:lnTo>
                  <a:lnTo>
                    <a:pt x="9353" y="1905"/>
                  </a:lnTo>
                  <a:lnTo>
                    <a:pt x="9123" y="1591"/>
                  </a:lnTo>
                  <a:lnTo>
                    <a:pt x="8914" y="1549"/>
                  </a:lnTo>
                  <a:lnTo>
                    <a:pt x="8788" y="1570"/>
                  </a:lnTo>
                  <a:lnTo>
                    <a:pt x="8725" y="1528"/>
                  </a:lnTo>
                  <a:lnTo>
                    <a:pt x="8704" y="1361"/>
                  </a:lnTo>
                  <a:lnTo>
                    <a:pt x="8579" y="1340"/>
                  </a:lnTo>
                  <a:lnTo>
                    <a:pt x="8349" y="1235"/>
                  </a:lnTo>
                  <a:lnTo>
                    <a:pt x="8265" y="1319"/>
                  </a:lnTo>
                  <a:lnTo>
                    <a:pt x="8160" y="1319"/>
                  </a:lnTo>
                  <a:lnTo>
                    <a:pt x="7826" y="1109"/>
                  </a:lnTo>
                  <a:lnTo>
                    <a:pt x="7658" y="1047"/>
                  </a:lnTo>
                  <a:lnTo>
                    <a:pt x="7449" y="858"/>
                  </a:lnTo>
                  <a:lnTo>
                    <a:pt x="7323" y="900"/>
                  </a:lnTo>
                  <a:lnTo>
                    <a:pt x="7198" y="837"/>
                  </a:lnTo>
                  <a:lnTo>
                    <a:pt x="7093" y="858"/>
                  </a:lnTo>
                  <a:lnTo>
                    <a:pt x="7030" y="1005"/>
                  </a:lnTo>
                  <a:lnTo>
                    <a:pt x="6821" y="942"/>
                  </a:lnTo>
                  <a:lnTo>
                    <a:pt x="6591" y="1005"/>
                  </a:lnTo>
                  <a:lnTo>
                    <a:pt x="6361" y="1214"/>
                  </a:lnTo>
                  <a:lnTo>
                    <a:pt x="6256" y="1214"/>
                  </a:lnTo>
                  <a:lnTo>
                    <a:pt x="6173" y="1319"/>
                  </a:lnTo>
                  <a:lnTo>
                    <a:pt x="6110" y="1465"/>
                  </a:lnTo>
                  <a:lnTo>
                    <a:pt x="5838" y="1465"/>
                  </a:lnTo>
                  <a:lnTo>
                    <a:pt x="5733" y="1549"/>
                  </a:lnTo>
                  <a:lnTo>
                    <a:pt x="5775" y="1695"/>
                  </a:lnTo>
                  <a:lnTo>
                    <a:pt x="5859" y="1842"/>
                  </a:lnTo>
                  <a:lnTo>
                    <a:pt x="5838" y="1967"/>
                  </a:lnTo>
                  <a:lnTo>
                    <a:pt x="5691" y="1967"/>
                  </a:lnTo>
                  <a:lnTo>
                    <a:pt x="5357" y="1905"/>
                  </a:lnTo>
                  <a:lnTo>
                    <a:pt x="5064" y="1967"/>
                  </a:lnTo>
                  <a:lnTo>
                    <a:pt x="4708" y="2072"/>
                  </a:lnTo>
                  <a:lnTo>
                    <a:pt x="4520" y="2072"/>
                  </a:lnTo>
                  <a:lnTo>
                    <a:pt x="4185" y="1967"/>
                  </a:lnTo>
                  <a:lnTo>
                    <a:pt x="4059" y="1967"/>
                  </a:lnTo>
                  <a:lnTo>
                    <a:pt x="3766" y="1842"/>
                  </a:lnTo>
                  <a:lnTo>
                    <a:pt x="3662" y="1737"/>
                  </a:lnTo>
                  <a:lnTo>
                    <a:pt x="3641" y="1591"/>
                  </a:lnTo>
                  <a:lnTo>
                    <a:pt x="3557" y="1591"/>
                  </a:lnTo>
                  <a:lnTo>
                    <a:pt x="3432" y="1528"/>
                  </a:lnTo>
                  <a:lnTo>
                    <a:pt x="3264" y="1570"/>
                  </a:lnTo>
                  <a:lnTo>
                    <a:pt x="3181" y="1528"/>
                  </a:lnTo>
                  <a:lnTo>
                    <a:pt x="3055" y="1528"/>
                  </a:lnTo>
                  <a:lnTo>
                    <a:pt x="2929" y="1423"/>
                  </a:lnTo>
                  <a:lnTo>
                    <a:pt x="2846" y="1381"/>
                  </a:lnTo>
                  <a:lnTo>
                    <a:pt x="2804" y="1340"/>
                  </a:lnTo>
                  <a:lnTo>
                    <a:pt x="2825" y="1214"/>
                  </a:lnTo>
                  <a:lnTo>
                    <a:pt x="2825" y="1068"/>
                  </a:lnTo>
                  <a:lnTo>
                    <a:pt x="2741" y="942"/>
                  </a:lnTo>
                  <a:lnTo>
                    <a:pt x="2741" y="921"/>
                  </a:lnTo>
                  <a:lnTo>
                    <a:pt x="2699" y="942"/>
                  </a:lnTo>
                  <a:lnTo>
                    <a:pt x="2595" y="921"/>
                  </a:lnTo>
                  <a:lnTo>
                    <a:pt x="2553" y="858"/>
                  </a:lnTo>
                  <a:lnTo>
                    <a:pt x="2448" y="817"/>
                  </a:lnTo>
                  <a:lnTo>
                    <a:pt x="2281" y="607"/>
                  </a:lnTo>
                  <a:lnTo>
                    <a:pt x="2448" y="482"/>
                  </a:lnTo>
                  <a:lnTo>
                    <a:pt x="2323" y="398"/>
                  </a:lnTo>
                  <a:lnTo>
                    <a:pt x="2302" y="335"/>
                  </a:lnTo>
                  <a:lnTo>
                    <a:pt x="2344" y="293"/>
                  </a:lnTo>
                  <a:lnTo>
                    <a:pt x="2281" y="210"/>
                  </a:lnTo>
                  <a:lnTo>
                    <a:pt x="2218" y="105"/>
                  </a:lnTo>
                  <a:lnTo>
                    <a:pt x="2176" y="105"/>
                  </a:lnTo>
                  <a:lnTo>
                    <a:pt x="2176" y="84"/>
                  </a:lnTo>
                  <a:lnTo>
                    <a:pt x="2113" y="84"/>
                  </a:lnTo>
                  <a:lnTo>
                    <a:pt x="1988" y="168"/>
                  </a:lnTo>
                  <a:lnTo>
                    <a:pt x="1904" y="168"/>
                  </a:lnTo>
                  <a:lnTo>
                    <a:pt x="1862" y="273"/>
                  </a:lnTo>
                  <a:lnTo>
                    <a:pt x="1779" y="293"/>
                  </a:lnTo>
                  <a:lnTo>
                    <a:pt x="1674" y="419"/>
                  </a:lnTo>
                  <a:lnTo>
                    <a:pt x="1611" y="440"/>
                  </a:lnTo>
                  <a:lnTo>
                    <a:pt x="1569" y="503"/>
                  </a:lnTo>
                  <a:lnTo>
                    <a:pt x="1569" y="545"/>
                  </a:lnTo>
                  <a:lnTo>
                    <a:pt x="1465" y="607"/>
                  </a:lnTo>
                  <a:lnTo>
                    <a:pt x="1381" y="586"/>
                  </a:lnTo>
                  <a:lnTo>
                    <a:pt x="1256" y="607"/>
                  </a:lnTo>
                  <a:lnTo>
                    <a:pt x="1235" y="691"/>
                  </a:lnTo>
                  <a:lnTo>
                    <a:pt x="1046" y="607"/>
                  </a:lnTo>
                  <a:lnTo>
                    <a:pt x="921" y="607"/>
                  </a:lnTo>
                  <a:lnTo>
                    <a:pt x="753" y="524"/>
                  </a:lnTo>
                  <a:lnTo>
                    <a:pt x="732" y="398"/>
                  </a:lnTo>
                  <a:lnTo>
                    <a:pt x="460" y="273"/>
                  </a:lnTo>
                  <a:lnTo>
                    <a:pt x="502" y="189"/>
                  </a:lnTo>
                  <a:lnTo>
                    <a:pt x="440" y="84"/>
                  </a:lnTo>
                  <a:lnTo>
                    <a:pt x="356" y="84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32"/>
            <p:cNvSpPr/>
            <p:nvPr/>
          </p:nvSpPr>
          <p:spPr>
            <a:xfrm>
              <a:off x="2069035" y="2706015"/>
              <a:ext cx="75618" cy="61297"/>
            </a:xfrm>
            <a:custGeom>
              <a:rect b="b" l="l" r="r" t="t"/>
              <a:pathLst>
                <a:path extrusionOk="0" h="1759" w="2072">
                  <a:moveTo>
                    <a:pt x="419" y="1"/>
                  </a:moveTo>
                  <a:lnTo>
                    <a:pt x="168" y="64"/>
                  </a:lnTo>
                  <a:lnTo>
                    <a:pt x="0" y="105"/>
                  </a:lnTo>
                  <a:lnTo>
                    <a:pt x="84" y="210"/>
                  </a:lnTo>
                  <a:lnTo>
                    <a:pt x="84" y="294"/>
                  </a:lnTo>
                  <a:lnTo>
                    <a:pt x="189" y="315"/>
                  </a:lnTo>
                  <a:lnTo>
                    <a:pt x="272" y="419"/>
                  </a:lnTo>
                  <a:lnTo>
                    <a:pt x="209" y="608"/>
                  </a:lnTo>
                  <a:lnTo>
                    <a:pt x="251" y="838"/>
                  </a:lnTo>
                  <a:lnTo>
                    <a:pt x="398" y="942"/>
                  </a:lnTo>
                  <a:lnTo>
                    <a:pt x="691" y="942"/>
                  </a:lnTo>
                  <a:lnTo>
                    <a:pt x="795" y="1026"/>
                  </a:lnTo>
                  <a:lnTo>
                    <a:pt x="837" y="1110"/>
                  </a:lnTo>
                  <a:lnTo>
                    <a:pt x="921" y="1110"/>
                  </a:lnTo>
                  <a:lnTo>
                    <a:pt x="1026" y="1047"/>
                  </a:lnTo>
                  <a:lnTo>
                    <a:pt x="1193" y="1172"/>
                  </a:lnTo>
                  <a:lnTo>
                    <a:pt x="1235" y="1131"/>
                  </a:lnTo>
                  <a:lnTo>
                    <a:pt x="1339" y="1131"/>
                  </a:lnTo>
                  <a:lnTo>
                    <a:pt x="1423" y="1319"/>
                  </a:lnTo>
                  <a:lnTo>
                    <a:pt x="1570" y="1361"/>
                  </a:lnTo>
                  <a:lnTo>
                    <a:pt x="1842" y="1758"/>
                  </a:lnTo>
                  <a:lnTo>
                    <a:pt x="1967" y="1737"/>
                  </a:lnTo>
                  <a:lnTo>
                    <a:pt x="1967" y="1591"/>
                  </a:lnTo>
                  <a:lnTo>
                    <a:pt x="1988" y="1549"/>
                  </a:lnTo>
                  <a:lnTo>
                    <a:pt x="1925" y="1382"/>
                  </a:lnTo>
                  <a:lnTo>
                    <a:pt x="2072" y="1361"/>
                  </a:lnTo>
                  <a:lnTo>
                    <a:pt x="1946" y="1235"/>
                  </a:lnTo>
                  <a:lnTo>
                    <a:pt x="1758" y="1235"/>
                  </a:lnTo>
                  <a:lnTo>
                    <a:pt x="1507" y="1110"/>
                  </a:lnTo>
                  <a:lnTo>
                    <a:pt x="1423" y="921"/>
                  </a:lnTo>
                  <a:lnTo>
                    <a:pt x="1507" y="838"/>
                  </a:lnTo>
                  <a:lnTo>
                    <a:pt x="1507" y="712"/>
                  </a:lnTo>
                  <a:lnTo>
                    <a:pt x="1256" y="524"/>
                  </a:lnTo>
                  <a:lnTo>
                    <a:pt x="1256" y="419"/>
                  </a:lnTo>
                  <a:lnTo>
                    <a:pt x="1298" y="294"/>
                  </a:lnTo>
                  <a:lnTo>
                    <a:pt x="1193" y="168"/>
                  </a:lnTo>
                  <a:lnTo>
                    <a:pt x="984" y="126"/>
                  </a:lnTo>
                  <a:lnTo>
                    <a:pt x="8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32"/>
            <p:cNvSpPr/>
            <p:nvPr/>
          </p:nvSpPr>
          <p:spPr>
            <a:xfrm>
              <a:off x="1729198" y="2691449"/>
              <a:ext cx="380314" cy="149496"/>
            </a:xfrm>
            <a:custGeom>
              <a:rect b="b" l="l" r="r" t="t"/>
              <a:pathLst>
                <a:path extrusionOk="0" h="4290" w="10421">
                  <a:moveTo>
                    <a:pt x="4708" y="0"/>
                  </a:moveTo>
                  <a:lnTo>
                    <a:pt x="4562" y="63"/>
                  </a:lnTo>
                  <a:lnTo>
                    <a:pt x="4373" y="63"/>
                  </a:lnTo>
                  <a:lnTo>
                    <a:pt x="4290" y="21"/>
                  </a:lnTo>
                  <a:lnTo>
                    <a:pt x="4185" y="63"/>
                  </a:lnTo>
                  <a:lnTo>
                    <a:pt x="3913" y="63"/>
                  </a:lnTo>
                  <a:lnTo>
                    <a:pt x="3766" y="84"/>
                  </a:lnTo>
                  <a:lnTo>
                    <a:pt x="3494" y="189"/>
                  </a:lnTo>
                  <a:lnTo>
                    <a:pt x="3390" y="210"/>
                  </a:lnTo>
                  <a:lnTo>
                    <a:pt x="3181" y="230"/>
                  </a:lnTo>
                  <a:lnTo>
                    <a:pt x="3097" y="335"/>
                  </a:lnTo>
                  <a:lnTo>
                    <a:pt x="2992" y="377"/>
                  </a:lnTo>
                  <a:lnTo>
                    <a:pt x="2909" y="440"/>
                  </a:lnTo>
                  <a:lnTo>
                    <a:pt x="2867" y="502"/>
                  </a:lnTo>
                  <a:lnTo>
                    <a:pt x="2804" y="628"/>
                  </a:lnTo>
                  <a:lnTo>
                    <a:pt x="2762" y="649"/>
                  </a:lnTo>
                  <a:lnTo>
                    <a:pt x="2762" y="733"/>
                  </a:lnTo>
                  <a:lnTo>
                    <a:pt x="2553" y="733"/>
                  </a:lnTo>
                  <a:lnTo>
                    <a:pt x="2239" y="628"/>
                  </a:lnTo>
                  <a:lnTo>
                    <a:pt x="2155" y="628"/>
                  </a:lnTo>
                  <a:lnTo>
                    <a:pt x="2072" y="691"/>
                  </a:lnTo>
                  <a:lnTo>
                    <a:pt x="1946" y="649"/>
                  </a:lnTo>
                  <a:lnTo>
                    <a:pt x="1779" y="691"/>
                  </a:lnTo>
                  <a:lnTo>
                    <a:pt x="1674" y="649"/>
                  </a:lnTo>
                  <a:lnTo>
                    <a:pt x="1549" y="712"/>
                  </a:lnTo>
                  <a:lnTo>
                    <a:pt x="1528" y="795"/>
                  </a:lnTo>
                  <a:lnTo>
                    <a:pt x="1632" y="942"/>
                  </a:lnTo>
                  <a:lnTo>
                    <a:pt x="1779" y="963"/>
                  </a:lnTo>
                  <a:lnTo>
                    <a:pt x="1925" y="963"/>
                  </a:lnTo>
                  <a:lnTo>
                    <a:pt x="1883" y="1046"/>
                  </a:lnTo>
                  <a:lnTo>
                    <a:pt x="1653" y="1046"/>
                  </a:lnTo>
                  <a:lnTo>
                    <a:pt x="1444" y="1109"/>
                  </a:lnTo>
                  <a:lnTo>
                    <a:pt x="1402" y="1214"/>
                  </a:lnTo>
                  <a:lnTo>
                    <a:pt x="1423" y="1256"/>
                  </a:lnTo>
                  <a:lnTo>
                    <a:pt x="1528" y="1235"/>
                  </a:lnTo>
                  <a:lnTo>
                    <a:pt x="1570" y="1277"/>
                  </a:lnTo>
                  <a:lnTo>
                    <a:pt x="1507" y="1318"/>
                  </a:lnTo>
                  <a:lnTo>
                    <a:pt x="1214" y="1339"/>
                  </a:lnTo>
                  <a:lnTo>
                    <a:pt x="1109" y="1256"/>
                  </a:lnTo>
                  <a:lnTo>
                    <a:pt x="984" y="1339"/>
                  </a:lnTo>
                  <a:lnTo>
                    <a:pt x="900" y="1235"/>
                  </a:lnTo>
                  <a:lnTo>
                    <a:pt x="837" y="1235"/>
                  </a:lnTo>
                  <a:lnTo>
                    <a:pt x="733" y="1339"/>
                  </a:lnTo>
                  <a:lnTo>
                    <a:pt x="628" y="1339"/>
                  </a:lnTo>
                  <a:lnTo>
                    <a:pt x="502" y="1235"/>
                  </a:lnTo>
                  <a:lnTo>
                    <a:pt x="377" y="1235"/>
                  </a:lnTo>
                  <a:lnTo>
                    <a:pt x="105" y="1444"/>
                  </a:lnTo>
                  <a:lnTo>
                    <a:pt x="63" y="1549"/>
                  </a:lnTo>
                  <a:lnTo>
                    <a:pt x="0" y="1653"/>
                  </a:lnTo>
                  <a:lnTo>
                    <a:pt x="63" y="1695"/>
                  </a:lnTo>
                  <a:lnTo>
                    <a:pt x="63" y="1842"/>
                  </a:lnTo>
                  <a:lnTo>
                    <a:pt x="0" y="1883"/>
                  </a:lnTo>
                  <a:lnTo>
                    <a:pt x="63" y="1946"/>
                  </a:lnTo>
                  <a:lnTo>
                    <a:pt x="209" y="1883"/>
                  </a:lnTo>
                  <a:lnTo>
                    <a:pt x="251" y="1904"/>
                  </a:lnTo>
                  <a:lnTo>
                    <a:pt x="377" y="1883"/>
                  </a:lnTo>
                  <a:lnTo>
                    <a:pt x="502" y="1883"/>
                  </a:lnTo>
                  <a:lnTo>
                    <a:pt x="377" y="2009"/>
                  </a:lnTo>
                  <a:lnTo>
                    <a:pt x="398" y="2093"/>
                  </a:lnTo>
                  <a:lnTo>
                    <a:pt x="461" y="2197"/>
                  </a:lnTo>
                  <a:lnTo>
                    <a:pt x="461" y="2281"/>
                  </a:lnTo>
                  <a:lnTo>
                    <a:pt x="419" y="2302"/>
                  </a:lnTo>
                  <a:lnTo>
                    <a:pt x="481" y="2323"/>
                  </a:lnTo>
                  <a:lnTo>
                    <a:pt x="586" y="2281"/>
                  </a:lnTo>
                  <a:lnTo>
                    <a:pt x="586" y="2323"/>
                  </a:lnTo>
                  <a:lnTo>
                    <a:pt x="502" y="2406"/>
                  </a:lnTo>
                  <a:lnTo>
                    <a:pt x="377" y="2490"/>
                  </a:lnTo>
                  <a:lnTo>
                    <a:pt x="419" y="2532"/>
                  </a:lnTo>
                  <a:lnTo>
                    <a:pt x="502" y="2532"/>
                  </a:lnTo>
                  <a:lnTo>
                    <a:pt x="419" y="2595"/>
                  </a:lnTo>
                  <a:lnTo>
                    <a:pt x="377" y="2699"/>
                  </a:lnTo>
                  <a:lnTo>
                    <a:pt x="293" y="2699"/>
                  </a:lnTo>
                  <a:lnTo>
                    <a:pt x="251" y="2532"/>
                  </a:lnTo>
                  <a:lnTo>
                    <a:pt x="189" y="2511"/>
                  </a:lnTo>
                  <a:lnTo>
                    <a:pt x="189" y="2616"/>
                  </a:lnTo>
                  <a:lnTo>
                    <a:pt x="209" y="2720"/>
                  </a:lnTo>
                  <a:lnTo>
                    <a:pt x="168" y="2783"/>
                  </a:lnTo>
                  <a:lnTo>
                    <a:pt x="189" y="2846"/>
                  </a:lnTo>
                  <a:lnTo>
                    <a:pt x="293" y="2930"/>
                  </a:lnTo>
                  <a:lnTo>
                    <a:pt x="293" y="2888"/>
                  </a:lnTo>
                  <a:lnTo>
                    <a:pt x="419" y="2950"/>
                  </a:lnTo>
                  <a:lnTo>
                    <a:pt x="502" y="2950"/>
                  </a:lnTo>
                  <a:lnTo>
                    <a:pt x="628" y="3034"/>
                  </a:lnTo>
                  <a:lnTo>
                    <a:pt x="670" y="3160"/>
                  </a:lnTo>
                  <a:lnTo>
                    <a:pt x="586" y="3243"/>
                  </a:lnTo>
                  <a:lnTo>
                    <a:pt x="670" y="3327"/>
                  </a:lnTo>
                  <a:lnTo>
                    <a:pt x="670" y="3411"/>
                  </a:lnTo>
                  <a:lnTo>
                    <a:pt x="733" y="3411"/>
                  </a:lnTo>
                  <a:lnTo>
                    <a:pt x="879" y="3536"/>
                  </a:lnTo>
                  <a:lnTo>
                    <a:pt x="816" y="3641"/>
                  </a:lnTo>
                  <a:lnTo>
                    <a:pt x="733" y="3620"/>
                  </a:lnTo>
                  <a:lnTo>
                    <a:pt x="712" y="3662"/>
                  </a:lnTo>
                  <a:lnTo>
                    <a:pt x="795" y="3683"/>
                  </a:lnTo>
                  <a:lnTo>
                    <a:pt x="942" y="3662"/>
                  </a:lnTo>
                  <a:lnTo>
                    <a:pt x="1214" y="3662"/>
                  </a:lnTo>
                  <a:lnTo>
                    <a:pt x="1193" y="3725"/>
                  </a:lnTo>
                  <a:lnTo>
                    <a:pt x="1130" y="3767"/>
                  </a:lnTo>
                  <a:lnTo>
                    <a:pt x="1005" y="3829"/>
                  </a:lnTo>
                  <a:lnTo>
                    <a:pt x="816" y="3829"/>
                  </a:lnTo>
                  <a:lnTo>
                    <a:pt x="774" y="3871"/>
                  </a:lnTo>
                  <a:lnTo>
                    <a:pt x="837" y="3892"/>
                  </a:lnTo>
                  <a:lnTo>
                    <a:pt x="942" y="3871"/>
                  </a:lnTo>
                  <a:lnTo>
                    <a:pt x="1088" y="3871"/>
                  </a:lnTo>
                  <a:lnTo>
                    <a:pt x="1130" y="3829"/>
                  </a:lnTo>
                  <a:lnTo>
                    <a:pt x="1130" y="3934"/>
                  </a:lnTo>
                  <a:lnTo>
                    <a:pt x="1151" y="3955"/>
                  </a:lnTo>
                  <a:lnTo>
                    <a:pt x="1235" y="3871"/>
                  </a:lnTo>
                  <a:lnTo>
                    <a:pt x="1318" y="3767"/>
                  </a:lnTo>
                  <a:lnTo>
                    <a:pt x="1402" y="3767"/>
                  </a:lnTo>
                  <a:lnTo>
                    <a:pt x="1444" y="3829"/>
                  </a:lnTo>
                  <a:lnTo>
                    <a:pt x="1528" y="3829"/>
                  </a:lnTo>
                  <a:lnTo>
                    <a:pt x="1632" y="3892"/>
                  </a:lnTo>
                  <a:lnTo>
                    <a:pt x="1674" y="3829"/>
                  </a:lnTo>
                  <a:lnTo>
                    <a:pt x="1758" y="3850"/>
                  </a:lnTo>
                  <a:lnTo>
                    <a:pt x="1758" y="3892"/>
                  </a:lnTo>
                  <a:lnTo>
                    <a:pt x="1716" y="3934"/>
                  </a:lnTo>
                  <a:lnTo>
                    <a:pt x="1758" y="3997"/>
                  </a:lnTo>
                  <a:lnTo>
                    <a:pt x="1779" y="4080"/>
                  </a:lnTo>
                  <a:lnTo>
                    <a:pt x="1883" y="4185"/>
                  </a:lnTo>
                  <a:lnTo>
                    <a:pt x="1946" y="4164"/>
                  </a:lnTo>
                  <a:lnTo>
                    <a:pt x="2072" y="4206"/>
                  </a:lnTo>
                  <a:lnTo>
                    <a:pt x="2197" y="4185"/>
                  </a:lnTo>
                  <a:lnTo>
                    <a:pt x="2281" y="4143"/>
                  </a:lnTo>
                  <a:lnTo>
                    <a:pt x="2386" y="4143"/>
                  </a:lnTo>
                  <a:lnTo>
                    <a:pt x="2469" y="4080"/>
                  </a:lnTo>
                  <a:lnTo>
                    <a:pt x="2574" y="4143"/>
                  </a:lnTo>
                  <a:lnTo>
                    <a:pt x="2616" y="4080"/>
                  </a:lnTo>
                  <a:lnTo>
                    <a:pt x="2616" y="3955"/>
                  </a:lnTo>
                  <a:lnTo>
                    <a:pt x="2658" y="3871"/>
                  </a:lnTo>
                  <a:lnTo>
                    <a:pt x="2616" y="3767"/>
                  </a:lnTo>
                  <a:lnTo>
                    <a:pt x="2867" y="3746"/>
                  </a:lnTo>
                  <a:lnTo>
                    <a:pt x="3076" y="3746"/>
                  </a:lnTo>
                  <a:lnTo>
                    <a:pt x="3348" y="3892"/>
                  </a:lnTo>
                  <a:lnTo>
                    <a:pt x="3453" y="3892"/>
                  </a:lnTo>
                  <a:lnTo>
                    <a:pt x="3641" y="4143"/>
                  </a:lnTo>
                  <a:lnTo>
                    <a:pt x="3808" y="4248"/>
                  </a:lnTo>
                  <a:lnTo>
                    <a:pt x="4331" y="4185"/>
                  </a:lnTo>
                  <a:lnTo>
                    <a:pt x="4478" y="4101"/>
                  </a:lnTo>
                  <a:lnTo>
                    <a:pt x="4541" y="4101"/>
                  </a:lnTo>
                  <a:lnTo>
                    <a:pt x="4562" y="4143"/>
                  </a:lnTo>
                  <a:lnTo>
                    <a:pt x="4603" y="4080"/>
                  </a:lnTo>
                  <a:lnTo>
                    <a:pt x="4645" y="3976"/>
                  </a:lnTo>
                  <a:lnTo>
                    <a:pt x="4896" y="3725"/>
                  </a:lnTo>
                  <a:lnTo>
                    <a:pt x="4959" y="3683"/>
                  </a:lnTo>
                  <a:lnTo>
                    <a:pt x="5189" y="3767"/>
                  </a:lnTo>
                  <a:lnTo>
                    <a:pt x="5336" y="3850"/>
                  </a:lnTo>
                  <a:lnTo>
                    <a:pt x="5524" y="3787"/>
                  </a:lnTo>
                  <a:lnTo>
                    <a:pt x="5524" y="3746"/>
                  </a:lnTo>
                  <a:lnTo>
                    <a:pt x="5650" y="3662"/>
                  </a:lnTo>
                  <a:lnTo>
                    <a:pt x="5754" y="3683"/>
                  </a:lnTo>
                  <a:lnTo>
                    <a:pt x="5754" y="3767"/>
                  </a:lnTo>
                  <a:lnTo>
                    <a:pt x="5691" y="3934"/>
                  </a:lnTo>
                  <a:lnTo>
                    <a:pt x="5545" y="3997"/>
                  </a:lnTo>
                  <a:lnTo>
                    <a:pt x="5587" y="4059"/>
                  </a:lnTo>
                  <a:lnTo>
                    <a:pt x="5691" y="4185"/>
                  </a:lnTo>
                  <a:lnTo>
                    <a:pt x="5650" y="4269"/>
                  </a:lnTo>
                  <a:lnTo>
                    <a:pt x="5754" y="4290"/>
                  </a:lnTo>
                  <a:lnTo>
                    <a:pt x="5901" y="4269"/>
                  </a:lnTo>
                  <a:lnTo>
                    <a:pt x="6005" y="4206"/>
                  </a:lnTo>
                  <a:lnTo>
                    <a:pt x="5963" y="4080"/>
                  </a:lnTo>
                  <a:lnTo>
                    <a:pt x="6047" y="4059"/>
                  </a:lnTo>
                  <a:lnTo>
                    <a:pt x="6047" y="3829"/>
                  </a:lnTo>
                  <a:lnTo>
                    <a:pt x="6110" y="3746"/>
                  </a:lnTo>
                  <a:lnTo>
                    <a:pt x="6256" y="3787"/>
                  </a:lnTo>
                  <a:lnTo>
                    <a:pt x="6361" y="3829"/>
                  </a:lnTo>
                  <a:lnTo>
                    <a:pt x="6654" y="3683"/>
                  </a:lnTo>
                  <a:lnTo>
                    <a:pt x="6696" y="3683"/>
                  </a:lnTo>
                  <a:lnTo>
                    <a:pt x="6780" y="3641"/>
                  </a:lnTo>
                  <a:lnTo>
                    <a:pt x="7093" y="3620"/>
                  </a:lnTo>
                  <a:lnTo>
                    <a:pt x="7198" y="3641"/>
                  </a:lnTo>
                  <a:lnTo>
                    <a:pt x="7261" y="3683"/>
                  </a:lnTo>
                  <a:lnTo>
                    <a:pt x="7428" y="3746"/>
                  </a:lnTo>
                  <a:lnTo>
                    <a:pt x="7700" y="3746"/>
                  </a:lnTo>
                  <a:lnTo>
                    <a:pt x="7721" y="3683"/>
                  </a:lnTo>
                  <a:lnTo>
                    <a:pt x="7888" y="3641"/>
                  </a:lnTo>
                  <a:lnTo>
                    <a:pt x="7951" y="3557"/>
                  </a:lnTo>
                  <a:lnTo>
                    <a:pt x="8160" y="3474"/>
                  </a:lnTo>
                  <a:lnTo>
                    <a:pt x="8307" y="3474"/>
                  </a:lnTo>
                  <a:lnTo>
                    <a:pt x="8432" y="3453"/>
                  </a:lnTo>
                  <a:lnTo>
                    <a:pt x="8725" y="3474"/>
                  </a:lnTo>
                  <a:lnTo>
                    <a:pt x="8956" y="3411"/>
                  </a:lnTo>
                  <a:lnTo>
                    <a:pt x="9102" y="3411"/>
                  </a:lnTo>
                  <a:lnTo>
                    <a:pt x="9165" y="3432"/>
                  </a:lnTo>
                  <a:lnTo>
                    <a:pt x="9311" y="3306"/>
                  </a:lnTo>
                  <a:lnTo>
                    <a:pt x="9458" y="3306"/>
                  </a:lnTo>
                  <a:lnTo>
                    <a:pt x="9500" y="3264"/>
                  </a:lnTo>
                  <a:lnTo>
                    <a:pt x="9730" y="3264"/>
                  </a:lnTo>
                  <a:lnTo>
                    <a:pt x="9939" y="3327"/>
                  </a:lnTo>
                  <a:lnTo>
                    <a:pt x="10085" y="3264"/>
                  </a:lnTo>
                  <a:lnTo>
                    <a:pt x="10148" y="3327"/>
                  </a:lnTo>
                  <a:lnTo>
                    <a:pt x="10148" y="3432"/>
                  </a:lnTo>
                  <a:lnTo>
                    <a:pt x="10253" y="3474"/>
                  </a:lnTo>
                  <a:lnTo>
                    <a:pt x="10399" y="3453"/>
                  </a:lnTo>
                  <a:lnTo>
                    <a:pt x="10420" y="3348"/>
                  </a:lnTo>
                  <a:lnTo>
                    <a:pt x="10357" y="3223"/>
                  </a:lnTo>
                  <a:lnTo>
                    <a:pt x="10232" y="2992"/>
                  </a:lnTo>
                  <a:lnTo>
                    <a:pt x="10085" y="2930"/>
                  </a:lnTo>
                  <a:lnTo>
                    <a:pt x="10106" y="2846"/>
                  </a:lnTo>
                  <a:lnTo>
                    <a:pt x="10085" y="2699"/>
                  </a:lnTo>
                  <a:lnTo>
                    <a:pt x="10148" y="2511"/>
                  </a:lnTo>
                  <a:lnTo>
                    <a:pt x="10127" y="2469"/>
                  </a:lnTo>
                  <a:lnTo>
                    <a:pt x="10002" y="2427"/>
                  </a:lnTo>
                  <a:lnTo>
                    <a:pt x="10002" y="2281"/>
                  </a:lnTo>
                  <a:lnTo>
                    <a:pt x="10002" y="2176"/>
                  </a:lnTo>
                  <a:lnTo>
                    <a:pt x="9939" y="1967"/>
                  </a:lnTo>
                  <a:lnTo>
                    <a:pt x="9897" y="1842"/>
                  </a:lnTo>
                  <a:lnTo>
                    <a:pt x="9897" y="1779"/>
                  </a:lnTo>
                  <a:lnTo>
                    <a:pt x="10044" y="1779"/>
                  </a:lnTo>
                  <a:lnTo>
                    <a:pt x="10106" y="1632"/>
                  </a:lnTo>
                  <a:lnTo>
                    <a:pt x="10148" y="1570"/>
                  </a:lnTo>
                  <a:lnTo>
                    <a:pt x="10148" y="1528"/>
                  </a:lnTo>
                  <a:lnTo>
                    <a:pt x="10106" y="1444"/>
                  </a:lnTo>
                  <a:lnTo>
                    <a:pt x="10002" y="1360"/>
                  </a:lnTo>
                  <a:lnTo>
                    <a:pt x="9709" y="1360"/>
                  </a:lnTo>
                  <a:lnTo>
                    <a:pt x="9562" y="1256"/>
                  </a:lnTo>
                  <a:lnTo>
                    <a:pt x="9520" y="1026"/>
                  </a:lnTo>
                  <a:lnTo>
                    <a:pt x="9583" y="837"/>
                  </a:lnTo>
                  <a:lnTo>
                    <a:pt x="9500" y="733"/>
                  </a:lnTo>
                  <a:lnTo>
                    <a:pt x="9395" y="712"/>
                  </a:lnTo>
                  <a:lnTo>
                    <a:pt x="9395" y="628"/>
                  </a:lnTo>
                  <a:lnTo>
                    <a:pt x="9290" y="523"/>
                  </a:lnTo>
                  <a:lnTo>
                    <a:pt x="9186" y="502"/>
                  </a:lnTo>
                  <a:lnTo>
                    <a:pt x="8956" y="293"/>
                  </a:lnTo>
                  <a:lnTo>
                    <a:pt x="8851" y="272"/>
                  </a:lnTo>
                  <a:lnTo>
                    <a:pt x="8767" y="335"/>
                  </a:lnTo>
                  <a:lnTo>
                    <a:pt x="8725" y="335"/>
                  </a:lnTo>
                  <a:lnTo>
                    <a:pt x="8558" y="293"/>
                  </a:lnTo>
                  <a:lnTo>
                    <a:pt x="8516" y="377"/>
                  </a:lnTo>
                  <a:lnTo>
                    <a:pt x="8432" y="335"/>
                  </a:lnTo>
                  <a:lnTo>
                    <a:pt x="8412" y="230"/>
                  </a:lnTo>
                  <a:lnTo>
                    <a:pt x="8349" y="230"/>
                  </a:lnTo>
                  <a:lnTo>
                    <a:pt x="8328" y="272"/>
                  </a:lnTo>
                  <a:lnTo>
                    <a:pt x="8244" y="419"/>
                  </a:lnTo>
                  <a:lnTo>
                    <a:pt x="8098" y="502"/>
                  </a:lnTo>
                  <a:lnTo>
                    <a:pt x="7909" y="607"/>
                  </a:lnTo>
                  <a:lnTo>
                    <a:pt x="7888" y="691"/>
                  </a:lnTo>
                  <a:lnTo>
                    <a:pt x="7700" y="712"/>
                  </a:lnTo>
                  <a:lnTo>
                    <a:pt x="7616" y="754"/>
                  </a:lnTo>
                  <a:lnTo>
                    <a:pt x="7386" y="712"/>
                  </a:lnTo>
                  <a:lnTo>
                    <a:pt x="7324" y="649"/>
                  </a:lnTo>
                  <a:lnTo>
                    <a:pt x="7219" y="649"/>
                  </a:lnTo>
                  <a:lnTo>
                    <a:pt x="7198" y="628"/>
                  </a:lnTo>
                  <a:lnTo>
                    <a:pt x="7093" y="691"/>
                  </a:lnTo>
                  <a:lnTo>
                    <a:pt x="6884" y="691"/>
                  </a:lnTo>
                  <a:lnTo>
                    <a:pt x="6633" y="795"/>
                  </a:lnTo>
                  <a:lnTo>
                    <a:pt x="6445" y="754"/>
                  </a:lnTo>
                  <a:lnTo>
                    <a:pt x="6319" y="649"/>
                  </a:lnTo>
                  <a:lnTo>
                    <a:pt x="6235" y="712"/>
                  </a:lnTo>
                  <a:lnTo>
                    <a:pt x="6026" y="607"/>
                  </a:lnTo>
                  <a:lnTo>
                    <a:pt x="5901" y="586"/>
                  </a:lnTo>
                  <a:lnTo>
                    <a:pt x="5712" y="440"/>
                  </a:lnTo>
                  <a:lnTo>
                    <a:pt x="5629" y="440"/>
                  </a:lnTo>
                  <a:lnTo>
                    <a:pt x="5587" y="523"/>
                  </a:lnTo>
                  <a:lnTo>
                    <a:pt x="5503" y="502"/>
                  </a:lnTo>
                  <a:lnTo>
                    <a:pt x="5399" y="377"/>
                  </a:lnTo>
                  <a:lnTo>
                    <a:pt x="5378" y="210"/>
                  </a:lnTo>
                  <a:lnTo>
                    <a:pt x="5273" y="126"/>
                  </a:lnTo>
                  <a:lnTo>
                    <a:pt x="5210" y="168"/>
                  </a:lnTo>
                  <a:lnTo>
                    <a:pt x="5085" y="293"/>
                  </a:lnTo>
                  <a:lnTo>
                    <a:pt x="5022" y="272"/>
                  </a:lnTo>
                  <a:lnTo>
                    <a:pt x="4980" y="314"/>
                  </a:lnTo>
                  <a:lnTo>
                    <a:pt x="4771" y="105"/>
                  </a:lnTo>
                  <a:lnTo>
                    <a:pt x="47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32"/>
            <p:cNvSpPr/>
            <p:nvPr/>
          </p:nvSpPr>
          <p:spPr>
            <a:xfrm>
              <a:off x="1724599" y="2692181"/>
              <a:ext cx="58064" cy="48891"/>
            </a:xfrm>
            <a:custGeom>
              <a:rect b="b" l="l" r="r" t="t"/>
              <a:pathLst>
                <a:path extrusionOk="0" h="1403" w="1591">
                  <a:moveTo>
                    <a:pt x="503" y="0"/>
                  </a:moveTo>
                  <a:lnTo>
                    <a:pt x="419" y="84"/>
                  </a:lnTo>
                  <a:lnTo>
                    <a:pt x="335" y="84"/>
                  </a:lnTo>
                  <a:lnTo>
                    <a:pt x="231" y="189"/>
                  </a:lnTo>
                  <a:lnTo>
                    <a:pt x="210" y="356"/>
                  </a:lnTo>
                  <a:lnTo>
                    <a:pt x="335" y="398"/>
                  </a:lnTo>
                  <a:lnTo>
                    <a:pt x="335" y="523"/>
                  </a:lnTo>
                  <a:lnTo>
                    <a:pt x="189" y="628"/>
                  </a:lnTo>
                  <a:lnTo>
                    <a:pt x="210" y="733"/>
                  </a:lnTo>
                  <a:lnTo>
                    <a:pt x="126" y="879"/>
                  </a:lnTo>
                  <a:lnTo>
                    <a:pt x="1" y="921"/>
                  </a:lnTo>
                  <a:lnTo>
                    <a:pt x="22" y="921"/>
                  </a:lnTo>
                  <a:lnTo>
                    <a:pt x="84" y="1025"/>
                  </a:lnTo>
                  <a:lnTo>
                    <a:pt x="168" y="1088"/>
                  </a:lnTo>
                  <a:lnTo>
                    <a:pt x="231" y="1046"/>
                  </a:lnTo>
                  <a:lnTo>
                    <a:pt x="294" y="1088"/>
                  </a:lnTo>
                  <a:lnTo>
                    <a:pt x="398" y="1046"/>
                  </a:lnTo>
                  <a:lnTo>
                    <a:pt x="294" y="1130"/>
                  </a:lnTo>
                  <a:lnTo>
                    <a:pt x="231" y="1130"/>
                  </a:lnTo>
                  <a:lnTo>
                    <a:pt x="168" y="1318"/>
                  </a:lnTo>
                  <a:lnTo>
                    <a:pt x="189" y="1402"/>
                  </a:lnTo>
                  <a:lnTo>
                    <a:pt x="419" y="1193"/>
                  </a:lnTo>
                  <a:lnTo>
                    <a:pt x="712" y="1025"/>
                  </a:lnTo>
                  <a:lnTo>
                    <a:pt x="796" y="879"/>
                  </a:lnTo>
                  <a:lnTo>
                    <a:pt x="900" y="816"/>
                  </a:lnTo>
                  <a:lnTo>
                    <a:pt x="1110" y="837"/>
                  </a:lnTo>
                  <a:lnTo>
                    <a:pt x="1152" y="795"/>
                  </a:lnTo>
                  <a:lnTo>
                    <a:pt x="1277" y="795"/>
                  </a:lnTo>
                  <a:lnTo>
                    <a:pt x="1361" y="816"/>
                  </a:lnTo>
                  <a:lnTo>
                    <a:pt x="1486" y="837"/>
                  </a:lnTo>
                  <a:lnTo>
                    <a:pt x="1591" y="733"/>
                  </a:lnTo>
                  <a:lnTo>
                    <a:pt x="1591" y="670"/>
                  </a:lnTo>
                  <a:lnTo>
                    <a:pt x="1486" y="607"/>
                  </a:lnTo>
                  <a:lnTo>
                    <a:pt x="1361" y="481"/>
                  </a:lnTo>
                  <a:lnTo>
                    <a:pt x="1235" y="461"/>
                  </a:lnTo>
                  <a:lnTo>
                    <a:pt x="1047" y="293"/>
                  </a:lnTo>
                  <a:lnTo>
                    <a:pt x="1026" y="84"/>
                  </a:lnTo>
                  <a:lnTo>
                    <a:pt x="921" y="63"/>
                  </a:lnTo>
                  <a:lnTo>
                    <a:pt x="817" y="147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32"/>
            <p:cNvSpPr/>
            <p:nvPr/>
          </p:nvSpPr>
          <p:spPr>
            <a:xfrm>
              <a:off x="2001805" y="2805188"/>
              <a:ext cx="203934" cy="187410"/>
            </a:xfrm>
            <a:custGeom>
              <a:rect b="b" l="l" r="r" t="t"/>
              <a:pathLst>
                <a:path extrusionOk="0" h="5378" w="5588">
                  <a:moveTo>
                    <a:pt x="2031" y="0"/>
                  </a:moveTo>
                  <a:lnTo>
                    <a:pt x="1989" y="42"/>
                  </a:lnTo>
                  <a:lnTo>
                    <a:pt x="1842" y="42"/>
                  </a:lnTo>
                  <a:lnTo>
                    <a:pt x="1696" y="168"/>
                  </a:lnTo>
                  <a:lnTo>
                    <a:pt x="1717" y="189"/>
                  </a:lnTo>
                  <a:lnTo>
                    <a:pt x="1633" y="314"/>
                  </a:lnTo>
                  <a:lnTo>
                    <a:pt x="1591" y="314"/>
                  </a:lnTo>
                  <a:lnTo>
                    <a:pt x="1466" y="419"/>
                  </a:lnTo>
                  <a:lnTo>
                    <a:pt x="1215" y="482"/>
                  </a:lnTo>
                  <a:lnTo>
                    <a:pt x="1110" y="670"/>
                  </a:lnTo>
                  <a:lnTo>
                    <a:pt x="1110" y="837"/>
                  </a:lnTo>
                  <a:lnTo>
                    <a:pt x="1215" y="1047"/>
                  </a:lnTo>
                  <a:lnTo>
                    <a:pt x="1215" y="1235"/>
                  </a:lnTo>
                  <a:lnTo>
                    <a:pt x="1110" y="1444"/>
                  </a:lnTo>
                  <a:lnTo>
                    <a:pt x="1173" y="1549"/>
                  </a:lnTo>
                  <a:lnTo>
                    <a:pt x="1152" y="1716"/>
                  </a:lnTo>
                  <a:lnTo>
                    <a:pt x="1068" y="1842"/>
                  </a:lnTo>
                  <a:lnTo>
                    <a:pt x="1005" y="1925"/>
                  </a:lnTo>
                  <a:lnTo>
                    <a:pt x="1" y="2658"/>
                  </a:lnTo>
                  <a:lnTo>
                    <a:pt x="273" y="3411"/>
                  </a:lnTo>
                  <a:lnTo>
                    <a:pt x="775" y="3453"/>
                  </a:lnTo>
                  <a:lnTo>
                    <a:pt x="3474" y="5336"/>
                  </a:lnTo>
                  <a:lnTo>
                    <a:pt x="4562" y="5378"/>
                  </a:lnTo>
                  <a:lnTo>
                    <a:pt x="4709" y="5106"/>
                  </a:lnTo>
                  <a:lnTo>
                    <a:pt x="4834" y="4855"/>
                  </a:lnTo>
                  <a:lnTo>
                    <a:pt x="5085" y="4708"/>
                  </a:lnTo>
                  <a:lnTo>
                    <a:pt x="5274" y="4792"/>
                  </a:lnTo>
                  <a:lnTo>
                    <a:pt x="5399" y="4750"/>
                  </a:lnTo>
                  <a:lnTo>
                    <a:pt x="5462" y="4771"/>
                  </a:lnTo>
                  <a:lnTo>
                    <a:pt x="5546" y="4645"/>
                  </a:lnTo>
                  <a:lnTo>
                    <a:pt x="5588" y="4604"/>
                  </a:lnTo>
                  <a:lnTo>
                    <a:pt x="5546" y="4583"/>
                  </a:lnTo>
                  <a:lnTo>
                    <a:pt x="5441" y="4541"/>
                  </a:lnTo>
                  <a:lnTo>
                    <a:pt x="5337" y="4457"/>
                  </a:lnTo>
                  <a:lnTo>
                    <a:pt x="5274" y="4122"/>
                  </a:lnTo>
                  <a:lnTo>
                    <a:pt x="5085" y="4122"/>
                  </a:lnTo>
                  <a:lnTo>
                    <a:pt x="5064" y="3955"/>
                  </a:lnTo>
                  <a:lnTo>
                    <a:pt x="5064" y="3767"/>
                  </a:lnTo>
                  <a:lnTo>
                    <a:pt x="5190" y="3662"/>
                  </a:lnTo>
                  <a:lnTo>
                    <a:pt x="5064" y="3411"/>
                  </a:lnTo>
                  <a:lnTo>
                    <a:pt x="4960" y="3348"/>
                  </a:lnTo>
                  <a:lnTo>
                    <a:pt x="4855" y="3139"/>
                  </a:lnTo>
                  <a:lnTo>
                    <a:pt x="4772" y="3097"/>
                  </a:lnTo>
                  <a:lnTo>
                    <a:pt x="4730" y="3118"/>
                  </a:lnTo>
                  <a:lnTo>
                    <a:pt x="4290" y="2825"/>
                  </a:lnTo>
                  <a:lnTo>
                    <a:pt x="4186" y="2867"/>
                  </a:lnTo>
                  <a:lnTo>
                    <a:pt x="4123" y="2888"/>
                  </a:lnTo>
                  <a:lnTo>
                    <a:pt x="4018" y="2804"/>
                  </a:lnTo>
                  <a:lnTo>
                    <a:pt x="4018" y="2720"/>
                  </a:lnTo>
                  <a:lnTo>
                    <a:pt x="3997" y="2699"/>
                  </a:lnTo>
                  <a:lnTo>
                    <a:pt x="4039" y="2574"/>
                  </a:lnTo>
                  <a:lnTo>
                    <a:pt x="3914" y="2469"/>
                  </a:lnTo>
                  <a:lnTo>
                    <a:pt x="3893" y="2386"/>
                  </a:lnTo>
                  <a:lnTo>
                    <a:pt x="3788" y="2365"/>
                  </a:lnTo>
                  <a:lnTo>
                    <a:pt x="3704" y="2281"/>
                  </a:lnTo>
                  <a:lnTo>
                    <a:pt x="3621" y="2260"/>
                  </a:lnTo>
                  <a:lnTo>
                    <a:pt x="3621" y="2176"/>
                  </a:lnTo>
                  <a:lnTo>
                    <a:pt x="3684" y="2135"/>
                  </a:lnTo>
                  <a:lnTo>
                    <a:pt x="3663" y="2072"/>
                  </a:lnTo>
                  <a:lnTo>
                    <a:pt x="3684" y="1988"/>
                  </a:lnTo>
                  <a:lnTo>
                    <a:pt x="3684" y="1779"/>
                  </a:lnTo>
                  <a:lnTo>
                    <a:pt x="3725" y="1737"/>
                  </a:lnTo>
                  <a:lnTo>
                    <a:pt x="3767" y="1549"/>
                  </a:lnTo>
                  <a:lnTo>
                    <a:pt x="3830" y="1549"/>
                  </a:lnTo>
                  <a:lnTo>
                    <a:pt x="3914" y="1528"/>
                  </a:lnTo>
                  <a:lnTo>
                    <a:pt x="3914" y="1319"/>
                  </a:lnTo>
                  <a:lnTo>
                    <a:pt x="3872" y="1298"/>
                  </a:lnTo>
                  <a:lnTo>
                    <a:pt x="3830" y="1130"/>
                  </a:lnTo>
                  <a:lnTo>
                    <a:pt x="3914" y="1130"/>
                  </a:lnTo>
                  <a:lnTo>
                    <a:pt x="4018" y="1088"/>
                  </a:lnTo>
                  <a:lnTo>
                    <a:pt x="4081" y="1047"/>
                  </a:lnTo>
                  <a:lnTo>
                    <a:pt x="4018" y="1026"/>
                  </a:lnTo>
                  <a:lnTo>
                    <a:pt x="3935" y="984"/>
                  </a:lnTo>
                  <a:lnTo>
                    <a:pt x="3809" y="1005"/>
                  </a:lnTo>
                  <a:lnTo>
                    <a:pt x="3725" y="984"/>
                  </a:lnTo>
                  <a:lnTo>
                    <a:pt x="3516" y="879"/>
                  </a:lnTo>
                  <a:lnTo>
                    <a:pt x="3453" y="837"/>
                  </a:lnTo>
                  <a:lnTo>
                    <a:pt x="3349" y="795"/>
                  </a:lnTo>
                  <a:lnTo>
                    <a:pt x="3286" y="670"/>
                  </a:lnTo>
                  <a:lnTo>
                    <a:pt x="3244" y="565"/>
                  </a:lnTo>
                  <a:lnTo>
                    <a:pt x="3140" y="565"/>
                  </a:lnTo>
                  <a:lnTo>
                    <a:pt x="3077" y="419"/>
                  </a:lnTo>
                  <a:lnTo>
                    <a:pt x="3098" y="314"/>
                  </a:lnTo>
                  <a:lnTo>
                    <a:pt x="3035" y="189"/>
                  </a:lnTo>
                  <a:lnTo>
                    <a:pt x="2930" y="168"/>
                  </a:lnTo>
                  <a:lnTo>
                    <a:pt x="2784" y="210"/>
                  </a:lnTo>
                  <a:lnTo>
                    <a:pt x="2679" y="168"/>
                  </a:lnTo>
                  <a:lnTo>
                    <a:pt x="2679" y="63"/>
                  </a:lnTo>
                  <a:lnTo>
                    <a:pt x="2616" y="0"/>
                  </a:lnTo>
                  <a:lnTo>
                    <a:pt x="2470" y="63"/>
                  </a:lnTo>
                  <a:lnTo>
                    <a:pt x="226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32"/>
            <p:cNvSpPr/>
            <p:nvPr/>
          </p:nvSpPr>
          <p:spPr>
            <a:xfrm>
              <a:off x="2168310" y="2969245"/>
              <a:ext cx="36677" cy="35754"/>
            </a:xfrm>
            <a:custGeom>
              <a:rect b="b" l="l" r="r" t="t"/>
              <a:pathLst>
                <a:path extrusionOk="0" h="1026" w="1005">
                  <a:moveTo>
                    <a:pt x="523" y="0"/>
                  </a:moveTo>
                  <a:lnTo>
                    <a:pt x="272" y="147"/>
                  </a:lnTo>
                  <a:lnTo>
                    <a:pt x="147" y="398"/>
                  </a:lnTo>
                  <a:lnTo>
                    <a:pt x="0" y="670"/>
                  </a:lnTo>
                  <a:lnTo>
                    <a:pt x="84" y="670"/>
                  </a:lnTo>
                  <a:lnTo>
                    <a:pt x="607" y="816"/>
                  </a:lnTo>
                  <a:lnTo>
                    <a:pt x="628" y="1025"/>
                  </a:lnTo>
                  <a:lnTo>
                    <a:pt x="1005" y="879"/>
                  </a:lnTo>
                  <a:lnTo>
                    <a:pt x="942" y="795"/>
                  </a:lnTo>
                  <a:lnTo>
                    <a:pt x="942" y="774"/>
                  </a:lnTo>
                  <a:lnTo>
                    <a:pt x="984" y="774"/>
                  </a:lnTo>
                  <a:lnTo>
                    <a:pt x="921" y="691"/>
                  </a:lnTo>
                  <a:lnTo>
                    <a:pt x="921" y="607"/>
                  </a:lnTo>
                  <a:lnTo>
                    <a:pt x="879" y="502"/>
                  </a:lnTo>
                  <a:lnTo>
                    <a:pt x="837" y="565"/>
                  </a:lnTo>
                  <a:lnTo>
                    <a:pt x="607" y="419"/>
                  </a:lnTo>
                  <a:lnTo>
                    <a:pt x="942" y="356"/>
                  </a:lnTo>
                  <a:lnTo>
                    <a:pt x="900" y="84"/>
                  </a:lnTo>
                  <a:lnTo>
                    <a:pt x="900" y="63"/>
                  </a:lnTo>
                  <a:lnTo>
                    <a:pt x="837" y="42"/>
                  </a:lnTo>
                  <a:lnTo>
                    <a:pt x="712" y="84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32"/>
            <p:cNvSpPr/>
            <p:nvPr/>
          </p:nvSpPr>
          <p:spPr>
            <a:xfrm>
              <a:off x="1862819" y="2848189"/>
              <a:ext cx="47407" cy="25578"/>
            </a:xfrm>
            <a:custGeom>
              <a:rect b="b" l="l" r="r" t="t"/>
              <a:pathLst>
                <a:path extrusionOk="0" h="734" w="1299">
                  <a:moveTo>
                    <a:pt x="1194" y="1"/>
                  </a:moveTo>
                  <a:lnTo>
                    <a:pt x="1005" y="105"/>
                  </a:lnTo>
                  <a:lnTo>
                    <a:pt x="775" y="210"/>
                  </a:lnTo>
                  <a:lnTo>
                    <a:pt x="608" y="210"/>
                  </a:lnTo>
                  <a:lnTo>
                    <a:pt x="482" y="168"/>
                  </a:lnTo>
                  <a:lnTo>
                    <a:pt x="378" y="168"/>
                  </a:lnTo>
                  <a:lnTo>
                    <a:pt x="378" y="231"/>
                  </a:lnTo>
                  <a:lnTo>
                    <a:pt x="357" y="315"/>
                  </a:lnTo>
                  <a:lnTo>
                    <a:pt x="273" y="336"/>
                  </a:lnTo>
                  <a:lnTo>
                    <a:pt x="147" y="294"/>
                  </a:lnTo>
                  <a:lnTo>
                    <a:pt x="85" y="377"/>
                  </a:lnTo>
                  <a:lnTo>
                    <a:pt x="1" y="398"/>
                  </a:lnTo>
                  <a:lnTo>
                    <a:pt x="1" y="524"/>
                  </a:lnTo>
                  <a:lnTo>
                    <a:pt x="85" y="629"/>
                  </a:lnTo>
                  <a:lnTo>
                    <a:pt x="210" y="712"/>
                  </a:lnTo>
                  <a:lnTo>
                    <a:pt x="378" y="691"/>
                  </a:lnTo>
                  <a:lnTo>
                    <a:pt x="461" y="733"/>
                  </a:lnTo>
                  <a:lnTo>
                    <a:pt x="503" y="691"/>
                  </a:lnTo>
                  <a:lnTo>
                    <a:pt x="629" y="649"/>
                  </a:lnTo>
                  <a:lnTo>
                    <a:pt x="775" y="545"/>
                  </a:lnTo>
                  <a:lnTo>
                    <a:pt x="838" y="503"/>
                  </a:lnTo>
                  <a:lnTo>
                    <a:pt x="1005" y="524"/>
                  </a:lnTo>
                  <a:lnTo>
                    <a:pt x="1005" y="419"/>
                  </a:lnTo>
                  <a:lnTo>
                    <a:pt x="984" y="315"/>
                  </a:lnTo>
                  <a:lnTo>
                    <a:pt x="1110" y="168"/>
                  </a:lnTo>
                  <a:lnTo>
                    <a:pt x="1235" y="85"/>
                  </a:lnTo>
                  <a:lnTo>
                    <a:pt x="1298" y="22"/>
                  </a:lnTo>
                  <a:lnTo>
                    <a:pt x="12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32"/>
            <p:cNvSpPr/>
            <p:nvPr/>
          </p:nvSpPr>
          <p:spPr>
            <a:xfrm>
              <a:off x="1933078" y="2810276"/>
              <a:ext cx="131382" cy="111617"/>
            </a:xfrm>
            <a:custGeom>
              <a:rect b="b" l="l" r="r" t="t"/>
              <a:pathLst>
                <a:path extrusionOk="0" h="3203" w="3600">
                  <a:moveTo>
                    <a:pt x="3370" y="1"/>
                  </a:moveTo>
                  <a:lnTo>
                    <a:pt x="3139" y="64"/>
                  </a:lnTo>
                  <a:lnTo>
                    <a:pt x="2846" y="43"/>
                  </a:lnTo>
                  <a:lnTo>
                    <a:pt x="2721" y="64"/>
                  </a:lnTo>
                  <a:lnTo>
                    <a:pt x="2574" y="64"/>
                  </a:lnTo>
                  <a:lnTo>
                    <a:pt x="2365" y="147"/>
                  </a:lnTo>
                  <a:lnTo>
                    <a:pt x="2302" y="231"/>
                  </a:lnTo>
                  <a:lnTo>
                    <a:pt x="2135" y="273"/>
                  </a:lnTo>
                  <a:lnTo>
                    <a:pt x="2114" y="336"/>
                  </a:lnTo>
                  <a:lnTo>
                    <a:pt x="1842" y="336"/>
                  </a:lnTo>
                  <a:lnTo>
                    <a:pt x="1675" y="273"/>
                  </a:lnTo>
                  <a:lnTo>
                    <a:pt x="1612" y="231"/>
                  </a:lnTo>
                  <a:lnTo>
                    <a:pt x="1507" y="210"/>
                  </a:lnTo>
                  <a:lnTo>
                    <a:pt x="1194" y="231"/>
                  </a:lnTo>
                  <a:lnTo>
                    <a:pt x="1110" y="273"/>
                  </a:lnTo>
                  <a:lnTo>
                    <a:pt x="1068" y="273"/>
                  </a:lnTo>
                  <a:lnTo>
                    <a:pt x="775" y="419"/>
                  </a:lnTo>
                  <a:lnTo>
                    <a:pt x="670" y="377"/>
                  </a:lnTo>
                  <a:lnTo>
                    <a:pt x="524" y="336"/>
                  </a:lnTo>
                  <a:lnTo>
                    <a:pt x="461" y="419"/>
                  </a:lnTo>
                  <a:lnTo>
                    <a:pt x="461" y="649"/>
                  </a:lnTo>
                  <a:lnTo>
                    <a:pt x="377" y="670"/>
                  </a:lnTo>
                  <a:lnTo>
                    <a:pt x="419" y="796"/>
                  </a:lnTo>
                  <a:lnTo>
                    <a:pt x="315" y="859"/>
                  </a:lnTo>
                  <a:lnTo>
                    <a:pt x="168" y="880"/>
                  </a:lnTo>
                  <a:lnTo>
                    <a:pt x="64" y="859"/>
                  </a:lnTo>
                  <a:lnTo>
                    <a:pt x="1" y="901"/>
                  </a:lnTo>
                  <a:lnTo>
                    <a:pt x="22" y="1068"/>
                  </a:lnTo>
                  <a:lnTo>
                    <a:pt x="105" y="1277"/>
                  </a:lnTo>
                  <a:lnTo>
                    <a:pt x="147" y="1403"/>
                  </a:lnTo>
                  <a:lnTo>
                    <a:pt x="126" y="1528"/>
                  </a:lnTo>
                  <a:lnTo>
                    <a:pt x="105" y="1779"/>
                  </a:lnTo>
                  <a:lnTo>
                    <a:pt x="336" y="1779"/>
                  </a:lnTo>
                  <a:lnTo>
                    <a:pt x="377" y="1905"/>
                  </a:lnTo>
                  <a:lnTo>
                    <a:pt x="482" y="1947"/>
                  </a:lnTo>
                  <a:lnTo>
                    <a:pt x="482" y="2114"/>
                  </a:lnTo>
                  <a:lnTo>
                    <a:pt x="545" y="2198"/>
                  </a:lnTo>
                  <a:lnTo>
                    <a:pt x="461" y="2219"/>
                  </a:lnTo>
                  <a:lnTo>
                    <a:pt x="419" y="2219"/>
                  </a:lnTo>
                  <a:lnTo>
                    <a:pt x="315" y="2302"/>
                  </a:lnTo>
                  <a:lnTo>
                    <a:pt x="252" y="2449"/>
                  </a:lnTo>
                  <a:lnTo>
                    <a:pt x="168" y="2574"/>
                  </a:lnTo>
                  <a:lnTo>
                    <a:pt x="147" y="2574"/>
                  </a:lnTo>
                  <a:lnTo>
                    <a:pt x="168" y="2616"/>
                  </a:lnTo>
                  <a:lnTo>
                    <a:pt x="252" y="2679"/>
                  </a:lnTo>
                  <a:lnTo>
                    <a:pt x="273" y="2888"/>
                  </a:lnTo>
                  <a:lnTo>
                    <a:pt x="252" y="2993"/>
                  </a:lnTo>
                  <a:lnTo>
                    <a:pt x="315" y="2993"/>
                  </a:lnTo>
                  <a:lnTo>
                    <a:pt x="482" y="3077"/>
                  </a:lnTo>
                  <a:lnTo>
                    <a:pt x="629" y="3181"/>
                  </a:lnTo>
                  <a:lnTo>
                    <a:pt x="649" y="3181"/>
                  </a:lnTo>
                  <a:lnTo>
                    <a:pt x="733" y="3202"/>
                  </a:lnTo>
                  <a:lnTo>
                    <a:pt x="1884" y="2512"/>
                  </a:lnTo>
                  <a:lnTo>
                    <a:pt x="2888" y="1779"/>
                  </a:lnTo>
                  <a:lnTo>
                    <a:pt x="2951" y="1696"/>
                  </a:lnTo>
                  <a:lnTo>
                    <a:pt x="3035" y="1570"/>
                  </a:lnTo>
                  <a:lnTo>
                    <a:pt x="3056" y="1403"/>
                  </a:lnTo>
                  <a:lnTo>
                    <a:pt x="2993" y="1298"/>
                  </a:lnTo>
                  <a:lnTo>
                    <a:pt x="3098" y="1089"/>
                  </a:lnTo>
                  <a:lnTo>
                    <a:pt x="3098" y="901"/>
                  </a:lnTo>
                  <a:lnTo>
                    <a:pt x="2993" y="691"/>
                  </a:lnTo>
                  <a:lnTo>
                    <a:pt x="2993" y="524"/>
                  </a:lnTo>
                  <a:lnTo>
                    <a:pt x="3098" y="336"/>
                  </a:lnTo>
                  <a:lnTo>
                    <a:pt x="3349" y="273"/>
                  </a:lnTo>
                  <a:lnTo>
                    <a:pt x="3474" y="168"/>
                  </a:lnTo>
                  <a:lnTo>
                    <a:pt x="3516" y="168"/>
                  </a:lnTo>
                  <a:lnTo>
                    <a:pt x="3600" y="43"/>
                  </a:lnTo>
                  <a:lnTo>
                    <a:pt x="3579" y="22"/>
                  </a:lnTo>
                  <a:lnTo>
                    <a:pt x="351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32"/>
            <p:cNvSpPr/>
            <p:nvPr/>
          </p:nvSpPr>
          <p:spPr>
            <a:xfrm>
              <a:off x="1934611" y="2899971"/>
              <a:ext cx="8430" cy="18260"/>
            </a:xfrm>
            <a:custGeom>
              <a:rect b="b" l="l" r="r" t="t"/>
              <a:pathLst>
                <a:path extrusionOk="0" h="524" w="231">
                  <a:moveTo>
                    <a:pt x="105" y="0"/>
                  </a:moveTo>
                  <a:lnTo>
                    <a:pt x="84" y="63"/>
                  </a:lnTo>
                  <a:lnTo>
                    <a:pt x="63" y="210"/>
                  </a:lnTo>
                  <a:lnTo>
                    <a:pt x="1" y="377"/>
                  </a:lnTo>
                  <a:lnTo>
                    <a:pt x="22" y="482"/>
                  </a:lnTo>
                  <a:lnTo>
                    <a:pt x="63" y="524"/>
                  </a:lnTo>
                  <a:lnTo>
                    <a:pt x="84" y="524"/>
                  </a:lnTo>
                  <a:lnTo>
                    <a:pt x="126" y="482"/>
                  </a:lnTo>
                  <a:lnTo>
                    <a:pt x="210" y="419"/>
                  </a:lnTo>
                  <a:lnTo>
                    <a:pt x="231" y="314"/>
                  </a:lnTo>
                  <a:lnTo>
                    <a:pt x="210" y="105"/>
                  </a:lnTo>
                  <a:lnTo>
                    <a:pt x="126" y="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32"/>
            <p:cNvSpPr/>
            <p:nvPr/>
          </p:nvSpPr>
          <p:spPr>
            <a:xfrm>
              <a:off x="1925450" y="2924015"/>
              <a:ext cx="436809" cy="351507"/>
            </a:xfrm>
            <a:custGeom>
              <a:rect b="b" l="l" r="r" t="t"/>
              <a:pathLst>
                <a:path extrusionOk="0" h="10087" w="11969">
                  <a:moveTo>
                    <a:pt x="2344" y="1"/>
                  </a:moveTo>
                  <a:lnTo>
                    <a:pt x="2135" y="210"/>
                  </a:lnTo>
                  <a:lnTo>
                    <a:pt x="1277" y="461"/>
                  </a:lnTo>
                  <a:lnTo>
                    <a:pt x="1926" y="1173"/>
                  </a:lnTo>
                  <a:lnTo>
                    <a:pt x="1695" y="1466"/>
                  </a:lnTo>
                  <a:lnTo>
                    <a:pt x="1675" y="1654"/>
                  </a:lnTo>
                  <a:lnTo>
                    <a:pt x="1214" y="1696"/>
                  </a:lnTo>
                  <a:lnTo>
                    <a:pt x="796" y="2114"/>
                  </a:lnTo>
                  <a:lnTo>
                    <a:pt x="231" y="1968"/>
                  </a:lnTo>
                  <a:lnTo>
                    <a:pt x="42" y="1968"/>
                  </a:lnTo>
                  <a:lnTo>
                    <a:pt x="42" y="2177"/>
                  </a:lnTo>
                  <a:lnTo>
                    <a:pt x="42" y="2407"/>
                  </a:lnTo>
                  <a:lnTo>
                    <a:pt x="1" y="2595"/>
                  </a:lnTo>
                  <a:lnTo>
                    <a:pt x="1" y="2637"/>
                  </a:lnTo>
                  <a:lnTo>
                    <a:pt x="63" y="2616"/>
                  </a:lnTo>
                  <a:lnTo>
                    <a:pt x="105" y="2637"/>
                  </a:lnTo>
                  <a:lnTo>
                    <a:pt x="168" y="2595"/>
                  </a:lnTo>
                  <a:lnTo>
                    <a:pt x="314" y="2658"/>
                  </a:lnTo>
                  <a:lnTo>
                    <a:pt x="273" y="2700"/>
                  </a:lnTo>
                  <a:lnTo>
                    <a:pt x="524" y="2972"/>
                  </a:lnTo>
                  <a:lnTo>
                    <a:pt x="545" y="3119"/>
                  </a:lnTo>
                  <a:lnTo>
                    <a:pt x="628" y="3139"/>
                  </a:lnTo>
                  <a:lnTo>
                    <a:pt x="628" y="3244"/>
                  </a:lnTo>
                  <a:lnTo>
                    <a:pt x="754" y="3349"/>
                  </a:lnTo>
                  <a:lnTo>
                    <a:pt x="838" y="3370"/>
                  </a:lnTo>
                  <a:lnTo>
                    <a:pt x="984" y="3663"/>
                  </a:lnTo>
                  <a:lnTo>
                    <a:pt x="984" y="3746"/>
                  </a:lnTo>
                  <a:lnTo>
                    <a:pt x="1047" y="3851"/>
                  </a:lnTo>
                  <a:lnTo>
                    <a:pt x="1110" y="3851"/>
                  </a:lnTo>
                  <a:lnTo>
                    <a:pt x="1151" y="3997"/>
                  </a:lnTo>
                  <a:lnTo>
                    <a:pt x="1193" y="4081"/>
                  </a:lnTo>
                  <a:lnTo>
                    <a:pt x="1319" y="4123"/>
                  </a:lnTo>
                  <a:lnTo>
                    <a:pt x="1423" y="4416"/>
                  </a:lnTo>
                  <a:lnTo>
                    <a:pt x="1528" y="4479"/>
                  </a:lnTo>
                  <a:lnTo>
                    <a:pt x="1570" y="4625"/>
                  </a:lnTo>
                  <a:lnTo>
                    <a:pt x="1528" y="4709"/>
                  </a:lnTo>
                  <a:lnTo>
                    <a:pt x="1528" y="4792"/>
                  </a:lnTo>
                  <a:lnTo>
                    <a:pt x="1633" y="4897"/>
                  </a:lnTo>
                  <a:lnTo>
                    <a:pt x="1633" y="4960"/>
                  </a:lnTo>
                  <a:lnTo>
                    <a:pt x="1716" y="5023"/>
                  </a:lnTo>
                  <a:lnTo>
                    <a:pt x="1821" y="4939"/>
                  </a:lnTo>
                  <a:lnTo>
                    <a:pt x="1926" y="5043"/>
                  </a:lnTo>
                  <a:lnTo>
                    <a:pt x="2114" y="5127"/>
                  </a:lnTo>
                  <a:lnTo>
                    <a:pt x="2260" y="5274"/>
                  </a:lnTo>
                  <a:lnTo>
                    <a:pt x="2323" y="5378"/>
                  </a:lnTo>
                  <a:lnTo>
                    <a:pt x="2344" y="5420"/>
                  </a:lnTo>
                  <a:lnTo>
                    <a:pt x="2365" y="5546"/>
                  </a:lnTo>
                  <a:lnTo>
                    <a:pt x="2428" y="5588"/>
                  </a:lnTo>
                  <a:lnTo>
                    <a:pt x="2470" y="5797"/>
                  </a:lnTo>
                  <a:lnTo>
                    <a:pt x="2574" y="5880"/>
                  </a:lnTo>
                  <a:lnTo>
                    <a:pt x="2637" y="6090"/>
                  </a:lnTo>
                  <a:lnTo>
                    <a:pt x="2658" y="6173"/>
                  </a:lnTo>
                  <a:lnTo>
                    <a:pt x="2616" y="6362"/>
                  </a:lnTo>
                  <a:lnTo>
                    <a:pt x="2574" y="6383"/>
                  </a:lnTo>
                  <a:lnTo>
                    <a:pt x="2616" y="6487"/>
                  </a:lnTo>
                  <a:lnTo>
                    <a:pt x="2658" y="6696"/>
                  </a:lnTo>
                  <a:lnTo>
                    <a:pt x="2679" y="6906"/>
                  </a:lnTo>
                  <a:lnTo>
                    <a:pt x="2783" y="7010"/>
                  </a:lnTo>
                  <a:lnTo>
                    <a:pt x="2825" y="7094"/>
                  </a:lnTo>
                  <a:lnTo>
                    <a:pt x="3097" y="7408"/>
                  </a:lnTo>
                  <a:lnTo>
                    <a:pt x="3202" y="7429"/>
                  </a:lnTo>
                  <a:lnTo>
                    <a:pt x="3307" y="7450"/>
                  </a:lnTo>
                  <a:lnTo>
                    <a:pt x="3390" y="7554"/>
                  </a:lnTo>
                  <a:lnTo>
                    <a:pt x="3474" y="7554"/>
                  </a:lnTo>
                  <a:lnTo>
                    <a:pt x="3620" y="7680"/>
                  </a:lnTo>
                  <a:lnTo>
                    <a:pt x="3620" y="7784"/>
                  </a:lnTo>
                  <a:lnTo>
                    <a:pt x="3788" y="7826"/>
                  </a:lnTo>
                  <a:lnTo>
                    <a:pt x="3767" y="7889"/>
                  </a:lnTo>
                  <a:lnTo>
                    <a:pt x="3830" y="7931"/>
                  </a:lnTo>
                  <a:lnTo>
                    <a:pt x="3976" y="8412"/>
                  </a:lnTo>
                  <a:lnTo>
                    <a:pt x="4102" y="8496"/>
                  </a:lnTo>
                  <a:lnTo>
                    <a:pt x="4102" y="8663"/>
                  </a:lnTo>
                  <a:lnTo>
                    <a:pt x="4541" y="9082"/>
                  </a:lnTo>
                  <a:lnTo>
                    <a:pt x="4604" y="9082"/>
                  </a:lnTo>
                  <a:lnTo>
                    <a:pt x="4646" y="9333"/>
                  </a:lnTo>
                  <a:lnTo>
                    <a:pt x="4834" y="9396"/>
                  </a:lnTo>
                  <a:lnTo>
                    <a:pt x="4939" y="9668"/>
                  </a:lnTo>
                  <a:lnTo>
                    <a:pt x="5043" y="9709"/>
                  </a:lnTo>
                  <a:lnTo>
                    <a:pt x="5127" y="9730"/>
                  </a:lnTo>
                  <a:lnTo>
                    <a:pt x="5169" y="9626"/>
                  </a:lnTo>
                  <a:lnTo>
                    <a:pt x="5336" y="9521"/>
                  </a:lnTo>
                  <a:lnTo>
                    <a:pt x="5232" y="9312"/>
                  </a:lnTo>
                  <a:lnTo>
                    <a:pt x="5294" y="9040"/>
                  </a:lnTo>
                  <a:lnTo>
                    <a:pt x="5462" y="8977"/>
                  </a:lnTo>
                  <a:lnTo>
                    <a:pt x="5650" y="9124"/>
                  </a:lnTo>
                  <a:lnTo>
                    <a:pt x="5985" y="9124"/>
                  </a:lnTo>
                  <a:lnTo>
                    <a:pt x="6487" y="9333"/>
                  </a:lnTo>
                  <a:lnTo>
                    <a:pt x="7010" y="9563"/>
                  </a:lnTo>
                  <a:lnTo>
                    <a:pt x="7031" y="10086"/>
                  </a:lnTo>
                  <a:lnTo>
                    <a:pt x="8077" y="8684"/>
                  </a:lnTo>
                  <a:lnTo>
                    <a:pt x="10253" y="8036"/>
                  </a:lnTo>
                  <a:lnTo>
                    <a:pt x="11885" y="7554"/>
                  </a:lnTo>
                  <a:lnTo>
                    <a:pt x="11969" y="6299"/>
                  </a:lnTo>
                  <a:lnTo>
                    <a:pt x="11843" y="5839"/>
                  </a:lnTo>
                  <a:lnTo>
                    <a:pt x="11655" y="5985"/>
                  </a:lnTo>
                  <a:lnTo>
                    <a:pt x="9960" y="5755"/>
                  </a:lnTo>
                  <a:lnTo>
                    <a:pt x="9835" y="5274"/>
                  </a:lnTo>
                  <a:lnTo>
                    <a:pt x="9688" y="5127"/>
                  </a:lnTo>
                  <a:lnTo>
                    <a:pt x="9688" y="4939"/>
                  </a:lnTo>
                  <a:lnTo>
                    <a:pt x="9688" y="4918"/>
                  </a:lnTo>
                  <a:lnTo>
                    <a:pt x="9667" y="4939"/>
                  </a:lnTo>
                  <a:lnTo>
                    <a:pt x="9625" y="4855"/>
                  </a:lnTo>
                  <a:lnTo>
                    <a:pt x="9625" y="4792"/>
                  </a:lnTo>
                  <a:lnTo>
                    <a:pt x="9667" y="4730"/>
                  </a:lnTo>
                  <a:lnTo>
                    <a:pt x="9563" y="4730"/>
                  </a:lnTo>
                  <a:lnTo>
                    <a:pt x="9563" y="4709"/>
                  </a:lnTo>
                  <a:lnTo>
                    <a:pt x="9458" y="4709"/>
                  </a:lnTo>
                  <a:lnTo>
                    <a:pt x="9270" y="4604"/>
                  </a:lnTo>
                  <a:lnTo>
                    <a:pt x="9249" y="4541"/>
                  </a:lnTo>
                  <a:lnTo>
                    <a:pt x="9228" y="4583"/>
                  </a:lnTo>
                  <a:lnTo>
                    <a:pt x="9123" y="4437"/>
                  </a:lnTo>
                  <a:lnTo>
                    <a:pt x="9102" y="4290"/>
                  </a:lnTo>
                  <a:lnTo>
                    <a:pt x="8809" y="3914"/>
                  </a:lnTo>
                  <a:lnTo>
                    <a:pt x="8726" y="3788"/>
                  </a:lnTo>
                  <a:lnTo>
                    <a:pt x="8809" y="3788"/>
                  </a:lnTo>
                  <a:lnTo>
                    <a:pt x="8809" y="3746"/>
                  </a:lnTo>
                  <a:lnTo>
                    <a:pt x="8705" y="3453"/>
                  </a:lnTo>
                  <a:lnTo>
                    <a:pt x="8705" y="3391"/>
                  </a:lnTo>
                  <a:lnTo>
                    <a:pt x="8621" y="3265"/>
                  </a:lnTo>
                  <a:lnTo>
                    <a:pt x="8579" y="3265"/>
                  </a:lnTo>
                  <a:lnTo>
                    <a:pt x="8391" y="3014"/>
                  </a:lnTo>
                  <a:lnTo>
                    <a:pt x="8307" y="3014"/>
                  </a:lnTo>
                  <a:lnTo>
                    <a:pt x="8224" y="2909"/>
                  </a:lnTo>
                  <a:lnTo>
                    <a:pt x="8224" y="2867"/>
                  </a:lnTo>
                  <a:lnTo>
                    <a:pt x="8286" y="2867"/>
                  </a:lnTo>
                  <a:lnTo>
                    <a:pt x="8307" y="2909"/>
                  </a:lnTo>
                  <a:lnTo>
                    <a:pt x="8286" y="2826"/>
                  </a:lnTo>
                  <a:lnTo>
                    <a:pt x="8182" y="2805"/>
                  </a:lnTo>
                  <a:lnTo>
                    <a:pt x="7973" y="2763"/>
                  </a:lnTo>
                  <a:lnTo>
                    <a:pt x="7868" y="2449"/>
                  </a:lnTo>
                  <a:lnTo>
                    <a:pt x="7805" y="2323"/>
                  </a:lnTo>
                  <a:lnTo>
                    <a:pt x="7742" y="2303"/>
                  </a:lnTo>
                  <a:lnTo>
                    <a:pt x="7742" y="2198"/>
                  </a:lnTo>
                  <a:lnTo>
                    <a:pt x="7701" y="2219"/>
                  </a:lnTo>
                  <a:lnTo>
                    <a:pt x="7659" y="2177"/>
                  </a:lnTo>
                  <a:lnTo>
                    <a:pt x="7282" y="2323"/>
                  </a:lnTo>
                  <a:lnTo>
                    <a:pt x="7261" y="2114"/>
                  </a:lnTo>
                  <a:lnTo>
                    <a:pt x="6738" y="1968"/>
                  </a:lnTo>
                  <a:lnTo>
                    <a:pt x="6654" y="1968"/>
                  </a:lnTo>
                  <a:lnTo>
                    <a:pt x="5566" y="1926"/>
                  </a:lnTo>
                  <a:lnTo>
                    <a:pt x="2867" y="43"/>
                  </a:lnTo>
                  <a:lnTo>
                    <a:pt x="23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6B65"/>
                </a:solidFill>
              </a:endParaRPr>
            </a:p>
          </p:txBody>
        </p:sp>
        <p:sp>
          <p:nvSpPr>
            <p:cNvPr id="939" name="Google Shape;939;p32"/>
            <p:cNvSpPr/>
            <p:nvPr/>
          </p:nvSpPr>
          <p:spPr>
            <a:xfrm>
              <a:off x="2262221" y="3054550"/>
              <a:ext cx="16094" cy="33558"/>
            </a:xfrm>
            <a:custGeom>
              <a:rect b="b" l="l" r="r" t="t"/>
              <a:pathLst>
                <a:path extrusionOk="0" h="963" w="441">
                  <a:moveTo>
                    <a:pt x="147" y="0"/>
                  </a:moveTo>
                  <a:lnTo>
                    <a:pt x="147" y="42"/>
                  </a:lnTo>
                  <a:lnTo>
                    <a:pt x="106" y="42"/>
                  </a:lnTo>
                  <a:lnTo>
                    <a:pt x="106" y="105"/>
                  </a:lnTo>
                  <a:lnTo>
                    <a:pt x="43" y="126"/>
                  </a:lnTo>
                  <a:lnTo>
                    <a:pt x="85" y="209"/>
                  </a:lnTo>
                  <a:lnTo>
                    <a:pt x="43" y="209"/>
                  </a:lnTo>
                  <a:lnTo>
                    <a:pt x="85" y="377"/>
                  </a:lnTo>
                  <a:lnTo>
                    <a:pt x="43" y="356"/>
                  </a:lnTo>
                  <a:lnTo>
                    <a:pt x="1" y="356"/>
                  </a:lnTo>
                  <a:lnTo>
                    <a:pt x="1" y="544"/>
                  </a:lnTo>
                  <a:lnTo>
                    <a:pt x="22" y="628"/>
                  </a:lnTo>
                  <a:lnTo>
                    <a:pt x="43" y="670"/>
                  </a:lnTo>
                  <a:lnTo>
                    <a:pt x="43" y="795"/>
                  </a:lnTo>
                  <a:lnTo>
                    <a:pt x="22" y="795"/>
                  </a:lnTo>
                  <a:lnTo>
                    <a:pt x="43" y="858"/>
                  </a:lnTo>
                  <a:lnTo>
                    <a:pt x="231" y="963"/>
                  </a:lnTo>
                  <a:lnTo>
                    <a:pt x="336" y="963"/>
                  </a:lnTo>
                  <a:lnTo>
                    <a:pt x="398" y="942"/>
                  </a:lnTo>
                  <a:lnTo>
                    <a:pt x="440" y="670"/>
                  </a:lnTo>
                  <a:lnTo>
                    <a:pt x="398" y="544"/>
                  </a:lnTo>
                  <a:lnTo>
                    <a:pt x="336" y="544"/>
                  </a:lnTo>
                  <a:lnTo>
                    <a:pt x="315" y="356"/>
                  </a:lnTo>
                  <a:lnTo>
                    <a:pt x="336" y="356"/>
                  </a:lnTo>
                  <a:lnTo>
                    <a:pt x="398" y="168"/>
                  </a:lnTo>
                  <a:lnTo>
                    <a:pt x="357" y="126"/>
                  </a:lnTo>
                  <a:lnTo>
                    <a:pt x="315" y="126"/>
                  </a:lnTo>
                  <a:lnTo>
                    <a:pt x="315" y="63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32"/>
            <p:cNvSpPr/>
            <p:nvPr/>
          </p:nvSpPr>
          <p:spPr>
            <a:xfrm>
              <a:off x="2279047" y="3056745"/>
              <a:ext cx="100836" cy="75863"/>
            </a:xfrm>
            <a:custGeom>
              <a:rect b="b" l="l" r="r" t="t"/>
              <a:pathLst>
                <a:path extrusionOk="0" h="2177" w="2763">
                  <a:moveTo>
                    <a:pt x="2490" y="0"/>
                  </a:moveTo>
                  <a:lnTo>
                    <a:pt x="2490" y="84"/>
                  </a:lnTo>
                  <a:lnTo>
                    <a:pt x="2469" y="146"/>
                  </a:lnTo>
                  <a:lnTo>
                    <a:pt x="2093" y="356"/>
                  </a:lnTo>
                  <a:lnTo>
                    <a:pt x="2093" y="502"/>
                  </a:lnTo>
                  <a:lnTo>
                    <a:pt x="1779" y="795"/>
                  </a:lnTo>
                  <a:lnTo>
                    <a:pt x="1737" y="879"/>
                  </a:lnTo>
                  <a:lnTo>
                    <a:pt x="1779" y="900"/>
                  </a:lnTo>
                  <a:lnTo>
                    <a:pt x="1821" y="983"/>
                  </a:lnTo>
                  <a:lnTo>
                    <a:pt x="1653" y="1130"/>
                  </a:lnTo>
                  <a:lnTo>
                    <a:pt x="1611" y="1046"/>
                  </a:lnTo>
                  <a:lnTo>
                    <a:pt x="1549" y="1088"/>
                  </a:lnTo>
                  <a:lnTo>
                    <a:pt x="1465" y="1088"/>
                  </a:lnTo>
                  <a:lnTo>
                    <a:pt x="1507" y="1193"/>
                  </a:lnTo>
                  <a:lnTo>
                    <a:pt x="1444" y="1193"/>
                  </a:lnTo>
                  <a:lnTo>
                    <a:pt x="1423" y="1234"/>
                  </a:lnTo>
                  <a:lnTo>
                    <a:pt x="1256" y="1255"/>
                  </a:lnTo>
                  <a:lnTo>
                    <a:pt x="1130" y="1297"/>
                  </a:lnTo>
                  <a:lnTo>
                    <a:pt x="1088" y="1214"/>
                  </a:lnTo>
                  <a:lnTo>
                    <a:pt x="837" y="1214"/>
                  </a:lnTo>
                  <a:lnTo>
                    <a:pt x="628" y="1151"/>
                  </a:lnTo>
                  <a:lnTo>
                    <a:pt x="398" y="1339"/>
                  </a:lnTo>
                  <a:lnTo>
                    <a:pt x="314" y="1318"/>
                  </a:lnTo>
                  <a:lnTo>
                    <a:pt x="251" y="1318"/>
                  </a:lnTo>
                  <a:lnTo>
                    <a:pt x="147" y="1360"/>
                  </a:lnTo>
                  <a:lnTo>
                    <a:pt x="105" y="1109"/>
                  </a:lnTo>
                  <a:lnTo>
                    <a:pt x="63" y="1151"/>
                  </a:lnTo>
                  <a:lnTo>
                    <a:pt x="0" y="1130"/>
                  </a:lnTo>
                  <a:lnTo>
                    <a:pt x="0" y="1318"/>
                  </a:lnTo>
                  <a:lnTo>
                    <a:pt x="147" y="1465"/>
                  </a:lnTo>
                  <a:lnTo>
                    <a:pt x="272" y="1946"/>
                  </a:lnTo>
                  <a:lnTo>
                    <a:pt x="1967" y="2176"/>
                  </a:lnTo>
                  <a:lnTo>
                    <a:pt x="2155" y="2030"/>
                  </a:lnTo>
                  <a:lnTo>
                    <a:pt x="2658" y="502"/>
                  </a:lnTo>
                  <a:lnTo>
                    <a:pt x="2762" y="481"/>
                  </a:lnTo>
                  <a:lnTo>
                    <a:pt x="2762" y="314"/>
                  </a:lnTo>
                  <a:lnTo>
                    <a:pt x="2720" y="251"/>
                  </a:lnTo>
                  <a:lnTo>
                    <a:pt x="2678" y="272"/>
                  </a:lnTo>
                  <a:lnTo>
                    <a:pt x="2658" y="251"/>
                  </a:lnTo>
                  <a:lnTo>
                    <a:pt x="2595" y="209"/>
                  </a:lnTo>
                  <a:lnTo>
                    <a:pt x="2574" y="42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32"/>
            <p:cNvSpPr/>
            <p:nvPr/>
          </p:nvSpPr>
          <p:spPr>
            <a:xfrm>
              <a:off x="2298135" y="3073506"/>
              <a:ext cx="158096" cy="185946"/>
            </a:xfrm>
            <a:custGeom>
              <a:rect b="b" l="l" r="r" t="t"/>
              <a:pathLst>
                <a:path extrusionOk="0" h="5336" w="4332">
                  <a:moveTo>
                    <a:pt x="2239" y="0"/>
                  </a:moveTo>
                  <a:lnTo>
                    <a:pt x="2135" y="21"/>
                  </a:lnTo>
                  <a:lnTo>
                    <a:pt x="1632" y="1549"/>
                  </a:lnTo>
                  <a:lnTo>
                    <a:pt x="1758" y="2009"/>
                  </a:lnTo>
                  <a:lnTo>
                    <a:pt x="1674" y="3264"/>
                  </a:lnTo>
                  <a:lnTo>
                    <a:pt x="42" y="3746"/>
                  </a:lnTo>
                  <a:lnTo>
                    <a:pt x="0" y="4018"/>
                  </a:lnTo>
                  <a:lnTo>
                    <a:pt x="523" y="4708"/>
                  </a:lnTo>
                  <a:lnTo>
                    <a:pt x="461" y="4938"/>
                  </a:lnTo>
                  <a:lnTo>
                    <a:pt x="795" y="5336"/>
                  </a:lnTo>
                  <a:lnTo>
                    <a:pt x="879" y="5315"/>
                  </a:lnTo>
                  <a:lnTo>
                    <a:pt x="900" y="5336"/>
                  </a:lnTo>
                  <a:lnTo>
                    <a:pt x="1005" y="5336"/>
                  </a:lnTo>
                  <a:lnTo>
                    <a:pt x="1088" y="5231"/>
                  </a:lnTo>
                  <a:lnTo>
                    <a:pt x="1214" y="5231"/>
                  </a:lnTo>
                  <a:lnTo>
                    <a:pt x="1423" y="5127"/>
                  </a:lnTo>
                  <a:lnTo>
                    <a:pt x="1528" y="5127"/>
                  </a:lnTo>
                  <a:lnTo>
                    <a:pt x="1632" y="5106"/>
                  </a:lnTo>
                  <a:lnTo>
                    <a:pt x="1716" y="5147"/>
                  </a:lnTo>
                  <a:lnTo>
                    <a:pt x="1779" y="5147"/>
                  </a:lnTo>
                  <a:lnTo>
                    <a:pt x="1925" y="4938"/>
                  </a:lnTo>
                  <a:lnTo>
                    <a:pt x="1925" y="4917"/>
                  </a:lnTo>
                  <a:lnTo>
                    <a:pt x="1946" y="4917"/>
                  </a:lnTo>
                  <a:lnTo>
                    <a:pt x="1946" y="4834"/>
                  </a:lnTo>
                  <a:lnTo>
                    <a:pt x="1883" y="4813"/>
                  </a:lnTo>
                  <a:lnTo>
                    <a:pt x="1925" y="4750"/>
                  </a:lnTo>
                  <a:lnTo>
                    <a:pt x="1883" y="4687"/>
                  </a:lnTo>
                  <a:lnTo>
                    <a:pt x="1967" y="4603"/>
                  </a:lnTo>
                  <a:lnTo>
                    <a:pt x="2030" y="4541"/>
                  </a:lnTo>
                  <a:lnTo>
                    <a:pt x="2239" y="4541"/>
                  </a:lnTo>
                  <a:lnTo>
                    <a:pt x="2365" y="4520"/>
                  </a:lnTo>
                  <a:lnTo>
                    <a:pt x="2448" y="4583"/>
                  </a:lnTo>
                  <a:lnTo>
                    <a:pt x="2553" y="4436"/>
                  </a:lnTo>
                  <a:lnTo>
                    <a:pt x="2595" y="4415"/>
                  </a:lnTo>
                  <a:lnTo>
                    <a:pt x="2595" y="4227"/>
                  </a:lnTo>
                  <a:lnTo>
                    <a:pt x="2804" y="3976"/>
                  </a:lnTo>
                  <a:lnTo>
                    <a:pt x="2930" y="3955"/>
                  </a:lnTo>
                  <a:lnTo>
                    <a:pt x="3013" y="3976"/>
                  </a:lnTo>
                  <a:lnTo>
                    <a:pt x="3076" y="3913"/>
                  </a:lnTo>
                  <a:lnTo>
                    <a:pt x="3348" y="3913"/>
                  </a:lnTo>
                  <a:lnTo>
                    <a:pt x="3390" y="3850"/>
                  </a:lnTo>
                  <a:lnTo>
                    <a:pt x="3327" y="3808"/>
                  </a:lnTo>
                  <a:lnTo>
                    <a:pt x="3285" y="3599"/>
                  </a:lnTo>
                  <a:lnTo>
                    <a:pt x="3306" y="3599"/>
                  </a:lnTo>
                  <a:lnTo>
                    <a:pt x="3244" y="3494"/>
                  </a:lnTo>
                  <a:lnTo>
                    <a:pt x="3223" y="3474"/>
                  </a:lnTo>
                  <a:lnTo>
                    <a:pt x="3244" y="3390"/>
                  </a:lnTo>
                  <a:lnTo>
                    <a:pt x="3244" y="3285"/>
                  </a:lnTo>
                  <a:lnTo>
                    <a:pt x="3348" y="3118"/>
                  </a:lnTo>
                  <a:lnTo>
                    <a:pt x="3432" y="3076"/>
                  </a:lnTo>
                  <a:lnTo>
                    <a:pt x="3390" y="3013"/>
                  </a:lnTo>
                  <a:lnTo>
                    <a:pt x="3411" y="3013"/>
                  </a:lnTo>
                  <a:lnTo>
                    <a:pt x="3495" y="2867"/>
                  </a:lnTo>
                  <a:lnTo>
                    <a:pt x="3536" y="2846"/>
                  </a:lnTo>
                  <a:lnTo>
                    <a:pt x="3599" y="2846"/>
                  </a:lnTo>
                  <a:lnTo>
                    <a:pt x="3557" y="2909"/>
                  </a:lnTo>
                  <a:lnTo>
                    <a:pt x="3536" y="2971"/>
                  </a:lnTo>
                  <a:lnTo>
                    <a:pt x="3620" y="3013"/>
                  </a:lnTo>
                  <a:lnTo>
                    <a:pt x="3662" y="3013"/>
                  </a:lnTo>
                  <a:lnTo>
                    <a:pt x="3746" y="2804"/>
                  </a:lnTo>
                  <a:lnTo>
                    <a:pt x="3808" y="2741"/>
                  </a:lnTo>
                  <a:lnTo>
                    <a:pt x="3871" y="2616"/>
                  </a:lnTo>
                  <a:lnTo>
                    <a:pt x="4018" y="2490"/>
                  </a:lnTo>
                  <a:lnTo>
                    <a:pt x="4227" y="2134"/>
                  </a:lnTo>
                  <a:lnTo>
                    <a:pt x="4248" y="2072"/>
                  </a:lnTo>
                  <a:lnTo>
                    <a:pt x="4248" y="1988"/>
                  </a:lnTo>
                  <a:lnTo>
                    <a:pt x="4290" y="1862"/>
                  </a:lnTo>
                  <a:lnTo>
                    <a:pt x="4332" y="1758"/>
                  </a:lnTo>
                  <a:lnTo>
                    <a:pt x="4269" y="1695"/>
                  </a:lnTo>
                  <a:lnTo>
                    <a:pt x="4164" y="1674"/>
                  </a:lnTo>
                  <a:lnTo>
                    <a:pt x="3955" y="1507"/>
                  </a:lnTo>
                  <a:lnTo>
                    <a:pt x="3913" y="1402"/>
                  </a:lnTo>
                  <a:lnTo>
                    <a:pt x="3808" y="1298"/>
                  </a:lnTo>
                  <a:lnTo>
                    <a:pt x="3767" y="1151"/>
                  </a:lnTo>
                  <a:lnTo>
                    <a:pt x="3599" y="942"/>
                  </a:lnTo>
                  <a:lnTo>
                    <a:pt x="3516" y="942"/>
                  </a:lnTo>
                  <a:lnTo>
                    <a:pt x="3390" y="963"/>
                  </a:lnTo>
                  <a:lnTo>
                    <a:pt x="3118" y="921"/>
                  </a:lnTo>
                  <a:lnTo>
                    <a:pt x="3013" y="942"/>
                  </a:lnTo>
                  <a:lnTo>
                    <a:pt x="2930" y="963"/>
                  </a:lnTo>
                  <a:lnTo>
                    <a:pt x="2804" y="921"/>
                  </a:lnTo>
                  <a:lnTo>
                    <a:pt x="2469" y="649"/>
                  </a:lnTo>
                  <a:lnTo>
                    <a:pt x="2469" y="565"/>
                  </a:lnTo>
                  <a:lnTo>
                    <a:pt x="2260" y="335"/>
                  </a:lnTo>
                  <a:lnTo>
                    <a:pt x="22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32"/>
            <p:cNvSpPr/>
            <p:nvPr/>
          </p:nvSpPr>
          <p:spPr>
            <a:xfrm>
              <a:off x="2369928" y="3047232"/>
              <a:ext cx="8430" cy="18295"/>
            </a:xfrm>
            <a:custGeom>
              <a:rect b="b" l="l" r="r" t="t"/>
              <a:pathLst>
                <a:path extrusionOk="0" h="525" w="231">
                  <a:moveTo>
                    <a:pt x="209" y="1"/>
                  </a:moveTo>
                  <a:lnTo>
                    <a:pt x="168" y="22"/>
                  </a:lnTo>
                  <a:lnTo>
                    <a:pt x="105" y="22"/>
                  </a:lnTo>
                  <a:lnTo>
                    <a:pt x="84" y="168"/>
                  </a:lnTo>
                  <a:lnTo>
                    <a:pt x="63" y="210"/>
                  </a:lnTo>
                  <a:lnTo>
                    <a:pt x="21" y="168"/>
                  </a:lnTo>
                  <a:lnTo>
                    <a:pt x="0" y="231"/>
                  </a:lnTo>
                  <a:lnTo>
                    <a:pt x="0" y="273"/>
                  </a:lnTo>
                  <a:lnTo>
                    <a:pt x="84" y="315"/>
                  </a:lnTo>
                  <a:lnTo>
                    <a:pt x="105" y="482"/>
                  </a:lnTo>
                  <a:lnTo>
                    <a:pt x="168" y="524"/>
                  </a:lnTo>
                  <a:lnTo>
                    <a:pt x="168" y="440"/>
                  </a:lnTo>
                  <a:lnTo>
                    <a:pt x="209" y="336"/>
                  </a:lnTo>
                  <a:lnTo>
                    <a:pt x="209" y="168"/>
                  </a:lnTo>
                  <a:lnTo>
                    <a:pt x="188" y="168"/>
                  </a:lnTo>
                  <a:lnTo>
                    <a:pt x="209" y="106"/>
                  </a:lnTo>
                  <a:lnTo>
                    <a:pt x="188" y="64"/>
                  </a:lnTo>
                  <a:lnTo>
                    <a:pt x="209" y="43"/>
                  </a:lnTo>
                  <a:lnTo>
                    <a:pt x="230" y="43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32"/>
            <p:cNvSpPr/>
            <p:nvPr/>
          </p:nvSpPr>
          <p:spPr>
            <a:xfrm>
              <a:off x="2102613" y="3204006"/>
              <a:ext cx="224554" cy="139285"/>
            </a:xfrm>
            <a:custGeom>
              <a:rect b="b" l="l" r="r" t="t"/>
              <a:pathLst>
                <a:path extrusionOk="0" h="3997" w="6153">
                  <a:moveTo>
                    <a:pt x="5399" y="1"/>
                  </a:moveTo>
                  <a:lnTo>
                    <a:pt x="3223" y="649"/>
                  </a:lnTo>
                  <a:lnTo>
                    <a:pt x="2177" y="2051"/>
                  </a:lnTo>
                  <a:lnTo>
                    <a:pt x="2156" y="1528"/>
                  </a:lnTo>
                  <a:lnTo>
                    <a:pt x="1633" y="1298"/>
                  </a:lnTo>
                  <a:lnTo>
                    <a:pt x="1131" y="1089"/>
                  </a:lnTo>
                  <a:lnTo>
                    <a:pt x="796" y="1089"/>
                  </a:lnTo>
                  <a:lnTo>
                    <a:pt x="608" y="942"/>
                  </a:lnTo>
                  <a:lnTo>
                    <a:pt x="440" y="1005"/>
                  </a:lnTo>
                  <a:lnTo>
                    <a:pt x="378" y="1277"/>
                  </a:lnTo>
                  <a:lnTo>
                    <a:pt x="482" y="1486"/>
                  </a:lnTo>
                  <a:lnTo>
                    <a:pt x="315" y="1591"/>
                  </a:lnTo>
                  <a:lnTo>
                    <a:pt x="273" y="1695"/>
                  </a:lnTo>
                  <a:lnTo>
                    <a:pt x="189" y="1674"/>
                  </a:lnTo>
                  <a:lnTo>
                    <a:pt x="85" y="1633"/>
                  </a:lnTo>
                  <a:lnTo>
                    <a:pt x="106" y="1737"/>
                  </a:lnTo>
                  <a:lnTo>
                    <a:pt x="168" y="2030"/>
                  </a:lnTo>
                  <a:lnTo>
                    <a:pt x="168" y="2218"/>
                  </a:lnTo>
                  <a:lnTo>
                    <a:pt x="85" y="2218"/>
                  </a:lnTo>
                  <a:lnTo>
                    <a:pt x="85" y="2260"/>
                  </a:lnTo>
                  <a:lnTo>
                    <a:pt x="1" y="2239"/>
                  </a:lnTo>
                  <a:lnTo>
                    <a:pt x="1" y="2239"/>
                  </a:lnTo>
                  <a:lnTo>
                    <a:pt x="22" y="2344"/>
                  </a:lnTo>
                  <a:lnTo>
                    <a:pt x="106" y="2344"/>
                  </a:lnTo>
                  <a:lnTo>
                    <a:pt x="106" y="2428"/>
                  </a:lnTo>
                  <a:lnTo>
                    <a:pt x="231" y="2616"/>
                  </a:lnTo>
                  <a:lnTo>
                    <a:pt x="315" y="3139"/>
                  </a:lnTo>
                  <a:lnTo>
                    <a:pt x="482" y="3265"/>
                  </a:lnTo>
                  <a:lnTo>
                    <a:pt x="482" y="3453"/>
                  </a:lnTo>
                  <a:lnTo>
                    <a:pt x="419" y="3474"/>
                  </a:lnTo>
                  <a:lnTo>
                    <a:pt x="482" y="3620"/>
                  </a:lnTo>
                  <a:lnTo>
                    <a:pt x="608" y="3767"/>
                  </a:lnTo>
                  <a:lnTo>
                    <a:pt x="608" y="3913"/>
                  </a:lnTo>
                  <a:lnTo>
                    <a:pt x="650" y="3997"/>
                  </a:lnTo>
                  <a:lnTo>
                    <a:pt x="796" y="3997"/>
                  </a:lnTo>
                  <a:lnTo>
                    <a:pt x="817" y="3934"/>
                  </a:lnTo>
                  <a:lnTo>
                    <a:pt x="963" y="3997"/>
                  </a:lnTo>
                  <a:lnTo>
                    <a:pt x="1068" y="3976"/>
                  </a:lnTo>
                  <a:lnTo>
                    <a:pt x="1173" y="3871"/>
                  </a:lnTo>
                  <a:lnTo>
                    <a:pt x="1319" y="3871"/>
                  </a:lnTo>
                  <a:lnTo>
                    <a:pt x="1361" y="3934"/>
                  </a:lnTo>
                  <a:lnTo>
                    <a:pt x="1466" y="3892"/>
                  </a:lnTo>
                  <a:lnTo>
                    <a:pt x="1570" y="3725"/>
                  </a:lnTo>
                  <a:lnTo>
                    <a:pt x="1633" y="3725"/>
                  </a:lnTo>
                  <a:lnTo>
                    <a:pt x="1696" y="3579"/>
                  </a:lnTo>
                  <a:lnTo>
                    <a:pt x="1842" y="3495"/>
                  </a:lnTo>
                  <a:lnTo>
                    <a:pt x="1905" y="3474"/>
                  </a:lnTo>
                  <a:lnTo>
                    <a:pt x="2010" y="3474"/>
                  </a:lnTo>
                  <a:lnTo>
                    <a:pt x="2051" y="3495"/>
                  </a:lnTo>
                  <a:lnTo>
                    <a:pt x="2198" y="3495"/>
                  </a:lnTo>
                  <a:lnTo>
                    <a:pt x="2219" y="3558"/>
                  </a:lnTo>
                  <a:lnTo>
                    <a:pt x="2365" y="3579"/>
                  </a:lnTo>
                  <a:lnTo>
                    <a:pt x="2616" y="3474"/>
                  </a:lnTo>
                  <a:lnTo>
                    <a:pt x="2826" y="3453"/>
                  </a:lnTo>
                  <a:lnTo>
                    <a:pt x="2909" y="3369"/>
                  </a:lnTo>
                  <a:lnTo>
                    <a:pt x="2930" y="3307"/>
                  </a:lnTo>
                  <a:lnTo>
                    <a:pt x="3119" y="3160"/>
                  </a:lnTo>
                  <a:lnTo>
                    <a:pt x="3223" y="3160"/>
                  </a:lnTo>
                  <a:lnTo>
                    <a:pt x="3307" y="3202"/>
                  </a:lnTo>
                  <a:lnTo>
                    <a:pt x="3370" y="3181"/>
                  </a:lnTo>
                  <a:lnTo>
                    <a:pt x="3432" y="3139"/>
                  </a:lnTo>
                  <a:lnTo>
                    <a:pt x="3453" y="3181"/>
                  </a:lnTo>
                  <a:lnTo>
                    <a:pt x="3537" y="3181"/>
                  </a:lnTo>
                  <a:lnTo>
                    <a:pt x="3725" y="3034"/>
                  </a:lnTo>
                  <a:lnTo>
                    <a:pt x="3830" y="2846"/>
                  </a:lnTo>
                  <a:lnTo>
                    <a:pt x="3935" y="2783"/>
                  </a:lnTo>
                  <a:lnTo>
                    <a:pt x="3997" y="2783"/>
                  </a:lnTo>
                  <a:lnTo>
                    <a:pt x="4625" y="2616"/>
                  </a:lnTo>
                  <a:lnTo>
                    <a:pt x="4688" y="2532"/>
                  </a:lnTo>
                  <a:lnTo>
                    <a:pt x="5043" y="2470"/>
                  </a:lnTo>
                  <a:lnTo>
                    <a:pt x="5253" y="2365"/>
                  </a:lnTo>
                  <a:lnTo>
                    <a:pt x="5399" y="2260"/>
                  </a:lnTo>
                  <a:lnTo>
                    <a:pt x="5629" y="2218"/>
                  </a:lnTo>
                  <a:lnTo>
                    <a:pt x="5608" y="2135"/>
                  </a:lnTo>
                  <a:lnTo>
                    <a:pt x="5629" y="2114"/>
                  </a:lnTo>
                  <a:lnTo>
                    <a:pt x="5567" y="2051"/>
                  </a:lnTo>
                  <a:lnTo>
                    <a:pt x="5608" y="1905"/>
                  </a:lnTo>
                  <a:lnTo>
                    <a:pt x="5776" y="1674"/>
                  </a:lnTo>
                  <a:lnTo>
                    <a:pt x="6027" y="1612"/>
                  </a:lnTo>
                  <a:lnTo>
                    <a:pt x="6152" y="1591"/>
                  </a:lnTo>
                  <a:lnTo>
                    <a:pt x="5818" y="1193"/>
                  </a:lnTo>
                  <a:lnTo>
                    <a:pt x="5880" y="963"/>
                  </a:lnTo>
                  <a:lnTo>
                    <a:pt x="5357" y="273"/>
                  </a:lnTo>
                  <a:lnTo>
                    <a:pt x="539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32"/>
            <p:cNvSpPr/>
            <p:nvPr/>
          </p:nvSpPr>
          <p:spPr>
            <a:xfrm>
              <a:off x="1716205" y="2938615"/>
              <a:ext cx="263494" cy="211489"/>
            </a:xfrm>
            <a:custGeom>
              <a:rect b="b" l="l" r="r" t="t"/>
              <a:pathLst>
                <a:path extrusionOk="0" h="6069" w="7220">
                  <a:moveTo>
                    <a:pt x="503" y="0"/>
                  </a:moveTo>
                  <a:lnTo>
                    <a:pt x="210" y="21"/>
                  </a:lnTo>
                  <a:lnTo>
                    <a:pt x="147" y="21"/>
                  </a:lnTo>
                  <a:lnTo>
                    <a:pt x="126" y="126"/>
                  </a:lnTo>
                  <a:lnTo>
                    <a:pt x="84" y="356"/>
                  </a:lnTo>
                  <a:lnTo>
                    <a:pt x="126" y="523"/>
                  </a:lnTo>
                  <a:lnTo>
                    <a:pt x="126" y="649"/>
                  </a:lnTo>
                  <a:lnTo>
                    <a:pt x="42" y="858"/>
                  </a:lnTo>
                  <a:lnTo>
                    <a:pt x="1" y="1047"/>
                  </a:lnTo>
                  <a:lnTo>
                    <a:pt x="42" y="1193"/>
                  </a:lnTo>
                  <a:lnTo>
                    <a:pt x="126" y="1486"/>
                  </a:lnTo>
                  <a:lnTo>
                    <a:pt x="314" y="6068"/>
                  </a:lnTo>
                  <a:lnTo>
                    <a:pt x="7219" y="6005"/>
                  </a:lnTo>
                  <a:lnTo>
                    <a:pt x="7219" y="5985"/>
                  </a:lnTo>
                  <a:lnTo>
                    <a:pt x="7115" y="5964"/>
                  </a:lnTo>
                  <a:lnTo>
                    <a:pt x="6989" y="5796"/>
                  </a:lnTo>
                  <a:lnTo>
                    <a:pt x="6947" y="5754"/>
                  </a:lnTo>
                  <a:lnTo>
                    <a:pt x="6822" y="5692"/>
                  </a:lnTo>
                  <a:lnTo>
                    <a:pt x="6738" y="5566"/>
                  </a:lnTo>
                  <a:lnTo>
                    <a:pt x="6675" y="5587"/>
                  </a:lnTo>
                  <a:lnTo>
                    <a:pt x="6571" y="5587"/>
                  </a:lnTo>
                  <a:lnTo>
                    <a:pt x="6403" y="5461"/>
                  </a:lnTo>
                  <a:lnTo>
                    <a:pt x="6299" y="5169"/>
                  </a:lnTo>
                  <a:lnTo>
                    <a:pt x="6319" y="5106"/>
                  </a:lnTo>
                  <a:lnTo>
                    <a:pt x="6319" y="4938"/>
                  </a:lnTo>
                  <a:lnTo>
                    <a:pt x="6278" y="4855"/>
                  </a:lnTo>
                  <a:lnTo>
                    <a:pt x="6299" y="4813"/>
                  </a:lnTo>
                  <a:lnTo>
                    <a:pt x="6319" y="4855"/>
                  </a:lnTo>
                  <a:lnTo>
                    <a:pt x="6508" y="4855"/>
                  </a:lnTo>
                  <a:lnTo>
                    <a:pt x="6424" y="4792"/>
                  </a:lnTo>
                  <a:lnTo>
                    <a:pt x="6382" y="4792"/>
                  </a:lnTo>
                  <a:lnTo>
                    <a:pt x="6299" y="4624"/>
                  </a:lnTo>
                  <a:lnTo>
                    <a:pt x="6257" y="4604"/>
                  </a:lnTo>
                  <a:lnTo>
                    <a:pt x="6257" y="4645"/>
                  </a:lnTo>
                  <a:lnTo>
                    <a:pt x="6173" y="4583"/>
                  </a:lnTo>
                  <a:lnTo>
                    <a:pt x="6110" y="4415"/>
                  </a:lnTo>
                  <a:lnTo>
                    <a:pt x="5901" y="4080"/>
                  </a:lnTo>
                  <a:lnTo>
                    <a:pt x="5796" y="4018"/>
                  </a:lnTo>
                  <a:lnTo>
                    <a:pt x="5775" y="3871"/>
                  </a:lnTo>
                  <a:lnTo>
                    <a:pt x="5420" y="3327"/>
                  </a:lnTo>
                  <a:lnTo>
                    <a:pt x="5420" y="3223"/>
                  </a:lnTo>
                  <a:lnTo>
                    <a:pt x="5357" y="3118"/>
                  </a:lnTo>
                  <a:lnTo>
                    <a:pt x="5336" y="2867"/>
                  </a:lnTo>
                  <a:lnTo>
                    <a:pt x="5273" y="2825"/>
                  </a:lnTo>
                  <a:lnTo>
                    <a:pt x="5273" y="2741"/>
                  </a:lnTo>
                  <a:lnTo>
                    <a:pt x="5064" y="2532"/>
                  </a:lnTo>
                  <a:lnTo>
                    <a:pt x="5064" y="2448"/>
                  </a:lnTo>
                  <a:lnTo>
                    <a:pt x="5106" y="2344"/>
                  </a:lnTo>
                  <a:lnTo>
                    <a:pt x="5043" y="2281"/>
                  </a:lnTo>
                  <a:lnTo>
                    <a:pt x="4708" y="1988"/>
                  </a:lnTo>
                  <a:lnTo>
                    <a:pt x="4687" y="1884"/>
                  </a:lnTo>
                  <a:lnTo>
                    <a:pt x="4478" y="1653"/>
                  </a:lnTo>
                  <a:lnTo>
                    <a:pt x="4478" y="1507"/>
                  </a:lnTo>
                  <a:lnTo>
                    <a:pt x="4332" y="1360"/>
                  </a:lnTo>
                  <a:lnTo>
                    <a:pt x="4374" y="1277"/>
                  </a:lnTo>
                  <a:lnTo>
                    <a:pt x="4374" y="1193"/>
                  </a:lnTo>
                  <a:lnTo>
                    <a:pt x="4395" y="1151"/>
                  </a:lnTo>
                  <a:lnTo>
                    <a:pt x="4395" y="1193"/>
                  </a:lnTo>
                  <a:lnTo>
                    <a:pt x="4478" y="1193"/>
                  </a:lnTo>
                  <a:lnTo>
                    <a:pt x="4499" y="1339"/>
                  </a:lnTo>
                  <a:lnTo>
                    <a:pt x="4541" y="1402"/>
                  </a:lnTo>
                  <a:lnTo>
                    <a:pt x="4583" y="1465"/>
                  </a:lnTo>
                  <a:lnTo>
                    <a:pt x="4792" y="1674"/>
                  </a:lnTo>
                  <a:lnTo>
                    <a:pt x="4792" y="1779"/>
                  </a:lnTo>
                  <a:lnTo>
                    <a:pt x="4834" y="1884"/>
                  </a:lnTo>
                  <a:lnTo>
                    <a:pt x="5001" y="1967"/>
                  </a:lnTo>
                  <a:lnTo>
                    <a:pt x="5022" y="2072"/>
                  </a:lnTo>
                  <a:lnTo>
                    <a:pt x="5315" y="2344"/>
                  </a:lnTo>
                  <a:lnTo>
                    <a:pt x="5462" y="2428"/>
                  </a:lnTo>
                  <a:lnTo>
                    <a:pt x="5462" y="2490"/>
                  </a:lnTo>
                  <a:lnTo>
                    <a:pt x="5483" y="2407"/>
                  </a:lnTo>
                  <a:lnTo>
                    <a:pt x="5566" y="2323"/>
                  </a:lnTo>
                  <a:lnTo>
                    <a:pt x="5629" y="2114"/>
                  </a:lnTo>
                  <a:lnTo>
                    <a:pt x="5566" y="2072"/>
                  </a:lnTo>
                  <a:lnTo>
                    <a:pt x="5650" y="1904"/>
                  </a:lnTo>
                  <a:lnTo>
                    <a:pt x="5650" y="1779"/>
                  </a:lnTo>
                  <a:lnTo>
                    <a:pt x="5734" y="1465"/>
                  </a:lnTo>
                  <a:lnTo>
                    <a:pt x="5755" y="1444"/>
                  </a:lnTo>
                  <a:lnTo>
                    <a:pt x="5671" y="1235"/>
                  </a:lnTo>
                  <a:lnTo>
                    <a:pt x="5734" y="1088"/>
                  </a:lnTo>
                  <a:lnTo>
                    <a:pt x="5587" y="775"/>
                  </a:lnTo>
                  <a:lnTo>
                    <a:pt x="5441" y="544"/>
                  </a:lnTo>
                  <a:lnTo>
                    <a:pt x="5378" y="335"/>
                  </a:lnTo>
                  <a:lnTo>
                    <a:pt x="5273" y="147"/>
                  </a:lnTo>
                  <a:lnTo>
                    <a:pt x="5211" y="126"/>
                  </a:lnTo>
                  <a:lnTo>
                    <a:pt x="5127" y="231"/>
                  </a:lnTo>
                  <a:lnTo>
                    <a:pt x="4959" y="293"/>
                  </a:lnTo>
                  <a:lnTo>
                    <a:pt x="4604" y="231"/>
                  </a:lnTo>
                  <a:lnTo>
                    <a:pt x="4311" y="314"/>
                  </a:lnTo>
                  <a:lnTo>
                    <a:pt x="4102" y="147"/>
                  </a:lnTo>
                  <a:lnTo>
                    <a:pt x="4081" y="251"/>
                  </a:lnTo>
                  <a:lnTo>
                    <a:pt x="4164" y="398"/>
                  </a:lnTo>
                  <a:lnTo>
                    <a:pt x="4164" y="461"/>
                  </a:lnTo>
                  <a:lnTo>
                    <a:pt x="4081" y="335"/>
                  </a:lnTo>
                  <a:lnTo>
                    <a:pt x="3976" y="293"/>
                  </a:lnTo>
                  <a:lnTo>
                    <a:pt x="3955" y="189"/>
                  </a:lnTo>
                  <a:lnTo>
                    <a:pt x="3997" y="147"/>
                  </a:lnTo>
                  <a:lnTo>
                    <a:pt x="3955" y="105"/>
                  </a:lnTo>
                  <a:lnTo>
                    <a:pt x="3850" y="105"/>
                  </a:lnTo>
                  <a:lnTo>
                    <a:pt x="3746" y="84"/>
                  </a:lnTo>
                  <a:lnTo>
                    <a:pt x="3537" y="21"/>
                  </a:lnTo>
                  <a:lnTo>
                    <a:pt x="3495" y="42"/>
                  </a:lnTo>
                  <a:lnTo>
                    <a:pt x="3578" y="84"/>
                  </a:lnTo>
                  <a:lnTo>
                    <a:pt x="3599" y="105"/>
                  </a:lnTo>
                  <a:lnTo>
                    <a:pt x="3495" y="126"/>
                  </a:lnTo>
                  <a:lnTo>
                    <a:pt x="3390" y="105"/>
                  </a:lnTo>
                  <a:lnTo>
                    <a:pt x="3265" y="147"/>
                  </a:lnTo>
                  <a:lnTo>
                    <a:pt x="3223" y="126"/>
                  </a:lnTo>
                  <a:lnTo>
                    <a:pt x="3223" y="105"/>
                  </a:lnTo>
                  <a:lnTo>
                    <a:pt x="3348" y="84"/>
                  </a:lnTo>
                  <a:lnTo>
                    <a:pt x="3432" y="42"/>
                  </a:lnTo>
                  <a:lnTo>
                    <a:pt x="3327" y="42"/>
                  </a:lnTo>
                  <a:lnTo>
                    <a:pt x="3139" y="84"/>
                  </a:lnTo>
                  <a:lnTo>
                    <a:pt x="3076" y="126"/>
                  </a:lnTo>
                  <a:lnTo>
                    <a:pt x="2930" y="210"/>
                  </a:lnTo>
                  <a:lnTo>
                    <a:pt x="2846" y="231"/>
                  </a:lnTo>
                  <a:lnTo>
                    <a:pt x="2700" y="293"/>
                  </a:lnTo>
                  <a:lnTo>
                    <a:pt x="2595" y="419"/>
                  </a:lnTo>
                  <a:lnTo>
                    <a:pt x="2553" y="461"/>
                  </a:lnTo>
                  <a:lnTo>
                    <a:pt x="2386" y="461"/>
                  </a:lnTo>
                  <a:lnTo>
                    <a:pt x="2177" y="335"/>
                  </a:lnTo>
                  <a:lnTo>
                    <a:pt x="2009" y="314"/>
                  </a:lnTo>
                  <a:lnTo>
                    <a:pt x="1821" y="335"/>
                  </a:lnTo>
                  <a:lnTo>
                    <a:pt x="1674" y="231"/>
                  </a:lnTo>
                  <a:lnTo>
                    <a:pt x="1591" y="231"/>
                  </a:lnTo>
                  <a:lnTo>
                    <a:pt x="1507" y="251"/>
                  </a:lnTo>
                  <a:lnTo>
                    <a:pt x="1361" y="147"/>
                  </a:lnTo>
                  <a:lnTo>
                    <a:pt x="1172" y="105"/>
                  </a:lnTo>
                  <a:lnTo>
                    <a:pt x="733" y="84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32"/>
            <p:cNvSpPr/>
            <p:nvPr/>
          </p:nvSpPr>
          <p:spPr>
            <a:xfrm>
              <a:off x="1669633" y="3147869"/>
              <a:ext cx="348235" cy="381371"/>
            </a:xfrm>
            <a:custGeom>
              <a:rect b="b" l="l" r="r" t="t"/>
              <a:pathLst>
                <a:path extrusionOk="0" h="10944" w="9542">
                  <a:moveTo>
                    <a:pt x="8495" y="0"/>
                  </a:moveTo>
                  <a:lnTo>
                    <a:pt x="1590" y="63"/>
                  </a:lnTo>
                  <a:lnTo>
                    <a:pt x="1632" y="1193"/>
                  </a:lnTo>
                  <a:lnTo>
                    <a:pt x="1088" y="1235"/>
                  </a:lnTo>
                  <a:lnTo>
                    <a:pt x="1088" y="1444"/>
                  </a:lnTo>
                  <a:lnTo>
                    <a:pt x="1151" y="3725"/>
                  </a:lnTo>
                  <a:lnTo>
                    <a:pt x="1046" y="3746"/>
                  </a:lnTo>
                  <a:lnTo>
                    <a:pt x="942" y="3829"/>
                  </a:lnTo>
                  <a:lnTo>
                    <a:pt x="837" y="3767"/>
                  </a:lnTo>
                  <a:lnTo>
                    <a:pt x="691" y="3767"/>
                  </a:lnTo>
                  <a:lnTo>
                    <a:pt x="586" y="3850"/>
                  </a:lnTo>
                  <a:lnTo>
                    <a:pt x="586" y="3976"/>
                  </a:lnTo>
                  <a:lnTo>
                    <a:pt x="649" y="4060"/>
                  </a:lnTo>
                  <a:lnTo>
                    <a:pt x="586" y="4185"/>
                  </a:lnTo>
                  <a:lnTo>
                    <a:pt x="377" y="4457"/>
                  </a:lnTo>
                  <a:lnTo>
                    <a:pt x="335" y="4457"/>
                  </a:lnTo>
                  <a:lnTo>
                    <a:pt x="230" y="4541"/>
                  </a:lnTo>
                  <a:lnTo>
                    <a:pt x="251" y="4645"/>
                  </a:lnTo>
                  <a:lnTo>
                    <a:pt x="314" y="4687"/>
                  </a:lnTo>
                  <a:lnTo>
                    <a:pt x="251" y="4813"/>
                  </a:lnTo>
                  <a:lnTo>
                    <a:pt x="126" y="4897"/>
                  </a:lnTo>
                  <a:lnTo>
                    <a:pt x="105" y="4980"/>
                  </a:lnTo>
                  <a:lnTo>
                    <a:pt x="209" y="5022"/>
                  </a:lnTo>
                  <a:lnTo>
                    <a:pt x="230" y="5127"/>
                  </a:lnTo>
                  <a:lnTo>
                    <a:pt x="168" y="5231"/>
                  </a:lnTo>
                  <a:lnTo>
                    <a:pt x="0" y="5420"/>
                  </a:lnTo>
                  <a:lnTo>
                    <a:pt x="0" y="5545"/>
                  </a:lnTo>
                  <a:lnTo>
                    <a:pt x="63" y="5629"/>
                  </a:lnTo>
                  <a:lnTo>
                    <a:pt x="209" y="5524"/>
                  </a:lnTo>
                  <a:lnTo>
                    <a:pt x="251" y="5545"/>
                  </a:lnTo>
                  <a:lnTo>
                    <a:pt x="251" y="5629"/>
                  </a:lnTo>
                  <a:lnTo>
                    <a:pt x="209" y="5692"/>
                  </a:lnTo>
                  <a:lnTo>
                    <a:pt x="272" y="5734"/>
                  </a:lnTo>
                  <a:lnTo>
                    <a:pt x="230" y="5817"/>
                  </a:lnTo>
                  <a:lnTo>
                    <a:pt x="272" y="5922"/>
                  </a:lnTo>
                  <a:lnTo>
                    <a:pt x="272" y="6047"/>
                  </a:lnTo>
                  <a:lnTo>
                    <a:pt x="314" y="6152"/>
                  </a:lnTo>
                  <a:lnTo>
                    <a:pt x="544" y="6236"/>
                  </a:lnTo>
                  <a:lnTo>
                    <a:pt x="586" y="6319"/>
                  </a:lnTo>
                  <a:lnTo>
                    <a:pt x="544" y="6382"/>
                  </a:lnTo>
                  <a:lnTo>
                    <a:pt x="544" y="6466"/>
                  </a:lnTo>
                  <a:lnTo>
                    <a:pt x="523" y="6487"/>
                  </a:lnTo>
                  <a:lnTo>
                    <a:pt x="586" y="6570"/>
                  </a:lnTo>
                  <a:lnTo>
                    <a:pt x="586" y="6654"/>
                  </a:lnTo>
                  <a:lnTo>
                    <a:pt x="544" y="6675"/>
                  </a:lnTo>
                  <a:lnTo>
                    <a:pt x="670" y="6780"/>
                  </a:lnTo>
                  <a:lnTo>
                    <a:pt x="691" y="6863"/>
                  </a:lnTo>
                  <a:lnTo>
                    <a:pt x="858" y="7052"/>
                  </a:lnTo>
                  <a:lnTo>
                    <a:pt x="963" y="7282"/>
                  </a:lnTo>
                  <a:lnTo>
                    <a:pt x="984" y="7366"/>
                  </a:lnTo>
                  <a:lnTo>
                    <a:pt x="963" y="7491"/>
                  </a:lnTo>
                  <a:lnTo>
                    <a:pt x="942" y="7533"/>
                  </a:lnTo>
                  <a:lnTo>
                    <a:pt x="879" y="7638"/>
                  </a:lnTo>
                  <a:lnTo>
                    <a:pt x="879" y="7826"/>
                  </a:lnTo>
                  <a:lnTo>
                    <a:pt x="984" y="7910"/>
                  </a:lnTo>
                  <a:lnTo>
                    <a:pt x="1109" y="7910"/>
                  </a:lnTo>
                  <a:lnTo>
                    <a:pt x="1172" y="7847"/>
                  </a:lnTo>
                  <a:lnTo>
                    <a:pt x="1318" y="7847"/>
                  </a:lnTo>
                  <a:lnTo>
                    <a:pt x="1402" y="7889"/>
                  </a:lnTo>
                  <a:lnTo>
                    <a:pt x="1360" y="7951"/>
                  </a:lnTo>
                  <a:lnTo>
                    <a:pt x="1381" y="8098"/>
                  </a:lnTo>
                  <a:lnTo>
                    <a:pt x="1465" y="8140"/>
                  </a:lnTo>
                  <a:lnTo>
                    <a:pt x="1590" y="8223"/>
                  </a:lnTo>
                  <a:lnTo>
                    <a:pt x="1695" y="8223"/>
                  </a:lnTo>
                  <a:lnTo>
                    <a:pt x="1779" y="8265"/>
                  </a:lnTo>
                  <a:lnTo>
                    <a:pt x="1821" y="8349"/>
                  </a:lnTo>
                  <a:lnTo>
                    <a:pt x="1925" y="8412"/>
                  </a:lnTo>
                  <a:lnTo>
                    <a:pt x="2030" y="8412"/>
                  </a:lnTo>
                  <a:lnTo>
                    <a:pt x="2093" y="8475"/>
                  </a:lnTo>
                  <a:lnTo>
                    <a:pt x="2051" y="8558"/>
                  </a:lnTo>
                  <a:lnTo>
                    <a:pt x="1988" y="8621"/>
                  </a:lnTo>
                  <a:lnTo>
                    <a:pt x="1946" y="8663"/>
                  </a:lnTo>
                  <a:lnTo>
                    <a:pt x="1904" y="8726"/>
                  </a:lnTo>
                  <a:lnTo>
                    <a:pt x="2030" y="8830"/>
                  </a:lnTo>
                  <a:lnTo>
                    <a:pt x="2134" y="8851"/>
                  </a:lnTo>
                  <a:lnTo>
                    <a:pt x="2155" y="8830"/>
                  </a:lnTo>
                  <a:lnTo>
                    <a:pt x="2260" y="8872"/>
                  </a:lnTo>
                  <a:lnTo>
                    <a:pt x="2323" y="8851"/>
                  </a:lnTo>
                  <a:lnTo>
                    <a:pt x="2511" y="8977"/>
                  </a:lnTo>
                  <a:lnTo>
                    <a:pt x="2532" y="9039"/>
                  </a:lnTo>
                  <a:lnTo>
                    <a:pt x="2553" y="9207"/>
                  </a:lnTo>
                  <a:lnTo>
                    <a:pt x="2616" y="9270"/>
                  </a:lnTo>
                  <a:lnTo>
                    <a:pt x="2720" y="9291"/>
                  </a:lnTo>
                  <a:lnTo>
                    <a:pt x="2762" y="9353"/>
                  </a:lnTo>
                  <a:lnTo>
                    <a:pt x="2741" y="9458"/>
                  </a:lnTo>
                  <a:lnTo>
                    <a:pt x="2783" y="9521"/>
                  </a:lnTo>
                  <a:lnTo>
                    <a:pt x="2992" y="9563"/>
                  </a:lnTo>
                  <a:lnTo>
                    <a:pt x="3076" y="9625"/>
                  </a:lnTo>
                  <a:lnTo>
                    <a:pt x="3076" y="9688"/>
                  </a:lnTo>
                  <a:lnTo>
                    <a:pt x="3076" y="9876"/>
                  </a:lnTo>
                  <a:lnTo>
                    <a:pt x="3160" y="9918"/>
                  </a:lnTo>
                  <a:lnTo>
                    <a:pt x="3264" y="9981"/>
                  </a:lnTo>
                  <a:lnTo>
                    <a:pt x="3306" y="10044"/>
                  </a:lnTo>
                  <a:lnTo>
                    <a:pt x="3306" y="10086"/>
                  </a:lnTo>
                  <a:lnTo>
                    <a:pt x="3348" y="10190"/>
                  </a:lnTo>
                  <a:lnTo>
                    <a:pt x="3390" y="10232"/>
                  </a:lnTo>
                  <a:lnTo>
                    <a:pt x="3474" y="10253"/>
                  </a:lnTo>
                  <a:lnTo>
                    <a:pt x="3515" y="10337"/>
                  </a:lnTo>
                  <a:lnTo>
                    <a:pt x="3662" y="10420"/>
                  </a:lnTo>
                  <a:lnTo>
                    <a:pt x="3766" y="10462"/>
                  </a:lnTo>
                  <a:lnTo>
                    <a:pt x="3829" y="10441"/>
                  </a:lnTo>
                  <a:lnTo>
                    <a:pt x="3871" y="10399"/>
                  </a:lnTo>
                  <a:lnTo>
                    <a:pt x="3934" y="10337"/>
                  </a:lnTo>
                  <a:lnTo>
                    <a:pt x="4143" y="10337"/>
                  </a:lnTo>
                  <a:lnTo>
                    <a:pt x="4185" y="10399"/>
                  </a:lnTo>
                  <a:lnTo>
                    <a:pt x="4227" y="10399"/>
                  </a:lnTo>
                  <a:lnTo>
                    <a:pt x="4331" y="10337"/>
                  </a:lnTo>
                  <a:lnTo>
                    <a:pt x="4394" y="10295"/>
                  </a:lnTo>
                  <a:lnTo>
                    <a:pt x="4436" y="10211"/>
                  </a:lnTo>
                  <a:lnTo>
                    <a:pt x="4562" y="10211"/>
                  </a:lnTo>
                  <a:lnTo>
                    <a:pt x="4624" y="10232"/>
                  </a:lnTo>
                  <a:lnTo>
                    <a:pt x="4708" y="10399"/>
                  </a:lnTo>
                  <a:lnTo>
                    <a:pt x="4750" y="10462"/>
                  </a:lnTo>
                  <a:lnTo>
                    <a:pt x="4813" y="10525"/>
                  </a:lnTo>
                  <a:lnTo>
                    <a:pt x="4938" y="10567"/>
                  </a:lnTo>
                  <a:lnTo>
                    <a:pt x="5022" y="10630"/>
                  </a:lnTo>
                  <a:lnTo>
                    <a:pt x="5043" y="10734"/>
                  </a:lnTo>
                  <a:lnTo>
                    <a:pt x="5085" y="10755"/>
                  </a:lnTo>
                  <a:lnTo>
                    <a:pt x="5126" y="10839"/>
                  </a:lnTo>
                  <a:lnTo>
                    <a:pt x="5126" y="10923"/>
                  </a:lnTo>
                  <a:lnTo>
                    <a:pt x="5294" y="10923"/>
                  </a:lnTo>
                  <a:lnTo>
                    <a:pt x="5336" y="10944"/>
                  </a:lnTo>
                  <a:lnTo>
                    <a:pt x="5357" y="10923"/>
                  </a:lnTo>
                  <a:lnTo>
                    <a:pt x="5336" y="10860"/>
                  </a:lnTo>
                  <a:lnTo>
                    <a:pt x="5336" y="10776"/>
                  </a:lnTo>
                  <a:lnTo>
                    <a:pt x="5398" y="10713"/>
                  </a:lnTo>
                  <a:lnTo>
                    <a:pt x="5503" y="10755"/>
                  </a:lnTo>
                  <a:lnTo>
                    <a:pt x="5671" y="10818"/>
                  </a:lnTo>
                  <a:lnTo>
                    <a:pt x="5754" y="10776"/>
                  </a:lnTo>
                  <a:lnTo>
                    <a:pt x="5859" y="10818"/>
                  </a:lnTo>
                  <a:lnTo>
                    <a:pt x="5859" y="10923"/>
                  </a:lnTo>
                  <a:lnTo>
                    <a:pt x="6005" y="10944"/>
                  </a:lnTo>
                  <a:lnTo>
                    <a:pt x="6068" y="10944"/>
                  </a:lnTo>
                  <a:lnTo>
                    <a:pt x="6068" y="10860"/>
                  </a:lnTo>
                  <a:lnTo>
                    <a:pt x="6131" y="10776"/>
                  </a:lnTo>
                  <a:lnTo>
                    <a:pt x="6215" y="10818"/>
                  </a:lnTo>
                  <a:lnTo>
                    <a:pt x="6235" y="10776"/>
                  </a:lnTo>
                  <a:lnTo>
                    <a:pt x="6340" y="10776"/>
                  </a:lnTo>
                  <a:lnTo>
                    <a:pt x="6487" y="10734"/>
                  </a:lnTo>
                  <a:lnTo>
                    <a:pt x="6696" y="10713"/>
                  </a:lnTo>
                  <a:lnTo>
                    <a:pt x="6821" y="10755"/>
                  </a:lnTo>
                  <a:lnTo>
                    <a:pt x="6947" y="10713"/>
                  </a:lnTo>
                  <a:lnTo>
                    <a:pt x="7010" y="10609"/>
                  </a:lnTo>
                  <a:lnTo>
                    <a:pt x="7135" y="10525"/>
                  </a:lnTo>
                  <a:lnTo>
                    <a:pt x="7219" y="10420"/>
                  </a:lnTo>
                  <a:lnTo>
                    <a:pt x="7261" y="10399"/>
                  </a:lnTo>
                  <a:lnTo>
                    <a:pt x="7323" y="10337"/>
                  </a:lnTo>
                  <a:lnTo>
                    <a:pt x="7428" y="10232"/>
                  </a:lnTo>
                  <a:lnTo>
                    <a:pt x="7470" y="10232"/>
                  </a:lnTo>
                  <a:lnTo>
                    <a:pt x="7595" y="10023"/>
                  </a:lnTo>
                  <a:lnTo>
                    <a:pt x="7805" y="9814"/>
                  </a:lnTo>
                  <a:lnTo>
                    <a:pt x="7763" y="9604"/>
                  </a:lnTo>
                  <a:lnTo>
                    <a:pt x="7700" y="9563"/>
                  </a:lnTo>
                  <a:lnTo>
                    <a:pt x="7679" y="9353"/>
                  </a:lnTo>
                  <a:lnTo>
                    <a:pt x="7595" y="9249"/>
                  </a:lnTo>
                  <a:lnTo>
                    <a:pt x="7554" y="9144"/>
                  </a:lnTo>
                  <a:lnTo>
                    <a:pt x="7470" y="9060"/>
                  </a:lnTo>
                  <a:lnTo>
                    <a:pt x="7365" y="9060"/>
                  </a:lnTo>
                  <a:lnTo>
                    <a:pt x="7323" y="8998"/>
                  </a:lnTo>
                  <a:lnTo>
                    <a:pt x="7323" y="8956"/>
                  </a:lnTo>
                  <a:lnTo>
                    <a:pt x="7219" y="8893"/>
                  </a:lnTo>
                  <a:lnTo>
                    <a:pt x="7114" y="8726"/>
                  </a:lnTo>
                  <a:lnTo>
                    <a:pt x="7072" y="8684"/>
                  </a:lnTo>
                  <a:lnTo>
                    <a:pt x="7051" y="8621"/>
                  </a:lnTo>
                  <a:lnTo>
                    <a:pt x="6947" y="8516"/>
                  </a:lnTo>
                  <a:lnTo>
                    <a:pt x="6905" y="8433"/>
                  </a:lnTo>
                  <a:lnTo>
                    <a:pt x="6633" y="8433"/>
                  </a:lnTo>
                  <a:lnTo>
                    <a:pt x="6549" y="8412"/>
                  </a:lnTo>
                  <a:lnTo>
                    <a:pt x="6507" y="8328"/>
                  </a:lnTo>
                  <a:lnTo>
                    <a:pt x="6591" y="8203"/>
                  </a:lnTo>
                  <a:lnTo>
                    <a:pt x="6654" y="8161"/>
                  </a:lnTo>
                  <a:lnTo>
                    <a:pt x="6654" y="8035"/>
                  </a:lnTo>
                  <a:lnTo>
                    <a:pt x="6800" y="8056"/>
                  </a:lnTo>
                  <a:lnTo>
                    <a:pt x="6905" y="8035"/>
                  </a:lnTo>
                  <a:lnTo>
                    <a:pt x="6947" y="8098"/>
                  </a:lnTo>
                  <a:lnTo>
                    <a:pt x="7031" y="8098"/>
                  </a:lnTo>
                  <a:lnTo>
                    <a:pt x="7051" y="8035"/>
                  </a:lnTo>
                  <a:lnTo>
                    <a:pt x="7135" y="7951"/>
                  </a:lnTo>
                  <a:lnTo>
                    <a:pt x="7156" y="7700"/>
                  </a:lnTo>
                  <a:lnTo>
                    <a:pt x="7135" y="7470"/>
                  </a:lnTo>
                  <a:lnTo>
                    <a:pt x="7177" y="7303"/>
                  </a:lnTo>
                  <a:lnTo>
                    <a:pt x="7282" y="7177"/>
                  </a:lnTo>
                  <a:lnTo>
                    <a:pt x="7282" y="7052"/>
                  </a:lnTo>
                  <a:lnTo>
                    <a:pt x="7240" y="6968"/>
                  </a:lnTo>
                  <a:lnTo>
                    <a:pt x="7282" y="6863"/>
                  </a:lnTo>
                  <a:lnTo>
                    <a:pt x="7386" y="6696"/>
                  </a:lnTo>
                  <a:lnTo>
                    <a:pt x="7428" y="6633"/>
                  </a:lnTo>
                  <a:lnTo>
                    <a:pt x="7470" y="6633"/>
                  </a:lnTo>
                  <a:lnTo>
                    <a:pt x="7533" y="6654"/>
                  </a:lnTo>
                  <a:lnTo>
                    <a:pt x="7658" y="6215"/>
                  </a:lnTo>
                  <a:lnTo>
                    <a:pt x="7700" y="6026"/>
                  </a:lnTo>
                  <a:lnTo>
                    <a:pt x="7888" y="5922"/>
                  </a:lnTo>
                  <a:lnTo>
                    <a:pt x="7888" y="5817"/>
                  </a:lnTo>
                  <a:lnTo>
                    <a:pt x="8014" y="5608"/>
                  </a:lnTo>
                  <a:lnTo>
                    <a:pt x="8056" y="5503"/>
                  </a:lnTo>
                  <a:lnTo>
                    <a:pt x="8160" y="5482"/>
                  </a:lnTo>
                  <a:lnTo>
                    <a:pt x="8202" y="5482"/>
                  </a:lnTo>
                  <a:lnTo>
                    <a:pt x="8265" y="5294"/>
                  </a:lnTo>
                  <a:lnTo>
                    <a:pt x="8412" y="5022"/>
                  </a:lnTo>
                  <a:lnTo>
                    <a:pt x="8412" y="4813"/>
                  </a:lnTo>
                  <a:lnTo>
                    <a:pt x="8495" y="4666"/>
                  </a:lnTo>
                  <a:lnTo>
                    <a:pt x="8516" y="4604"/>
                  </a:lnTo>
                  <a:lnTo>
                    <a:pt x="8495" y="4604"/>
                  </a:lnTo>
                  <a:lnTo>
                    <a:pt x="8474" y="4478"/>
                  </a:lnTo>
                  <a:lnTo>
                    <a:pt x="8391" y="4248"/>
                  </a:lnTo>
                  <a:lnTo>
                    <a:pt x="8412" y="4122"/>
                  </a:lnTo>
                  <a:lnTo>
                    <a:pt x="8474" y="4039"/>
                  </a:lnTo>
                  <a:lnTo>
                    <a:pt x="8474" y="3934"/>
                  </a:lnTo>
                  <a:lnTo>
                    <a:pt x="8579" y="3809"/>
                  </a:lnTo>
                  <a:lnTo>
                    <a:pt x="8621" y="3516"/>
                  </a:lnTo>
                  <a:lnTo>
                    <a:pt x="8684" y="3327"/>
                  </a:lnTo>
                  <a:lnTo>
                    <a:pt x="8725" y="3285"/>
                  </a:lnTo>
                  <a:lnTo>
                    <a:pt x="8684" y="3223"/>
                  </a:lnTo>
                  <a:lnTo>
                    <a:pt x="8621" y="3202"/>
                  </a:lnTo>
                  <a:lnTo>
                    <a:pt x="8704" y="3076"/>
                  </a:lnTo>
                  <a:lnTo>
                    <a:pt x="8704" y="2930"/>
                  </a:lnTo>
                  <a:lnTo>
                    <a:pt x="8746" y="2909"/>
                  </a:lnTo>
                  <a:lnTo>
                    <a:pt x="8914" y="2909"/>
                  </a:lnTo>
                  <a:lnTo>
                    <a:pt x="8914" y="2825"/>
                  </a:lnTo>
                  <a:lnTo>
                    <a:pt x="8914" y="2783"/>
                  </a:lnTo>
                  <a:lnTo>
                    <a:pt x="8914" y="2721"/>
                  </a:lnTo>
                  <a:lnTo>
                    <a:pt x="9018" y="2700"/>
                  </a:lnTo>
                  <a:lnTo>
                    <a:pt x="9102" y="2658"/>
                  </a:lnTo>
                  <a:lnTo>
                    <a:pt x="9228" y="2658"/>
                  </a:lnTo>
                  <a:lnTo>
                    <a:pt x="9248" y="2574"/>
                  </a:lnTo>
                  <a:lnTo>
                    <a:pt x="9353" y="2553"/>
                  </a:lnTo>
                  <a:lnTo>
                    <a:pt x="9458" y="2490"/>
                  </a:lnTo>
                  <a:lnTo>
                    <a:pt x="9541" y="2386"/>
                  </a:lnTo>
                  <a:lnTo>
                    <a:pt x="9479" y="2386"/>
                  </a:lnTo>
                  <a:lnTo>
                    <a:pt x="9479" y="2302"/>
                  </a:lnTo>
                  <a:lnTo>
                    <a:pt x="9353" y="2239"/>
                  </a:lnTo>
                  <a:lnTo>
                    <a:pt x="9248" y="2239"/>
                  </a:lnTo>
                  <a:lnTo>
                    <a:pt x="9248" y="2135"/>
                  </a:lnTo>
                  <a:lnTo>
                    <a:pt x="8997" y="1946"/>
                  </a:lnTo>
                  <a:lnTo>
                    <a:pt x="8914" y="1946"/>
                  </a:lnTo>
                  <a:lnTo>
                    <a:pt x="8809" y="1737"/>
                  </a:lnTo>
                  <a:lnTo>
                    <a:pt x="8725" y="1507"/>
                  </a:lnTo>
                  <a:lnTo>
                    <a:pt x="8746" y="1256"/>
                  </a:lnTo>
                  <a:lnTo>
                    <a:pt x="8725" y="1047"/>
                  </a:lnTo>
                  <a:lnTo>
                    <a:pt x="8579" y="628"/>
                  </a:lnTo>
                  <a:lnTo>
                    <a:pt x="8579" y="524"/>
                  </a:lnTo>
                  <a:lnTo>
                    <a:pt x="8600" y="503"/>
                  </a:lnTo>
                  <a:lnTo>
                    <a:pt x="8621" y="565"/>
                  </a:lnTo>
                  <a:lnTo>
                    <a:pt x="8642" y="607"/>
                  </a:lnTo>
                  <a:lnTo>
                    <a:pt x="8684" y="607"/>
                  </a:lnTo>
                  <a:lnTo>
                    <a:pt x="8684" y="565"/>
                  </a:lnTo>
                  <a:lnTo>
                    <a:pt x="8579" y="419"/>
                  </a:lnTo>
                  <a:lnTo>
                    <a:pt x="8516" y="252"/>
                  </a:lnTo>
                  <a:lnTo>
                    <a:pt x="8495" y="210"/>
                  </a:lnTo>
                  <a:lnTo>
                    <a:pt x="8495" y="189"/>
                  </a:lnTo>
                  <a:lnTo>
                    <a:pt x="8495" y="168"/>
                  </a:lnTo>
                  <a:lnTo>
                    <a:pt x="8495" y="147"/>
                  </a:lnTo>
                  <a:lnTo>
                    <a:pt x="8474" y="84"/>
                  </a:lnTo>
                  <a:lnTo>
                    <a:pt x="8495" y="42"/>
                  </a:lnTo>
                  <a:lnTo>
                    <a:pt x="84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32"/>
            <p:cNvSpPr/>
            <p:nvPr/>
          </p:nvSpPr>
          <p:spPr>
            <a:xfrm>
              <a:off x="1907128" y="3295862"/>
              <a:ext cx="320755" cy="232642"/>
            </a:xfrm>
            <a:custGeom>
              <a:rect b="b" l="l" r="r" t="t"/>
              <a:pathLst>
                <a:path extrusionOk="0" h="6676" w="8789">
                  <a:moveTo>
                    <a:pt x="2511" y="1"/>
                  </a:moveTo>
                  <a:lnTo>
                    <a:pt x="2344" y="336"/>
                  </a:lnTo>
                  <a:lnTo>
                    <a:pt x="2239" y="336"/>
                  </a:lnTo>
                  <a:lnTo>
                    <a:pt x="2218" y="419"/>
                  </a:lnTo>
                  <a:lnTo>
                    <a:pt x="2093" y="398"/>
                  </a:lnTo>
                  <a:lnTo>
                    <a:pt x="2009" y="357"/>
                  </a:lnTo>
                  <a:lnTo>
                    <a:pt x="1988" y="419"/>
                  </a:lnTo>
                  <a:lnTo>
                    <a:pt x="1905" y="566"/>
                  </a:lnTo>
                  <a:lnTo>
                    <a:pt x="1905" y="775"/>
                  </a:lnTo>
                  <a:lnTo>
                    <a:pt x="1758" y="1047"/>
                  </a:lnTo>
                  <a:lnTo>
                    <a:pt x="1695" y="1235"/>
                  </a:lnTo>
                  <a:lnTo>
                    <a:pt x="1653" y="1235"/>
                  </a:lnTo>
                  <a:lnTo>
                    <a:pt x="1549" y="1256"/>
                  </a:lnTo>
                  <a:lnTo>
                    <a:pt x="1507" y="1361"/>
                  </a:lnTo>
                  <a:lnTo>
                    <a:pt x="1381" y="1570"/>
                  </a:lnTo>
                  <a:lnTo>
                    <a:pt x="1381" y="1675"/>
                  </a:lnTo>
                  <a:lnTo>
                    <a:pt x="1193" y="1779"/>
                  </a:lnTo>
                  <a:lnTo>
                    <a:pt x="1151" y="1968"/>
                  </a:lnTo>
                  <a:lnTo>
                    <a:pt x="1026" y="2407"/>
                  </a:lnTo>
                  <a:lnTo>
                    <a:pt x="963" y="2386"/>
                  </a:lnTo>
                  <a:lnTo>
                    <a:pt x="921" y="2386"/>
                  </a:lnTo>
                  <a:lnTo>
                    <a:pt x="879" y="2449"/>
                  </a:lnTo>
                  <a:lnTo>
                    <a:pt x="775" y="2616"/>
                  </a:lnTo>
                  <a:lnTo>
                    <a:pt x="733" y="2721"/>
                  </a:lnTo>
                  <a:lnTo>
                    <a:pt x="775" y="2805"/>
                  </a:lnTo>
                  <a:lnTo>
                    <a:pt x="775" y="2930"/>
                  </a:lnTo>
                  <a:lnTo>
                    <a:pt x="670" y="3056"/>
                  </a:lnTo>
                  <a:lnTo>
                    <a:pt x="628" y="3223"/>
                  </a:lnTo>
                  <a:lnTo>
                    <a:pt x="649" y="3453"/>
                  </a:lnTo>
                  <a:lnTo>
                    <a:pt x="628" y="3704"/>
                  </a:lnTo>
                  <a:lnTo>
                    <a:pt x="544" y="3788"/>
                  </a:lnTo>
                  <a:lnTo>
                    <a:pt x="524" y="3851"/>
                  </a:lnTo>
                  <a:lnTo>
                    <a:pt x="440" y="3851"/>
                  </a:lnTo>
                  <a:lnTo>
                    <a:pt x="398" y="3788"/>
                  </a:lnTo>
                  <a:lnTo>
                    <a:pt x="293" y="3809"/>
                  </a:lnTo>
                  <a:lnTo>
                    <a:pt x="147" y="3788"/>
                  </a:lnTo>
                  <a:lnTo>
                    <a:pt x="147" y="3914"/>
                  </a:lnTo>
                  <a:lnTo>
                    <a:pt x="84" y="3956"/>
                  </a:lnTo>
                  <a:lnTo>
                    <a:pt x="0" y="4081"/>
                  </a:lnTo>
                  <a:lnTo>
                    <a:pt x="42" y="4165"/>
                  </a:lnTo>
                  <a:lnTo>
                    <a:pt x="126" y="4186"/>
                  </a:lnTo>
                  <a:lnTo>
                    <a:pt x="398" y="4186"/>
                  </a:lnTo>
                  <a:lnTo>
                    <a:pt x="440" y="4269"/>
                  </a:lnTo>
                  <a:lnTo>
                    <a:pt x="544" y="4374"/>
                  </a:lnTo>
                  <a:lnTo>
                    <a:pt x="565" y="4437"/>
                  </a:lnTo>
                  <a:lnTo>
                    <a:pt x="607" y="4479"/>
                  </a:lnTo>
                  <a:lnTo>
                    <a:pt x="712" y="4646"/>
                  </a:lnTo>
                  <a:lnTo>
                    <a:pt x="816" y="4709"/>
                  </a:lnTo>
                  <a:lnTo>
                    <a:pt x="816" y="4751"/>
                  </a:lnTo>
                  <a:lnTo>
                    <a:pt x="858" y="4813"/>
                  </a:lnTo>
                  <a:lnTo>
                    <a:pt x="963" y="4813"/>
                  </a:lnTo>
                  <a:lnTo>
                    <a:pt x="1047" y="4897"/>
                  </a:lnTo>
                  <a:lnTo>
                    <a:pt x="1088" y="5002"/>
                  </a:lnTo>
                  <a:lnTo>
                    <a:pt x="1172" y="5106"/>
                  </a:lnTo>
                  <a:lnTo>
                    <a:pt x="1193" y="5316"/>
                  </a:lnTo>
                  <a:lnTo>
                    <a:pt x="1256" y="5357"/>
                  </a:lnTo>
                  <a:lnTo>
                    <a:pt x="1298" y="5567"/>
                  </a:lnTo>
                  <a:lnTo>
                    <a:pt x="1340" y="5525"/>
                  </a:lnTo>
                  <a:lnTo>
                    <a:pt x="1402" y="5629"/>
                  </a:lnTo>
                  <a:lnTo>
                    <a:pt x="1507" y="5588"/>
                  </a:lnTo>
                  <a:lnTo>
                    <a:pt x="1612" y="5629"/>
                  </a:lnTo>
                  <a:lnTo>
                    <a:pt x="1612" y="5964"/>
                  </a:lnTo>
                  <a:lnTo>
                    <a:pt x="1695" y="6069"/>
                  </a:lnTo>
                  <a:lnTo>
                    <a:pt x="1821" y="6090"/>
                  </a:lnTo>
                  <a:lnTo>
                    <a:pt x="1967" y="6048"/>
                  </a:lnTo>
                  <a:lnTo>
                    <a:pt x="2093" y="6090"/>
                  </a:lnTo>
                  <a:lnTo>
                    <a:pt x="2386" y="6069"/>
                  </a:lnTo>
                  <a:lnTo>
                    <a:pt x="2490" y="6152"/>
                  </a:lnTo>
                  <a:lnTo>
                    <a:pt x="2721" y="6383"/>
                  </a:lnTo>
                  <a:lnTo>
                    <a:pt x="2867" y="6466"/>
                  </a:lnTo>
                  <a:lnTo>
                    <a:pt x="2951" y="6571"/>
                  </a:lnTo>
                  <a:lnTo>
                    <a:pt x="3055" y="6613"/>
                  </a:lnTo>
                  <a:lnTo>
                    <a:pt x="3244" y="6613"/>
                  </a:lnTo>
                  <a:lnTo>
                    <a:pt x="3369" y="6676"/>
                  </a:lnTo>
                  <a:lnTo>
                    <a:pt x="3537" y="6634"/>
                  </a:lnTo>
                  <a:lnTo>
                    <a:pt x="3641" y="6676"/>
                  </a:lnTo>
                  <a:lnTo>
                    <a:pt x="3850" y="6676"/>
                  </a:lnTo>
                  <a:lnTo>
                    <a:pt x="3997" y="6424"/>
                  </a:lnTo>
                  <a:lnTo>
                    <a:pt x="4060" y="6362"/>
                  </a:lnTo>
                  <a:lnTo>
                    <a:pt x="4164" y="6299"/>
                  </a:lnTo>
                  <a:lnTo>
                    <a:pt x="4269" y="6299"/>
                  </a:lnTo>
                  <a:lnTo>
                    <a:pt x="4311" y="6278"/>
                  </a:lnTo>
                  <a:lnTo>
                    <a:pt x="4583" y="6257"/>
                  </a:lnTo>
                  <a:lnTo>
                    <a:pt x="4645" y="6278"/>
                  </a:lnTo>
                  <a:lnTo>
                    <a:pt x="4729" y="6404"/>
                  </a:lnTo>
                  <a:lnTo>
                    <a:pt x="4834" y="6466"/>
                  </a:lnTo>
                  <a:lnTo>
                    <a:pt x="5043" y="6424"/>
                  </a:lnTo>
                  <a:lnTo>
                    <a:pt x="5210" y="6424"/>
                  </a:lnTo>
                  <a:lnTo>
                    <a:pt x="5252" y="6320"/>
                  </a:lnTo>
                  <a:lnTo>
                    <a:pt x="5441" y="6257"/>
                  </a:lnTo>
                  <a:lnTo>
                    <a:pt x="5629" y="6215"/>
                  </a:lnTo>
                  <a:lnTo>
                    <a:pt x="5775" y="6152"/>
                  </a:lnTo>
                  <a:lnTo>
                    <a:pt x="5880" y="6069"/>
                  </a:lnTo>
                  <a:lnTo>
                    <a:pt x="5943" y="5964"/>
                  </a:lnTo>
                  <a:lnTo>
                    <a:pt x="6068" y="5880"/>
                  </a:lnTo>
                  <a:lnTo>
                    <a:pt x="6173" y="5880"/>
                  </a:lnTo>
                  <a:lnTo>
                    <a:pt x="6278" y="5797"/>
                  </a:lnTo>
                  <a:lnTo>
                    <a:pt x="7010" y="5797"/>
                  </a:lnTo>
                  <a:lnTo>
                    <a:pt x="8788" y="4018"/>
                  </a:lnTo>
                  <a:lnTo>
                    <a:pt x="8056" y="4018"/>
                  </a:lnTo>
                  <a:lnTo>
                    <a:pt x="6361" y="3495"/>
                  </a:lnTo>
                  <a:lnTo>
                    <a:pt x="6215" y="3370"/>
                  </a:lnTo>
                  <a:lnTo>
                    <a:pt x="6006" y="3349"/>
                  </a:lnTo>
                  <a:lnTo>
                    <a:pt x="5943" y="3160"/>
                  </a:lnTo>
                  <a:lnTo>
                    <a:pt x="5964" y="3014"/>
                  </a:lnTo>
                  <a:lnTo>
                    <a:pt x="5796" y="2930"/>
                  </a:lnTo>
                  <a:lnTo>
                    <a:pt x="5692" y="2616"/>
                  </a:lnTo>
                  <a:lnTo>
                    <a:pt x="5650" y="2386"/>
                  </a:lnTo>
                  <a:lnTo>
                    <a:pt x="5692" y="2323"/>
                  </a:lnTo>
                  <a:lnTo>
                    <a:pt x="5587" y="2282"/>
                  </a:lnTo>
                  <a:lnTo>
                    <a:pt x="5441" y="2303"/>
                  </a:lnTo>
                  <a:lnTo>
                    <a:pt x="5315" y="2386"/>
                  </a:lnTo>
                  <a:lnTo>
                    <a:pt x="5106" y="2386"/>
                  </a:lnTo>
                  <a:lnTo>
                    <a:pt x="5022" y="2323"/>
                  </a:lnTo>
                  <a:lnTo>
                    <a:pt x="5127" y="2198"/>
                  </a:lnTo>
                  <a:lnTo>
                    <a:pt x="5127" y="2093"/>
                  </a:lnTo>
                  <a:lnTo>
                    <a:pt x="5169" y="1989"/>
                  </a:lnTo>
                  <a:lnTo>
                    <a:pt x="5169" y="1821"/>
                  </a:lnTo>
                  <a:lnTo>
                    <a:pt x="5210" y="1717"/>
                  </a:lnTo>
                  <a:lnTo>
                    <a:pt x="5252" y="1591"/>
                  </a:lnTo>
                  <a:lnTo>
                    <a:pt x="5357" y="1570"/>
                  </a:lnTo>
                  <a:lnTo>
                    <a:pt x="5210" y="1361"/>
                  </a:lnTo>
                  <a:lnTo>
                    <a:pt x="5127" y="1361"/>
                  </a:lnTo>
                  <a:lnTo>
                    <a:pt x="5106" y="1277"/>
                  </a:lnTo>
                  <a:lnTo>
                    <a:pt x="5064" y="1173"/>
                  </a:lnTo>
                  <a:lnTo>
                    <a:pt x="4959" y="1026"/>
                  </a:lnTo>
                  <a:lnTo>
                    <a:pt x="4855" y="984"/>
                  </a:lnTo>
                  <a:lnTo>
                    <a:pt x="4687" y="838"/>
                  </a:lnTo>
                  <a:lnTo>
                    <a:pt x="4541" y="733"/>
                  </a:lnTo>
                  <a:lnTo>
                    <a:pt x="4520" y="671"/>
                  </a:lnTo>
                  <a:lnTo>
                    <a:pt x="4415" y="671"/>
                  </a:lnTo>
                  <a:lnTo>
                    <a:pt x="4394" y="629"/>
                  </a:lnTo>
                  <a:lnTo>
                    <a:pt x="4227" y="629"/>
                  </a:lnTo>
                  <a:lnTo>
                    <a:pt x="4185" y="524"/>
                  </a:lnTo>
                  <a:lnTo>
                    <a:pt x="3976" y="336"/>
                  </a:lnTo>
                  <a:lnTo>
                    <a:pt x="3871" y="315"/>
                  </a:lnTo>
                  <a:lnTo>
                    <a:pt x="3788" y="231"/>
                  </a:lnTo>
                  <a:lnTo>
                    <a:pt x="3662" y="210"/>
                  </a:lnTo>
                  <a:lnTo>
                    <a:pt x="3578" y="231"/>
                  </a:lnTo>
                  <a:lnTo>
                    <a:pt x="3557" y="252"/>
                  </a:lnTo>
                  <a:lnTo>
                    <a:pt x="3369" y="106"/>
                  </a:lnTo>
                  <a:lnTo>
                    <a:pt x="3265" y="106"/>
                  </a:lnTo>
                  <a:lnTo>
                    <a:pt x="3223" y="147"/>
                  </a:lnTo>
                  <a:lnTo>
                    <a:pt x="3139" y="85"/>
                  </a:lnTo>
                  <a:lnTo>
                    <a:pt x="3034" y="106"/>
                  </a:lnTo>
                  <a:lnTo>
                    <a:pt x="2930" y="189"/>
                  </a:lnTo>
                  <a:lnTo>
                    <a:pt x="2825" y="189"/>
                  </a:lnTo>
                  <a:lnTo>
                    <a:pt x="2595" y="106"/>
                  </a:lnTo>
                  <a:lnTo>
                    <a:pt x="2553" y="43"/>
                  </a:lnTo>
                  <a:lnTo>
                    <a:pt x="25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32"/>
            <p:cNvSpPr/>
            <p:nvPr/>
          </p:nvSpPr>
          <p:spPr>
            <a:xfrm>
              <a:off x="1975854" y="3230978"/>
              <a:ext cx="141309" cy="119631"/>
            </a:xfrm>
            <a:custGeom>
              <a:rect b="b" l="l" r="r" t="t"/>
              <a:pathLst>
                <a:path extrusionOk="0" h="3433" w="3872">
                  <a:moveTo>
                    <a:pt x="1151" y="1"/>
                  </a:moveTo>
                  <a:lnTo>
                    <a:pt x="1068" y="105"/>
                  </a:lnTo>
                  <a:lnTo>
                    <a:pt x="963" y="168"/>
                  </a:lnTo>
                  <a:lnTo>
                    <a:pt x="858" y="189"/>
                  </a:lnTo>
                  <a:lnTo>
                    <a:pt x="838" y="273"/>
                  </a:lnTo>
                  <a:lnTo>
                    <a:pt x="712" y="273"/>
                  </a:lnTo>
                  <a:lnTo>
                    <a:pt x="628" y="315"/>
                  </a:lnTo>
                  <a:lnTo>
                    <a:pt x="524" y="336"/>
                  </a:lnTo>
                  <a:lnTo>
                    <a:pt x="524" y="398"/>
                  </a:lnTo>
                  <a:lnTo>
                    <a:pt x="524" y="440"/>
                  </a:lnTo>
                  <a:lnTo>
                    <a:pt x="524" y="524"/>
                  </a:lnTo>
                  <a:lnTo>
                    <a:pt x="356" y="524"/>
                  </a:lnTo>
                  <a:lnTo>
                    <a:pt x="314" y="545"/>
                  </a:lnTo>
                  <a:lnTo>
                    <a:pt x="314" y="691"/>
                  </a:lnTo>
                  <a:lnTo>
                    <a:pt x="231" y="817"/>
                  </a:lnTo>
                  <a:lnTo>
                    <a:pt x="294" y="838"/>
                  </a:lnTo>
                  <a:lnTo>
                    <a:pt x="335" y="900"/>
                  </a:lnTo>
                  <a:lnTo>
                    <a:pt x="294" y="942"/>
                  </a:lnTo>
                  <a:lnTo>
                    <a:pt x="231" y="1131"/>
                  </a:lnTo>
                  <a:lnTo>
                    <a:pt x="189" y="1424"/>
                  </a:lnTo>
                  <a:lnTo>
                    <a:pt x="84" y="1549"/>
                  </a:lnTo>
                  <a:lnTo>
                    <a:pt x="84" y="1654"/>
                  </a:lnTo>
                  <a:lnTo>
                    <a:pt x="22" y="1737"/>
                  </a:lnTo>
                  <a:lnTo>
                    <a:pt x="1" y="1863"/>
                  </a:lnTo>
                  <a:lnTo>
                    <a:pt x="84" y="2093"/>
                  </a:lnTo>
                  <a:lnTo>
                    <a:pt x="105" y="2219"/>
                  </a:lnTo>
                  <a:lnTo>
                    <a:pt x="126" y="2219"/>
                  </a:lnTo>
                  <a:lnTo>
                    <a:pt x="210" y="2260"/>
                  </a:lnTo>
                  <a:lnTo>
                    <a:pt x="335" y="2281"/>
                  </a:lnTo>
                  <a:lnTo>
                    <a:pt x="356" y="2198"/>
                  </a:lnTo>
                  <a:lnTo>
                    <a:pt x="461" y="2198"/>
                  </a:lnTo>
                  <a:lnTo>
                    <a:pt x="628" y="1863"/>
                  </a:lnTo>
                  <a:lnTo>
                    <a:pt x="670" y="1905"/>
                  </a:lnTo>
                  <a:lnTo>
                    <a:pt x="712" y="1968"/>
                  </a:lnTo>
                  <a:lnTo>
                    <a:pt x="942" y="2051"/>
                  </a:lnTo>
                  <a:lnTo>
                    <a:pt x="1047" y="2051"/>
                  </a:lnTo>
                  <a:lnTo>
                    <a:pt x="1151" y="1968"/>
                  </a:lnTo>
                  <a:lnTo>
                    <a:pt x="1256" y="1947"/>
                  </a:lnTo>
                  <a:lnTo>
                    <a:pt x="1340" y="2009"/>
                  </a:lnTo>
                  <a:lnTo>
                    <a:pt x="1382" y="1968"/>
                  </a:lnTo>
                  <a:lnTo>
                    <a:pt x="1486" y="1968"/>
                  </a:lnTo>
                  <a:lnTo>
                    <a:pt x="1674" y="2114"/>
                  </a:lnTo>
                  <a:lnTo>
                    <a:pt x="1695" y="2093"/>
                  </a:lnTo>
                  <a:lnTo>
                    <a:pt x="1779" y="2072"/>
                  </a:lnTo>
                  <a:lnTo>
                    <a:pt x="1905" y="2093"/>
                  </a:lnTo>
                  <a:lnTo>
                    <a:pt x="1988" y="2177"/>
                  </a:lnTo>
                  <a:lnTo>
                    <a:pt x="2093" y="2198"/>
                  </a:lnTo>
                  <a:lnTo>
                    <a:pt x="2302" y="2386"/>
                  </a:lnTo>
                  <a:lnTo>
                    <a:pt x="2344" y="2491"/>
                  </a:lnTo>
                  <a:lnTo>
                    <a:pt x="2511" y="2491"/>
                  </a:lnTo>
                  <a:lnTo>
                    <a:pt x="2532" y="2533"/>
                  </a:lnTo>
                  <a:lnTo>
                    <a:pt x="2637" y="2533"/>
                  </a:lnTo>
                  <a:lnTo>
                    <a:pt x="2658" y="2595"/>
                  </a:lnTo>
                  <a:lnTo>
                    <a:pt x="2804" y="2700"/>
                  </a:lnTo>
                  <a:lnTo>
                    <a:pt x="2972" y="2846"/>
                  </a:lnTo>
                  <a:lnTo>
                    <a:pt x="3076" y="2888"/>
                  </a:lnTo>
                  <a:lnTo>
                    <a:pt x="3181" y="3035"/>
                  </a:lnTo>
                  <a:lnTo>
                    <a:pt x="3223" y="3139"/>
                  </a:lnTo>
                  <a:lnTo>
                    <a:pt x="3244" y="3223"/>
                  </a:lnTo>
                  <a:lnTo>
                    <a:pt x="3327" y="3223"/>
                  </a:lnTo>
                  <a:lnTo>
                    <a:pt x="3474" y="3432"/>
                  </a:lnTo>
                  <a:lnTo>
                    <a:pt x="3599" y="3369"/>
                  </a:lnTo>
                  <a:lnTo>
                    <a:pt x="3662" y="3328"/>
                  </a:lnTo>
                  <a:lnTo>
                    <a:pt x="3746" y="3307"/>
                  </a:lnTo>
                  <a:lnTo>
                    <a:pt x="3871" y="3202"/>
                  </a:lnTo>
                  <a:lnTo>
                    <a:pt x="3809" y="3160"/>
                  </a:lnTo>
                  <a:lnTo>
                    <a:pt x="3809" y="3139"/>
                  </a:lnTo>
                  <a:lnTo>
                    <a:pt x="3767" y="3202"/>
                  </a:lnTo>
                  <a:lnTo>
                    <a:pt x="3683" y="3139"/>
                  </a:lnTo>
                  <a:lnTo>
                    <a:pt x="3641" y="3139"/>
                  </a:lnTo>
                  <a:lnTo>
                    <a:pt x="3579" y="3035"/>
                  </a:lnTo>
                  <a:lnTo>
                    <a:pt x="3599" y="3014"/>
                  </a:lnTo>
                  <a:lnTo>
                    <a:pt x="3537" y="2909"/>
                  </a:lnTo>
                  <a:lnTo>
                    <a:pt x="3453" y="2888"/>
                  </a:lnTo>
                  <a:lnTo>
                    <a:pt x="3348" y="2637"/>
                  </a:lnTo>
                  <a:lnTo>
                    <a:pt x="3327" y="2595"/>
                  </a:lnTo>
                  <a:lnTo>
                    <a:pt x="3327" y="2616"/>
                  </a:lnTo>
                  <a:lnTo>
                    <a:pt x="3265" y="2616"/>
                  </a:lnTo>
                  <a:lnTo>
                    <a:pt x="3181" y="2512"/>
                  </a:lnTo>
                  <a:lnTo>
                    <a:pt x="3055" y="2470"/>
                  </a:lnTo>
                  <a:lnTo>
                    <a:pt x="2972" y="2323"/>
                  </a:lnTo>
                  <a:lnTo>
                    <a:pt x="2804" y="2093"/>
                  </a:lnTo>
                  <a:lnTo>
                    <a:pt x="2742" y="2051"/>
                  </a:lnTo>
                  <a:lnTo>
                    <a:pt x="2595" y="2009"/>
                  </a:lnTo>
                  <a:lnTo>
                    <a:pt x="2532" y="1947"/>
                  </a:lnTo>
                  <a:lnTo>
                    <a:pt x="2428" y="1800"/>
                  </a:lnTo>
                  <a:lnTo>
                    <a:pt x="2344" y="1842"/>
                  </a:lnTo>
                  <a:lnTo>
                    <a:pt x="2218" y="1842"/>
                  </a:lnTo>
                  <a:lnTo>
                    <a:pt x="2177" y="1863"/>
                  </a:lnTo>
                  <a:lnTo>
                    <a:pt x="2114" y="1800"/>
                  </a:lnTo>
                  <a:lnTo>
                    <a:pt x="2009" y="1654"/>
                  </a:lnTo>
                  <a:lnTo>
                    <a:pt x="2072" y="1633"/>
                  </a:lnTo>
                  <a:lnTo>
                    <a:pt x="1967" y="1465"/>
                  </a:lnTo>
                  <a:lnTo>
                    <a:pt x="1905" y="1486"/>
                  </a:lnTo>
                  <a:lnTo>
                    <a:pt x="1905" y="1591"/>
                  </a:lnTo>
                  <a:lnTo>
                    <a:pt x="1926" y="1591"/>
                  </a:lnTo>
                  <a:lnTo>
                    <a:pt x="1926" y="1758"/>
                  </a:lnTo>
                  <a:lnTo>
                    <a:pt x="1821" y="1737"/>
                  </a:lnTo>
                  <a:lnTo>
                    <a:pt x="1800" y="1549"/>
                  </a:lnTo>
                  <a:lnTo>
                    <a:pt x="1758" y="1444"/>
                  </a:lnTo>
                  <a:lnTo>
                    <a:pt x="1674" y="1424"/>
                  </a:lnTo>
                  <a:lnTo>
                    <a:pt x="1674" y="1361"/>
                  </a:lnTo>
                  <a:lnTo>
                    <a:pt x="1654" y="1214"/>
                  </a:lnTo>
                  <a:lnTo>
                    <a:pt x="1591" y="1172"/>
                  </a:lnTo>
                  <a:lnTo>
                    <a:pt x="1507" y="754"/>
                  </a:lnTo>
                  <a:lnTo>
                    <a:pt x="1277" y="126"/>
                  </a:lnTo>
                  <a:lnTo>
                    <a:pt x="11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32"/>
            <p:cNvSpPr/>
            <p:nvPr/>
          </p:nvSpPr>
          <p:spPr>
            <a:xfrm>
              <a:off x="2090423" y="3342556"/>
              <a:ext cx="32079" cy="36485"/>
            </a:xfrm>
            <a:custGeom>
              <a:rect b="b" l="l" r="r" t="t"/>
              <a:pathLst>
                <a:path extrusionOk="0" h="1047" w="879">
                  <a:moveTo>
                    <a:pt x="732" y="0"/>
                  </a:moveTo>
                  <a:lnTo>
                    <a:pt x="607" y="105"/>
                  </a:lnTo>
                  <a:lnTo>
                    <a:pt x="523" y="126"/>
                  </a:lnTo>
                  <a:lnTo>
                    <a:pt x="460" y="167"/>
                  </a:lnTo>
                  <a:lnTo>
                    <a:pt x="230" y="251"/>
                  </a:lnTo>
                  <a:lnTo>
                    <a:pt x="188" y="377"/>
                  </a:lnTo>
                  <a:lnTo>
                    <a:pt x="147" y="481"/>
                  </a:lnTo>
                  <a:lnTo>
                    <a:pt x="147" y="649"/>
                  </a:lnTo>
                  <a:lnTo>
                    <a:pt x="105" y="753"/>
                  </a:lnTo>
                  <a:lnTo>
                    <a:pt x="105" y="858"/>
                  </a:lnTo>
                  <a:lnTo>
                    <a:pt x="0" y="983"/>
                  </a:lnTo>
                  <a:lnTo>
                    <a:pt x="84" y="1046"/>
                  </a:lnTo>
                  <a:lnTo>
                    <a:pt x="293" y="1046"/>
                  </a:lnTo>
                  <a:lnTo>
                    <a:pt x="419" y="963"/>
                  </a:lnTo>
                  <a:lnTo>
                    <a:pt x="565" y="942"/>
                  </a:lnTo>
                  <a:lnTo>
                    <a:pt x="670" y="983"/>
                  </a:lnTo>
                  <a:lnTo>
                    <a:pt x="670" y="963"/>
                  </a:lnTo>
                  <a:lnTo>
                    <a:pt x="837" y="732"/>
                  </a:lnTo>
                  <a:lnTo>
                    <a:pt x="816" y="670"/>
                  </a:lnTo>
                  <a:lnTo>
                    <a:pt x="649" y="670"/>
                  </a:lnTo>
                  <a:lnTo>
                    <a:pt x="565" y="732"/>
                  </a:lnTo>
                  <a:lnTo>
                    <a:pt x="523" y="691"/>
                  </a:lnTo>
                  <a:lnTo>
                    <a:pt x="460" y="628"/>
                  </a:lnTo>
                  <a:lnTo>
                    <a:pt x="565" y="628"/>
                  </a:lnTo>
                  <a:lnTo>
                    <a:pt x="649" y="544"/>
                  </a:lnTo>
                  <a:lnTo>
                    <a:pt x="732" y="544"/>
                  </a:lnTo>
                  <a:lnTo>
                    <a:pt x="837" y="419"/>
                  </a:lnTo>
                  <a:lnTo>
                    <a:pt x="879" y="377"/>
                  </a:lnTo>
                  <a:lnTo>
                    <a:pt x="858" y="230"/>
                  </a:lnTo>
                  <a:lnTo>
                    <a:pt x="879" y="147"/>
                  </a:lnTo>
                  <a:lnTo>
                    <a:pt x="858" y="147"/>
                  </a:lnTo>
                  <a:lnTo>
                    <a:pt x="732" y="21"/>
                  </a:lnTo>
                  <a:lnTo>
                    <a:pt x="73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32"/>
            <p:cNvSpPr/>
            <p:nvPr/>
          </p:nvSpPr>
          <p:spPr>
            <a:xfrm>
              <a:off x="2076663" y="3357122"/>
              <a:ext cx="216123" cy="273448"/>
            </a:xfrm>
            <a:custGeom>
              <a:rect b="b" l="l" r="r" t="t"/>
              <a:pathLst>
                <a:path extrusionOk="0" h="7847" w="5922">
                  <a:moveTo>
                    <a:pt x="5587" y="1"/>
                  </a:moveTo>
                  <a:lnTo>
                    <a:pt x="5587" y="21"/>
                  </a:lnTo>
                  <a:lnTo>
                    <a:pt x="5545" y="21"/>
                  </a:lnTo>
                  <a:lnTo>
                    <a:pt x="5482" y="105"/>
                  </a:lnTo>
                  <a:lnTo>
                    <a:pt x="5441" y="210"/>
                  </a:lnTo>
                  <a:lnTo>
                    <a:pt x="5420" y="168"/>
                  </a:lnTo>
                  <a:lnTo>
                    <a:pt x="5315" y="273"/>
                  </a:lnTo>
                  <a:lnTo>
                    <a:pt x="5127" y="314"/>
                  </a:lnTo>
                  <a:lnTo>
                    <a:pt x="5127" y="335"/>
                  </a:lnTo>
                  <a:lnTo>
                    <a:pt x="5085" y="314"/>
                  </a:lnTo>
                  <a:lnTo>
                    <a:pt x="4897" y="335"/>
                  </a:lnTo>
                  <a:lnTo>
                    <a:pt x="4792" y="419"/>
                  </a:lnTo>
                  <a:lnTo>
                    <a:pt x="4499" y="461"/>
                  </a:lnTo>
                  <a:lnTo>
                    <a:pt x="4457" y="461"/>
                  </a:lnTo>
                  <a:lnTo>
                    <a:pt x="4394" y="440"/>
                  </a:lnTo>
                  <a:lnTo>
                    <a:pt x="4227" y="440"/>
                  </a:lnTo>
                  <a:lnTo>
                    <a:pt x="4060" y="524"/>
                  </a:lnTo>
                  <a:lnTo>
                    <a:pt x="3913" y="524"/>
                  </a:lnTo>
                  <a:lnTo>
                    <a:pt x="3830" y="545"/>
                  </a:lnTo>
                  <a:lnTo>
                    <a:pt x="3704" y="482"/>
                  </a:lnTo>
                  <a:lnTo>
                    <a:pt x="3599" y="524"/>
                  </a:lnTo>
                  <a:lnTo>
                    <a:pt x="3244" y="733"/>
                  </a:lnTo>
                  <a:lnTo>
                    <a:pt x="3076" y="754"/>
                  </a:lnTo>
                  <a:lnTo>
                    <a:pt x="2972" y="691"/>
                  </a:lnTo>
                  <a:lnTo>
                    <a:pt x="2909" y="733"/>
                  </a:lnTo>
                  <a:lnTo>
                    <a:pt x="2762" y="733"/>
                  </a:lnTo>
                  <a:lnTo>
                    <a:pt x="2700" y="691"/>
                  </a:lnTo>
                  <a:lnTo>
                    <a:pt x="2658" y="691"/>
                  </a:lnTo>
                  <a:lnTo>
                    <a:pt x="2469" y="858"/>
                  </a:lnTo>
                  <a:lnTo>
                    <a:pt x="2365" y="858"/>
                  </a:lnTo>
                  <a:lnTo>
                    <a:pt x="2239" y="942"/>
                  </a:lnTo>
                  <a:lnTo>
                    <a:pt x="2177" y="1005"/>
                  </a:lnTo>
                  <a:lnTo>
                    <a:pt x="1988" y="1047"/>
                  </a:lnTo>
                  <a:lnTo>
                    <a:pt x="1863" y="984"/>
                  </a:lnTo>
                  <a:lnTo>
                    <a:pt x="1716" y="858"/>
                  </a:lnTo>
                  <a:lnTo>
                    <a:pt x="1653" y="858"/>
                  </a:lnTo>
                  <a:lnTo>
                    <a:pt x="1633" y="754"/>
                  </a:lnTo>
                  <a:lnTo>
                    <a:pt x="1256" y="377"/>
                  </a:lnTo>
                  <a:lnTo>
                    <a:pt x="1235" y="356"/>
                  </a:lnTo>
                  <a:lnTo>
                    <a:pt x="1214" y="314"/>
                  </a:lnTo>
                  <a:lnTo>
                    <a:pt x="1047" y="545"/>
                  </a:lnTo>
                  <a:lnTo>
                    <a:pt x="1005" y="628"/>
                  </a:lnTo>
                  <a:lnTo>
                    <a:pt x="1047" y="858"/>
                  </a:lnTo>
                  <a:lnTo>
                    <a:pt x="1151" y="1172"/>
                  </a:lnTo>
                  <a:lnTo>
                    <a:pt x="1319" y="1256"/>
                  </a:lnTo>
                  <a:lnTo>
                    <a:pt x="1298" y="1402"/>
                  </a:lnTo>
                  <a:lnTo>
                    <a:pt x="1361" y="1591"/>
                  </a:lnTo>
                  <a:lnTo>
                    <a:pt x="1570" y="1612"/>
                  </a:lnTo>
                  <a:lnTo>
                    <a:pt x="1716" y="1737"/>
                  </a:lnTo>
                  <a:lnTo>
                    <a:pt x="3411" y="2260"/>
                  </a:lnTo>
                  <a:lnTo>
                    <a:pt x="4143" y="2260"/>
                  </a:lnTo>
                  <a:lnTo>
                    <a:pt x="2365" y="4039"/>
                  </a:lnTo>
                  <a:lnTo>
                    <a:pt x="1633" y="4039"/>
                  </a:lnTo>
                  <a:lnTo>
                    <a:pt x="1528" y="4122"/>
                  </a:lnTo>
                  <a:lnTo>
                    <a:pt x="1423" y="4122"/>
                  </a:lnTo>
                  <a:lnTo>
                    <a:pt x="1298" y="4206"/>
                  </a:lnTo>
                  <a:lnTo>
                    <a:pt x="1235" y="4311"/>
                  </a:lnTo>
                  <a:lnTo>
                    <a:pt x="1130" y="4394"/>
                  </a:lnTo>
                  <a:lnTo>
                    <a:pt x="984" y="4457"/>
                  </a:lnTo>
                  <a:lnTo>
                    <a:pt x="796" y="4499"/>
                  </a:lnTo>
                  <a:lnTo>
                    <a:pt x="607" y="4562"/>
                  </a:lnTo>
                  <a:lnTo>
                    <a:pt x="565" y="4666"/>
                  </a:lnTo>
                  <a:lnTo>
                    <a:pt x="0" y="5169"/>
                  </a:lnTo>
                  <a:lnTo>
                    <a:pt x="0" y="7449"/>
                  </a:lnTo>
                  <a:lnTo>
                    <a:pt x="419" y="7847"/>
                  </a:lnTo>
                  <a:lnTo>
                    <a:pt x="419" y="7805"/>
                  </a:lnTo>
                  <a:lnTo>
                    <a:pt x="900" y="7261"/>
                  </a:lnTo>
                  <a:lnTo>
                    <a:pt x="942" y="7156"/>
                  </a:lnTo>
                  <a:lnTo>
                    <a:pt x="1089" y="7031"/>
                  </a:lnTo>
                  <a:lnTo>
                    <a:pt x="1193" y="7010"/>
                  </a:lnTo>
                  <a:lnTo>
                    <a:pt x="1235" y="6926"/>
                  </a:lnTo>
                  <a:lnTo>
                    <a:pt x="1298" y="6905"/>
                  </a:lnTo>
                  <a:lnTo>
                    <a:pt x="1633" y="6529"/>
                  </a:lnTo>
                  <a:lnTo>
                    <a:pt x="1716" y="6508"/>
                  </a:lnTo>
                  <a:lnTo>
                    <a:pt x="2093" y="6089"/>
                  </a:lnTo>
                  <a:lnTo>
                    <a:pt x="2302" y="5922"/>
                  </a:lnTo>
                  <a:lnTo>
                    <a:pt x="2469" y="5817"/>
                  </a:lnTo>
                  <a:lnTo>
                    <a:pt x="2658" y="5796"/>
                  </a:lnTo>
                  <a:lnTo>
                    <a:pt x="2930" y="5566"/>
                  </a:lnTo>
                  <a:lnTo>
                    <a:pt x="3558" y="4980"/>
                  </a:lnTo>
                  <a:lnTo>
                    <a:pt x="3871" y="4625"/>
                  </a:lnTo>
                  <a:lnTo>
                    <a:pt x="4060" y="4436"/>
                  </a:lnTo>
                  <a:lnTo>
                    <a:pt x="4081" y="4311"/>
                  </a:lnTo>
                  <a:lnTo>
                    <a:pt x="4478" y="3788"/>
                  </a:lnTo>
                  <a:lnTo>
                    <a:pt x="4478" y="3683"/>
                  </a:lnTo>
                  <a:lnTo>
                    <a:pt x="4687" y="3390"/>
                  </a:lnTo>
                  <a:lnTo>
                    <a:pt x="4708" y="3202"/>
                  </a:lnTo>
                  <a:lnTo>
                    <a:pt x="5022" y="2574"/>
                  </a:lnTo>
                  <a:lnTo>
                    <a:pt x="5106" y="2532"/>
                  </a:lnTo>
                  <a:lnTo>
                    <a:pt x="5064" y="2449"/>
                  </a:lnTo>
                  <a:lnTo>
                    <a:pt x="5064" y="2365"/>
                  </a:lnTo>
                  <a:lnTo>
                    <a:pt x="5190" y="2239"/>
                  </a:lnTo>
                  <a:lnTo>
                    <a:pt x="5231" y="2239"/>
                  </a:lnTo>
                  <a:lnTo>
                    <a:pt x="5315" y="2135"/>
                  </a:lnTo>
                  <a:lnTo>
                    <a:pt x="5441" y="1842"/>
                  </a:lnTo>
                  <a:lnTo>
                    <a:pt x="5650" y="1591"/>
                  </a:lnTo>
                  <a:lnTo>
                    <a:pt x="5650" y="1423"/>
                  </a:lnTo>
                  <a:lnTo>
                    <a:pt x="5692" y="1381"/>
                  </a:lnTo>
                  <a:lnTo>
                    <a:pt x="5713" y="1214"/>
                  </a:lnTo>
                  <a:lnTo>
                    <a:pt x="5650" y="1151"/>
                  </a:lnTo>
                  <a:lnTo>
                    <a:pt x="5734" y="1005"/>
                  </a:lnTo>
                  <a:lnTo>
                    <a:pt x="5796" y="984"/>
                  </a:lnTo>
                  <a:lnTo>
                    <a:pt x="5859" y="984"/>
                  </a:lnTo>
                  <a:lnTo>
                    <a:pt x="5901" y="1005"/>
                  </a:lnTo>
                  <a:lnTo>
                    <a:pt x="5922" y="1005"/>
                  </a:lnTo>
                  <a:lnTo>
                    <a:pt x="5901" y="942"/>
                  </a:lnTo>
                  <a:lnTo>
                    <a:pt x="5838" y="942"/>
                  </a:lnTo>
                  <a:lnTo>
                    <a:pt x="5859" y="963"/>
                  </a:lnTo>
                  <a:lnTo>
                    <a:pt x="5796" y="963"/>
                  </a:lnTo>
                  <a:lnTo>
                    <a:pt x="5817" y="879"/>
                  </a:lnTo>
                  <a:lnTo>
                    <a:pt x="5817" y="775"/>
                  </a:lnTo>
                  <a:lnTo>
                    <a:pt x="5754" y="691"/>
                  </a:lnTo>
                  <a:lnTo>
                    <a:pt x="5817" y="586"/>
                  </a:lnTo>
                  <a:lnTo>
                    <a:pt x="5859" y="545"/>
                  </a:lnTo>
                  <a:lnTo>
                    <a:pt x="5859" y="482"/>
                  </a:lnTo>
                  <a:lnTo>
                    <a:pt x="5796" y="482"/>
                  </a:lnTo>
                  <a:lnTo>
                    <a:pt x="5754" y="440"/>
                  </a:lnTo>
                  <a:lnTo>
                    <a:pt x="5796" y="377"/>
                  </a:lnTo>
                  <a:lnTo>
                    <a:pt x="5796" y="314"/>
                  </a:lnTo>
                  <a:lnTo>
                    <a:pt x="5838" y="210"/>
                  </a:lnTo>
                  <a:lnTo>
                    <a:pt x="5901" y="126"/>
                  </a:lnTo>
                  <a:lnTo>
                    <a:pt x="5859" y="105"/>
                  </a:lnTo>
                  <a:lnTo>
                    <a:pt x="5796" y="105"/>
                  </a:lnTo>
                  <a:lnTo>
                    <a:pt x="5650" y="42"/>
                  </a:lnTo>
                  <a:lnTo>
                    <a:pt x="558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32"/>
            <p:cNvSpPr/>
            <p:nvPr/>
          </p:nvSpPr>
          <p:spPr>
            <a:xfrm>
              <a:off x="1920121" y="3488354"/>
              <a:ext cx="177183" cy="204938"/>
            </a:xfrm>
            <a:custGeom>
              <a:rect b="b" l="l" r="r" t="t"/>
              <a:pathLst>
                <a:path extrusionOk="0" h="5881" w="4855">
                  <a:moveTo>
                    <a:pt x="984" y="1"/>
                  </a:moveTo>
                  <a:lnTo>
                    <a:pt x="942" y="43"/>
                  </a:lnTo>
                  <a:lnTo>
                    <a:pt x="732" y="252"/>
                  </a:lnTo>
                  <a:lnTo>
                    <a:pt x="607" y="461"/>
                  </a:lnTo>
                  <a:lnTo>
                    <a:pt x="565" y="461"/>
                  </a:lnTo>
                  <a:lnTo>
                    <a:pt x="460" y="566"/>
                  </a:lnTo>
                  <a:lnTo>
                    <a:pt x="398" y="628"/>
                  </a:lnTo>
                  <a:lnTo>
                    <a:pt x="356" y="649"/>
                  </a:lnTo>
                  <a:lnTo>
                    <a:pt x="272" y="754"/>
                  </a:lnTo>
                  <a:lnTo>
                    <a:pt x="293" y="733"/>
                  </a:lnTo>
                  <a:lnTo>
                    <a:pt x="356" y="796"/>
                  </a:lnTo>
                  <a:lnTo>
                    <a:pt x="377" y="963"/>
                  </a:lnTo>
                  <a:lnTo>
                    <a:pt x="419" y="984"/>
                  </a:lnTo>
                  <a:lnTo>
                    <a:pt x="419" y="1089"/>
                  </a:lnTo>
                  <a:lnTo>
                    <a:pt x="502" y="1089"/>
                  </a:lnTo>
                  <a:lnTo>
                    <a:pt x="523" y="1214"/>
                  </a:lnTo>
                  <a:lnTo>
                    <a:pt x="523" y="1361"/>
                  </a:lnTo>
                  <a:lnTo>
                    <a:pt x="670" y="1486"/>
                  </a:lnTo>
                  <a:lnTo>
                    <a:pt x="732" y="1633"/>
                  </a:lnTo>
                  <a:lnTo>
                    <a:pt x="816" y="1696"/>
                  </a:lnTo>
                  <a:lnTo>
                    <a:pt x="900" y="1737"/>
                  </a:lnTo>
                  <a:lnTo>
                    <a:pt x="837" y="1800"/>
                  </a:lnTo>
                  <a:lnTo>
                    <a:pt x="921" y="1884"/>
                  </a:lnTo>
                  <a:lnTo>
                    <a:pt x="942" y="2009"/>
                  </a:lnTo>
                  <a:lnTo>
                    <a:pt x="942" y="2114"/>
                  </a:lnTo>
                  <a:lnTo>
                    <a:pt x="816" y="2261"/>
                  </a:lnTo>
                  <a:lnTo>
                    <a:pt x="816" y="2365"/>
                  </a:lnTo>
                  <a:lnTo>
                    <a:pt x="774" y="2512"/>
                  </a:lnTo>
                  <a:lnTo>
                    <a:pt x="565" y="2512"/>
                  </a:lnTo>
                  <a:lnTo>
                    <a:pt x="565" y="2553"/>
                  </a:lnTo>
                  <a:lnTo>
                    <a:pt x="502" y="2616"/>
                  </a:lnTo>
                  <a:lnTo>
                    <a:pt x="460" y="2721"/>
                  </a:lnTo>
                  <a:lnTo>
                    <a:pt x="377" y="2784"/>
                  </a:lnTo>
                  <a:lnTo>
                    <a:pt x="293" y="2930"/>
                  </a:lnTo>
                  <a:lnTo>
                    <a:pt x="188" y="3056"/>
                  </a:lnTo>
                  <a:lnTo>
                    <a:pt x="168" y="3202"/>
                  </a:lnTo>
                  <a:lnTo>
                    <a:pt x="0" y="3767"/>
                  </a:lnTo>
                  <a:lnTo>
                    <a:pt x="188" y="3767"/>
                  </a:lnTo>
                  <a:lnTo>
                    <a:pt x="2281" y="4981"/>
                  </a:lnTo>
                  <a:lnTo>
                    <a:pt x="2406" y="5169"/>
                  </a:lnTo>
                  <a:lnTo>
                    <a:pt x="2385" y="5253"/>
                  </a:lnTo>
                  <a:lnTo>
                    <a:pt x="2406" y="5294"/>
                  </a:lnTo>
                  <a:lnTo>
                    <a:pt x="2469" y="5378"/>
                  </a:lnTo>
                  <a:lnTo>
                    <a:pt x="3181" y="5880"/>
                  </a:lnTo>
                  <a:lnTo>
                    <a:pt x="3222" y="5880"/>
                  </a:lnTo>
                  <a:lnTo>
                    <a:pt x="3327" y="5818"/>
                  </a:lnTo>
                  <a:lnTo>
                    <a:pt x="3536" y="5546"/>
                  </a:lnTo>
                  <a:lnTo>
                    <a:pt x="3641" y="5357"/>
                  </a:lnTo>
                  <a:lnTo>
                    <a:pt x="3641" y="5232"/>
                  </a:lnTo>
                  <a:lnTo>
                    <a:pt x="3725" y="5085"/>
                  </a:lnTo>
                  <a:lnTo>
                    <a:pt x="3829" y="4939"/>
                  </a:lnTo>
                  <a:lnTo>
                    <a:pt x="3808" y="4918"/>
                  </a:lnTo>
                  <a:lnTo>
                    <a:pt x="3808" y="4855"/>
                  </a:lnTo>
                  <a:lnTo>
                    <a:pt x="3871" y="4750"/>
                  </a:lnTo>
                  <a:lnTo>
                    <a:pt x="3871" y="4730"/>
                  </a:lnTo>
                  <a:lnTo>
                    <a:pt x="3955" y="4709"/>
                  </a:lnTo>
                  <a:lnTo>
                    <a:pt x="4122" y="4709"/>
                  </a:lnTo>
                  <a:lnTo>
                    <a:pt x="4227" y="4541"/>
                  </a:lnTo>
                  <a:lnTo>
                    <a:pt x="4436" y="4458"/>
                  </a:lnTo>
                  <a:lnTo>
                    <a:pt x="4394" y="4416"/>
                  </a:lnTo>
                  <a:lnTo>
                    <a:pt x="4457" y="4332"/>
                  </a:lnTo>
                  <a:lnTo>
                    <a:pt x="4499" y="4332"/>
                  </a:lnTo>
                  <a:lnTo>
                    <a:pt x="4687" y="4102"/>
                  </a:lnTo>
                  <a:lnTo>
                    <a:pt x="4708" y="4081"/>
                  </a:lnTo>
                  <a:lnTo>
                    <a:pt x="4289" y="3683"/>
                  </a:lnTo>
                  <a:lnTo>
                    <a:pt x="4289" y="1403"/>
                  </a:lnTo>
                  <a:lnTo>
                    <a:pt x="4854" y="900"/>
                  </a:lnTo>
                  <a:lnTo>
                    <a:pt x="4687" y="900"/>
                  </a:lnTo>
                  <a:lnTo>
                    <a:pt x="4478" y="942"/>
                  </a:lnTo>
                  <a:lnTo>
                    <a:pt x="4373" y="880"/>
                  </a:lnTo>
                  <a:lnTo>
                    <a:pt x="4289" y="754"/>
                  </a:lnTo>
                  <a:lnTo>
                    <a:pt x="4227" y="733"/>
                  </a:lnTo>
                  <a:lnTo>
                    <a:pt x="3955" y="754"/>
                  </a:lnTo>
                  <a:lnTo>
                    <a:pt x="3913" y="775"/>
                  </a:lnTo>
                  <a:lnTo>
                    <a:pt x="3808" y="775"/>
                  </a:lnTo>
                  <a:lnTo>
                    <a:pt x="3704" y="838"/>
                  </a:lnTo>
                  <a:lnTo>
                    <a:pt x="3641" y="900"/>
                  </a:lnTo>
                  <a:lnTo>
                    <a:pt x="3494" y="1152"/>
                  </a:lnTo>
                  <a:lnTo>
                    <a:pt x="3285" y="1152"/>
                  </a:lnTo>
                  <a:lnTo>
                    <a:pt x="3181" y="1110"/>
                  </a:lnTo>
                  <a:lnTo>
                    <a:pt x="3013" y="1152"/>
                  </a:lnTo>
                  <a:lnTo>
                    <a:pt x="2888" y="1089"/>
                  </a:lnTo>
                  <a:lnTo>
                    <a:pt x="2699" y="1089"/>
                  </a:lnTo>
                  <a:lnTo>
                    <a:pt x="2595" y="1047"/>
                  </a:lnTo>
                  <a:lnTo>
                    <a:pt x="2511" y="942"/>
                  </a:lnTo>
                  <a:lnTo>
                    <a:pt x="2365" y="859"/>
                  </a:lnTo>
                  <a:lnTo>
                    <a:pt x="2134" y="628"/>
                  </a:lnTo>
                  <a:lnTo>
                    <a:pt x="2030" y="545"/>
                  </a:lnTo>
                  <a:lnTo>
                    <a:pt x="1737" y="566"/>
                  </a:lnTo>
                  <a:lnTo>
                    <a:pt x="1611" y="524"/>
                  </a:lnTo>
                  <a:lnTo>
                    <a:pt x="1465" y="566"/>
                  </a:lnTo>
                  <a:lnTo>
                    <a:pt x="1339" y="545"/>
                  </a:lnTo>
                  <a:lnTo>
                    <a:pt x="1256" y="440"/>
                  </a:lnTo>
                  <a:lnTo>
                    <a:pt x="1256" y="105"/>
                  </a:lnTo>
                  <a:lnTo>
                    <a:pt x="1151" y="64"/>
                  </a:lnTo>
                  <a:lnTo>
                    <a:pt x="1046" y="105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6B65"/>
                </a:solidFill>
              </a:endParaRPr>
            </a:p>
          </p:txBody>
        </p:sp>
        <p:sp>
          <p:nvSpPr>
            <p:cNvPr id="951" name="Google Shape;951;p32"/>
            <p:cNvSpPr/>
            <p:nvPr/>
          </p:nvSpPr>
          <p:spPr>
            <a:xfrm>
              <a:off x="1875812" y="3621049"/>
              <a:ext cx="16058" cy="35"/>
            </a:xfrm>
            <a:custGeom>
              <a:rect b="b" l="l" r="r" t="t"/>
              <a:pathLst>
                <a:path extrusionOk="0" h="1" w="440">
                  <a:moveTo>
                    <a:pt x="1" y="1"/>
                  </a:moveTo>
                  <a:lnTo>
                    <a:pt x="210" y="1"/>
                  </a:lnTo>
                  <a:lnTo>
                    <a:pt x="440" y="1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32"/>
            <p:cNvSpPr/>
            <p:nvPr/>
          </p:nvSpPr>
          <p:spPr>
            <a:xfrm>
              <a:off x="1832270" y="3513896"/>
              <a:ext cx="122222" cy="115241"/>
            </a:xfrm>
            <a:custGeom>
              <a:rect b="b" l="l" r="r" t="t"/>
              <a:pathLst>
                <a:path extrusionOk="0" h="3307" w="3349">
                  <a:moveTo>
                    <a:pt x="2700" y="0"/>
                  </a:moveTo>
                  <a:lnTo>
                    <a:pt x="2679" y="21"/>
                  </a:lnTo>
                  <a:lnTo>
                    <a:pt x="2554" y="105"/>
                  </a:lnTo>
                  <a:lnTo>
                    <a:pt x="2491" y="209"/>
                  </a:lnTo>
                  <a:lnTo>
                    <a:pt x="2365" y="251"/>
                  </a:lnTo>
                  <a:lnTo>
                    <a:pt x="2240" y="209"/>
                  </a:lnTo>
                  <a:lnTo>
                    <a:pt x="2031" y="230"/>
                  </a:lnTo>
                  <a:lnTo>
                    <a:pt x="1884" y="272"/>
                  </a:lnTo>
                  <a:lnTo>
                    <a:pt x="1779" y="272"/>
                  </a:lnTo>
                  <a:lnTo>
                    <a:pt x="1759" y="314"/>
                  </a:lnTo>
                  <a:lnTo>
                    <a:pt x="1675" y="272"/>
                  </a:lnTo>
                  <a:lnTo>
                    <a:pt x="1612" y="356"/>
                  </a:lnTo>
                  <a:lnTo>
                    <a:pt x="1612" y="440"/>
                  </a:lnTo>
                  <a:lnTo>
                    <a:pt x="1549" y="440"/>
                  </a:lnTo>
                  <a:lnTo>
                    <a:pt x="1403" y="419"/>
                  </a:lnTo>
                  <a:lnTo>
                    <a:pt x="1403" y="314"/>
                  </a:lnTo>
                  <a:lnTo>
                    <a:pt x="1298" y="272"/>
                  </a:lnTo>
                  <a:lnTo>
                    <a:pt x="1215" y="314"/>
                  </a:lnTo>
                  <a:lnTo>
                    <a:pt x="1047" y="251"/>
                  </a:lnTo>
                  <a:lnTo>
                    <a:pt x="942" y="209"/>
                  </a:lnTo>
                  <a:lnTo>
                    <a:pt x="880" y="272"/>
                  </a:lnTo>
                  <a:lnTo>
                    <a:pt x="880" y="356"/>
                  </a:lnTo>
                  <a:lnTo>
                    <a:pt x="901" y="419"/>
                  </a:lnTo>
                  <a:lnTo>
                    <a:pt x="880" y="440"/>
                  </a:lnTo>
                  <a:lnTo>
                    <a:pt x="838" y="544"/>
                  </a:lnTo>
                  <a:lnTo>
                    <a:pt x="796" y="628"/>
                  </a:lnTo>
                  <a:lnTo>
                    <a:pt x="796" y="774"/>
                  </a:lnTo>
                  <a:lnTo>
                    <a:pt x="775" y="984"/>
                  </a:lnTo>
                  <a:lnTo>
                    <a:pt x="733" y="1109"/>
                  </a:lnTo>
                  <a:lnTo>
                    <a:pt x="817" y="1172"/>
                  </a:lnTo>
                  <a:lnTo>
                    <a:pt x="880" y="1256"/>
                  </a:lnTo>
                  <a:lnTo>
                    <a:pt x="922" y="1318"/>
                  </a:lnTo>
                  <a:lnTo>
                    <a:pt x="901" y="1402"/>
                  </a:lnTo>
                  <a:lnTo>
                    <a:pt x="608" y="1800"/>
                  </a:lnTo>
                  <a:lnTo>
                    <a:pt x="419" y="2009"/>
                  </a:lnTo>
                  <a:lnTo>
                    <a:pt x="378" y="2092"/>
                  </a:lnTo>
                  <a:lnTo>
                    <a:pt x="147" y="2511"/>
                  </a:lnTo>
                  <a:lnTo>
                    <a:pt x="106" y="2553"/>
                  </a:lnTo>
                  <a:lnTo>
                    <a:pt x="106" y="2720"/>
                  </a:lnTo>
                  <a:lnTo>
                    <a:pt x="85" y="2929"/>
                  </a:lnTo>
                  <a:lnTo>
                    <a:pt x="1" y="3139"/>
                  </a:lnTo>
                  <a:lnTo>
                    <a:pt x="43" y="3264"/>
                  </a:lnTo>
                  <a:lnTo>
                    <a:pt x="1" y="3285"/>
                  </a:lnTo>
                  <a:lnTo>
                    <a:pt x="43" y="3306"/>
                  </a:lnTo>
                  <a:lnTo>
                    <a:pt x="106" y="3285"/>
                  </a:lnTo>
                  <a:lnTo>
                    <a:pt x="210" y="3201"/>
                  </a:lnTo>
                  <a:lnTo>
                    <a:pt x="273" y="3243"/>
                  </a:lnTo>
                  <a:lnTo>
                    <a:pt x="315" y="3285"/>
                  </a:lnTo>
                  <a:lnTo>
                    <a:pt x="398" y="3285"/>
                  </a:lnTo>
                  <a:lnTo>
                    <a:pt x="461" y="3243"/>
                  </a:lnTo>
                  <a:lnTo>
                    <a:pt x="461" y="3160"/>
                  </a:lnTo>
                  <a:lnTo>
                    <a:pt x="566" y="3160"/>
                  </a:lnTo>
                  <a:lnTo>
                    <a:pt x="566" y="3180"/>
                  </a:lnTo>
                  <a:lnTo>
                    <a:pt x="608" y="3139"/>
                  </a:lnTo>
                  <a:lnTo>
                    <a:pt x="670" y="3139"/>
                  </a:lnTo>
                  <a:lnTo>
                    <a:pt x="712" y="3076"/>
                  </a:lnTo>
                  <a:lnTo>
                    <a:pt x="1633" y="3076"/>
                  </a:lnTo>
                  <a:lnTo>
                    <a:pt x="2407" y="3034"/>
                  </a:lnTo>
                  <a:lnTo>
                    <a:pt x="2575" y="2469"/>
                  </a:lnTo>
                  <a:lnTo>
                    <a:pt x="2595" y="2323"/>
                  </a:lnTo>
                  <a:lnTo>
                    <a:pt x="2700" y="2197"/>
                  </a:lnTo>
                  <a:lnTo>
                    <a:pt x="2784" y="2051"/>
                  </a:lnTo>
                  <a:lnTo>
                    <a:pt x="2867" y="1988"/>
                  </a:lnTo>
                  <a:lnTo>
                    <a:pt x="2909" y="1883"/>
                  </a:lnTo>
                  <a:lnTo>
                    <a:pt x="2972" y="1820"/>
                  </a:lnTo>
                  <a:lnTo>
                    <a:pt x="2972" y="1779"/>
                  </a:lnTo>
                  <a:lnTo>
                    <a:pt x="3181" y="1779"/>
                  </a:lnTo>
                  <a:lnTo>
                    <a:pt x="3223" y="1632"/>
                  </a:lnTo>
                  <a:lnTo>
                    <a:pt x="3223" y="1528"/>
                  </a:lnTo>
                  <a:lnTo>
                    <a:pt x="3349" y="1381"/>
                  </a:lnTo>
                  <a:lnTo>
                    <a:pt x="3349" y="1276"/>
                  </a:lnTo>
                  <a:lnTo>
                    <a:pt x="3328" y="1151"/>
                  </a:lnTo>
                  <a:lnTo>
                    <a:pt x="3244" y="1067"/>
                  </a:lnTo>
                  <a:lnTo>
                    <a:pt x="3307" y="1004"/>
                  </a:lnTo>
                  <a:lnTo>
                    <a:pt x="3223" y="963"/>
                  </a:lnTo>
                  <a:lnTo>
                    <a:pt x="3139" y="900"/>
                  </a:lnTo>
                  <a:lnTo>
                    <a:pt x="3077" y="753"/>
                  </a:lnTo>
                  <a:lnTo>
                    <a:pt x="2930" y="628"/>
                  </a:lnTo>
                  <a:lnTo>
                    <a:pt x="2930" y="481"/>
                  </a:lnTo>
                  <a:lnTo>
                    <a:pt x="2909" y="356"/>
                  </a:lnTo>
                  <a:lnTo>
                    <a:pt x="2826" y="356"/>
                  </a:lnTo>
                  <a:lnTo>
                    <a:pt x="2826" y="251"/>
                  </a:lnTo>
                  <a:lnTo>
                    <a:pt x="2784" y="230"/>
                  </a:lnTo>
                  <a:lnTo>
                    <a:pt x="2763" y="63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32"/>
            <p:cNvSpPr/>
            <p:nvPr/>
          </p:nvSpPr>
          <p:spPr>
            <a:xfrm>
              <a:off x="1515354" y="3373883"/>
              <a:ext cx="274953" cy="177234"/>
            </a:xfrm>
            <a:custGeom>
              <a:rect b="b" l="l" r="r" t="t"/>
              <a:pathLst>
                <a:path extrusionOk="0" h="5086" w="7534">
                  <a:moveTo>
                    <a:pt x="4750" y="1"/>
                  </a:moveTo>
                  <a:lnTo>
                    <a:pt x="4708" y="64"/>
                  </a:lnTo>
                  <a:lnTo>
                    <a:pt x="4583" y="147"/>
                  </a:lnTo>
                  <a:lnTo>
                    <a:pt x="4499" y="84"/>
                  </a:lnTo>
                  <a:lnTo>
                    <a:pt x="4374" y="84"/>
                  </a:lnTo>
                  <a:lnTo>
                    <a:pt x="4269" y="168"/>
                  </a:lnTo>
                  <a:lnTo>
                    <a:pt x="4123" y="252"/>
                  </a:lnTo>
                  <a:lnTo>
                    <a:pt x="4081" y="315"/>
                  </a:lnTo>
                  <a:lnTo>
                    <a:pt x="4123" y="398"/>
                  </a:lnTo>
                  <a:lnTo>
                    <a:pt x="4039" y="419"/>
                  </a:lnTo>
                  <a:lnTo>
                    <a:pt x="3934" y="587"/>
                  </a:lnTo>
                  <a:lnTo>
                    <a:pt x="3872" y="587"/>
                  </a:lnTo>
                  <a:lnTo>
                    <a:pt x="3830" y="566"/>
                  </a:lnTo>
                  <a:lnTo>
                    <a:pt x="3746" y="670"/>
                  </a:lnTo>
                  <a:lnTo>
                    <a:pt x="3746" y="733"/>
                  </a:lnTo>
                  <a:lnTo>
                    <a:pt x="3662" y="796"/>
                  </a:lnTo>
                  <a:lnTo>
                    <a:pt x="3641" y="900"/>
                  </a:lnTo>
                  <a:lnTo>
                    <a:pt x="3662" y="984"/>
                  </a:lnTo>
                  <a:lnTo>
                    <a:pt x="3641" y="1089"/>
                  </a:lnTo>
                  <a:lnTo>
                    <a:pt x="3537" y="1131"/>
                  </a:lnTo>
                  <a:lnTo>
                    <a:pt x="3432" y="1214"/>
                  </a:lnTo>
                  <a:lnTo>
                    <a:pt x="3202" y="1235"/>
                  </a:lnTo>
                  <a:lnTo>
                    <a:pt x="3035" y="1256"/>
                  </a:lnTo>
                  <a:lnTo>
                    <a:pt x="2909" y="1235"/>
                  </a:lnTo>
                  <a:lnTo>
                    <a:pt x="2804" y="1193"/>
                  </a:lnTo>
                  <a:lnTo>
                    <a:pt x="2679" y="1214"/>
                  </a:lnTo>
                  <a:lnTo>
                    <a:pt x="2595" y="1193"/>
                  </a:lnTo>
                  <a:lnTo>
                    <a:pt x="2511" y="1235"/>
                  </a:lnTo>
                  <a:lnTo>
                    <a:pt x="2491" y="1340"/>
                  </a:lnTo>
                  <a:lnTo>
                    <a:pt x="2595" y="1445"/>
                  </a:lnTo>
                  <a:lnTo>
                    <a:pt x="2658" y="1445"/>
                  </a:lnTo>
                  <a:lnTo>
                    <a:pt x="2679" y="1528"/>
                  </a:lnTo>
                  <a:lnTo>
                    <a:pt x="2511" y="1633"/>
                  </a:lnTo>
                  <a:lnTo>
                    <a:pt x="2449" y="1737"/>
                  </a:lnTo>
                  <a:lnTo>
                    <a:pt x="2281" y="1737"/>
                  </a:lnTo>
                  <a:lnTo>
                    <a:pt x="1947" y="1821"/>
                  </a:lnTo>
                  <a:lnTo>
                    <a:pt x="1821" y="1926"/>
                  </a:lnTo>
                  <a:lnTo>
                    <a:pt x="1633" y="1968"/>
                  </a:lnTo>
                  <a:lnTo>
                    <a:pt x="1507" y="2072"/>
                  </a:lnTo>
                  <a:lnTo>
                    <a:pt x="1403" y="2093"/>
                  </a:lnTo>
                  <a:lnTo>
                    <a:pt x="1340" y="2051"/>
                  </a:lnTo>
                  <a:lnTo>
                    <a:pt x="1298" y="1926"/>
                  </a:lnTo>
                  <a:lnTo>
                    <a:pt x="1235" y="1863"/>
                  </a:lnTo>
                  <a:lnTo>
                    <a:pt x="1151" y="1926"/>
                  </a:lnTo>
                  <a:lnTo>
                    <a:pt x="1151" y="2051"/>
                  </a:lnTo>
                  <a:lnTo>
                    <a:pt x="1110" y="2177"/>
                  </a:lnTo>
                  <a:lnTo>
                    <a:pt x="942" y="2177"/>
                  </a:lnTo>
                  <a:lnTo>
                    <a:pt x="838" y="2198"/>
                  </a:lnTo>
                  <a:lnTo>
                    <a:pt x="733" y="2198"/>
                  </a:lnTo>
                  <a:lnTo>
                    <a:pt x="712" y="2072"/>
                  </a:lnTo>
                  <a:lnTo>
                    <a:pt x="670" y="2030"/>
                  </a:lnTo>
                  <a:lnTo>
                    <a:pt x="670" y="2051"/>
                  </a:lnTo>
                  <a:lnTo>
                    <a:pt x="566" y="2198"/>
                  </a:lnTo>
                  <a:lnTo>
                    <a:pt x="461" y="2240"/>
                  </a:lnTo>
                  <a:lnTo>
                    <a:pt x="398" y="2365"/>
                  </a:lnTo>
                  <a:lnTo>
                    <a:pt x="294" y="2553"/>
                  </a:lnTo>
                  <a:lnTo>
                    <a:pt x="252" y="2679"/>
                  </a:lnTo>
                  <a:lnTo>
                    <a:pt x="147" y="2867"/>
                  </a:lnTo>
                  <a:lnTo>
                    <a:pt x="63" y="2867"/>
                  </a:lnTo>
                  <a:lnTo>
                    <a:pt x="1" y="2930"/>
                  </a:lnTo>
                  <a:lnTo>
                    <a:pt x="42" y="3077"/>
                  </a:lnTo>
                  <a:lnTo>
                    <a:pt x="84" y="3223"/>
                  </a:lnTo>
                  <a:lnTo>
                    <a:pt x="63" y="3349"/>
                  </a:lnTo>
                  <a:lnTo>
                    <a:pt x="84" y="3516"/>
                  </a:lnTo>
                  <a:lnTo>
                    <a:pt x="105" y="3641"/>
                  </a:lnTo>
                  <a:lnTo>
                    <a:pt x="105" y="3872"/>
                  </a:lnTo>
                  <a:lnTo>
                    <a:pt x="168" y="3934"/>
                  </a:lnTo>
                  <a:lnTo>
                    <a:pt x="314" y="4018"/>
                  </a:lnTo>
                  <a:lnTo>
                    <a:pt x="419" y="4123"/>
                  </a:lnTo>
                  <a:lnTo>
                    <a:pt x="461" y="4248"/>
                  </a:lnTo>
                  <a:lnTo>
                    <a:pt x="607" y="4458"/>
                  </a:lnTo>
                  <a:lnTo>
                    <a:pt x="691" y="4604"/>
                  </a:lnTo>
                  <a:lnTo>
                    <a:pt x="775" y="4688"/>
                  </a:lnTo>
                  <a:lnTo>
                    <a:pt x="942" y="4813"/>
                  </a:lnTo>
                  <a:lnTo>
                    <a:pt x="942" y="4960"/>
                  </a:lnTo>
                  <a:lnTo>
                    <a:pt x="942" y="5022"/>
                  </a:lnTo>
                  <a:lnTo>
                    <a:pt x="984" y="5085"/>
                  </a:lnTo>
                  <a:lnTo>
                    <a:pt x="1005" y="5085"/>
                  </a:lnTo>
                  <a:lnTo>
                    <a:pt x="1256" y="4667"/>
                  </a:lnTo>
                  <a:lnTo>
                    <a:pt x="1403" y="4499"/>
                  </a:lnTo>
                  <a:lnTo>
                    <a:pt x="1507" y="4478"/>
                  </a:lnTo>
                  <a:lnTo>
                    <a:pt x="1549" y="4437"/>
                  </a:lnTo>
                  <a:lnTo>
                    <a:pt x="1779" y="4332"/>
                  </a:lnTo>
                  <a:lnTo>
                    <a:pt x="1884" y="4353"/>
                  </a:lnTo>
                  <a:lnTo>
                    <a:pt x="1947" y="4290"/>
                  </a:lnTo>
                  <a:lnTo>
                    <a:pt x="2135" y="4290"/>
                  </a:lnTo>
                  <a:lnTo>
                    <a:pt x="2156" y="4353"/>
                  </a:lnTo>
                  <a:lnTo>
                    <a:pt x="2260" y="4395"/>
                  </a:lnTo>
                  <a:lnTo>
                    <a:pt x="2302" y="4374"/>
                  </a:lnTo>
                  <a:lnTo>
                    <a:pt x="2386" y="4353"/>
                  </a:lnTo>
                  <a:lnTo>
                    <a:pt x="2386" y="4269"/>
                  </a:lnTo>
                  <a:lnTo>
                    <a:pt x="2407" y="4185"/>
                  </a:lnTo>
                  <a:lnTo>
                    <a:pt x="2470" y="4144"/>
                  </a:lnTo>
                  <a:lnTo>
                    <a:pt x="2365" y="4018"/>
                  </a:lnTo>
                  <a:lnTo>
                    <a:pt x="2365" y="3955"/>
                  </a:lnTo>
                  <a:lnTo>
                    <a:pt x="2449" y="3955"/>
                  </a:lnTo>
                  <a:lnTo>
                    <a:pt x="2491" y="3913"/>
                  </a:lnTo>
                  <a:lnTo>
                    <a:pt x="2491" y="3851"/>
                  </a:lnTo>
                  <a:lnTo>
                    <a:pt x="2553" y="3767"/>
                  </a:lnTo>
                  <a:lnTo>
                    <a:pt x="2553" y="3704"/>
                  </a:lnTo>
                  <a:lnTo>
                    <a:pt x="2595" y="3662"/>
                  </a:lnTo>
                  <a:lnTo>
                    <a:pt x="2679" y="3662"/>
                  </a:lnTo>
                  <a:lnTo>
                    <a:pt x="2763" y="3558"/>
                  </a:lnTo>
                  <a:lnTo>
                    <a:pt x="2867" y="3600"/>
                  </a:lnTo>
                  <a:lnTo>
                    <a:pt x="2867" y="3537"/>
                  </a:lnTo>
                  <a:lnTo>
                    <a:pt x="2930" y="3537"/>
                  </a:lnTo>
                  <a:lnTo>
                    <a:pt x="3014" y="3600"/>
                  </a:lnTo>
                  <a:lnTo>
                    <a:pt x="3076" y="3621"/>
                  </a:lnTo>
                  <a:lnTo>
                    <a:pt x="3244" y="3746"/>
                  </a:lnTo>
                  <a:lnTo>
                    <a:pt x="3327" y="3767"/>
                  </a:lnTo>
                  <a:lnTo>
                    <a:pt x="3495" y="3913"/>
                  </a:lnTo>
                  <a:lnTo>
                    <a:pt x="3516" y="3955"/>
                  </a:lnTo>
                  <a:lnTo>
                    <a:pt x="3641" y="3934"/>
                  </a:lnTo>
                  <a:lnTo>
                    <a:pt x="3767" y="4018"/>
                  </a:lnTo>
                  <a:lnTo>
                    <a:pt x="3913" y="4018"/>
                  </a:lnTo>
                  <a:lnTo>
                    <a:pt x="3976" y="4039"/>
                  </a:lnTo>
                  <a:lnTo>
                    <a:pt x="4060" y="3976"/>
                  </a:lnTo>
                  <a:lnTo>
                    <a:pt x="4144" y="3976"/>
                  </a:lnTo>
                  <a:lnTo>
                    <a:pt x="4248" y="4039"/>
                  </a:lnTo>
                  <a:lnTo>
                    <a:pt x="4374" y="4060"/>
                  </a:lnTo>
                  <a:lnTo>
                    <a:pt x="4436" y="4081"/>
                  </a:lnTo>
                  <a:lnTo>
                    <a:pt x="4562" y="4060"/>
                  </a:lnTo>
                  <a:lnTo>
                    <a:pt x="4583" y="4018"/>
                  </a:lnTo>
                  <a:lnTo>
                    <a:pt x="4541" y="3955"/>
                  </a:lnTo>
                  <a:lnTo>
                    <a:pt x="4499" y="3913"/>
                  </a:lnTo>
                  <a:lnTo>
                    <a:pt x="4604" y="3809"/>
                  </a:lnTo>
                  <a:lnTo>
                    <a:pt x="4688" y="3704"/>
                  </a:lnTo>
                  <a:lnTo>
                    <a:pt x="4792" y="3704"/>
                  </a:lnTo>
                  <a:lnTo>
                    <a:pt x="4897" y="3725"/>
                  </a:lnTo>
                  <a:lnTo>
                    <a:pt x="4980" y="3809"/>
                  </a:lnTo>
                  <a:lnTo>
                    <a:pt x="5064" y="3767"/>
                  </a:lnTo>
                  <a:lnTo>
                    <a:pt x="5294" y="3746"/>
                  </a:lnTo>
                  <a:lnTo>
                    <a:pt x="5336" y="3704"/>
                  </a:lnTo>
                  <a:lnTo>
                    <a:pt x="5420" y="3641"/>
                  </a:lnTo>
                  <a:lnTo>
                    <a:pt x="5650" y="3537"/>
                  </a:lnTo>
                  <a:lnTo>
                    <a:pt x="5734" y="3558"/>
                  </a:lnTo>
                  <a:lnTo>
                    <a:pt x="5755" y="3600"/>
                  </a:lnTo>
                  <a:lnTo>
                    <a:pt x="5796" y="3600"/>
                  </a:lnTo>
                  <a:lnTo>
                    <a:pt x="5817" y="3662"/>
                  </a:lnTo>
                  <a:lnTo>
                    <a:pt x="5859" y="3662"/>
                  </a:lnTo>
                  <a:lnTo>
                    <a:pt x="5943" y="3621"/>
                  </a:lnTo>
                  <a:lnTo>
                    <a:pt x="6068" y="3621"/>
                  </a:lnTo>
                  <a:lnTo>
                    <a:pt x="6152" y="3600"/>
                  </a:lnTo>
                  <a:lnTo>
                    <a:pt x="6236" y="3600"/>
                  </a:lnTo>
                  <a:lnTo>
                    <a:pt x="6320" y="3495"/>
                  </a:lnTo>
                  <a:lnTo>
                    <a:pt x="6278" y="3453"/>
                  </a:lnTo>
                  <a:lnTo>
                    <a:pt x="6278" y="3411"/>
                  </a:lnTo>
                  <a:lnTo>
                    <a:pt x="6361" y="3411"/>
                  </a:lnTo>
                  <a:lnTo>
                    <a:pt x="6445" y="3453"/>
                  </a:lnTo>
                  <a:lnTo>
                    <a:pt x="6633" y="3453"/>
                  </a:lnTo>
                  <a:lnTo>
                    <a:pt x="6675" y="3495"/>
                  </a:lnTo>
                  <a:lnTo>
                    <a:pt x="6759" y="3516"/>
                  </a:lnTo>
                  <a:lnTo>
                    <a:pt x="6843" y="3558"/>
                  </a:lnTo>
                  <a:lnTo>
                    <a:pt x="7073" y="3558"/>
                  </a:lnTo>
                  <a:lnTo>
                    <a:pt x="7094" y="3600"/>
                  </a:lnTo>
                  <a:lnTo>
                    <a:pt x="7282" y="3516"/>
                  </a:lnTo>
                  <a:lnTo>
                    <a:pt x="7408" y="3516"/>
                  </a:lnTo>
                  <a:lnTo>
                    <a:pt x="7512" y="3558"/>
                  </a:lnTo>
                  <a:lnTo>
                    <a:pt x="7533" y="3600"/>
                  </a:lnTo>
                  <a:lnTo>
                    <a:pt x="7533" y="3558"/>
                  </a:lnTo>
                  <a:lnTo>
                    <a:pt x="7491" y="3495"/>
                  </a:lnTo>
                  <a:lnTo>
                    <a:pt x="7387" y="3432"/>
                  </a:lnTo>
                  <a:lnTo>
                    <a:pt x="7303" y="3390"/>
                  </a:lnTo>
                  <a:lnTo>
                    <a:pt x="7303" y="3202"/>
                  </a:lnTo>
                  <a:lnTo>
                    <a:pt x="7303" y="3139"/>
                  </a:lnTo>
                  <a:lnTo>
                    <a:pt x="7219" y="3077"/>
                  </a:lnTo>
                  <a:lnTo>
                    <a:pt x="7010" y="3035"/>
                  </a:lnTo>
                  <a:lnTo>
                    <a:pt x="6968" y="2972"/>
                  </a:lnTo>
                  <a:lnTo>
                    <a:pt x="6989" y="2867"/>
                  </a:lnTo>
                  <a:lnTo>
                    <a:pt x="6947" y="2805"/>
                  </a:lnTo>
                  <a:lnTo>
                    <a:pt x="6843" y="2784"/>
                  </a:lnTo>
                  <a:lnTo>
                    <a:pt x="6780" y="2721"/>
                  </a:lnTo>
                  <a:lnTo>
                    <a:pt x="6759" y="2553"/>
                  </a:lnTo>
                  <a:lnTo>
                    <a:pt x="6738" y="2491"/>
                  </a:lnTo>
                  <a:lnTo>
                    <a:pt x="6550" y="2365"/>
                  </a:lnTo>
                  <a:lnTo>
                    <a:pt x="6487" y="2386"/>
                  </a:lnTo>
                  <a:lnTo>
                    <a:pt x="6382" y="2344"/>
                  </a:lnTo>
                  <a:lnTo>
                    <a:pt x="6361" y="2365"/>
                  </a:lnTo>
                  <a:lnTo>
                    <a:pt x="6257" y="2344"/>
                  </a:lnTo>
                  <a:lnTo>
                    <a:pt x="6131" y="2240"/>
                  </a:lnTo>
                  <a:lnTo>
                    <a:pt x="6173" y="2177"/>
                  </a:lnTo>
                  <a:lnTo>
                    <a:pt x="6215" y="2135"/>
                  </a:lnTo>
                  <a:lnTo>
                    <a:pt x="6278" y="2072"/>
                  </a:lnTo>
                  <a:lnTo>
                    <a:pt x="6320" y="1989"/>
                  </a:lnTo>
                  <a:lnTo>
                    <a:pt x="6257" y="1926"/>
                  </a:lnTo>
                  <a:lnTo>
                    <a:pt x="6152" y="1926"/>
                  </a:lnTo>
                  <a:lnTo>
                    <a:pt x="6048" y="1863"/>
                  </a:lnTo>
                  <a:lnTo>
                    <a:pt x="6006" y="1779"/>
                  </a:lnTo>
                  <a:lnTo>
                    <a:pt x="5922" y="1737"/>
                  </a:lnTo>
                  <a:lnTo>
                    <a:pt x="5817" y="1737"/>
                  </a:lnTo>
                  <a:lnTo>
                    <a:pt x="5692" y="1654"/>
                  </a:lnTo>
                  <a:lnTo>
                    <a:pt x="5608" y="1612"/>
                  </a:lnTo>
                  <a:lnTo>
                    <a:pt x="5587" y="1465"/>
                  </a:lnTo>
                  <a:lnTo>
                    <a:pt x="5629" y="1403"/>
                  </a:lnTo>
                  <a:lnTo>
                    <a:pt x="5545" y="1361"/>
                  </a:lnTo>
                  <a:lnTo>
                    <a:pt x="5399" y="1361"/>
                  </a:lnTo>
                  <a:lnTo>
                    <a:pt x="5336" y="1424"/>
                  </a:lnTo>
                  <a:lnTo>
                    <a:pt x="5211" y="1424"/>
                  </a:lnTo>
                  <a:lnTo>
                    <a:pt x="5106" y="1340"/>
                  </a:lnTo>
                  <a:lnTo>
                    <a:pt x="5106" y="1152"/>
                  </a:lnTo>
                  <a:lnTo>
                    <a:pt x="5169" y="1047"/>
                  </a:lnTo>
                  <a:lnTo>
                    <a:pt x="5190" y="1005"/>
                  </a:lnTo>
                  <a:lnTo>
                    <a:pt x="5211" y="880"/>
                  </a:lnTo>
                  <a:lnTo>
                    <a:pt x="5190" y="796"/>
                  </a:lnTo>
                  <a:lnTo>
                    <a:pt x="5085" y="566"/>
                  </a:lnTo>
                  <a:lnTo>
                    <a:pt x="4918" y="377"/>
                  </a:lnTo>
                  <a:lnTo>
                    <a:pt x="4897" y="294"/>
                  </a:lnTo>
                  <a:lnTo>
                    <a:pt x="4771" y="189"/>
                  </a:lnTo>
                  <a:lnTo>
                    <a:pt x="4813" y="168"/>
                  </a:lnTo>
                  <a:lnTo>
                    <a:pt x="4813" y="84"/>
                  </a:lnTo>
                  <a:lnTo>
                    <a:pt x="475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32"/>
            <p:cNvSpPr/>
            <p:nvPr/>
          </p:nvSpPr>
          <p:spPr>
            <a:xfrm>
              <a:off x="1403085" y="2908717"/>
              <a:ext cx="326119" cy="289513"/>
            </a:xfrm>
            <a:custGeom>
              <a:rect b="b" l="l" r="r" t="t"/>
              <a:pathLst>
                <a:path extrusionOk="0" h="8308" w="8936">
                  <a:moveTo>
                    <a:pt x="1068" y="1"/>
                  </a:moveTo>
                  <a:lnTo>
                    <a:pt x="1047" y="42"/>
                  </a:lnTo>
                  <a:lnTo>
                    <a:pt x="1089" y="252"/>
                  </a:lnTo>
                  <a:lnTo>
                    <a:pt x="1152" y="314"/>
                  </a:lnTo>
                  <a:lnTo>
                    <a:pt x="1026" y="482"/>
                  </a:lnTo>
                  <a:lnTo>
                    <a:pt x="670" y="691"/>
                  </a:lnTo>
                  <a:lnTo>
                    <a:pt x="670" y="775"/>
                  </a:lnTo>
                  <a:lnTo>
                    <a:pt x="566" y="900"/>
                  </a:lnTo>
                  <a:lnTo>
                    <a:pt x="440" y="900"/>
                  </a:lnTo>
                  <a:lnTo>
                    <a:pt x="357" y="963"/>
                  </a:lnTo>
                  <a:lnTo>
                    <a:pt x="357" y="1047"/>
                  </a:lnTo>
                  <a:lnTo>
                    <a:pt x="336" y="1109"/>
                  </a:lnTo>
                  <a:lnTo>
                    <a:pt x="398" y="1298"/>
                  </a:lnTo>
                  <a:lnTo>
                    <a:pt x="398" y="1423"/>
                  </a:lnTo>
                  <a:lnTo>
                    <a:pt x="357" y="1465"/>
                  </a:lnTo>
                  <a:lnTo>
                    <a:pt x="357" y="1507"/>
                  </a:lnTo>
                  <a:lnTo>
                    <a:pt x="336" y="1570"/>
                  </a:lnTo>
                  <a:lnTo>
                    <a:pt x="294" y="1674"/>
                  </a:lnTo>
                  <a:lnTo>
                    <a:pt x="189" y="1716"/>
                  </a:lnTo>
                  <a:lnTo>
                    <a:pt x="147" y="1737"/>
                  </a:lnTo>
                  <a:lnTo>
                    <a:pt x="85" y="1737"/>
                  </a:lnTo>
                  <a:lnTo>
                    <a:pt x="22" y="1800"/>
                  </a:lnTo>
                  <a:lnTo>
                    <a:pt x="22" y="2009"/>
                  </a:lnTo>
                  <a:lnTo>
                    <a:pt x="85" y="2030"/>
                  </a:lnTo>
                  <a:lnTo>
                    <a:pt x="147" y="2156"/>
                  </a:lnTo>
                  <a:lnTo>
                    <a:pt x="147" y="2553"/>
                  </a:lnTo>
                  <a:lnTo>
                    <a:pt x="189" y="2762"/>
                  </a:lnTo>
                  <a:lnTo>
                    <a:pt x="189" y="2825"/>
                  </a:lnTo>
                  <a:lnTo>
                    <a:pt x="189" y="3139"/>
                  </a:lnTo>
                  <a:lnTo>
                    <a:pt x="252" y="3286"/>
                  </a:lnTo>
                  <a:lnTo>
                    <a:pt x="210" y="3599"/>
                  </a:lnTo>
                  <a:lnTo>
                    <a:pt x="189" y="3662"/>
                  </a:lnTo>
                  <a:lnTo>
                    <a:pt x="231" y="3788"/>
                  </a:lnTo>
                  <a:lnTo>
                    <a:pt x="252" y="3997"/>
                  </a:lnTo>
                  <a:lnTo>
                    <a:pt x="210" y="4081"/>
                  </a:lnTo>
                  <a:lnTo>
                    <a:pt x="85" y="4185"/>
                  </a:lnTo>
                  <a:lnTo>
                    <a:pt x="43" y="4227"/>
                  </a:lnTo>
                  <a:lnTo>
                    <a:pt x="1" y="4290"/>
                  </a:lnTo>
                  <a:lnTo>
                    <a:pt x="85" y="4353"/>
                  </a:lnTo>
                  <a:lnTo>
                    <a:pt x="210" y="4541"/>
                  </a:lnTo>
                  <a:lnTo>
                    <a:pt x="315" y="4771"/>
                  </a:lnTo>
                  <a:lnTo>
                    <a:pt x="357" y="4813"/>
                  </a:lnTo>
                  <a:lnTo>
                    <a:pt x="398" y="4938"/>
                  </a:lnTo>
                  <a:lnTo>
                    <a:pt x="357" y="5022"/>
                  </a:lnTo>
                  <a:lnTo>
                    <a:pt x="398" y="5169"/>
                  </a:lnTo>
                  <a:lnTo>
                    <a:pt x="440" y="5252"/>
                  </a:lnTo>
                  <a:lnTo>
                    <a:pt x="461" y="5357"/>
                  </a:lnTo>
                  <a:lnTo>
                    <a:pt x="545" y="5441"/>
                  </a:lnTo>
                  <a:lnTo>
                    <a:pt x="984" y="5441"/>
                  </a:lnTo>
                  <a:lnTo>
                    <a:pt x="1089" y="5503"/>
                  </a:lnTo>
                  <a:lnTo>
                    <a:pt x="1173" y="5650"/>
                  </a:lnTo>
                  <a:lnTo>
                    <a:pt x="1277" y="5880"/>
                  </a:lnTo>
                  <a:lnTo>
                    <a:pt x="1340" y="5922"/>
                  </a:lnTo>
                  <a:lnTo>
                    <a:pt x="1403" y="6006"/>
                  </a:lnTo>
                  <a:lnTo>
                    <a:pt x="1486" y="6089"/>
                  </a:lnTo>
                  <a:lnTo>
                    <a:pt x="2491" y="6319"/>
                  </a:lnTo>
                  <a:lnTo>
                    <a:pt x="2595" y="6424"/>
                  </a:lnTo>
                  <a:lnTo>
                    <a:pt x="3118" y="6215"/>
                  </a:lnTo>
                  <a:lnTo>
                    <a:pt x="3746" y="5964"/>
                  </a:lnTo>
                  <a:lnTo>
                    <a:pt x="8391" y="8307"/>
                  </a:lnTo>
                  <a:lnTo>
                    <a:pt x="8391" y="8098"/>
                  </a:lnTo>
                  <a:lnTo>
                    <a:pt x="8935" y="8056"/>
                  </a:lnTo>
                  <a:lnTo>
                    <a:pt x="8705" y="2344"/>
                  </a:lnTo>
                  <a:lnTo>
                    <a:pt x="8621" y="2051"/>
                  </a:lnTo>
                  <a:lnTo>
                    <a:pt x="8580" y="1905"/>
                  </a:lnTo>
                  <a:lnTo>
                    <a:pt x="8621" y="1716"/>
                  </a:lnTo>
                  <a:lnTo>
                    <a:pt x="8705" y="1507"/>
                  </a:lnTo>
                  <a:lnTo>
                    <a:pt x="8705" y="1381"/>
                  </a:lnTo>
                  <a:lnTo>
                    <a:pt x="8663" y="1214"/>
                  </a:lnTo>
                  <a:lnTo>
                    <a:pt x="8705" y="984"/>
                  </a:lnTo>
                  <a:lnTo>
                    <a:pt x="8726" y="879"/>
                  </a:lnTo>
                  <a:lnTo>
                    <a:pt x="8684" y="733"/>
                  </a:lnTo>
                  <a:lnTo>
                    <a:pt x="8600" y="649"/>
                  </a:lnTo>
                  <a:lnTo>
                    <a:pt x="8496" y="628"/>
                  </a:lnTo>
                  <a:lnTo>
                    <a:pt x="8391" y="649"/>
                  </a:lnTo>
                  <a:lnTo>
                    <a:pt x="7994" y="586"/>
                  </a:lnTo>
                  <a:lnTo>
                    <a:pt x="7931" y="524"/>
                  </a:lnTo>
                  <a:lnTo>
                    <a:pt x="7764" y="524"/>
                  </a:lnTo>
                  <a:lnTo>
                    <a:pt x="7575" y="461"/>
                  </a:lnTo>
                  <a:lnTo>
                    <a:pt x="7533" y="377"/>
                  </a:lnTo>
                  <a:lnTo>
                    <a:pt x="7575" y="356"/>
                  </a:lnTo>
                  <a:lnTo>
                    <a:pt x="7554" y="314"/>
                  </a:lnTo>
                  <a:lnTo>
                    <a:pt x="7324" y="168"/>
                  </a:lnTo>
                  <a:lnTo>
                    <a:pt x="7199" y="168"/>
                  </a:lnTo>
                  <a:lnTo>
                    <a:pt x="7010" y="126"/>
                  </a:lnTo>
                  <a:lnTo>
                    <a:pt x="6948" y="105"/>
                  </a:lnTo>
                  <a:lnTo>
                    <a:pt x="6885" y="147"/>
                  </a:lnTo>
                  <a:lnTo>
                    <a:pt x="6780" y="63"/>
                  </a:lnTo>
                  <a:lnTo>
                    <a:pt x="6717" y="63"/>
                  </a:lnTo>
                  <a:lnTo>
                    <a:pt x="6529" y="168"/>
                  </a:lnTo>
                  <a:lnTo>
                    <a:pt x="6257" y="210"/>
                  </a:lnTo>
                  <a:lnTo>
                    <a:pt x="6006" y="314"/>
                  </a:lnTo>
                  <a:lnTo>
                    <a:pt x="5880" y="440"/>
                  </a:lnTo>
                  <a:lnTo>
                    <a:pt x="5839" y="586"/>
                  </a:lnTo>
                  <a:lnTo>
                    <a:pt x="5776" y="670"/>
                  </a:lnTo>
                  <a:lnTo>
                    <a:pt x="5755" y="963"/>
                  </a:lnTo>
                  <a:lnTo>
                    <a:pt x="5859" y="1109"/>
                  </a:lnTo>
                  <a:lnTo>
                    <a:pt x="5943" y="1361"/>
                  </a:lnTo>
                  <a:lnTo>
                    <a:pt x="5880" y="1486"/>
                  </a:lnTo>
                  <a:lnTo>
                    <a:pt x="5734" y="1633"/>
                  </a:lnTo>
                  <a:lnTo>
                    <a:pt x="5692" y="1695"/>
                  </a:lnTo>
                  <a:lnTo>
                    <a:pt x="5525" y="1842"/>
                  </a:lnTo>
                  <a:lnTo>
                    <a:pt x="5378" y="1905"/>
                  </a:lnTo>
                  <a:lnTo>
                    <a:pt x="5148" y="1800"/>
                  </a:lnTo>
                  <a:lnTo>
                    <a:pt x="4918" y="1612"/>
                  </a:lnTo>
                  <a:lnTo>
                    <a:pt x="4730" y="1486"/>
                  </a:lnTo>
                  <a:lnTo>
                    <a:pt x="4479" y="1319"/>
                  </a:lnTo>
                  <a:lnTo>
                    <a:pt x="4060" y="1172"/>
                  </a:lnTo>
                  <a:lnTo>
                    <a:pt x="3872" y="1151"/>
                  </a:lnTo>
                  <a:lnTo>
                    <a:pt x="3788" y="1172"/>
                  </a:lnTo>
                  <a:lnTo>
                    <a:pt x="3579" y="1172"/>
                  </a:lnTo>
                  <a:lnTo>
                    <a:pt x="3390" y="1068"/>
                  </a:lnTo>
                  <a:lnTo>
                    <a:pt x="3223" y="733"/>
                  </a:lnTo>
                  <a:lnTo>
                    <a:pt x="3223" y="545"/>
                  </a:lnTo>
                  <a:lnTo>
                    <a:pt x="3056" y="356"/>
                  </a:lnTo>
                  <a:lnTo>
                    <a:pt x="2700" y="314"/>
                  </a:lnTo>
                  <a:lnTo>
                    <a:pt x="2512" y="168"/>
                  </a:lnTo>
                  <a:lnTo>
                    <a:pt x="2198" y="168"/>
                  </a:lnTo>
                  <a:lnTo>
                    <a:pt x="2010" y="105"/>
                  </a:lnTo>
                  <a:lnTo>
                    <a:pt x="1591" y="168"/>
                  </a:lnTo>
                  <a:lnTo>
                    <a:pt x="1298" y="126"/>
                  </a:lnTo>
                  <a:lnTo>
                    <a:pt x="1194" y="21"/>
                  </a:lnTo>
                  <a:lnTo>
                    <a:pt x="10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32"/>
            <p:cNvSpPr/>
            <p:nvPr/>
          </p:nvSpPr>
          <p:spPr>
            <a:xfrm>
              <a:off x="1361842" y="2813935"/>
              <a:ext cx="83282" cy="155350"/>
            </a:xfrm>
            <a:custGeom>
              <a:rect b="b" l="l" r="r" t="t"/>
              <a:pathLst>
                <a:path extrusionOk="0" h="4458" w="2282">
                  <a:moveTo>
                    <a:pt x="1235" y="0"/>
                  </a:moveTo>
                  <a:lnTo>
                    <a:pt x="1110" y="21"/>
                  </a:lnTo>
                  <a:lnTo>
                    <a:pt x="1110" y="105"/>
                  </a:lnTo>
                  <a:lnTo>
                    <a:pt x="1026" y="21"/>
                  </a:lnTo>
                  <a:lnTo>
                    <a:pt x="859" y="42"/>
                  </a:lnTo>
                  <a:lnTo>
                    <a:pt x="650" y="147"/>
                  </a:lnTo>
                  <a:lnTo>
                    <a:pt x="524" y="272"/>
                  </a:lnTo>
                  <a:lnTo>
                    <a:pt x="503" y="356"/>
                  </a:lnTo>
                  <a:lnTo>
                    <a:pt x="524" y="440"/>
                  </a:lnTo>
                  <a:lnTo>
                    <a:pt x="503" y="586"/>
                  </a:lnTo>
                  <a:lnTo>
                    <a:pt x="503" y="775"/>
                  </a:lnTo>
                  <a:lnTo>
                    <a:pt x="399" y="1047"/>
                  </a:lnTo>
                  <a:lnTo>
                    <a:pt x="440" y="1193"/>
                  </a:lnTo>
                  <a:lnTo>
                    <a:pt x="503" y="1298"/>
                  </a:lnTo>
                  <a:lnTo>
                    <a:pt x="524" y="1319"/>
                  </a:lnTo>
                  <a:lnTo>
                    <a:pt x="482" y="1381"/>
                  </a:lnTo>
                  <a:lnTo>
                    <a:pt x="419" y="1465"/>
                  </a:lnTo>
                  <a:lnTo>
                    <a:pt x="503" y="1528"/>
                  </a:lnTo>
                  <a:lnTo>
                    <a:pt x="440" y="1591"/>
                  </a:lnTo>
                  <a:lnTo>
                    <a:pt x="419" y="1800"/>
                  </a:lnTo>
                  <a:lnTo>
                    <a:pt x="336" y="1842"/>
                  </a:lnTo>
                  <a:lnTo>
                    <a:pt x="294" y="1925"/>
                  </a:lnTo>
                  <a:lnTo>
                    <a:pt x="210" y="1946"/>
                  </a:lnTo>
                  <a:lnTo>
                    <a:pt x="85" y="2114"/>
                  </a:lnTo>
                  <a:lnTo>
                    <a:pt x="1" y="2365"/>
                  </a:lnTo>
                  <a:lnTo>
                    <a:pt x="64" y="2407"/>
                  </a:lnTo>
                  <a:lnTo>
                    <a:pt x="106" y="2553"/>
                  </a:lnTo>
                  <a:lnTo>
                    <a:pt x="85" y="2616"/>
                  </a:lnTo>
                  <a:lnTo>
                    <a:pt x="168" y="2741"/>
                  </a:lnTo>
                  <a:lnTo>
                    <a:pt x="210" y="2741"/>
                  </a:lnTo>
                  <a:lnTo>
                    <a:pt x="399" y="2888"/>
                  </a:lnTo>
                  <a:lnTo>
                    <a:pt x="419" y="3034"/>
                  </a:lnTo>
                  <a:lnTo>
                    <a:pt x="545" y="3076"/>
                  </a:lnTo>
                  <a:lnTo>
                    <a:pt x="608" y="3139"/>
                  </a:lnTo>
                  <a:lnTo>
                    <a:pt x="712" y="3160"/>
                  </a:lnTo>
                  <a:lnTo>
                    <a:pt x="838" y="3306"/>
                  </a:lnTo>
                  <a:lnTo>
                    <a:pt x="1215" y="4457"/>
                  </a:lnTo>
                  <a:lnTo>
                    <a:pt x="1277" y="4457"/>
                  </a:lnTo>
                  <a:lnTo>
                    <a:pt x="1319" y="4436"/>
                  </a:lnTo>
                  <a:lnTo>
                    <a:pt x="1424" y="4394"/>
                  </a:lnTo>
                  <a:lnTo>
                    <a:pt x="1466" y="4290"/>
                  </a:lnTo>
                  <a:lnTo>
                    <a:pt x="1487" y="4227"/>
                  </a:lnTo>
                  <a:lnTo>
                    <a:pt x="1487" y="4185"/>
                  </a:lnTo>
                  <a:lnTo>
                    <a:pt x="1528" y="4143"/>
                  </a:lnTo>
                  <a:lnTo>
                    <a:pt x="1528" y="4018"/>
                  </a:lnTo>
                  <a:lnTo>
                    <a:pt x="1466" y="3829"/>
                  </a:lnTo>
                  <a:lnTo>
                    <a:pt x="1487" y="3767"/>
                  </a:lnTo>
                  <a:lnTo>
                    <a:pt x="1487" y="3683"/>
                  </a:lnTo>
                  <a:lnTo>
                    <a:pt x="1570" y="3620"/>
                  </a:lnTo>
                  <a:lnTo>
                    <a:pt x="1696" y="3620"/>
                  </a:lnTo>
                  <a:lnTo>
                    <a:pt x="1800" y="3495"/>
                  </a:lnTo>
                  <a:lnTo>
                    <a:pt x="1800" y="3411"/>
                  </a:lnTo>
                  <a:lnTo>
                    <a:pt x="2156" y="3202"/>
                  </a:lnTo>
                  <a:lnTo>
                    <a:pt x="2282" y="3034"/>
                  </a:lnTo>
                  <a:lnTo>
                    <a:pt x="2219" y="2972"/>
                  </a:lnTo>
                  <a:lnTo>
                    <a:pt x="2177" y="2762"/>
                  </a:lnTo>
                  <a:lnTo>
                    <a:pt x="2198" y="2721"/>
                  </a:lnTo>
                  <a:lnTo>
                    <a:pt x="2156" y="2679"/>
                  </a:lnTo>
                  <a:lnTo>
                    <a:pt x="1968" y="2574"/>
                  </a:lnTo>
                  <a:lnTo>
                    <a:pt x="1947" y="2532"/>
                  </a:lnTo>
                  <a:lnTo>
                    <a:pt x="1947" y="2448"/>
                  </a:lnTo>
                  <a:lnTo>
                    <a:pt x="1863" y="2407"/>
                  </a:lnTo>
                  <a:lnTo>
                    <a:pt x="1842" y="2428"/>
                  </a:lnTo>
                  <a:lnTo>
                    <a:pt x="1842" y="2469"/>
                  </a:lnTo>
                  <a:lnTo>
                    <a:pt x="1779" y="2511"/>
                  </a:lnTo>
                  <a:lnTo>
                    <a:pt x="1696" y="2469"/>
                  </a:lnTo>
                  <a:lnTo>
                    <a:pt x="1675" y="2365"/>
                  </a:lnTo>
                  <a:lnTo>
                    <a:pt x="1591" y="2407"/>
                  </a:lnTo>
                  <a:lnTo>
                    <a:pt x="1424" y="2260"/>
                  </a:lnTo>
                  <a:lnTo>
                    <a:pt x="1340" y="2114"/>
                  </a:lnTo>
                  <a:lnTo>
                    <a:pt x="1382" y="1925"/>
                  </a:lnTo>
                  <a:lnTo>
                    <a:pt x="1675" y="1737"/>
                  </a:lnTo>
                  <a:lnTo>
                    <a:pt x="1842" y="1570"/>
                  </a:lnTo>
                  <a:lnTo>
                    <a:pt x="1884" y="1507"/>
                  </a:lnTo>
                  <a:lnTo>
                    <a:pt x="1842" y="1465"/>
                  </a:lnTo>
                  <a:lnTo>
                    <a:pt x="1884" y="1381"/>
                  </a:lnTo>
                  <a:lnTo>
                    <a:pt x="1863" y="1298"/>
                  </a:lnTo>
                  <a:lnTo>
                    <a:pt x="1842" y="1277"/>
                  </a:lnTo>
                  <a:lnTo>
                    <a:pt x="1842" y="1088"/>
                  </a:lnTo>
                  <a:lnTo>
                    <a:pt x="1654" y="1005"/>
                  </a:lnTo>
                  <a:lnTo>
                    <a:pt x="1528" y="837"/>
                  </a:lnTo>
                  <a:lnTo>
                    <a:pt x="1549" y="670"/>
                  </a:lnTo>
                  <a:lnTo>
                    <a:pt x="1675" y="586"/>
                  </a:lnTo>
                  <a:lnTo>
                    <a:pt x="1696" y="482"/>
                  </a:lnTo>
                  <a:lnTo>
                    <a:pt x="1800" y="314"/>
                  </a:lnTo>
                  <a:lnTo>
                    <a:pt x="1800" y="210"/>
                  </a:lnTo>
                  <a:lnTo>
                    <a:pt x="1759" y="147"/>
                  </a:lnTo>
                  <a:lnTo>
                    <a:pt x="1549" y="335"/>
                  </a:lnTo>
                  <a:lnTo>
                    <a:pt x="1487" y="419"/>
                  </a:lnTo>
                  <a:lnTo>
                    <a:pt x="1424" y="377"/>
                  </a:lnTo>
                  <a:lnTo>
                    <a:pt x="1340" y="168"/>
                  </a:lnTo>
                  <a:lnTo>
                    <a:pt x="1277" y="168"/>
                  </a:lnTo>
                  <a:lnTo>
                    <a:pt x="1277" y="63"/>
                  </a:lnTo>
                  <a:lnTo>
                    <a:pt x="123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32"/>
            <p:cNvSpPr/>
            <p:nvPr/>
          </p:nvSpPr>
          <p:spPr>
            <a:xfrm>
              <a:off x="1034232" y="2819022"/>
              <a:ext cx="423087" cy="390850"/>
            </a:xfrm>
            <a:custGeom>
              <a:rect b="b" l="l" r="r" t="t"/>
              <a:pathLst>
                <a:path extrusionOk="0" h="11216" w="11593">
                  <a:moveTo>
                    <a:pt x="8307" y="1"/>
                  </a:moveTo>
                  <a:lnTo>
                    <a:pt x="8161" y="22"/>
                  </a:lnTo>
                  <a:lnTo>
                    <a:pt x="8140" y="106"/>
                  </a:lnTo>
                  <a:lnTo>
                    <a:pt x="8035" y="126"/>
                  </a:lnTo>
                  <a:lnTo>
                    <a:pt x="7994" y="210"/>
                  </a:lnTo>
                  <a:lnTo>
                    <a:pt x="7910" y="189"/>
                  </a:lnTo>
                  <a:lnTo>
                    <a:pt x="7805" y="189"/>
                  </a:lnTo>
                  <a:lnTo>
                    <a:pt x="7701" y="294"/>
                  </a:lnTo>
                  <a:lnTo>
                    <a:pt x="7575" y="294"/>
                  </a:lnTo>
                  <a:lnTo>
                    <a:pt x="7491" y="168"/>
                  </a:lnTo>
                  <a:lnTo>
                    <a:pt x="7324" y="168"/>
                  </a:lnTo>
                  <a:lnTo>
                    <a:pt x="7261" y="126"/>
                  </a:lnTo>
                  <a:lnTo>
                    <a:pt x="7115" y="168"/>
                  </a:lnTo>
                  <a:lnTo>
                    <a:pt x="6989" y="126"/>
                  </a:lnTo>
                  <a:lnTo>
                    <a:pt x="6947" y="168"/>
                  </a:lnTo>
                  <a:lnTo>
                    <a:pt x="6843" y="106"/>
                  </a:lnTo>
                  <a:lnTo>
                    <a:pt x="6759" y="126"/>
                  </a:lnTo>
                  <a:lnTo>
                    <a:pt x="6696" y="273"/>
                  </a:lnTo>
                  <a:lnTo>
                    <a:pt x="6571" y="273"/>
                  </a:lnTo>
                  <a:lnTo>
                    <a:pt x="6466" y="210"/>
                  </a:lnTo>
                  <a:lnTo>
                    <a:pt x="6320" y="336"/>
                  </a:lnTo>
                  <a:lnTo>
                    <a:pt x="6236" y="336"/>
                  </a:lnTo>
                  <a:lnTo>
                    <a:pt x="6110" y="273"/>
                  </a:lnTo>
                  <a:lnTo>
                    <a:pt x="5964" y="315"/>
                  </a:lnTo>
                  <a:lnTo>
                    <a:pt x="5629" y="315"/>
                  </a:lnTo>
                  <a:lnTo>
                    <a:pt x="5336" y="524"/>
                  </a:lnTo>
                  <a:lnTo>
                    <a:pt x="5190" y="545"/>
                  </a:lnTo>
                  <a:lnTo>
                    <a:pt x="5106" y="545"/>
                  </a:lnTo>
                  <a:lnTo>
                    <a:pt x="4981" y="629"/>
                  </a:lnTo>
                  <a:lnTo>
                    <a:pt x="4960" y="712"/>
                  </a:lnTo>
                  <a:lnTo>
                    <a:pt x="4897" y="817"/>
                  </a:lnTo>
                  <a:lnTo>
                    <a:pt x="4813" y="817"/>
                  </a:lnTo>
                  <a:lnTo>
                    <a:pt x="4792" y="796"/>
                  </a:lnTo>
                  <a:lnTo>
                    <a:pt x="4709" y="796"/>
                  </a:lnTo>
                  <a:lnTo>
                    <a:pt x="4646" y="817"/>
                  </a:lnTo>
                  <a:lnTo>
                    <a:pt x="4604" y="859"/>
                  </a:lnTo>
                  <a:lnTo>
                    <a:pt x="4457" y="901"/>
                  </a:lnTo>
                  <a:lnTo>
                    <a:pt x="4332" y="942"/>
                  </a:lnTo>
                  <a:lnTo>
                    <a:pt x="4248" y="1026"/>
                  </a:lnTo>
                  <a:lnTo>
                    <a:pt x="4227" y="1068"/>
                  </a:lnTo>
                  <a:lnTo>
                    <a:pt x="4123" y="1214"/>
                  </a:lnTo>
                  <a:lnTo>
                    <a:pt x="3934" y="1256"/>
                  </a:lnTo>
                  <a:lnTo>
                    <a:pt x="3767" y="1256"/>
                  </a:lnTo>
                  <a:lnTo>
                    <a:pt x="3830" y="1340"/>
                  </a:lnTo>
                  <a:lnTo>
                    <a:pt x="3851" y="1382"/>
                  </a:lnTo>
                  <a:lnTo>
                    <a:pt x="3913" y="1486"/>
                  </a:lnTo>
                  <a:lnTo>
                    <a:pt x="3934" y="1591"/>
                  </a:lnTo>
                  <a:lnTo>
                    <a:pt x="3955" y="1633"/>
                  </a:lnTo>
                  <a:lnTo>
                    <a:pt x="3955" y="1800"/>
                  </a:lnTo>
                  <a:lnTo>
                    <a:pt x="3955" y="2051"/>
                  </a:lnTo>
                  <a:lnTo>
                    <a:pt x="3976" y="2114"/>
                  </a:lnTo>
                  <a:lnTo>
                    <a:pt x="4039" y="2575"/>
                  </a:lnTo>
                  <a:lnTo>
                    <a:pt x="4123" y="2721"/>
                  </a:lnTo>
                  <a:lnTo>
                    <a:pt x="4144" y="2847"/>
                  </a:lnTo>
                  <a:lnTo>
                    <a:pt x="4227" y="2847"/>
                  </a:lnTo>
                  <a:lnTo>
                    <a:pt x="4269" y="2909"/>
                  </a:lnTo>
                  <a:lnTo>
                    <a:pt x="4353" y="2930"/>
                  </a:lnTo>
                  <a:lnTo>
                    <a:pt x="4395" y="2951"/>
                  </a:lnTo>
                  <a:lnTo>
                    <a:pt x="4332" y="3119"/>
                  </a:lnTo>
                  <a:lnTo>
                    <a:pt x="4353" y="3160"/>
                  </a:lnTo>
                  <a:lnTo>
                    <a:pt x="4269" y="3265"/>
                  </a:lnTo>
                  <a:lnTo>
                    <a:pt x="3600" y="3265"/>
                  </a:lnTo>
                  <a:lnTo>
                    <a:pt x="3453" y="3307"/>
                  </a:lnTo>
                  <a:lnTo>
                    <a:pt x="3307" y="3516"/>
                  </a:lnTo>
                  <a:lnTo>
                    <a:pt x="3202" y="3621"/>
                  </a:lnTo>
                  <a:lnTo>
                    <a:pt x="3118" y="3746"/>
                  </a:lnTo>
                  <a:lnTo>
                    <a:pt x="3139" y="3935"/>
                  </a:lnTo>
                  <a:lnTo>
                    <a:pt x="3097" y="4060"/>
                  </a:lnTo>
                  <a:lnTo>
                    <a:pt x="2700" y="4311"/>
                  </a:lnTo>
                  <a:lnTo>
                    <a:pt x="2072" y="4688"/>
                  </a:lnTo>
                  <a:lnTo>
                    <a:pt x="1612" y="4939"/>
                  </a:lnTo>
                  <a:lnTo>
                    <a:pt x="1361" y="5002"/>
                  </a:lnTo>
                  <a:lnTo>
                    <a:pt x="1152" y="5002"/>
                  </a:lnTo>
                  <a:lnTo>
                    <a:pt x="1047" y="5043"/>
                  </a:lnTo>
                  <a:lnTo>
                    <a:pt x="880" y="5043"/>
                  </a:lnTo>
                  <a:lnTo>
                    <a:pt x="587" y="5106"/>
                  </a:lnTo>
                  <a:lnTo>
                    <a:pt x="398" y="5211"/>
                  </a:lnTo>
                  <a:lnTo>
                    <a:pt x="294" y="5357"/>
                  </a:lnTo>
                  <a:lnTo>
                    <a:pt x="43" y="5546"/>
                  </a:lnTo>
                  <a:lnTo>
                    <a:pt x="43" y="6048"/>
                  </a:lnTo>
                  <a:lnTo>
                    <a:pt x="1" y="6194"/>
                  </a:lnTo>
                  <a:lnTo>
                    <a:pt x="2093" y="7617"/>
                  </a:lnTo>
                  <a:lnTo>
                    <a:pt x="5901" y="10128"/>
                  </a:lnTo>
                  <a:lnTo>
                    <a:pt x="5943" y="10379"/>
                  </a:lnTo>
                  <a:lnTo>
                    <a:pt x="6069" y="10484"/>
                  </a:lnTo>
                  <a:lnTo>
                    <a:pt x="6278" y="10484"/>
                  </a:lnTo>
                  <a:lnTo>
                    <a:pt x="6445" y="10546"/>
                  </a:lnTo>
                  <a:lnTo>
                    <a:pt x="6550" y="10672"/>
                  </a:lnTo>
                  <a:lnTo>
                    <a:pt x="6696" y="10735"/>
                  </a:lnTo>
                  <a:lnTo>
                    <a:pt x="6801" y="10797"/>
                  </a:lnTo>
                  <a:lnTo>
                    <a:pt x="6801" y="10902"/>
                  </a:lnTo>
                  <a:lnTo>
                    <a:pt x="6738" y="11090"/>
                  </a:lnTo>
                  <a:lnTo>
                    <a:pt x="6780" y="11174"/>
                  </a:lnTo>
                  <a:lnTo>
                    <a:pt x="6906" y="11216"/>
                  </a:lnTo>
                  <a:lnTo>
                    <a:pt x="7178" y="11195"/>
                  </a:lnTo>
                  <a:lnTo>
                    <a:pt x="7408" y="11111"/>
                  </a:lnTo>
                  <a:lnTo>
                    <a:pt x="8266" y="10902"/>
                  </a:lnTo>
                  <a:lnTo>
                    <a:pt x="8998" y="10253"/>
                  </a:lnTo>
                  <a:lnTo>
                    <a:pt x="11592" y="8663"/>
                  </a:lnTo>
                  <a:lnTo>
                    <a:pt x="11509" y="8580"/>
                  </a:lnTo>
                  <a:lnTo>
                    <a:pt x="11446" y="8496"/>
                  </a:lnTo>
                  <a:lnTo>
                    <a:pt x="11383" y="8454"/>
                  </a:lnTo>
                  <a:lnTo>
                    <a:pt x="11279" y="8224"/>
                  </a:lnTo>
                  <a:lnTo>
                    <a:pt x="11195" y="8077"/>
                  </a:lnTo>
                  <a:lnTo>
                    <a:pt x="11090" y="8015"/>
                  </a:lnTo>
                  <a:lnTo>
                    <a:pt x="10651" y="8015"/>
                  </a:lnTo>
                  <a:lnTo>
                    <a:pt x="10567" y="7931"/>
                  </a:lnTo>
                  <a:lnTo>
                    <a:pt x="10546" y="7826"/>
                  </a:lnTo>
                  <a:lnTo>
                    <a:pt x="10504" y="7743"/>
                  </a:lnTo>
                  <a:lnTo>
                    <a:pt x="10463" y="7596"/>
                  </a:lnTo>
                  <a:lnTo>
                    <a:pt x="10504" y="7512"/>
                  </a:lnTo>
                  <a:lnTo>
                    <a:pt x="10463" y="7387"/>
                  </a:lnTo>
                  <a:lnTo>
                    <a:pt x="10421" y="7345"/>
                  </a:lnTo>
                  <a:lnTo>
                    <a:pt x="10316" y="7115"/>
                  </a:lnTo>
                  <a:lnTo>
                    <a:pt x="10191" y="6927"/>
                  </a:lnTo>
                  <a:lnTo>
                    <a:pt x="10107" y="6864"/>
                  </a:lnTo>
                  <a:lnTo>
                    <a:pt x="10149" y="6801"/>
                  </a:lnTo>
                  <a:lnTo>
                    <a:pt x="10191" y="6759"/>
                  </a:lnTo>
                  <a:lnTo>
                    <a:pt x="10316" y="6655"/>
                  </a:lnTo>
                  <a:lnTo>
                    <a:pt x="10358" y="6571"/>
                  </a:lnTo>
                  <a:lnTo>
                    <a:pt x="10337" y="6362"/>
                  </a:lnTo>
                  <a:lnTo>
                    <a:pt x="10295" y="6236"/>
                  </a:lnTo>
                  <a:lnTo>
                    <a:pt x="10316" y="6173"/>
                  </a:lnTo>
                  <a:lnTo>
                    <a:pt x="10358" y="5860"/>
                  </a:lnTo>
                  <a:lnTo>
                    <a:pt x="10295" y="5713"/>
                  </a:lnTo>
                  <a:lnTo>
                    <a:pt x="10295" y="5399"/>
                  </a:lnTo>
                  <a:lnTo>
                    <a:pt x="10295" y="5336"/>
                  </a:lnTo>
                  <a:lnTo>
                    <a:pt x="10253" y="5127"/>
                  </a:lnTo>
                  <a:lnTo>
                    <a:pt x="10253" y="4730"/>
                  </a:lnTo>
                  <a:lnTo>
                    <a:pt x="10191" y="4604"/>
                  </a:lnTo>
                  <a:lnTo>
                    <a:pt x="10128" y="4583"/>
                  </a:lnTo>
                  <a:lnTo>
                    <a:pt x="10128" y="4374"/>
                  </a:lnTo>
                  <a:lnTo>
                    <a:pt x="10191" y="4311"/>
                  </a:lnTo>
                  <a:lnTo>
                    <a:pt x="9814" y="3160"/>
                  </a:lnTo>
                  <a:lnTo>
                    <a:pt x="9688" y="3014"/>
                  </a:lnTo>
                  <a:lnTo>
                    <a:pt x="9584" y="2993"/>
                  </a:lnTo>
                  <a:lnTo>
                    <a:pt x="9521" y="2930"/>
                  </a:lnTo>
                  <a:lnTo>
                    <a:pt x="9395" y="2888"/>
                  </a:lnTo>
                  <a:lnTo>
                    <a:pt x="9375" y="2742"/>
                  </a:lnTo>
                  <a:lnTo>
                    <a:pt x="9186" y="2595"/>
                  </a:lnTo>
                  <a:lnTo>
                    <a:pt x="9144" y="2595"/>
                  </a:lnTo>
                  <a:lnTo>
                    <a:pt x="9061" y="2470"/>
                  </a:lnTo>
                  <a:lnTo>
                    <a:pt x="9082" y="2407"/>
                  </a:lnTo>
                  <a:lnTo>
                    <a:pt x="9040" y="2261"/>
                  </a:lnTo>
                  <a:lnTo>
                    <a:pt x="8977" y="2219"/>
                  </a:lnTo>
                  <a:lnTo>
                    <a:pt x="9061" y="1968"/>
                  </a:lnTo>
                  <a:lnTo>
                    <a:pt x="9186" y="1800"/>
                  </a:lnTo>
                  <a:lnTo>
                    <a:pt x="9270" y="1779"/>
                  </a:lnTo>
                  <a:lnTo>
                    <a:pt x="9312" y="1696"/>
                  </a:lnTo>
                  <a:lnTo>
                    <a:pt x="9395" y="1654"/>
                  </a:lnTo>
                  <a:lnTo>
                    <a:pt x="9416" y="1445"/>
                  </a:lnTo>
                  <a:lnTo>
                    <a:pt x="9479" y="1382"/>
                  </a:lnTo>
                  <a:lnTo>
                    <a:pt x="9395" y="1319"/>
                  </a:lnTo>
                  <a:lnTo>
                    <a:pt x="9458" y="1235"/>
                  </a:lnTo>
                  <a:lnTo>
                    <a:pt x="9500" y="1173"/>
                  </a:lnTo>
                  <a:lnTo>
                    <a:pt x="9479" y="1152"/>
                  </a:lnTo>
                  <a:lnTo>
                    <a:pt x="9416" y="1047"/>
                  </a:lnTo>
                  <a:lnTo>
                    <a:pt x="9375" y="901"/>
                  </a:lnTo>
                  <a:lnTo>
                    <a:pt x="9479" y="629"/>
                  </a:lnTo>
                  <a:lnTo>
                    <a:pt x="9479" y="440"/>
                  </a:lnTo>
                  <a:lnTo>
                    <a:pt x="9500" y="294"/>
                  </a:lnTo>
                  <a:lnTo>
                    <a:pt x="9479" y="210"/>
                  </a:lnTo>
                  <a:lnTo>
                    <a:pt x="9500" y="126"/>
                  </a:lnTo>
                  <a:lnTo>
                    <a:pt x="9479" y="106"/>
                  </a:lnTo>
                  <a:lnTo>
                    <a:pt x="9291" y="126"/>
                  </a:lnTo>
                  <a:lnTo>
                    <a:pt x="9207" y="106"/>
                  </a:lnTo>
                  <a:lnTo>
                    <a:pt x="8977" y="189"/>
                  </a:lnTo>
                  <a:lnTo>
                    <a:pt x="8851" y="85"/>
                  </a:lnTo>
                  <a:lnTo>
                    <a:pt x="8684" y="22"/>
                  </a:lnTo>
                  <a:lnTo>
                    <a:pt x="8684" y="85"/>
                  </a:lnTo>
                  <a:lnTo>
                    <a:pt x="8579" y="189"/>
                  </a:lnTo>
                  <a:lnTo>
                    <a:pt x="8370" y="168"/>
                  </a:lnTo>
                  <a:lnTo>
                    <a:pt x="8370" y="64"/>
                  </a:lnTo>
                  <a:lnTo>
                    <a:pt x="83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32"/>
            <p:cNvSpPr/>
            <p:nvPr/>
          </p:nvSpPr>
          <p:spPr>
            <a:xfrm>
              <a:off x="950249" y="2845296"/>
              <a:ext cx="244371" cy="184483"/>
            </a:xfrm>
            <a:custGeom>
              <a:rect b="b" l="l" r="r" t="t"/>
              <a:pathLst>
                <a:path extrusionOk="0" h="5294" w="6696">
                  <a:moveTo>
                    <a:pt x="4269" y="0"/>
                  </a:moveTo>
                  <a:lnTo>
                    <a:pt x="4164" y="42"/>
                  </a:lnTo>
                  <a:lnTo>
                    <a:pt x="4122" y="84"/>
                  </a:lnTo>
                  <a:lnTo>
                    <a:pt x="4038" y="84"/>
                  </a:lnTo>
                  <a:lnTo>
                    <a:pt x="3913" y="188"/>
                  </a:lnTo>
                  <a:lnTo>
                    <a:pt x="3871" y="502"/>
                  </a:lnTo>
                  <a:lnTo>
                    <a:pt x="3766" y="691"/>
                  </a:lnTo>
                  <a:lnTo>
                    <a:pt x="3745" y="921"/>
                  </a:lnTo>
                  <a:lnTo>
                    <a:pt x="3662" y="1046"/>
                  </a:lnTo>
                  <a:lnTo>
                    <a:pt x="3411" y="1318"/>
                  </a:lnTo>
                  <a:lnTo>
                    <a:pt x="3327" y="1318"/>
                  </a:lnTo>
                  <a:lnTo>
                    <a:pt x="3222" y="1402"/>
                  </a:lnTo>
                  <a:lnTo>
                    <a:pt x="2992" y="1465"/>
                  </a:lnTo>
                  <a:lnTo>
                    <a:pt x="2825" y="1632"/>
                  </a:lnTo>
                  <a:lnTo>
                    <a:pt x="2783" y="1632"/>
                  </a:lnTo>
                  <a:lnTo>
                    <a:pt x="2553" y="1779"/>
                  </a:lnTo>
                  <a:lnTo>
                    <a:pt x="2406" y="1841"/>
                  </a:lnTo>
                  <a:lnTo>
                    <a:pt x="2344" y="1967"/>
                  </a:lnTo>
                  <a:lnTo>
                    <a:pt x="2072" y="2155"/>
                  </a:lnTo>
                  <a:lnTo>
                    <a:pt x="2155" y="2365"/>
                  </a:lnTo>
                  <a:lnTo>
                    <a:pt x="2155" y="2490"/>
                  </a:lnTo>
                  <a:lnTo>
                    <a:pt x="1925" y="2699"/>
                  </a:lnTo>
                  <a:lnTo>
                    <a:pt x="1758" y="3013"/>
                  </a:lnTo>
                  <a:lnTo>
                    <a:pt x="1758" y="3118"/>
                  </a:lnTo>
                  <a:lnTo>
                    <a:pt x="1862" y="3327"/>
                  </a:lnTo>
                  <a:lnTo>
                    <a:pt x="1779" y="3536"/>
                  </a:lnTo>
                  <a:lnTo>
                    <a:pt x="1841" y="3599"/>
                  </a:lnTo>
                  <a:lnTo>
                    <a:pt x="1883" y="3662"/>
                  </a:lnTo>
                  <a:lnTo>
                    <a:pt x="1862" y="3829"/>
                  </a:lnTo>
                  <a:lnTo>
                    <a:pt x="1507" y="4248"/>
                  </a:lnTo>
                  <a:lnTo>
                    <a:pt x="1444" y="4394"/>
                  </a:lnTo>
                  <a:lnTo>
                    <a:pt x="1297" y="4582"/>
                  </a:lnTo>
                  <a:lnTo>
                    <a:pt x="1109" y="4603"/>
                  </a:lnTo>
                  <a:lnTo>
                    <a:pt x="712" y="4959"/>
                  </a:lnTo>
                  <a:lnTo>
                    <a:pt x="147" y="5064"/>
                  </a:lnTo>
                  <a:lnTo>
                    <a:pt x="0" y="5273"/>
                  </a:lnTo>
                  <a:lnTo>
                    <a:pt x="2344" y="5294"/>
                  </a:lnTo>
                  <a:lnTo>
                    <a:pt x="2344" y="4792"/>
                  </a:lnTo>
                  <a:lnTo>
                    <a:pt x="2595" y="4603"/>
                  </a:lnTo>
                  <a:lnTo>
                    <a:pt x="2699" y="4457"/>
                  </a:lnTo>
                  <a:lnTo>
                    <a:pt x="2888" y="4352"/>
                  </a:lnTo>
                  <a:lnTo>
                    <a:pt x="3181" y="4289"/>
                  </a:lnTo>
                  <a:lnTo>
                    <a:pt x="3348" y="4289"/>
                  </a:lnTo>
                  <a:lnTo>
                    <a:pt x="3453" y="4248"/>
                  </a:lnTo>
                  <a:lnTo>
                    <a:pt x="3662" y="4248"/>
                  </a:lnTo>
                  <a:lnTo>
                    <a:pt x="3913" y="4185"/>
                  </a:lnTo>
                  <a:lnTo>
                    <a:pt x="4373" y="3934"/>
                  </a:lnTo>
                  <a:lnTo>
                    <a:pt x="5001" y="3557"/>
                  </a:lnTo>
                  <a:lnTo>
                    <a:pt x="5398" y="3306"/>
                  </a:lnTo>
                  <a:lnTo>
                    <a:pt x="5440" y="3181"/>
                  </a:lnTo>
                  <a:lnTo>
                    <a:pt x="5419" y="2992"/>
                  </a:lnTo>
                  <a:lnTo>
                    <a:pt x="5503" y="2867"/>
                  </a:lnTo>
                  <a:lnTo>
                    <a:pt x="5608" y="2762"/>
                  </a:lnTo>
                  <a:lnTo>
                    <a:pt x="5754" y="2553"/>
                  </a:lnTo>
                  <a:lnTo>
                    <a:pt x="5901" y="2511"/>
                  </a:lnTo>
                  <a:lnTo>
                    <a:pt x="6570" y="2511"/>
                  </a:lnTo>
                  <a:lnTo>
                    <a:pt x="6654" y="2406"/>
                  </a:lnTo>
                  <a:lnTo>
                    <a:pt x="6633" y="2365"/>
                  </a:lnTo>
                  <a:lnTo>
                    <a:pt x="6696" y="2197"/>
                  </a:lnTo>
                  <a:lnTo>
                    <a:pt x="6654" y="2176"/>
                  </a:lnTo>
                  <a:lnTo>
                    <a:pt x="6570" y="2155"/>
                  </a:lnTo>
                  <a:lnTo>
                    <a:pt x="6528" y="2093"/>
                  </a:lnTo>
                  <a:lnTo>
                    <a:pt x="6445" y="2093"/>
                  </a:lnTo>
                  <a:lnTo>
                    <a:pt x="6424" y="1967"/>
                  </a:lnTo>
                  <a:lnTo>
                    <a:pt x="6340" y="1821"/>
                  </a:lnTo>
                  <a:lnTo>
                    <a:pt x="6277" y="1360"/>
                  </a:lnTo>
                  <a:lnTo>
                    <a:pt x="6256" y="1297"/>
                  </a:lnTo>
                  <a:lnTo>
                    <a:pt x="6256" y="1046"/>
                  </a:lnTo>
                  <a:lnTo>
                    <a:pt x="6256" y="879"/>
                  </a:lnTo>
                  <a:lnTo>
                    <a:pt x="6235" y="837"/>
                  </a:lnTo>
                  <a:lnTo>
                    <a:pt x="6214" y="732"/>
                  </a:lnTo>
                  <a:lnTo>
                    <a:pt x="6152" y="628"/>
                  </a:lnTo>
                  <a:lnTo>
                    <a:pt x="6131" y="586"/>
                  </a:lnTo>
                  <a:lnTo>
                    <a:pt x="6068" y="502"/>
                  </a:lnTo>
                  <a:lnTo>
                    <a:pt x="6005" y="523"/>
                  </a:lnTo>
                  <a:lnTo>
                    <a:pt x="5691" y="502"/>
                  </a:lnTo>
                  <a:lnTo>
                    <a:pt x="5608" y="419"/>
                  </a:lnTo>
                  <a:lnTo>
                    <a:pt x="5587" y="314"/>
                  </a:lnTo>
                  <a:lnTo>
                    <a:pt x="5524" y="293"/>
                  </a:lnTo>
                  <a:lnTo>
                    <a:pt x="5419" y="398"/>
                  </a:lnTo>
                  <a:lnTo>
                    <a:pt x="5231" y="460"/>
                  </a:lnTo>
                  <a:lnTo>
                    <a:pt x="5064" y="398"/>
                  </a:lnTo>
                  <a:lnTo>
                    <a:pt x="4959" y="398"/>
                  </a:lnTo>
                  <a:lnTo>
                    <a:pt x="4854" y="460"/>
                  </a:lnTo>
                  <a:lnTo>
                    <a:pt x="4666" y="481"/>
                  </a:lnTo>
                  <a:lnTo>
                    <a:pt x="4541" y="460"/>
                  </a:lnTo>
                  <a:lnTo>
                    <a:pt x="4373" y="293"/>
                  </a:lnTo>
                  <a:lnTo>
                    <a:pt x="4331" y="251"/>
                  </a:lnTo>
                  <a:lnTo>
                    <a:pt x="4290" y="147"/>
                  </a:lnTo>
                  <a:lnTo>
                    <a:pt x="4290" y="84"/>
                  </a:lnTo>
                  <a:lnTo>
                    <a:pt x="4290" y="42"/>
                  </a:lnTo>
                  <a:lnTo>
                    <a:pt x="42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32"/>
            <p:cNvSpPr/>
            <p:nvPr/>
          </p:nvSpPr>
          <p:spPr>
            <a:xfrm>
              <a:off x="862397" y="3029007"/>
              <a:ext cx="173388" cy="132734"/>
            </a:xfrm>
            <a:custGeom>
              <a:rect b="b" l="l" r="r" t="t"/>
              <a:pathLst>
                <a:path extrusionOk="0" h="3809" w="4751">
                  <a:moveTo>
                    <a:pt x="2407" y="1"/>
                  </a:moveTo>
                  <a:lnTo>
                    <a:pt x="2177" y="315"/>
                  </a:lnTo>
                  <a:lnTo>
                    <a:pt x="2177" y="524"/>
                  </a:lnTo>
                  <a:lnTo>
                    <a:pt x="2072" y="545"/>
                  </a:lnTo>
                  <a:lnTo>
                    <a:pt x="1675" y="754"/>
                  </a:lnTo>
                  <a:lnTo>
                    <a:pt x="1633" y="859"/>
                  </a:lnTo>
                  <a:lnTo>
                    <a:pt x="1466" y="942"/>
                  </a:lnTo>
                  <a:lnTo>
                    <a:pt x="1528" y="1089"/>
                  </a:lnTo>
                  <a:lnTo>
                    <a:pt x="1194" y="1612"/>
                  </a:lnTo>
                  <a:lnTo>
                    <a:pt x="1152" y="1779"/>
                  </a:lnTo>
                  <a:lnTo>
                    <a:pt x="901" y="2030"/>
                  </a:lnTo>
                  <a:lnTo>
                    <a:pt x="796" y="2093"/>
                  </a:lnTo>
                  <a:lnTo>
                    <a:pt x="671" y="2365"/>
                  </a:lnTo>
                  <a:lnTo>
                    <a:pt x="671" y="2470"/>
                  </a:lnTo>
                  <a:lnTo>
                    <a:pt x="461" y="2763"/>
                  </a:lnTo>
                  <a:lnTo>
                    <a:pt x="419" y="2847"/>
                  </a:lnTo>
                  <a:lnTo>
                    <a:pt x="503" y="2888"/>
                  </a:lnTo>
                  <a:lnTo>
                    <a:pt x="398" y="2930"/>
                  </a:lnTo>
                  <a:lnTo>
                    <a:pt x="210" y="3265"/>
                  </a:lnTo>
                  <a:lnTo>
                    <a:pt x="147" y="3286"/>
                  </a:lnTo>
                  <a:lnTo>
                    <a:pt x="64" y="3370"/>
                  </a:lnTo>
                  <a:lnTo>
                    <a:pt x="85" y="3495"/>
                  </a:lnTo>
                  <a:lnTo>
                    <a:pt x="1" y="3621"/>
                  </a:lnTo>
                  <a:lnTo>
                    <a:pt x="43" y="3809"/>
                  </a:lnTo>
                  <a:lnTo>
                    <a:pt x="2344" y="3809"/>
                  </a:lnTo>
                  <a:lnTo>
                    <a:pt x="2303" y="2742"/>
                  </a:lnTo>
                  <a:lnTo>
                    <a:pt x="2386" y="2575"/>
                  </a:lnTo>
                  <a:lnTo>
                    <a:pt x="2512" y="2512"/>
                  </a:lnTo>
                  <a:lnTo>
                    <a:pt x="2658" y="2470"/>
                  </a:lnTo>
                  <a:lnTo>
                    <a:pt x="2867" y="2470"/>
                  </a:lnTo>
                  <a:lnTo>
                    <a:pt x="2888" y="963"/>
                  </a:lnTo>
                  <a:lnTo>
                    <a:pt x="4709" y="984"/>
                  </a:lnTo>
                  <a:lnTo>
                    <a:pt x="4709" y="168"/>
                  </a:lnTo>
                  <a:lnTo>
                    <a:pt x="4751" y="22"/>
                  </a:lnTo>
                  <a:lnTo>
                    <a:pt x="24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32"/>
            <p:cNvSpPr/>
            <p:nvPr/>
          </p:nvSpPr>
          <p:spPr>
            <a:xfrm>
              <a:off x="861667" y="3034861"/>
              <a:ext cx="248969" cy="261774"/>
            </a:xfrm>
            <a:custGeom>
              <a:rect b="b" l="l" r="r" t="t"/>
              <a:pathLst>
                <a:path extrusionOk="0" h="7512" w="6822">
                  <a:moveTo>
                    <a:pt x="4729" y="0"/>
                  </a:moveTo>
                  <a:lnTo>
                    <a:pt x="4729" y="816"/>
                  </a:lnTo>
                  <a:lnTo>
                    <a:pt x="2908" y="795"/>
                  </a:lnTo>
                  <a:lnTo>
                    <a:pt x="2887" y="2302"/>
                  </a:lnTo>
                  <a:lnTo>
                    <a:pt x="2678" y="2302"/>
                  </a:lnTo>
                  <a:lnTo>
                    <a:pt x="2532" y="2344"/>
                  </a:lnTo>
                  <a:lnTo>
                    <a:pt x="2406" y="2407"/>
                  </a:lnTo>
                  <a:lnTo>
                    <a:pt x="2323" y="2574"/>
                  </a:lnTo>
                  <a:lnTo>
                    <a:pt x="2364" y="3641"/>
                  </a:lnTo>
                  <a:lnTo>
                    <a:pt x="63" y="3641"/>
                  </a:lnTo>
                  <a:lnTo>
                    <a:pt x="63" y="3662"/>
                  </a:lnTo>
                  <a:lnTo>
                    <a:pt x="0" y="3808"/>
                  </a:lnTo>
                  <a:lnTo>
                    <a:pt x="0" y="4039"/>
                  </a:lnTo>
                  <a:lnTo>
                    <a:pt x="126" y="3871"/>
                  </a:lnTo>
                  <a:lnTo>
                    <a:pt x="188" y="4018"/>
                  </a:lnTo>
                  <a:lnTo>
                    <a:pt x="209" y="4039"/>
                  </a:lnTo>
                  <a:lnTo>
                    <a:pt x="293" y="3976"/>
                  </a:lnTo>
                  <a:lnTo>
                    <a:pt x="439" y="4248"/>
                  </a:lnTo>
                  <a:lnTo>
                    <a:pt x="398" y="4331"/>
                  </a:lnTo>
                  <a:lnTo>
                    <a:pt x="418" y="4436"/>
                  </a:lnTo>
                  <a:lnTo>
                    <a:pt x="398" y="4645"/>
                  </a:lnTo>
                  <a:lnTo>
                    <a:pt x="314" y="4645"/>
                  </a:lnTo>
                  <a:lnTo>
                    <a:pt x="230" y="4687"/>
                  </a:lnTo>
                  <a:lnTo>
                    <a:pt x="418" y="4917"/>
                  </a:lnTo>
                  <a:lnTo>
                    <a:pt x="523" y="5524"/>
                  </a:lnTo>
                  <a:lnTo>
                    <a:pt x="481" y="5943"/>
                  </a:lnTo>
                  <a:lnTo>
                    <a:pt x="335" y="6131"/>
                  </a:lnTo>
                  <a:lnTo>
                    <a:pt x="272" y="6487"/>
                  </a:lnTo>
                  <a:lnTo>
                    <a:pt x="209" y="6738"/>
                  </a:lnTo>
                  <a:lnTo>
                    <a:pt x="314" y="6654"/>
                  </a:lnTo>
                  <a:lnTo>
                    <a:pt x="398" y="6654"/>
                  </a:lnTo>
                  <a:lnTo>
                    <a:pt x="523" y="6549"/>
                  </a:lnTo>
                  <a:lnTo>
                    <a:pt x="837" y="6487"/>
                  </a:lnTo>
                  <a:lnTo>
                    <a:pt x="1130" y="6382"/>
                  </a:lnTo>
                  <a:lnTo>
                    <a:pt x="1235" y="6382"/>
                  </a:lnTo>
                  <a:lnTo>
                    <a:pt x="1486" y="6466"/>
                  </a:lnTo>
                  <a:lnTo>
                    <a:pt x="1653" y="6487"/>
                  </a:lnTo>
                  <a:lnTo>
                    <a:pt x="1779" y="6654"/>
                  </a:lnTo>
                  <a:lnTo>
                    <a:pt x="1779" y="6738"/>
                  </a:lnTo>
                  <a:lnTo>
                    <a:pt x="1862" y="6759"/>
                  </a:lnTo>
                  <a:lnTo>
                    <a:pt x="1946" y="6696"/>
                  </a:lnTo>
                  <a:lnTo>
                    <a:pt x="1988" y="6738"/>
                  </a:lnTo>
                  <a:lnTo>
                    <a:pt x="2071" y="6738"/>
                  </a:lnTo>
                  <a:lnTo>
                    <a:pt x="2113" y="6780"/>
                  </a:lnTo>
                  <a:lnTo>
                    <a:pt x="2155" y="6905"/>
                  </a:lnTo>
                  <a:lnTo>
                    <a:pt x="2281" y="7010"/>
                  </a:lnTo>
                  <a:lnTo>
                    <a:pt x="2281" y="7156"/>
                  </a:lnTo>
                  <a:lnTo>
                    <a:pt x="2406" y="7177"/>
                  </a:lnTo>
                  <a:lnTo>
                    <a:pt x="2427" y="7303"/>
                  </a:lnTo>
                  <a:lnTo>
                    <a:pt x="2532" y="7324"/>
                  </a:lnTo>
                  <a:lnTo>
                    <a:pt x="2699" y="7428"/>
                  </a:lnTo>
                  <a:lnTo>
                    <a:pt x="2720" y="7512"/>
                  </a:lnTo>
                  <a:lnTo>
                    <a:pt x="2846" y="7407"/>
                  </a:lnTo>
                  <a:lnTo>
                    <a:pt x="3034" y="7407"/>
                  </a:lnTo>
                  <a:lnTo>
                    <a:pt x="3097" y="7261"/>
                  </a:lnTo>
                  <a:lnTo>
                    <a:pt x="3097" y="7177"/>
                  </a:lnTo>
                  <a:lnTo>
                    <a:pt x="3097" y="6947"/>
                  </a:lnTo>
                  <a:lnTo>
                    <a:pt x="3264" y="6884"/>
                  </a:lnTo>
                  <a:lnTo>
                    <a:pt x="3411" y="6884"/>
                  </a:lnTo>
                  <a:lnTo>
                    <a:pt x="3431" y="7052"/>
                  </a:lnTo>
                  <a:lnTo>
                    <a:pt x="3515" y="7219"/>
                  </a:lnTo>
                  <a:lnTo>
                    <a:pt x="3578" y="7282"/>
                  </a:lnTo>
                  <a:lnTo>
                    <a:pt x="3724" y="6989"/>
                  </a:lnTo>
                  <a:lnTo>
                    <a:pt x="3996" y="6863"/>
                  </a:lnTo>
                  <a:lnTo>
                    <a:pt x="4143" y="6905"/>
                  </a:lnTo>
                  <a:lnTo>
                    <a:pt x="4164" y="7093"/>
                  </a:lnTo>
                  <a:lnTo>
                    <a:pt x="4206" y="7156"/>
                  </a:lnTo>
                  <a:lnTo>
                    <a:pt x="4310" y="7052"/>
                  </a:lnTo>
                  <a:lnTo>
                    <a:pt x="4394" y="7052"/>
                  </a:lnTo>
                  <a:lnTo>
                    <a:pt x="4457" y="7114"/>
                  </a:lnTo>
                  <a:lnTo>
                    <a:pt x="4520" y="7156"/>
                  </a:lnTo>
                  <a:lnTo>
                    <a:pt x="6570" y="7156"/>
                  </a:lnTo>
                  <a:lnTo>
                    <a:pt x="6758" y="6633"/>
                  </a:lnTo>
                  <a:lnTo>
                    <a:pt x="6570" y="6528"/>
                  </a:lnTo>
                  <a:lnTo>
                    <a:pt x="6131" y="1423"/>
                  </a:lnTo>
                  <a:lnTo>
                    <a:pt x="6821" y="1423"/>
                  </a:lnTo>
                  <a:lnTo>
                    <a:pt x="472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32"/>
            <p:cNvSpPr/>
            <p:nvPr/>
          </p:nvSpPr>
          <p:spPr>
            <a:xfrm>
              <a:off x="960943" y="3084448"/>
              <a:ext cx="343637" cy="304079"/>
            </a:xfrm>
            <a:custGeom>
              <a:rect b="b" l="l" r="r" t="t"/>
              <a:pathLst>
                <a:path extrusionOk="0" h="8726" w="9416">
                  <a:moveTo>
                    <a:pt x="3411" y="0"/>
                  </a:moveTo>
                  <a:lnTo>
                    <a:pt x="3850" y="5105"/>
                  </a:lnTo>
                  <a:lnTo>
                    <a:pt x="4038" y="5210"/>
                  </a:lnTo>
                  <a:lnTo>
                    <a:pt x="3850" y="5733"/>
                  </a:lnTo>
                  <a:lnTo>
                    <a:pt x="1800" y="5733"/>
                  </a:lnTo>
                  <a:lnTo>
                    <a:pt x="1737" y="5691"/>
                  </a:lnTo>
                  <a:lnTo>
                    <a:pt x="1674" y="5629"/>
                  </a:lnTo>
                  <a:lnTo>
                    <a:pt x="1590" y="5629"/>
                  </a:lnTo>
                  <a:lnTo>
                    <a:pt x="1486" y="5733"/>
                  </a:lnTo>
                  <a:lnTo>
                    <a:pt x="1444" y="5670"/>
                  </a:lnTo>
                  <a:lnTo>
                    <a:pt x="1423" y="5482"/>
                  </a:lnTo>
                  <a:lnTo>
                    <a:pt x="1276" y="5440"/>
                  </a:lnTo>
                  <a:lnTo>
                    <a:pt x="1004" y="5566"/>
                  </a:lnTo>
                  <a:lnTo>
                    <a:pt x="858" y="5859"/>
                  </a:lnTo>
                  <a:lnTo>
                    <a:pt x="795" y="5796"/>
                  </a:lnTo>
                  <a:lnTo>
                    <a:pt x="711" y="5629"/>
                  </a:lnTo>
                  <a:lnTo>
                    <a:pt x="691" y="5461"/>
                  </a:lnTo>
                  <a:lnTo>
                    <a:pt x="544" y="5461"/>
                  </a:lnTo>
                  <a:lnTo>
                    <a:pt x="377" y="5524"/>
                  </a:lnTo>
                  <a:lnTo>
                    <a:pt x="377" y="5754"/>
                  </a:lnTo>
                  <a:lnTo>
                    <a:pt x="377" y="5838"/>
                  </a:lnTo>
                  <a:lnTo>
                    <a:pt x="314" y="5984"/>
                  </a:lnTo>
                  <a:lnTo>
                    <a:pt x="126" y="5984"/>
                  </a:lnTo>
                  <a:lnTo>
                    <a:pt x="0" y="6089"/>
                  </a:lnTo>
                  <a:lnTo>
                    <a:pt x="84" y="6173"/>
                  </a:lnTo>
                  <a:lnTo>
                    <a:pt x="84" y="6277"/>
                  </a:lnTo>
                  <a:lnTo>
                    <a:pt x="105" y="6361"/>
                  </a:lnTo>
                  <a:lnTo>
                    <a:pt x="63" y="6591"/>
                  </a:lnTo>
                  <a:lnTo>
                    <a:pt x="84" y="6675"/>
                  </a:lnTo>
                  <a:lnTo>
                    <a:pt x="209" y="6800"/>
                  </a:lnTo>
                  <a:lnTo>
                    <a:pt x="272" y="6926"/>
                  </a:lnTo>
                  <a:lnTo>
                    <a:pt x="335" y="7010"/>
                  </a:lnTo>
                  <a:lnTo>
                    <a:pt x="398" y="6989"/>
                  </a:lnTo>
                  <a:lnTo>
                    <a:pt x="481" y="7030"/>
                  </a:lnTo>
                  <a:lnTo>
                    <a:pt x="502" y="7114"/>
                  </a:lnTo>
                  <a:lnTo>
                    <a:pt x="586" y="7219"/>
                  </a:lnTo>
                  <a:lnTo>
                    <a:pt x="586" y="7261"/>
                  </a:lnTo>
                  <a:lnTo>
                    <a:pt x="523" y="7344"/>
                  </a:lnTo>
                  <a:lnTo>
                    <a:pt x="544" y="7428"/>
                  </a:lnTo>
                  <a:lnTo>
                    <a:pt x="691" y="7512"/>
                  </a:lnTo>
                  <a:lnTo>
                    <a:pt x="691" y="7616"/>
                  </a:lnTo>
                  <a:lnTo>
                    <a:pt x="649" y="7679"/>
                  </a:lnTo>
                  <a:lnTo>
                    <a:pt x="732" y="7721"/>
                  </a:lnTo>
                  <a:lnTo>
                    <a:pt x="837" y="7658"/>
                  </a:lnTo>
                  <a:lnTo>
                    <a:pt x="921" y="7679"/>
                  </a:lnTo>
                  <a:lnTo>
                    <a:pt x="1046" y="7784"/>
                  </a:lnTo>
                  <a:lnTo>
                    <a:pt x="1214" y="7784"/>
                  </a:lnTo>
                  <a:lnTo>
                    <a:pt x="1318" y="7721"/>
                  </a:lnTo>
                  <a:lnTo>
                    <a:pt x="1381" y="7679"/>
                  </a:lnTo>
                  <a:lnTo>
                    <a:pt x="1486" y="7533"/>
                  </a:lnTo>
                  <a:lnTo>
                    <a:pt x="1632" y="7533"/>
                  </a:lnTo>
                  <a:lnTo>
                    <a:pt x="1779" y="7616"/>
                  </a:lnTo>
                  <a:lnTo>
                    <a:pt x="1800" y="7554"/>
                  </a:lnTo>
                  <a:lnTo>
                    <a:pt x="1904" y="7533"/>
                  </a:lnTo>
                  <a:lnTo>
                    <a:pt x="1946" y="7574"/>
                  </a:lnTo>
                  <a:lnTo>
                    <a:pt x="2072" y="7679"/>
                  </a:lnTo>
                  <a:lnTo>
                    <a:pt x="2113" y="7826"/>
                  </a:lnTo>
                  <a:lnTo>
                    <a:pt x="2092" y="7972"/>
                  </a:lnTo>
                  <a:lnTo>
                    <a:pt x="2155" y="8035"/>
                  </a:lnTo>
                  <a:lnTo>
                    <a:pt x="2281" y="8056"/>
                  </a:lnTo>
                  <a:lnTo>
                    <a:pt x="2281" y="8098"/>
                  </a:lnTo>
                  <a:lnTo>
                    <a:pt x="2176" y="8265"/>
                  </a:lnTo>
                  <a:lnTo>
                    <a:pt x="2113" y="8411"/>
                  </a:lnTo>
                  <a:lnTo>
                    <a:pt x="2113" y="8411"/>
                  </a:lnTo>
                  <a:lnTo>
                    <a:pt x="2218" y="8390"/>
                  </a:lnTo>
                  <a:lnTo>
                    <a:pt x="2281" y="8307"/>
                  </a:lnTo>
                  <a:lnTo>
                    <a:pt x="2364" y="8307"/>
                  </a:lnTo>
                  <a:lnTo>
                    <a:pt x="2364" y="8411"/>
                  </a:lnTo>
                  <a:lnTo>
                    <a:pt x="2385" y="8495"/>
                  </a:lnTo>
                  <a:lnTo>
                    <a:pt x="2385" y="8558"/>
                  </a:lnTo>
                  <a:lnTo>
                    <a:pt x="2532" y="8579"/>
                  </a:lnTo>
                  <a:lnTo>
                    <a:pt x="2595" y="8621"/>
                  </a:lnTo>
                  <a:lnTo>
                    <a:pt x="2595" y="8704"/>
                  </a:lnTo>
                  <a:lnTo>
                    <a:pt x="2783" y="8600"/>
                  </a:lnTo>
                  <a:lnTo>
                    <a:pt x="2846" y="8600"/>
                  </a:lnTo>
                  <a:lnTo>
                    <a:pt x="2992" y="8683"/>
                  </a:lnTo>
                  <a:lnTo>
                    <a:pt x="3222" y="8683"/>
                  </a:lnTo>
                  <a:lnTo>
                    <a:pt x="3264" y="8662"/>
                  </a:lnTo>
                  <a:lnTo>
                    <a:pt x="3264" y="8600"/>
                  </a:lnTo>
                  <a:lnTo>
                    <a:pt x="3452" y="8558"/>
                  </a:lnTo>
                  <a:lnTo>
                    <a:pt x="3620" y="8579"/>
                  </a:lnTo>
                  <a:lnTo>
                    <a:pt x="3578" y="8621"/>
                  </a:lnTo>
                  <a:lnTo>
                    <a:pt x="3620" y="8683"/>
                  </a:lnTo>
                  <a:lnTo>
                    <a:pt x="3787" y="8725"/>
                  </a:lnTo>
                  <a:lnTo>
                    <a:pt x="3892" y="8579"/>
                  </a:lnTo>
                  <a:lnTo>
                    <a:pt x="3976" y="8516"/>
                  </a:lnTo>
                  <a:lnTo>
                    <a:pt x="3997" y="8390"/>
                  </a:lnTo>
                  <a:lnTo>
                    <a:pt x="3976" y="8307"/>
                  </a:lnTo>
                  <a:lnTo>
                    <a:pt x="3976" y="8181"/>
                  </a:lnTo>
                  <a:lnTo>
                    <a:pt x="4080" y="8160"/>
                  </a:lnTo>
                  <a:lnTo>
                    <a:pt x="4059" y="7993"/>
                  </a:lnTo>
                  <a:lnTo>
                    <a:pt x="4038" y="7888"/>
                  </a:lnTo>
                  <a:lnTo>
                    <a:pt x="4143" y="7826"/>
                  </a:lnTo>
                  <a:lnTo>
                    <a:pt x="4269" y="7679"/>
                  </a:lnTo>
                  <a:lnTo>
                    <a:pt x="4457" y="7407"/>
                  </a:lnTo>
                  <a:lnTo>
                    <a:pt x="4561" y="7219"/>
                  </a:lnTo>
                  <a:lnTo>
                    <a:pt x="4582" y="7135"/>
                  </a:lnTo>
                  <a:lnTo>
                    <a:pt x="4708" y="6926"/>
                  </a:lnTo>
                  <a:lnTo>
                    <a:pt x="4792" y="6905"/>
                  </a:lnTo>
                  <a:lnTo>
                    <a:pt x="4813" y="6821"/>
                  </a:lnTo>
                  <a:lnTo>
                    <a:pt x="4980" y="6800"/>
                  </a:lnTo>
                  <a:lnTo>
                    <a:pt x="5043" y="6821"/>
                  </a:lnTo>
                  <a:lnTo>
                    <a:pt x="5336" y="6738"/>
                  </a:lnTo>
                  <a:lnTo>
                    <a:pt x="5398" y="6612"/>
                  </a:lnTo>
                  <a:lnTo>
                    <a:pt x="5712" y="6403"/>
                  </a:lnTo>
                  <a:lnTo>
                    <a:pt x="6152" y="6173"/>
                  </a:lnTo>
                  <a:lnTo>
                    <a:pt x="6277" y="6047"/>
                  </a:lnTo>
                  <a:lnTo>
                    <a:pt x="6465" y="5942"/>
                  </a:lnTo>
                  <a:lnTo>
                    <a:pt x="6758" y="5901"/>
                  </a:lnTo>
                  <a:lnTo>
                    <a:pt x="6884" y="5880"/>
                  </a:lnTo>
                  <a:lnTo>
                    <a:pt x="7072" y="5942"/>
                  </a:lnTo>
                  <a:lnTo>
                    <a:pt x="7177" y="5942"/>
                  </a:lnTo>
                  <a:lnTo>
                    <a:pt x="7198" y="5984"/>
                  </a:lnTo>
                  <a:lnTo>
                    <a:pt x="7219" y="5963"/>
                  </a:lnTo>
                  <a:lnTo>
                    <a:pt x="7344" y="5984"/>
                  </a:lnTo>
                  <a:lnTo>
                    <a:pt x="7742" y="5963"/>
                  </a:lnTo>
                  <a:lnTo>
                    <a:pt x="7867" y="5963"/>
                  </a:lnTo>
                  <a:lnTo>
                    <a:pt x="8035" y="5880"/>
                  </a:lnTo>
                  <a:lnTo>
                    <a:pt x="8390" y="5880"/>
                  </a:lnTo>
                  <a:lnTo>
                    <a:pt x="8558" y="5775"/>
                  </a:lnTo>
                  <a:lnTo>
                    <a:pt x="8746" y="5775"/>
                  </a:lnTo>
                  <a:lnTo>
                    <a:pt x="8893" y="5670"/>
                  </a:lnTo>
                  <a:lnTo>
                    <a:pt x="9186" y="5524"/>
                  </a:lnTo>
                  <a:lnTo>
                    <a:pt x="9227" y="5377"/>
                  </a:lnTo>
                  <a:lnTo>
                    <a:pt x="9269" y="5210"/>
                  </a:lnTo>
                  <a:lnTo>
                    <a:pt x="9332" y="5126"/>
                  </a:lnTo>
                  <a:lnTo>
                    <a:pt x="9395" y="4624"/>
                  </a:lnTo>
                  <a:lnTo>
                    <a:pt x="9416" y="3494"/>
                  </a:lnTo>
                  <a:lnTo>
                    <a:pt x="9186" y="3578"/>
                  </a:lnTo>
                  <a:lnTo>
                    <a:pt x="8914" y="3599"/>
                  </a:lnTo>
                  <a:lnTo>
                    <a:pt x="8788" y="3557"/>
                  </a:lnTo>
                  <a:lnTo>
                    <a:pt x="8746" y="3473"/>
                  </a:lnTo>
                  <a:lnTo>
                    <a:pt x="8809" y="3285"/>
                  </a:lnTo>
                  <a:lnTo>
                    <a:pt x="8809" y="3180"/>
                  </a:lnTo>
                  <a:lnTo>
                    <a:pt x="8704" y="3118"/>
                  </a:lnTo>
                  <a:lnTo>
                    <a:pt x="8558" y="3055"/>
                  </a:lnTo>
                  <a:lnTo>
                    <a:pt x="8453" y="2929"/>
                  </a:lnTo>
                  <a:lnTo>
                    <a:pt x="8286" y="2867"/>
                  </a:lnTo>
                  <a:lnTo>
                    <a:pt x="8077" y="2867"/>
                  </a:lnTo>
                  <a:lnTo>
                    <a:pt x="7951" y="2762"/>
                  </a:lnTo>
                  <a:lnTo>
                    <a:pt x="7909" y="2511"/>
                  </a:lnTo>
                  <a:lnTo>
                    <a:pt x="410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32"/>
            <p:cNvSpPr/>
            <p:nvPr/>
          </p:nvSpPr>
          <p:spPr>
            <a:xfrm>
              <a:off x="1106024" y="3289311"/>
              <a:ext cx="158863" cy="110153"/>
            </a:xfrm>
            <a:custGeom>
              <a:rect b="b" l="l" r="r" t="t"/>
              <a:pathLst>
                <a:path extrusionOk="0" h="3161" w="4353">
                  <a:moveTo>
                    <a:pt x="2909" y="1"/>
                  </a:moveTo>
                  <a:lnTo>
                    <a:pt x="2783" y="22"/>
                  </a:lnTo>
                  <a:lnTo>
                    <a:pt x="2490" y="63"/>
                  </a:lnTo>
                  <a:lnTo>
                    <a:pt x="2302" y="168"/>
                  </a:lnTo>
                  <a:lnTo>
                    <a:pt x="2177" y="294"/>
                  </a:lnTo>
                  <a:lnTo>
                    <a:pt x="1737" y="524"/>
                  </a:lnTo>
                  <a:lnTo>
                    <a:pt x="1423" y="733"/>
                  </a:lnTo>
                  <a:lnTo>
                    <a:pt x="1361" y="859"/>
                  </a:lnTo>
                  <a:lnTo>
                    <a:pt x="1068" y="942"/>
                  </a:lnTo>
                  <a:lnTo>
                    <a:pt x="1005" y="921"/>
                  </a:lnTo>
                  <a:lnTo>
                    <a:pt x="838" y="942"/>
                  </a:lnTo>
                  <a:lnTo>
                    <a:pt x="817" y="1026"/>
                  </a:lnTo>
                  <a:lnTo>
                    <a:pt x="733" y="1047"/>
                  </a:lnTo>
                  <a:lnTo>
                    <a:pt x="607" y="1256"/>
                  </a:lnTo>
                  <a:lnTo>
                    <a:pt x="586" y="1340"/>
                  </a:lnTo>
                  <a:lnTo>
                    <a:pt x="482" y="1528"/>
                  </a:lnTo>
                  <a:lnTo>
                    <a:pt x="294" y="1800"/>
                  </a:lnTo>
                  <a:lnTo>
                    <a:pt x="168" y="1947"/>
                  </a:lnTo>
                  <a:lnTo>
                    <a:pt x="63" y="2009"/>
                  </a:lnTo>
                  <a:lnTo>
                    <a:pt x="84" y="2114"/>
                  </a:lnTo>
                  <a:lnTo>
                    <a:pt x="105" y="2281"/>
                  </a:lnTo>
                  <a:lnTo>
                    <a:pt x="1" y="2302"/>
                  </a:lnTo>
                  <a:lnTo>
                    <a:pt x="1" y="2428"/>
                  </a:lnTo>
                  <a:lnTo>
                    <a:pt x="22" y="2511"/>
                  </a:lnTo>
                  <a:lnTo>
                    <a:pt x="1" y="2637"/>
                  </a:lnTo>
                  <a:lnTo>
                    <a:pt x="22" y="2637"/>
                  </a:lnTo>
                  <a:lnTo>
                    <a:pt x="189" y="2783"/>
                  </a:lnTo>
                  <a:lnTo>
                    <a:pt x="398" y="2888"/>
                  </a:lnTo>
                  <a:lnTo>
                    <a:pt x="503" y="2888"/>
                  </a:lnTo>
                  <a:lnTo>
                    <a:pt x="545" y="2930"/>
                  </a:lnTo>
                  <a:lnTo>
                    <a:pt x="649" y="2930"/>
                  </a:lnTo>
                  <a:lnTo>
                    <a:pt x="754" y="2993"/>
                  </a:lnTo>
                  <a:lnTo>
                    <a:pt x="838" y="3097"/>
                  </a:lnTo>
                  <a:lnTo>
                    <a:pt x="1026" y="3160"/>
                  </a:lnTo>
                  <a:lnTo>
                    <a:pt x="1151" y="3139"/>
                  </a:lnTo>
                  <a:lnTo>
                    <a:pt x="1256" y="3055"/>
                  </a:lnTo>
                  <a:lnTo>
                    <a:pt x="1340" y="3055"/>
                  </a:lnTo>
                  <a:lnTo>
                    <a:pt x="1423" y="3139"/>
                  </a:lnTo>
                  <a:lnTo>
                    <a:pt x="1549" y="3139"/>
                  </a:lnTo>
                  <a:lnTo>
                    <a:pt x="1549" y="2993"/>
                  </a:lnTo>
                  <a:lnTo>
                    <a:pt x="1465" y="2825"/>
                  </a:lnTo>
                  <a:lnTo>
                    <a:pt x="1423" y="2783"/>
                  </a:lnTo>
                  <a:lnTo>
                    <a:pt x="1361" y="2595"/>
                  </a:lnTo>
                  <a:lnTo>
                    <a:pt x="1382" y="2470"/>
                  </a:lnTo>
                  <a:lnTo>
                    <a:pt x="1591" y="2428"/>
                  </a:lnTo>
                  <a:lnTo>
                    <a:pt x="2365" y="2428"/>
                  </a:lnTo>
                  <a:lnTo>
                    <a:pt x="2574" y="2386"/>
                  </a:lnTo>
                  <a:lnTo>
                    <a:pt x="2721" y="2386"/>
                  </a:lnTo>
                  <a:lnTo>
                    <a:pt x="2846" y="2323"/>
                  </a:lnTo>
                  <a:lnTo>
                    <a:pt x="2930" y="2323"/>
                  </a:lnTo>
                  <a:lnTo>
                    <a:pt x="3537" y="2491"/>
                  </a:lnTo>
                  <a:lnTo>
                    <a:pt x="3558" y="2428"/>
                  </a:lnTo>
                  <a:lnTo>
                    <a:pt x="3683" y="2386"/>
                  </a:lnTo>
                  <a:lnTo>
                    <a:pt x="3683" y="2281"/>
                  </a:lnTo>
                  <a:lnTo>
                    <a:pt x="3767" y="2198"/>
                  </a:lnTo>
                  <a:lnTo>
                    <a:pt x="3767" y="2093"/>
                  </a:lnTo>
                  <a:lnTo>
                    <a:pt x="3871" y="2051"/>
                  </a:lnTo>
                  <a:lnTo>
                    <a:pt x="3955" y="2072"/>
                  </a:lnTo>
                  <a:lnTo>
                    <a:pt x="4143" y="1967"/>
                  </a:lnTo>
                  <a:lnTo>
                    <a:pt x="4206" y="1967"/>
                  </a:lnTo>
                  <a:lnTo>
                    <a:pt x="4353" y="1800"/>
                  </a:lnTo>
                  <a:lnTo>
                    <a:pt x="4353" y="1737"/>
                  </a:lnTo>
                  <a:lnTo>
                    <a:pt x="4311" y="1737"/>
                  </a:lnTo>
                  <a:lnTo>
                    <a:pt x="4185" y="1570"/>
                  </a:lnTo>
                  <a:lnTo>
                    <a:pt x="4248" y="1465"/>
                  </a:lnTo>
                  <a:lnTo>
                    <a:pt x="4248" y="1361"/>
                  </a:lnTo>
                  <a:lnTo>
                    <a:pt x="4185" y="1319"/>
                  </a:lnTo>
                  <a:lnTo>
                    <a:pt x="4185" y="1256"/>
                  </a:lnTo>
                  <a:lnTo>
                    <a:pt x="4102" y="1214"/>
                  </a:lnTo>
                  <a:lnTo>
                    <a:pt x="3871" y="1340"/>
                  </a:lnTo>
                  <a:lnTo>
                    <a:pt x="3662" y="1214"/>
                  </a:lnTo>
                  <a:lnTo>
                    <a:pt x="3662" y="963"/>
                  </a:lnTo>
                  <a:lnTo>
                    <a:pt x="3118" y="607"/>
                  </a:lnTo>
                  <a:lnTo>
                    <a:pt x="3118" y="419"/>
                  </a:lnTo>
                  <a:lnTo>
                    <a:pt x="3202" y="314"/>
                  </a:lnTo>
                  <a:lnTo>
                    <a:pt x="3202" y="168"/>
                  </a:lnTo>
                  <a:lnTo>
                    <a:pt x="3223" y="105"/>
                  </a:lnTo>
                  <a:lnTo>
                    <a:pt x="3202" y="63"/>
                  </a:lnTo>
                  <a:lnTo>
                    <a:pt x="3097" y="63"/>
                  </a:lnTo>
                  <a:lnTo>
                    <a:pt x="2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32"/>
            <p:cNvSpPr/>
            <p:nvPr/>
          </p:nvSpPr>
          <p:spPr>
            <a:xfrm>
              <a:off x="850207" y="3257217"/>
              <a:ext cx="135944" cy="94855"/>
            </a:xfrm>
            <a:custGeom>
              <a:rect b="b" l="l" r="r" t="t"/>
              <a:pathLst>
                <a:path extrusionOk="0" h="2722" w="3725">
                  <a:moveTo>
                    <a:pt x="1444" y="1"/>
                  </a:moveTo>
                  <a:lnTo>
                    <a:pt x="1151" y="106"/>
                  </a:lnTo>
                  <a:lnTo>
                    <a:pt x="837" y="168"/>
                  </a:lnTo>
                  <a:lnTo>
                    <a:pt x="712" y="273"/>
                  </a:lnTo>
                  <a:lnTo>
                    <a:pt x="628" y="273"/>
                  </a:lnTo>
                  <a:lnTo>
                    <a:pt x="523" y="357"/>
                  </a:lnTo>
                  <a:lnTo>
                    <a:pt x="502" y="524"/>
                  </a:lnTo>
                  <a:lnTo>
                    <a:pt x="377" y="817"/>
                  </a:lnTo>
                  <a:lnTo>
                    <a:pt x="0" y="1131"/>
                  </a:lnTo>
                  <a:lnTo>
                    <a:pt x="188" y="1298"/>
                  </a:lnTo>
                  <a:lnTo>
                    <a:pt x="314" y="1528"/>
                  </a:lnTo>
                  <a:lnTo>
                    <a:pt x="419" y="1528"/>
                  </a:lnTo>
                  <a:lnTo>
                    <a:pt x="419" y="1654"/>
                  </a:lnTo>
                  <a:lnTo>
                    <a:pt x="398" y="1654"/>
                  </a:lnTo>
                  <a:lnTo>
                    <a:pt x="523" y="1759"/>
                  </a:lnTo>
                  <a:lnTo>
                    <a:pt x="440" y="1821"/>
                  </a:lnTo>
                  <a:lnTo>
                    <a:pt x="481" y="1863"/>
                  </a:lnTo>
                  <a:lnTo>
                    <a:pt x="732" y="1863"/>
                  </a:lnTo>
                  <a:lnTo>
                    <a:pt x="795" y="1842"/>
                  </a:lnTo>
                  <a:lnTo>
                    <a:pt x="900" y="1842"/>
                  </a:lnTo>
                  <a:lnTo>
                    <a:pt x="1109" y="1675"/>
                  </a:lnTo>
                  <a:lnTo>
                    <a:pt x="1256" y="1612"/>
                  </a:lnTo>
                  <a:lnTo>
                    <a:pt x="1360" y="1633"/>
                  </a:lnTo>
                  <a:lnTo>
                    <a:pt x="1486" y="1633"/>
                  </a:lnTo>
                  <a:lnTo>
                    <a:pt x="1674" y="1759"/>
                  </a:lnTo>
                  <a:lnTo>
                    <a:pt x="1779" y="1759"/>
                  </a:lnTo>
                  <a:lnTo>
                    <a:pt x="2051" y="1926"/>
                  </a:lnTo>
                  <a:lnTo>
                    <a:pt x="2093" y="1884"/>
                  </a:lnTo>
                  <a:lnTo>
                    <a:pt x="2155" y="1968"/>
                  </a:lnTo>
                  <a:lnTo>
                    <a:pt x="2093" y="2052"/>
                  </a:lnTo>
                  <a:lnTo>
                    <a:pt x="1967" y="2052"/>
                  </a:lnTo>
                  <a:lnTo>
                    <a:pt x="1779" y="1968"/>
                  </a:lnTo>
                  <a:lnTo>
                    <a:pt x="1632" y="1926"/>
                  </a:lnTo>
                  <a:lnTo>
                    <a:pt x="1528" y="1926"/>
                  </a:lnTo>
                  <a:lnTo>
                    <a:pt x="1381" y="1821"/>
                  </a:lnTo>
                  <a:lnTo>
                    <a:pt x="1318" y="1842"/>
                  </a:lnTo>
                  <a:lnTo>
                    <a:pt x="1235" y="1926"/>
                  </a:lnTo>
                  <a:lnTo>
                    <a:pt x="1214" y="1884"/>
                  </a:lnTo>
                  <a:lnTo>
                    <a:pt x="1130" y="1863"/>
                  </a:lnTo>
                  <a:lnTo>
                    <a:pt x="1005" y="1947"/>
                  </a:lnTo>
                  <a:lnTo>
                    <a:pt x="900" y="1968"/>
                  </a:lnTo>
                  <a:lnTo>
                    <a:pt x="795" y="2093"/>
                  </a:lnTo>
                  <a:lnTo>
                    <a:pt x="419" y="2093"/>
                  </a:lnTo>
                  <a:lnTo>
                    <a:pt x="377" y="2156"/>
                  </a:lnTo>
                  <a:lnTo>
                    <a:pt x="377" y="2282"/>
                  </a:lnTo>
                  <a:lnTo>
                    <a:pt x="314" y="2344"/>
                  </a:lnTo>
                  <a:lnTo>
                    <a:pt x="335" y="2386"/>
                  </a:lnTo>
                  <a:lnTo>
                    <a:pt x="481" y="2303"/>
                  </a:lnTo>
                  <a:lnTo>
                    <a:pt x="691" y="2386"/>
                  </a:lnTo>
                  <a:lnTo>
                    <a:pt x="544" y="2470"/>
                  </a:lnTo>
                  <a:lnTo>
                    <a:pt x="502" y="2449"/>
                  </a:lnTo>
                  <a:lnTo>
                    <a:pt x="398" y="2407"/>
                  </a:lnTo>
                  <a:lnTo>
                    <a:pt x="398" y="2407"/>
                  </a:lnTo>
                  <a:lnTo>
                    <a:pt x="440" y="2470"/>
                  </a:lnTo>
                  <a:lnTo>
                    <a:pt x="419" y="2575"/>
                  </a:lnTo>
                  <a:lnTo>
                    <a:pt x="586" y="2616"/>
                  </a:lnTo>
                  <a:lnTo>
                    <a:pt x="753" y="2512"/>
                  </a:lnTo>
                  <a:lnTo>
                    <a:pt x="1151" y="2554"/>
                  </a:lnTo>
                  <a:lnTo>
                    <a:pt x="1256" y="2407"/>
                  </a:lnTo>
                  <a:lnTo>
                    <a:pt x="1465" y="2344"/>
                  </a:lnTo>
                  <a:lnTo>
                    <a:pt x="1988" y="2344"/>
                  </a:lnTo>
                  <a:lnTo>
                    <a:pt x="2113" y="2386"/>
                  </a:lnTo>
                  <a:lnTo>
                    <a:pt x="2113" y="2365"/>
                  </a:lnTo>
                  <a:lnTo>
                    <a:pt x="2260" y="2344"/>
                  </a:lnTo>
                  <a:lnTo>
                    <a:pt x="2595" y="2365"/>
                  </a:lnTo>
                  <a:lnTo>
                    <a:pt x="2825" y="2470"/>
                  </a:lnTo>
                  <a:lnTo>
                    <a:pt x="2929" y="2554"/>
                  </a:lnTo>
                  <a:lnTo>
                    <a:pt x="3118" y="2554"/>
                  </a:lnTo>
                  <a:lnTo>
                    <a:pt x="3306" y="2616"/>
                  </a:lnTo>
                  <a:lnTo>
                    <a:pt x="3411" y="2554"/>
                  </a:lnTo>
                  <a:lnTo>
                    <a:pt x="3515" y="2575"/>
                  </a:lnTo>
                  <a:lnTo>
                    <a:pt x="3557" y="2616"/>
                  </a:lnTo>
                  <a:lnTo>
                    <a:pt x="3683" y="2616"/>
                  </a:lnTo>
                  <a:lnTo>
                    <a:pt x="3683" y="2721"/>
                  </a:lnTo>
                  <a:lnTo>
                    <a:pt x="3725" y="2658"/>
                  </a:lnTo>
                  <a:lnTo>
                    <a:pt x="3725" y="2554"/>
                  </a:lnTo>
                  <a:lnTo>
                    <a:pt x="3578" y="2470"/>
                  </a:lnTo>
                  <a:lnTo>
                    <a:pt x="3557" y="2386"/>
                  </a:lnTo>
                  <a:lnTo>
                    <a:pt x="3620" y="2303"/>
                  </a:lnTo>
                  <a:lnTo>
                    <a:pt x="3620" y="2261"/>
                  </a:lnTo>
                  <a:lnTo>
                    <a:pt x="3536" y="2156"/>
                  </a:lnTo>
                  <a:lnTo>
                    <a:pt x="3515" y="2072"/>
                  </a:lnTo>
                  <a:lnTo>
                    <a:pt x="3432" y="2031"/>
                  </a:lnTo>
                  <a:lnTo>
                    <a:pt x="3369" y="2052"/>
                  </a:lnTo>
                  <a:lnTo>
                    <a:pt x="3306" y="1968"/>
                  </a:lnTo>
                  <a:lnTo>
                    <a:pt x="3243" y="1842"/>
                  </a:lnTo>
                  <a:lnTo>
                    <a:pt x="3118" y="1717"/>
                  </a:lnTo>
                  <a:lnTo>
                    <a:pt x="3097" y="1633"/>
                  </a:lnTo>
                  <a:lnTo>
                    <a:pt x="3139" y="1403"/>
                  </a:lnTo>
                  <a:lnTo>
                    <a:pt x="3118" y="1319"/>
                  </a:lnTo>
                  <a:lnTo>
                    <a:pt x="3118" y="1215"/>
                  </a:lnTo>
                  <a:lnTo>
                    <a:pt x="3034" y="1131"/>
                  </a:lnTo>
                  <a:lnTo>
                    <a:pt x="3013" y="1047"/>
                  </a:lnTo>
                  <a:lnTo>
                    <a:pt x="2846" y="943"/>
                  </a:lnTo>
                  <a:lnTo>
                    <a:pt x="2741" y="922"/>
                  </a:lnTo>
                  <a:lnTo>
                    <a:pt x="2720" y="796"/>
                  </a:lnTo>
                  <a:lnTo>
                    <a:pt x="2595" y="775"/>
                  </a:lnTo>
                  <a:lnTo>
                    <a:pt x="2595" y="629"/>
                  </a:lnTo>
                  <a:lnTo>
                    <a:pt x="2469" y="524"/>
                  </a:lnTo>
                  <a:lnTo>
                    <a:pt x="2427" y="399"/>
                  </a:lnTo>
                  <a:lnTo>
                    <a:pt x="2385" y="357"/>
                  </a:lnTo>
                  <a:lnTo>
                    <a:pt x="2302" y="357"/>
                  </a:lnTo>
                  <a:lnTo>
                    <a:pt x="2260" y="315"/>
                  </a:lnTo>
                  <a:lnTo>
                    <a:pt x="2176" y="378"/>
                  </a:lnTo>
                  <a:lnTo>
                    <a:pt x="2093" y="357"/>
                  </a:lnTo>
                  <a:lnTo>
                    <a:pt x="2093" y="273"/>
                  </a:lnTo>
                  <a:lnTo>
                    <a:pt x="1967" y="106"/>
                  </a:lnTo>
                  <a:lnTo>
                    <a:pt x="1800" y="85"/>
                  </a:lnTo>
                  <a:lnTo>
                    <a:pt x="154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32"/>
            <p:cNvSpPr/>
            <p:nvPr/>
          </p:nvSpPr>
          <p:spPr>
            <a:xfrm>
              <a:off x="865463" y="3338897"/>
              <a:ext cx="64961" cy="37217"/>
            </a:xfrm>
            <a:custGeom>
              <a:rect b="b" l="l" r="r" t="t"/>
              <a:pathLst>
                <a:path extrusionOk="0" h="1068" w="1780">
                  <a:moveTo>
                    <a:pt x="1047" y="0"/>
                  </a:moveTo>
                  <a:lnTo>
                    <a:pt x="838" y="63"/>
                  </a:lnTo>
                  <a:lnTo>
                    <a:pt x="733" y="210"/>
                  </a:lnTo>
                  <a:lnTo>
                    <a:pt x="335" y="168"/>
                  </a:lnTo>
                  <a:lnTo>
                    <a:pt x="168" y="272"/>
                  </a:lnTo>
                  <a:lnTo>
                    <a:pt x="1" y="231"/>
                  </a:lnTo>
                  <a:lnTo>
                    <a:pt x="1" y="231"/>
                  </a:lnTo>
                  <a:lnTo>
                    <a:pt x="63" y="314"/>
                  </a:lnTo>
                  <a:lnTo>
                    <a:pt x="273" y="335"/>
                  </a:lnTo>
                  <a:lnTo>
                    <a:pt x="335" y="335"/>
                  </a:lnTo>
                  <a:lnTo>
                    <a:pt x="231" y="419"/>
                  </a:lnTo>
                  <a:lnTo>
                    <a:pt x="335" y="524"/>
                  </a:lnTo>
                  <a:lnTo>
                    <a:pt x="440" y="524"/>
                  </a:lnTo>
                  <a:lnTo>
                    <a:pt x="482" y="586"/>
                  </a:lnTo>
                  <a:lnTo>
                    <a:pt x="545" y="586"/>
                  </a:lnTo>
                  <a:lnTo>
                    <a:pt x="691" y="544"/>
                  </a:lnTo>
                  <a:lnTo>
                    <a:pt x="838" y="524"/>
                  </a:lnTo>
                  <a:lnTo>
                    <a:pt x="1005" y="586"/>
                  </a:lnTo>
                  <a:lnTo>
                    <a:pt x="942" y="649"/>
                  </a:lnTo>
                  <a:lnTo>
                    <a:pt x="649" y="649"/>
                  </a:lnTo>
                  <a:lnTo>
                    <a:pt x="691" y="691"/>
                  </a:lnTo>
                  <a:lnTo>
                    <a:pt x="796" y="691"/>
                  </a:lnTo>
                  <a:lnTo>
                    <a:pt x="838" y="754"/>
                  </a:lnTo>
                  <a:lnTo>
                    <a:pt x="817" y="796"/>
                  </a:lnTo>
                  <a:lnTo>
                    <a:pt x="859" y="796"/>
                  </a:lnTo>
                  <a:lnTo>
                    <a:pt x="733" y="963"/>
                  </a:lnTo>
                  <a:lnTo>
                    <a:pt x="963" y="942"/>
                  </a:lnTo>
                  <a:lnTo>
                    <a:pt x="963" y="1047"/>
                  </a:lnTo>
                  <a:lnTo>
                    <a:pt x="1005" y="1068"/>
                  </a:lnTo>
                  <a:lnTo>
                    <a:pt x="1131" y="1047"/>
                  </a:lnTo>
                  <a:lnTo>
                    <a:pt x="1214" y="879"/>
                  </a:lnTo>
                  <a:lnTo>
                    <a:pt x="1319" y="858"/>
                  </a:lnTo>
                  <a:lnTo>
                    <a:pt x="1465" y="775"/>
                  </a:lnTo>
                  <a:lnTo>
                    <a:pt x="1675" y="733"/>
                  </a:lnTo>
                  <a:lnTo>
                    <a:pt x="1758" y="670"/>
                  </a:lnTo>
                  <a:lnTo>
                    <a:pt x="1779" y="565"/>
                  </a:lnTo>
                  <a:lnTo>
                    <a:pt x="1695" y="482"/>
                  </a:lnTo>
                  <a:lnTo>
                    <a:pt x="1695" y="314"/>
                  </a:lnTo>
                  <a:lnTo>
                    <a:pt x="1737" y="210"/>
                  </a:lnTo>
                  <a:lnTo>
                    <a:pt x="1695" y="42"/>
                  </a:lnTo>
                  <a:lnTo>
                    <a:pt x="157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964" name="Google Shape;964;p32"/>
            <p:cNvGrpSpPr/>
            <p:nvPr/>
          </p:nvGrpSpPr>
          <p:grpSpPr>
            <a:xfrm>
              <a:off x="861197" y="3313510"/>
              <a:ext cx="193971" cy="138554"/>
              <a:chOff x="3450375" y="3038225"/>
              <a:chExt cx="132875" cy="99400"/>
            </a:xfrm>
          </p:grpSpPr>
          <p:sp>
            <p:nvSpPr>
              <p:cNvPr id="965" name="Google Shape;965;p32"/>
              <p:cNvSpPr/>
              <p:nvPr/>
            </p:nvSpPr>
            <p:spPr>
              <a:xfrm>
                <a:off x="3450375" y="3038225"/>
                <a:ext cx="46050" cy="13625"/>
              </a:xfrm>
              <a:custGeom>
                <a:rect b="b" l="l" r="r" t="t"/>
                <a:pathLst>
                  <a:path extrusionOk="0" h="545" w="1842">
                    <a:moveTo>
                      <a:pt x="942" y="0"/>
                    </a:moveTo>
                    <a:lnTo>
                      <a:pt x="795" y="63"/>
                    </a:lnTo>
                    <a:lnTo>
                      <a:pt x="586" y="230"/>
                    </a:lnTo>
                    <a:lnTo>
                      <a:pt x="481" y="230"/>
                    </a:lnTo>
                    <a:lnTo>
                      <a:pt x="418" y="251"/>
                    </a:lnTo>
                    <a:lnTo>
                      <a:pt x="167" y="251"/>
                    </a:lnTo>
                    <a:lnTo>
                      <a:pt x="188" y="335"/>
                    </a:lnTo>
                    <a:lnTo>
                      <a:pt x="314" y="419"/>
                    </a:lnTo>
                    <a:lnTo>
                      <a:pt x="439" y="377"/>
                    </a:lnTo>
                    <a:lnTo>
                      <a:pt x="439" y="377"/>
                    </a:lnTo>
                    <a:lnTo>
                      <a:pt x="377" y="460"/>
                    </a:lnTo>
                    <a:lnTo>
                      <a:pt x="209" y="460"/>
                    </a:lnTo>
                    <a:lnTo>
                      <a:pt x="105" y="314"/>
                    </a:lnTo>
                    <a:lnTo>
                      <a:pt x="0" y="419"/>
                    </a:lnTo>
                    <a:lnTo>
                      <a:pt x="63" y="481"/>
                    </a:lnTo>
                    <a:lnTo>
                      <a:pt x="63" y="544"/>
                    </a:lnTo>
                    <a:lnTo>
                      <a:pt x="105" y="481"/>
                    </a:lnTo>
                    <a:lnTo>
                      <a:pt x="481" y="481"/>
                    </a:lnTo>
                    <a:lnTo>
                      <a:pt x="586" y="356"/>
                    </a:lnTo>
                    <a:lnTo>
                      <a:pt x="691" y="335"/>
                    </a:lnTo>
                    <a:lnTo>
                      <a:pt x="816" y="251"/>
                    </a:lnTo>
                    <a:lnTo>
                      <a:pt x="900" y="272"/>
                    </a:lnTo>
                    <a:lnTo>
                      <a:pt x="921" y="314"/>
                    </a:lnTo>
                    <a:lnTo>
                      <a:pt x="1004" y="230"/>
                    </a:lnTo>
                    <a:lnTo>
                      <a:pt x="1067" y="209"/>
                    </a:lnTo>
                    <a:lnTo>
                      <a:pt x="1214" y="314"/>
                    </a:lnTo>
                    <a:lnTo>
                      <a:pt x="1318" y="314"/>
                    </a:lnTo>
                    <a:lnTo>
                      <a:pt x="1465" y="356"/>
                    </a:lnTo>
                    <a:lnTo>
                      <a:pt x="1653" y="440"/>
                    </a:lnTo>
                    <a:lnTo>
                      <a:pt x="1779" y="440"/>
                    </a:lnTo>
                    <a:lnTo>
                      <a:pt x="1841" y="356"/>
                    </a:lnTo>
                    <a:lnTo>
                      <a:pt x="1779" y="272"/>
                    </a:lnTo>
                    <a:lnTo>
                      <a:pt x="1737" y="314"/>
                    </a:lnTo>
                    <a:lnTo>
                      <a:pt x="1465" y="147"/>
                    </a:lnTo>
                    <a:lnTo>
                      <a:pt x="1360" y="147"/>
                    </a:lnTo>
                    <a:lnTo>
                      <a:pt x="1172" y="21"/>
                    </a:lnTo>
                    <a:lnTo>
                      <a:pt x="1046" y="21"/>
                    </a:lnTo>
                    <a:lnTo>
                      <a:pt x="94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6" name="Google Shape;966;p32"/>
              <p:cNvSpPr/>
              <p:nvPr/>
            </p:nvSpPr>
            <p:spPr>
              <a:xfrm>
                <a:off x="3481225" y="3056525"/>
                <a:ext cx="102025" cy="81100"/>
              </a:xfrm>
              <a:custGeom>
                <a:rect b="b" l="l" r="r" t="t"/>
                <a:pathLst>
                  <a:path extrusionOk="0" h="3244" w="4081">
                    <a:moveTo>
                      <a:pt x="712" y="0"/>
                    </a:moveTo>
                    <a:lnTo>
                      <a:pt x="565" y="21"/>
                    </a:lnTo>
                    <a:lnTo>
                      <a:pt x="565" y="42"/>
                    </a:lnTo>
                    <a:lnTo>
                      <a:pt x="607" y="210"/>
                    </a:lnTo>
                    <a:lnTo>
                      <a:pt x="565" y="314"/>
                    </a:lnTo>
                    <a:lnTo>
                      <a:pt x="565" y="482"/>
                    </a:lnTo>
                    <a:lnTo>
                      <a:pt x="649" y="565"/>
                    </a:lnTo>
                    <a:lnTo>
                      <a:pt x="628" y="670"/>
                    </a:lnTo>
                    <a:lnTo>
                      <a:pt x="545" y="733"/>
                    </a:lnTo>
                    <a:lnTo>
                      <a:pt x="335" y="775"/>
                    </a:lnTo>
                    <a:lnTo>
                      <a:pt x="189" y="858"/>
                    </a:lnTo>
                    <a:lnTo>
                      <a:pt x="84" y="879"/>
                    </a:lnTo>
                    <a:lnTo>
                      <a:pt x="1" y="1046"/>
                    </a:lnTo>
                    <a:lnTo>
                      <a:pt x="21" y="1005"/>
                    </a:lnTo>
                    <a:lnTo>
                      <a:pt x="105" y="1109"/>
                    </a:lnTo>
                    <a:lnTo>
                      <a:pt x="42" y="1319"/>
                    </a:lnTo>
                    <a:lnTo>
                      <a:pt x="189" y="1507"/>
                    </a:lnTo>
                    <a:lnTo>
                      <a:pt x="314" y="1528"/>
                    </a:lnTo>
                    <a:lnTo>
                      <a:pt x="398" y="1570"/>
                    </a:lnTo>
                    <a:lnTo>
                      <a:pt x="440" y="1486"/>
                    </a:lnTo>
                    <a:lnTo>
                      <a:pt x="545" y="1528"/>
                    </a:lnTo>
                    <a:lnTo>
                      <a:pt x="503" y="1570"/>
                    </a:lnTo>
                    <a:lnTo>
                      <a:pt x="503" y="1674"/>
                    </a:lnTo>
                    <a:lnTo>
                      <a:pt x="545" y="1716"/>
                    </a:lnTo>
                    <a:lnTo>
                      <a:pt x="670" y="1716"/>
                    </a:lnTo>
                    <a:lnTo>
                      <a:pt x="733" y="1904"/>
                    </a:lnTo>
                    <a:lnTo>
                      <a:pt x="879" y="1988"/>
                    </a:lnTo>
                    <a:lnTo>
                      <a:pt x="963" y="2051"/>
                    </a:lnTo>
                    <a:lnTo>
                      <a:pt x="1047" y="2030"/>
                    </a:lnTo>
                    <a:lnTo>
                      <a:pt x="1235" y="1946"/>
                    </a:lnTo>
                    <a:lnTo>
                      <a:pt x="1235" y="1884"/>
                    </a:lnTo>
                    <a:lnTo>
                      <a:pt x="1381" y="1716"/>
                    </a:lnTo>
                    <a:lnTo>
                      <a:pt x="1486" y="1632"/>
                    </a:lnTo>
                    <a:lnTo>
                      <a:pt x="1612" y="1570"/>
                    </a:lnTo>
                    <a:lnTo>
                      <a:pt x="2114" y="1570"/>
                    </a:lnTo>
                    <a:lnTo>
                      <a:pt x="2197" y="1716"/>
                    </a:lnTo>
                    <a:lnTo>
                      <a:pt x="2239" y="1821"/>
                    </a:lnTo>
                    <a:lnTo>
                      <a:pt x="2407" y="2093"/>
                    </a:lnTo>
                    <a:lnTo>
                      <a:pt x="2386" y="2156"/>
                    </a:lnTo>
                    <a:lnTo>
                      <a:pt x="2490" y="2260"/>
                    </a:lnTo>
                    <a:lnTo>
                      <a:pt x="2490" y="2365"/>
                    </a:lnTo>
                    <a:lnTo>
                      <a:pt x="2407" y="2407"/>
                    </a:lnTo>
                    <a:lnTo>
                      <a:pt x="2407" y="2511"/>
                    </a:lnTo>
                    <a:lnTo>
                      <a:pt x="2449" y="2532"/>
                    </a:lnTo>
                    <a:lnTo>
                      <a:pt x="2449" y="2574"/>
                    </a:lnTo>
                    <a:lnTo>
                      <a:pt x="2595" y="2532"/>
                    </a:lnTo>
                    <a:lnTo>
                      <a:pt x="2637" y="2532"/>
                    </a:lnTo>
                    <a:lnTo>
                      <a:pt x="2867" y="2449"/>
                    </a:lnTo>
                    <a:lnTo>
                      <a:pt x="3014" y="2511"/>
                    </a:lnTo>
                    <a:lnTo>
                      <a:pt x="3055" y="2637"/>
                    </a:lnTo>
                    <a:lnTo>
                      <a:pt x="3181" y="2721"/>
                    </a:lnTo>
                    <a:lnTo>
                      <a:pt x="3160" y="2930"/>
                    </a:lnTo>
                    <a:lnTo>
                      <a:pt x="3139" y="3055"/>
                    </a:lnTo>
                    <a:lnTo>
                      <a:pt x="3286" y="3202"/>
                    </a:lnTo>
                    <a:lnTo>
                      <a:pt x="3369" y="3202"/>
                    </a:lnTo>
                    <a:lnTo>
                      <a:pt x="3537" y="3076"/>
                    </a:lnTo>
                    <a:lnTo>
                      <a:pt x="3578" y="3076"/>
                    </a:lnTo>
                    <a:lnTo>
                      <a:pt x="3683" y="3181"/>
                    </a:lnTo>
                    <a:lnTo>
                      <a:pt x="3704" y="3244"/>
                    </a:lnTo>
                    <a:lnTo>
                      <a:pt x="3704" y="3202"/>
                    </a:lnTo>
                    <a:lnTo>
                      <a:pt x="3809" y="3181"/>
                    </a:lnTo>
                    <a:lnTo>
                      <a:pt x="3976" y="2846"/>
                    </a:lnTo>
                    <a:lnTo>
                      <a:pt x="3976" y="2721"/>
                    </a:lnTo>
                    <a:lnTo>
                      <a:pt x="3955" y="2658"/>
                    </a:lnTo>
                    <a:lnTo>
                      <a:pt x="3850" y="2553"/>
                    </a:lnTo>
                    <a:lnTo>
                      <a:pt x="3850" y="2469"/>
                    </a:lnTo>
                    <a:lnTo>
                      <a:pt x="3913" y="2428"/>
                    </a:lnTo>
                    <a:lnTo>
                      <a:pt x="3997" y="2449"/>
                    </a:lnTo>
                    <a:lnTo>
                      <a:pt x="4018" y="2365"/>
                    </a:lnTo>
                    <a:lnTo>
                      <a:pt x="3955" y="2239"/>
                    </a:lnTo>
                    <a:lnTo>
                      <a:pt x="3871" y="2218"/>
                    </a:lnTo>
                    <a:lnTo>
                      <a:pt x="3871" y="2009"/>
                    </a:lnTo>
                    <a:lnTo>
                      <a:pt x="3892" y="1925"/>
                    </a:lnTo>
                    <a:lnTo>
                      <a:pt x="3871" y="1674"/>
                    </a:lnTo>
                    <a:lnTo>
                      <a:pt x="3809" y="1612"/>
                    </a:lnTo>
                    <a:lnTo>
                      <a:pt x="3809" y="1507"/>
                    </a:lnTo>
                    <a:lnTo>
                      <a:pt x="4060" y="1423"/>
                    </a:lnTo>
                    <a:lnTo>
                      <a:pt x="4081" y="1402"/>
                    </a:lnTo>
                    <a:lnTo>
                      <a:pt x="4081" y="1319"/>
                    </a:lnTo>
                    <a:lnTo>
                      <a:pt x="4018" y="1277"/>
                    </a:lnTo>
                    <a:lnTo>
                      <a:pt x="3871" y="1256"/>
                    </a:lnTo>
                    <a:lnTo>
                      <a:pt x="3871" y="1193"/>
                    </a:lnTo>
                    <a:lnTo>
                      <a:pt x="3850" y="1109"/>
                    </a:lnTo>
                    <a:lnTo>
                      <a:pt x="3850" y="1005"/>
                    </a:lnTo>
                    <a:lnTo>
                      <a:pt x="3767" y="1005"/>
                    </a:lnTo>
                    <a:lnTo>
                      <a:pt x="3704" y="1088"/>
                    </a:lnTo>
                    <a:lnTo>
                      <a:pt x="3599" y="1109"/>
                    </a:lnTo>
                    <a:lnTo>
                      <a:pt x="3599" y="1109"/>
                    </a:lnTo>
                    <a:lnTo>
                      <a:pt x="3662" y="963"/>
                    </a:lnTo>
                    <a:lnTo>
                      <a:pt x="3767" y="796"/>
                    </a:lnTo>
                    <a:lnTo>
                      <a:pt x="3767" y="754"/>
                    </a:lnTo>
                    <a:lnTo>
                      <a:pt x="3641" y="733"/>
                    </a:lnTo>
                    <a:lnTo>
                      <a:pt x="3578" y="670"/>
                    </a:lnTo>
                    <a:lnTo>
                      <a:pt x="3599" y="524"/>
                    </a:lnTo>
                    <a:lnTo>
                      <a:pt x="3558" y="377"/>
                    </a:lnTo>
                    <a:lnTo>
                      <a:pt x="3432" y="272"/>
                    </a:lnTo>
                    <a:lnTo>
                      <a:pt x="3390" y="231"/>
                    </a:lnTo>
                    <a:lnTo>
                      <a:pt x="3286" y="252"/>
                    </a:lnTo>
                    <a:lnTo>
                      <a:pt x="3265" y="314"/>
                    </a:lnTo>
                    <a:lnTo>
                      <a:pt x="3118" y="231"/>
                    </a:lnTo>
                    <a:lnTo>
                      <a:pt x="2972" y="231"/>
                    </a:lnTo>
                    <a:lnTo>
                      <a:pt x="2867" y="377"/>
                    </a:lnTo>
                    <a:lnTo>
                      <a:pt x="2804" y="419"/>
                    </a:lnTo>
                    <a:lnTo>
                      <a:pt x="2700" y="482"/>
                    </a:lnTo>
                    <a:lnTo>
                      <a:pt x="2532" y="482"/>
                    </a:lnTo>
                    <a:lnTo>
                      <a:pt x="2407" y="377"/>
                    </a:lnTo>
                    <a:lnTo>
                      <a:pt x="2323" y="356"/>
                    </a:lnTo>
                    <a:lnTo>
                      <a:pt x="2218" y="419"/>
                    </a:lnTo>
                    <a:lnTo>
                      <a:pt x="2135" y="377"/>
                    </a:lnTo>
                    <a:lnTo>
                      <a:pt x="2135" y="272"/>
                    </a:lnTo>
                    <a:lnTo>
                      <a:pt x="2009" y="272"/>
                    </a:lnTo>
                    <a:lnTo>
                      <a:pt x="1967" y="231"/>
                    </a:lnTo>
                    <a:lnTo>
                      <a:pt x="1863" y="210"/>
                    </a:lnTo>
                    <a:lnTo>
                      <a:pt x="1758" y="272"/>
                    </a:lnTo>
                    <a:lnTo>
                      <a:pt x="1570" y="210"/>
                    </a:lnTo>
                    <a:lnTo>
                      <a:pt x="1381" y="210"/>
                    </a:lnTo>
                    <a:lnTo>
                      <a:pt x="1277" y="126"/>
                    </a:lnTo>
                    <a:lnTo>
                      <a:pt x="1047" y="21"/>
                    </a:lnTo>
                    <a:lnTo>
                      <a:pt x="71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967" name="Google Shape;967;p32"/>
            <p:cNvSpPr/>
            <p:nvPr/>
          </p:nvSpPr>
          <p:spPr>
            <a:xfrm>
              <a:off x="938789" y="3393571"/>
              <a:ext cx="58830" cy="67116"/>
            </a:xfrm>
            <a:custGeom>
              <a:rect b="b" l="l" r="r" t="t"/>
              <a:pathLst>
                <a:path extrusionOk="0" h="1926" w="1612">
                  <a:moveTo>
                    <a:pt x="733" y="1"/>
                  </a:moveTo>
                  <a:lnTo>
                    <a:pt x="607" y="63"/>
                  </a:lnTo>
                  <a:lnTo>
                    <a:pt x="502" y="147"/>
                  </a:lnTo>
                  <a:lnTo>
                    <a:pt x="356" y="315"/>
                  </a:lnTo>
                  <a:lnTo>
                    <a:pt x="356" y="377"/>
                  </a:lnTo>
                  <a:lnTo>
                    <a:pt x="168" y="461"/>
                  </a:lnTo>
                  <a:lnTo>
                    <a:pt x="84" y="482"/>
                  </a:lnTo>
                  <a:lnTo>
                    <a:pt x="42" y="587"/>
                  </a:lnTo>
                  <a:lnTo>
                    <a:pt x="0" y="670"/>
                  </a:lnTo>
                  <a:lnTo>
                    <a:pt x="105" y="733"/>
                  </a:lnTo>
                  <a:lnTo>
                    <a:pt x="42" y="880"/>
                  </a:lnTo>
                  <a:lnTo>
                    <a:pt x="63" y="963"/>
                  </a:lnTo>
                  <a:lnTo>
                    <a:pt x="168" y="984"/>
                  </a:lnTo>
                  <a:lnTo>
                    <a:pt x="251" y="1172"/>
                  </a:lnTo>
                  <a:lnTo>
                    <a:pt x="251" y="1298"/>
                  </a:lnTo>
                  <a:lnTo>
                    <a:pt x="377" y="1424"/>
                  </a:lnTo>
                  <a:lnTo>
                    <a:pt x="482" y="1382"/>
                  </a:lnTo>
                  <a:lnTo>
                    <a:pt x="482" y="1403"/>
                  </a:lnTo>
                  <a:lnTo>
                    <a:pt x="419" y="1507"/>
                  </a:lnTo>
                  <a:lnTo>
                    <a:pt x="502" y="1591"/>
                  </a:lnTo>
                  <a:lnTo>
                    <a:pt x="586" y="1675"/>
                  </a:lnTo>
                  <a:lnTo>
                    <a:pt x="565" y="1737"/>
                  </a:lnTo>
                  <a:lnTo>
                    <a:pt x="691" y="1779"/>
                  </a:lnTo>
                  <a:lnTo>
                    <a:pt x="1005" y="1926"/>
                  </a:lnTo>
                  <a:lnTo>
                    <a:pt x="1046" y="1926"/>
                  </a:lnTo>
                  <a:lnTo>
                    <a:pt x="1088" y="1842"/>
                  </a:lnTo>
                  <a:lnTo>
                    <a:pt x="1151" y="1696"/>
                  </a:lnTo>
                  <a:lnTo>
                    <a:pt x="1298" y="1633"/>
                  </a:lnTo>
                  <a:lnTo>
                    <a:pt x="1402" y="1507"/>
                  </a:lnTo>
                  <a:lnTo>
                    <a:pt x="1402" y="1403"/>
                  </a:lnTo>
                  <a:lnTo>
                    <a:pt x="1444" y="1256"/>
                  </a:lnTo>
                  <a:lnTo>
                    <a:pt x="1528" y="1214"/>
                  </a:lnTo>
                  <a:lnTo>
                    <a:pt x="1528" y="1152"/>
                  </a:lnTo>
                  <a:lnTo>
                    <a:pt x="1549" y="1005"/>
                  </a:lnTo>
                  <a:lnTo>
                    <a:pt x="1570" y="1005"/>
                  </a:lnTo>
                  <a:lnTo>
                    <a:pt x="1570" y="963"/>
                  </a:lnTo>
                  <a:lnTo>
                    <a:pt x="1528" y="942"/>
                  </a:lnTo>
                  <a:lnTo>
                    <a:pt x="1528" y="838"/>
                  </a:lnTo>
                  <a:lnTo>
                    <a:pt x="1611" y="796"/>
                  </a:lnTo>
                  <a:lnTo>
                    <a:pt x="1611" y="691"/>
                  </a:lnTo>
                  <a:lnTo>
                    <a:pt x="1507" y="587"/>
                  </a:lnTo>
                  <a:lnTo>
                    <a:pt x="1528" y="524"/>
                  </a:lnTo>
                  <a:lnTo>
                    <a:pt x="1360" y="252"/>
                  </a:lnTo>
                  <a:lnTo>
                    <a:pt x="1318" y="147"/>
                  </a:lnTo>
                  <a:lnTo>
                    <a:pt x="12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32"/>
            <p:cNvSpPr/>
            <p:nvPr/>
          </p:nvSpPr>
          <p:spPr>
            <a:xfrm>
              <a:off x="976966" y="3424202"/>
              <a:ext cx="85544" cy="87537"/>
            </a:xfrm>
            <a:custGeom>
              <a:rect b="b" l="l" r="r" t="t"/>
              <a:pathLst>
                <a:path extrusionOk="0" h="2512" w="2344">
                  <a:moveTo>
                    <a:pt x="942" y="1"/>
                  </a:moveTo>
                  <a:lnTo>
                    <a:pt x="712" y="84"/>
                  </a:lnTo>
                  <a:lnTo>
                    <a:pt x="670" y="84"/>
                  </a:lnTo>
                  <a:lnTo>
                    <a:pt x="524" y="126"/>
                  </a:lnTo>
                  <a:lnTo>
                    <a:pt x="503" y="126"/>
                  </a:lnTo>
                  <a:lnTo>
                    <a:pt x="482" y="273"/>
                  </a:lnTo>
                  <a:lnTo>
                    <a:pt x="482" y="335"/>
                  </a:lnTo>
                  <a:lnTo>
                    <a:pt x="398" y="377"/>
                  </a:lnTo>
                  <a:lnTo>
                    <a:pt x="356" y="524"/>
                  </a:lnTo>
                  <a:lnTo>
                    <a:pt x="356" y="628"/>
                  </a:lnTo>
                  <a:lnTo>
                    <a:pt x="252" y="754"/>
                  </a:lnTo>
                  <a:lnTo>
                    <a:pt x="105" y="817"/>
                  </a:lnTo>
                  <a:lnTo>
                    <a:pt x="42" y="963"/>
                  </a:lnTo>
                  <a:lnTo>
                    <a:pt x="0" y="1047"/>
                  </a:lnTo>
                  <a:lnTo>
                    <a:pt x="168" y="1047"/>
                  </a:lnTo>
                  <a:lnTo>
                    <a:pt x="252" y="1109"/>
                  </a:lnTo>
                  <a:lnTo>
                    <a:pt x="210" y="1172"/>
                  </a:lnTo>
                  <a:lnTo>
                    <a:pt x="293" y="1235"/>
                  </a:lnTo>
                  <a:lnTo>
                    <a:pt x="461" y="1444"/>
                  </a:lnTo>
                  <a:lnTo>
                    <a:pt x="524" y="1444"/>
                  </a:lnTo>
                  <a:lnTo>
                    <a:pt x="775" y="1591"/>
                  </a:lnTo>
                  <a:lnTo>
                    <a:pt x="796" y="1591"/>
                  </a:lnTo>
                  <a:lnTo>
                    <a:pt x="1130" y="1967"/>
                  </a:lnTo>
                  <a:lnTo>
                    <a:pt x="1256" y="1988"/>
                  </a:lnTo>
                  <a:lnTo>
                    <a:pt x="1716" y="2302"/>
                  </a:lnTo>
                  <a:lnTo>
                    <a:pt x="2260" y="2511"/>
                  </a:lnTo>
                  <a:lnTo>
                    <a:pt x="2260" y="2386"/>
                  </a:lnTo>
                  <a:lnTo>
                    <a:pt x="2197" y="2281"/>
                  </a:lnTo>
                  <a:lnTo>
                    <a:pt x="2260" y="2156"/>
                  </a:lnTo>
                  <a:lnTo>
                    <a:pt x="2239" y="2072"/>
                  </a:lnTo>
                  <a:lnTo>
                    <a:pt x="2260" y="1967"/>
                  </a:lnTo>
                  <a:lnTo>
                    <a:pt x="2302" y="1884"/>
                  </a:lnTo>
                  <a:lnTo>
                    <a:pt x="2260" y="1800"/>
                  </a:lnTo>
                  <a:lnTo>
                    <a:pt x="2344" y="1758"/>
                  </a:lnTo>
                  <a:lnTo>
                    <a:pt x="2302" y="1653"/>
                  </a:lnTo>
                  <a:lnTo>
                    <a:pt x="2239" y="1633"/>
                  </a:lnTo>
                  <a:lnTo>
                    <a:pt x="2156" y="1570"/>
                  </a:lnTo>
                  <a:lnTo>
                    <a:pt x="2093" y="1465"/>
                  </a:lnTo>
                  <a:lnTo>
                    <a:pt x="2030" y="1444"/>
                  </a:lnTo>
                  <a:lnTo>
                    <a:pt x="1967" y="1444"/>
                  </a:lnTo>
                  <a:lnTo>
                    <a:pt x="1884" y="1361"/>
                  </a:lnTo>
                  <a:lnTo>
                    <a:pt x="1779" y="1361"/>
                  </a:lnTo>
                  <a:lnTo>
                    <a:pt x="1758" y="1381"/>
                  </a:lnTo>
                  <a:lnTo>
                    <a:pt x="1653" y="1361"/>
                  </a:lnTo>
                  <a:lnTo>
                    <a:pt x="1633" y="1256"/>
                  </a:lnTo>
                  <a:lnTo>
                    <a:pt x="1716" y="1151"/>
                  </a:lnTo>
                  <a:lnTo>
                    <a:pt x="1821" y="942"/>
                  </a:lnTo>
                  <a:lnTo>
                    <a:pt x="1758" y="837"/>
                  </a:lnTo>
                  <a:lnTo>
                    <a:pt x="1779" y="796"/>
                  </a:lnTo>
                  <a:lnTo>
                    <a:pt x="1758" y="733"/>
                  </a:lnTo>
                  <a:lnTo>
                    <a:pt x="1653" y="628"/>
                  </a:lnTo>
                  <a:lnTo>
                    <a:pt x="1612" y="628"/>
                  </a:lnTo>
                  <a:lnTo>
                    <a:pt x="1444" y="754"/>
                  </a:lnTo>
                  <a:lnTo>
                    <a:pt x="1361" y="754"/>
                  </a:lnTo>
                  <a:lnTo>
                    <a:pt x="1214" y="607"/>
                  </a:lnTo>
                  <a:lnTo>
                    <a:pt x="1235" y="482"/>
                  </a:lnTo>
                  <a:lnTo>
                    <a:pt x="1256" y="273"/>
                  </a:lnTo>
                  <a:lnTo>
                    <a:pt x="1130" y="189"/>
                  </a:lnTo>
                  <a:lnTo>
                    <a:pt x="1089" y="63"/>
                  </a:lnTo>
                  <a:lnTo>
                    <a:pt x="94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32"/>
            <p:cNvSpPr/>
            <p:nvPr/>
          </p:nvSpPr>
          <p:spPr>
            <a:xfrm>
              <a:off x="1036531" y="3381201"/>
              <a:ext cx="130616" cy="131271"/>
            </a:xfrm>
            <a:custGeom>
              <a:rect b="b" l="l" r="r" t="t"/>
              <a:pathLst>
                <a:path extrusionOk="0" h="3767" w="3579">
                  <a:moveTo>
                    <a:pt x="1905" y="0"/>
                  </a:moveTo>
                  <a:lnTo>
                    <a:pt x="1821" y="63"/>
                  </a:lnTo>
                  <a:lnTo>
                    <a:pt x="1716" y="209"/>
                  </a:lnTo>
                  <a:lnTo>
                    <a:pt x="1549" y="167"/>
                  </a:lnTo>
                  <a:lnTo>
                    <a:pt x="1507" y="105"/>
                  </a:lnTo>
                  <a:lnTo>
                    <a:pt x="1549" y="63"/>
                  </a:lnTo>
                  <a:lnTo>
                    <a:pt x="1381" y="42"/>
                  </a:lnTo>
                  <a:lnTo>
                    <a:pt x="1193" y="84"/>
                  </a:lnTo>
                  <a:lnTo>
                    <a:pt x="1193" y="146"/>
                  </a:lnTo>
                  <a:lnTo>
                    <a:pt x="1151" y="167"/>
                  </a:lnTo>
                  <a:lnTo>
                    <a:pt x="921" y="167"/>
                  </a:lnTo>
                  <a:lnTo>
                    <a:pt x="775" y="84"/>
                  </a:lnTo>
                  <a:lnTo>
                    <a:pt x="712" y="84"/>
                  </a:lnTo>
                  <a:lnTo>
                    <a:pt x="503" y="209"/>
                  </a:lnTo>
                  <a:lnTo>
                    <a:pt x="252" y="293"/>
                  </a:lnTo>
                  <a:lnTo>
                    <a:pt x="252" y="398"/>
                  </a:lnTo>
                  <a:lnTo>
                    <a:pt x="314" y="460"/>
                  </a:lnTo>
                  <a:lnTo>
                    <a:pt x="335" y="711"/>
                  </a:lnTo>
                  <a:lnTo>
                    <a:pt x="314" y="795"/>
                  </a:lnTo>
                  <a:lnTo>
                    <a:pt x="314" y="1004"/>
                  </a:lnTo>
                  <a:lnTo>
                    <a:pt x="398" y="1025"/>
                  </a:lnTo>
                  <a:lnTo>
                    <a:pt x="461" y="1151"/>
                  </a:lnTo>
                  <a:lnTo>
                    <a:pt x="440" y="1235"/>
                  </a:lnTo>
                  <a:lnTo>
                    <a:pt x="356" y="1214"/>
                  </a:lnTo>
                  <a:lnTo>
                    <a:pt x="293" y="1255"/>
                  </a:lnTo>
                  <a:lnTo>
                    <a:pt x="293" y="1339"/>
                  </a:lnTo>
                  <a:lnTo>
                    <a:pt x="398" y="1444"/>
                  </a:lnTo>
                  <a:lnTo>
                    <a:pt x="419" y="1507"/>
                  </a:lnTo>
                  <a:lnTo>
                    <a:pt x="419" y="1632"/>
                  </a:lnTo>
                  <a:lnTo>
                    <a:pt x="252" y="1967"/>
                  </a:lnTo>
                  <a:lnTo>
                    <a:pt x="147" y="1988"/>
                  </a:lnTo>
                  <a:lnTo>
                    <a:pt x="147" y="2030"/>
                  </a:lnTo>
                  <a:lnTo>
                    <a:pt x="126" y="2071"/>
                  </a:lnTo>
                  <a:lnTo>
                    <a:pt x="189" y="2176"/>
                  </a:lnTo>
                  <a:lnTo>
                    <a:pt x="84" y="2385"/>
                  </a:lnTo>
                  <a:lnTo>
                    <a:pt x="1" y="2490"/>
                  </a:lnTo>
                  <a:lnTo>
                    <a:pt x="21" y="2595"/>
                  </a:lnTo>
                  <a:lnTo>
                    <a:pt x="126" y="2615"/>
                  </a:lnTo>
                  <a:lnTo>
                    <a:pt x="147" y="2595"/>
                  </a:lnTo>
                  <a:lnTo>
                    <a:pt x="252" y="2595"/>
                  </a:lnTo>
                  <a:lnTo>
                    <a:pt x="335" y="2678"/>
                  </a:lnTo>
                  <a:lnTo>
                    <a:pt x="398" y="2678"/>
                  </a:lnTo>
                  <a:lnTo>
                    <a:pt x="461" y="2699"/>
                  </a:lnTo>
                  <a:lnTo>
                    <a:pt x="524" y="2804"/>
                  </a:lnTo>
                  <a:lnTo>
                    <a:pt x="607" y="2867"/>
                  </a:lnTo>
                  <a:lnTo>
                    <a:pt x="670" y="2887"/>
                  </a:lnTo>
                  <a:lnTo>
                    <a:pt x="712" y="2992"/>
                  </a:lnTo>
                  <a:lnTo>
                    <a:pt x="628" y="3034"/>
                  </a:lnTo>
                  <a:lnTo>
                    <a:pt x="670" y="3118"/>
                  </a:lnTo>
                  <a:lnTo>
                    <a:pt x="628" y="3201"/>
                  </a:lnTo>
                  <a:lnTo>
                    <a:pt x="607" y="3306"/>
                  </a:lnTo>
                  <a:lnTo>
                    <a:pt x="628" y="3390"/>
                  </a:lnTo>
                  <a:lnTo>
                    <a:pt x="565" y="3515"/>
                  </a:lnTo>
                  <a:lnTo>
                    <a:pt x="628" y="3620"/>
                  </a:lnTo>
                  <a:lnTo>
                    <a:pt x="628" y="3745"/>
                  </a:lnTo>
                  <a:lnTo>
                    <a:pt x="712" y="3766"/>
                  </a:lnTo>
                  <a:lnTo>
                    <a:pt x="879" y="3599"/>
                  </a:lnTo>
                  <a:lnTo>
                    <a:pt x="1026" y="3599"/>
                  </a:lnTo>
                  <a:lnTo>
                    <a:pt x="1068" y="3536"/>
                  </a:lnTo>
                  <a:lnTo>
                    <a:pt x="1465" y="3390"/>
                  </a:lnTo>
                  <a:lnTo>
                    <a:pt x="1465" y="3327"/>
                  </a:lnTo>
                  <a:lnTo>
                    <a:pt x="1674" y="3306"/>
                  </a:lnTo>
                  <a:lnTo>
                    <a:pt x="2449" y="3306"/>
                  </a:lnTo>
                  <a:lnTo>
                    <a:pt x="2742" y="3201"/>
                  </a:lnTo>
                  <a:lnTo>
                    <a:pt x="3014" y="3327"/>
                  </a:lnTo>
                  <a:lnTo>
                    <a:pt x="3034" y="3201"/>
                  </a:lnTo>
                  <a:lnTo>
                    <a:pt x="3139" y="3180"/>
                  </a:lnTo>
                  <a:lnTo>
                    <a:pt x="3223" y="3306"/>
                  </a:lnTo>
                  <a:lnTo>
                    <a:pt x="3244" y="3285"/>
                  </a:lnTo>
                  <a:lnTo>
                    <a:pt x="3348" y="3285"/>
                  </a:lnTo>
                  <a:lnTo>
                    <a:pt x="3453" y="3243"/>
                  </a:lnTo>
                  <a:lnTo>
                    <a:pt x="3453" y="3097"/>
                  </a:lnTo>
                  <a:lnTo>
                    <a:pt x="3390" y="2992"/>
                  </a:lnTo>
                  <a:lnTo>
                    <a:pt x="3265" y="2971"/>
                  </a:lnTo>
                  <a:lnTo>
                    <a:pt x="3244" y="2804"/>
                  </a:lnTo>
                  <a:lnTo>
                    <a:pt x="3160" y="2595"/>
                  </a:lnTo>
                  <a:lnTo>
                    <a:pt x="3076" y="2511"/>
                  </a:lnTo>
                  <a:lnTo>
                    <a:pt x="3118" y="2469"/>
                  </a:lnTo>
                  <a:lnTo>
                    <a:pt x="3139" y="2448"/>
                  </a:lnTo>
                  <a:lnTo>
                    <a:pt x="3139" y="2176"/>
                  </a:lnTo>
                  <a:lnTo>
                    <a:pt x="3181" y="2092"/>
                  </a:lnTo>
                  <a:lnTo>
                    <a:pt x="3223" y="1967"/>
                  </a:lnTo>
                  <a:lnTo>
                    <a:pt x="3244" y="1883"/>
                  </a:lnTo>
                  <a:lnTo>
                    <a:pt x="3244" y="1758"/>
                  </a:lnTo>
                  <a:lnTo>
                    <a:pt x="3432" y="1507"/>
                  </a:lnTo>
                  <a:lnTo>
                    <a:pt x="3537" y="1423"/>
                  </a:lnTo>
                  <a:lnTo>
                    <a:pt x="3537" y="1318"/>
                  </a:lnTo>
                  <a:lnTo>
                    <a:pt x="3578" y="1193"/>
                  </a:lnTo>
                  <a:lnTo>
                    <a:pt x="3537" y="1025"/>
                  </a:lnTo>
                  <a:lnTo>
                    <a:pt x="3453" y="942"/>
                  </a:lnTo>
                  <a:lnTo>
                    <a:pt x="3453" y="879"/>
                  </a:lnTo>
                  <a:lnTo>
                    <a:pt x="3390" y="732"/>
                  </a:lnTo>
                  <a:lnTo>
                    <a:pt x="3453" y="565"/>
                  </a:lnTo>
                  <a:lnTo>
                    <a:pt x="3453" y="502"/>
                  </a:lnTo>
                  <a:lnTo>
                    <a:pt x="3327" y="502"/>
                  </a:lnTo>
                  <a:lnTo>
                    <a:pt x="3244" y="418"/>
                  </a:lnTo>
                  <a:lnTo>
                    <a:pt x="3160" y="418"/>
                  </a:lnTo>
                  <a:lnTo>
                    <a:pt x="3055" y="502"/>
                  </a:lnTo>
                  <a:lnTo>
                    <a:pt x="2930" y="523"/>
                  </a:lnTo>
                  <a:lnTo>
                    <a:pt x="2742" y="460"/>
                  </a:lnTo>
                  <a:lnTo>
                    <a:pt x="2658" y="356"/>
                  </a:lnTo>
                  <a:lnTo>
                    <a:pt x="2553" y="293"/>
                  </a:lnTo>
                  <a:lnTo>
                    <a:pt x="2449" y="293"/>
                  </a:lnTo>
                  <a:lnTo>
                    <a:pt x="2407" y="251"/>
                  </a:lnTo>
                  <a:lnTo>
                    <a:pt x="2302" y="251"/>
                  </a:lnTo>
                  <a:lnTo>
                    <a:pt x="2093" y="146"/>
                  </a:lnTo>
                  <a:lnTo>
                    <a:pt x="192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32"/>
            <p:cNvSpPr/>
            <p:nvPr/>
          </p:nvSpPr>
          <p:spPr>
            <a:xfrm>
              <a:off x="1148800" y="3370259"/>
              <a:ext cx="89376" cy="133466"/>
            </a:xfrm>
            <a:custGeom>
              <a:rect b="b" l="l" r="r" t="t"/>
              <a:pathLst>
                <a:path extrusionOk="0" h="3830" w="2449">
                  <a:moveTo>
                    <a:pt x="1674" y="0"/>
                  </a:moveTo>
                  <a:lnTo>
                    <a:pt x="1549" y="63"/>
                  </a:lnTo>
                  <a:lnTo>
                    <a:pt x="1402" y="63"/>
                  </a:lnTo>
                  <a:lnTo>
                    <a:pt x="1193" y="105"/>
                  </a:lnTo>
                  <a:lnTo>
                    <a:pt x="419" y="105"/>
                  </a:lnTo>
                  <a:lnTo>
                    <a:pt x="210" y="147"/>
                  </a:lnTo>
                  <a:lnTo>
                    <a:pt x="189" y="272"/>
                  </a:lnTo>
                  <a:lnTo>
                    <a:pt x="251" y="460"/>
                  </a:lnTo>
                  <a:lnTo>
                    <a:pt x="293" y="502"/>
                  </a:lnTo>
                  <a:lnTo>
                    <a:pt x="377" y="670"/>
                  </a:lnTo>
                  <a:lnTo>
                    <a:pt x="377" y="816"/>
                  </a:lnTo>
                  <a:lnTo>
                    <a:pt x="377" y="879"/>
                  </a:lnTo>
                  <a:lnTo>
                    <a:pt x="314" y="1046"/>
                  </a:lnTo>
                  <a:lnTo>
                    <a:pt x="377" y="1193"/>
                  </a:lnTo>
                  <a:lnTo>
                    <a:pt x="377" y="1256"/>
                  </a:lnTo>
                  <a:lnTo>
                    <a:pt x="461" y="1339"/>
                  </a:lnTo>
                  <a:lnTo>
                    <a:pt x="502" y="1507"/>
                  </a:lnTo>
                  <a:lnTo>
                    <a:pt x="461" y="1632"/>
                  </a:lnTo>
                  <a:lnTo>
                    <a:pt x="461" y="1737"/>
                  </a:lnTo>
                  <a:lnTo>
                    <a:pt x="356" y="1821"/>
                  </a:lnTo>
                  <a:lnTo>
                    <a:pt x="168" y="2072"/>
                  </a:lnTo>
                  <a:lnTo>
                    <a:pt x="168" y="2197"/>
                  </a:lnTo>
                  <a:lnTo>
                    <a:pt x="147" y="2281"/>
                  </a:lnTo>
                  <a:lnTo>
                    <a:pt x="105" y="2406"/>
                  </a:lnTo>
                  <a:lnTo>
                    <a:pt x="63" y="2490"/>
                  </a:lnTo>
                  <a:lnTo>
                    <a:pt x="63" y="2762"/>
                  </a:lnTo>
                  <a:lnTo>
                    <a:pt x="42" y="2783"/>
                  </a:lnTo>
                  <a:lnTo>
                    <a:pt x="0" y="2825"/>
                  </a:lnTo>
                  <a:lnTo>
                    <a:pt x="84" y="2909"/>
                  </a:lnTo>
                  <a:lnTo>
                    <a:pt x="168" y="3118"/>
                  </a:lnTo>
                  <a:lnTo>
                    <a:pt x="189" y="3285"/>
                  </a:lnTo>
                  <a:lnTo>
                    <a:pt x="314" y="3306"/>
                  </a:lnTo>
                  <a:lnTo>
                    <a:pt x="377" y="3411"/>
                  </a:lnTo>
                  <a:lnTo>
                    <a:pt x="377" y="3557"/>
                  </a:lnTo>
                  <a:lnTo>
                    <a:pt x="272" y="3599"/>
                  </a:lnTo>
                  <a:lnTo>
                    <a:pt x="168" y="3599"/>
                  </a:lnTo>
                  <a:lnTo>
                    <a:pt x="147" y="3620"/>
                  </a:lnTo>
                  <a:lnTo>
                    <a:pt x="168" y="3662"/>
                  </a:lnTo>
                  <a:lnTo>
                    <a:pt x="482" y="3725"/>
                  </a:lnTo>
                  <a:lnTo>
                    <a:pt x="712" y="3829"/>
                  </a:lnTo>
                  <a:lnTo>
                    <a:pt x="1214" y="3599"/>
                  </a:lnTo>
                  <a:lnTo>
                    <a:pt x="1549" y="3557"/>
                  </a:lnTo>
                  <a:lnTo>
                    <a:pt x="1863" y="3306"/>
                  </a:lnTo>
                  <a:lnTo>
                    <a:pt x="2135" y="3181"/>
                  </a:lnTo>
                  <a:lnTo>
                    <a:pt x="2448" y="3118"/>
                  </a:lnTo>
                  <a:lnTo>
                    <a:pt x="2386" y="3034"/>
                  </a:lnTo>
                  <a:lnTo>
                    <a:pt x="2302" y="2971"/>
                  </a:lnTo>
                  <a:lnTo>
                    <a:pt x="2260" y="2929"/>
                  </a:lnTo>
                  <a:lnTo>
                    <a:pt x="2197" y="2804"/>
                  </a:lnTo>
                  <a:lnTo>
                    <a:pt x="2176" y="2657"/>
                  </a:lnTo>
                  <a:lnTo>
                    <a:pt x="2197" y="2490"/>
                  </a:lnTo>
                  <a:lnTo>
                    <a:pt x="2197" y="2448"/>
                  </a:lnTo>
                  <a:lnTo>
                    <a:pt x="2260" y="2302"/>
                  </a:lnTo>
                  <a:lnTo>
                    <a:pt x="2260" y="1967"/>
                  </a:lnTo>
                  <a:lnTo>
                    <a:pt x="2197" y="1883"/>
                  </a:lnTo>
                  <a:lnTo>
                    <a:pt x="2239" y="1674"/>
                  </a:lnTo>
                  <a:lnTo>
                    <a:pt x="2176" y="1611"/>
                  </a:lnTo>
                  <a:lnTo>
                    <a:pt x="2239" y="1528"/>
                  </a:lnTo>
                  <a:lnTo>
                    <a:pt x="2197" y="1423"/>
                  </a:lnTo>
                  <a:lnTo>
                    <a:pt x="2155" y="1360"/>
                  </a:lnTo>
                  <a:lnTo>
                    <a:pt x="2176" y="1297"/>
                  </a:lnTo>
                  <a:lnTo>
                    <a:pt x="2197" y="1214"/>
                  </a:lnTo>
                  <a:lnTo>
                    <a:pt x="2197" y="1004"/>
                  </a:lnTo>
                  <a:lnTo>
                    <a:pt x="2155" y="1004"/>
                  </a:lnTo>
                  <a:lnTo>
                    <a:pt x="2093" y="942"/>
                  </a:lnTo>
                  <a:lnTo>
                    <a:pt x="2093" y="732"/>
                  </a:lnTo>
                  <a:lnTo>
                    <a:pt x="2135" y="586"/>
                  </a:lnTo>
                  <a:lnTo>
                    <a:pt x="1988" y="502"/>
                  </a:lnTo>
                  <a:lnTo>
                    <a:pt x="1946" y="419"/>
                  </a:lnTo>
                  <a:lnTo>
                    <a:pt x="1821" y="293"/>
                  </a:lnTo>
                  <a:lnTo>
                    <a:pt x="1821" y="209"/>
                  </a:lnTo>
                  <a:lnTo>
                    <a:pt x="1758" y="168"/>
                  </a:lnTo>
                  <a:lnTo>
                    <a:pt x="171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32"/>
            <p:cNvSpPr/>
            <p:nvPr/>
          </p:nvSpPr>
          <p:spPr>
            <a:xfrm>
              <a:off x="1211432" y="3370259"/>
              <a:ext cx="42772" cy="108655"/>
            </a:xfrm>
            <a:custGeom>
              <a:rect b="b" l="l" r="r" t="t"/>
              <a:pathLst>
                <a:path extrusionOk="0" h="3118" w="1172">
                  <a:moveTo>
                    <a:pt x="0" y="0"/>
                  </a:moveTo>
                  <a:lnTo>
                    <a:pt x="42" y="168"/>
                  </a:lnTo>
                  <a:lnTo>
                    <a:pt x="105" y="209"/>
                  </a:lnTo>
                  <a:lnTo>
                    <a:pt x="105" y="293"/>
                  </a:lnTo>
                  <a:lnTo>
                    <a:pt x="230" y="419"/>
                  </a:lnTo>
                  <a:lnTo>
                    <a:pt x="272" y="502"/>
                  </a:lnTo>
                  <a:lnTo>
                    <a:pt x="419" y="586"/>
                  </a:lnTo>
                  <a:lnTo>
                    <a:pt x="377" y="732"/>
                  </a:lnTo>
                  <a:lnTo>
                    <a:pt x="377" y="942"/>
                  </a:lnTo>
                  <a:lnTo>
                    <a:pt x="439" y="1004"/>
                  </a:lnTo>
                  <a:lnTo>
                    <a:pt x="481" y="1004"/>
                  </a:lnTo>
                  <a:lnTo>
                    <a:pt x="481" y="1214"/>
                  </a:lnTo>
                  <a:lnTo>
                    <a:pt x="460" y="1297"/>
                  </a:lnTo>
                  <a:lnTo>
                    <a:pt x="439" y="1360"/>
                  </a:lnTo>
                  <a:lnTo>
                    <a:pt x="481" y="1423"/>
                  </a:lnTo>
                  <a:lnTo>
                    <a:pt x="523" y="1528"/>
                  </a:lnTo>
                  <a:lnTo>
                    <a:pt x="460" y="1611"/>
                  </a:lnTo>
                  <a:lnTo>
                    <a:pt x="523" y="1674"/>
                  </a:lnTo>
                  <a:lnTo>
                    <a:pt x="481" y="1883"/>
                  </a:lnTo>
                  <a:lnTo>
                    <a:pt x="544" y="1967"/>
                  </a:lnTo>
                  <a:lnTo>
                    <a:pt x="544" y="2302"/>
                  </a:lnTo>
                  <a:lnTo>
                    <a:pt x="481" y="2448"/>
                  </a:lnTo>
                  <a:lnTo>
                    <a:pt x="481" y="2490"/>
                  </a:lnTo>
                  <a:lnTo>
                    <a:pt x="460" y="2657"/>
                  </a:lnTo>
                  <a:lnTo>
                    <a:pt x="481" y="2804"/>
                  </a:lnTo>
                  <a:lnTo>
                    <a:pt x="544" y="2929"/>
                  </a:lnTo>
                  <a:lnTo>
                    <a:pt x="586" y="2971"/>
                  </a:lnTo>
                  <a:lnTo>
                    <a:pt x="670" y="3034"/>
                  </a:lnTo>
                  <a:lnTo>
                    <a:pt x="732" y="3118"/>
                  </a:lnTo>
                  <a:lnTo>
                    <a:pt x="774" y="3118"/>
                  </a:lnTo>
                  <a:lnTo>
                    <a:pt x="1088" y="2929"/>
                  </a:lnTo>
                  <a:lnTo>
                    <a:pt x="1151" y="2929"/>
                  </a:lnTo>
                  <a:lnTo>
                    <a:pt x="1172" y="2825"/>
                  </a:lnTo>
                  <a:lnTo>
                    <a:pt x="1088" y="2699"/>
                  </a:lnTo>
                  <a:lnTo>
                    <a:pt x="1088" y="2553"/>
                  </a:lnTo>
                  <a:lnTo>
                    <a:pt x="1046" y="2385"/>
                  </a:lnTo>
                  <a:lnTo>
                    <a:pt x="1067" y="1716"/>
                  </a:lnTo>
                  <a:lnTo>
                    <a:pt x="1067" y="1611"/>
                  </a:lnTo>
                  <a:lnTo>
                    <a:pt x="1109" y="1528"/>
                  </a:lnTo>
                  <a:lnTo>
                    <a:pt x="1109" y="1402"/>
                  </a:lnTo>
                  <a:lnTo>
                    <a:pt x="1088" y="1297"/>
                  </a:lnTo>
                  <a:lnTo>
                    <a:pt x="1088" y="1130"/>
                  </a:lnTo>
                  <a:lnTo>
                    <a:pt x="1046" y="900"/>
                  </a:lnTo>
                  <a:lnTo>
                    <a:pt x="900" y="586"/>
                  </a:lnTo>
                  <a:lnTo>
                    <a:pt x="858" y="565"/>
                  </a:lnTo>
                  <a:lnTo>
                    <a:pt x="774" y="481"/>
                  </a:lnTo>
                  <a:lnTo>
                    <a:pt x="649" y="398"/>
                  </a:lnTo>
                  <a:lnTo>
                    <a:pt x="628" y="209"/>
                  </a:lnTo>
                  <a:lnTo>
                    <a:pt x="649" y="168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32"/>
            <p:cNvSpPr/>
            <p:nvPr/>
          </p:nvSpPr>
          <p:spPr>
            <a:xfrm>
              <a:off x="1234316" y="3342556"/>
              <a:ext cx="65727" cy="131271"/>
            </a:xfrm>
            <a:custGeom>
              <a:rect b="b" l="l" r="r" t="t"/>
              <a:pathLst>
                <a:path extrusionOk="0" h="3767" w="1801">
                  <a:moveTo>
                    <a:pt x="1047" y="0"/>
                  </a:moveTo>
                  <a:lnTo>
                    <a:pt x="984" y="105"/>
                  </a:lnTo>
                  <a:lnTo>
                    <a:pt x="1005" y="147"/>
                  </a:lnTo>
                  <a:lnTo>
                    <a:pt x="900" y="209"/>
                  </a:lnTo>
                  <a:lnTo>
                    <a:pt x="838" y="209"/>
                  </a:lnTo>
                  <a:lnTo>
                    <a:pt x="838" y="272"/>
                  </a:lnTo>
                  <a:lnTo>
                    <a:pt x="691" y="439"/>
                  </a:lnTo>
                  <a:lnTo>
                    <a:pt x="628" y="439"/>
                  </a:lnTo>
                  <a:lnTo>
                    <a:pt x="440" y="544"/>
                  </a:lnTo>
                  <a:lnTo>
                    <a:pt x="356" y="523"/>
                  </a:lnTo>
                  <a:lnTo>
                    <a:pt x="252" y="565"/>
                  </a:lnTo>
                  <a:lnTo>
                    <a:pt x="252" y="670"/>
                  </a:lnTo>
                  <a:lnTo>
                    <a:pt x="168" y="753"/>
                  </a:lnTo>
                  <a:lnTo>
                    <a:pt x="168" y="858"/>
                  </a:lnTo>
                  <a:lnTo>
                    <a:pt x="43" y="900"/>
                  </a:lnTo>
                  <a:lnTo>
                    <a:pt x="22" y="963"/>
                  </a:lnTo>
                  <a:lnTo>
                    <a:pt x="1" y="1004"/>
                  </a:lnTo>
                  <a:lnTo>
                    <a:pt x="22" y="1193"/>
                  </a:lnTo>
                  <a:lnTo>
                    <a:pt x="147" y="1276"/>
                  </a:lnTo>
                  <a:lnTo>
                    <a:pt x="231" y="1360"/>
                  </a:lnTo>
                  <a:lnTo>
                    <a:pt x="273" y="1381"/>
                  </a:lnTo>
                  <a:lnTo>
                    <a:pt x="419" y="1695"/>
                  </a:lnTo>
                  <a:lnTo>
                    <a:pt x="461" y="1925"/>
                  </a:lnTo>
                  <a:lnTo>
                    <a:pt x="461" y="2092"/>
                  </a:lnTo>
                  <a:lnTo>
                    <a:pt x="482" y="2197"/>
                  </a:lnTo>
                  <a:lnTo>
                    <a:pt x="482" y="2323"/>
                  </a:lnTo>
                  <a:lnTo>
                    <a:pt x="440" y="2406"/>
                  </a:lnTo>
                  <a:lnTo>
                    <a:pt x="440" y="2511"/>
                  </a:lnTo>
                  <a:lnTo>
                    <a:pt x="419" y="3180"/>
                  </a:lnTo>
                  <a:lnTo>
                    <a:pt x="461" y="3348"/>
                  </a:lnTo>
                  <a:lnTo>
                    <a:pt x="461" y="3494"/>
                  </a:lnTo>
                  <a:lnTo>
                    <a:pt x="545" y="3620"/>
                  </a:lnTo>
                  <a:lnTo>
                    <a:pt x="524" y="3724"/>
                  </a:lnTo>
                  <a:lnTo>
                    <a:pt x="733" y="3766"/>
                  </a:lnTo>
                  <a:lnTo>
                    <a:pt x="1110" y="3620"/>
                  </a:lnTo>
                  <a:lnTo>
                    <a:pt x="1152" y="3620"/>
                  </a:lnTo>
                  <a:lnTo>
                    <a:pt x="1110" y="3515"/>
                  </a:lnTo>
                  <a:lnTo>
                    <a:pt x="1152" y="3243"/>
                  </a:lnTo>
                  <a:lnTo>
                    <a:pt x="1110" y="3139"/>
                  </a:lnTo>
                  <a:lnTo>
                    <a:pt x="1152" y="3055"/>
                  </a:lnTo>
                  <a:lnTo>
                    <a:pt x="1110" y="2825"/>
                  </a:lnTo>
                  <a:lnTo>
                    <a:pt x="1110" y="2720"/>
                  </a:lnTo>
                  <a:lnTo>
                    <a:pt x="1110" y="2657"/>
                  </a:lnTo>
                  <a:lnTo>
                    <a:pt x="1089" y="2616"/>
                  </a:lnTo>
                  <a:lnTo>
                    <a:pt x="1110" y="2553"/>
                  </a:lnTo>
                  <a:lnTo>
                    <a:pt x="1089" y="2469"/>
                  </a:lnTo>
                  <a:lnTo>
                    <a:pt x="1089" y="2427"/>
                  </a:lnTo>
                  <a:lnTo>
                    <a:pt x="1089" y="2302"/>
                  </a:lnTo>
                  <a:lnTo>
                    <a:pt x="1110" y="2218"/>
                  </a:lnTo>
                  <a:lnTo>
                    <a:pt x="1110" y="2113"/>
                  </a:lnTo>
                  <a:lnTo>
                    <a:pt x="1152" y="2051"/>
                  </a:lnTo>
                  <a:lnTo>
                    <a:pt x="1256" y="2009"/>
                  </a:lnTo>
                  <a:lnTo>
                    <a:pt x="1298" y="2009"/>
                  </a:lnTo>
                  <a:lnTo>
                    <a:pt x="1361" y="1946"/>
                  </a:lnTo>
                  <a:lnTo>
                    <a:pt x="1403" y="1841"/>
                  </a:lnTo>
                  <a:lnTo>
                    <a:pt x="1486" y="1716"/>
                  </a:lnTo>
                  <a:lnTo>
                    <a:pt x="1528" y="1611"/>
                  </a:lnTo>
                  <a:lnTo>
                    <a:pt x="1612" y="1569"/>
                  </a:lnTo>
                  <a:lnTo>
                    <a:pt x="1696" y="1569"/>
                  </a:lnTo>
                  <a:lnTo>
                    <a:pt x="1716" y="1507"/>
                  </a:lnTo>
                  <a:lnTo>
                    <a:pt x="1591" y="1381"/>
                  </a:lnTo>
                  <a:lnTo>
                    <a:pt x="1591" y="1318"/>
                  </a:lnTo>
                  <a:lnTo>
                    <a:pt x="1633" y="1255"/>
                  </a:lnTo>
                  <a:lnTo>
                    <a:pt x="1779" y="1255"/>
                  </a:lnTo>
                  <a:lnTo>
                    <a:pt x="1800" y="1172"/>
                  </a:lnTo>
                  <a:lnTo>
                    <a:pt x="1737" y="963"/>
                  </a:lnTo>
                  <a:lnTo>
                    <a:pt x="1716" y="837"/>
                  </a:lnTo>
                  <a:lnTo>
                    <a:pt x="1570" y="691"/>
                  </a:lnTo>
                  <a:lnTo>
                    <a:pt x="1528" y="628"/>
                  </a:lnTo>
                  <a:lnTo>
                    <a:pt x="1570" y="481"/>
                  </a:lnTo>
                  <a:lnTo>
                    <a:pt x="1591" y="481"/>
                  </a:lnTo>
                  <a:lnTo>
                    <a:pt x="1465" y="314"/>
                  </a:lnTo>
                  <a:lnTo>
                    <a:pt x="1319" y="272"/>
                  </a:lnTo>
                  <a:lnTo>
                    <a:pt x="1214" y="147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32"/>
            <p:cNvSpPr/>
            <p:nvPr/>
          </p:nvSpPr>
          <p:spPr>
            <a:xfrm>
              <a:off x="1491703" y="3116507"/>
              <a:ext cx="219919" cy="333978"/>
            </a:xfrm>
            <a:custGeom>
              <a:rect b="b" l="l" r="r" t="t"/>
              <a:pathLst>
                <a:path extrusionOk="0" h="9584" w="6026">
                  <a:moveTo>
                    <a:pt x="1318" y="1"/>
                  </a:moveTo>
                  <a:lnTo>
                    <a:pt x="690" y="252"/>
                  </a:lnTo>
                  <a:lnTo>
                    <a:pt x="732" y="336"/>
                  </a:lnTo>
                  <a:lnTo>
                    <a:pt x="1025" y="1110"/>
                  </a:lnTo>
                  <a:lnTo>
                    <a:pt x="1004" y="1277"/>
                  </a:lnTo>
                  <a:lnTo>
                    <a:pt x="962" y="1361"/>
                  </a:lnTo>
                  <a:lnTo>
                    <a:pt x="1360" y="1821"/>
                  </a:lnTo>
                  <a:lnTo>
                    <a:pt x="1339" y="2030"/>
                  </a:lnTo>
                  <a:lnTo>
                    <a:pt x="1255" y="2114"/>
                  </a:lnTo>
                  <a:lnTo>
                    <a:pt x="1109" y="3202"/>
                  </a:lnTo>
                  <a:lnTo>
                    <a:pt x="1130" y="4039"/>
                  </a:lnTo>
                  <a:lnTo>
                    <a:pt x="167" y="5022"/>
                  </a:lnTo>
                  <a:lnTo>
                    <a:pt x="126" y="5085"/>
                  </a:lnTo>
                  <a:lnTo>
                    <a:pt x="0" y="5085"/>
                  </a:lnTo>
                  <a:lnTo>
                    <a:pt x="0" y="5169"/>
                  </a:lnTo>
                  <a:lnTo>
                    <a:pt x="21" y="5901"/>
                  </a:lnTo>
                  <a:lnTo>
                    <a:pt x="105" y="5922"/>
                  </a:lnTo>
                  <a:lnTo>
                    <a:pt x="272" y="6131"/>
                  </a:lnTo>
                  <a:lnTo>
                    <a:pt x="335" y="6278"/>
                  </a:lnTo>
                  <a:lnTo>
                    <a:pt x="628" y="6424"/>
                  </a:lnTo>
                  <a:lnTo>
                    <a:pt x="753" y="6529"/>
                  </a:lnTo>
                  <a:lnTo>
                    <a:pt x="795" y="6717"/>
                  </a:lnTo>
                  <a:lnTo>
                    <a:pt x="837" y="6759"/>
                  </a:lnTo>
                  <a:lnTo>
                    <a:pt x="858" y="6864"/>
                  </a:lnTo>
                  <a:lnTo>
                    <a:pt x="942" y="7031"/>
                  </a:lnTo>
                  <a:lnTo>
                    <a:pt x="942" y="7115"/>
                  </a:lnTo>
                  <a:lnTo>
                    <a:pt x="921" y="7157"/>
                  </a:lnTo>
                  <a:lnTo>
                    <a:pt x="900" y="7219"/>
                  </a:lnTo>
                  <a:lnTo>
                    <a:pt x="962" y="7282"/>
                  </a:lnTo>
                  <a:lnTo>
                    <a:pt x="921" y="7429"/>
                  </a:lnTo>
                  <a:lnTo>
                    <a:pt x="837" y="7491"/>
                  </a:lnTo>
                  <a:lnTo>
                    <a:pt x="858" y="7596"/>
                  </a:lnTo>
                  <a:lnTo>
                    <a:pt x="962" y="7763"/>
                  </a:lnTo>
                  <a:lnTo>
                    <a:pt x="1046" y="7805"/>
                  </a:lnTo>
                  <a:lnTo>
                    <a:pt x="1067" y="7910"/>
                  </a:lnTo>
                  <a:lnTo>
                    <a:pt x="1234" y="8056"/>
                  </a:lnTo>
                  <a:lnTo>
                    <a:pt x="1276" y="8077"/>
                  </a:lnTo>
                  <a:lnTo>
                    <a:pt x="1234" y="8119"/>
                  </a:lnTo>
                  <a:lnTo>
                    <a:pt x="1151" y="8098"/>
                  </a:lnTo>
                  <a:lnTo>
                    <a:pt x="1067" y="8077"/>
                  </a:lnTo>
                  <a:lnTo>
                    <a:pt x="942" y="8056"/>
                  </a:lnTo>
                  <a:lnTo>
                    <a:pt x="900" y="8077"/>
                  </a:lnTo>
                  <a:lnTo>
                    <a:pt x="795" y="8056"/>
                  </a:lnTo>
                  <a:lnTo>
                    <a:pt x="690" y="8077"/>
                  </a:lnTo>
                  <a:lnTo>
                    <a:pt x="628" y="8056"/>
                  </a:lnTo>
                  <a:lnTo>
                    <a:pt x="439" y="8056"/>
                  </a:lnTo>
                  <a:lnTo>
                    <a:pt x="439" y="8161"/>
                  </a:lnTo>
                  <a:lnTo>
                    <a:pt x="418" y="8203"/>
                  </a:lnTo>
                  <a:lnTo>
                    <a:pt x="418" y="8307"/>
                  </a:lnTo>
                  <a:lnTo>
                    <a:pt x="418" y="8370"/>
                  </a:lnTo>
                  <a:lnTo>
                    <a:pt x="502" y="8412"/>
                  </a:lnTo>
                  <a:lnTo>
                    <a:pt x="502" y="8496"/>
                  </a:lnTo>
                  <a:lnTo>
                    <a:pt x="607" y="8517"/>
                  </a:lnTo>
                  <a:lnTo>
                    <a:pt x="816" y="8705"/>
                  </a:lnTo>
                  <a:lnTo>
                    <a:pt x="1025" y="8914"/>
                  </a:lnTo>
                  <a:lnTo>
                    <a:pt x="1109" y="8998"/>
                  </a:lnTo>
                  <a:lnTo>
                    <a:pt x="1214" y="9144"/>
                  </a:lnTo>
                  <a:lnTo>
                    <a:pt x="1276" y="9312"/>
                  </a:lnTo>
                  <a:lnTo>
                    <a:pt x="1318" y="9416"/>
                  </a:lnTo>
                  <a:lnTo>
                    <a:pt x="1360" y="9458"/>
                  </a:lnTo>
                  <a:lnTo>
                    <a:pt x="1381" y="9584"/>
                  </a:lnTo>
                  <a:lnTo>
                    <a:pt x="1486" y="9584"/>
                  </a:lnTo>
                  <a:lnTo>
                    <a:pt x="1590" y="9563"/>
                  </a:lnTo>
                  <a:lnTo>
                    <a:pt x="1758" y="9563"/>
                  </a:lnTo>
                  <a:lnTo>
                    <a:pt x="1799" y="9437"/>
                  </a:lnTo>
                  <a:lnTo>
                    <a:pt x="1799" y="9312"/>
                  </a:lnTo>
                  <a:lnTo>
                    <a:pt x="1883" y="9249"/>
                  </a:lnTo>
                  <a:lnTo>
                    <a:pt x="1946" y="9312"/>
                  </a:lnTo>
                  <a:lnTo>
                    <a:pt x="1988" y="9437"/>
                  </a:lnTo>
                  <a:lnTo>
                    <a:pt x="2051" y="9479"/>
                  </a:lnTo>
                  <a:lnTo>
                    <a:pt x="2155" y="9458"/>
                  </a:lnTo>
                  <a:lnTo>
                    <a:pt x="2281" y="9354"/>
                  </a:lnTo>
                  <a:lnTo>
                    <a:pt x="2469" y="9312"/>
                  </a:lnTo>
                  <a:lnTo>
                    <a:pt x="2595" y="9207"/>
                  </a:lnTo>
                  <a:lnTo>
                    <a:pt x="2929" y="9123"/>
                  </a:lnTo>
                  <a:lnTo>
                    <a:pt x="3097" y="9123"/>
                  </a:lnTo>
                  <a:lnTo>
                    <a:pt x="3159" y="9019"/>
                  </a:lnTo>
                  <a:lnTo>
                    <a:pt x="3327" y="8914"/>
                  </a:lnTo>
                  <a:lnTo>
                    <a:pt x="3306" y="8831"/>
                  </a:lnTo>
                  <a:lnTo>
                    <a:pt x="3243" y="8831"/>
                  </a:lnTo>
                  <a:lnTo>
                    <a:pt x="3139" y="8726"/>
                  </a:lnTo>
                  <a:lnTo>
                    <a:pt x="3159" y="8621"/>
                  </a:lnTo>
                  <a:lnTo>
                    <a:pt x="3243" y="8579"/>
                  </a:lnTo>
                  <a:lnTo>
                    <a:pt x="3327" y="8600"/>
                  </a:lnTo>
                  <a:lnTo>
                    <a:pt x="3452" y="8579"/>
                  </a:lnTo>
                  <a:lnTo>
                    <a:pt x="3557" y="8621"/>
                  </a:lnTo>
                  <a:lnTo>
                    <a:pt x="3683" y="8642"/>
                  </a:lnTo>
                  <a:lnTo>
                    <a:pt x="3850" y="8621"/>
                  </a:lnTo>
                  <a:lnTo>
                    <a:pt x="4080" y="8600"/>
                  </a:lnTo>
                  <a:lnTo>
                    <a:pt x="4185" y="8517"/>
                  </a:lnTo>
                  <a:lnTo>
                    <a:pt x="4289" y="8475"/>
                  </a:lnTo>
                  <a:lnTo>
                    <a:pt x="4310" y="8370"/>
                  </a:lnTo>
                  <a:lnTo>
                    <a:pt x="4289" y="8286"/>
                  </a:lnTo>
                  <a:lnTo>
                    <a:pt x="4310" y="8182"/>
                  </a:lnTo>
                  <a:lnTo>
                    <a:pt x="4394" y="8119"/>
                  </a:lnTo>
                  <a:lnTo>
                    <a:pt x="4394" y="8056"/>
                  </a:lnTo>
                  <a:lnTo>
                    <a:pt x="4478" y="7952"/>
                  </a:lnTo>
                  <a:lnTo>
                    <a:pt x="4520" y="7973"/>
                  </a:lnTo>
                  <a:lnTo>
                    <a:pt x="4582" y="7973"/>
                  </a:lnTo>
                  <a:lnTo>
                    <a:pt x="4687" y="7805"/>
                  </a:lnTo>
                  <a:lnTo>
                    <a:pt x="4771" y="7784"/>
                  </a:lnTo>
                  <a:lnTo>
                    <a:pt x="4729" y="7701"/>
                  </a:lnTo>
                  <a:lnTo>
                    <a:pt x="4771" y="7638"/>
                  </a:lnTo>
                  <a:lnTo>
                    <a:pt x="4917" y="7554"/>
                  </a:lnTo>
                  <a:lnTo>
                    <a:pt x="5022" y="7470"/>
                  </a:lnTo>
                  <a:lnTo>
                    <a:pt x="5147" y="7470"/>
                  </a:lnTo>
                  <a:lnTo>
                    <a:pt x="5231" y="7533"/>
                  </a:lnTo>
                  <a:lnTo>
                    <a:pt x="5356" y="7450"/>
                  </a:lnTo>
                  <a:lnTo>
                    <a:pt x="5398" y="7387"/>
                  </a:lnTo>
                  <a:lnTo>
                    <a:pt x="5419" y="7366"/>
                  </a:lnTo>
                  <a:lnTo>
                    <a:pt x="5419" y="7282"/>
                  </a:lnTo>
                  <a:lnTo>
                    <a:pt x="5461" y="7219"/>
                  </a:lnTo>
                  <a:lnTo>
                    <a:pt x="5419" y="7136"/>
                  </a:lnTo>
                  <a:lnTo>
                    <a:pt x="5189" y="7052"/>
                  </a:lnTo>
                  <a:lnTo>
                    <a:pt x="5147" y="6947"/>
                  </a:lnTo>
                  <a:lnTo>
                    <a:pt x="5147" y="6822"/>
                  </a:lnTo>
                  <a:lnTo>
                    <a:pt x="5105" y="6717"/>
                  </a:lnTo>
                  <a:lnTo>
                    <a:pt x="5147" y="6634"/>
                  </a:lnTo>
                  <a:lnTo>
                    <a:pt x="5084" y="6592"/>
                  </a:lnTo>
                  <a:lnTo>
                    <a:pt x="5126" y="6529"/>
                  </a:lnTo>
                  <a:lnTo>
                    <a:pt x="5126" y="6445"/>
                  </a:lnTo>
                  <a:lnTo>
                    <a:pt x="5084" y="6424"/>
                  </a:lnTo>
                  <a:lnTo>
                    <a:pt x="4938" y="6529"/>
                  </a:lnTo>
                  <a:lnTo>
                    <a:pt x="4875" y="6445"/>
                  </a:lnTo>
                  <a:lnTo>
                    <a:pt x="4875" y="6320"/>
                  </a:lnTo>
                  <a:lnTo>
                    <a:pt x="5043" y="6131"/>
                  </a:lnTo>
                  <a:lnTo>
                    <a:pt x="5105" y="6027"/>
                  </a:lnTo>
                  <a:lnTo>
                    <a:pt x="5084" y="5922"/>
                  </a:lnTo>
                  <a:lnTo>
                    <a:pt x="4980" y="5880"/>
                  </a:lnTo>
                  <a:lnTo>
                    <a:pt x="5001" y="5797"/>
                  </a:lnTo>
                  <a:lnTo>
                    <a:pt x="5126" y="5713"/>
                  </a:lnTo>
                  <a:lnTo>
                    <a:pt x="5189" y="5587"/>
                  </a:lnTo>
                  <a:lnTo>
                    <a:pt x="5126" y="5545"/>
                  </a:lnTo>
                  <a:lnTo>
                    <a:pt x="5105" y="5441"/>
                  </a:lnTo>
                  <a:lnTo>
                    <a:pt x="5210" y="5357"/>
                  </a:lnTo>
                  <a:lnTo>
                    <a:pt x="5252" y="5357"/>
                  </a:lnTo>
                  <a:lnTo>
                    <a:pt x="5461" y="5085"/>
                  </a:lnTo>
                  <a:lnTo>
                    <a:pt x="5524" y="4960"/>
                  </a:lnTo>
                  <a:lnTo>
                    <a:pt x="5461" y="4876"/>
                  </a:lnTo>
                  <a:lnTo>
                    <a:pt x="5461" y="4750"/>
                  </a:lnTo>
                  <a:lnTo>
                    <a:pt x="5566" y="4667"/>
                  </a:lnTo>
                  <a:lnTo>
                    <a:pt x="5712" y="4667"/>
                  </a:lnTo>
                  <a:lnTo>
                    <a:pt x="5817" y="4729"/>
                  </a:lnTo>
                  <a:lnTo>
                    <a:pt x="5921" y="4646"/>
                  </a:lnTo>
                  <a:lnTo>
                    <a:pt x="6026" y="4625"/>
                  </a:lnTo>
                  <a:lnTo>
                    <a:pt x="5963" y="2344"/>
                  </a:lnTo>
                  <a:lnTo>
                    <a:pt x="13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32"/>
            <p:cNvSpPr/>
            <p:nvPr/>
          </p:nvSpPr>
          <p:spPr>
            <a:xfrm>
              <a:off x="1464950" y="3332346"/>
              <a:ext cx="6898" cy="3659"/>
            </a:xfrm>
            <a:custGeom>
              <a:rect b="b" l="l" r="r" t="t"/>
              <a:pathLst>
                <a:path extrusionOk="0" h="105" w="189">
                  <a:moveTo>
                    <a:pt x="189" y="0"/>
                  </a:moveTo>
                  <a:lnTo>
                    <a:pt x="1" y="42"/>
                  </a:lnTo>
                  <a:lnTo>
                    <a:pt x="63" y="105"/>
                  </a:lnTo>
                  <a:lnTo>
                    <a:pt x="168" y="84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32"/>
            <p:cNvSpPr/>
            <p:nvPr/>
          </p:nvSpPr>
          <p:spPr>
            <a:xfrm>
              <a:off x="1219826" y="3120897"/>
              <a:ext cx="321521" cy="238461"/>
            </a:xfrm>
            <a:custGeom>
              <a:rect b="b" l="l" r="r" t="t"/>
              <a:pathLst>
                <a:path extrusionOk="0" h="6843" w="8810">
                  <a:moveTo>
                    <a:pt x="6507" y="0"/>
                  </a:moveTo>
                  <a:lnTo>
                    <a:pt x="3913" y="1590"/>
                  </a:lnTo>
                  <a:lnTo>
                    <a:pt x="3181" y="2239"/>
                  </a:lnTo>
                  <a:lnTo>
                    <a:pt x="2323" y="2448"/>
                  </a:lnTo>
                  <a:lnTo>
                    <a:pt x="2302" y="3578"/>
                  </a:lnTo>
                  <a:lnTo>
                    <a:pt x="2239" y="4080"/>
                  </a:lnTo>
                  <a:lnTo>
                    <a:pt x="2176" y="4164"/>
                  </a:lnTo>
                  <a:lnTo>
                    <a:pt x="2134" y="4331"/>
                  </a:lnTo>
                  <a:lnTo>
                    <a:pt x="2093" y="4478"/>
                  </a:lnTo>
                  <a:lnTo>
                    <a:pt x="1800" y="4624"/>
                  </a:lnTo>
                  <a:lnTo>
                    <a:pt x="1653" y="4729"/>
                  </a:lnTo>
                  <a:lnTo>
                    <a:pt x="1465" y="4729"/>
                  </a:lnTo>
                  <a:lnTo>
                    <a:pt x="1297" y="4834"/>
                  </a:lnTo>
                  <a:lnTo>
                    <a:pt x="942" y="4834"/>
                  </a:lnTo>
                  <a:lnTo>
                    <a:pt x="774" y="4917"/>
                  </a:lnTo>
                  <a:lnTo>
                    <a:pt x="649" y="4917"/>
                  </a:lnTo>
                  <a:lnTo>
                    <a:pt x="251" y="4938"/>
                  </a:lnTo>
                  <a:lnTo>
                    <a:pt x="126" y="4917"/>
                  </a:lnTo>
                  <a:lnTo>
                    <a:pt x="84" y="5001"/>
                  </a:lnTo>
                  <a:lnTo>
                    <a:pt x="84" y="5147"/>
                  </a:lnTo>
                  <a:lnTo>
                    <a:pt x="0" y="5252"/>
                  </a:lnTo>
                  <a:lnTo>
                    <a:pt x="0" y="5440"/>
                  </a:lnTo>
                  <a:lnTo>
                    <a:pt x="544" y="5796"/>
                  </a:lnTo>
                  <a:lnTo>
                    <a:pt x="544" y="6047"/>
                  </a:lnTo>
                  <a:lnTo>
                    <a:pt x="753" y="6173"/>
                  </a:lnTo>
                  <a:lnTo>
                    <a:pt x="984" y="6047"/>
                  </a:lnTo>
                  <a:lnTo>
                    <a:pt x="1067" y="6089"/>
                  </a:lnTo>
                  <a:lnTo>
                    <a:pt x="1067" y="6152"/>
                  </a:lnTo>
                  <a:lnTo>
                    <a:pt x="1130" y="6194"/>
                  </a:lnTo>
                  <a:lnTo>
                    <a:pt x="1130" y="6298"/>
                  </a:lnTo>
                  <a:lnTo>
                    <a:pt x="1067" y="6403"/>
                  </a:lnTo>
                  <a:lnTo>
                    <a:pt x="1193" y="6570"/>
                  </a:lnTo>
                  <a:lnTo>
                    <a:pt x="1297" y="6570"/>
                  </a:lnTo>
                  <a:lnTo>
                    <a:pt x="1402" y="6508"/>
                  </a:lnTo>
                  <a:lnTo>
                    <a:pt x="1381" y="6466"/>
                  </a:lnTo>
                  <a:lnTo>
                    <a:pt x="1444" y="6361"/>
                  </a:lnTo>
                  <a:lnTo>
                    <a:pt x="1611" y="6508"/>
                  </a:lnTo>
                  <a:lnTo>
                    <a:pt x="1716" y="6633"/>
                  </a:lnTo>
                  <a:lnTo>
                    <a:pt x="1862" y="6675"/>
                  </a:lnTo>
                  <a:lnTo>
                    <a:pt x="1988" y="6842"/>
                  </a:lnTo>
                  <a:lnTo>
                    <a:pt x="2072" y="6780"/>
                  </a:lnTo>
                  <a:lnTo>
                    <a:pt x="2072" y="6717"/>
                  </a:lnTo>
                  <a:lnTo>
                    <a:pt x="2009" y="6696"/>
                  </a:lnTo>
                  <a:lnTo>
                    <a:pt x="1925" y="6528"/>
                  </a:lnTo>
                  <a:lnTo>
                    <a:pt x="1967" y="6487"/>
                  </a:lnTo>
                  <a:lnTo>
                    <a:pt x="1967" y="6403"/>
                  </a:lnTo>
                  <a:lnTo>
                    <a:pt x="2072" y="6298"/>
                  </a:lnTo>
                  <a:lnTo>
                    <a:pt x="2176" y="6298"/>
                  </a:lnTo>
                  <a:lnTo>
                    <a:pt x="2176" y="6215"/>
                  </a:lnTo>
                  <a:lnTo>
                    <a:pt x="2113" y="6173"/>
                  </a:lnTo>
                  <a:lnTo>
                    <a:pt x="2093" y="6068"/>
                  </a:lnTo>
                  <a:lnTo>
                    <a:pt x="2113" y="6005"/>
                  </a:lnTo>
                  <a:lnTo>
                    <a:pt x="2134" y="5984"/>
                  </a:lnTo>
                  <a:lnTo>
                    <a:pt x="2113" y="5943"/>
                  </a:lnTo>
                  <a:lnTo>
                    <a:pt x="2113" y="5880"/>
                  </a:lnTo>
                  <a:lnTo>
                    <a:pt x="2239" y="5775"/>
                  </a:lnTo>
                  <a:lnTo>
                    <a:pt x="2323" y="5754"/>
                  </a:lnTo>
                  <a:lnTo>
                    <a:pt x="2385" y="5733"/>
                  </a:lnTo>
                  <a:lnTo>
                    <a:pt x="2490" y="5692"/>
                  </a:lnTo>
                  <a:lnTo>
                    <a:pt x="2804" y="5692"/>
                  </a:lnTo>
                  <a:lnTo>
                    <a:pt x="2846" y="5650"/>
                  </a:lnTo>
                  <a:lnTo>
                    <a:pt x="2930" y="5650"/>
                  </a:lnTo>
                  <a:lnTo>
                    <a:pt x="3013" y="5671"/>
                  </a:lnTo>
                  <a:lnTo>
                    <a:pt x="3160" y="5692"/>
                  </a:lnTo>
                  <a:lnTo>
                    <a:pt x="3243" y="5733"/>
                  </a:lnTo>
                  <a:lnTo>
                    <a:pt x="3327" y="5754"/>
                  </a:lnTo>
                  <a:lnTo>
                    <a:pt x="3494" y="5796"/>
                  </a:lnTo>
                  <a:lnTo>
                    <a:pt x="3557" y="5880"/>
                  </a:lnTo>
                  <a:lnTo>
                    <a:pt x="3683" y="6068"/>
                  </a:lnTo>
                  <a:lnTo>
                    <a:pt x="3787" y="6152"/>
                  </a:lnTo>
                  <a:lnTo>
                    <a:pt x="3850" y="6110"/>
                  </a:lnTo>
                  <a:lnTo>
                    <a:pt x="3913" y="6047"/>
                  </a:lnTo>
                  <a:lnTo>
                    <a:pt x="3997" y="6005"/>
                  </a:lnTo>
                  <a:lnTo>
                    <a:pt x="4080" y="5984"/>
                  </a:lnTo>
                  <a:lnTo>
                    <a:pt x="4227" y="5964"/>
                  </a:lnTo>
                  <a:lnTo>
                    <a:pt x="4269" y="5943"/>
                  </a:lnTo>
                  <a:lnTo>
                    <a:pt x="4373" y="5943"/>
                  </a:lnTo>
                  <a:lnTo>
                    <a:pt x="4478" y="6005"/>
                  </a:lnTo>
                  <a:lnTo>
                    <a:pt x="4478" y="6068"/>
                  </a:lnTo>
                  <a:lnTo>
                    <a:pt x="4582" y="6089"/>
                  </a:lnTo>
                  <a:lnTo>
                    <a:pt x="4750" y="6194"/>
                  </a:lnTo>
                  <a:lnTo>
                    <a:pt x="4896" y="6215"/>
                  </a:lnTo>
                  <a:lnTo>
                    <a:pt x="5126" y="6298"/>
                  </a:lnTo>
                  <a:lnTo>
                    <a:pt x="5231" y="6319"/>
                  </a:lnTo>
                  <a:lnTo>
                    <a:pt x="5357" y="6256"/>
                  </a:lnTo>
                  <a:lnTo>
                    <a:pt x="5524" y="6047"/>
                  </a:lnTo>
                  <a:lnTo>
                    <a:pt x="5629" y="5984"/>
                  </a:lnTo>
                  <a:lnTo>
                    <a:pt x="5943" y="6005"/>
                  </a:lnTo>
                  <a:lnTo>
                    <a:pt x="6068" y="5964"/>
                  </a:lnTo>
                  <a:lnTo>
                    <a:pt x="6319" y="5984"/>
                  </a:lnTo>
                  <a:lnTo>
                    <a:pt x="6507" y="6068"/>
                  </a:lnTo>
                  <a:lnTo>
                    <a:pt x="6675" y="6089"/>
                  </a:lnTo>
                  <a:lnTo>
                    <a:pt x="6717" y="6110"/>
                  </a:lnTo>
                  <a:lnTo>
                    <a:pt x="6905" y="6068"/>
                  </a:lnTo>
                  <a:lnTo>
                    <a:pt x="6926" y="6047"/>
                  </a:lnTo>
                  <a:lnTo>
                    <a:pt x="7031" y="5984"/>
                  </a:lnTo>
                  <a:lnTo>
                    <a:pt x="7093" y="5943"/>
                  </a:lnTo>
                  <a:lnTo>
                    <a:pt x="7156" y="5901"/>
                  </a:lnTo>
                  <a:lnTo>
                    <a:pt x="7240" y="5943"/>
                  </a:lnTo>
                  <a:lnTo>
                    <a:pt x="7303" y="5901"/>
                  </a:lnTo>
                  <a:lnTo>
                    <a:pt x="7323" y="5838"/>
                  </a:lnTo>
                  <a:lnTo>
                    <a:pt x="7365" y="5733"/>
                  </a:lnTo>
                  <a:lnTo>
                    <a:pt x="7470" y="5775"/>
                  </a:lnTo>
                  <a:lnTo>
                    <a:pt x="7470" y="5775"/>
                  </a:lnTo>
                  <a:lnTo>
                    <a:pt x="7449" y="5043"/>
                  </a:lnTo>
                  <a:lnTo>
                    <a:pt x="7449" y="4959"/>
                  </a:lnTo>
                  <a:lnTo>
                    <a:pt x="7575" y="4959"/>
                  </a:lnTo>
                  <a:lnTo>
                    <a:pt x="7616" y="4896"/>
                  </a:lnTo>
                  <a:lnTo>
                    <a:pt x="8579" y="3913"/>
                  </a:lnTo>
                  <a:lnTo>
                    <a:pt x="8558" y="3076"/>
                  </a:lnTo>
                  <a:lnTo>
                    <a:pt x="8704" y="1988"/>
                  </a:lnTo>
                  <a:lnTo>
                    <a:pt x="8788" y="1904"/>
                  </a:lnTo>
                  <a:lnTo>
                    <a:pt x="8809" y="1695"/>
                  </a:lnTo>
                  <a:lnTo>
                    <a:pt x="8411" y="1235"/>
                  </a:lnTo>
                  <a:lnTo>
                    <a:pt x="8453" y="1151"/>
                  </a:lnTo>
                  <a:lnTo>
                    <a:pt x="8474" y="984"/>
                  </a:lnTo>
                  <a:lnTo>
                    <a:pt x="8181" y="210"/>
                  </a:lnTo>
                  <a:lnTo>
                    <a:pt x="8139" y="126"/>
                  </a:lnTo>
                  <a:lnTo>
                    <a:pt x="7616" y="335"/>
                  </a:lnTo>
                  <a:lnTo>
                    <a:pt x="7512" y="230"/>
                  </a:lnTo>
                  <a:lnTo>
                    <a:pt x="65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6CBC2"/>
                </a:solidFill>
              </a:endParaRPr>
            </a:p>
          </p:txBody>
        </p:sp>
        <p:sp>
          <p:nvSpPr>
            <p:cNvPr id="976" name="Google Shape;976;p32"/>
            <p:cNvSpPr/>
            <p:nvPr/>
          </p:nvSpPr>
          <p:spPr>
            <a:xfrm>
              <a:off x="1274026" y="3317745"/>
              <a:ext cx="241341" cy="197620"/>
            </a:xfrm>
            <a:custGeom>
              <a:rect b="b" l="l" r="r" t="t"/>
              <a:pathLst>
                <a:path extrusionOk="0" h="5671" w="6613">
                  <a:moveTo>
                    <a:pt x="1361" y="1"/>
                  </a:moveTo>
                  <a:lnTo>
                    <a:pt x="1319" y="43"/>
                  </a:lnTo>
                  <a:lnTo>
                    <a:pt x="1005" y="43"/>
                  </a:lnTo>
                  <a:lnTo>
                    <a:pt x="900" y="84"/>
                  </a:lnTo>
                  <a:lnTo>
                    <a:pt x="838" y="105"/>
                  </a:lnTo>
                  <a:lnTo>
                    <a:pt x="754" y="126"/>
                  </a:lnTo>
                  <a:lnTo>
                    <a:pt x="628" y="231"/>
                  </a:lnTo>
                  <a:lnTo>
                    <a:pt x="628" y="294"/>
                  </a:lnTo>
                  <a:lnTo>
                    <a:pt x="649" y="335"/>
                  </a:lnTo>
                  <a:lnTo>
                    <a:pt x="628" y="356"/>
                  </a:lnTo>
                  <a:lnTo>
                    <a:pt x="608" y="419"/>
                  </a:lnTo>
                  <a:lnTo>
                    <a:pt x="628" y="524"/>
                  </a:lnTo>
                  <a:lnTo>
                    <a:pt x="691" y="566"/>
                  </a:lnTo>
                  <a:lnTo>
                    <a:pt x="691" y="649"/>
                  </a:lnTo>
                  <a:lnTo>
                    <a:pt x="587" y="649"/>
                  </a:lnTo>
                  <a:lnTo>
                    <a:pt x="482" y="754"/>
                  </a:lnTo>
                  <a:lnTo>
                    <a:pt x="482" y="838"/>
                  </a:lnTo>
                  <a:lnTo>
                    <a:pt x="440" y="879"/>
                  </a:lnTo>
                  <a:lnTo>
                    <a:pt x="524" y="1047"/>
                  </a:lnTo>
                  <a:lnTo>
                    <a:pt x="587" y="1068"/>
                  </a:lnTo>
                  <a:lnTo>
                    <a:pt x="587" y="1131"/>
                  </a:lnTo>
                  <a:lnTo>
                    <a:pt x="503" y="1193"/>
                  </a:lnTo>
                  <a:lnTo>
                    <a:pt x="482" y="1193"/>
                  </a:lnTo>
                  <a:lnTo>
                    <a:pt x="440" y="1340"/>
                  </a:lnTo>
                  <a:lnTo>
                    <a:pt x="482" y="1403"/>
                  </a:lnTo>
                  <a:lnTo>
                    <a:pt x="628" y="1549"/>
                  </a:lnTo>
                  <a:lnTo>
                    <a:pt x="649" y="1675"/>
                  </a:lnTo>
                  <a:lnTo>
                    <a:pt x="712" y="1884"/>
                  </a:lnTo>
                  <a:lnTo>
                    <a:pt x="691" y="1967"/>
                  </a:lnTo>
                  <a:lnTo>
                    <a:pt x="545" y="1967"/>
                  </a:lnTo>
                  <a:lnTo>
                    <a:pt x="503" y="2030"/>
                  </a:lnTo>
                  <a:lnTo>
                    <a:pt x="503" y="2093"/>
                  </a:lnTo>
                  <a:lnTo>
                    <a:pt x="628" y="2219"/>
                  </a:lnTo>
                  <a:lnTo>
                    <a:pt x="608" y="2281"/>
                  </a:lnTo>
                  <a:lnTo>
                    <a:pt x="524" y="2281"/>
                  </a:lnTo>
                  <a:lnTo>
                    <a:pt x="440" y="2323"/>
                  </a:lnTo>
                  <a:lnTo>
                    <a:pt x="398" y="2428"/>
                  </a:lnTo>
                  <a:lnTo>
                    <a:pt x="315" y="2553"/>
                  </a:lnTo>
                  <a:lnTo>
                    <a:pt x="273" y="2658"/>
                  </a:lnTo>
                  <a:lnTo>
                    <a:pt x="210" y="2721"/>
                  </a:lnTo>
                  <a:lnTo>
                    <a:pt x="168" y="2721"/>
                  </a:lnTo>
                  <a:lnTo>
                    <a:pt x="64" y="2763"/>
                  </a:lnTo>
                  <a:lnTo>
                    <a:pt x="22" y="2825"/>
                  </a:lnTo>
                  <a:lnTo>
                    <a:pt x="22" y="2930"/>
                  </a:lnTo>
                  <a:lnTo>
                    <a:pt x="1" y="3014"/>
                  </a:lnTo>
                  <a:lnTo>
                    <a:pt x="1" y="3139"/>
                  </a:lnTo>
                  <a:lnTo>
                    <a:pt x="1" y="3181"/>
                  </a:lnTo>
                  <a:lnTo>
                    <a:pt x="22" y="3265"/>
                  </a:lnTo>
                  <a:lnTo>
                    <a:pt x="1" y="3328"/>
                  </a:lnTo>
                  <a:lnTo>
                    <a:pt x="22" y="3369"/>
                  </a:lnTo>
                  <a:lnTo>
                    <a:pt x="22" y="3432"/>
                  </a:lnTo>
                  <a:lnTo>
                    <a:pt x="22" y="3537"/>
                  </a:lnTo>
                  <a:lnTo>
                    <a:pt x="64" y="3767"/>
                  </a:lnTo>
                  <a:lnTo>
                    <a:pt x="22" y="3851"/>
                  </a:lnTo>
                  <a:lnTo>
                    <a:pt x="64" y="3955"/>
                  </a:lnTo>
                  <a:lnTo>
                    <a:pt x="22" y="4227"/>
                  </a:lnTo>
                  <a:lnTo>
                    <a:pt x="64" y="4332"/>
                  </a:lnTo>
                  <a:lnTo>
                    <a:pt x="294" y="4395"/>
                  </a:lnTo>
                  <a:lnTo>
                    <a:pt x="482" y="4311"/>
                  </a:lnTo>
                  <a:lnTo>
                    <a:pt x="900" y="4541"/>
                  </a:lnTo>
                  <a:lnTo>
                    <a:pt x="1131" y="4750"/>
                  </a:lnTo>
                  <a:lnTo>
                    <a:pt x="1256" y="5043"/>
                  </a:lnTo>
                  <a:lnTo>
                    <a:pt x="1256" y="5232"/>
                  </a:lnTo>
                  <a:lnTo>
                    <a:pt x="1340" y="5273"/>
                  </a:lnTo>
                  <a:lnTo>
                    <a:pt x="1424" y="5462"/>
                  </a:lnTo>
                  <a:lnTo>
                    <a:pt x="1549" y="5587"/>
                  </a:lnTo>
                  <a:lnTo>
                    <a:pt x="1758" y="5671"/>
                  </a:lnTo>
                  <a:lnTo>
                    <a:pt x="2323" y="5629"/>
                  </a:lnTo>
                  <a:lnTo>
                    <a:pt x="2428" y="5566"/>
                  </a:lnTo>
                  <a:lnTo>
                    <a:pt x="2512" y="5587"/>
                  </a:lnTo>
                  <a:lnTo>
                    <a:pt x="2784" y="5483"/>
                  </a:lnTo>
                  <a:lnTo>
                    <a:pt x="2888" y="5545"/>
                  </a:lnTo>
                  <a:lnTo>
                    <a:pt x="3014" y="5524"/>
                  </a:lnTo>
                  <a:lnTo>
                    <a:pt x="3056" y="5357"/>
                  </a:lnTo>
                  <a:lnTo>
                    <a:pt x="3160" y="5462"/>
                  </a:lnTo>
                  <a:lnTo>
                    <a:pt x="3223" y="5441"/>
                  </a:lnTo>
                  <a:lnTo>
                    <a:pt x="3223" y="5357"/>
                  </a:lnTo>
                  <a:lnTo>
                    <a:pt x="3369" y="5211"/>
                  </a:lnTo>
                  <a:lnTo>
                    <a:pt x="3432" y="5043"/>
                  </a:lnTo>
                  <a:lnTo>
                    <a:pt x="3432" y="4918"/>
                  </a:lnTo>
                  <a:lnTo>
                    <a:pt x="3411" y="4792"/>
                  </a:lnTo>
                  <a:lnTo>
                    <a:pt x="3474" y="4729"/>
                  </a:lnTo>
                  <a:lnTo>
                    <a:pt x="3474" y="4646"/>
                  </a:lnTo>
                  <a:lnTo>
                    <a:pt x="3558" y="4583"/>
                  </a:lnTo>
                  <a:lnTo>
                    <a:pt x="3662" y="4499"/>
                  </a:lnTo>
                  <a:lnTo>
                    <a:pt x="3725" y="4436"/>
                  </a:lnTo>
                  <a:lnTo>
                    <a:pt x="3893" y="4311"/>
                  </a:lnTo>
                  <a:lnTo>
                    <a:pt x="3872" y="4206"/>
                  </a:lnTo>
                  <a:lnTo>
                    <a:pt x="3893" y="4123"/>
                  </a:lnTo>
                  <a:lnTo>
                    <a:pt x="4039" y="4123"/>
                  </a:lnTo>
                  <a:lnTo>
                    <a:pt x="4081" y="4060"/>
                  </a:lnTo>
                  <a:lnTo>
                    <a:pt x="4102" y="4081"/>
                  </a:lnTo>
                  <a:lnTo>
                    <a:pt x="4269" y="4123"/>
                  </a:lnTo>
                  <a:lnTo>
                    <a:pt x="4353" y="4123"/>
                  </a:lnTo>
                  <a:lnTo>
                    <a:pt x="4458" y="4185"/>
                  </a:lnTo>
                  <a:lnTo>
                    <a:pt x="4499" y="4311"/>
                  </a:lnTo>
                  <a:lnTo>
                    <a:pt x="4604" y="4374"/>
                  </a:lnTo>
                  <a:lnTo>
                    <a:pt x="4688" y="4395"/>
                  </a:lnTo>
                  <a:lnTo>
                    <a:pt x="4792" y="4332"/>
                  </a:lnTo>
                  <a:lnTo>
                    <a:pt x="4876" y="4206"/>
                  </a:lnTo>
                  <a:lnTo>
                    <a:pt x="4876" y="4164"/>
                  </a:lnTo>
                  <a:lnTo>
                    <a:pt x="4918" y="4081"/>
                  </a:lnTo>
                  <a:lnTo>
                    <a:pt x="5002" y="4060"/>
                  </a:lnTo>
                  <a:lnTo>
                    <a:pt x="5085" y="3955"/>
                  </a:lnTo>
                  <a:lnTo>
                    <a:pt x="5085" y="3872"/>
                  </a:lnTo>
                  <a:lnTo>
                    <a:pt x="5106" y="3746"/>
                  </a:lnTo>
                  <a:lnTo>
                    <a:pt x="5294" y="3558"/>
                  </a:lnTo>
                  <a:lnTo>
                    <a:pt x="5315" y="3453"/>
                  </a:lnTo>
                  <a:lnTo>
                    <a:pt x="5294" y="3369"/>
                  </a:lnTo>
                  <a:lnTo>
                    <a:pt x="5336" y="3286"/>
                  </a:lnTo>
                  <a:lnTo>
                    <a:pt x="5504" y="3139"/>
                  </a:lnTo>
                  <a:lnTo>
                    <a:pt x="5608" y="3056"/>
                  </a:lnTo>
                  <a:lnTo>
                    <a:pt x="5629" y="2930"/>
                  </a:lnTo>
                  <a:lnTo>
                    <a:pt x="5650" y="2846"/>
                  </a:lnTo>
                  <a:lnTo>
                    <a:pt x="5629" y="2658"/>
                  </a:lnTo>
                  <a:lnTo>
                    <a:pt x="5734" y="2595"/>
                  </a:lnTo>
                  <a:lnTo>
                    <a:pt x="5880" y="2553"/>
                  </a:lnTo>
                  <a:lnTo>
                    <a:pt x="5964" y="2428"/>
                  </a:lnTo>
                  <a:lnTo>
                    <a:pt x="5985" y="2302"/>
                  </a:lnTo>
                  <a:lnTo>
                    <a:pt x="5985" y="2135"/>
                  </a:lnTo>
                  <a:lnTo>
                    <a:pt x="5985" y="2030"/>
                  </a:lnTo>
                  <a:lnTo>
                    <a:pt x="6048" y="1926"/>
                  </a:lnTo>
                  <a:lnTo>
                    <a:pt x="6152" y="1758"/>
                  </a:lnTo>
                  <a:lnTo>
                    <a:pt x="6194" y="1695"/>
                  </a:lnTo>
                  <a:lnTo>
                    <a:pt x="6236" y="1654"/>
                  </a:lnTo>
                  <a:lnTo>
                    <a:pt x="6341" y="1570"/>
                  </a:lnTo>
                  <a:lnTo>
                    <a:pt x="6382" y="1570"/>
                  </a:lnTo>
                  <a:lnTo>
                    <a:pt x="6466" y="1465"/>
                  </a:lnTo>
                  <a:lnTo>
                    <a:pt x="6592" y="1403"/>
                  </a:lnTo>
                  <a:lnTo>
                    <a:pt x="6613" y="1340"/>
                  </a:lnTo>
                  <a:lnTo>
                    <a:pt x="6571" y="1193"/>
                  </a:lnTo>
                  <a:lnTo>
                    <a:pt x="6571" y="1131"/>
                  </a:lnTo>
                  <a:lnTo>
                    <a:pt x="6550" y="1047"/>
                  </a:lnTo>
                  <a:lnTo>
                    <a:pt x="6445" y="984"/>
                  </a:lnTo>
                  <a:lnTo>
                    <a:pt x="6382" y="921"/>
                  </a:lnTo>
                  <a:lnTo>
                    <a:pt x="6382" y="733"/>
                  </a:lnTo>
                  <a:lnTo>
                    <a:pt x="6362" y="628"/>
                  </a:lnTo>
                  <a:lnTo>
                    <a:pt x="6299" y="503"/>
                  </a:lnTo>
                  <a:lnTo>
                    <a:pt x="6236" y="356"/>
                  </a:lnTo>
                  <a:lnTo>
                    <a:pt x="6069" y="147"/>
                  </a:lnTo>
                  <a:lnTo>
                    <a:pt x="5985" y="126"/>
                  </a:lnTo>
                  <a:lnTo>
                    <a:pt x="5880" y="84"/>
                  </a:lnTo>
                  <a:lnTo>
                    <a:pt x="5838" y="189"/>
                  </a:lnTo>
                  <a:lnTo>
                    <a:pt x="5818" y="252"/>
                  </a:lnTo>
                  <a:lnTo>
                    <a:pt x="5755" y="294"/>
                  </a:lnTo>
                  <a:lnTo>
                    <a:pt x="5671" y="252"/>
                  </a:lnTo>
                  <a:lnTo>
                    <a:pt x="5608" y="294"/>
                  </a:lnTo>
                  <a:lnTo>
                    <a:pt x="5546" y="335"/>
                  </a:lnTo>
                  <a:lnTo>
                    <a:pt x="5441" y="398"/>
                  </a:lnTo>
                  <a:lnTo>
                    <a:pt x="5399" y="503"/>
                  </a:lnTo>
                  <a:lnTo>
                    <a:pt x="5294" y="524"/>
                  </a:lnTo>
                  <a:lnTo>
                    <a:pt x="5232" y="461"/>
                  </a:lnTo>
                  <a:lnTo>
                    <a:pt x="5190" y="440"/>
                  </a:lnTo>
                  <a:lnTo>
                    <a:pt x="5022" y="419"/>
                  </a:lnTo>
                  <a:lnTo>
                    <a:pt x="4834" y="335"/>
                  </a:lnTo>
                  <a:lnTo>
                    <a:pt x="4583" y="315"/>
                  </a:lnTo>
                  <a:lnTo>
                    <a:pt x="4458" y="356"/>
                  </a:lnTo>
                  <a:lnTo>
                    <a:pt x="4144" y="335"/>
                  </a:lnTo>
                  <a:lnTo>
                    <a:pt x="4039" y="398"/>
                  </a:lnTo>
                  <a:lnTo>
                    <a:pt x="3872" y="607"/>
                  </a:lnTo>
                  <a:lnTo>
                    <a:pt x="3746" y="670"/>
                  </a:lnTo>
                  <a:lnTo>
                    <a:pt x="3641" y="649"/>
                  </a:lnTo>
                  <a:lnTo>
                    <a:pt x="3411" y="566"/>
                  </a:lnTo>
                  <a:lnTo>
                    <a:pt x="3265" y="545"/>
                  </a:lnTo>
                  <a:lnTo>
                    <a:pt x="3097" y="440"/>
                  </a:lnTo>
                  <a:lnTo>
                    <a:pt x="2993" y="419"/>
                  </a:lnTo>
                  <a:lnTo>
                    <a:pt x="2993" y="356"/>
                  </a:lnTo>
                  <a:lnTo>
                    <a:pt x="2888" y="294"/>
                  </a:lnTo>
                  <a:lnTo>
                    <a:pt x="2784" y="294"/>
                  </a:lnTo>
                  <a:lnTo>
                    <a:pt x="2742" y="315"/>
                  </a:lnTo>
                  <a:lnTo>
                    <a:pt x="2595" y="335"/>
                  </a:lnTo>
                  <a:lnTo>
                    <a:pt x="2512" y="356"/>
                  </a:lnTo>
                  <a:lnTo>
                    <a:pt x="2428" y="398"/>
                  </a:lnTo>
                  <a:lnTo>
                    <a:pt x="2365" y="461"/>
                  </a:lnTo>
                  <a:lnTo>
                    <a:pt x="2302" y="503"/>
                  </a:lnTo>
                  <a:lnTo>
                    <a:pt x="2198" y="419"/>
                  </a:lnTo>
                  <a:lnTo>
                    <a:pt x="2072" y="231"/>
                  </a:lnTo>
                  <a:lnTo>
                    <a:pt x="2009" y="147"/>
                  </a:lnTo>
                  <a:lnTo>
                    <a:pt x="1842" y="105"/>
                  </a:lnTo>
                  <a:lnTo>
                    <a:pt x="1758" y="84"/>
                  </a:lnTo>
                  <a:lnTo>
                    <a:pt x="1675" y="43"/>
                  </a:lnTo>
                  <a:lnTo>
                    <a:pt x="1528" y="22"/>
                  </a:lnTo>
                  <a:lnTo>
                    <a:pt x="144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32"/>
            <p:cNvSpPr/>
            <p:nvPr/>
          </p:nvSpPr>
          <p:spPr>
            <a:xfrm>
              <a:off x="1391661" y="3335238"/>
              <a:ext cx="160359" cy="229715"/>
            </a:xfrm>
            <a:custGeom>
              <a:rect b="b" l="l" r="r" t="t"/>
              <a:pathLst>
                <a:path extrusionOk="0" h="6592" w="4394">
                  <a:moveTo>
                    <a:pt x="3076" y="1"/>
                  </a:moveTo>
                  <a:lnTo>
                    <a:pt x="3139" y="126"/>
                  </a:lnTo>
                  <a:lnTo>
                    <a:pt x="3159" y="231"/>
                  </a:lnTo>
                  <a:lnTo>
                    <a:pt x="3159" y="419"/>
                  </a:lnTo>
                  <a:lnTo>
                    <a:pt x="3222" y="482"/>
                  </a:lnTo>
                  <a:lnTo>
                    <a:pt x="3327" y="545"/>
                  </a:lnTo>
                  <a:lnTo>
                    <a:pt x="3348" y="629"/>
                  </a:lnTo>
                  <a:lnTo>
                    <a:pt x="3348" y="691"/>
                  </a:lnTo>
                  <a:lnTo>
                    <a:pt x="3390" y="838"/>
                  </a:lnTo>
                  <a:lnTo>
                    <a:pt x="3369" y="901"/>
                  </a:lnTo>
                  <a:lnTo>
                    <a:pt x="3243" y="963"/>
                  </a:lnTo>
                  <a:lnTo>
                    <a:pt x="3159" y="1068"/>
                  </a:lnTo>
                  <a:lnTo>
                    <a:pt x="3118" y="1068"/>
                  </a:lnTo>
                  <a:lnTo>
                    <a:pt x="3013" y="1152"/>
                  </a:lnTo>
                  <a:lnTo>
                    <a:pt x="2971" y="1193"/>
                  </a:lnTo>
                  <a:lnTo>
                    <a:pt x="2929" y="1256"/>
                  </a:lnTo>
                  <a:lnTo>
                    <a:pt x="2825" y="1424"/>
                  </a:lnTo>
                  <a:lnTo>
                    <a:pt x="2762" y="1528"/>
                  </a:lnTo>
                  <a:lnTo>
                    <a:pt x="2762" y="1633"/>
                  </a:lnTo>
                  <a:lnTo>
                    <a:pt x="2762" y="1800"/>
                  </a:lnTo>
                  <a:lnTo>
                    <a:pt x="2741" y="1926"/>
                  </a:lnTo>
                  <a:lnTo>
                    <a:pt x="2657" y="2051"/>
                  </a:lnTo>
                  <a:lnTo>
                    <a:pt x="2511" y="2093"/>
                  </a:lnTo>
                  <a:lnTo>
                    <a:pt x="2406" y="2156"/>
                  </a:lnTo>
                  <a:lnTo>
                    <a:pt x="2427" y="2344"/>
                  </a:lnTo>
                  <a:lnTo>
                    <a:pt x="2406" y="2428"/>
                  </a:lnTo>
                  <a:lnTo>
                    <a:pt x="2385" y="2554"/>
                  </a:lnTo>
                  <a:lnTo>
                    <a:pt x="2281" y="2637"/>
                  </a:lnTo>
                  <a:lnTo>
                    <a:pt x="2113" y="2784"/>
                  </a:lnTo>
                  <a:lnTo>
                    <a:pt x="2071" y="2867"/>
                  </a:lnTo>
                  <a:lnTo>
                    <a:pt x="2092" y="2951"/>
                  </a:lnTo>
                  <a:lnTo>
                    <a:pt x="2071" y="3056"/>
                  </a:lnTo>
                  <a:lnTo>
                    <a:pt x="1883" y="3244"/>
                  </a:lnTo>
                  <a:lnTo>
                    <a:pt x="1862" y="3370"/>
                  </a:lnTo>
                  <a:lnTo>
                    <a:pt x="1862" y="3453"/>
                  </a:lnTo>
                  <a:lnTo>
                    <a:pt x="1779" y="3558"/>
                  </a:lnTo>
                  <a:lnTo>
                    <a:pt x="1695" y="3579"/>
                  </a:lnTo>
                  <a:lnTo>
                    <a:pt x="1653" y="3662"/>
                  </a:lnTo>
                  <a:lnTo>
                    <a:pt x="1653" y="3704"/>
                  </a:lnTo>
                  <a:lnTo>
                    <a:pt x="1569" y="3830"/>
                  </a:lnTo>
                  <a:lnTo>
                    <a:pt x="1465" y="3893"/>
                  </a:lnTo>
                  <a:lnTo>
                    <a:pt x="1381" y="3872"/>
                  </a:lnTo>
                  <a:lnTo>
                    <a:pt x="1276" y="3809"/>
                  </a:lnTo>
                  <a:lnTo>
                    <a:pt x="1235" y="3683"/>
                  </a:lnTo>
                  <a:lnTo>
                    <a:pt x="1130" y="3621"/>
                  </a:lnTo>
                  <a:lnTo>
                    <a:pt x="1046" y="3621"/>
                  </a:lnTo>
                  <a:lnTo>
                    <a:pt x="879" y="3579"/>
                  </a:lnTo>
                  <a:lnTo>
                    <a:pt x="858" y="3558"/>
                  </a:lnTo>
                  <a:lnTo>
                    <a:pt x="816" y="3621"/>
                  </a:lnTo>
                  <a:lnTo>
                    <a:pt x="670" y="3621"/>
                  </a:lnTo>
                  <a:lnTo>
                    <a:pt x="649" y="3704"/>
                  </a:lnTo>
                  <a:lnTo>
                    <a:pt x="670" y="3809"/>
                  </a:lnTo>
                  <a:lnTo>
                    <a:pt x="502" y="3934"/>
                  </a:lnTo>
                  <a:lnTo>
                    <a:pt x="439" y="3997"/>
                  </a:lnTo>
                  <a:lnTo>
                    <a:pt x="335" y="4081"/>
                  </a:lnTo>
                  <a:lnTo>
                    <a:pt x="251" y="4144"/>
                  </a:lnTo>
                  <a:lnTo>
                    <a:pt x="251" y="4227"/>
                  </a:lnTo>
                  <a:lnTo>
                    <a:pt x="188" y="4290"/>
                  </a:lnTo>
                  <a:lnTo>
                    <a:pt x="209" y="4416"/>
                  </a:lnTo>
                  <a:lnTo>
                    <a:pt x="209" y="4541"/>
                  </a:lnTo>
                  <a:lnTo>
                    <a:pt x="146" y="4709"/>
                  </a:lnTo>
                  <a:lnTo>
                    <a:pt x="0" y="4855"/>
                  </a:lnTo>
                  <a:lnTo>
                    <a:pt x="0" y="4939"/>
                  </a:lnTo>
                  <a:lnTo>
                    <a:pt x="84" y="4960"/>
                  </a:lnTo>
                  <a:lnTo>
                    <a:pt x="188" y="4918"/>
                  </a:lnTo>
                  <a:lnTo>
                    <a:pt x="230" y="5274"/>
                  </a:lnTo>
                  <a:lnTo>
                    <a:pt x="335" y="5274"/>
                  </a:lnTo>
                  <a:lnTo>
                    <a:pt x="398" y="5357"/>
                  </a:lnTo>
                  <a:lnTo>
                    <a:pt x="565" y="5274"/>
                  </a:lnTo>
                  <a:lnTo>
                    <a:pt x="649" y="5399"/>
                  </a:lnTo>
                  <a:lnTo>
                    <a:pt x="628" y="5483"/>
                  </a:lnTo>
                  <a:lnTo>
                    <a:pt x="628" y="5650"/>
                  </a:lnTo>
                  <a:lnTo>
                    <a:pt x="732" y="5797"/>
                  </a:lnTo>
                  <a:lnTo>
                    <a:pt x="732" y="6006"/>
                  </a:lnTo>
                  <a:lnTo>
                    <a:pt x="649" y="6215"/>
                  </a:lnTo>
                  <a:lnTo>
                    <a:pt x="753" y="6299"/>
                  </a:lnTo>
                  <a:lnTo>
                    <a:pt x="649" y="6403"/>
                  </a:lnTo>
                  <a:lnTo>
                    <a:pt x="649" y="6403"/>
                  </a:lnTo>
                  <a:lnTo>
                    <a:pt x="732" y="6383"/>
                  </a:lnTo>
                  <a:lnTo>
                    <a:pt x="816" y="6383"/>
                  </a:lnTo>
                  <a:lnTo>
                    <a:pt x="837" y="6403"/>
                  </a:lnTo>
                  <a:lnTo>
                    <a:pt x="1507" y="6403"/>
                  </a:lnTo>
                  <a:lnTo>
                    <a:pt x="1548" y="6383"/>
                  </a:lnTo>
                  <a:lnTo>
                    <a:pt x="1590" y="6341"/>
                  </a:lnTo>
                  <a:lnTo>
                    <a:pt x="1653" y="6383"/>
                  </a:lnTo>
                  <a:lnTo>
                    <a:pt x="1695" y="6320"/>
                  </a:lnTo>
                  <a:lnTo>
                    <a:pt x="1862" y="6341"/>
                  </a:lnTo>
                  <a:lnTo>
                    <a:pt x="1904" y="6320"/>
                  </a:lnTo>
                  <a:lnTo>
                    <a:pt x="2092" y="6320"/>
                  </a:lnTo>
                  <a:lnTo>
                    <a:pt x="2134" y="6341"/>
                  </a:lnTo>
                  <a:lnTo>
                    <a:pt x="2239" y="6320"/>
                  </a:lnTo>
                  <a:lnTo>
                    <a:pt x="2323" y="6320"/>
                  </a:lnTo>
                  <a:lnTo>
                    <a:pt x="2323" y="6341"/>
                  </a:lnTo>
                  <a:lnTo>
                    <a:pt x="2490" y="6383"/>
                  </a:lnTo>
                  <a:lnTo>
                    <a:pt x="2511" y="6341"/>
                  </a:lnTo>
                  <a:lnTo>
                    <a:pt x="2553" y="6341"/>
                  </a:lnTo>
                  <a:lnTo>
                    <a:pt x="2595" y="6403"/>
                  </a:lnTo>
                  <a:lnTo>
                    <a:pt x="3327" y="6403"/>
                  </a:lnTo>
                  <a:lnTo>
                    <a:pt x="3390" y="6424"/>
                  </a:lnTo>
                  <a:lnTo>
                    <a:pt x="3431" y="6403"/>
                  </a:lnTo>
                  <a:lnTo>
                    <a:pt x="3452" y="6403"/>
                  </a:lnTo>
                  <a:lnTo>
                    <a:pt x="3536" y="6487"/>
                  </a:lnTo>
                  <a:lnTo>
                    <a:pt x="3578" y="6445"/>
                  </a:lnTo>
                  <a:lnTo>
                    <a:pt x="3662" y="6487"/>
                  </a:lnTo>
                  <a:lnTo>
                    <a:pt x="3683" y="6529"/>
                  </a:lnTo>
                  <a:lnTo>
                    <a:pt x="3745" y="6508"/>
                  </a:lnTo>
                  <a:lnTo>
                    <a:pt x="3766" y="6487"/>
                  </a:lnTo>
                  <a:lnTo>
                    <a:pt x="3808" y="6487"/>
                  </a:lnTo>
                  <a:lnTo>
                    <a:pt x="3892" y="6550"/>
                  </a:lnTo>
                  <a:lnTo>
                    <a:pt x="3955" y="6529"/>
                  </a:lnTo>
                  <a:lnTo>
                    <a:pt x="4059" y="6529"/>
                  </a:lnTo>
                  <a:lnTo>
                    <a:pt x="4101" y="6550"/>
                  </a:lnTo>
                  <a:lnTo>
                    <a:pt x="4206" y="6550"/>
                  </a:lnTo>
                  <a:lnTo>
                    <a:pt x="4206" y="6592"/>
                  </a:lnTo>
                  <a:lnTo>
                    <a:pt x="4289" y="6592"/>
                  </a:lnTo>
                  <a:lnTo>
                    <a:pt x="4310" y="6529"/>
                  </a:lnTo>
                  <a:lnTo>
                    <a:pt x="4268" y="6424"/>
                  </a:lnTo>
                  <a:lnTo>
                    <a:pt x="4268" y="6403"/>
                  </a:lnTo>
                  <a:lnTo>
                    <a:pt x="4331" y="6299"/>
                  </a:lnTo>
                  <a:lnTo>
                    <a:pt x="4373" y="6215"/>
                  </a:lnTo>
                  <a:lnTo>
                    <a:pt x="4394" y="6194"/>
                  </a:lnTo>
                  <a:lnTo>
                    <a:pt x="4373" y="6194"/>
                  </a:lnTo>
                  <a:lnTo>
                    <a:pt x="4331" y="6131"/>
                  </a:lnTo>
                  <a:lnTo>
                    <a:pt x="4331" y="6069"/>
                  </a:lnTo>
                  <a:lnTo>
                    <a:pt x="4331" y="5922"/>
                  </a:lnTo>
                  <a:lnTo>
                    <a:pt x="4164" y="5797"/>
                  </a:lnTo>
                  <a:lnTo>
                    <a:pt x="4080" y="5713"/>
                  </a:lnTo>
                  <a:lnTo>
                    <a:pt x="3996" y="5567"/>
                  </a:lnTo>
                  <a:lnTo>
                    <a:pt x="3850" y="5357"/>
                  </a:lnTo>
                  <a:lnTo>
                    <a:pt x="3808" y="5232"/>
                  </a:lnTo>
                  <a:lnTo>
                    <a:pt x="3703" y="5127"/>
                  </a:lnTo>
                  <a:lnTo>
                    <a:pt x="3557" y="5043"/>
                  </a:lnTo>
                  <a:lnTo>
                    <a:pt x="3494" y="4981"/>
                  </a:lnTo>
                  <a:lnTo>
                    <a:pt x="3494" y="4750"/>
                  </a:lnTo>
                  <a:lnTo>
                    <a:pt x="3473" y="4625"/>
                  </a:lnTo>
                  <a:lnTo>
                    <a:pt x="3452" y="4458"/>
                  </a:lnTo>
                  <a:lnTo>
                    <a:pt x="3473" y="4332"/>
                  </a:lnTo>
                  <a:lnTo>
                    <a:pt x="3431" y="4186"/>
                  </a:lnTo>
                  <a:lnTo>
                    <a:pt x="3390" y="4039"/>
                  </a:lnTo>
                  <a:lnTo>
                    <a:pt x="3452" y="3976"/>
                  </a:lnTo>
                  <a:lnTo>
                    <a:pt x="3536" y="3976"/>
                  </a:lnTo>
                  <a:lnTo>
                    <a:pt x="3641" y="3788"/>
                  </a:lnTo>
                  <a:lnTo>
                    <a:pt x="3683" y="3662"/>
                  </a:lnTo>
                  <a:lnTo>
                    <a:pt x="3787" y="3474"/>
                  </a:lnTo>
                  <a:lnTo>
                    <a:pt x="3850" y="3349"/>
                  </a:lnTo>
                  <a:lnTo>
                    <a:pt x="3955" y="3307"/>
                  </a:lnTo>
                  <a:lnTo>
                    <a:pt x="4059" y="3160"/>
                  </a:lnTo>
                  <a:lnTo>
                    <a:pt x="4059" y="3139"/>
                  </a:lnTo>
                  <a:lnTo>
                    <a:pt x="4017" y="3035"/>
                  </a:lnTo>
                  <a:lnTo>
                    <a:pt x="3955" y="2867"/>
                  </a:lnTo>
                  <a:lnTo>
                    <a:pt x="3850" y="2721"/>
                  </a:lnTo>
                  <a:lnTo>
                    <a:pt x="3766" y="2637"/>
                  </a:lnTo>
                  <a:lnTo>
                    <a:pt x="3557" y="2428"/>
                  </a:lnTo>
                  <a:lnTo>
                    <a:pt x="3348" y="2240"/>
                  </a:lnTo>
                  <a:lnTo>
                    <a:pt x="3243" y="2219"/>
                  </a:lnTo>
                  <a:lnTo>
                    <a:pt x="3243" y="2135"/>
                  </a:lnTo>
                  <a:lnTo>
                    <a:pt x="3159" y="2093"/>
                  </a:lnTo>
                  <a:lnTo>
                    <a:pt x="3159" y="2030"/>
                  </a:lnTo>
                  <a:lnTo>
                    <a:pt x="3159" y="1926"/>
                  </a:lnTo>
                  <a:lnTo>
                    <a:pt x="3180" y="1884"/>
                  </a:lnTo>
                  <a:lnTo>
                    <a:pt x="3180" y="1779"/>
                  </a:lnTo>
                  <a:lnTo>
                    <a:pt x="3369" y="1779"/>
                  </a:lnTo>
                  <a:lnTo>
                    <a:pt x="3431" y="1800"/>
                  </a:lnTo>
                  <a:lnTo>
                    <a:pt x="3536" y="1779"/>
                  </a:lnTo>
                  <a:lnTo>
                    <a:pt x="3641" y="1800"/>
                  </a:lnTo>
                  <a:lnTo>
                    <a:pt x="3683" y="1779"/>
                  </a:lnTo>
                  <a:lnTo>
                    <a:pt x="3808" y="1800"/>
                  </a:lnTo>
                  <a:lnTo>
                    <a:pt x="3892" y="1821"/>
                  </a:lnTo>
                  <a:lnTo>
                    <a:pt x="3975" y="1842"/>
                  </a:lnTo>
                  <a:lnTo>
                    <a:pt x="4017" y="1800"/>
                  </a:lnTo>
                  <a:lnTo>
                    <a:pt x="3975" y="1779"/>
                  </a:lnTo>
                  <a:lnTo>
                    <a:pt x="3808" y="1633"/>
                  </a:lnTo>
                  <a:lnTo>
                    <a:pt x="3787" y="1528"/>
                  </a:lnTo>
                  <a:lnTo>
                    <a:pt x="3703" y="1486"/>
                  </a:lnTo>
                  <a:lnTo>
                    <a:pt x="3599" y="1319"/>
                  </a:lnTo>
                  <a:lnTo>
                    <a:pt x="3578" y="1214"/>
                  </a:lnTo>
                  <a:lnTo>
                    <a:pt x="3662" y="1152"/>
                  </a:lnTo>
                  <a:lnTo>
                    <a:pt x="3703" y="1005"/>
                  </a:lnTo>
                  <a:lnTo>
                    <a:pt x="3641" y="942"/>
                  </a:lnTo>
                  <a:lnTo>
                    <a:pt x="3662" y="880"/>
                  </a:lnTo>
                  <a:lnTo>
                    <a:pt x="3683" y="838"/>
                  </a:lnTo>
                  <a:lnTo>
                    <a:pt x="3683" y="754"/>
                  </a:lnTo>
                  <a:lnTo>
                    <a:pt x="3599" y="587"/>
                  </a:lnTo>
                  <a:lnTo>
                    <a:pt x="3578" y="482"/>
                  </a:lnTo>
                  <a:lnTo>
                    <a:pt x="3536" y="440"/>
                  </a:lnTo>
                  <a:lnTo>
                    <a:pt x="3494" y="252"/>
                  </a:lnTo>
                  <a:lnTo>
                    <a:pt x="3369" y="147"/>
                  </a:lnTo>
                  <a:lnTo>
                    <a:pt x="307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32"/>
            <p:cNvSpPr/>
            <p:nvPr/>
          </p:nvSpPr>
          <p:spPr>
            <a:xfrm>
              <a:off x="1392391" y="3555433"/>
              <a:ext cx="120689" cy="124719"/>
            </a:xfrm>
            <a:custGeom>
              <a:rect b="b" l="l" r="r" t="t"/>
              <a:pathLst>
                <a:path extrusionOk="0" h="3579" w="3307">
                  <a:moveTo>
                    <a:pt x="1675" y="1"/>
                  </a:moveTo>
                  <a:lnTo>
                    <a:pt x="1633" y="64"/>
                  </a:lnTo>
                  <a:lnTo>
                    <a:pt x="1570" y="22"/>
                  </a:lnTo>
                  <a:lnTo>
                    <a:pt x="1528" y="64"/>
                  </a:lnTo>
                  <a:lnTo>
                    <a:pt x="1487" y="84"/>
                  </a:lnTo>
                  <a:lnTo>
                    <a:pt x="1487" y="754"/>
                  </a:lnTo>
                  <a:lnTo>
                    <a:pt x="712" y="754"/>
                  </a:lnTo>
                  <a:lnTo>
                    <a:pt x="691" y="733"/>
                  </a:lnTo>
                  <a:lnTo>
                    <a:pt x="608" y="754"/>
                  </a:lnTo>
                  <a:lnTo>
                    <a:pt x="524" y="817"/>
                  </a:lnTo>
                  <a:lnTo>
                    <a:pt x="482" y="796"/>
                  </a:lnTo>
                  <a:lnTo>
                    <a:pt x="482" y="921"/>
                  </a:lnTo>
                  <a:lnTo>
                    <a:pt x="336" y="942"/>
                  </a:lnTo>
                  <a:lnTo>
                    <a:pt x="440" y="1131"/>
                  </a:lnTo>
                  <a:lnTo>
                    <a:pt x="629" y="1172"/>
                  </a:lnTo>
                  <a:lnTo>
                    <a:pt x="378" y="1235"/>
                  </a:lnTo>
                  <a:lnTo>
                    <a:pt x="315" y="1152"/>
                  </a:lnTo>
                  <a:lnTo>
                    <a:pt x="294" y="1340"/>
                  </a:lnTo>
                  <a:lnTo>
                    <a:pt x="273" y="1654"/>
                  </a:lnTo>
                  <a:lnTo>
                    <a:pt x="168" y="1737"/>
                  </a:lnTo>
                  <a:lnTo>
                    <a:pt x="22" y="1675"/>
                  </a:lnTo>
                  <a:lnTo>
                    <a:pt x="1" y="1758"/>
                  </a:lnTo>
                  <a:lnTo>
                    <a:pt x="126" y="1988"/>
                  </a:lnTo>
                  <a:lnTo>
                    <a:pt x="210" y="2051"/>
                  </a:lnTo>
                  <a:lnTo>
                    <a:pt x="210" y="2156"/>
                  </a:lnTo>
                  <a:lnTo>
                    <a:pt x="315" y="2281"/>
                  </a:lnTo>
                  <a:lnTo>
                    <a:pt x="315" y="2470"/>
                  </a:lnTo>
                  <a:lnTo>
                    <a:pt x="398" y="2533"/>
                  </a:lnTo>
                  <a:lnTo>
                    <a:pt x="440" y="2679"/>
                  </a:lnTo>
                  <a:lnTo>
                    <a:pt x="608" y="2805"/>
                  </a:lnTo>
                  <a:lnTo>
                    <a:pt x="545" y="2825"/>
                  </a:lnTo>
                  <a:lnTo>
                    <a:pt x="712" y="2993"/>
                  </a:lnTo>
                  <a:lnTo>
                    <a:pt x="963" y="3202"/>
                  </a:lnTo>
                  <a:lnTo>
                    <a:pt x="1026" y="3328"/>
                  </a:lnTo>
                  <a:lnTo>
                    <a:pt x="1235" y="3432"/>
                  </a:lnTo>
                  <a:lnTo>
                    <a:pt x="1256" y="3537"/>
                  </a:lnTo>
                  <a:lnTo>
                    <a:pt x="1361" y="3558"/>
                  </a:lnTo>
                  <a:lnTo>
                    <a:pt x="1382" y="3579"/>
                  </a:lnTo>
                  <a:lnTo>
                    <a:pt x="1466" y="3474"/>
                  </a:lnTo>
                  <a:lnTo>
                    <a:pt x="1466" y="3411"/>
                  </a:lnTo>
                  <a:lnTo>
                    <a:pt x="1528" y="3369"/>
                  </a:lnTo>
                  <a:lnTo>
                    <a:pt x="1633" y="3369"/>
                  </a:lnTo>
                  <a:lnTo>
                    <a:pt x="1675" y="3307"/>
                  </a:lnTo>
                  <a:lnTo>
                    <a:pt x="1696" y="3307"/>
                  </a:lnTo>
                  <a:lnTo>
                    <a:pt x="1884" y="3432"/>
                  </a:lnTo>
                  <a:lnTo>
                    <a:pt x="1884" y="3328"/>
                  </a:lnTo>
                  <a:lnTo>
                    <a:pt x="1863" y="3035"/>
                  </a:lnTo>
                  <a:lnTo>
                    <a:pt x="1779" y="2951"/>
                  </a:lnTo>
                  <a:lnTo>
                    <a:pt x="1696" y="2930"/>
                  </a:lnTo>
                  <a:lnTo>
                    <a:pt x="1633" y="2951"/>
                  </a:lnTo>
                  <a:lnTo>
                    <a:pt x="1549" y="2993"/>
                  </a:lnTo>
                  <a:lnTo>
                    <a:pt x="1549" y="2846"/>
                  </a:lnTo>
                  <a:lnTo>
                    <a:pt x="1528" y="2784"/>
                  </a:lnTo>
                  <a:lnTo>
                    <a:pt x="1570" y="2721"/>
                  </a:lnTo>
                  <a:lnTo>
                    <a:pt x="1675" y="2721"/>
                  </a:lnTo>
                  <a:lnTo>
                    <a:pt x="1800" y="2784"/>
                  </a:lnTo>
                  <a:lnTo>
                    <a:pt x="1863" y="2721"/>
                  </a:lnTo>
                  <a:lnTo>
                    <a:pt x="1884" y="2679"/>
                  </a:lnTo>
                  <a:lnTo>
                    <a:pt x="1968" y="2679"/>
                  </a:lnTo>
                  <a:lnTo>
                    <a:pt x="2177" y="2637"/>
                  </a:lnTo>
                  <a:lnTo>
                    <a:pt x="2198" y="2574"/>
                  </a:lnTo>
                  <a:lnTo>
                    <a:pt x="2177" y="2407"/>
                  </a:lnTo>
                  <a:lnTo>
                    <a:pt x="2219" y="2365"/>
                  </a:lnTo>
                  <a:lnTo>
                    <a:pt x="2365" y="2365"/>
                  </a:lnTo>
                  <a:lnTo>
                    <a:pt x="2428" y="2595"/>
                  </a:lnTo>
                  <a:lnTo>
                    <a:pt x="2512" y="2700"/>
                  </a:lnTo>
                  <a:lnTo>
                    <a:pt x="2637" y="2637"/>
                  </a:lnTo>
                  <a:lnTo>
                    <a:pt x="2721" y="2679"/>
                  </a:lnTo>
                  <a:lnTo>
                    <a:pt x="2805" y="2616"/>
                  </a:lnTo>
                  <a:lnTo>
                    <a:pt x="2909" y="2616"/>
                  </a:lnTo>
                  <a:lnTo>
                    <a:pt x="3035" y="2679"/>
                  </a:lnTo>
                  <a:lnTo>
                    <a:pt x="3056" y="2742"/>
                  </a:lnTo>
                  <a:lnTo>
                    <a:pt x="3119" y="2742"/>
                  </a:lnTo>
                  <a:lnTo>
                    <a:pt x="3119" y="2637"/>
                  </a:lnTo>
                  <a:lnTo>
                    <a:pt x="3098" y="2533"/>
                  </a:lnTo>
                  <a:lnTo>
                    <a:pt x="3244" y="2114"/>
                  </a:lnTo>
                  <a:lnTo>
                    <a:pt x="3307" y="1884"/>
                  </a:lnTo>
                  <a:lnTo>
                    <a:pt x="3307" y="1779"/>
                  </a:lnTo>
                  <a:lnTo>
                    <a:pt x="3244" y="1696"/>
                  </a:lnTo>
                  <a:lnTo>
                    <a:pt x="3223" y="1654"/>
                  </a:lnTo>
                  <a:lnTo>
                    <a:pt x="3139" y="1570"/>
                  </a:lnTo>
                  <a:lnTo>
                    <a:pt x="3119" y="1528"/>
                  </a:lnTo>
                  <a:lnTo>
                    <a:pt x="3035" y="1486"/>
                  </a:lnTo>
                  <a:lnTo>
                    <a:pt x="3014" y="1444"/>
                  </a:lnTo>
                  <a:lnTo>
                    <a:pt x="2993" y="1382"/>
                  </a:lnTo>
                  <a:lnTo>
                    <a:pt x="2993" y="1340"/>
                  </a:lnTo>
                  <a:lnTo>
                    <a:pt x="3035" y="1319"/>
                  </a:lnTo>
                  <a:lnTo>
                    <a:pt x="3056" y="1277"/>
                  </a:lnTo>
                  <a:lnTo>
                    <a:pt x="3119" y="1277"/>
                  </a:lnTo>
                  <a:lnTo>
                    <a:pt x="3098" y="1214"/>
                  </a:lnTo>
                  <a:lnTo>
                    <a:pt x="3056" y="1172"/>
                  </a:lnTo>
                  <a:lnTo>
                    <a:pt x="3056" y="1110"/>
                  </a:lnTo>
                  <a:lnTo>
                    <a:pt x="3202" y="1026"/>
                  </a:lnTo>
                  <a:lnTo>
                    <a:pt x="3307" y="1005"/>
                  </a:lnTo>
                  <a:lnTo>
                    <a:pt x="3307" y="900"/>
                  </a:lnTo>
                  <a:lnTo>
                    <a:pt x="3265" y="838"/>
                  </a:lnTo>
                  <a:lnTo>
                    <a:pt x="3307" y="754"/>
                  </a:lnTo>
                  <a:lnTo>
                    <a:pt x="3307" y="587"/>
                  </a:lnTo>
                  <a:lnTo>
                    <a:pt x="3244" y="545"/>
                  </a:lnTo>
                  <a:lnTo>
                    <a:pt x="3056" y="524"/>
                  </a:lnTo>
                  <a:lnTo>
                    <a:pt x="2930" y="587"/>
                  </a:lnTo>
                  <a:lnTo>
                    <a:pt x="2805" y="628"/>
                  </a:lnTo>
                  <a:lnTo>
                    <a:pt x="2721" y="608"/>
                  </a:lnTo>
                  <a:lnTo>
                    <a:pt x="2616" y="649"/>
                  </a:lnTo>
                  <a:lnTo>
                    <a:pt x="2575" y="608"/>
                  </a:lnTo>
                  <a:lnTo>
                    <a:pt x="2595" y="545"/>
                  </a:lnTo>
                  <a:lnTo>
                    <a:pt x="2575" y="440"/>
                  </a:lnTo>
                  <a:lnTo>
                    <a:pt x="2575" y="315"/>
                  </a:lnTo>
                  <a:lnTo>
                    <a:pt x="2533" y="189"/>
                  </a:lnTo>
                  <a:lnTo>
                    <a:pt x="2575" y="84"/>
                  </a:lnTo>
                  <a:lnTo>
                    <a:pt x="2533" y="22"/>
                  </a:lnTo>
                  <a:lnTo>
                    <a:pt x="2491" y="22"/>
                  </a:lnTo>
                  <a:lnTo>
                    <a:pt x="2470" y="64"/>
                  </a:lnTo>
                  <a:lnTo>
                    <a:pt x="2303" y="22"/>
                  </a:lnTo>
                  <a:lnTo>
                    <a:pt x="2303" y="1"/>
                  </a:lnTo>
                  <a:lnTo>
                    <a:pt x="2219" y="1"/>
                  </a:lnTo>
                  <a:lnTo>
                    <a:pt x="2114" y="22"/>
                  </a:lnTo>
                  <a:lnTo>
                    <a:pt x="2072" y="1"/>
                  </a:lnTo>
                  <a:lnTo>
                    <a:pt x="1884" y="1"/>
                  </a:lnTo>
                  <a:lnTo>
                    <a:pt x="1842" y="22"/>
                  </a:lnTo>
                  <a:lnTo>
                    <a:pt x="16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32"/>
            <p:cNvSpPr/>
            <p:nvPr/>
          </p:nvSpPr>
          <p:spPr>
            <a:xfrm>
              <a:off x="1403851" y="3557629"/>
              <a:ext cx="42809" cy="26275"/>
            </a:xfrm>
            <a:custGeom>
              <a:rect b="b" l="l" r="r" t="t"/>
              <a:pathLst>
                <a:path extrusionOk="0" h="754" w="1173">
                  <a:moveTo>
                    <a:pt x="398" y="1"/>
                  </a:moveTo>
                  <a:lnTo>
                    <a:pt x="315" y="21"/>
                  </a:lnTo>
                  <a:lnTo>
                    <a:pt x="294" y="42"/>
                  </a:lnTo>
                  <a:lnTo>
                    <a:pt x="336" y="147"/>
                  </a:lnTo>
                  <a:lnTo>
                    <a:pt x="168" y="335"/>
                  </a:lnTo>
                  <a:lnTo>
                    <a:pt x="1" y="628"/>
                  </a:lnTo>
                  <a:lnTo>
                    <a:pt x="168" y="691"/>
                  </a:lnTo>
                  <a:lnTo>
                    <a:pt x="168" y="733"/>
                  </a:lnTo>
                  <a:lnTo>
                    <a:pt x="210" y="754"/>
                  </a:lnTo>
                  <a:lnTo>
                    <a:pt x="294" y="691"/>
                  </a:lnTo>
                  <a:lnTo>
                    <a:pt x="377" y="670"/>
                  </a:lnTo>
                  <a:lnTo>
                    <a:pt x="398" y="691"/>
                  </a:lnTo>
                  <a:lnTo>
                    <a:pt x="1173" y="691"/>
                  </a:lnTo>
                  <a:lnTo>
                    <a:pt x="1173" y="21"/>
                  </a:lnTo>
                  <a:lnTo>
                    <a:pt x="503" y="21"/>
                  </a:lnTo>
                  <a:lnTo>
                    <a:pt x="4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32"/>
            <p:cNvSpPr/>
            <p:nvPr/>
          </p:nvSpPr>
          <p:spPr>
            <a:xfrm>
              <a:off x="1442795" y="3523375"/>
              <a:ext cx="161928" cy="180859"/>
            </a:xfrm>
            <a:custGeom>
              <a:rect b="b" l="l" r="r" t="t"/>
              <a:pathLst>
                <a:path extrusionOk="0" h="5190" w="4437">
                  <a:moveTo>
                    <a:pt x="3935" y="0"/>
                  </a:moveTo>
                  <a:lnTo>
                    <a:pt x="3872" y="63"/>
                  </a:lnTo>
                  <a:lnTo>
                    <a:pt x="3767" y="42"/>
                  </a:lnTo>
                  <a:lnTo>
                    <a:pt x="3537" y="147"/>
                  </a:lnTo>
                  <a:lnTo>
                    <a:pt x="3495" y="188"/>
                  </a:lnTo>
                  <a:lnTo>
                    <a:pt x="3391" y="209"/>
                  </a:lnTo>
                  <a:lnTo>
                    <a:pt x="3244" y="377"/>
                  </a:lnTo>
                  <a:lnTo>
                    <a:pt x="2972" y="816"/>
                  </a:lnTo>
                  <a:lnTo>
                    <a:pt x="2930" y="900"/>
                  </a:lnTo>
                  <a:lnTo>
                    <a:pt x="2867" y="1004"/>
                  </a:lnTo>
                  <a:lnTo>
                    <a:pt x="2867" y="1025"/>
                  </a:lnTo>
                  <a:lnTo>
                    <a:pt x="2909" y="1130"/>
                  </a:lnTo>
                  <a:lnTo>
                    <a:pt x="2888" y="1193"/>
                  </a:lnTo>
                  <a:lnTo>
                    <a:pt x="2805" y="1193"/>
                  </a:lnTo>
                  <a:lnTo>
                    <a:pt x="2805" y="1151"/>
                  </a:lnTo>
                  <a:lnTo>
                    <a:pt x="2700" y="1151"/>
                  </a:lnTo>
                  <a:lnTo>
                    <a:pt x="2658" y="1130"/>
                  </a:lnTo>
                  <a:lnTo>
                    <a:pt x="2554" y="1130"/>
                  </a:lnTo>
                  <a:lnTo>
                    <a:pt x="2491" y="1151"/>
                  </a:lnTo>
                  <a:lnTo>
                    <a:pt x="2407" y="1088"/>
                  </a:lnTo>
                  <a:lnTo>
                    <a:pt x="2365" y="1088"/>
                  </a:lnTo>
                  <a:lnTo>
                    <a:pt x="2344" y="1109"/>
                  </a:lnTo>
                  <a:lnTo>
                    <a:pt x="2282" y="1130"/>
                  </a:lnTo>
                  <a:lnTo>
                    <a:pt x="2261" y="1088"/>
                  </a:lnTo>
                  <a:lnTo>
                    <a:pt x="2177" y="1046"/>
                  </a:lnTo>
                  <a:lnTo>
                    <a:pt x="2135" y="1088"/>
                  </a:lnTo>
                  <a:lnTo>
                    <a:pt x="2051" y="1004"/>
                  </a:lnTo>
                  <a:lnTo>
                    <a:pt x="2030" y="1004"/>
                  </a:lnTo>
                  <a:lnTo>
                    <a:pt x="1989" y="1025"/>
                  </a:lnTo>
                  <a:lnTo>
                    <a:pt x="1926" y="1004"/>
                  </a:lnTo>
                  <a:lnTo>
                    <a:pt x="1194" y="1004"/>
                  </a:lnTo>
                  <a:lnTo>
                    <a:pt x="1152" y="1109"/>
                  </a:lnTo>
                  <a:lnTo>
                    <a:pt x="1194" y="1235"/>
                  </a:lnTo>
                  <a:lnTo>
                    <a:pt x="1194" y="1360"/>
                  </a:lnTo>
                  <a:lnTo>
                    <a:pt x="1214" y="1465"/>
                  </a:lnTo>
                  <a:lnTo>
                    <a:pt x="1194" y="1528"/>
                  </a:lnTo>
                  <a:lnTo>
                    <a:pt x="1235" y="1569"/>
                  </a:lnTo>
                  <a:lnTo>
                    <a:pt x="1340" y="1528"/>
                  </a:lnTo>
                  <a:lnTo>
                    <a:pt x="1424" y="1548"/>
                  </a:lnTo>
                  <a:lnTo>
                    <a:pt x="1549" y="1507"/>
                  </a:lnTo>
                  <a:lnTo>
                    <a:pt x="1675" y="1444"/>
                  </a:lnTo>
                  <a:lnTo>
                    <a:pt x="1863" y="1465"/>
                  </a:lnTo>
                  <a:lnTo>
                    <a:pt x="1926" y="1507"/>
                  </a:lnTo>
                  <a:lnTo>
                    <a:pt x="1926" y="1674"/>
                  </a:lnTo>
                  <a:lnTo>
                    <a:pt x="1884" y="1758"/>
                  </a:lnTo>
                  <a:lnTo>
                    <a:pt x="1926" y="1820"/>
                  </a:lnTo>
                  <a:lnTo>
                    <a:pt x="1926" y="1925"/>
                  </a:lnTo>
                  <a:lnTo>
                    <a:pt x="1821" y="1946"/>
                  </a:lnTo>
                  <a:lnTo>
                    <a:pt x="1675" y="2030"/>
                  </a:lnTo>
                  <a:lnTo>
                    <a:pt x="1675" y="2092"/>
                  </a:lnTo>
                  <a:lnTo>
                    <a:pt x="1717" y="2134"/>
                  </a:lnTo>
                  <a:lnTo>
                    <a:pt x="1738" y="2197"/>
                  </a:lnTo>
                  <a:lnTo>
                    <a:pt x="1675" y="2197"/>
                  </a:lnTo>
                  <a:lnTo>
                    <a:pt x="1654" y="2239"/>
                  </a:lnTo>
                  <a:lnTo>
                    <a:pt x="1612" y="2260"/>
                  </a:lnTo>
                  <a:lnTo>
                    <a:pt x="1612" y="2302"/>
                  </a:lnTo>
                  <a:lnTo>
                    <a:pt x="1633" y="2364"/>
                  </a:lnTo>
                  <a:lnTo>
                    <a:pt x="1654" y="2406"/>
                  </a:lnTo>
                  <a:lnTo>
                    <a:pt x="1738" y="2448"/>
                  </a:lnTo>
                  <a:lnTo>
                    <a:pt x="1758" y="2490"/>
                  </a:lnTo>
                  <a:lnTo>
                    <a:pt x="1842" y="2574"/>
                  </a:lnTo>
                  <a:lnTo>
                    <a:pt x="1863" y="2616"/>
                  </a:lnTo>
                  <a:lnTo>
                    <a:pt x="1926" y="2699"/>
                  </a:lnTo>
                  <a:lnTo>
                    <a:pt x="1926" y="2804"/>
                  </a:lnTo>
                  <a:lnTo>
                    <a:pt x="1863" y="3034"/>
                  </a:lnTo>
                  <a:lnTo>
                    <a:pt x="1717" y="3453"/>
                  </a:lnTo>
                  <a:lnTo>
                    <a:pt x="1738" y="3557"/>
                  </a:lnTo>
                  <a:lnTo>
                    <a:pt x="1738" y="3662"/>
                  </a:lnTo>
                  <a:lnTo>
                    <a:pt x="1675" y="3662"/>
                  </a:lnTo>
                  <a:lnTo>
                    <a:pt x="1654" y="3599"/>
                  </a:lnTo>
                  <a:lnTo>
                    <a:pt x="1528" y="3536"/>
                  </a:lnTo>
                  <a:lnTo>
                    <a:pt x="1424" y="3536"/>
                  </a:lnTo>
                  <a:lnTo>
                    <a:pt x="1340" y="3599"/>
                  </a:lnTo>
                  <a:lnTo>
                    <a:pt x="1256" y="3557"/>
                  </a:lnTo>
                  <a:lnTo>
                    <a:pt x="1131" y="3620"/>
                  </a:lnTo>
                  <a:lnTo>
                    <a:pt x="1047" y="3515"/>
                  </a:lnTo>
                  <a:lnTo>
                    <a:pt x="984" y="3285"/>
                  </a:lnTo>
                  <a:lnTo>
                    <a:pt x="838" y="3285"/>
                  </a:lnTo>
                  <a:lnTo>
                    <a:pt x="796" y="3327"/>
                  </a:lnTo>
                  <a:lnTo>
                    <a:pt x="817" y="3494"/>
                  </a:lnTo>
                  <a:lnTo>
                    <a:pt x="796" y="3557"/>
                  </a:lnTo>
                  <a:lnTo>
                    <a:pt x="587" y="3599"/>
                  </a:lnTo>
                  <a:lnTo>
                    <a:pt x="503" y="3599"/>
                  </a:lnTo>
                  <a:lnTo>
                    <a:pt x="482" y="3641"/>
                  </a:lnTo>
                  <a:lnTo>
                    <a:pt x="419" y="3704"/>
                  </a:lnTo>
                  <a:lnTo>
                    <a:pt x="294" y="3641"/>
                  </a:lnTo>
                  <a:lnTo>
                    <a:pt x="189" y="3641"/>
                  </a:lnTo>
                  <a:lnTo>
                    <a:pt x="147" y="3704"/>
                  </a:lnTo>
                  <a:lnTo>
                    <a:pt x="168" y="3766"/>
                  </a:lnTo>
                  <a:lnTo>
                    <a:pt x="168" y="3913"/>
                  </a:lnTo>
                  <a:lnTo>
                    <a:pt x="252" y="3871"/>
                  </a:lnTo>
                  <a:lnTo>
                    <a:pt x="315" y="3850"/>
                  </a:lnTo>
                  <a:lnTo>
                    <a:pt x="398" y="3871"/>
                  </a:lnTo>
                  <a:lnTo>
                    <a:pt x="482" y="3955"/>
                  </a:lnTo>
                  <a:lnTo>
                    <a:pt x="503" y="4248"/>
                  </a:lnTo>
                  <a:lnTo>
                    <a:pt x="503" y="4352"/>
                  </a:lnTo>
                  <a:lnTo>
                    <a:pt x="315" y="4227"/>
                  </a:lnTo>
                  <a:lnTo>
                    <a:pt x="294" y="4227"/>
                  </a:lnTo>
                  <a:lnTo>
                    <a:pt x="252" y="4289"/>
                  </a:lnTo>
                  <a:lnTo>
                    <a:pt x="147" y="4289"/>
                  </a:lnTo>
                  <a:lnTo>
                    <a:pt x="85" y="4331"/>
                  </a:lnTo>
                  <a:lnTo>
                    <a:pt x="85" y="4394"/>
                  </a:lnTo>
                  <a:lnTo>
                    <a:pt x="1" y="4499"/>
                  </a:lnTo>
                  <a:lnTo>
                    <a:pt x="106" y="4603"/>
                  </a:lnTo>
                  <a:lnTo>
                    <a:pt x="168" y="4687"/>
                  </a:lnTo>
                  <a:lnTo>
                    <a:pt x="315" y="4792"/>
                  </a:lnTo>
                  <a:lnTo>
                    <a:pt x="315" y="4896"/>
                  </a:lnTo>
                  <a:lnTo>
                    <a:pt x="419" y="5001"/>
                  </a:lnTo>
                  <a:lnTo>
                    <a:pt x="419" y="5126"/>
                  </a:lnTo>
                  <a:lnTo>
                    <a:pt x="482" y="5189"/>
                  </a:lnTo>
                  <a:lnTo>
                    <a:pt x="524" y="5168"/>
                  </a:lnTo>
                  <a:lnTo>
                    <a:pt x="608" y="5022"/>
                  </a:lnTo>
                  <a:lnTo>
                    <a:pt x="629" y="5022"/>
                  </a:lnTo>
                  <a:lnTo>
                    <a:pt x="712" y="4980"/>
                  </a:lnTo>
                  <a:lnTo>
                    <a:pt x="775" y="4875"/>
                  </a:lnTo>
                  <a:lnTo>
                    <a:pt x="838" y="4854"/>
                  </a:lnTo>
                  <a:lnTo>
                    <a:pt x="942" y="4771"/>
                  </a:lnTo>
                  <a:lnTo>
                    <a:pt x="1005" y="4771"/>
                  </a:lnTo>
                  <a:lnTo>
                    <a:pt x="1047" y="4813"/>
                  </a:lnTo>
                  <a:lnTo>
                    <a:pt x="1110" y="4896"/>
                  </a:lnTo>
                  <a:lnTo>
                    <a:pt x="1110" y="5001"/>
                  </a:lnTo>
                  <a:lnTo>
                    <a:pt x="1131" y="4980"/>
                  </a:lnTo>
                  <a:lnTo>
                    <a:pt x="1194" y="5001"/>
                  </a:lnTo>
                  <a:lnTo>
                    <a:pt x="1298" y="4959"/>
                  </a:lnTo>
                  <a:lnTo>
                    <a:pt x="1319" y="5001"/>
                  </a:lnTo>
                  <a:lnTo>
                    <a:pt x="1319" y="5064"/>
                  </a:lnTo>
                  <a:lnTo>
                    <a:pt x="1424" y="5064"/>
                  </a:lnTo>
                  <a:lnTo>
                    <a:pt x="1507" y="4980"/>
                  </a:lnTo>
                  <a:lnTo>
                    <a:pt x="1507" y="4875"/>
                  </a:lnTo>
                  <a:lnTo>
                    <a:pt x="1570" y="4854"/>
                  </a:lnTo>
                  <a:lnTo>
                    <a:pt x="1654" y="4875"/>
                  </a:lnTo>
                  <a:lnTo>
                    <a:pt x="1758" y="4771"/>
                  </a:lnTo>
                  <a:lnTo>
                    <a:pt x="1947" y="4708"/>
                  </a:lnTo>
                  <a:lnTo>
                    <a:pt x="1947" y="4771"/>
                  </a:lnTo>
                  <a:lnTo>
                    <a:pt x="1863" y="4896"/>
                  </a:lnTo>
                  <a:lnTo>
                    <a:pt x="1884" y="4917"/>
                  </a:lnTo>
                  <a:lnTo>
                    <a:pt x="1947" y="5022"/>
                  </a:lnTo>
                  <a:lnTo>
                    <a:pt x="2072" y="5105"/>
                  </a:lnTo>
                  <a:lnTo>
                    <a:pt x="2198" y="5022"/>
                  </a:lnTo>
                  <a:lnTo>
                    <a:pt x="2282" y="4917"/>
                  </a:lnTo>
                  <a:lnTo>
                    <a:pt x="2512" y="4687"/>
                  </a:lnTo>
                  <a:lnTo>
                    <a:pt x="2574" y="4603"/>
                  </a:lnTo>
                  <a:lnTo>
                    <a:pt x="2658" y="4541"/>
                  </a:lnTo>
                  <a:lnTo>
                    <a:pt x="2763" y="4499"/>
                  </a:lnTo>
                  <a:lnTo>
                    <a:pt x="2867" y="4352"/>
                  </a:lnTo>
                  <a:lnTo>
                    <a:pt x="2867" y="4248"/>
                  </a:lnTo>
                  <a:lnTo>
                    <a:pt x="2888" y="4080"/>
                  </a:lnTo>
                  <a:lnTo>
                    <a:pt x="2909" y="3766"/>
                  </a:lnTo>
                  <a:lnTo>
                    <a:pt x="2888" y="3745"/>
                  </a:lnTo>
                  <a:lnTo>
                    <a:pt x="2867" y="3557"/>
                  </a:lnTo>
                  <a:lnTo>
                    <a:pt x="2909" y="3453"/>
                  </a:lnTo>
                  <a:lnTo>
                    <a:pt x="3098" y="3285"/>
                  </a:lnTo>
                  <a:lnTo>
                    <a:pt x="3098" y="3139"/>
                  </a:lnTo>
                  <a:lnTo>
                    <a:pt x="3202" y="3013"/>
                  </a:lnTo>
                  <a:lnTo>
                    <a:pt x="3328" y="2908"/>
                  </a:lnTo>
                  <a:lnTo>
                    <a:pt x="3411" y="2929"/>
                  </a:lnTo>
                  <a:lnTo>
                    <a:pt x="3516" y="2867"/>
                  </a:lnTo>
                  <a:lnTo>
                    <a:pt x="3621" y="2825"/>
                  </a:lnTo>
                  <a:lnTo>
                    <a:pt x="3809" y="2511"/>
                  </a:lnTo>
                  <a:lnTo>
                    <a:pt x="3809" y="2344"/>
                  </a:lnTo>
                  <a:lnTo>
                    <a:pt x="3851" y="2155"/>
                  </a:lnTo>
                  <a:lnTo>
                    <a:pt x="3935" y="2092"/>
                  </a:lnTo>
                  <a:lnTo>
                    <a:pt x="3955" y="1946"/>
                  </a:lnTo>
                  <a:lnTo>
                    <a:pt x="3935" y="1925"/>
                  </a:lnTo>
                  <a:lnTo>
                    <a:pt x="3955" y="1737"/>
                  </a:lnTo>
                  <a:lnTo>
                    <a:pt x="3955" y="1653"/>
                  </a:lnTo>
                  <a:lnTo>
                    <a:pt x="3955" y="1507"/>
                  </a:lnTo>
                  <a:lnTo>
                    <a:pt x="4060" y="1402"/>
                  </a:lnTo>
                  <a:lnTo>
                    <a:pt x="4060" y="1256"/>
                  </a:lnTo>
                  <a:lnTo>
                    <a:pt x="4081" y="1130"/>
                  </a:lnTo>
                  <a:lnTo>
                    <a:pt x="4039" y="921"/>
                  </a:lnTo>
                  <a:lnTo>
                    <a:pt x="4290" y="607"/>
                  </a:lnTo>
                  <a:lnTo>
                    <a:pt x="4332" y="502"/>
                  </a:lnTo>
                  <a:lnTo>
                    <a:pt x="4437" y="460"/>
                  </a:lnTo>
                  <a:lnTo>
                    <a:pt x="4437" y="209"/>
                  </a:lnTo>
                  <a:lnTo>
                    <a:pt x="4374" y="105"/>
                  </a:lnTo>
                  <a:lnTo>
                    <a:pt x="4374" y="63"/>
                  </a:lnTo>
                  <a:lnTo>
                    <a:pt x="4290" y="84"/>
                  </a:lnTo>
                  <a:lnTo>
                    <a:pt x="4248" y="105"/>
                  </a:lnTo>
                  <a:lnTo>
                    <a:pt x="4144" y="63"/>
                  </a:lnTo>
                  <a:lnTo>
                    <a:pt x="41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32"/>
            <p:cNvSpPr/>
            <p:nvPr/>
          </p:nvSpPr>
          <p:spPr>
            <a:xfrm>
              <a:off x="1460387" y="3689593"/>
              <a:ext cx="22919" cy="29934"/>
            </a:xfrm>
            <a:custGeom>
              <a:rect b="b" l="l" r="r" t="t"/>
              <a:pathLst>
                <a:path extrusionOk="0" h="859" w="628">
                  <a:moveTo>
                    <a:pt x="460" y="1"/>
                  </a:moveTo>
                  <a:lnTo>
                    <a:pt x="356" y="84"/>
                  </a:lnTo>
                  <a:lnTo>
                    <a:pt x="293" y="105"/>
                  </a:lnTo>
                  <a:lnTo>
                    <a:pt x="230" y="210"/>
                  </a:lnTo>
                  <a:lnTo>
                    <a:pt x="147" y="252"/>
                  </a:lnTo>
                  <a:lnTo>
                    <a:pt x="126" y="252"/>
                  </a:lnTo>
                  <a:lnTo>
                    <a:pt x="42" y="398"/>
                  </a:lnTo>
                  <a:lnTo>
                    <a:pt x="0" y="419"/>
                  </a:lnTo>
                  <a:lnTo>
                    <a:pt x="84" y="503"/>
                  </a:lnTo>
                  <a:lnTo>
                    <a:pt x="105" y="670"/>
                  </a:lnTo>
                  <a:lnTo>
                    <a:pt x="42" y="775"/>
                  </a:lnTo>
                  <a:lnTo>
                    <a:pt x="84" y="859"/>
                  </a:lnTo>
                  <a:lnTo>
                    <a:pt x="188" y="775"/>
                  </a:lnTo>
                  <a:lnTo>
                    <a:pt x="293" y="775"/>
                  </a:lnTo>
                  <a:lnTo>
                    <a:pt x="356" y="712"/>
                  </a:lnTo>
                  <a:lnTo>
                    <a:pt x="335" y="503"/>
                  </a:lnTo>
                  <a:lnTo>
                    <a:pt x="398" y="440"/>
                  </a:lnTo>
                  <a:lnTo>
                    <a:pt x="523" y="335"/>
                  </a:lnTo>
                  <a:lnTo>
                    <a:pt x="628" y="231"/>
                  </a:lnTo>
                  <a:lnTo>
                    <a:pt x="628" y="126"/>
                  </a:lnTo>
                  <a:lnTo>
                    <a:pt x="565" y="43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32"/>
            <p:cNvSpPr/>
            <p:nvPr/>
          </p:nvSpPr>
          <p:spPr>
            <a:xfrm>
              <a:off x="1826941" y="3619621"/>
              <a:ext cx="235977" cy="229680"/>
            </a:xfrm>
            <a:custGeom>
              <a:rect b="b" l="l" r="r" t="t"/>
              <a:pathLst>
                <a:path extrusionOk="0" h="6591" w="6466">
                  <a:moveTo>
                    <a:pt x="2553" y="0"/>
                  </a:moveTo>
                  <a:lnTo>
                    <a:pt x="1779" y="42"/>
                  </a:lnTo>
                  <a:lnTo>
                    <a:pt x="858" y="42"/>
                  </a:lnTo>
                  <a:lnTo>
                    <a:pt x="816" y="105"/>
                  </a:lnTo>
                  <a:lnTo>
                    <a:pt x="754" y="105"/>
                  </a:lnTo>
                  <a:lnTo>
                    <a:pt x="712" y="146"/>
                  </a:lnTo>
                  <a:lnTo>
                    <a:pt x="775" y="230"/>
                  </a:lnTo>
                  <a:lnTo>
                    <a:pt x="858" y="314"/>
                  </a:lnTo>
                  <a:lnTo>
                    <a:pt x="858" y="356"/>
                  </a:lnTo>
                  <a:lnTo>
                    <a:pt x="921" y="439"/>
                  </a:lnTo>
                  <a:lnTo>
                    <a:pt x="963" y="628"/>
                  </a:lnTo>
                  <a:lnTo>
                    <a:pt x="984" y="732"/>
                  </a:lnTo>
                  <a:lnTo>
                    <a:pt x="942" y="795"/>
                  </a:lnTo>
                  <a:lnTo>
                    <a:pt x="942" y="879"/>
                  </a:lnTo>
                  <a:lnTo>
                    <a:pt x="879" y="942"/>
                  </a:lnTo>
                  <a:lnTo>
                    <a:pt x="816" y="963"/>
                  </a:lnTo>
                  <a:lnTo>
                    <a:pt x="754" y="963"/>
                  </a:lnTo>
                  <a:lnTo>
                    <a:pt x="733" y="942"/>
                  </a:lnTo>
                  <a:lnTo>
                    <a:pt x="733" y="983"/>
                  </a:lnTo>
                  <a:lnTo>
                    <a:pt x="754" y="1046"/>
                  </a:lnTo>
                  <a:lnTo>
                    <a:pt x="754" y="1109"/>
                  </a:lnTo>
                  <a:lnTo>
                    <a:pt x="858" y="1151"/>
                  </a:lnTo>
                  <a:lnTo>
                    <a:pt x="858" y="1214"/>
                  </a:lnTo>
                  <a:lnTo>
                    <a:pt x="942" y="1214"/>
                  </a:lnTo>
                  <a:lnTo>
                    <a:pt x="963" y="1402"/>
                  </a:lnTo>
                  <a:lnTo>
                    <a:pt x="963" y="1486"/>
                  </a:lnTo>
                  <a:lnTo>
                    <a:pt x="858" y="1590"/>
                  </a:lnTo>
                  <a:lnTo>
                    <a:pt x="775" y="1674"/>
                  </a:lnTo>
                  <a:lnTo>
                    <a:pt x="733" y="1716"/>
                  </a:lnTo>
                  <a:lnTo>
                    <a:pt x="565" y="1883"/>
                  </a:lnTo>
                  <a:lnTo>
                    <a:pt x="461" y="2030"/>
                  </a:lnTo>
                  <a:lnTo>
                    <a:pt x="293" y="2092"/>
                  </a:lnTo>
                  <a:lnTo>
                    <a:pt x="0" y="2092"/>
                  </a:lnTo>
                  <a:lnTo>
                    <a:pt x="84" y="2553"/>
                  </a:lnTo>
                  <a:lnTo>
                    <a:pt x="210" y="3243"/>
                  </a:lnTo>
                  <a:lnTo>
                    <a:pt x="628" y="3808"/>
                  </a:lnTo>
                  <a:lnTo>
                    <a:pt x="754" y="4248"/>
                  </a:lnTo>
                  <a:lnTo>
                    <a:pt x="942" y="4352"/>
                  </a:lnTo>
                  <a:lnTo>
                    <a:pt x="1026" y="4352"/>
                  </a:lnTo>
                  <a:lnTo>
                    <a:pt x="1130" y="4394"/>
                  </a:lnTo>
                  <a:lnTo>
                    <a:pt x="1172" y="4394"/>
                  </a:lnTo>
                  <a:lnTo>
                    <a:pt x="1256" y="4436"/>
                  </a:lnTo>
                  <a:lnTo>
                    <a:pt x="1256" y="4499"/>
                  </a:lnTo>
                  <a:lnTo>
                    <a:pt x="1340" y="4561"/>
                  </a:lnTo>
                  <a:lnTo>
                    <a:pt x="1444" y="4561"/>
                  </a:lnTo>
                  <a:lnTo>
                    <a:pt x="1695" y="4645"/>
                  </a:lnTo>
                  <a:lnTo>
                    <a:pt x="1779" y="4645"/>
                  </a:lnTo>
                  <a:lnTo>
                    <a:pt x="1821" y="4708"/>
                  </a:lnTo>
                  <a:lnTo>
                    <a:pt x="1884" y="4729"/>
                  </a:lnTo>
                  <a:lnTo>
                    <a:pt x="1925" y="4812"/>
                  </a:lnTo>
                  <a:lnTo>
                    <a:pt x="2030" y="4917"/>
                  </a:lnTo>
                  <a:lnTo>
                    <a:pt x="2093" y="4917"/>
                  </a:lnTo>
                  <a:lnTo>
                    <a:pt x="2093" y="4938"/>
                  </a:lnTo>
                  <a:lnTo>
                    <a:pt x="2114" y="4917"/>
                  </a:lnTo>
                  <a:lnTo>
                    <a:pt x="2177" y="4917"/>
                  </a:lnTo>
                  <a:lnTo>
                    <a:pt x="2197" y="4980"/>
                  </a:lnTo>
                  <a:lnTo>
                    <a:pt x="2281" y="4980"/>
                  </a:lnTo>
                  <a:lnTo>
                    <a:pt x="2302" y="5022"/>
                  </a:lnTo>
                  <a:lnTo>
                    <a:pt x="2323" y="4980"/>
                  </a:lnTo>
                  <a:lnTo>
                    <a:pt x="2407" y="5022"/>
                  </a:lnTo>
                  <a:lnTo>
                    <a:pt x="2428" y="5043"/>
                  </a:lnTo>
                  <a:lnTo>
                    <a:pt x="2490" y="5043"/>
                  </a:lnTo>
                  <a:lnTo>
                    <a:pt x="2511" y="5084"/>
                  </a:lnTo>
                  <a:lnTo>
                    <a:pt x="2553" y="5126"/>
                  </a:lnTo>
                  <a:lnTo>
                    <a:pt x="2637" y="5189"/>
                  </a:lnTo>
                  <a:lnTo>
                    <a:pt x="2825" y="5398"/>
                  </a:lnTo>
                  <a:lnTo>
                    <a:pt x="2846" y="5608"/>
                  </a:lnTo>
                  <a:lnTo>
                    <a:pt x="2846" y="6591"/>
                  </a:lnTo>
                  <a:lnTo>
                    <a:pt x="2951" y="6193"/>
                  </a:lnTo>
                  <a:lnTo>
                    <a:pt x="3495" y="6173"/>
                  </a:lnTo>
                  <a:lnTo>
                    <a:pt x="3599" y="6131"/>
                  </a:lnTo>
                  <a:lnTo>
                    <a:pt x="3641" y="6110"/>
                  </a:lnTo>
                  <a:lnTo>
                    <a:pt x="3704" y="6089"/>
                  </a:lnTo>
                  <a:lnTo>
                    <a:pt x="3704" y="6131"/>
                  </a:lnTo>
                  <a:lnTo>
                    <a:pt x="3788" y="6173"/>
                  </a:lnTo>
                  <a:lnTo>
                    <a:pt x="3871" y="6214"/>
                  </a:lnTo>
                  <a:lnTo>
                    <a:pt x="3955" y="6214"/>
                  </a:lnTo>
                  <a:lnTo>
                    <a:pt x="3997" y="6298"/>
                  </a:lnTo>
                  <a:lnTo>
                    <a:pt x="3976" y="6319"/>
                  </a:lnTo>
                  <a:lnTo>
                    <a:pt x="4164" y="6298"/>
                  </a:lnTo>
                  <a:lnTo>
                    <a:pt x="4269" y="6193"/>
                  </a:lnTo>
                  <a:lnTo>
                    <a:pt x="4332" y="6193"/>
                  </a:lnTo>
                  <a:lnTo>
                    <a:pt x="4394" y="6131"/>
                  </a:lnTo>
                  <a:lnTo>
                    <a:pt x="4436" y="6173"/>
                  </a:lnTo>
                  <a:lnTo>
                    <a:pt x="4436" y="6214"/>
                  </a:lnTo>
                  <a:lnTo>
                    <a:pt x="4520" y="6214"/>
                  </a:lnTo>
                  <a:lnTo>
                    <a:pt x="4604" y="6277"/>
                  </a:lnTo>
                  <a:lnTo>
                    <a:pt x="4729" y="6214"/>
                  </a:lnTo>
                  <a:lnTo>
                    <a:pt x="4897" y="6193"/>
                  </a:lnTo>
                  <a:lnTo>
                    <a:pt x="4918" y="6110"/>
                  </a:lnTo>
                  <a:lnTo>
                    <a:pt x="4897" y="6068"/>
                  </a:lnTo>
                  <a:lnTo>
                    <a:pt x="4938" y="6005"/>
                  </a:lnTo>
                  <a:lnTo>
                    <a:pt x="5043" y="6026"/>
                  </a:lnTo>
                  <a:lnTo>
                    <a:pt x="5127" y="6026"/>
                  </a:lnTo>
                  <a:lnTo>
                    <a:pt x="5210" y="6089"/>
                  </a:lnTo>
                  <a:lnTo>
                    <a:pt x="5315" y="6068"/>
                  </a:lnTo>
                  <a:lnTo>
                    <a:pt x="5357" y="6026"/>
                  </a:lnTo>
                  <a:lnTo>
                    <a:pt x="5566" y="5963"/>
                  </a:lnTo>
                  <a:lnTo>
                    <a:pt x="5650" y="5984"/>
                  </a:lnTo>
                  <a:lnTo>
                    <a:pt x="5754" y="5963"/>
                  </a:lnTo>
                  <a:lnTo>
                    <a:pt x="5775" y="5900"/>
                  </a:lnTo>
                  <a:lnTo>
                    <a:pt x="5901" y="5900"/>
                  </a:lnTo>
                  <a:lnTo>
                    <a:pt x="5985" y="5817"/>
                  </a:lnTo>
                  <a:lnTo>
                    <a:pt x="6110" y="5796"/>
                  </a:lnTo>
                  <a:lnTo>
                    <a:pt x="6194" y="5712"/>
                  </a:lnTo>
                  <a:lnTo>
                    <a:pt x="6278" y="5649"/>
                  </a:lnTo>
                  <a:lnTo>
                    <a:pt x="6382" y="5670"/>
                  </a:lnTo>
                  <a:lnTo>
                    <a:pt x="6424" y="5608"/>
                  </a:lnTo>
                  <a:lnTo>
                    <a:pt x="6466" y="5587"/>
                  </a:lnTo>
                  <a:lnTo>
                    <a:pt x="6424" y="5587"/>
                  </a:lnTo>
                  <a:lnTo>
                    <a:pt x="6424" y="5545"/>
                  </a:lnTo>
                  <a:lnTo>
                    <a:pt x="6298" y="5440"/>
                  </a:lnTo>
                  <a:lnTo>
                    <a:pt x="6173" y="5398"/>
                  </a:lnTo>
                  <a:lnTo>
                    <a:pt x="5964" y="5189"/>
                  </a:lnTo>
                  <a:lnTo>
                    <a:pt x="5985" y="5126"/>
                  </a:lnTo>
                  <a:lnTo>
                    <a:pt x="5901" y="4938"/>
                  </a:lnTo>
                  <a:lnTo>
                    <a:pt x="5859" y="4875"/>
                  </a:lnTo>
                  <a:lnTo>
                    <a:pt x="5901" y="4771"/>
                  </a:lnTo>
                  <a:lnTo>
                    <a:pt x="5859" y="4729"/>
                  </a:lnTo>
                  <a:lnTo>
                    <a:pt x="5838" y="4624"/>
                  </a:lnTo>
                  <a:lnTo>
                    <a:pt x="5796" y="4540"/>
                  </a:lnTo>
                  <a:lnTo>
                    <a:pt x="5838" y="4540"/>
                  </a:lnTo>
                  <a:lnTo>
                    <a:pt x="5775" y="4394"/>
                  </a:lnTo>
                  <a:lnTo>
                    <a:pt x="5754" y="4248"/>
                  </a:lnTo>
                  <a:lnTo>
                    <a:pt x="5838" y="4206"/>
                  </a:lnTo>
                  <a:lnTo>
                    <a:pt x="5838" y="4038"/>
                  </a:lnTo>
                  <a:lnTo>
                    <a:pt x="5754" y="3976"/>
                  </a:lnTo>
                  <a:lnTo>
                    <a:pt x="5754" y="3766"/>
                  </a:lnTo>
                  <a:lnTo>
                    <a:pt x="5775" y="3620"/>
                  </a:lnTo>
                  <a:lnTo>
                    <a:pt x="5859" y="3578"/>
                  </a:lnTo>
                  <a:lnTo>
                    <a:pt x="5880" y="3599"/>
                  </a:lnTo>
                  <a:lnTo>
                    <a:pt x="5943" y="3515"/>
                  </a:lnTo>
                  <a:lnTo>
                    <a:pt x="5859" y="3306"/>
                  </a:lnTo>
                  <a:lnTo>
                    <a:pt x="5775" y="3306"/>
                  </a:lnTo>
                  <a:lnTo>
                    <a:pt x="5650" y="3180"/>
                  </a:lnTo>
                  <a:lnTo>
                    <a:pt x="5482" y="3055"/>
                  </a:lnTo>
                  <a:lnTo>
                    <a:pt x="5482" y="2929"/>
                  </a:lnTo>
                  <a:lnTo>
                    <a:pt x="5566" y="2657"/>
                  </a:lnTo>
                  <a:lnTo>
                    <a:pt x="5692" y="2302"/>
                  </a:lnTo>
                  <a:lnTo>
                    <a:pt x="5754" y="2239"/>
                  </a:lnTo>
                  <a:lnTo>
                    <a:pt x="5734" y="2134"/>
                  </a:lnTo>
                  <a:lnTo>
                    <a:pt x="5692" y="2113"/>
                  </a:lnTo>
                  <a:lnTo>
                    <a:pt x="5734" y="2113"/>
                  </a:lnTo>
                  <a:lnTo>
                    <a:pt x="5022" y="1611"/>
                  </a:lnTo>
                  <a:lnTo>
                    <a:pt x="4959" y="1527"/>
                  </a:lnTo>
                  <a:lnTo>
                    <a:pt x="4938" y="1486"/>
                  </a:lnTo>
                  <a:lnTo>
                    <a:pt x="4959" y="1402"/>
                  </a:lnTo>
                  <a:lnTo>
                    <a:pt x="4834" y="1214"/>
                  </a:lnTo>
                  <a:lnTo>
                    <a:pt x="27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32"/>
            <p:cNvSpPr/>
            <p:nvPr/>
          </p:nvSpPr>
          <p:spPr>
            <a:xfrm>
              <a:off x="1820079" y="3623977"/>
              <a:ext cx="42772" cy="33593"/>
            </a:xfrm>
            <a:custGeom>
              <a:rect b="b" l="l" r="r" t="t"/>
              <a:pathLst>
                <a:path extrusionOk="0" h="964" w="1172">
                  <a:moveTo>
                    <a:pt x="795" y="1"/>
                  </a:moveTo>
                  <a:lnTo>
                    <a:pt x="795" y="84"/>
                  </a:lnTo>
                  <a:lnTo>
                    <a:pt x="732" y="126"/>
                  </a:lnTo>
                  <a:lnTo>
                    <a:pt x="649" y="126"/>
                  </a:lnTo>
                  <a:lnTo>
                    <a:pt x="607" y="84"/>
                  </a:lnTo>
                  <a:lnTo>
                    <a:pt x="544" y="42"/>
                  </a:lnTo>
                  <a:lnTo>
                    <a:pt x="440" y="126"/>
                  </a:lnTo>
                  <a:lnTo>
                    <a:pt x="377" y="147"/>
                  </a:lnTo>
                  <a:lnTo>
                    <a:pt x="335" y="126"/>
                  </a:lnTo>
                  <a:lnTo>
                    <a:pt x="209" y="231"/>
                  </a:lnTo>
                  <a:lnTo>
                    <a:pt x="105" y="356"/>
                  </a:lnTo>
                  <a:lnTo>
                    <a:pt x="0" y="733"/>
                  </a:lnTo>
                  <a:lnTo>
                    <a:pt x="0" y="817"/>
                  </a:lnTo>
                  <a:lnTo>
                    <a:pt x="209" y="817"/>
                  </a:lnTo>
                  <a:lnTo>
                    <a:pt x="272" y="921"/>
                  </a:lnTo>
                  <a:lnTo>
                    <a:pt x="335" y="963"/>
                  </a:lnTo>
                  <a:lnTo>
                    <a:pt x="398" y="921"/>
                  </a:lnTo>
                  <a:lnTo>
                    <a:pt x="419" y="921"/>
                  </a:lnTo>
                  <a:lnTo>
                    <a:pt x="481" y="963"/>
                  </a:lnTo>
                  <a:lnTo>
                    <a:pt x="607" y="921"/>
                  </a:lnTo>
                  <a:lnTo>
                    <a:pt x="607" y="858"/>
                  </a:lnTo>
                  <a:lnTo>
                    <a:pt x="691" y="670"/>
                  </a:lnTo>
                  <a:lnTo>
                    <a:pt x="649" y="566"/>
                  </a:lnTo>
                  <a:lnTo>
                    <a:pt x="712" y="566"/>
                  </a:lnTo>
                  <a:lnTo>
                    <a:pt x="753" y="628"/>
                  </a:lnTo>
                  <a:lnTo>
                    <a:pt x="816" y="628"/>
                  </a:lnTo>
                  <a:lnTo>
                    <a:pt x="858" y="733"/>
                  </a:lnTo>
                  <a:lnTo>
                    <a:pt x="921" y="754"/>
                  </a:lnTo>
                  <a:lnTo>
                    <a:pt x="921" y="817"/>
                  </a:lnTo>
                  <a:lnTo>
                    <a:pt x="942" y="838"/>
                  </a:lnTo>
                  <a:lnTo>
                    <a:pt x="1004" y="838"/>
                  </a:lnTo>
                  <a:lnTo>
                    <a:pt x="1067" y="817"/>
                  </a:lnTo>
                  <a:lnTo>
                    <a:pt x="1130" y="754"/>
                  </a:lnTo>
                  <a:lnTo>
                    <a:pt x="1130" y="670"/>
                  </a:lnTo>
                  <a:lnTo>
                    <a:pt x="1172" y="607"/>
                  </a:lnTo>
                  <a:lnTo>
                    <a:pt x="1151" y="503"/>
                  </a:lnTo>
                  <a:lnTo>
                    <a:pt x="1109" y="314"/>
                  </a:lnTo>
                  <a:lnTo>
                    <a:pt x="1046" y="231"/>
                  </a:lnTo>
                  <a:lnTo>
                    <a:pt x="1046" y="189"/>
                  </a:lnTo>
                  <a:lnTo>
                    <a:pt x="963" y="105"/>
                  </a:lnTo>
                  <a:lnTo>
                    <a:pt x="900" y="21"/>
                  </a:lnTo>
                  <a:lnTo>
                    <a:pt x="90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32"/>
            <p:cNvSpPr/>
            <p:nvPr/>
          </p:nvSpPr>
          <p:spPr>
            <a:xfrm>
              <a:off x="1820079" y="3643665"/>
              <a:ext cx="42006" cy="48891"/>
            </a:xfrm>
            <a:custGeom>
              <a:rect b="b" l="l" r="r" t="t"/>
              <a:pathLst>
                <a:path extrusionOk="0" h="1403" w="1151">
                  <a:moveTo>
                    <a:pt x="649" y="1"/>
                  </a:moveTo>
                  <a:lnTo>
                    <a:pt x="691" y="105"/>
                  </a:lnTo>
                  <a:lnTo>
                    <a:pt x="607" y="293"/>
                  </a:lnTo>
                  <a:lnTo>
                    <a:pt x="607" y="356"/>
                  </a:lnTo>
                  <a:lnTo>
                    <a:pt x="481" y="398"/>
                  </a:lnTo>
                  <a:lnTo>
                    <a:pt x="419" y="356"/>
                  </a:lnTo>
                  <a:lnTo>
                    <a:pt x="398" y="356"/>
                  </a:lnTo>
                  <a:lnTo>
                    <a:pt x="335" y="398"/>
                  </a:lnTo>
                  <a:lnTo>
                    <a:pt x="272" y="356"/>
                  </a:lnTo>
                  <a:lnTo>
                    <a:pt x="209" y="252"/>
                  </a:lnTo>
                  <a:lnTo>
                    <a:pt x="0" y="252"/>
                  </a:lnTo>
                  <a:lnTo>
                    <a:pt x="0" y="314"/>
                  </a:lnTo>
                  <a:lnTo>
                    <a:pt x="63" y="419"/>
                  </a:lnTo>
                  <a:lnTo>
                    <a:pt x="84" y="565"/>
                  </a:lnTo>
                  <a:lnTo>
                    <a:pt x="84" y="712"/>
                  </a:lnTo>
                  <a:lnTo>
                    <a:pt x="188" y="1402"/>
                  </a:lnTo>
                  <a:lnTo>
                    <a:pt x="481" y="1402"/>
                  </a:lnTo>
                  <a:lnTo>
                    <a:pt x="649" y="1340"/>
                  </a:lnTo>
                  <a:lnTo>
                    <a:pt x="753" y="1193"/>
                  </a:lnTo>
                  <a:lnTo>
                    <a:pt x="921" y="1026"/>
                  </a:lnTo>
                  <a:lnTo>
                    <a:pt x="963" y="984"/>
                  </a:lnTo>
                  <a:lnTo>
                    <a:pt x="1046" y="900"/>
                  </a:lnTo>
                  <a:lnTo>
                    <a:pt x="1151" y="796"/>
                  </a:lnTo>
                  <a:lnTo>
                    <a:pt x="1151" y="712"/>
                  </a:lnTo>
                  <a:lnTo>
                    <a:pt x="1130" y="524"/>
                  </a:lnTo>
                  <a:lnTo>
                    <a:pt x="1046" y="524"/>
                  </a:lnTo>
                  <a:lnTo>
                    <a:pt x="1046" y="461"/>
                  </a:lnTo>
                  <a:lnTo>
                    <a:pt x="942" y="419"/>
                  </a:lnTo>
                  <a:lnTo>
                    <a:pt x="942" y="356"/>
                  </a:lnTo>
                  <a:lnTo>
                    <a:pt x="921" y="293"/>
                  </a:lnTo>
                  <a:lnTo>
                    <a:pt x="921" y="252"/>
                  </a:lnTo>
                  <a:lnTo>
                    <a:pt x="921" y="189"/>
                  </a:lnTo>
                  <a:lnTo>
                    <a:pt x="858" y="168"/>
                  </a:lnTo>
                  <a:lnTo>
                    <a:pt x="816" y="63"/>
                  </a:lnTo>
                  <a:lnTo>
                    <a:pt x="753" y="63"/>
                  </a:lnTo>
                  <a:lnTo>
                    <a:pt x="71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32"/>
            <p:cNvSpPr/>
            <p:nvPr/>
          </p:nvSpPr>
          <p:spPr>
            <a:xfrm>
              <a:off x="1463417" y="3492745"/>
              <a:ext cx="402467" cy="380639"/>
            </a:xfrm>
            <a:custGeom>
              <a:rect b="b" l="l" r="r" t="t"/>
              <a:pathLst>
                <a:path extrusionOk="0" h="10923" w="11028">
                  <a:moveTo>
                    <a:pt x="7701" y="0"/>
                  </a:moveTo>
                  <a:lnTo>
                    <a:pt x="7701" y="42"/>
                  </a:lnTo>
                  <a:lnTo>
                    <a:pt x="7743" y="84"/>
                  </a:lnTo>
                  <a:lnTo>
                    <a:pt x="7659" y="189"/>
                  </a:lnTo>
                  <a:lnTo>
                    <a:pt x="7575" y="189"/>
                  </a:lnTo>
                  <a:lnTo>
                    <a:pt x="7491" y="210"/>
                  </a:lnTo>
                  <a:lnTo>
                    <a:pt x="7366" y="210"/>
                  </a:lnTo>
                  <a:lnTo>
                    <a:pt x="7282" y="251"/>
                  </a:lnTo>
                  <a:lnTo>
                    <a:pt x="7240" y="251"/>
                  </a:lnTo>
                  <a:lnTo>
                    <a:pt x="7219" y="189"/>
                  </a:lnTo>
                  <a:lnTo>
                    <a:pt x="7178" y="189"/>
                  </a:lnTo>
                  <a:lnTo>
                    <a:pt x="7157" y="147"/>
                  </a:lnTo>
                  <a:lnTo>
                    <a:pt x="7073" y="126"/>
                  </a:lnTo>
                  <a:lnTo>
                    <a:pt x="6843" y="230"/>
                  </a:lnTo>
                  <a:lnTo>
                    <a:pt x="6759" y="293"/>
                  </a:lnTo>
                  <a:lnTo>
                    <a:pt x="6717" y="335"/>
                  </a:lnTo>
                  <a:lnTo>
                    <a:pt x="6487" y="356"/>
                  </a:lnTo>
                  <a:lnTo>
                    <a:pt x="6403" y="398"/>
                  </a:lnTo>
                  <a:lnTo>
                    <a:pt x="6320" y="314"/>
                  </a:lnTo>
                  <a:lnTo>
                    <a:pt x="6215" y="293"/>
                  </a:lnTo>
                  <a:lnTo>
                    <a:pt x="6111" y="293"/>
                  </a:lnTo>
                  <a:lnTo>
                    <a:pt x="6027" y="398"/>
                  </a:lnTo>
                  <a:lnTo>
                    <a:pt x="5922" y="502"/>
                  </a:lnTo>
                  <a:lnTo>
                    <a:pt x="5964" y="544"/>
                  </a:lnTo>
                  <a:lnTo>
                    <a:pt x="6006" y="607"/>
                  </a:lnTo>
                  <a:lnTo>
                    <a:pt x="5985" y="649"/>
                  </a:lnTo>
                  <a:lnTo>
                    <a:pt x="5859" y="670"/>
                  </a:lnTo>
                  <a:lnTo>
                    <a:pt x="5797" y="649"/>
                  </a:lnTo>
                  <a:lnTo>
                    <a:pt x="5671" y="628"/>
                  </a:lnTo>
                  <a:lnTo>
                    <a:pt x="5567" y="565"/>
                  </a:lnTo>
                  <a:lnTo>
                    <a:pt x="5483" y="565"/>
                  </a:lnTo>
                  <a:lnTo>
                    <a:pt x="5399" y="628"/>
                  </a:lnTo>
                  <a:lnTo>
                    <a:pt x="5336" y="607"/>
                  </a:lnTo>
                  <a:lnTo>
                    <a:pt x="5190" y="607"/>
                  </a:lnTo>
                  <a:lnTo>
                    <a:pt x="5064" y="523"/>
                  </a:lnTo>
                  <a:lnTo>
                    <a:pt x="4939" y="544"/>
                  </a:lnTo>
                  <a:lnTo>
                    <a:pt x="4918" y="502"/>
                  </a:lnTo>
                  <a:lnTo>
                    <a:pt x="4750" y="356"/>
                  </a:lnTo>
                  <a:lnTo>
                    <a:pt x="4667" y="335"/>
                  </a:lnTo>
                  <a:lnTo>
                    <a:pt x="4499" y="210"/>
                  </a:lnTo>
                  <a:lnTo>
                    <a:pt x="4437" y="189"/>
                  </a:lnTo>
                  <a:lnTo>
                    <a:pt x="4353" y="126"/>
                  </a:lnTo>
                  <a:lnTo>
                    <a:pt x="4290" y="126"/>
                  </a:lnTo>
                  <a:lnTo>
                    <a:pt x="4290" y="189"/>
                  </a:lnTo>
                  <a:lnTo>
                    <a:pt x="4186" y="147"/>
                  </a:lnTo>
                  <a:lnTo>
                    <a:pt x="4102" y="251"/>
                  </a:lnTo>
                  <a:lnTo>
                    <a:pt x="4018" y="251"/>
                  </a:lnTo>
                  <a:lnTo>
                    <a:pt x="3976" y="293"/>
                  </a:lnTo>
                  <a:lnTo>
                    <a:pt x="3976" y="356"/>
                  </a:lnTo>
                  <a:lnTo>
                    <a:pt x="3914" y="440"/>
                  </a:lnTo>
                  <a:lnTo>
                    <a:pt x="3914" y="502"/>
                  </a:lnTo>
                  <a:lnTo>
                    <a:pt x="3872" y="544"/>
                  </a:lnTo>
                  <a:lnTo>
                    <a:pt x="3788" y="544"/>
                  </a:lnTo>
                  <a:lnTo>
                    <a:pt x="3788" y="607"/>
                  </a:lnTo>
                  <a:lnTo>
                    <a:pt x="3893" y="733"/>
                  </a:lnTo>
                  <a:lnTo>
                    <a:pt x="3830" y="774"/>
                  </a:lnTo>
                  <a:lnTo>
                    <a:pt x="3809" y="858"/>
                  </a:lnTo>
                  <a:lnTo>
                    <a:pt x="3809" y="984"/>
                  </a:lnTo>
                  <a:lnTo>
                    <a:pt x="3872" y="1088"/>
                  </a:lnTo>
                  <a:lnTo>
                    <a:pt x="3872" y="1339"/>
                  </a:lnTo>
                  <a:lnTo>
                    <a:pt x="3767" y="1381"/>
                  </a:lnTo>
                  <a:lnTo>
                    <a:pt x="3725" y="1486"/>
                  </a:lnTo>
                  <a:lnTo>
                    <a:pt x="3474" y="1800"/>
                  </a:lnTo>
                  <a:lnTo>
                    <a:pt x="3516" y="2009"/>
                  </a:lnTo>
                  <a:lnTo>
                    <a:pt x="3495" y="2135"/>
                  </a:lnTo>
                  <a:lnTo>
                    <a:pt x="3495" y="2281"/>
                  </a:lnTo>
                  <a:lnTo>
                    <a:pt x="3390" y="2386"/>
                  </a:lnTo>
                  <a:lnTo>
                    <a:pt x="3390" y="2532"/>
                  </a:lnTo>
                  <a:lnTo>
                    <a:pt x="3390" y="2616"/>
                  </a:lnTo>
                  <a:lnTo>
                    <a:pt x="3370" y="2804"/>
                  </a:lnTo>
                  <a:lnTo>
                    <a:pt x="3390" y="2825"/>
                  </a:lnTo>
                  <a:lnTo>
                    <a:pt x="3370" y="2971"/>
                  </a:lnTo>
                  <a:lnTo>
                    <a:pt x="3286" y="3034"/>
                  </a:lnTo>
                  <a:lnTo>
                    <a:pt x="3244" y="3223"/>
                  </a:lnTo>
                  <a:lnTo>
                    <a:pt x="3244" y="3390"/>
                  </a:lnTo>
                  <a:lnTo>
                    <a:pt x="3056" y="3704"/>
                  </a:lnTo>
                  <a:lnTo>
                    <a:pt x="2951" y="3746"/>
                  </a:lnTo>
                  <a:lnTo>
                    <a:pt x="2846" y="3808"/>
                  </a:lnTo>
                  <a:lnTo>
                    <a:pt x="2763" y="3787"/>
                  </a:lnTo>
                  <a:lnTo>
                    <a:pt x="2637" y="3892"/>
                  </a:lnTo>
                  <a:lnTo>
                    <a:pt x="2533" y="4018"/>
                  </a:lnTo>
                  <a:lnTo>
                    <a:pt x="2533" y="4164"/>
                  </a:lnTo>
                  <a:lnTo>
                    <a:pt x="2344" y="4332"/>
                  </a:lnTo>
                  <a:lnTo>
                    <a:pt x="2302" y="4436"/>
                  </a:lnTo>
                  <a:lnTo>
                    <a:pt x="2323" y="4624"/>
                  </a:lnTo>
                  <a:lnTo>
                    <a:pt x="2344" y="4645"/>
                  </a:lnTo>
                  <a:lnTo>
                    <a:pt x="2323" y="4959"/>
                  </a:lnTo>
                  <a:lnTo>
                    <a:pt x="2302" y="5127"/>
                  </a:lnTo>
                  <a:lnTo>
                    <a:pt x="2302" y="5231"/>
                  </a:lnTo>
                  <a:lnTo>
                    <a:pt x="2198" y="5378"/>
                  </a:lnTo>
                  <a:lnTo>
                    <a:pt x="2093" y="5420"/>
                  </a:lnTo>
                  <a:lnTo>
                    <a:pt x="2009" y="5482"/>
                  </a:lnTo>
                  <a:lnTo>
                    <a:pt x="1947" y="5566"/>
                  </a:lnTo>
                  <a:lnTo>
                    <a:pt x="1717" y="5796"/>
                  </a:lnTo>
                  <a:lnTo>
                    <a:pt x="1633" y="5901"/>
                  </a:lnTo>
                  <a:lnTo>
                    <a:pt x="1507" y="5984"/>
                  </a:lnTo>
                  <a:lnTo>
                    <a:pt x="1382" y="5901"/>
                  </a:lnTo>
                  <a:lnTo>
                    <a:pt x="1319" y="5796"/>
                  </a:lnTo>
                  <a:lnTo>
                    <a:pt x="1298" y="5775"/>
                  </a:lnTo>
                  <a:lnTo>
                    <a:pt x="1382" y="5650"/>
                  </a:lnTo>
                  <a:lnTo>
                    <a:pt x="1382" y="5587"/>
                  </a:lnTo>
                  <a:lnTo>
                    <a:pt x="1193" y="5650"/>
                  </a:lnTo>
                  <a:lnTo>
                    <a:pt x="1089" y="5754"/>
                  </a:lnTo>
                  <a:lnTo>
                    <a:pt x="1005" y="5733"/>
                  </a:lnTo>
                  <a:lnTo>
                    <a:pt x="942" y="5754"/>
                  </a:lnTo>
                  <a:lnTo>
                    <a:pt x="942" y="5859"/>
                  </a:lnTo>
                  <a:lnTo>
                    <a:pt x="859" y="5943"/>
                  </a:lnTo>
                  <a:lnTo>
                    <a:pt x="754" y="5943"/>
                  </a:lnTo>
                  <a:lnTo>
                    <a:pt x="754" y="5880"/>
                  </a:lnTo>
                  <a:lnTo>
                    <a:pt x="733" y="5838"/>
                  </a:lnTo>
                  <a:lnTo>
                    <a:pt x="629" y="5880"/>
                  </a:lnTo>
                  <a:lnTo>
                    <a:pt x="566" y="5859"/>
                  </a:lnTo>
                  <a:lnTo>
                    <a:pt x="440" y="5984"/>
                  </a:lnTo>
                  <a:lnTo>
                    <a:pt x="315" y="6089"/>
                  </a:lnTo>
                  <a:lnTo>
                    <a:pt x="252" y="6152"/>
                  </a:lnTo>
                  <a:lnTo>
                    <a:pt x="273" y="6361"/>
                  </a:lnTo>
                  <a:lnTo>
                    <a:pt x="210" y="6424"/>
                  </a:lnTo>
                  <a:lnTo>
                    <a:pt x="105" y="6424"/>
                  </a:lnTo>
                  <a:lnTo>
                    <a:pt x="1" y="6508"/>
                  </a:lnTo>
                  <a:lnTo>
                    <a:pt x="22" y="6570"/>
                  </a:lnTo>
                  <a:lnTo>
                    <a:pt x="210" y="6591"/>
                  </a:lnTo>
                  <a:lnTo>
                    <a:pt x="252" y="6633"/>
                  </a:lnTo>
                  <a:lnTo>
                    <a:pt x="273" y="6633"/>
                  </a:lnTo>
                  <a:lnTo>
                    <a:pt x="273" y="6612"/>
                  </a:lnTo>
                  <a:lnTo>
                    <a:pt x="315" y="6591"/>
                  </a:lnTo>
                  <a:lnTo>
                    <a:pt x="377" y="6591"/>
                  </a:lnTo>
                  <a:lnTo>
                    <a:pt x="482" y="6570"/>
                  </a:lnTo>
                  <a:lnTo>
                    <a:pt x="566" y="6528"/>
                  </a:lnTo>
                  <a:lnTo>
                    <a:pt x="1256" y="6528"/>
                  </a:lnTo>
                  <a:lnTo>
                    <a:pt x="1424" y="6570"/>
                  </a:lnTo>
                  <a:lnTo>
                    <a:pt x="1633" y="6528"/>
                  </a:lnTo>
                  <a:lnTo>
                    <a:pt x="2637" y="6528"/>
                  </a:lnTo>
                  <a:lnTo>
                    <a:pt x="2637" y="6612"/>
                  </a:lnTo>
                  <a:lnTo>
                    <a:pt x="2637" y="6633"/>
                  </a:lnTo>
                  <a:lnTo>
                    <a:pt x="2637" y="6717"/>
                  </a:lnTo>
                  <a:lnTo>
                    <a:pt x="2679" y="6780"/>
                  </a:lnTo>
                  <a:lnTo>
                    <a:pt x="2721" y="6842"/>
                  </a:lnTo>
                  <a:lnTo>
                    <a:pt x="2679" y="6905"/>
                  </a:lnTo>
                  <a:lnTo>
                    <a:pt x="2679" y="6989"/>
                  </a:lnTo>
                  <a:lnTo>
                    <a:pt x="2742" y="7093"/>
                  </a:lnTo>
                  <a:lnTo>
                    <a:pt x="2763" y="7219"/>
                  </a:lnTo>
                  <a:lnTo>
                    <a:pt x="2784" y="7261"/>
                  </a:lnTo>
                  <a:lnTo>
                    <a:pt x="2784" y="7345"/>
                  </a:lnTo>
                  <a:lnTo>
                    <a:pt x="2846" y="7365"/>
                  </a:lnTo>
                  <a:lnTo>
                    <a:pt x="2888" y="7449"/>
                  </a:lnTo>
                  <a:lnTo>
                    <a:pt x="2972" y="7554"/>
                  </a:lnTo>
                  <a:lnTo>
                    <a:pt x="2993" y="7763"/>
                  </a:lnTo>
                  <a:lnTo>
                    <a:pt x="3056" y="7784"/>
                  </a:lnTo>
                  <a:lnTo>
                    <a:pt x="3202" y="7784"/>
                  </a:lnTo>
                  <a:lnTo>
                    <a:pt x="3307" y="7763"/>
                  </a:lnTo>
                  <a:lnTo>
                    <a:pt x="3390" y="7784"/>
                  </a:lnTo>
                  <a:lnTo>
                    <a:pt x="3579" y="7826"/>
                  </a:lnTo>
                  <a:lnTo>
                    <a:pt x="3662" y="7763"/>
                  </a:lnTo>
                  <a:lnTo>
                    <a:pt x="4102" y="7742"/>
                  </a:lnTo>
                  <a:lnTo>
                    <a:pt x="4102" y="7575"/>
                  </a:lnTo>
                  <a:lnTo>
                    <a:pt x="4081" y="7470"/>
                  </a:lnTo>
                  <a:lnTo>
                    <a:pt x="4123" y="7449"/>
                  </a:lnTo>
                  <a:lnTo>
                    <a:pt x="4186" y="7345"/>
                  </a:lnTo>
                  <a:lnTo>
                    <a:pt x="4186" y="7198"/>
                  </a:lnTo>
                  <a:lnTo>
                    <a:pt x="4750" y="7156"/>
                  </a:lnTo>
                  <a:lnTo>
                    <a:pt x="4750" y="7114"/>
                  </a:lnTo>
                  <a:lnTo>
                    <a:pt x="4939" y="7135"/>
                  </a:lnTo>
                  <a:lnTo>
                    <a:pt x="4918" y="7219"/>
                  </a:lnTo>
                  <a:lnTo>
                    <a:pt x="4876" y="7261"/>
                  </a:lnTo>
                  <a:lnTo>
                    <a:pt x="4918" y="7324"/>
                  </a:lnTo>
                  <a:lnTo>
                    <a:pt x="5567" y="7365"/>
                  </a:lnTo>
                  <a:lnTo>
                    <a:pt x="5587" y="7449"/>
                  </a:lnTo>
                  <a:lnTo>
                    <a:pt x="5587" y="7533"/>
                  </a:lnTo>
                  <a:lnTo>
                    <a:pt x="5587" y="7617"/>
                  </a:lnTo>
                  <a:lnTo>
                    <a:pt x="5546" y="7721"/>
                  </a:lnTo>
                  <a:lnTo>
                    <a:pt x="5504" y="7826"/>
                  </a:lnTo>
                  <a:lnTo>
                    <a:pt x="5567" y="7889"/>
                  </a:lnTo>
                  <a:lnTo>
                    <a:pt x="5567" y="7972"/>
                  </a:lnTo>
                  <a:lnTo>
                    <a:pt x="5546" y="8035"/>
                  </a:lnTo>
                  <a:lnTo>
                    <a:pt x="5546" y="8056"/>
                  </a:lnTo>
                  <a:lnTo>
                    <a:pt x="5567" y="8140"/>
                  </a:lnTo>
                  <a:lnTo>
                    <a:pt x="5567" y="8349"/>
                  </a:lnTo>
                  <a:lnTo>
                    <a:pt x="5504" y="8453"/>
                  </a:lnTo>
                  <a:lnTo>
                    <a:pt x="5567" y="8495"/>
                  </a:lnTo>
                  <a:lnTo>
                    <a:pt x="5567" y="8579"/>
                  </a:lnTo>
                  <a:lnTo>
                    <a:pt x="5608" y="8621"/>
                  </a:lnTo>
                  <a:lnTo>
                    <a:pt x="5608" y="8705"/>
                  </a:lnTo>
                  <a:lnTo>
                    <a:pt x="5650" y="8725"/>
                  </a:lnTo>
                  <a:lnTo>
                    <a:pt x="5671" y="8788"/>
                  </a:lnTo>
                  <a:lnTo>
                    <a:pt x="5713" y="8809"/>
                  </a:lnTo>
                  <a:lnTo>
                    <a:pt x="5755" y="8872"/>
                  </a:lnTo>
                  <a:lnTo>
                    <a:pt x="5713" y="8935"/>
                  </a:lnTo>
                  <a:lnTo>
                    <a:pt x="5713" y="9018"/>
                  </a:lnTo>
                  <a:lnTo>
                    <a:pt x="5797" y="9081"/>
                  </a:lnTo>
                  <a:lnTo>
                    <a:pt x="5797" y="9144"/>
                  </a:lnTo>
                  <a:lnTo>
                    <a:pt x="5776" y="9186"/>
                  </a:lnTo>
                  <a:lnTo>
                    <a:pt x="5776" y="9311"/>
                  </a:lnTo>
                  <a:lnTo>
                    <a:pt x="5859" y="9353"/>
                  </a:lnTo>
                  <a:lnTo>
                    <a:pt x="5818" y="9437"/>
                  </a:lnTo>
                  <a:lnTo>
                    <a:pt x="5818" y="9458"/>
                  </a:lnTo>
                  <a:lnTo>
                    <a:pt x="5776" y="9500"/>
                  </a:lnTo>
                  <a:lnTo>
                    <a:pt x="5776" y="9625"/>
                  </a:lnTo>
                  <a:lnTo>
                    <a:pt x="5797" y="9646"/>
                  </a:lnTo>
                  <a:lnTo>
                    <a:pt x="5859" y="9646"/>
                  </a:lnTo>
                  <a:lnTo>
                    <a:pt x="5901" y="9625"/>
                  </a:lnTo>
                  <a:lnTo>
                    <a:pt x="5964" y="9604"/>
                  </a:lnTo>
                  <a:lnTo>
                    <a:pt x="5985" y="9562"/>
                  </a:lnTo>
                  <a:lnTo>
                    <a:pt x="6027" y="9562"/>
                  </a:lnTo>
                  <a:lnTo>
                    <a:pt x="6111" y="9625"/>
                  </a:lnTo>
                  <a:lnTo>
                    <a:pt x="6173" y="9646"/>
                  </a:lnTo>
                  <a:lnTo>
                    <a:pt x="6320" y="9646"/>
                  </a:lnTo>
                  <a:lnTo>
                    <a:pt x="6383" y="9667"/>
                  </a:lnTo>
                  <a:lnTo>
                    <a:pt x="6424" y="9646"/>
                  </a:lnTo>
                  <a:lnTo>
                    <a:pt x="6508" y="9625"/>
                  </a:lnTo>
                  <a:lnTo>
                    <a:pt x="6592" y="9562"/>
                  </a:lnTo>
                  <a:lnTo>
                    <a:pt x="6696" y="9541"/>
                  </a:lnTo>
                  <a:lnTo>
                    <a:pt x="6801" y="9541"/>
                  </a:lnTo>
                  <a:lnTo>
                    <a:pt x="6843" y="9604"/>
                  </a:lnTo>
                  <a:lnTo>
                    <a:pt x="6906" y="9562"/>
                  </a:lnTo>
                  <a:lnTo>
                    <a:pt x="7010" y="9625"/>
                  </a:lnTo>
                  <a:lnTo>
                    <a:pt x="7031" y="9646"/>
                  </a:lnTo>
                  <a:lnTo>
                    <a:pt x="7031" y="9751"/>
                  </a:lnTo>
                  <a:lnTo>
                    <a:pt x="7052" y="9772"/>
                  </a:lnTo>
                  <a:lnTo>
                    <a:pt x="7073" y="9814"/>
                  </a:lnTo>
                  <a:lnTo>
                    <a:pt x="7157" y="9751"/>
                  </a:lnTo>
                  <a:lnTo>
                    <a:pt x="7240" y="9709"/>
                  </a:lnTo>
                  <a:lnTo>
                    <a:pt x="7324" y="9709"/>
                  </a:lnTo>
                  <a:lnTo>
                    <a:pt x="7345" y="9667"/>
                  </a:lnTo>
                  <a:lnTo>
                    <a:pt x="7491" y="9625"/>
                  </a:lnTo>
                  <a:lnTo>
                    <a:pt x="7554" y="9625"/>
                  </a:lnTo>
                  <a:lnTo>
                    <a:pt x="7554" y="9751"/>
                  </a:lnTo>
                  <a:lnTo>
                    <a:pt x="7575" y="9814"/>
                  </a:lnTo>
                  <a:lnTo>
                    <a:pt x="7575" y="9876"/>
                  </a:lnTo>
                  <a:lnTo>
                    <a:pt x="7575" y="9939"/>
                  </a:lnTo>
                  <a:lnTo>
                    <a:pt x="7638" y="9939"/>
                  </a:lnTo>
                  <a:lnTo>
                    <a:pt x="7743" y="9981"/>
                  </a:lnTo>
                  <a:lnTo>
                    <a:pt x="7784" y="9981"/>
                  </a:lnTo>
                  <a:lnTo>
                    <a:pt x="7910" y="10065"/>
                  </a:lnTo>
                  <a:lnTo>
                    <a:pt x="8056" y="10086"/>
                  </a:lnTo>
                  <a:lnTo>
                    <a:pt x="8182" y="10127"/>
                  </a:lnTo>
                  <a:lnTo>
                    <a:pt x="8182" y="10148"/>
                  </a:lnTo>
                  <a:lnTo>
                    <a:pt x="8287" y="10148"/>
                  </a:lnTo>
                  <a:lnTo>
                    <a:pt x="8433" y="10086"/>
                  </a:lnTo>
                  <a:lnTo>
                    <a:pt x="8475" y="10044"/>
                  </a:lnTo>
                  <a:lnTo>
                    <a:pt x="8517" y="9876"/>
                  </a:lnTo>
                  <a:lnTo>
                    <a:pt x="8600" y="9876"/>
                  </a:lnTo>
                  <a:lnTo>
                    <a:pt x="8642" y="9855"/>
                  </a:lnTo>
                  <a:lnTo>
                    <a:pt x="8684" y="9855"/>
                  </a:lnTo>
                  <a:lnTo>
                    <a:pt x="8684" y="10023"/>
                  </a:lnTo>
                  <a:lnTo>
                    <a:pt x="8789" y="10127"/>
                  </a:lnTo>
                  <a:lnTo>
                    <a:pt x="8789" y="10190"/>
                  </a:lnTo>
                  <a:lnTo>
                    <a:pt x="8935" y="10274"/>
                  </a:lnTo>
                  <a:lnTo>
                    <a:pt x="9144" y="10337"/>
                  </a:lnTo>
                  <a:lnTo>
                    <a:pt x="9270" y="10441"/>
                  </a:lnTo>
                  <a:lnTo>
                    <a:pt x="9375" y="10588"/>
                  </a:lnTo>
                  <a:lnTo>
                    <a:pt x="9479" y="10671"/>
                  </a:lnTo>
                  <a:lnTo>
                    <a:pt x="9584" y="10797"/>
                  </a:lnTo>
                  <a:lnTo>
                    <a:pt x="9730" y="10922"/>
                  </a:lnTo>
                  <a:lnTo>
                    <a:pt x="9793" y="10922"/>
                  </a:lnTo>
                  <a:lnTo>
                    <a:pt x="9898" y="10902"/>
                  </a:lnTo>
                  <a:lnTo>
                    <a:pt x="9981" y="10860"/>
                  </a:lnTo>
                  <a:lnTo>
                    <a:pt x="10002" y="10881"/>
                  </a:lnTo>
                  <a:lnTo>
                    <a:pt x="10044" y="10902"/>
                  </a:lnTo>
                  <a:lnTo>
                    <a:pt x="10107" y="10922"/>
                  </a:lnTo>
                  <a:lnTo>
                    <a:pt x="10170" y="10881"/>
                  </a:lnTo>
                  <a:lnTo>
                    <a:pt x="10107" y="10253"/>
                  </a:lnTo>
                  <a:lnTo>
                    <a:pt x="10065" y="10232"/>
                  </a:lnTo>
                  <a:lnTo>
                    <a:pt x="9940" y="10253"/>
                  </a:lnTo>
                  <a:lnTo>
                    <a:pt x="9940" y="10337"/>
                  </a:lnTo>
                  <a:lnTo>
                    <a:pt x="9981" y="10378"/>
                  </a:lnTo>
                  <a:lnTo>
                    <a:pt x="9688" y="10378"/>
                  </a:lnTo>
                  <a:lnTo>
                    <a:pt x="9647" y="10295"/>
                  </a:lnTo>
                  <a:lnTo>
                    <a:pt x="9626" y="10232"/>
                  </a:lnTo>
                  <a:lnTo>
                    <a:pt x="9458" y="10065"/>
                  </a:lnTo>
                  <a:lnTo>
                    <a:pt x="9375" y="9981"/>
                  </a:lnTo>
                  <a:lnTo>
                    <a:pt x="9375" y="9855"/>
                  </a:lnTo>
                  <a:lnTo>
                    <a:pt x="9375" y="9521"/>
                  </a:lnTo>
                  <a:lnTo>
                    <a:pt x="9375" y="9437"/>
                  </a:lnTo>
                  <a:lnTo>
                    <a:pt x="9479" y="9332"/>
                  </a:lnTo>
                  <a:lnTo>
                    <a:pt x="9542" y="9290"/>
                  </a:lnTo>
                  <a:lnTo>
                    <a:pt x="9521" y="9249"/>
                  </a:lnTo>
                  <a:lnTo>
                    <a:pt x="9563" y="9228"/>
                  </a:lnTo>
                  <a:lnTo>
                    <a:pt x="9563" y="9102"/>
                  </a:lnTo>
                  <a:lnTo>
                    <a:pt x="9563" y="9018"/>
                  </a:lnTo>
                  <a:lnTo>
                    <a:pt x="9563" y="8935"/>
                  </a:lnTo>
                  <a:lnTo>
                    <a:pt x="9563" y="8872"/>
                  </a:lnTo>
                  <a:lnTo>
                    <a:pt x="9584" y="8809"/>
                  </a:lnTo>
                  <a:lnTo>
                    <a:pt x="9626" y="8767"/>
                  </a:lnTo>
                  <a:lnTo>
                    <a:pt x="9542" y="8725"/>
                  </a:lnTo>
                  <a:lnTo>
                    <a:pt x="9479" y="8663"/>
                  </a:lnTo>
                  <a:lnTo>
                    <a:pt x="9458" y="8558"/>
                  </a:lnTo>
                  <a:lnTo>
                    <a:pt x="9688" y="8077"/>
                  </a:lnTo>
                  <a:lnTo>
                    <a:pt x="10630" y="7868"/>
                  </a:lnTo>
                  <a:lnTo>
                    <a:pt x="10714" y="7889"/>
                  </a:lnTo>
                  <a:lnTo>
                    <a:pt x="10588" y="7449"/>
                  </a:lnTo>
                  <a:lnTo>
                    <a:pt x="10170" y="6884"/>
                  </a:lnTo>
                  <a:lnTo>
                    <a:pt x="10044" y="6194"/>
                  </a:lnTo>
                  <a:lnTo>
                    <a:pt x="9960" y="5733"/>
                  </a:lnTo>
                  <a:lnTo>
                    <a:pt x="9856" y="5043"/>
                  </a:lnTo>
                  <a:lnTo>
                    <a:pt x="9856" y="4896"/>
                  </a:lnTo>
                  <a:lnTo>
                    <a:pt x="9835" y="4750"/>
                  </a:lnTo>
                  <a:lnTo>
                    <a:pt x="9772" y="4645"/>
                  </a:lnTo>
                  <a:lnTo>
                    <a:pt x="9772" y="4583"/>
                  </a:lnTo>
                  <a:lnTo>
                    <a:pt x="9772" y="4499"/>
                  </a:lnTo>
                  <a:lnTo>
                    <a:pt x="9877" y="4122"/>
                  </a:lnTo>
                  <a:lnTo>
                    <a:pt x="9981" y="3997"/>
                  </a:lnTo>
                  <a:lnTo>
                    <a:pt x="10107" y="3892"/>
                  </a:lnTo>
                  <a:lnTo>
                    <a:pt x="10149" y="3871"/>
                  </a:lnTo>
                  <a:lnTo>
                    <a:pt x="10107" y="3746"/>
                  </a:lnTo>
                  <a:lnTo>
                    <a:pt x="10191" y="3536"/>
                  </a:lnTo>
                  <a:lnTo>
                    <a:pt x="10212" y="3327"/>
                  </a:lnTo>
                  <a:lnTo>
                    <a:pt x="10212" y="3160"/>
                  </a:lnTo>
                  <a:lnTo>
                    <a:pt x="10253" y="3118"/>
                  </a:lnTo>
                  <a:lnTo>
                    <a:pt x="10484" y="2699"/>
                  </a:lnTo>
                  <a:lnTo>
                    <a:pt x="10525" y="2616"/>
                  </a:lnTo>
                  <a:lnTo>
                    <a:pt x="10714" y="2407"/>
                  </a:lnTo>
                  <a:lnTo>
                    <a:pt x="11007" y="2009"/>
                  </a:lnTo>
                  <a:lnTo>
                    <a:pt x="11028" y="1925"/>
                  </a:lnTo>
                  <a:lnTo>
                    <a:pt x="10986" y="1863"/>
                  </a:lnTo>
                  <a:lnTo>
                    <a:pt x="10923" y="1779"/>
                  </a:lnTo>
                  <a:lnTo>
                    <a:pt x="10839" y="1716"/>
                  </a:lnTo>
                  <a:lnTo>
                    <a:pt x="10881" y="1591"/>
                  </a:lnTo>
                  <a:lnTo>
                    <a:pt x="10902" y="1381"/>
                  </a:lnTo>
                  <a:lnTo>
                    <a:pt x="10902" y="1235"/>
                  </a:lnTo>
                  <a:lnTo>
                    <a:pt x="10944" y="1151"/>
                  </a:lnTo>
                  <a:lnTo>
                    <a:pt x="10986" y="1047"/>
                  </a:lnTo>
                  <a:lnTo>
                    <a:pt x="10944" y="1026"/>
                  </a:lnTo>
                  <a:lnTo>
                    <a:pt x="10776" y="1026"/>
                  </a:lnTo>
                  <a:lnTo>
                    <a:pt x="10776" y="942"/>
                  </a:lnTo>
                  <a:lnTo>
                    <a:pt x="10735" y="858"/>
                  </a:lnTo>
                  <a:lnTo>
                    <a:pt x="10693" y="837"/>
                  </a:lnTo>
                  <a:lnTo>
                    <a:pt x="10672" y="733"/>
                  </a:lnTo>
                  <a:lnTo>
                    <a:pt x="10588" y="670"/>
                  </a:lnTo>
                  <a:lnTo>
                    <a:pt x="10463" y="628"/>
                  </a:lnTo>
                  <a:lnTo>
                    <a:pt x="10400" y="565"/>
                  </a:lnTo>
                  <a:lnTo>
                    <a:pt x="10358" y="502"/>
                  </a:lnTo>
                  <a:lnTo>
                    <a:pt x="10274" y="335"/>
                  </a:lnTo>
                  <a:lnTo>
                    <a:pt x="10212" y="314"/>
                  </a:lnTo>
                  <a:lnTo>
                    <a:pt x="10086" y="314"/>
                  </a:lnTo>
                  <a:lnTo>
                    <a:pt x="10044" y="398"/>
                  </a:lnTo>
                  <a:lnTo>
                    <a:pt x="9981" y="440"/>
                  </a:lnTo>
                  <a:lnTo>
                    <a:pt x="9877" y="502"/>
                  </a:lnTo>
                  <a:lnTo>
                    <a:pt x="9835" y="502"/>
                  </a:lnTo>
                  <a:lnTo>
                    <a:pt x="9793" y="440"/>
                  </a:lnTo>
                  <a:lnTo>
                    <a:pt x="9584" y="440"/>
                  </a:lnTo>
                  <a:lnTo>
                    <a:pt x="9521" y="502"/>
                  </a:lnTo>
                  <a:lnTo>
                    <a:pt x="9479" y="544"/>
                  </a:lnTo>
                  <a:lnTo>
                    <a:pt x="9416" y="565"/>
                  </a:lnTo>
                  <a:lnTo>
                    <a:pt x="9312" y="523"/>
                  </a:lnTo>
                  <a:lnTo>
                    <a:pt x="9165" y="440"/>
                  </a:lnTo>
                  <a:lnTo>
                    <a:pt x="9124" y="356"/>
                  </a:lnTo>
                  <a:lnTo>
                    <a:pt x="9040" y="335"/>
                  </a:lnTo>
                  <a:lnTo>
                    <a:pt x="8998" y="293"/>
                  </a:lnTo>
                  <a:lnTo>
                    <a:pt x="8956" y="189"/>
                  </a:lnTo>
                  <a:lnTo>
                    <a:pt x="8935" y="147"/>
                  </a:lnTo>
                  <a:lnTo>
                    <a:pt x="8831" y="105"/>
                  </a:lnTo>
                  <a:lnTo>
                    <a:pt x="8705" y="105"/>
                  </a:lnTo>
                  <a:lnTo>
                    <a:pt x="8517" y="189"/>
                  </a:lnTo>
                  <a:lnTo>
                    <a:pt x="8496" y="147"/>
                  </a:lnTo>
                  <a:lnTo>
                    <a:pt x="8266" y="147"/>
                  </a:lnTo>
                  <a:lnTo>
                    <a:pt x="8182" y="105"/>
                  </a:lnTo>
                  <a:lnTo>
                    <a:pt x="8098" y="84"/>
                  </a:lnTo>
                  <a:lnTo>
                    <a:pt x="8056" y="42"/>
                  </a:lnTo>
                  <a:lnTo>
                    <a:pt x="7868" y="42"/>
                  </a:lnTo>
                  <a:lnTo>
                    <a:pt x="77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6CBC2"/>
                </a:solidFill>
              </a:endParaRPr>
            </a:p>
          </p:txBody>
        </p:sp>
        <p:sp>
          <p:nvSpPr>
            <p:cNvPr id="986" name="Google Shape;986;p32"/>
            <p:cNvSpPr/>
            <p:nvPr/>
          </p:nvSpPr>
          <p:spPr>
            <a:xfrm>
              <a:off x="1896434" y="3790961"/>
              <a:ext cx="67224" cy="161901"/>
            </a:xfrm>
            <a:custGeom>
              <a:rect b="b" l="l" r="r" t="t"/>
              <a:pathLst>
                <a:path extrusionOk="0" h="4646" w="1842">
                  <a:moveTo>
                    <a:pt x="210" y="0"/>
                  </a:moveTo>
                  <a:lnTo>
                    <a:pt x="189" y="21"/>
                  </a:lnTo>
                  <a:lnTo>
                    <a:pt x="210" y="105"/>
                  </a:lnTo>
                  <a:lnTo>
                    <a:pt x="231" y="126"/>
                  </a:lnTo>
                  <a:lnTo>
                    <a:pt x="273" y="209"/>
                  </a:lnTo>
                  <a:lnTo>
                    <a:pt x="377" y="251"/>
                  </a:lnTo>
                  <a:lnTo>
                    <a:pt x="419" y="272"/>
                  </a:lnTo>
                  <a:lnTo>
                    <a:pt x="419" y="314"/>
                  </a:lnTo>
                  <a:lnTo>
                    <a:pt x="377" y="460"/>
                  </a:lnTo>
                  <a:lnTo>
                    <a:pt x="377" y="523"/>
                  </a:lnTo>
                  <a:lnTo>
                    <a:pt x="482" y="586"/>
                  </a:lnTo>
                  <a:lnTo>
                    <a:pt x="503" y="670"/>
                  </a:lnTo>
                  <a:lnTo>
                    <a:pt x="503" y="795"/>
                  </a:lnTo>
                  <a:lnTo>
                    <a:pt x="482" y="837"/>
                  </a:lnTo>
                  <a:lnTo>
                    <a:pt x="482" y="879"/>
                  </a:lnTo>
                  <a:lnTo>
                    <a:pt x="335" y="1004"/>
                  </a:lnTo>
                  <a:lnTo>
                    <a:pt x="335" y="1088"/>
                  </a:lnTo>
                  <a:lnTo>
                    <a:pt x="377" y="1193"/>
                  </a:lnTo>
                  <a:lnTo>
                    <a:pt x="377" y="1276"/>
                  </a:lnTo>
                  <a:lnTo>
                    <a:pt x="398" y="1360"/>
                  </a:lnTo>
                  <a:lnTo>
                    <a:pt x="335" y="1423"/>
                  </a:lnTo>
                  <a:lnTo>
                    <a:pt x="398" y="1507"/>
                  </a:lnTo>
                  <a:lnTo>
                    <a:pt x="398" y="1590"/>
                  </a:lnTo>
                  <a:lnTo>
                    <a:pt x="335" y="1611"/>
                  </a:lnTo>
                  <a:lnTo>
                    <a:pt x="377" y="1695"/>
                  </a:lnTo>
                  <a:lnTo>
                    <a:pt x="398" y="1737"/>
                  </a:lnTo>
                  <a:lnTo>
                    <a:pt x="440" y="1779"/>
                  </a:lnTo>
                  <a:lnTo>
                    <a:pt x="440" y="1820"/>
                  </a:lnTo>
                  <a:lnTo>
                    <a:pt x="398" y="1820"/>
                  </a:lnTo>
                  <a:lnTo>
                    <a:pt x="377" y="1904"/>
                  </a:lnTo>
                  <a:lnTo>
                    <a:pt x="293" y="1925"/>
                  </a:lnTo>
                  <a:lnTo>
                    <a:pt x="168" y="2030"/>
                  </a:lnTo>
                  <a:lnTo>
                    <a:pt x="126" y="2051"/>
                  </a:lnTo>
                  <a:lnTo>
                    <a:pt x="126" y="2134"/>
                  </a:lnTo>
                  <a:lnTo>
                    <a:pt x="168" y="2197"/>
                  </a:lnTo>
                  <a:lnTo>
                    <a:pt x="126" y="2260"/>
                  </a:lnTo>
                  <a:lnTo>
                    <a:pt x="126" y="2344"/>
                  </a:lnTo>
                  <a:lnTo>
                    <a:pt x="63" y="2448"/>
                  </a:lnTo>
                  <a:lnTo>
                    <a:pt x="1" y="2469"/>
                  </a:lnTo>
                  <a:lnTo>
                    <a:pt x="1" y="2532"/>
                  </a:lnTo>
                  <a:lnTo>
                    <a:pt x="84" y="2636"/>
                  </a:lnTo>
                  <a:lnTo>
                    <a:pt x="126" y="2741"/>
                  </a:lnTo>
                  <a:lnTo>
                    <a:pt x="168" y="2783"/>
                  </a:lnTo>
                  <a:lnTo>
                    <a:pt x="314" y="2762"/>
                  </a:lnTo>
                  <a:lnTo>
                    <a:pt x="335" y="2825"/>
                  </a:lnTo>
                  <a:lnTo>
                    <a:pt x="377" y="2867"/>
                  </a:lnTo>
                  <a:lnTo>
                    <a:pt x="419" y="2929"/>
                  </a:lnTo>
                  <a:lnTo>
                    <a:pt x="419" y="2992"/>
                  </a:lnTo>
                  <a:lnTo>
                    <a:pt x="524" y="3055"/>
                  </a:lnTo>
                  <a:lnTo>
                    <a:pt x="586" y="3034"/>
                  </a:lnTo>
                  <a:lnTo>
                    <a:pt x="628" y="3034"/>
                  </a:lnTo>
                  <a:lnTo>
                    <a:pt x="691" y="2971"/>
                  </a:lnTo>
                  <a:lnTo>
                    <a:pt x="817" y="2971"/>
                  </a:lnTo>
                  <a:lnTo>
                    <a:pt x="963" y="2992"/>
                  </a:lnTo>
                  <a:lnTo>
                    <a:pt x="1026" y="3097"/>
                  </a:lnTo>
                  <a:lnTo>
                    <a:pt x="1026" y="3264"/>
                  </a:lnTo>
                  <a:lnTo>
                    <a:pt x="1005" y="3390"/>
                  </a:lnTo>
                  <a:lnTo>
                    <a:pt x="900" y="3515"/>
                  </a:lnTo>
                  <a:lnTo>
                    <a:pt x="837" y="3662"/>
                  </a:lnTo>
                  <a:lnTo>
                    <a:pt x="796" y="3766"/>
                  </a:lnTo>
                  <a:lnTo>
                    <a:pt x="796" y="3871"/>
                  </a:lnTo>
                  <a:lnTo>
                    <a:pt x="837" y="3996"/>
                  </a:lnTo>
                  <a:lnTo>
                    <a:pt x="837" y="4080"/>
                  </a:lnTo>
                  <a:lnTo>
                    <a:pt x="942" y="4206"/>
                  </a:lnTo>
                  <a:lnTo>
                    <a:pt x="1047" y="4289"/>
                  </a:lnTo>
                  <a:lnTo>
                    <a:pt x="1130" y="4331"/>
                  </a:lnTo>
                  <a:lnTo>
                    <a:pt x="1172" y="4394"/>
                  </a:lnTo>
                  <a:lnTo>
                    <a:pt x="1256" y="4499"/>
                  </a:lnTo>
                  <a:lnTo>
                    <a:pt x="1235" y="4541"/>
                  </a:lnTo>
                  <a:lnTo>
                    <a:pt x="1256" y="4645"/>
                  </a:lnTo>
                  <a:lnTo>
                    <a:pt x="1361" y="4624"/>
                  </a:lnTo>
                  <a:lnTo>
                    <a:pt x="1381" y="4499"/>
                  </a:lnTo>
                  <a:lnTo>
                    <a:pt x="1361" y="4352"/>
                  </a:lnTo>
                  <a:lnTo>
                    <a:pt x="1423" y="4248"/>
                  </a:lnTo>
                  <a:lnTo>
                    <a:pt x="1423" y="4143"/>
                  </a:lnTo>
                  <a:lnTo>
                    <a:pt x="1486" y="3996"/>
                  </a:lnTo>
                  <a:lnTo>
                    <a:pt x="1591" y="3976"/>
                  </a:lnTo>
                  <a:lnTo>
                    <a:pt x="1674" y="3913"/>
                  </a:lnTo>
                  <a:lnTo>
                    <a:pt x="1695" y="3808"/>
                  </a:lnTo>
                  <a:lnTo>
                    <a:pt x="1737" y="3599"/>
                  </a:lnTo>
                  <a:lnTo>
                    <a:pt x="1653" y="3515"/>
                  </a:lnTo>
                  <a:lnTo>
                    <a:pt x="1674" y="3473"/>
                  </a:lnTo>
                  <a:lnTo>
                    <a:pt x="1653" y="3452"/>
                  </a:lnTo>
                  <a:lnTo>
                    <a:pt x="1674" y="3390"/>
                  </a:lnTo>
                  <a:lnTo>
                    <a:pt x="1737" y="3390"/>
                  </a:lnTo>
                  <a:lnTo>
                    <a:pt x="1758" y="3306"/>
                  </a:lnTo>
                  <a:lnTo>
                    <a:pt x="1842" y="3306"/>
                  </a:lnTo>
                  <a:lnTo>
                    <a:pt x="1842" y="3243"/>
                  </a:lnTo>
                  <a:lnTo>
                    <a:pt x="1779" y="3160"/>
                  </a:lnTo>
                  <a:lnTo>
                    <a:pt x="1737" y="3034"/>
                  </a:lnTo>
                  <a:lnTo>
                    <a:pt x="1591" y="2846"/>
                  </a:lnTo>
                  <a:lnTo>
                    <a:pt x="1570" y="2741"/>
                  </a:lnTo>
                  <a:lnTo>
                    <a:pt x="1361" y="2553"/>
                  </a:lnTo>
                  <a:lnTo>
                    <a:pt x="1319" y="2532"/>
                  </a:lnTo>
                  <a:lnTo>
                    <a:pt x="1277" y="2469"/>
                  </a:lnTo>
                  <a:lnTo>
                    <a:pt x="1172" y="2406"/>
                  </a:lnTo>
                  <a:lnTo>
                    <a:pt x="1005" y="2323"/>
                  </a:lnTo>
                  <a:lnTo>
                    <a:pt x="921" y="1779"/>
                  </a:lnTo>
                  <a:lnTo>
                    <a:pt x="942" y="1674"/>
                  </a:lnTo>
                  <a:lnTo>
                    <a:pt x="942" y="691"/>
                  </a:lnTo>
                  <a:lnTo>
                    <a:pt x="921" y="481"/>
                  </a:lnTo>
                  <a:lnTo>
                    <a:pt x="733" y="272"/>
                  </a:lnTo>
                  <a:lnTo>
                    <a:pt x="649" y="209"/>
                  </a:lnTo>
                  <a:lnTo>
                    <a:pt x="607" y="167"/>
                  </a:lnTo>
                  <a:lnTo>
                    <a:pt x="586" y="126"/>
                  </a:lnTo>
                  <a:lnTo>
                    <a:pt x="524" y="126"/>
                  </a:lnTo>
                  <a:lnTo>
                    <a:pt x="503" y="105"/>
                  </a:lnTo>
                  <a:lnTo>
                    <a:pt x="419" y="63"/>
                  </a:lnTo>
                  <a:lnTo>
                    <a:pt x="398" y="105"/>
                  </a:lnTo>
                  <a:lnTo>
                    <a:pt x="377" y="63"/>
                  </a:lnTo>
                  <a:lnTo>
                    <a:pt x="293" y="63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32"/>
            <p:cNvSpPr/>
            <p:nvPr/>
          </p:nvSpPr>
          <p:spPr>
            <a:xfrm>
              <a:off x="1665800" y="3766882"/>
              <a:ext cx="248969" cy="202743"/>
            </a:xfrm>
            <a:custGeom>
              <a:rect b="b" l="l" r="r" t="t"/>
              <a:pathLst>
                <a:path extrusionOk="0" h="5818" w="6822">
                  <a:moveTo>
                    <a:pt x="5085" y="1"/>
                  </a:moveTo>
                  <a:lnTo>
                    <a:pt x="4143" y="210"/>
                  </a:lnTo>
                  <a:lnTo>
                    <a:pt x="3913" y="691"/>
                  </a:lnTo>
                  <a:lnTo>
                    <a:pt x="3934" y="796"/>
                  </a:lnTo>
                  <a:lnTo>
                    <a:pt x="3997" y="858"/>
                  </a:lnTo>
                  <a:lnTo>
                    <a:pt x="4081" y="900"/>
                  </a:lnTo>
                  <a:lnTo>
                    <a:pt x="4039" y="942"/>
                  </a:lnTo>
                  <a:lnTo>
                    <a:pt x="4018" y="1005"/>
                  </a:lnTo>
                  <a:lnTo>
                    <a:pt x="4018" y="1068"/>
                  </a:lnTo>
                  <a:lnTo>
                    <a:pt x="4018" y="1151"/>
                  </a:lnTo>
                  <a:lnTo>
                    <a:pt x="4018" y="1235"/>
                  </a:lnTo>
                  <a:lnTo>
                    <a:pt x="4018" y="1361"/>
                  </a:lnTo>
                  <a:lnTo>
                    <a:pt x="3976" y="1382"/>
                  </a:lnTo>
                  <a:lnTo>
                    <a:pt x="3997" y="1423"/>
                  </a:lnTo>
                  <a:lnTo>
                    <a:pt x="3934" y="1465"/>
                  </a:lnTo>
                  <a:lnTo>
                    <a:pt x="3830" y="1570"/>
                  </a:lnTo>
                  <a:lnTo>
                    <a:pt x="3830" y="1654"/>
                  </a:lnTo>
                  <a:lnTo>
                    <a:pt x="3830" y="1988"/>
                  </a:lnTo>
                  <a:lnTo>
                    <a:pt x="3830" y="2114"/>
                  </a:lnTo>
                  <a:lnTo>
                    <a:pt x="3913" y="2198"/>
                  </a:lnTo>
                  <a:lnTo>
                    <a:pt x="4081" y="2365"/>
                  </a:lnTo>
                  <a:lnTo>
                    <a:pt x="4102" y="2428"/>
                  </a:lnTo>
                  <a:lnTo>
                    <a:pt x="4143" y="2511"/>
                  </a:lnTo>
                  <a:lnTo>
                    <a:pt x="4436" y="2511"/>
                  </a:lnTo>
                  <a:lnTo>
                    <a:pt x="4395" y="2470"/>
                  </a:lnTo>
                  <a:lnTo>
                    <a:pt x="4395" y="2386"/>
                  </a:lnTo>
                  <a:lnTo>
                    <a:pt x="4520" y="2365"/>
                  </a:lnTo>
                  <a:lnTo>
                    <a:pt x="4562" y="2386"/>
                  </a:lnTo>
                  <a:lnTo>
                    <a:pt x="4625" y="3014"/>
                  </a:lnTo>
                  <a:lnTo>
                    <a:pt x="4562" y="3055"/>
                  </a:lnTo>
                  <a:lnTo>
                    <a:pt x="4499" y="3035"/>
                  </a:lnTo>
                  <a:lnTo>
                    <a:pt x="4457" y="3014"/>
                  </a:lnTo>
                  <a:lnTo>
                    <a:pt x="4436" y="2993"/>
                  </a:lnTo>
                  <a:lnTo>
                    <a:pt x="4353" y="3035"/>
                  </a:lnTo>
                  <a:lnTo>
                    <a:pt x="4248" y="3055"/>
                  </a:lnTo>
                  <a:lnTo>
                    <a:pt x="4185" y="3055"/>
                  </a:lnTo>
                  <a:lnTo>
                    <a:pt x="4039" y="2930"/>
                  </a:lnTo>
                  <a:lnTo>
                    <a:pt x="3934" y="2804"/>
                  </a:lnTo>
                  <a:lnTo>
                    <a:pt x="3830" y="2721"/>
                  </a:lnTo>
                  <a:lnTo>
                    <a:pt x="3725" y="2574"/>
                  </a:lnTo>
                  <a:lnTo>
                    <a:pt x="3599" y="2470"/>
                  </a:lnTo>
                  <a:lnTo>
                    <a:pt x="3390" y="2407"/>
                  </a:lnTo>
                  <a:lnTo>
                    <a:pt x="3244" y="2323"/>
                  </a:lnTo>
                  <a:lnTo>
                    <a:pt x="3244" y="2260"/>
                  </a:lnTo>
                  <a:lnTo>
                    <a:pt x="3139" y="2156"/>
                  </a:lnTo>
                  <a:lnTo>
                    <a:pt x="3139" y="1988"/>
                  </a:lnTo>
                  <a:lnTo>
                    <a:pt x="3097" y="1988"/>
                  </a:lnTo>
                  <a:lnTo>
                    <a:pt x="3055" y="2009"/>
                  </a:lnTo>
                  <a:lnTo>
                    <a:pt x="2972" y="2009"/>
                  </a:lnTo>
                  <a:lnTo>
                    <a:pt x="2930" y="2177"/>
                  </a:lnTo>
                  <a:lnTo>
                    <a:pt x="2888" y="2219"/>
                  </a:lnTo>
                  <a:lnTo>
                    <a:pt x="2742" y="2281"/>
                  </a:lnTo>
                  <a:lnTo>
                    <a:pt x="2637" y="2281"/>
                  </a:lnTo>
                  <a:lnTo>
                    <a:pt x="2637" y="2260"/>
                  </a:lnTo>
                  <a:lnTo>
                    <a:pt x="2511" y="2219"/>
                  </a:lnTo>
                  <a:lnTo>
                    <a:pt x="2365" y="2198"/>
                  </a:lnTo>
                  <a:lnTo>
                    <a:pt x="2239" y="2114"/>
                  </a:lnTo>
                  <a:lnTo>
                    <a:pt x="2198" y="2114"/>
                  </a:lnTo>
                  <a:lnTo>
                    <a:pt x="2093" y="2072"/>
                  </a:lnTo>
                  <a:lnTo>
                    <a:pt x="2030" y="2072"/>
                  </a:lnTo>
                  <a:lnTo>
                    <a:pt x="2030" y="2009"/>
                  </a:lnTo>
                  <a:lnTo>
                    <a:pt x="2030" y="1947"/>
                  </a:lnTo>
                  <a:lnTo>
                    <a:pt x="2009" y="1884"/>
                  </a:lnTo>
                  <a:lnTo>
                    <a:pt x="2009" y="1758"/>
                  </a:lnTo>
                  <a:lnTo>
                    <a:pt x="1946" y="1758"/>
                  </a:lnTo>
                  <a:lnTo>
                    <a:pt x="1800" y="1800"/>
                  </a:lnTo>
                  <a:lnTo>
                    <a:pt x="1779" y="1842"/>
                  </a:lnTo>
                  <a:lnTo>
                    <a:pt x="1695" y="1842"/>
                  </a:lnTo>
                  <a:lnTo>
                    <a:pt x="1612" y="1884"/>
                  </a:lnTo>
                  <a:lnTo>
                    <a:pt x="1528" y="1947"/>
                  </a:lnTo>
                  <a:lnTo>
                    <a:pt x="1507" y="1905"/>
                  </a:lnTo>
                  <a:lnTo>
                    <a:pt x="1486" y="1884"/>
                  </a:lnTo>
                  <a:lnTo>
                    <a:pt x="1486" y="1779"/>
                  </a:lnTo>
                  <a:lnTo>
                    <a:pt x="1465" y="1758"/>
                  </a:lnTo>
                  <a:lnTo>
                    <a:pt x="1361" y="1695"/>
                  </a:lnTo>
                  <a:lnTo>
                    <a:pt x="1298" y="1737"/>
                  </a:lnTo>
                  <a:lnTo>
                    <a:pt x="1256" y="1674"/>
                  </a:lnTo>
                  <a:lnTo>
                    <a:pt x="1256" y="1695"/>
                  </a:lnTo>
                  <a:lnTo>
                    <a:pt x="1256" y="1758"/>
                  </a:lnTo>
                  <a:lnTo>
                    <a:pt x="1214" y="1779"/>
                  </a:lnTo>
                  <a:lnTo>
                    <a:pt x="1256" y="2009"/>
                  </a:lnTo>
                  <a:lnTo>
                    <a:pt x="1256" y="2219"/>
                  </a:lnTo>
                  <a:lnTo>
                    <a:pt x="1256" y="2365"/>
                  </a:lnTo>
                  <a:lnTo>
                    <a:pt x="1298" y="2470"/>
                  </a:lnTo>
                  <a:lnTo>
                    <a:pt x="1298" y="2574"/>
                  </a:lnTo>
                  <a:lnTo>
                    <a:pt x="1277" y="2616"/>
                  </a:lnTo>
                  <a:lnTo>
                    <a:pt x="1256" y="2783"/>
                  </a:lnTo>
                  <a:lnTo>
                    <a:pt x="1277" y="2825"/>
                  </a:lnTo>
                  <a:lnTo>
                    <a:pt x="42" y="2825"/>
                  </a:lnTo>
                  <a:lnTo>
                    <a:pt x="1" y="4771"/>
                  </a:lnTo>
                  <a:lnTo>
                    <a:pt x="22" y="4813"/>
                  </a:lnTo>
                  <a:lnTo>
                    <a:pt x="105" y="4918"/>
                  </a:lnTo>
                  <a:lnTo>
                    <a:pt x="168" y="4980"/>
                  </a:lnTo>
                  <a:lnTo>
                    <a:pt x="231" y="5043"/>
                  </a:lnTo>
                  <a:lnTo>
                    <a:pt x="314" y="5085"/>
                  </a:lnTo>
                  <a:lnTo>
                    <a:pt x="419" y="5232"/>
                  </a:lnTo>
                  <a:lnTo>
                    <a:pt x="482" y="5294"/>
                  </a:lnTo>
                  <a:lnTo>
                    <a:pt x="566" y="5336"/>
                  </a:lnTo>
                  <a:lnTo>
                    <a:pt x="628" y="5399"/>
                  </a:lnTo>
                  <a:lnTo>
                    <a:pt x="670" y="5462"/>
                  </a:lnTo>
                  <a:lnTo>
                    <a:pt x="754" y="5504"/>
                  </a:lnTo>
                  <a:lnTo>
                    <a:pt x="775" y="5608"/>
                  </a:lnTo>
                  <a:lnTo>
                    <a:pt x="1319" y="5462"/>
                  </a:lnTo>
                  <a:lnTo>
                    <a:pt x="1402" y="5504"/>
                  </a:lnTo>
                  <a:lnTo>
                    <a:pt x="1528" y="5441"/>
                  </a:lnTo>
                  <a:lnTo>
                    <a:pt x="1570" y="5462"/>
                  </a:lnTo>
                  <a:lnTo>
                    <a:pt x="1591" y="5462"/>
                  </a:lnTo>
                  <a:lnTo>
                    <a:pt x="1612" y="5504"/>
                  </a:lnTo>
                  <a:lnTo>
                    <a:pt x="1695" y="5504"/>
                  </a:lnTo>
                  <a:lnTo>
                    <a:pt x="1716" y="5524"/>
                  </a:lnTo>
                  <a:lnTo>
                    <a:pt x="1737" y="5524"/>
                  </a:lnTo>
                  <a:lnTo>
                    <a:pt x="1821" y="5629"/>
                  </a:lnTo>
                  <a:lnTo>
                    <a:pt x="1884" y="5629"/>
                  </a:lnTo>
                  <a:lnTo>
                    <a:pt x="2030" y="5650"/>
                  </a:lnTo>
                  <a:lnTo>
                    <a:pt x="2135" y="5713"/>
                  </a:lnTo>
                  <a:lnTo>
                    <a:pt x="2198" y="5755"/>
                  </a:lnTo>
                  <a:lnTo>
                    <a:pt x="2239" y="5755"/>
                  </a:lnTo>
                  <a:lnTo>
                    <a:pt x="2344" y="5671"/>
                  </a:lnTo>
                  <a:lnTo>
                    <a:pt x="2470" y="5650"/>
                  </a:lnTo>
                  <a:lnTo>
                    <a:pt x="2532" y="5713"/>
                  </a:lnTo>
                  <a:lnTo>
                    <a:pt x="2553" y="5671"/>
                  </a:lnTo>
                  <a:lnTo>
                    <a:pt x="2574" y="5713"/>
                  </a:lnTo>
                  <a:lnTo>
                    <a:pt x="2616" y="5713"/>
                  </a:lnTo>
                  <a:lnTo>
                    <a:pt x="2679" y="5776"/>
                  </a:lnTo>
                  <a:lnTo>
                    <a:pt x="2783" y="5817"/>
                  </a:lnTo>
                  <a:lnTo>
                    <a:pt x="2951" y="5755"/>
                  </a:lnTo>
                  <a:lnTo>
                    <a:pt x="3139" y="5504"/>
                  </a:lnTo>
                  <a:lnTo>
                    <a:pt x="3390" y="5190"/>
                  </a:lnTo>
                  <a:lnTo>
                    <a:pt x="3725" y="4939"/>
                  </a:lnTo>
                  <a:lnTo>
                    <a:pt x="3934" y="4876"/>
                  </a:lnTo>
                  <a:lnTo>
                    <a:pt x="3976" y="4834"/>
                  </a:lnTo>
                  <a:lnTo>
                    <a:pt x="3997" y="4792"/>
                  </a:lnTo>
                  <a:lnTo>
                    <a:pt x="3976" y="4729"/>
                  </a:lnTo>
                  <a:lnTo>
                    <a:pt x="3997" y="4687"/>
                  </a:lnTo>
                  <a:lnTo>
                    <a:pt x="3997" y="4625"/>
                  </a:lnTo>
                  <a:lnTo>
                    <a:pt x="4039" y="4562"/>
                  </a:lnTo>
                  <a:lnTo>
                    <a:pt x="4206" y="4457"/>
                  </a:lnTo>
                  <a:lnTo>
                    <a:pt x="4290" y="4415"/>
                  </a:lnTo>
                  <a:lnTo>
                    <a:pt x="4353" y="4395"/>
                  </a:lnTo>
                  <a:lnTo>
                    <a:pt x="4499" y="4353"/>
                  </a:lnTo>
                  <a:lnTo>
                    <a:pt x="4646" y="4353"/>
                  </a:lnTo>
                  <a:lnTo>
                    <a:pt x="4667" y="4395"/>
                  </a:lnTo>
                  <a:lnTo>
                    <a:pt x="4729" y="4374"/>
                  </a:lnTo>
                  <a:lnTo>
                    <a:pt x="4855" y="4395"/>
                  </a:lnTo>
                  <a:lnTo>
                    <a:pt x="4918" y="4395"/>
                  </a:lnTo>
                  <a:lnTo>
                    <a:pt x="4918" y="4311"/>
                  </a:lnTo>
                  <a:lnTo>
                    <a:pt x="4876" y="4143"/>
                  </a:lnTo>
                  <a:lnTo>
                    <a:pt x="4918" y="4060"/>
                  </a:lnTo>
                  <a:lnTo>
                    <a:pt x="5148" y="3955"/>
                  </a:lnTo>
                  <a:lnTo>
                    <a:pt x="5273" y="3955"/>
                  </a:lnTo>
                  <a:lnTo>
                    <a:pt x="5859" y="3683"/>
                  </a:lnTo>
                  <a:lnTo>
                    <a:pt x="5964" y="3662"/>
                  </a:lnTo>
                  <a:lnTo>
                    <a:pt x="6299" y="3537"/>
                  </a:lnTo>
                  <a:lnTo>
                    <a:pt x="6487" y="3474"/>
                  </a:lnTo>
                  <a:lnTo>
                    <a:pt x="6445" y="3432"/>
                  </a:lnTo>
                  <a:lnTo>
                    <a:pt x="6403" y="3327"/>
                  </a:lnTo>
                  <a:lnTo>
                    <a:pt x="6320" y="3223"/>
                  </a:lnTo>
                  <a:lnTo>
                    <a:pt x="6320" y="3160"/>
                  </a:lnTo>
                  <a:lnTo>
                    <a:pt x="6382" y="3139"/>
                  </a:lnTo>
                  <a:lnTo>
                    <a:pt x="6445" y="3035"/>
                  </a:lnTo>
                  <a:lnTo>
                    <a:pt x="6445" y="2951"/>
                  </a:lnTo>
                  <a:lnTo>
                    <a:pt x="6487" y="2888"/>
                  </a:lnTo>
                  <a:lnTo>
                    <a:pt x="6445" y="2825"/>
                  </a:lnTo>
                  <a:lnTo>
                    <a:pt x="6445" y="2742"/>
                  </a:lnTo>
                  <a:lnTo>
                    <a:pt x="6487" y="2721"/>
                  </a:lnTo>
                  <a:lnTo>
                    <a:pt x="6612" y="2616"/>
                  </a:lnTo>
                  <a:lnTo>
                    <a:pt x="6696" y="2595"/>
                  </a:lnTo>
                  <a:lnTo>
                    <a:pt x="6717" y="2511"/>
                  </a:lnTo>
                  <a:lnTo>
                    <a:pt x="6759" y="2511"/>
                  </a:lnTo>
                  <a:lnTo>
                    <a:pt x="6759" y="2470"/>
                  </a:lnTo>
                  <a:lnTo>
                    <a:pt x="6717" y="2428"/>
                  </a:lnTo>
                  <a:lnTo>
                    <a:pt x="6696" y="2386"/>
                  </a:lnTo>
                  <a:lnTo>
                    <a:pt x="6654" y="2302"/>
                  </a:lnTo>
                  <a:lnTo>
                    <a:pt x="6717" y="2281"/>
                  </a:lnTo>
                  <a:lnTo>
                    <a:pt x="6717" y="2198"/>
                  </a:lnTo>
                  <a:lnTo>
                    <a:pt x="6654" y="2114"/>
                  </a:lnTo>
                  <a:lnTo>
                    <a:pt x="6717" y="2051"/>
                  </a:lnTo>
                  <a:lnTo>
                    <a:pt x="6696" y="1967"/>
                  </a:lnTo>
                  <a:lnTo>
                    <a:pt x="6696" y="1884"/>
                  </a:lnTo>
                  <a:lnTo>
                    <a:pt x="6654" y="1779"/>
                  </a:lnTo>
                  <a:lnTo>
                    <a:pt x="6654" y="1695"/>
                  </a:lnTo>
                  <a:lnTo>
                    <a:pt x="6801" y="1570"/>
                  </a:lnTo>
                  <a:lnTo>
                    <a:pt x="6801" y="1528"/>
                  </a:lnTo>
                  <a:lnTo>
                    <a:pt x="6822" y="1486"/>
                  </a:lnTo>
                  <a:lnTo>
                    <a:pt x="6822" y="1361"/>
                  </a:lnTo>
                  <a:lnTo>
                    <a:pt x="6801" y="1277"/>
                  </a:lnTo>
                  <a:lnTo>
                    <a:pt x="6696" y="1214"/>
                  </a:lnTo>
                  <a:lnTo>
                    <a:pt x="6696" y="1151"/>
                  </a:lnTo>
                  <a:lnTo>
                    <a:pt x="6738" y="1005"/>
                  </a:lnTo>
                  <a:lnTo>
                    <a:pt x="6738" y="963"/>
                  </a:lnTo>
                  <a:lnTo>
                    <a:pt x="6696" y="942"/>
                  </a:lnTo>
                  <a:lnTo>
                    <a:pt x="6592" y="900"/>
                  </a:lnTo>
                  <a:lnTo>
                    <a:pt x="6550" y="817"/>
                  </a:lnTo>
                  <a:lnTo>
                    <a:pt x="6529" y="796"/>
                  </a:lnTo>
                  <a:lnTo>
                    <a:pt x="6508" y="712"/>
                  </a:lnTo>
                  <a:lnTo>
                    <a:pt x="6508" y="691"/>
                  </a:lnTo>
                  <a:lnTo>
                    <a:pt x="6445" y="691"/>
                  </a:lnTo>
                  <a:lnTo>
                    <a:pt x="6340" y="586"/>
                  </a:lnTo>
                  <a:lnTo>
                    <a:pt x="6299" y="503"/>
                  </a:lnTo>
                  <a:lnTo>
                    <a:pt x="6236" y="482"/>
                  </a:lnTo>
                  <a:lnTo>
                    <a:pt x="6194" y="419"/>
                  </a:lnTo>
                  <a:lnTo>
                    <a:pt x="6110" y="419"/>
                  </a:lnTo>
                  <a:lnTo>
                    <a:pt x="5859" y="335"/>
                  </a:lnTo>
                  <a:lnTo>
                    <a:pt x="5755" y="335"/>
                  </a:lnTo>
                  <a:lnTo>
                    <a:pt x="5671" y="273"/>
                  </a:lnTo>
                  <a:lnTo>
                    <a:pt x="5671" y="210"/>
                  </a:lnTo>
                  <a:lnTo>
                    <a:pt x="5587" y="168"/>
                  </a:lnTo>
                  <a:lnTo>
                    <a:pt x="5545" y="168"/>
                  </a:lnTo>
                  <a:lnTo>
                    <a:pt x="5441" y="126"/>
                  </a:lnTo>
                  <a:lnTo>
                    <a:pt x="5357" y="126"/>
                  </a:lnTo>
                  <a:lnTo>
                    <a:pt x="5169" y="22"/>
                  </a:lnTo>
                  <a:lnTo>
                    <a:pt x="508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32"/>
            <p:cNvSpPr/>
            <p:nvPr/>
          </p:nvSpPr>
          <p:spPr>
            <a:xfrm>
              <a:off x="1448927" y="3720223"/>
              <a:ext cx="264224" cy="249404"/>
            </a:xfrm>
            <a:custGeom>
              <a:rect b="b" l="l" r="r" t="t"/>
              <a:pathLst>
                <a:path extrusionOk="0" h="7157" w="7240">
                  <a:moveTo>
                    <a:pt x="963" y="0"/>
                  </a:moveTo>
                  <a:lnTo>
                    <a:pt x="879" y="42"/>
                  </a:lnTo>
                  <a:lnTo>
                    <a:pt x="774" y="63"/>
                  </a:lnTo>
                  <a:lnTo>
                    <a:pt x="712" y="63"/>
                  </a:lnTo>
                  <a:lnTo>
                    <a:pt x="670" y="84"/>
                  </a:lnTo>
                  <a:lnTo>
                    <a:pt x="670" y="105"/>
                  </a:lnTo>
                  <a:lnTo>
                    <a:pt x="649" y="105"/>
                  </a:lnTo>
                  <a:lnTo>
                    <a:pt x="502" y="189"/>
                  </a:lnTo>
                  <a:lnTo>
                    <a:pt x="544" y="273"/>
                  </a:lnTo>
                  <a:lnTo>
                    <a:pt x="544" y="356"/>
                  </a:lnTo>
                  <a:lnTo>
                    <a:pt x="858" y="712"/>
                  </a:lnTo>
                  <a:lnTo>
                    <a:pt x="879" y="1151"/>
                  </a:lnTo>
                  <a:lnTo>
                    <a:pt x="1046" y="1402"/>
                  </a:lnTo>
                  <a:lnTo>
                    <a:pt x="1026" y="1633"/>
                  </a:lnTo>
                  <a:lnTo>
                    <a:pt x="837" y="1863"/>
                  </a:lnTo>
                  <a:lnTo>
                    <a:pt x="942" y="1925"/>
                  </a:lnTo>
                  <a:lnTo>
                    <a:pt x="942" y="2135"/>
                  </a:lnTo>
                  <a:lnTo>
                    <a:pt x="1046" y="2260"/>
                  </a:lnTo>
                  <a:lnTo>
                    <a:pt x="1046" y="2407"/>
                  </a:lnTo>
                  <a:lnTo>
                    <a:pt x="1256" y="2783"/>
                  </a:lnTo>
                  <a:lnTo>
                    <a:pt x="1256" y="2867"/>
                  </a:lnTo>
                  <a:lnTo>
                    <a:pt x="1339" y="2972"/>
                  </a:lnTo>
                  <a:lnTo>
                    <a:pt x="1339" y="3453"/>
                  </a:lnTo>
                  <a:lnTo>
                    <a:pt x="1088" y="3871"/>
                  </a:lnTo>
                  <a:lnTo>
                    <a:pt x="1026" y="3871"/>
                  </a:lnTo>
                  <a:lnTo>
                    <a:pt x="754" y="4081"/>
                  </a:lnTo>
                  <a:lnTo>
                    <a:pt x="754" y="4227"/>
                  </a:lnTo>
                  <a:lnTo>
                    <a:pt x="440" y="4499"/>
                  </a:lnTo>
                  <a:lnTo>
                    <a:pt x="440" y="4687"/>
                  </a:lnTo>
                  <a:lnTo>
                    <a:pt x="398" y="4750"/>
                  </a:lnTo>
                  <a:lnTo>
                    <a:pt x="398" y="5210"/>
                  </a:lnTo>
                  <a:lnTo>
                    <a:pt x="230" y="5399"/>
                  </a:lnTo>
                  <a:lnTo>
                    <a:pt x="210" y="5608"/>
                  </a:lnTo>
                  <a:lnTo>
                    <a:pt x="42" y="5796"/>
                  </a:lnTo>
                  <a:lnTo>
                    <a:pt x="42" y="6006"/>
                  </a:lnTo>
                  <a:lnTo>
                    <a:pt x="21" y="6173"/>
                  </a:lnTo>
                  <a:lnTo>
                    <a:pt x="21" y="6466"/>
                  </a:lnTo>
                  <a:lnTo>
                    <a:pt x="0" y="6654"/>
                  </a:lnTo>
                  <a:lnTo>
                    <a:pt x="21" y="6696"/>
                  </a:lnTo>
                  <a:lnTo>
                    <a:pt x="105" y="6738"/>
                  </a:lnTo>
                  <a:lnTo>
                    <a:pt x="126" y="6759"/>
                  </a:lnTo>
                  <a:lnTo>
                    <a:pt x="189" y="6738"/>
                  </a:lnTo>
                  <a:lnTo>
                    <a:pt x="210" y="6654"/>
                  </a:lnTo>
                  <a:lnTo>
                    <a:pt x="398" y="6654"/>
                  </a:lnTo>
                  <a:lnTo>
                    <a:pt x="461" y="6696"/>
                  </a:lnTo>
                  <a:lnTo>
                    <a:pt x="523" y="6675"/>
                  </a:lnTo>
                  <a:lnTo>
                    <a:pt x="523" y="6591"/>
                  </a:lnTo>
                  <a:lnTo>
                    <a:pt x="712" y="6466"/>
                  </a:lnTo>
                  <a:lnTo>
                    <a:pt x="754" y="6466"/>
                  </a:lnTo>
                  <a:lnTo>
                    <a:pt x="858" y="6529"/>
                  </a:lnTo>
                  <a:lnTo>
                    <a:pt x="879" y="6529"/>
                  </a:lnTo>
                  <a:lnTo>
                    <a:pt x="921" y="6487"/>
                  </a:lnTo>
                  <a:lnTo>
                    <a:pt x="963" y="6466"/>
                  </a:lnTo>
                  <a:lnTo>
                    <a:pt x="1046" y="6529"/>
                  </a:lnTo>
                  <a:lnTo>
                    <a:pt x="1046" y="6550"/>
                  </a:lnTo>
                  <a:lnTo>
                    <a:pt x="1130" y="6571"/>
                  </a:lnTo>
                  <a:lnTo>
                    <a:pt x="1088" y="6633"/>
                  </a:lnTo>
                  <a:lnTo>
                    <a:pt x="1151" y="6654"/>
                  </a:lnTo>
                  <a:lnTo>
                    <a:pt x="1256" y="6759"/>
                  </a:lnTo>
                  <a:lnTo>
                    <a:pt x="1381" y="6801"/>
                  </a:lnTo>
                  <a:lnTo>
                    <a:pt x="1486" y="6759"/>
                  </a:lnTo>
                  <a:lnTo>
                    <a:pt x="1507" y="6759"/>
                  </a:lnTo>
                  <a:lnTo>
                    <a:pt x="1590" y="6696"/>
                  </a:lnTo>
                  <a:lnTo>
                    <a:pt x="1653" y="6696"/>
                  </a:lnTo>
                  <a:lnTo>
                    <a:pt x="1674" y="6738"/>
                  </a:lnTo>
                  <a:lnTo>
                    <a:pt x="3850" y="6738"/>
                  </a:lnTo>
                  <a:lnTo>
                    <a:pt x="3871" y="6759"/>
                  </a:lnTo>
                  <a:lnTo>
                    <a:pt x="3913" y="6863"/>
                  </a:lnTo>
                  <a:lnTo>
                    <a:pt x="3976" y="6905"/>
                  </a:lnTo>
                  <a:lnTo>
                    <a:pt x="4101" y="6968"/>
                  </a:lnTo>
                  <a:lnTo>
                    <a:pt x="4206" y="6989"/>
                  </a:lnTo>
                  <a:lnTo>
                    <a:pt x="4311" y="6968"/>
                  </a:lnTo>
                  <a:lnTo>
                    <a:pt x="4373" y="6989"/>
                  </a:lnTo>
                  <a:lnTo>
                    <a:pt x="4394" y="7052"/>
                  </a:lnTo>
                  <a:lnTo>
                    <a:pt x="4478" y="7073"/>
                  </a:lnTo>
                  <a:lnTo>
                    <a:pt x="4541" y="7010"/>
                  </a:lnTo>
                  <a:lnTo>
                    <a:pt x="4645" y="6989"/>
                  </a:lnTo>
                  <a:lnTo>
                    <a:pt x="4792" y="7010"/>
                  </a:lnTo>
                  <a:lnTo>
                    <a:pt x="4855" y="7010"/>
                  </a:lnTo>
                  <a:lnTo>
                    <a:pt x="4896" y="6947"/>
                  </a:lnTo>
                  <a:lnTo>
                    <a:pt x="4917" y="6968"/>
                  </a:lnTo>
                  <a:lnTo>
                    <a:pt x="4959" y="6968"/>
                  </a:lnTo>
                  <a:lnTo>
                    <a:pt x="5106" y="7094"/>
                  </a:lnTo>
                  <a:lnTo>
                    <a:pt x="5210" y="7115"/>
                  </a:lnTo>
                  <a:lnTo>
                    <a:pt x="5357" y="7115"/>
                  </a:lnTo>
                  <a:lnTo>
                    <a:pt x="5357" y="7073"/>
                  </a:lnTo>
                  <a:lnTo>
                    <a:pt x="5440" y="7052"/>
                  </a:lnTo>
                  <a:lnTo>
                    <a:pt x="5482" y="7073"/>
                  </a:lnTo>
                  <a:lnTo>
                    <a:pt x="5545" y="7094"/>
                  </a:lnTo>
                  <a:lnTo>
                    <a:pt x="5587" y="7073"/>
                  </a:lnTo>
                  <a:lnTo>
                    <a:pt x="5629" y="7115"/>
                  </a:lnTo>
                  <a:lnTo>
                    <a:pt x="5671" y="7115"/>
                  </a:lnTo>
                  <a:lnTo>
                    <a:pt x="5692" y="7156"/>
                  </a:lnTo>
                  <a:lnTo>
                    <a:pt x="5838" y="7156"/>
                  </a:lnTo>
                  <a:lnTo>
                    <a:pt x="6717" y="6947"/>
                  </a:lnTo>
                  <a:lnTo>
                    <a:pt x="6696" y="6843"/>
                  </a:lnTo>
                  <a:lnTo>
                    <a:pt x="6612" y="6801"/>
                  </a:lnTo>
                  <a:lnTo>
                    <a:pt x="6570" y="6738"/>
                  </a:lnTo>
                  <a:lnTo>
                    <a:pt x="6508" y="6675"/>
                  </a:lnTo>
                  <a:lnTo>
                    <a:pt x="6424" y="6633"/>
                  </a:lnTo>
                  <a:lnTo>
                    <a:pt x="6361" y="6571"/>
                  </a:lnTo>
                  <a:lnTo>
                    <a:pt x="6256" y="6424"/>
                  </a:lnTo>
                  <a:lnTo>
                    <a:pt x="6173" y="6382"/>
                  </a:lnTo>
                  <a:lnTo>
                    <a:pt x="6110" y="6319"/>
                  </a:lnTo>
                  <a:lnTo>
                    <a:pt x="6047" y="6257"/>
                  </a:lnTo>
                  <a:lnTo>
                    <a:pt x="5964" y="6152"/>
                  </a:lnTo>
                  <a:lnTo>
                    <a:pt x="5943" y="6110"/>
                  </a:lnTo>
                  <a:lnTo>
                    <a:pt x="5984" y="4164"/>
                  </a:lnTo>
                  <a:lnTo>
                    <a:pt x="7219" y="4164"/>
                  </a:lnTo>
                  <a:lnTo>
                    <a:pt x="7198" y="4122"/>
                  </a:lnTo>
                  <a:lnTo>
                    <a:pt x="7219" y="3955"/>
                  </a:lnTo>
                  <a:lnTo>
                    <a:pt x="7240" y="3913"/>
                  </a:lnTo>
                  <a:lnTo>
                    <a:pt x="7240" y="3809"/>
                  </a:lnTo>
                  <a:lnTo>
                    <a:pt x="7198" y="3704"/>
                  </a:lnTo>
                  <a:lnTo>
                    <a:pt x="7198" y="3558"/>
                  </a:lnTo>
                  <a:lnTo>
                    <a:pt x="7198" y="3348"/>
                  </a:lnTo>
                  <a:lnTo>
                    <a:pt x="7156" y="3118"/>
                  </a:lnTo>
                  <a:lnTo>
                    <a:pt x="7198" y="3097"/>
                  </a:lnTo>
                  <a:lnTo>
                    <a:pt x="7198" y="3034"/>
                  </a:lnTo>
                  <a:lnTo>
                    <a:pt x="7198" y="3013"/>
                  </a:lnTo>
                  <a:lnTo>
                    <a:pt x="7093" y="3013"/>
                  </a:lnTo>
                  <a:lnTo>
                    <a:pt x="6989" y="3034"/>
                  </a:lnTo>
                  <a:lnTo>
                    <a:pt x="6905" y="3097"/>
                  </a:lnTo>
                  <a:lnTo>
                    <a:pt x="6821" y="3118"/>
                  </a:lnTo>
                  <a:lnTo>
                    <a:pt x="6780" y="3139"/>
                  </a:lnTo>
                  <a:lnTo>
                    <a:pt x="6717" y="3118"/>
                  </a:lnTo>
                  <a:lnTo>
                    <a:pt x="6570" y="3118"/>
                  </a:lnTo>
                  <a:lnTo>
                    <a:pt x="6508" y="3097"/>
                  </a:lnTo>
                  <a:lnTo>
                    <a:pt x="6424" y="3034"/>
                  </a:lnTo>
                  <a:lnTo>
                    <a:pt x="6382" y="3034"/>
                  </a:lnTo>
                  <a:lnTo>
                    <a:pt x="6361" y="3076"/>
                  </a:lnTo>
                  <a:lnTo>
                    <a:pt x="6298" y="3097"/>
                  </a:lnTo>
                  <a:lnTo>
                    <a:pt x="6256" y="3118"/>
                  </a:lnTo>
                  <a:lnTo>
                    <a:pt x="6194" y="3118"/>
                  </a:lnTo>
                  <a:lnTo>
                    <a:pt x="6173" y="3097"/>
                  </a:lnTo>
                  <a:lnTo>
                    <a:pt x="6173" y="2972"/>
                  </a:lnTo>
                  <a:lnTo>
                    <a:pt x="6215" y="2930"/>
                  </a:lnTo>
                  <a:lnTo>
                    <a:pt x="6215" y="2909"/>
                  </a:lnTo>
                  <a:lnTo>
                    <a:pt x="6256" y="2825"/>
                  </a:lnTo>
                  <a:lnTo>
                    <a:pt x="6173" y="2783"/>
                  </a:lnTo>
                  <a:lnTo>
                    <a:pt x="6173" y="2658"/>
                  </a:lnTo>
                  <a:lnTo>
                    <a:pt x="6194" y="2616"/>
                  </a:lnTo>
                  <a:lnTo>
                    <a:pt x="6194" y="2553"/>
                  </a:lnTo>
                  <a:lnTo>
                    <a:pt x="6110" y="2490"/>
                  </a:lnTo>
                  <a:lnTo>
                    <a:pt x="6110" y="2407"/>
                  </a:lnTo>
                  <a:lnTo>
                    <a:pt x="6152" y="2344"/>
                  </a:lnTo>
                  <a:lnTo>
                    <a:pt x="6110" y="2281"/>
                  </a:lnTo>
                  <a:lnTo>
                    <a:pt x="6068" y="2260"/>
                  </a:lnTo>
                  <a:lnTo>
                    <a:pt x="6047" y="2197"/>
                  </a:lnTo>
                  <a:lnTo>
                    <a:pt x="6005" y="2177"/>
                  </a:lnTo>
                  <a:lnTo>
                    <a:pt x="6005" y="2093"/>
                  </a:lnTo>
                  <a:lnTo>
                    <a:pt x="5964" y="2051"/>
                  </a:lnTo>
                  <a:lnTo>
                    <a:pt x="5964" y="1967"/>
                  </a:lnTo>
                  <a:lnTo>
                    <a:pt x="5901" y="1925"/>
                  </a:lnTo>
                  <a:lnTo>
                    <a:pt x="5964" y="1821"/>
                  </a:lnTo>
                  <a:lnTo>
                    <a:pt x="5964" y="1612"/>
                  </a:lnTo>
                  <a:lnTo>
                    <a:pt x="5943" y="1528"/>
                  </a:lnTo>
                  <a:lnTo>
                    <a:pt x="5943" y="1507"/>
                  </a:lnTo>
                  <a:lnTo>
                    <a:pt x="5964" y="1444"/>
                  </a:lnTo>
                  <a:lnTo>
                    <a:pt x="5964" y="1361"/>
                  </a:lnTo>
                  <a:lnTo>
                    <a:pt x="5901" y="1298"/>
                  </a:lnTo>
                  <a:lnTo>
                    <a:pt x="5943" y="1193"/>
                  </a:lnTo>
                  <a:lnTo>
                    <a:pt x="5984" y="1089"/>
                  </a:lnTo>
                  <a:lnTo>
                    <a:pt x="5984" y="1005"/>
                  </a:lnTo>
                  <a:lnTo>
                    <a:pt x="5984" y="921"/>
                  </a:lnTo>
                  <a:lnTo>
                    <a:pt x="5964" y="837"/>
                  </a:lnTo>
                  <a:lnTo>
                    <a:pt x="5315" y="796"/>
                  </a:lnTo>
                  <a:lnTo>
                    <a:pt x="5273" y="733"/>
                  </a:lnTo>
                  <a:lnTo>
                    <a:pt x="5315" y="691"/>
                  </a:lnTo>
                  <a:lnTo>
                    <a:pt x="5336" y="607"/>
                  </a:lnTo>
                  <a:lnTo>
                    <a:pt x="5147" y="586"/>
                  </a:lnTo>
                  <a:lnTo>
                    <a:pt x="5147" y="628"/>
                  </a:lnTo>
                  <a:lnTo>
                    <a:pt x="4583" y="670"/>
                  </a:lnTo>
                  <a:lnTo>
                    <a:pt x="4583" y="817"/>
                  </a:lnTo>
                  <a:lnTo>
                    <a:pt x="4520" y="921"/>
                  </a:lnTo>
                  <a:lnTo>
                    <a:pt x="4478" y="942"/>
                  </a:lnTo>
                  <a:lnTo>
                    <a:pt x="4499" y="1047"/>
                  </a:lnTo>
                  <a:lnTo>
                    <a:pt x="4499" y="1214"/>
                  </a:lnTo>
                  <a:lnTo>
                    <a:pt x="4059" y="1235"/>
                  </a:lnTo>
                  <a:lnTo>
                    <a:pt x="3976" y="1298"/>
                  </a:lnTo>
                  <a:lnTo>
                    <a:pt x="3787" y="1256"/>
                  </a:lnTo>
                  <a:lnTo>
                    <a:pt x="3704" y="1235"/>
                  </a:lnTo>
                  <a:lnTo>
                    <a:pt x="3599" y="1256"/>
                  </a:lnTo>
                  <a:lnTo>
                    <a:pt x="3453" y="1256"/>
                  </a:lnTo>
                  <a:lnTo>
                    <a:pt x="3390" y="1235"/>
                  </a:lnTo>
                  <a:lnTo>
                    <a:pt x="3369" y="1026"/>
                  </a:lnTo>
                  <a:lnTo>
                    <a:pt x="3285" y="921"/>
                  </a:lnTo>
                  <a:lnTo>
                    <a:pt x="3243" y="837"/>
                  </a:lnTo>
                  <a:lnTo>
                    <a:pt x="3181" y="817"/>
                  </a:lnTo>
                  <a:lnTo>
                    <a:pt x="3181" y="733"/>
                  </a:lnTo>
                  <a:lnTo>
                    <a:pt x="3160" y="691"/>
                  </a:lnTo>
                  <a:lnTo>
                    <a:pt x="3139" y="565"/>
                  </a:lnTo>
                  <a:lnTo>
                    <a:pt x="3076" y="461"/>
                  </a:lnTo>
                  <a:lnTo>
                    <a:pt x="3076" y="377"/>
                  </a:lnTo>
                  <a:lnTo>
                    <a:pt x="3118" y="314"/>
                  </a:lnTo>
                  <a:lnTo>
                    <a:pt x="3076" y="252"/>
                  </a:lnTo>
                  <a:lnTo>
                    <a:pt x="3034" y="189"/>
                  </a:lnTo>
                  <a:lnTo>
                    <a:pt x="3034" y="105"/>
                  </a:lnTo>
                  <a:lnTo>
                    <a:pt x="3034" y="84"/>
                  </a:lnTo>
                  <a:lnTo>
                    <a:pt x="3034" y="0"/>
                  </a:lnTo>
                  <a:lnTo>
                    <a:pt x="2030" y="0"/>
                  </a:lnTo>
                  <a:lnTo>
                    <a:pt x="1821" y="42"/>
                  </a:lnTo>
                  <a:lnTo>
                    <a:pt x="16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32"/>
            <p:cNvSpPr/>
            <p:nvPr/>
          </p:nvSpPr>
          <p:spPr>
            <a:xfrm>
              <a:off x="1732227" y="3918534"/>
              <a:ext cx="164994" cy="143676"/>
            </a:xfrm>
            <a:custGeom>
              <a:rect b="b" l="l" r="r" t="t"/>
              <a:pathLst>
                <a:path extrusionOk="0" h="4123" w="4521">
                  <a:moveTo>
                    <a:pt x="2679" y="1"/>
                  </a:moveTo>
                  <a:lnTo>
                    <a:pt x="2533" y="43"/>
                  </a:lnTo>
                  <a:lnTo>
                    <a:pt x="2470" y="63"/>
                  </a:lnTo>
                  <a:lnTo>
                    <a:pt x="2386" y="105"/>
                  </a:lnTo>
                  <a:lnTo>
                    <a:pt x="2219" y="210"/>
                  </a:lnTo>
                  <a:lnTo>
                    <a:pt x="2177" y="273"/>
                  </a:lnTo>
                  <a:lnTo>
                    <a:pt x="2177" y="335"/>
                  </a:lnTo>
                  <a:lnTo>
                    <a:pt x="2156" y="377"/>
                  </a:lnTo>
                  <a:lnTo>
                    <a:pt x="2177" y="440"/>
                  </a:lnTo>
                  <a:lnTo>
                    <a:pt x="2156" y="482"/>
                  </a:lnTo>
                  <a:lnTo>
                    <a:pt x="2114" y="524"/>
                  </a:lnTo>
                  <a:lnTo>
                    <a:pt x="1905" y="587"/>
                  </a:lnTo>
                  <a:lnTo>
                    <a:pt x="1570" y="838"/>
                  </a:lnTo>
                  <a:lnTo>
                    <a:pt x="1319" y="1152"/>
                  </a:lnTo>
                  <a:lnTo>
                    <a:pt x="1131" y="1403"/>
                  </a:lnTo>
                  <a:lnTo>
                    <a:pt x="963" y="1465"/>
                  </a:lnTo>
                  <a:lnTo>
                    <a:pt x="859" y="1424"/>
                  </a:lnTo>
                  <a:lnTo>
                    <a:pt x="796" y="1361"/>
                  </a:lnTo>
                  <a:lnTo>
                    <a:pt x="754" y="1361"/>
                  </a:lnTo>
                  <a:lnTo>
                    <a:pt x="733" y="1319"/>
                  </a:lnTo>
                  <a:lnTo>
                    <a:pt x="712" y="1361"/>
                  </a:lnTo>
                  <a:lnTo>
                    <a:pt x="650" y="1298"/>
                  </a:lnTo>
                  <a:lnTo>
                    <a:pt x="524" y="1319"/>
                  </a:lnTo>
                  <a:lnTo>
                    <a:pt x="419" y="1403"/>
                  </a:lnTo>
                  <a:lnTo>
                    <a:pt x="378" y="1403"/>
                  </a:lnTo>
                  <a:lnTo>
                    <a:pt x="315" y="1361"/>
                  </a:lnTo>
                  <a:lnTo>
                    <a:pt x="210" y="1298"/>
                  </a:lnTo>
                  <a:lnTo>
                    <a:pt x="64" y="1277"/>
                  </a:lnTo>
                  <a:lnTo>
                    <a:pt x="1" y="1277"/>
                  </a:lnTo>
                  <a:lnTo>
                    <a:pt x="22" y="1319"/>
                  </a:lnTo>
                  <a:lnTo>
                    <a:pt x="22" y="1382"/>
                  </a:lnTo>
                  <a:lnTo>
                    <a:pt x="22" y="1424"/>
                  </a:lnTo>
                  <a:lnTo>
                    <a:pt x="22" y="1486"/>
                  </a:lnTo>
                  <a:lnTo>
                    <a:pt x="106" y="1570"/>
                  </a:lnTo>
                  <a:lnTo>
                    <a:pt x="168" y="1591"/>
                  </a:lnTo>
                  <a:lnTo>
                    <a:pt x="231" y="1633"/>
                  </a:lnTo>
                  <a:lnTo>
                    <a:pt x="294" y="1716"/>
                  </a:lnTo>
                  <a:lnTo>
                    <a:pt x="294" y="1779"/>
                  </a:lnTo>
                  <a:lnTo>
                    <a:pt x="315" y="1800"/>
                  </a:lnTo>
                  <a:lnTo>
                    <a:pt x="378" y="1884"/>
                  </a:lnTo>
                  <a:lnTo>
                    <a:pt x="398" y="1988"/>
                  </a:lnTo>
                  <a:lnTo>
                    <a:pt x="440" y="2030"/>
                  </a:lnTo>
                  <a:lnTo>
                    <a:pt x="503" y="2114"/>
                  </a:lnTo>
                  <a:lnTo>
                    <a:pt x="545" y="2156"/>
                  </a:lnTo>
                  <a:lnTo>
                    <a:pt x="587" y="2156"/>
                  </a:lnTo>
                  <a:lnTo>
                    <a:pt x="629" y="2240"/>
                  </a:lnTo>
                  <a:lnTo>
                    <a:pt x="796" y="2512"/>
                  </a:lnTo>
                  <a:lnTo>
                    <a:pt x="901" y="2574"/>
                  </a:lnTo>
                  <a:lnTo>
                    <a:pt x="1005" y="2637"/>
                  </a:lnTo>
                  <a:lnTo>
                    <a:pt x="1047" y="2679"/>
                  </a:lnTo>
                  <a:lnTo>
                    <a:pt x="1131" y="2742"/>
                  </a:lnTo>
                  <a:lnTo>
                    <a:pt x="1131" y="2763"/>
                  </a:lnTo>
                  <a:lnTo>
                    <a:pt x="1131" y="2825"/>
                  </a:lnTo>
                  <a:lnTo>
                    <a:pt x="1152" y="2867"/>
                  </a:lnTo>
                  <a:lnTo>
                    <a:pt x="1256" y="2888"/>
                  </a:lnTo>
                  <a:lnTo>
                    <a:pt x="1340" y="2972"/>
                  </a:lnTo>
                  <a:lnTo>
                    <a:pt x="1319" y="3056"/>
                  </a:lnTo>
                  <a:lnTo>
                    <a:pt x="1340" y="3181"/>
                  </a:lnTo>
                  <a:lnTo>
                    <a:pt x="1340" y="3265"/>
                  </a:lnTo>
                  <a:lnTo>
                    <a:pt x="1382" y="3369"/>
                  </a:lnTo>
                  <a:lnTo>
                    <a:pt x="1487" y="3453"/>
                  </a:lnTo>
                  <a:lnTo>
                    <a:pt x="1549" y="3558"/>
                  </a:lnTo>
                  <a:lnTo>
                    <a:pt x="1675" y="3579"/>
                  </a:lnTo>
                  <a:lnTo>
                    <a:pt x="1759" y="3558"/>
                  </a:lnTo>
                  <a:lnTo>
                    <a:pt x="1884" y="3600"/>
                  </a:lnTo>
                  <a:lnTo>
                    <a:pt x="1968" y="3600"/>
                  </a:lnTo>
                  <a:lnTo>
                    <a:pt x="2093" y="3683"/>
                  </a:lnTo>
                  <a:lnTo>
                    <a:pt x="2156" y="3683"/>
                  </a:lnTo>
                  <a:lnTo>
                    <a:pt x="2198" y="3725"/>
                  </a:lnTo>
                  <a:lnTo>
                    <a:pt x="2198" y="3788"/>
                  </a:lnTo>
                  <a:lnTo>
                    <a:pt x="2261" y="3830"/>
                  </a:lnTo>
                  <a:lnTo>
                    <a:pt x="2303" y="3893"/>
                  </a:lnTo>
                  <a:lnTo>
                    <a:pt x="2491" y="3872"/>
                  </a:lnTo>
                  <a:lnTo>
                    <a:pt x="2616" y="3893"/>
                  </a:lnTo>
                  <a:lnTo>
                    <a:pt x="2679" y="3976"/>
                  </a:lnTo>
                  <a:lnTo>
                    <a:pt x="2742" y="3976"/>
                  </a:lnTo>
                  <a:lnTo>
                    <a:pt x="2888" y="4018"/>
                  </a:lnTo>
                  <a:lnTo>
                    <a:pt x="2909" y="4039"/>
                  </a:lnTo>
                  <a:lnTo>
                    <a:pt x="3014" y="4018"/>
                  </a:lnTo>
                  <a:lnTo>
                    <a:pt x="3160" y="3997"/>
                  </a:lnTo>
                  <a:lnTo>
                    <a:pt x="3349" y="4039"/>
                  </a:lnTo>
                  <a:lnTo>
                    <a:pt x="3453" y="4123"/>
                  </a:lnTo>
                  <a:lnTo>
                    <a:pt x="4081" y="3474"/>
                  </a:lnTo>
                  <a:lnTo>
                    <a:pt x="4081" y="3286"/>
                  </a:lnTo>
                  <a:lnTo>
                    <a:pt x="4102" y="3202"/>
                  </a:lnTo>
                  <a:lnTo>
                    <a:pt x="4144" y="3056"/>
                  </a:lnTo>
                  <a:lnTo>
                    <a:pt x="4165" y="2972"/>
                  </a:lnTo>
                  <a:lnTo>
                    <a:pt x="4144" y="2867"/>
                  </a:lnTo>
                  <a:lnTo>
                    <a:pt x="4165" y="2784"/>
                  </a:lnTo>
                  <a:lnTo>
                    <a:pt x="4248" y="2784"/>
                  </a:lnTo>
                  <a:lnTo>
                    <a:pt x="4269" y="2742"/>
                  </a:lnTo>
                  <a:lnTo>
                    <a:pt x="4374" y="2637"/>
                  </a:lnTo>
                  <a:lnTo>
                    <a:pt x="4458" y="2532"/>
                  </a:lnTo>
                  <a:lnTo>
                    <a:pt x="4416" y="2449"/>
                  </a:lnTo>
                  <a:lnTo>
                    <a:pt x="4374" y="2407"/>
                  </a:lnTo>
                  <a:lnTo>
                    <a:pt x="4374" y="2302"/>
                  </a:lnTo>
                  <a:lnTo>
                    <a:pt x="4416" y="2240"/>
                  </a:lnTo>
                  <a:lnTo>
                    <a:pt x="4395" y="2135"/>
                  </a:lnTo>
                  <a:lnTo>
                    <a:pt x="4290" y="2051"/>
                  </a:lnTo>
                  <a:lnTo>
                    <a:pt x="4290" y="2009"/>
                  </a:lnTo>
                  <a:lnTo>
                    <a:pt x="4374" y="1988"/>
                  </a:lnTo>
                  <a:lnTo>
                    <a:pt x="4374" y="1842"/>
                  </a:lnTo>
                  <a:lnTo>
                    <a:pt x="4374" y="1737"/>
                  </a:lnTo>
                  <a:lnTo>
                    <a:pt x="4479" y="1696"/>
                  </a:lnTo>
                  <a:lnTo>
                    <a:pt x="4500" y="1612"/>
                  </a:lnTo>
                  <a:lnTo>
                    <a:pt x="4416" y="1612"/>
                  </a:lnTo>
                  <a:lnTo>
                    <a:pt x="4374" y="1570"/>
                  </a:lnTo>
                  <a:lnTo>
                    <a:pt x="4416" y="1465"/>
                  </a:lnTo>
                  <a:lnTo>
                    <a:pt x="4458" y="1298"/>
                  </a:lnTo>
                  <a:lnTo>
                    <a:pt x="4500" y="1214"/>
                  </a:lnTo>
                  <a:lnTo>
                    <a:pt x="4500" y="1152"/>
                  </a:lnTo>
                  <a:lnTo>
                    <a:pt x="4479" y="1068"/>
                  </a:lnTo>
                  <a:lnTo>
                    <a:pt x="4500" y="984"/>
                  </a:lnTo>
                  <a:lnTo>
                    <a:pt x="4479" y="900"/>
                  </a:lnTo>
                  <a:lnTo>
                    <a:pt x="4520" y="796"/>
                  </a:lnTo>
                  <a:lnTo>
                    <a:pt x="4520" y="733"/>
                  </a:lnTo>
                  <a:lnTo>
                    <a:pt x="4395" y="691"/>
                  </a:lnTo>
                  <a:lnTo>
                    <a:pt x="4353" y="628"/>
                  </a:lnTo>
                  <a:lnTo>
                    <a:pt x="4248" y="545"/>
                  </a:lnTo>
                  <a:lnTo>
                    <a:pt x="4060" y="545"/>
                  </a:lnTo>
                  <a:lnTo>
                    <a:pt x="3956" y="524"/>
                  </a:lnTo>
                  <a:lnTo>
                    <a:pt x="3851" y="377"/>
                  </a:lnTo>
                  <a:lnTo>
                    <a:pt x="3683" y="273"/>
                  </a:lnTo>
                  <a:lnTo>
                    <a:pt x="3537" y="252"/>
                  </a:lnTo>
                  <a:lnTo>
                    <a:pt x="3474" y="315"/>
                  </a:lnTo>
                  <a:lnTo>
                    <a:pt x="3432" y="335"/>
                  </a:lnTo>
                  <a:lnTo>
                    <a:pt x="3411" y="252"/>
                  </a:lnTo>
                  <a:lnTo>
                    <a:pt x="3328" y="252"/>
                  </a:lnTo>
                  <a:lnTo>
                    <a:pt x="3119" y="231"/>
                  </a:lnTo>
                  <a:lnTo>
                    <a:pt x="3098" y="43"/>
                  </a:lnTo>
                  <a:lnTo>
                    <a:pt x="3035" y="43"/>
                  </a:lnTo>
                  <a:lnTo>
                    <a:pt x="2909" y="22"/>
                  </a:lnTo>
                  <a:lnTo>
                    <a:pt x="2847" y="43"/>
                  </a:lnTo>
                  <a:lnTo>
                    <a:pt x="28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32"/>
            <p:cNvSpPr/>
            <p:nvPr/>
          </p:nvSpPr>
          <p:spPr>
            <a:xfrm>
              <a:off x="1618462" y="3963033"/>
              <a:ext cx="197803" cy="188873"/>
            </a:xfrm>
            <a:custGeom>
              <a:rect b="b" l="l" r="r" t="t"/>
              <a:pathLst>
                <a:path extrusionOk="0" h="5420" w="5420">
                  <a:moveTo>
                    <a:pt x="3118" y="0"/>
                  </a:moveTo>
                  <a:lnTo>
                    <a:pt x="3013" y="21"/>
                  </a:lnTo>
                  <a:lnTo>
                    <a:pt x="2825" y="105"/>
                  </a:lnTo>
                  <a:lnTo>
                    <a:pt x="2762" y="147"/>
                  </a:lnTo>
                  <a:lnTo>
                    <a:pt x="2679" y="126"/>
                  </a:lnTo>
                  <a:lnTo>
                    <a:pt x="2658" y="105"/>
                  </a:lnTo>
                  <a:lnTo>
                    <a:pt x="2511" y="105"/>
                  </a:lnTo>
                  <a:lnTo>
                    <a:pt x="2407" y="230"/>
                  </a:lnTo>
                  <a:lnTo>
                    <a:pt x="2281" y="356"/>
                  </a:lnTo>
                  <a:lnTo>
                    <a:pt x="2093" y="502"/>
                  </a:lnTo>
                  <a:lnTo>
                    <a:pt x="2051" y="502"/>
                  </a:lnTo>
                  <a:lnTo>
                    <a:pt x="2072" y="419"/>
                  </a:lnTo>
                  <a:lnTo>
                    <a:pt x="2093" y="356"/>
                  </a:lnTo>
                  <a:lnTo>
                    <a:pt x="2051" y="335"/>
                  </a:lnTo>
                  <a:lnTo>
                    <a:pt x="2030" y="251"/>
                  </a:lnTo>
                  <a:lnTo>
                    <a:pt x="1988" y="230"/>
                  </a:lnTo>
                  <a:lnTo>
                    <a:pt x="1883" y="230"/>
                  </a:lnTo>
                  <a:lnTo>
                    <a:pt x="1716" y="293"/>
                  </a:lnTo>
                  <a:lnTo>
                    <a:pt x="1151" y="419"/>
                  </a:lnTo>
                  <a:lnTo>
                    <a:pt x="733" y="419"/>
                  </a:lnTo>
                  <a:lnTo>
                    <a:pt x="628" y="2490"/>
                  </a:lnTo>
                  <a:lnTo>
                    <a:pt x="105" y="2490"/>
                  </a:lnTo>
                  <a:lnTo>
                    <a:pt x="0" y="4310"/>
                  </a:lnTo>
                  <a:lnTo>
                    <a:pt x="210" y="4436"/>
                  </a:lnTo>
                  <a:lnTo>
                    <a:pt x="272" y="4624"/>
                  </a:lnTo>
                  <a:lnTo>
                    <a:pt x="419" y="4938"/>
                  </a:lnTo>
                  <a:lnTo>
                    <a:pt x="398" y="5105"/>
                  </a:lnTo>
                  <a:lnTo>
                    <a:pt x="314" y="5273"/>
                  </a:lnTo>
                  <a:lnTo>
                    <a:pt x="314" y="5377"/>
                  </a:lnTo>
                  <a:lnTo>
                    <a:pt x="482" y="5357"/>
                  </a:lnTo>
                  <a:lnTo>
                    <a:pt x="628" y="5419"/>
                  </a:lnTo>
                  <a:lnTo>
                    <a:pt x="712" y="5357"/>
                  </a:lnTo>
                  <a:lnTo>
                    <a:pt x="879" y="5377"/>
                  </a:lnTo>
                  <a:lnTo>
                    <a:pt x="942" y="5294"/>
                  </a:lnTo>
                  <a:lnTo>
                    <a:pt x="1088" y="5273"/>
                  </a:lnTo>
                  <a:lnTo>
                    <a:pt x="1193" y="5210"/>
                  </a:lnTo>
                  <a:lnTo>
                    <a:pt x="1235" y="5126"/>
                  </a:lnTo>
                  <a:lnTo>
                    <a:pt x="1423" y="5043"/>
                  </a:lnTo>
                  <a:lnTo>
                    <a:pt x="1528" y="4938"/>
                  </a:lnTo>
                  <a:lnTo>
                    <a:pt x="1611" y="4708"/>
                  </a:lnTo>
                  <a:lnTo>
                    <a:pt x="1758" y="4582"/>
                  </a:lnTo>
                  <a:lnTo>
                    <a:pt x="1925" y="4540"/>
                  </a:lnTo>
                  <a:lnTo>
                    <a:pt x="2093" y="4603"/>
                  </a:lnTo>
                  <a:lnTo>
                    <a:pt x="2155" y="4645"/>
                  </a:lnTo>
                  <a:lnTo>
                    <a:pt x="2239" y="4687"/>
                  </a:lnTo>
                  <a:lnTo>
                    <a:pt x="2448" y="4771"/>
                  </a:lnTo>
                  <a:lnTo>
                    <a:pt x="2511" y="4771"/>
                  </a:lnTo>
                  <a:lnTo>
                    <a:pt x="2616" y="4812"/>
                  </a:lnTo>
                  <a:lnTo>
                    <a:pt x="2762" y="4771"/>
                  </a:lnTo>
                  <a:lnTo>
                    <a:pt x="2888" y="4771"/>
                  </a:lnTo>
                  <a:lnTo>
                    <a:pt x="2992" y="4750"/>
                  </a:lnTo>
                  <a:lnTo>
                    <a:pt x="3013" y="4812"/>
                  </a:lnTo>
                  <a:lnTo>
                    <a:pt x="3097" y="4854"/>
                  </a:lnTo>
                  <a:lnTo>
                    <a:pt x="3223" y="4750"/>
                  </a:lnTo>
                  <a:lnTo>
                    <a:pt x="3202" y="4729"/>
                  </a:lnTo>
                  <a:lnTo>
                    <a:pt x="3223" y="4624"/>
                  </a:lnTo>
                  <a:lnTo>
                    <a:pt x="3223" y="4540"/>
                  </a:lnTo>
                  <a:lnTo>
                    <a:pt x="3285" y="4499"/>
                  </a:lnTo>
                  <a:lnTo>
                    <a:pt x="3285" y="4331"/>
                  </a:lnTo>
                  <a:lnTo>
                    <a:pt x="3327" y="4227"/>
                  </a:lnTo>
                  <a:lnTo>
                    <a:pt x="3432" y="4206"/>
                  </a:lnTo>
                  <a:lnTo>
                    <a:pt x="3515" y="4164"/>
                  </a:lnTo>
                  <a:lnTo>
                    <a:pt x="3599" y="4164"/>
                  </a:lnTo>
                  <a:lnTo>
                    <a:pt x="3641" y="4101"/>
                  </a:lnTo>
                  <a:lnTo>
                    <a:pt x="3662" y="4080"/>
                  </a:lnTo>
                  <a:lnTo>
                    <a:pt x="3704" y="3996"/>
                  </a:lnTo>
                  <a:lnTo>
                    <a:pt x="3767" y="3955"/>
                  </a:lnTo>
                  <a:lnTo>
                    <a:pt x="3850" y="3913"/>
                  </a:lnTo>
                  <a:lnTo>
                    <a:pt x="3871" y="3871"/>
                  </a:lnTo>
                  <a:lnTo>
                    <a:pt x="3955" y="3850"/>
                  </a:lnTo>
                  <a:lnTo>
                    <a:pt x="3955" y="3766"/>
                  </a:lnTo>
                  <a:lnTo>
                    <a:pt x="3934" y="3704"/>
                  </a:lnTo>
                  <a:lnTo>
                    <a:pt x="3955" y="3578"/>
                  </a:lnTo>
                  <a:lnTo>
                    <a:pt x="4080" y="3369"/>
                  </a:lnTo>
                  <a:lnTo>
                    <a:pt x="4185" y="3327"/>
                  </a:lnTo>
                  <a:lnTo>
                    <a:pt x="4248" y="3327"/>
                  </a:lnTo>
                  <a:lnTo>
                    <a:pt x="4290" y="3264"/>
                  </a:lnTo>
                  <a:lnTo>
                    <a:pt x="4373" y="3243"/>
                  </a:lnTo>
                  <a:lnTo>
                    <a:pt x="4394" y="3180"/>
                  </a:lnTo>
                  <a:lnTo>
                    <a:pt x="4457" y="3139"/>
                  </a:lnTo>
                  <a:lnTo>
                    <a:pt x="4541" y="3076"/>
                  </a:lnTo>
                  <a:lnTo>
                    <a:pt x="4645" y="2971"/>
                  </a:lnTo>
                  <a:lnTo>
                    <a:pt x="4771" y="2950"/>
                  </a:lnTo>
                  <a:lnTo>
                    <a:pt x="4792" y="2971"/>
                  </a:lnTo>
                  <a:lnTo>
                    <a:pt x="4855" y="2950"/>
                  </a:lnTo>
                  <a:lnTo>
                    <a:pt x="4959" y="2950"/>
                  </a:lnTo>
                  <a:lnTo>
                    <a:pt x="5022" y="2867"/>
                  </a:lnTo>
                  <a:lnTo>
                    <a:pt x="5106" y="2867"/>
                  </a:lnTo>
                  <a:lnTo>
                    <a:pt x="5127" y="2762"/>
                  </a:lnTo>
                  <a:lnTo>
                    <a:pt x="5127" y="2720"/>
                  </a:lnTo>
                  <a:lnTo>
                    <a:pt x="5189" y="2657"/>
                  </a:lnTo>
                  <a:lnTo>
                    <a:pt x="5294" y="2657"/>
                  </a:lnTo>
                  <a:lnTo>
                    <a:pt x="5336" y="2616"/>
                  </a:lnTo>
                  <a:lnTo>
                    <a:pt x="5420" y="2616"/>
                  </a:lnTo>
                  <a:lnTo>
                    <a:pt x="5378" y="2553"/>
                  </a:lnTo>
                  <a:lnTo>
                    <a:pt x="5315" y="2511"/>
                  </a:lnTo>
                  <a:lnTo>
                    <a:pt x="5315" y="2448"/>
                  </a:lnTo>
                  <a:lnTo>
                    <a:pt x="5273" y="2406"/>
                  </a:lnTo>
                  <a:lnTo>
                    <a:pt x="5210" y="2406"/>
                  </a:lnTo>
                  <a:lnTo>
                    <a:pt x="5085" y="2323"/>
                  </a:lnTo>
                  <a:lnTo>
                    <a:pt x="5001" y="2323"/>
                  </a:lnTo>
                  <a:lnTo>
                    <a:pt x="4876" y="2281"/>
                  </a:lnTo>
                  <a:lnTo>
                    <a:pt x="4792" y="2302"/>
                  </a:lnTo>
                  <a:lnTo>
                    <a:pt x="4666" y="2281"/>
                  </a:lnTo>
                  <a:lnTo>
                    <a:pt x="4604" y="2176"/>
                  </a:lnTo>
                  <a:lnTo>
                    <a:pt x="4499" y="2092"/>
                  </a:lnTo>
                  <a:lnTo>
                    <a:pt x="4457" y="1988"/>
                  </a:lnTo>
                  <a:lnTo>
                    <a:pt x="4457" y="1904"/>
                  </a:lnTo>
                  <a:lnTo>
                    <a:pt x="4436" y="1779"/>
                  </a:lnTo>
                  <a:lnTo>
                    <a:pt x="4457" y="1695"/>
                  </a:lnTo>
                  <a:lnTo>
                    <a:pt x="4373" y="1611"/>
                  </a:lnTo>
                  <a:lnTo>
                    <a:pt x="4269" y="1590"/>
                  </a:lnTo>
                  <a:lnTo>
                    <a:pt x="4248" y="1548"/>
                  </a:lnTo>
                  <a:lnTo>
                    <a:pt x="4248" y="1486"/>
                  </a:lnTo>
                  <a:lnTo>
                    <a:pt x="4248" y="1465"/>
                  </a:lnTo>
                  <a:lnTo>
                    <a:pt x="4164" y="1402"/>
                  </a:lnTo>
                  <a:lnTo>
                    <a:pt x="4122" y="1360"/>
                  </a:lnTo>
                  <a:lnTo>
                    <a:pt x="4018" y="1297"/>
                  </a:lnTo>
                  <a:lnTo>
                    <a:pt x="3913" y="1235"/>
                  </a:lnTo>
                  <a:lnTo>
                    <a:pt x="3746" y="963"/>
                  </a:lnTo>
                  <a:lnTo>
                    <a:pt x="3704" y="879"/>
                  </a:lnTo>
                  <a:lnTo>
                    <a:pt x="3662" y="879"/>
                  </a:lnTo>
                  <a:lnTo>
                    <a:pt x="3620" y="837"/>
                  </a:lnTo>
                  <a:lnTo>
                    <a:pt x="3557" y="753"/>
                  </a:lnTo>
                  <a:lnTo>
                    <a:pt x="3515" y="711"/>
                  </a:lnTo>
                  <a:lnTo>
                    <a:pt x="3495" y="607"/>
                  </a:lnTo>
                  <a:lnTo>
                    <a:pt x="3432" y="523"/>
                  </a:lnTo>
                  <a:lnTo>
                    <a:pt x="3411" y="502"/>
                  </a:lnTo>
                  <a:lnTo>
                    <a:pt x="3411" y="439"/>
                  </a:lnTo>
                  <a:lnTo>
                    <a:pt x="3348" y="356"/>
                  </a:lnTo>
                  <a:lnTo>
                    <a:pt x="3285" y="314"/>
                  </a:lnTo>
                  <a:lnTo>
                    <a:pt x="3223" y="293"/>
                  </a:lnTo>
                  <a:lnTo>
                    <a:pt x="3139" y="209"/>
                  </a:lnTo>
                  <a:lnTo>
                    <a:pt x="3139" y="147"/>
                  </a:lnTo>
                  <a:lnTo>
                    <a:pt x="3139" y="105"/>
                  </a:lnTo>
                  <a:lnTo>
                    <a:pt x="3139" y="42"/>
                  </a:lnTo>
                  <a:lnTo>
                    <a:pt x="31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32"/>
            <p:cNvSpPr/>
            <p:nvPr/>
          </p:nvSpPr>
          <p:spPr>
            <a:xfrm>
              <a:off x="1449693" y="3945505"/>
              <a:ext cx="282544" cy="253794"/>
            </a:xfrm>
            <a:custGeom>
              <a:rect b="b" l="l" r="r" t="t"/>
              <a:pathLst>
                <a:path extrusionOk="0" h="7283" w="7742">
                  <a:moveTo>
                    <a:pt x="691" y="1"/>
                  </a:moveTo>
                  <a:lnTo>
                    <a:pt x="502" y="126"/>
                  </a:lnTo>
                  <a:lnTo>
                    <a:pt x="502" y="210"/>
                  </a:lnTo>
                  <a:lnTo>
                    <a:pt x="440" y="231"/>
                  </a:lnTo>
                  <a:lnTo>
                    <a:pt x="377" y="189"/>
                  </a:lnTo>
                  <a:lnTo>
                    <a:pt x="189" y="189"/>
                  </a:lnTo>
                  <a:lnTo>
                    <a:pt x="168" y="273"/>
                  </a:lnTo>
                  <a:lnTo>
                    <a:pt x="105" y="294"/>
                  </a:lnTo>
                  <a:lnTo>
                    <a:pt x="84" y="273"/>
                  </a:lnTo>
                  <a:lnTo>
                    <a:pt x="0" y="231"/>
                  </a:lnTo>
                  <a:lnTo>
                    <a:pt x="21" y="733"/>
                  </a:lnTo>
                  <a:lnTo>
                    <a:pt x="377" y="1068"/>
                  </a:lnTo>
                  <a:lnTo>
                    <a:pt x="544" y="1382"/>
                  </a:lnTo>
                  <a:lnTo>
                    <a:pt x="837" y="2051"/>
                  </a:lnTo>
                  <a:lnTo>
                    <a:pt x="858" y="2302"/>
                  </a:lnTo>
                  <a:lnTo>
                    <a:pt x="1151" y="2700"/>
                  </a:lnTo>
                  <a:lnTo>
                    <a:pt x="1151" y="2847"/>
                  </a:lnTo>
                  <a:lnTo>
                    <a:pt x="1465" y="3307"/>
                  </a:lnTo>
                  <a:lnTo>
                    <a:pt x="1465" y="3537"/>
                  </a:lnTo>
                  <a:lnTo>
                    <a:pt x="1381" y="3579"/>
                  </a:lnTo>
                  <a:lnTo>
                    <a:pt x="1465" y="3872"/>
                  </a:lnTo>
                  <a:lnTo>
                    <a:pt x="1486" y="4311"/>
                  </a:lnTo>
                  <a:lnTo>
                    <a:pt x="1674" y="4751"/>
                  </a:lnTo>
                  <a:lnTo>
                    <a:pt x="1653" y="5023"/>
                  </a:lnTo>
                  <a:lnTo>
                    <a:pt x="1695" y="5190"/>
                  </a:lnTo>
                  <a:lnTo>
                    <a:pt x="1632" y="5232"/>
                  </a:lnTo>
                  <a:lnTo>
                    <a:pt x="1674" y="5315"/>
                  </a:lnTo>
                  <a:lnTo>
                    <a:pt x="1737" y="5629"/>
                  </a:lnTo>
                  <a:lnTo>
                    <a:pt x="1800" y="5650"/>
                  </a:lnTo>
                  <a:lnTo>
                    <a:pt x="1862" y="5755"/>
                  </a:lnTo>
                  <a:lnTo>
                    <a:pt x="1800" y="5797"/>
                  </a:lnTo>
                  <a:lnTo>
                    <a:pt x="1800" y="5943"/>
                  </a:lnTo>
                  <a:lnTo>
                    <a:pt x="1883" y="6027"/>
                  </a:lnTo>
                  <a:lnTo>
                    <a:pt x="1904" y="6257"/>
                  </a:lnTo>
                  <a:lnTo>
                    <a:pt x="2009" y="6383"/>
                  </a:lnTo>
                  <a:lnTo>
                    <a:pt x="2155" y="6676"/>
                  </a:lnTo>
                  <a:lnTo>
                    <a:pt x="2281" y="6801"/>
                  </a:lnTo>
                  <a:lnTo>
                    <a:pt x="2302" y="6885"/>
                  </a:lnTo>
                  <a:lnTo>
                    <a:pt x="2511" y="7031"/>
                  </a:lnTo>
                  <a:lnTo>
                    <a:pt x="2595" y="6989"/>
                  </a:lnTo>
                  <a:lnTo>
                    <a:pt x="2720" y="6968"/>
                  </a:lnTo>
                  <a:lnTo>
                    <a:pt x="2720" y="6885"/>
                  </a:lnTo>
                  <a:lnTo>
                    <a:pt x="2678" y="6843"/>
                  </a:lnTo>
                  <a:lnTo>
                    <a:pt x="2720" y="6759"/>
                  </a:lnTo>
                  <a:lnTo>
                    <a:pt x="2888" y="6696"/>
                  </a:lnTo>
                  <a:lnTo>
                    <a:pt x="2930" y="6801"/>
                  </a:lnTo>
                  <a:lnTo>
                    <a:pt x="3055" y="6822"/>
                  </a:lnTo>
                  <a:lnTo>
                    <a:pt x="3013" y="6927"/>
                  </a:lnTo>
                  <a:lnTo>
                    <a:pt x="3097" y="7115"/>
                  </a:lnTo>
                  <a:lnTo>
                    <a:pt x="3264" y="7136"/>
                  </a:lnTo>
                  <a:lnTo>
                    <a:pt x="3411" y="7220"/>
                  </a:lnTo>
                  <a:lnTo>
                    <a:pt x="3515" y="7199"/>
                  </a:lnTo>
                  <a:lnTo>
                    <a:pt x="3557" y="7220"/>
                  </a:lnTo>
                  <a:lnTo>
                    <a:pt x="3662" y="7240"/>
                  </a:lnTo>
                  <a:lnTo>
                    <a:pt x="3725" y="7199"/>
                  </a:lnTo>
                  <a:lnTo>
                    <a:pt x="3787" y="7199"/>
                  </a:lnTo>
                  <a:lnTo>
                    <a:pt x="3850" y="7282"/>
                  </a:lnTo>
                  <a:lnTo>
                    <a:pt x="3976" y="7282"/>
                  </a:lnTo>
                  <a:lnTo>
                    <a:pt x="3997" y="7178"/>
                  </a:lnTo>
                  <a:lnTo>
                    <a:pt x="4038" y="7115"/>
                  </a:lnTo>
                  <a:lnTo>
                    <a:pt x="4101" y="7094"/>
                  </a:lnTo>
                  <a:lnTo>
                    <a:pt x="4164" y="6968"/>
                  </a:lnTo>
                  <a:lnTo>
                    <a:pt x="4310" y="6885"/>
                  </a:lnTo>
                  <a:lnTo>
                    <a:pt x="4499" y="6906"/>
                  </a:lnTo>
                  <a:lnTo>
                    <a:pt x="4562" y="6906"/>
                  </a:lnTo>
                  <a:lnTo>
                    <a:pt x="4624" y="4813"/>
                  </a:lnTo>
                  <a:lnTo>
                    <a:pt x="4729" y="2993"/>
                  </a:lnTo>
                  <a:lnTo>
                    <a:pt x="5252" y="2993"/>
                  </a:lnTo>
                  <a:lnTo>
                    <a:pt x="5357" y="922"/>
                  </a:lnTo>
                  <a:lnTo>
                    <a:pt x="5775" y="922"/>
                  </a:lnTo>
                  <a:lnTo>
                    <a:pt x="6340" y="796"/>
                  </a:lnTo>
                  <a:lnTo>
                    <a:pt x="6507" y="733"/>
                  </a:lnTo>
                  <a:lnTo>
                    <a:pt x="6612" y="733"/>
                  </a:lnTo>
                  <a:lnTo>
                    <a:pt x="6654" y="754"/>
                  </a:lnTo>
                  <a:lnTo>
                    <a:pt x="6675" y="838"/>
                  </a:lnTo>
                  <a:lnTo>
                    <a:pt x="6717" y="859"/>
                  </a:lnTo>
                  <a:lnTo>
                    <a:pt x="6696" y="922"/>
                  </a:lnTo>
                  <a:lnTo>
                    <a:pt x="6675" y="1005"/>
                  </a:lnTo>
                  <a:lnTo>
                    <a:pt x="6717" y="1005"/>
                  </a:lnTo>
                  <a:lnTo>
                    <a:pt x="6905" y="859"/>
                  </a:lnTo>
                  <a:lnTo>
                    <a:pt x="7031" y="733"/>
                  </a:lnTo>
                  <a:lnTo>
                    <a:pt x="7135" y="608"/>
                  </a:lnTo>
                  <a:lnTo>
                    <a:pt x="7282" y="608"/>
                  </a:lnTo>
                  <a:lnTo>
                    <a:pt x="7303" y="629"/>
                  </a:lnTo>
                  <a:lnTo>
                    <a:pt x="7386" y="650"/>
                  </a:lnTo>
                  <a:lnTo>
                    <a:pt x="7449" y="608"/>
                  </a:lnTo>
                  <a:lnTo>
                    <a:pt x="7637" y="524"/>
                  </a:lnTo>
                  <a:lnTo>
                    <a:pt x="7742" y="503"/>
                  </a:lnTo>
                  <a:lnTo>
                    <a:pt x="7658" y="398"/>
                  </a:lnTo>
                  <a:lnTo>
                    <a:pt x="7637" y="398"/>
                  </a:lnTo>
                  <a:lnTo>
                    <a:pt x="7616" y="378"/>
                  </a:lnTo>
                  <a:lnTo>
                    <a:pt x="7533" y="378"/>
                  </a:lnTo>
                  <a:lnTo>
                    <a:pt x="7512" y="336"/>
                  </a:lnTo>
                  <a:lnTo>
                    <a:pt x="7491" y="336"/>
                  </a:lnTo>
                  <a:lnTo>
                    <a:pt x="7449" y="315"/>
                  </a:lnTo>
                  <a:lnTo>
                    <a:pt x="7323" y="378"/>
                  </a:lnTo>
                  <a:lnTo>
                    <a:pt x="7240" y="336"/>
                  </a:lnTo>
                  <a:lnTo>
                    <a:pt x="6696" y="482"/>
                  </a:lnTo>
                  <a:lnTo>
                    <a:pt x="5817" y="691"/>
                  </a:lnTo>
                  <a:lnTo>
                    <a:pt x="5671" y="691"/>
                  </a:lnTo>
                  <a:lnTo>
                    <a:pt x="5650" y="650"/>
                  </a:lnTo>
                  <a:lnTo>
                    <a:pt x="5608" y="650"/>
                  </a:lnTo>
                  <a:lnTo>
                    <a:pt x="5566" y="608"/>
                  </a:lnTo>
                  <a:lnTo>
                    <a:pt x="5524" y="629"/>
                  </a:lnTo>
                  <a:lnTo>
                    <a:pt x="5461" y="608"/>
                  </a:lnTo>
                  <a:lnTo>
                    <a:pt x="5419" y="587"/>
                  </a:lnTo>
                  <a:lnTo>
                    <a:pt x="5336" y="608"/>
                  </a:lnTo>
                  <a:lnTo>
                    <a:pt x="5336" y="650"/>
                  </a:lnTo>
                  <a:lnTo>
                    <a:pt x="5189" y="650"/>
                  </a:lnTo>
                  <a:lnTo>
                    <a:pt x="5085" y="629"/>
                  </a:lnTo>
                  <a:lnTo>
                    <a:pt x="4938" y="503"/>
                  </a:lnTo>
                  <a:lnTo>
                    <a:pt x="4896" y="503"/>
                  </a:lnTo>
                  <a:lnTo>
                    <a:pt x="4875" y="482"/>
                  </a:lnTo>
                  <a:lnTo>
                    <a:pt x="4834" y="545"/>
                  </a:lnTo>
                  <a:lnTo>
                    <a:pt x="4771" y="545"/>
                  </a:lnTo>
                  <a:lnTo>
                    <a:pt x="4624" y="524"/>
                  </a:lnTo>
                  <a:lnTo>
                    <a:pt x="4520" y="545"/>
                  </a:lnTo>
                  <a:lnTo>
                    <a:pt x="4457" y="608"/>
                  </a:lnTo>
                  <a:lnTo>
                    <a:pt x="4373" y="587"/>
                  </a:lnTo>
                  <a:lnTo>
                    <a:pt x="4352" y="524"/>
                  </a:lnTo>
                  <a:lnTo>
                    <a:pt x="4290" y="503"/>
                  </a:lnTo>
                  <a:lnTo>
                    <a:pt x="4185" y="524"/>
                  </a:lnTo>
                  <a:lnTo>
                    <a:pt x="4080" y="503"/>
                  </a:lnTo>
                  <a:lnTo>
                    <a:pt x="3955" y="440"/>
                  </a:lnTo>
                  <a:lnTo>
                    <a:pt x="3892" y="398"/>
                  </a:lnTo>
                  <a:lnTo>
                    <a:pt x="3850" y="294"/>
                  </a:lnTo>
                  <a:lnTo>
                    <a:pt x="3829" y="273"/>
                  </a:lnTo>
                  <a:lnTo>
                    <a:pt x="1653" y="273"/>
                  </a:lnTo>
                  <a:lnTo>
                    <a:pt x="1632" y="231"/>
                  </a:lnTo>
                  <a:lnTo>
                    <a:pt x="1569" y="231"/>
                  </a:lnTo>
                  <a:lnTo>
                    <a:pt x="1486" y="294"/>
                  </a:lnTo>
                  <a:lnTo>
                    <a:pt x="1465" y="294"/>
                  </a:lnTo>
                  <a:lnTo>
                    <a:pt x="1360" y="336"/>
                  </a:lnTo>
                  <a:lnTo>
                    <a:pt x="1235" y="294"/>
                  </a:lnTo>
                  <a:lnTo>
                    <a:pt x="1130" y="189"/>
                  </a:lnTo>
                  <a:lnTo>
                    <a:pt x="1067" y="168"/>
                  </a:lnTo>
                  <a:lnTo>
                    <a:pt x="1109" y="106"/>
                  </a:lnTo>
                  <a:lnTo>
                    <a:pt x="1025" y="85"/>
                  </a:lnTo>
                  <a:lnTo>
                    <a:pt x="1025" y="64"/>
                  </a:lnTo>
                  <a:lnTo>
                    <a:pt x="942" y="1"/>
                  </a:lnTo>
                  <a:lnTo>
                    <a:pt x="900" y="22"/>
                  </a:lnTo>
                  <a:lnTo>
                    <a:pt x="858" y="64"/>
                  </a:lnTo>
                  <a:lnTo>
                    <a:pt x="837" y="64"/>
                  </a:lnTo>
                  <a:lnTo>
                    <a:pt x="73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6B65"/>
                </a:solidFill>
              </a:endParaRPr>
            </a:p>
          </p:txBody>
        </p:sp>
        <p:sp>
          <p:nvSpPr>
            <p:cNvPr id="992" name="Google Shape;992;p32"/>
            <p:cNvSpPr/>
            <p:nvPr/>
          </p:nvSpPr>
          <p:spPr>
            <a:xfrm>
              <a:off x="1843730" y="3814273"/>
              <a:ext cx="219955" cy="338369"/>
            </a:xfrm>
            <a:custGeom>
              <a:rect b="b" l="l" r="r" t="t"/>
              <a:pathLst>
                <a:path extrusionOk="0" h="9710" w="6027">
                  <a:moveTo>
                    <a:pt x="6006" y="1"/>
                  </a:moveTo>
                  <a:lnTo>
                    <a:pt x="5964" y="22"/>
                  </a:lnTo>
                  <a:lnTo>
                    <a:pt x="5922" y="84"/>
                  </a:lnTo>
                  <a:lnTo>
                    <a:pt x="5818" y="63"/>
                  </a:lnTo>
                  <a:lnTo>
                    <a:pt x="5734" y="126"/>
                  </a:lnTo>
                  <a:lnTo>
                    <a:pt x="5650" y="210"/>
                  </a:lnTo>
                  <a:lnTo>
                    <a:pt x="5525" y="231"/>
                  </a:lnTo>
                  <a:lnTo>
                    <a:pt x="5441" y="314"/>
                  </a:lnTo>
                  <a:lnTo>
                    <a:pt x="5315" y="314"/>
                  </a:lnTo>
                  <a:lnTo>
                    <a:pt x="5294" y="377"/>
                  </a:lnTo>
                  <a:lnTo>
                    <a:pt x="5190" y="398"/>
                  </a:lnTo>
                  <a:lnTo>
                    <a:pt x="5106" y="377"/>
                  </a:lnTo>
                  <a:lnTo>
                    <a:pt x="4897" y="440"/>
                  </a:lnTo>
                  <a:lnTo>
                    <a:pt x="4855" y="482"/>
                  </a:lnTo>
                  <a:lnTo>
                    <a:pt x="4750" y="503"/>
                  </a:lnTo>
                  <a:lnTo>
                    <a:pt x="4667" y="440"/>
                  </a:lnTo>
                  <a:lnTo>
                    <a:pt x="4583" y="440"/>
                  </a:lnTo>
                  <a:lnTo>
                    <a:pt x="4478" y="419"/>
                  </a:lnTo>
                  <a:lnTo>
                    <a:pt x="4437" y="482"/>
                  </a:lnTo>
                  <a:lnTo>
                    <a:pt x="4458" y="524"/>
                  </a:lnTo>
                  <a:lnTo>
                    <a:pt x="4437" y="607"/>
                  </a:lnTo>
                  <a:lnTo>
                    <a:pt x="4269" y="628"/>
                  </a:lnTo>
                  <a:lnTo>
                    <a:pt x="4144" y="691"/>
                  </a:lnTo>
                  <a:lnTo>
                    <a:pt x="4060" y="628"/>
                  </a:lnTo>
                  <a:lnTo>
                    <a:pt x="3976" y="628"/>
                  </a:lnTo>
                  <a:lnTo>
                    <a:pt x="3976" y="587"/>
                  </a:lnTo>
                  <a:lnTo>
                    <a:pt x="3934" y="545"/>
                  </a:lnTo>
                  <a:lnTo>
                    <a:pt x="3872" y="607"/>
                  </a:lnTo>
                  <a:lnTo>
                    <a:pt x="3809" y="607"/>
                  </a:lnTo>
                  <a:lnTo>
                    <a:pt x="3704" y="712"/>
                  </a:lnTo>
                  <a:lnTo>
                    <a:pt x="3516" y="733"/>
                  </a:lnTo>
                  <a:lnTo>
                    <a:pt x="3537" y="712"/>
                  </a:lnTo>
                  <a:lnTo>
                    <a:pt x="3495" y="628"/>
                  </a:lnTo>
                  <a:lnTo>
                    <a:pt x="3411" y="628"/>
                  </a:lnTo>
                  <a:lnTo>
                    <a:pt x="3328" y="587"/>
                  </a:lnTo>
                  <a:lnTo>
                    <a:pt x="3244" y="545"/>
                  </a:lnTo>
                  <a:lnTo>
                    <a:pt x="3244" y="503"/>
                  </a:lnTo>
                  <a:lnTo>
                    <a:pt x="3181" y="524"/>
                  </a:lnTo>
                  <a:lnTo>
                    <a:pt x="3139" y="545"/>
                  </a:lnTo>
                  <a:lnTo>
                    <a:pt x="3035" y="587"/>
                  </a:lnTo>
                  <a:lnTo>
                    <a:pt x="2491" y="607"/>
                  </a:lnTo>
                  <a:lnTo>
                    <a:pt x="2365" y="1110"/>
                  </a:lnTo>
                  <a:lnTo>
                    <a:pt x="2449" y="1654"/>
                  </a:lnTo>
                  <a:lnTo>
                    <a:pt x="2616" y="1737"/>
                  </a:lnTo>
                  <a:lnTo>
                    <a:pt x="2721" y="1800"/>
                  </a:lnTo>
                  <a:lnTo>
                    <a:pt x="2763" y="1863"/>
                  </a:lnTo>
                  <a:lnTo>
                    <a:pt x="2805" y="1884"/>
                  </a:lnTo>
                  <a:lnTo>
                    <a:pt x="3014" y="2072"/>
                  </a:lnTo>
                  <a:lnTo>
                    <a:pt x="3035" y="2177"/>
                  </a:lnTo>
                  <a:lnTo>
                    <a:pt x="3181" y="2365"/>
                  </a:lnTo>
                  <a:lnTo>
                    <a:pt x="3223" y="2491"/>
                  </a:lnTo>
                  <a:lnTo>
                    <a:pt x="3286" y="2574"/>
                  </a:lnTo>
                  <a:lnTo>
                    <a:pt x="3286" y="2637"/>
                  </a:lnTo>
                  <a:lnTo>
                    <a:pt x="3202" y="2637"/>
                  </a:lnTo>
                  <a:lnTo>
                    <a:pt x="3181" y="2721"/>
                  </a:lnTo>
                  <a:lnTo>
                    <a:pt x="3118" y="2721"/>
                  </a:lnTo>
                  <a:lnTo>
                    <a:pt x="3097" y="2783"/>
                  </a:lnTo>
                  <a:lnTo>
                    <a:pt x="3118" y="2804"/>
                  </a:lnTo>
                  <a:lnTo>
                    <a:pt x="3097" y="2846"/>
                  </a:lnTo>
                  <a:lnTo>
                    <a:pt x="3181" y="2930"/>
                  </a:lnTo>
                  <a:lnTo>
                    <a:pt x="3139" y="3139"/>
                  </a:lnTo>
                  <a:lnTo>
                    <a:pt x="3118" y="3244"/>
                  </a:lnTo>
                  <a:lnTo>
                    <a:pt x="3035" y="3307"/>
                  </a:lnTo>
                  <a:lnTo>
                    <a:pt x="2930" y="3327"/>
                  </a:lnTo>
                  <a:lnTo>
                    <a:pt x="2867" y="3474"/>
                  </a:lnTo>
                  <a:lnTo>
                    <a:pt x="2867" y="3579"/>
                  </a:lnTo>
                  <a:lnTo>
                    <a:pt x="2805" y="3683"/>
                  </a:lnTo>
                  <a:lnTo>
                    <a:pt x="2825" y="3830"/>
                  </a:lnTo>
                  <a:lnTo>
                    <a:pt x="2805" y="3955"/>
                  </a:lnTo>
                  <a:lnTo>
                    <a:pt x="2700" y="3976"/>
                  </a:lnTo>
                  <a:lnTo>
                    <a:pt x="2679" y="3872"/>
                  </a:lnTo>
                  <a:lnTo>
                    <a:pt x="2700" y="3830"/>
                  </a:lnTo>
                  <a:lnTo>
                    <a:pt x="2616" y="3725"/>
                  </a:lnTo>
                  <a:lnTo>
                    <a:pt x="2574" y="3662"/>
                  </a:lnTo>
                  <a:lnTo>
                    <a:pt x="2491" y="3620"/>
                  </a:lnTo>
                  <a:lnTo>
                    <a:pt x="2386" y="3537"/>
                  </a:lnTo>
                  <a:lnTo>
                    <a:pt x="2281" y="3411"/>
                  </a:lnTo>
                  <a:lnTo>
                    <a:pt x="2281" y="3327"/>
                  </a:lnTo>
                  <a:lnTo>
                    <a:pt x="2240" y="3202"/>
                  </a:lnTo>
                  <a:lnTo>
                    <a:pt x="2240" y="3097"/>
                  </a:lnTo>
                  <a:lnTo>
                    <a:pt x="2281" y="2993"/>
                  </a:lnTo>
                  <a:lnTo>
                    <a:pt x="2344" y="2846"/>
                  </a:lnTo>
                  <a:lnTo>
                    <a:pt x="2449" y="2721"/>
                  </a:lnTo>
                  <a:lnTo>
                    <a:pt x="2470" y="2595"/>
                  </a:lnTo>
                  <a:lnTo>
                    <a:pt x="2470" y="2428"/>
                  </a:lnTo>
                  <a:lnTo>
                    <a:pt x="2407" y="2323"/>
                  </a:lnTo>
                  <a:lnTo>
                    <a:pt x="2261" y="2302"/>
                  </a:lnTo>
                  <a:lnTo>
                    <a:pt x="2135" y="2302"/>
                  </a:lnTo>
                  <a:lnTo>
                    <a:pt x="2072" y="2365"/>
                  </a:lnTo>
                  <a:lnTo>
                    <a:pt x="2030" y="2365"/>
                  </a:lnTo>
                  <a:lnTo>
                    <a:pt x="1968" y="2386"/>
                  </a:lnTo>
                  <a:lnTo>
                    <a:pt x="1863" y="2323"/>
                  </a:lnTo>
                  <a:lnTo>
                    <a:pt x="1863" y="2260"/>
                  </a:lnTo>
                  <a:lnTo>
                    <a:pt x="1821" y="2198"/>
                  </a:lnTo>
                  <a:lnTo>
                    <a:pt x="1779" y="2156"/>
                  </a:lnTo>
                  <a:lnTo>
                    <a:pt x="1758" y="2093"/>
                  </a:lnTo>
                  <a:lnTo>
                    <a:pt x="1612" y="2114"/>
                  </a:lnTo>
                  <a:lnTo>
                    <a:pt x="1424" y="2177"/>
                  </a:lnTo>
                  <a:lnTo>
                    <a:pt x="1089" y="2302"/>
                  </a:lnTo>
                  <a:lnTo>
                    <a:pt x="984" y="2323"/>
                  </a:lnTo>
                  <a:lnTo>
                    <a:pt x="398" y="2595"/>
                  </a:lnTo>
                  <a:lnTo>
                    <a:pt x="273" y="2595"/>
                  </a:lnTo>
                  <a:lnTo>
                    <a:pt x="43" y="2700"/>
                  </a:lnTo>
                  <a:lnTo>
                    <a:pt x="1" y="2783"/>
                  </a:lnTo>
                  <a:lnTo>
                    <a:pt x="43" y="2951"/>
                  </a:lnTo>
                  <a:lnTo>
                    <a:pt x="43" y="3035"/>
                  </a:lnTo>
                  <a:lnTo>
                    <a:pt x="64" y="3223"/>
                  </a:lnTo>
                  <a:lnTo>
                    <a:pt x="273" y="3244"/>
                  </a:lnTo>
                  <a:lnTo>
                    <a:pt x="356" y="3244"/>
                  </a:lnTo>
                  <a:lnTo>
                    <a:pt x="377" y="3327"/>
                  </a:lnTo>
                  <a:lnTo>
                    <a:pt x="419" y="3307"/>
                  </a:lnTo>
                  <a:lnTo>
                    <a:pt x="482" y="3244"/>
                  </a:lnTo>
                  <a:lnTo>
                    <a:pt x="628" y="3265"/>
                  </a:lnTo>
                  <a:lnTo>
                    <a:pt x="796" y="3369"/>
                  </a:lnTo>
                  <a:lnTo>
                    <a:pt x="901" y="3516"/>
                  </a:lnTo>
                  <a:lnTo>
                    <a:pt x="1005" y="3537"/>
                  </a:lnTo>
                  <a:lnTo>
                    <a:pt x="1193" y="3537"/>
                  </a:lnTo>
                  <a:lnTo>
                    <a:pt x="1298" y="3620"/>
                  </a:lnTo>
                  <a:lnTo>
                    <a:pt x="1340" y="3683"/>
                  </a:lnTo>
                  <a:lnTo>
                    <a:pt x="1465" y="3725"/>
                  </a:lnTo>
                  <a:lnTo>
                    <a:pt x="1465" y="3788"/>
                  </a:lnTo>
                  <a:lnTo>
                    <a:pt x="1424" y="3892"/>
                  </a:lnTo>
                  <a:lnTo>
                    <a:pt x="1445" y="3976"/>
                  </a:lnTo>
                  <a:lnTo>
                    <a:pt x="1424" y="4060"/>
                  </a:lnTo>
                  <a:lnTo>
                    <a:pt x="1445" y="4144"/>
                  </a:lnTo>
                  <a:lnTo>
                    <a:pt x="1445" y="4206"/>
                  </a:lnTo>
                  <a:lnTo>
                    <a:pt x="1403" y="4290"/>
                  </a:lnTo>
                  <a:lnTo>
                    <a:pt x="1361" y="4457"/>
                  </a:lnTo>
                  <a:lnTo>
                    <a:pt x="1319" y="4562"/>
                  </a:lnTo>
                  <a:lnTo>
                    <a:pt x="1361" y="4604"/>
                  </a:lnTo>
                  <a:lnTo>
                    <a:pt x="1445" y="4604"/>
                  </a:lnTo>
                  <a:lnTo>
                    <a:pt x="1424" y="4688"/>
                  </a:lnTo>
                  <a:lnTo>
                    <a:pt x="1319" y="4729"/>
                  </a:lnTo>
                  <a:lnTo>
                    <a:pt x="1319" y="4834"/>
                  </a:lnTo>
                  <a:lnTo>
                    <a:pt x="1319" y="4980"/>
                  </a:lnTo>
                  <a:lnTo>
                    <a:pt x="1235" y="5001"/>
                  </a:lnTo>
                  <a:lnTo>
                    <a:pt x="1235" y="5043"/>
                  </a:lnTo>
                  <a:lnTo>
                    <a:pt x="1340" y="5127"/>
                  </a:lnTo>
                  <a:lnTo>
                    <a:pt x="1361" y="5232"/>
                  </a:lnTo>
                  <a:lnTo>
                    <a:pt x="1319" y="5294"/>
                  </a:lnTo>
                  <a:lnTo>
                    <a:pt x="1319" y="5399"/>
                  </a:lnTo>
                  <a:lnTo>
                    <a:pt x="1361" y="5441"/>
                  </a:lnTo>
                  <a:lnTo>
                    <a:pt x="1403" y="5524"/>
                  </a:lnTo>
                  <a:lnTo>
                    <a:pt x="1319" y="5629"/>
                  </a:lnTo>
                  <a:lnTo>
                    <a:pt x="1214" y="5734"/>
                  </a:lnTo>
                  <a:lnTo>
                    <a:pt x="1193" y="5776"/>
                  </a:lnTo>
                  <a:lnTo>
                    <a:pt x="1110" y="5776"/>
                  </a:lnTo>
                  <a:lnTo>
                    <a:pt x="1089" y="5859"/>
                  </a:lnTo>
                  <a:lnTo>
                    <a:pt x="1110" y="5964"/>
                  </a:lnTo>
                  <a:lnTo>
                    <a:pt x="1089" y="6048"/>
                  </a:lnTo>
                  <a:lnTo>
                    <a:pt x="1047" y="6194"/>
                  </a:lnTo>
                  <a:lnTo>
                    <a:pt x="1026" y="6278"/>
                  </a:lnTo>
                  <a:lnTo>
                    <a:pt x="1026" y="6466"/>
                  </a:lnTo>
                  <a:lnTo>
                    <a:pt x="398" y="7115"/>
                  </a:lnTo>
                  <a:lnTo>
                    <a:pt x="461" y="7282"/>
                  </a:lnTo>
                  <a:lnTo>
                    <a:pt x="482" y="7429"/>
                  </a:lnTo>
                  <a:lnTo>
                    <a:pt x="566" y="7554"/>
                  </a:lnTo>
                  <a:lnTo>
                    <a:pt x="566" y="7847"/>
                  </a:lnTo>
                  <a:lnTo>
                    <a:pt x="524" y="7868"/>
                  </a:lnTo>
                  <a:lnTo>
                    <a:pt x="524" y="7973"/>
                  </a:lnTo>
                  <a:lnTo>
                    <a:pt x="587" y="8077"/>
                  </a:lnTo>
                  <a:lnTo>
                    <a:pt x="608" y="8224"/>
                  </a:lnTo>
                  <a:lnTo>
                    <a:pt x="608" y="8684"/>
                  </a:lnTo>
                  <a:lnTo>
                    <a:pt x="566" y="8851"/>
                  </a:lnTo>
                  <a:lnTo>
                    <a:pt x="566" y="9019"/>
                  </a:lnTo>
                  <a:lnTo>
                    <a:pt x="566" y="9207"/>
                  </a:lnTo>
                  <a:lnTo>
                    <a:pt x="566" y="9228"/>
                  </a:lnTo>
                  <a:lnTo>
                    <a:pt x="628" y="9270"/>
                  </a:lnTo>
                  <a:lnTo>
                    <a:pt x="691" y="9333"/>
                  </a:lnTo>
                  <a:lnTo>
                    <a:pt x="733" y="9395"/>
                  </a:lnTo>
                  <a:lnTo>
                    <a:pt x="712" y="9437"/>
                  </a:lnTo>
                  <a:lnTo>
                    <a:pt x="712" y="9521"/>
                  </a:lnTo>
                  <a:lnTo>
                    <a:pt x="691" y="9626"/>
                  </a:lnTo>
                  <a:lnTo>
                    <a:pt x="691" y="9646"/>
                  </a:lnTo>
                  <a:lnTo>
                    <a:pt x="733" y="9646"/>
                  </a:lnTo>
                  <a:lnTo>
                    <a:pt x="942" y="9709"/>
                  </a:lnTo>
                  <a:lnTo>
                    <a:pt x="1047" y="9709"/>
                  </a:lnTo>
                  <a:lnTo>
                    <a:pt x="1089" y="9605"/>
                  </a:lnTo>
                  <a:lnTo>
                    <a:pt x="1131" y="9500"/>
                  </a:lnTo>
                  <a:lnTo>
                    <a:pt x="1152" y="9333"/>
                  </a:lnTo>
                  <a:lnTo>
                    <a:pt x="1131" y="9291"/>
                  </a:lnTo>
                  <a:lnTo>
                    <a:pt x="1110" y="9291"/>
                  </a:lnTo>
                  <a:lnTo>
                    <a:pt x="1089" y="9395"/>
                  </a:lnTo>
                  <a:lnTo>
                    <a:pt x="1005" y="9374"/>
                  </a:lnTo>
                  <a:lnTo>
                    <a:pt x="942" y="9437"/>
                  </a:lnTo>
                  <a:lnTo>
                    <a:pt x="942" y="9333"/>
                  </a:lnTo>
                  <a:lnTo>
                    <a:pt x="901" y="9228"/>
                  </a:lnTo>
                  <a:lnTo>
                    <a:pt x="880" y="9207"/>
                  </a:lnTo>
                  <a:lnTo>
                    <a:pt x="921" y="9165"/>
                  </a:lnTo>
                  <a:lnTo>
                    <a:pt x="984" y="9165"/>
                  </a:lnTo>
                  <a:lnTo>
                    <a:pt x="1026" y="9019"/>
                  </a:lnTo>
                  <a:lnTo>
                    <a:pt x="1110" y="8977"/>
                  </a:lnTo>
                  <a:lnTo>
                    <a:pt x="1131" y="8893"/>
                  </a:lnTo>
                  <a:lnTo>
                    <a:pt x="1298" y="8872"/>
                  </a:lnTo>
                  <a:lnTo>
                    <a:pt x="1465" y="8663"/>
                  </a:lnTo>
                  <a:lnTo>
                    <a:pt x="1989" y="8579"/>
                  </a:lnTo>
                  <a:lnTo>
                    <a:pt x="2365" y="8391"/>
                  </a:lnTo>
                  <a:lnTo>
                    <a:pt x="2574" y="8182"/>
                  </a:lnTo>
                  <a:lnTo>
                    <a:pt x="2616" y="8035"/>
                  </a:lnTo>
                  <a:lnTo>
                    <a:pt x="2679" y="7931"/>
                  </a:lnTo>
                  <a:lnTo>
                    <a:pt x="2679" y="7847"/>
                  </a:lnTo>
                  <a:lnTo>
                    <a:pt x="2574" y="7910"/>
                  </a:lnTo>
                  <a:lnTo>
                    <a:pt x="2553" y="7805"/>
                  </a:lnTo>
                  <a:lnTo>
                    <a:pt x="2595" y="7805"/>
                  </a:lnTo>
                  <a:lnTo>
                    <a:pt x="2595" y="7701"/>
                  </a:lnTo>
                  <a:lnTo>
                    <a:pt x="2658" y="7617"/>
                  </a:lnTo>
                  <a:lnTo>
                    <a:pt x="2658" y="7533"/>
                  </a:lnTo>
                  <a:lnTo>
                    <a:pt x="2721" y="7345"/>
                  </a:lnTo>
                  <a:lnTo>
                    <a:pt x="2700" y="7324"/>
                  </a:lnTo>
                  <a:lnTo>
                    <a:pt x="2700" y="7177"/>
                  </a:lnTo>
                  <a:lnTo>
                    <a:pt x="2763" y="7115"/>
                  </a:lnTo>
                  <a:lnTo>
                    <a:pt x="2763" y="6968"/>
                  </a:lnTo>
                  <a:lnTo>
                    <a:pt x="2721" y="6968"/>
                  </a:lnTo>
                  <a:lnTo>
                    <a:pt x="2721" y="6822"/>
                  </a:lnTo>
                  <a:lnTo>
                    <a:pt x="2658" y="6968"/>
                  </a:lnTo>
                  <a:lnTo>
                    <a:pt x="2658" y="7073"/>
                  </a:lnTo>
                  <a:lnTo>
                    <a:pt x="2595" y="7094"/>
                  </a:lnTo>
                  <a:lnTo>
                    <a:pt x="2574" y="6968"/>
                  </a:lnTo>
                  <a:lnTo>
                    <a:pt x="2595" y="6592"/>
                  </a:lnTo>
                  <a:lnTo>
                    <a:pt x="2553" y="6466"/>
                  </a:lnTo>
                  <a:lnTo>
                    <a:pt x="2553" y="6340"/>
                  </a:lnTo>
                  <a:lnTo>
                    <a:pt x="2470" y="6236"/>
                  </a:lnTo>
                  <a:lnTo>
                    <a:pt x="2407" y="6194"/>
                  </a:lnTo>
                  <a:lnTo>
                    <a:pt x="2491" y="6152"/>
                  </a:lnTo>
                  <a:lnTo>
                    <a:pt x="2491" y="6068"/>
                  </a:lnTo>
                  <a:lnTo>
                    <a:pt x="2302" y="5838"/>
                  </a:lnTo>
                  <a:lnTo>
                    <a:pt x="2386" y="5755"/>
                  </a:lnTo>
                  <a:lnTo>
                    <a:pt x="2365" y="5650"/>
                  </a:lnTo>
                  <a:lnTo>
                    <a:pt x="2407" y="5608"/>
                  </a:lnTo>
                  <a:lnTo>
                    <a:pt x="2407" y="5524"/>
                  </a:lnTo>
                  <a:lnTo>
                    <a:pt x="2365" y="5441"/>
                  </a:lnTo>
                  <a:lnTo>
                    <a:pt x="2365" y="5399"/>
                  </a:lnTo>
                  <a:lnTo>
                    <a:pt x="2407" y="5399"/>
                  </a:lnTo>
                  <a:lnTo>
                    <a:pt x="2512" y="5462"/>
                  </a:lnTo>
                  <a:lnTo>
                    <a:pt x="2574" y="5399"/>
                  </a:lnTo>
                  <a:lnTo>
                    <a:pt x="2721" y="5399"/>
                  </a:lnTo>
                  <a:lnTo>
                    <a:pt x="2825" y="5315"/>
                  </a:lnTo>
                  <a:lnTo>
                    <a:pt x="2805" y="5190"/>
                  </a:lnTo>
                  <a:lnTo>
                    <a:pt x="3118" y="4980"/>
                  </a:lnTo>
                  <a:lnTo>
                    <a:pt x="3244" y="4980"/>
                  </a:lnTo>
                  <a:lnTo>
                    <a:pt x="3244" y="4897"/>
                  </a:lnTo>
                  <a:lnTo>
                    <a:pt x="3307" y="4876"/>
                  </a:lnTo>
                  <a:lnTo>
                    <a:pt x="3349" y="4813"/>
                  </a:lnTo>
                  <a:lnTo>
                    <a:pt x="3349" y="4771"/>
                  </a:lnTo>
                  <a:lnTo>
                    <a:pt x="3600" y="4625"/>
                  </a:lnTo>
                  <a:lnTo>
                    <a:pt x="3621" y="4562"/>
                  </a:lnTo>
                  <a:lnTo>
                    <a:pt x="3662" y="4520"/>
                  </a:lnTo>
                  <a:lnTo>
                    <a:pt x="3704" y="4374"/>
                  </a:lnTo>
                  <a:lnTo>
                    <a:pt x="3746" y="4478"/>
                  </a:lnTo>
                  <a:lnTo>
                    <a:pt x="3830" y="4416"/>
                  </a:lnTo>
                  <a:lnTo>
                    <a:pt x="3955" y="4269"/>
                  </a:lnTo>
                  <a:lnTo>
                    <a:pt x="3955" y="4185"/>
                  </a:lnTo>
                  <a:lnTo>
                    <a:pt x="4018" y="4248"/>
                  </a:lnTo>
                  <a:lnTo>
                    <a:pt x="4248" y="4081"/>
                  </a:lnTo>
                  <a:lnTo>
                    <a:pt x="4437" y="3997"/>
                  </a:lnTo>
                  <a:lnTo>
                    <a:pt x="4437" y="3976"/>
                  </a:lnTo>
                  <a:lnTo>
                    <a:pt x="4562" y="3976"/>
                  </a:lnTo>
                  <a:lnTo>
                    <a:pt x="4918" y="3788"/>
                  </a:lnTo>
                  <a:lnTo>
                    <a:pt x="4960" y="3725"/>
                  </a:lnTo>
                  <a:lnTo>
                    <a:pt x="5022" y="3683"/>
                  </a:lnTo>
                  <a:lnTo>
                    <a:pt x="5399" y="3474"/>
                  </a:lnTo>
                  <a:lnTo>
                    <a:pt x="5399" y="3369"/>
                  </a:lnTo>
                  <a:lnTo>
                    <a:pt x="5504" y="3369"/>
                  </a:lnTo>
                  <a:lnTo>
                    <a:pt x="5608" y="3223"/>
                  </a:lnTo>
                  <a:lnTo>
                    <a:pt x="5608" y="3139"/>
                  </a:lnTo>
                  <a:lnTo>
                    <a:pt x="5734" y="2993"/>
                  </a:lnTo>
                  <a:lnTo>
                    <a:pt x="5818" y="2951"/>
                  </a:lnTo>
                  <a:lnTo>
                    <a:pt x="5818" y="2846"/>
                  </a:lnTo>
                  <a:lnTo>
                    <a:pt x="5859" y="2783"/>
                  </a:lnTo>
                  <a:lnTo>
                    <a:pt x="5797" y="2783"/>
                  </a:lnTo>
                  <a:lnTo>
                    <a:pt x="5755" y="2804"/>
                  </a:lnTo>
                  <a:lnTo>
                    <a:pt x="5734" y="2742"/>
                  </a:lnTo>
                  <a:lnTo>
                    <a:pt x="5838" y="2679"/>
                  </a:lnTo>
                  <a:lnTo>
                    <a:pt x="5901" y="2679"/>
                  </a:lnTo>
                  <a:lnTo>
                    <a:pt x="5922" y="2616"/>
                  </a:lnTo>
                  <a:lnTo>
                    <a:pt x="5901" y="2574"/>
                  </a:lnTo>
                  <a:lnTo>
                    <a:pt x="5943" y="2532"/>
                  </a:lnTo>
                  <a:lnTo>
                    <a:pt x="6006" y="2470"/>
                  </a:lnTo>
                  <a:lnTo>
                    <a:pt x="5964" y="2219"/>
                  </a:lnTo>
                  <a:lnTo>
                    <a:pt x="5943" y="2198"/>
                  </a:lnTo>
                  <a:lnTo>
                    <a:pt x="5838" y="2198"/>
                  </a:lnTo>
                  <a:lnTo>
                    <a:pt x="5797" y="2177"/>
                  </a:lnTo>
                  <a:lnTo>
                    <a:pt x="5818" y="2114"/>
                  </a:lnTo>
                  <a:lnTo>
                    <a:pt x="5901" y="2114"/>
                  </a:lnTo>
                  <a:lnTo>
                    <a:pt x="5901" y="1863"/>
                  </a:lnTo>
                  <a:lnTo>
                    <a:pt x="5859" y="1800"/>
                  </a:lnTo>
                  <a:lnTo>
                    <a:pt x="5901" y="1800"/>
                  </a:lnTo>
                  <a:lnTo>
                    <a:pt x="5922" y="1528"/>
                  </a:lnTo>
                  <a:lnTo>
                    <a:pt x="5901" y="1361"/>
                  </a:lnTo>
                  <a:lnTo>
                    <a:pt x="5964" y="1319"/>
                  </a:lnTo>
                  <a:lnTo>
                    <a:pt x="5943" y="1151"/>
                  </a:lnTo>
                  <a:lnTo>
                    <a:pt x="5922" y="1131"/>
                  </a:lnTo>
                  <a:lnTo>
                    <a:pt x="5922" y="963"/>
                  </a:lnTo>
                  <a:lnTo>
                    <a:pt x="5964" y="942"/>
                  </a:lnTo>
                  <a:lnTo>
                    <a:pt x="5901" y="817"/>
                  </a:lnTo>
                  <a:lnTo>
                    <a:pt x="5859" y="628"/>
                  </a:lnTo>
                  <a:lnTo>
                    <a:pt x="5922" y="587"/>
                  </a:lnTo>
                  <a:lnTo>
                    <a:pt x="5901" y="545"/>
                  </a:lnTo>
                  <a:lnTo>
                    <a:pt x="5901" y="503"/>
                  </a:lnTo>
                  <a:lnTo>
                    <a:pt x="5901" y="440"/>
                  </a:lnTo>
                  <a:lnTo>
                    <a:pt x="6027" y="273"/>
                  </a:lnTo>
                  <a:lnTo>
                    <a:pt x="5964" y="231"/>
                  </a:lnTo>
                  <a:lnTo>
                    <a:pt x="6027" y="168"/>
                  </a:lnTo>
                  <a:lnTo>
                    <a:pt x="6027" y="22"/>
                  </a:lnTo>
                  <a:lnTo>
                    <a:pt x="60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32"/>
            <p:cNvSpPr/>
            <p:nvPr/>
          </p:nvSpPr>
          <p:spPr>
            <a:xfrm>
              <a:off x="1839934" y="4127787"/>
              <a:ext cx="30583" cy="32861"/>
            </a:xfrm>
            <a:custGeom>
              <a:rect b="b" l="l" r="r" t="t"/>
              <a:pathLst>
                <a:path extrusionOk="0" h="943" w="838">
                  <a:moveTo>
                    <a:pt x="314" y="1"/>
                  </a:moveTo>
                  <a:lnTo>
                    <a:pt x="209" y="43"/>
                  </a:lnTo>
                  <a:lnTo>
                    <a:pt x="188" y="189"/>
                  </a:lnTo>
                  <a:lnTo>
                    <a:pt x="63" y="440"/>
                  </a:lnTo>
                  <a:lnTo>
                    <a:pt x="0" y="566"/>
                  </a:lnTo>
                  <a:lnTo>
                    <a:pt x="42" y="649"/>
                  </a:lnTo>
                  <a:lnTo>
                    <a:pt x="105" y="712"/>
                  </a:lnTo>
                  <a:lnTo>
                    <a:pt x="168" y="817"/>
                  </a:lnTo>
                  <a:lnTo>
                    <a:pt x="377" y="921"/>
                  </a:lnTo>
                  <a:lnTo>
                    <a:pt x="586" y="942"/>
                  </a:lnTo>
                  <a:lnTo>
                    <a:pt x="670" y="921"/>
                  </a:lnTo>
                  <a:lnTo>
                    <a:pt x="712" y="817"/>
                  </a:lnTo>
                  <a:lnTo>
                    <a:pt x="691" y="712"/>
                  </a:lnTo>
                  <a:lnTo>
                    <a:pt x="774" y="691"/>
                  </a:lnTo>
                  <a:lnTo>
                    <a:pt x="795" y="649"/>
                  </a:lnTo>
                  <a:lnTo>
                    <a:pt x="795" y="629"/>
                  </a:lnTo>
                  <a:lnTo>
                    <a:pt x="816" y="524"/>
                  </a:lnTo>
                  <a:lnTo>
                    <a:pt x="816" y="440"/>
                  </a:lnTo>
                  <a:lnTo>
                    <a:pt x="837" y="398"/>
                  </a:lnTo>
                  <a:lnTo>
                    <a:pt x="795" y="336"/>
                  </a:lnTo>
                  <a:lnTo>
                    <a:pt x="732" y="273"/>
                  </a:lnTo>
                  <a:lnTo>
                    <a:pt x="670" y="231"/>
                  </a:lnTo>
                  <a:lnTo>
                    <a:pt x="670" y="210"/>
                  </a:lnTo>
                  <a:lnTo>
                    <a:pt x="565" y="189"/>
                  </a:lnTo>
                  <a:lnTo>
                    <a:pt x="481" y="105"/>
                  </a:lnTo>
                  <a:lnTo>
                    <a:pt x="3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32"/>
            <p:cNvSpPr/>
            <p:nvPr/>
          </p:nvSpPr>
          <p:spPr>
            <a:xfrm>
              <a:off x="1758214" y="4192672"/>
              <a:ext cx="48903" cy="43803"/>
            </a:xfrm>
            <a:custGeom>
              <a:rect b="b" l="l" r="r" t="t"/>
              <a:pathLst>
                <a:path extrusionOk="0" h="1257" w="1340">
                  <a:moveTo>
                    <a:pt x="775" y="1"/>
                  </a:moveTo>
                  <a:lnTo>
                    <a:pt x="754" y="43"/>
                  </a:lnTo>
                  <a:lnTo>
                    <a:pt x="670" y="106"/>
                  </a:lnTo>
                  <a:lnTo>
                    <a:pt x="628" y="147"/>
                  </a:lnTo>
                  <a:lnTo>
                    <a:pt x="419" y="189"/>
                  </a:lnTo>
                  <a:lnTo>
                    <a:pt x="293" y="315"/>
                  </a:lnTo>
                  <a:lnTo>
                    <a:pt x="231" y="440"/>
                  </a:lnTo>
                  <a:lnTo>
                    <a:pt x="84" y="566"/>
                  </a:lnTo>
                  <a:lnTo>
                    <a:pt x="0" y="629"/>
                  </a:lnTo>
                  <a:lnTo>
                    <a:pt x="42" y="733"/>
                  </a:lnTo>
                  <a:lnTo>
                    <a:pt x="126" y="796"/>
                  </a:lnTo>
                  <a:lnTo>
                    <a:pt x="126" y="859"/>
                  </a:lnTo>
                  <a:lnTo>
                    <a:pt x="210" y="943"/>
                  </a:lnTo>
                  <a:lnTo>
                    <a:pt x="210" y="1047"/>
                  </a:lnTo>
                  <a:lnTo>
                    <a:pt x="293" y="1131"/>
                  </a:lnTo>
                  <a:lnTo>
                    <a:pt x="356" y="1194"/>
                  </a:lnTo>
                  <a:lnTo>
                    <a:pt x="503" y="1256"/>
                  </a:lnTo>
                  <a:lnTo>
                    <a:pt x="607" y="1256"/>
                  </a:lnTo>
                  <a:lnTo>
                    <a:pt x="628" y="1194"/>
                  </a:lnTo>
                  <a:lnTo>
                    <a:pt x="670" y="1152"/>
                  </a:lnTo>
                  <a:lnTo>
                    <a:pt x="712" y="1026"/>
                  </a:lnTo>
                  <a:lnTo>
                    <a:pt x="816" y="984"/>
                  </a:lnTo>
                  <a:lnTo>
                    <a:pt x="879" y="943"/>
                  </a:lnTo>
                  <a:lnTo>
                    <a:pt x="984" y="922"/>
                  </a:lnTo>
                  <a:lnTo>
                    <a:pt x="1067" y="943"/>
                  </a:lnTo>
                  <a:lnTo>
                    <a:pt x="1172" y="859"/>
                  </a:lnTo>
                  <a:lnTo>
                    <a:pt x="1193" y="775"/>
                  </a:lnTo>
                  <a:lnTo>
                    <a:pt x="1151" y="733"/>
                  </a:lnTo>
                  <a:lnTo>
                    <a:pt x="1130" y="650"/>
                  </a:lnTo>
                  <a:lnTo>
                    <a:pt x="1235" y="608"/>
                  </a:lnTo>
                  <a:lnTo>
                    <a:pt x="1339" y="524"/>
                  </a:lnTo>
                  <a:lnTo>
                    <a:pt x="1339" y="399"/>
                  </a:lnTo>
                  <a:lnTo>
                    <a:pt x="1256" y="147"/>
                  </a:lnTo>
                  <a:lnTo>
                    <a:pt x="1130" y="43"/>
                  </a:lnTo>
                  <a:lnTo>
                    <a:pt x="1026" y="85"/>
                  </a:lnTo>
                  <a:lnTo>
                    <a:pt x="942" y="22"/>
                  </a:lnTo>
                  <a:lnTo>
                    <a:pt x="921" y="43"/>
                  </a:lnTo>
                  <a:lnTo>
                    <a:pt x="858" y="22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32"/>
            <p:cNvSpPr/>
            <p:nvPr/>
          </p:nvSpPr>
          <p:spPr>
            <a:xfrm>
              <a:off x="2682244" y="2786232"/>
              <a:ext cx="153534" cy="121060"/>
            </a:xfrm>
            <a:custGeom>
              <a:rect b="b" l="l" r="r" t="t"/>
              <a:pathLst>
                <a:path extrusionOk="0" h="3474" w="4207">
                  <a:moveTo>
                    <a:pt x="1507" y="0"/>
                  </a:moveTo>
                  <a:lnTo>
                    <a:pt x="1466" y="63"/>
                  </a:lnTo>
                  <a:lnTo>
                    <a:pt x="1403" y="105"/>
                  </a:lnTo>
                  <a:lnTo>
                    <a:pt x="1298" y="105"/>
                  </a:lnTo>
                  <a:lnTo>
                    <a:pt x="1256" y="126"/>
                  </a:lnTo>
                  <a:lnTo>
                    <a:pt x="1152" y="63"/>
                  </a:lnTo>
                  <a:lnTo>
                    <a:pt x="1068" y="63"/>
                  </a:lnTo>
                  <a:lnTo>
                    <a:pt x="1026" y="105"/>
                  </a:lnTo>
                  <a:lnTo>
                    <a:pt x="880" y="293"/>
                  </a:lnTo>
                  <a:lnTo>
                    <a:pt x="629" y="398"/>
                  </a:lnTo>
                  <a:lnTo>
                    <a:pt x="231" y="503"/>
                  </a:lnTo>
                  <a:lnTo>
                    <a:pt x="252" y="586"/>
                  </a:lnTo>
                  <a:lnTo>
                    <a:pt x="1" y="754"/>
                  </a:lnTo>
                  <a:lnTo>
                    <a:pt x="22" y="1005"/>
                  </a:lnTo>
                  <a:lnTo>
                    <a:pt x="106" y="1067"/>
                  </a:lnTo>
                  <a:lnTo>
                    <a:pt x="189" y="1047"/>
                  </a:lnTo>
                  <a:lnTo>
                    <a:pt x="294" y="1005"/>
                  </a:lnTo>
                  <a:lnTo>
                    <a:pt x="419" y="1151"/>
                  </a:lnTo>
                  <a:lnTo>
                    <a:pt x="566" y="1277"/>
                  </a:lnTo>
                  <a:lnTo>
                    <a:pt x="733" y="1360"/>
                  </a:lnTo>
                  <a:lnTo>
                    <a:pt x="754" y="1486"/>
                  </a:lnTo>
                  <a:lnTo>
                    <a:pt x="901" y="1549"/>
                  </a:lnTo>
                  <a:lnTo>
                    <a:pt x="901" y="1674"/>
                  </a:lnTo>
                  <a:lnTo>
                    <a:pt x="754" y="1779"/>
                  </a:lnTo>
                  <a:lnTo>
                    <a:pt x="754" y="1904"/>
                  </a:lnTo>
                  <a:lnTo>
                    <a:pt x="650" y="1946"/>
                  </a:lnTo>
                  <a:lnTo>
                    <a:pt x="650" y="2114"/>
                  </a:lnTo>
                  <a:lnTo>
                    <a:pt x="754" y="2302"/>
                  </a:lnTo>
                  <a:lnTo>
                    <a:pt x="859" y="2679"/>
                  </a:lnTo>
                  <a:lnTo>
                    <a:pt x="880" y="2846"/>
                  </a:lnTo>
                  <a:lnTo>
                    <a:pt x="1089" y="3034"/>
                  </a:lnTo>
                  <a:lnTo>
                    <a:pt x="1298" y="3097"/>
                  </a:lnTo>
                  <a:lnTo>
                    <a:pt x="1507" y="3160"/>
                  </a:lnTo>
                  <a:lnTo>
                    <a:pt x="1570" y="3327"/>
                  </a:lnTo>
                  <a:lnTo>
                    <a:pt x="1759" y="3348"/>
                  </a:lnTo>
                  <a:lnTo>
                    <a:pt x="1884" y="3306"/>
                  </a:lnTo>
                  <a:lnTo>
                    <a:pt x="2031" y="3348"/>
                  </a:lnTo>
                  <a:lnTo>
                    <a:pt x="2031" y="3474"/>
                  </a:lnTo>
                  <a:lnTo>
                    <a:pt x="2093" y="3432"/>
                  </a:lnTo>
                  <a:lnTo>
                    <a:pt x="2240" y="3139"/>
                  </a:lnTo>
                  <a:lnTo>
                    <a:pt x="2428" y="2992"/>
                  </a:lnTo>
                  <a:lnTo>
                    <a:pt x="2554" y="2992"/>
                  </a:lnTo>
                  <a:lnTo>
                    <a:pt x="2637" y="2846"/>
                  </a:lnTo>
                  <a:lnTo>
                    <a:pt x="2763" y="2846"/>
                  </a:lnTo>
                  <a:lnTo>
                    <a:pt x="3077" y="3055"/>
                  </a:lnTo>
                  <a:lnTo>
                    <a:pt x="3244" y="2951"/>
                  </a:lnTo>
                  <a:lnTo>
                    <a:pt x="3391" y="3034"/>
                  </a:lnTo>
                  <a:lnTo>
                    <a:pt x="3453" y="3202"/>
                  </a:lnTo>
                  <a:lnTo>
                    <a:pt x="3600" y="3202"/>
                  </a:lnTo>
                  <a:lnTo>
                    <a:pt x="3851" y="3327"/>
                  </a:lnTo>
                  <a:lnTo>
                    <a:pt x="3997" y="3139"/>
                  </a:lnTo>
                  <a:lnTo>
                    <a:pt x="4102" y="3202"/>
                  </a:lnTo>
                  <a:lnTo>
                    <a:pt x="4123" y="3264"/>
                  </a:lnTo>
                  <a:lnTo>
                    <a:pt x="4207" y="3139"/>
                  </a:lnTo>
                  <a:lnTo>
                    <a:pt x="4165" y="2930"/>
                  </a:lnTo>
                  <a:lnTo>
                    <a:pt x="4102" y="2679"/>
                  </a:lnTo>
                  <a:lnTo>
                    <a:pt x="3955" y="2637"/>
                  </a:lnTo>
                  <a:lnTo>
                    <a:pt x="3851" y="2386"/>
                  </a:lnTo>
                  <a:lnTo>
                    <a:pt x="3851" y="2114"/>
                  </a:lnTo>
                  <a:lnTo>
                    <a:pt x="3767" y="1967"/>
                  </a:lnTo>
                  <a:lnTo>
                    <a:pt x="3579" y="1863"/>
                  </a:lnTo>
                  <a:lnTo>
                    <a:pt x="3432" y="1695"/>
                  </a:lnTo>
                  <a:lnTo>
                    <a:pt x="3328" y="1423"/>
                  </a:lnTo>
                  <a:lnTo>
                    <a:pt x="3139" y="1319"/>
                  </a:lnTo>
                  <a:lnTo>
                    <a:pt x="2909" y="1235"/>
                  </a:lnTo>
                  <a:lnTo>
                    <a:pt x="2867" y="1109"/>
                  </a:lnTo>
                  <a:lnTo>
                    <a:pt x="2763" y="1067"/>
                  </a:lnTo>
                  <a:lnTo>
                    <a:pt x="2554" y="1067"/>
                  </a:lnTo>
                  <a:lnTo>
                    <a:pt x="2323" y="1047"/>
                  </a:lnTo>
                  <a:lnTo>
                    <a:pt x="2240" y="963"/>
                  </a:lnTo>
                  <a:lnTo>
                    <a:pt x="2177" y="900"/>
                  </a:lnTo>
                  <a:lnTo>
                    <a:pt x="2135" y="733"/>
                  </a:lnTo>
                  <a:lnTo>
                    <a:pt x="2010" y="649"/>
                  </a:lnTo>
                  <a:lnTo>
                    <a:pt x="1759" y="272"/>
                  </a:lnTo>
                  <a:lnTo>
                    <a:pt x="1675" y="84"/>
                  </a:lnTo>
                  <a:lnTo>
                    <a:pt x="15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32"/>
            <p:cNvSpPr/>
            <p:nvPr/>
          </p:nvSpPr>
          <p:spPr>
            <a:xfrm>
              <a:off x="2682244" y="2786232"/>
              <a:ext cx="153534" cy="121060"/>
            </a:xfrm>
            <a:custGeom>
              <a:rect b="b" l="l" r="r" t="t"/>
              <a:pathLst>
                <a:path extrusionOk="0" h="3474" w="4207">
                  <a:moveTo>
                    <a:pt x="1507" y="0"/>
                  </a:moveTo>
                  <a:lnTo>
                    <a:pt x="1466" y="63"/>
                  </a:lnTo>
                  <a:lnTo>
                    <a:pt x="1403" y="105"/>
                  </a:lnTo>
                  <a:lnTo>
                    <a:pt x="1298" y="105"/>
                  </a:lnTo>
                  <a:lnTo>
                    <a:pt x="1256" y="126"/>
                  </a:lnTo>
                  <a:lnTo>
                    <a:pt x="1152" y="63"/>
                  </a:lnTo>
                  <a:lnTo>
                    <a:pt x="1068" y="63"/>
                  </a:lnTo>
                  <a:lnTo>
                    <a:pt x="1026" y="105"/>
                  </a:lnTo>
                  <a:lnTo>
                    <a:pt x="880" y="293"/>
                  </a:lnTo>
                  <a:lnTo>
                    <a:pt x="629" y="398"/>
                  </a:lnTo>
                  <a:lnTo>
                    <a:pt x="231" y="503"/>
                  </a:lnTo>
                  <a:lnTo>
                    <a:pt x="252" y="586"/>
                  </a:lnTo>
                  <a:lnTo>
                    <a:pt x="1" y="754"/>
                  </a:lnTo>
                  <a:lnTo>
                    <a:pt x="22" y="1005"/>
                  </a:lnTo>
                  <a:lnTo>
                    <a:pt x="106" y="1067"/>
                  </a:lnTo>
                  <a:lnTo>
                    <a:pt x="189" y="1047"/>
                  </a:lnTo>
                  <a:lnTo>
                    <a:pt x="294" y="1005"/>
                  </a:lnTo>
                  <a:lnTo>
                    <a:pt x="419" y="1151"/>
                  </a:lnTo>
                  <a:lnTo>
                    <a:pt x="566" y="1277"/>
                  </a:lnTo>
                  <a:lnTo>
                    <a:pt x="733" y="1360"/>
                  </a:lnTo>
                  <a:lnTo>
                    <a:pt x="754" y="1486"/>
                  </a:lnTo>
                  <a:lnTo>
                    <a:pt x="901" y="1549"/>
                  </a:lnTo>
                  <a:lnTo>
                    <a:pt x="901" y="1674"/>
                  </a:lnTo>
                  <a:lnTo>
                    <a:pt x="754" y="1779"/>
                  </a:lnTo>
                  <a:lnTo>
                    <a:pt x="754" y="1904"/>
                  </a:lnTo>
                  <a:lnTo>
                    <a:pt x="650" y="1946"/>
                  </a:lnTo>
                  <a:lnTo>
                    <a:pt x="650" y="2114"/>
                  </a:lnTo>
                  <a:lnTo>
                    <a:pt x="754" y="2302"/>
                  </a:lnTo>
                  <a:lnTo>
                    <a:pt x="859" y="2679"/>
                  </a:lnTo>
                  <a:lnTo>
                    <a:pt x="880" y="2846"/>
                  </a:lnTo>
                  <a:lnTo>
                    <a:pt x="1089" y="3034"/>
                  </a:lnTo>
                  <a:lnTo>
                    <a:pt x="1298" y="3097"/>
                  </a:lnTo>
                  <a:lnTo>
                    <a:pt x="1507" y="3160"/>
                  </a:lnTo>
                  <a:lnTo>
                    <a:pt x="1570" y="3327"/>
                  </a:lnTo>
                  <a:lnTo>
                    <a:pt x="1759" y="3348"/>
                  </a:lnTo>
                  <a:lnTo>
                    <a:pt x="1884" y="3306"/>
                  </a:lnTo>
                  <a:lnTo>
                    <a:pt x="2031" y="3348"/>
                  </a:lnTo>
                  <a:lnTo>
                    <a:pt x="2031" y="3474"/>
                  </a:lnTo>
                  <a:lnTo>
                    <a:pt x="2093" y="3432"/>
                  </a:lnTo>
                  <a:lnTo>
                    <a:pt x="2240" y="3139"/>
                  </a:lnTo>
                  <a:lnTo>
                    <a:pt x="2428" y="2992"/>
                  </a:lnTo>
                  <a:lnTo>
                    <a:pt x="2554" y="2992"/>
                  </a:lnTo>
                  <a:lnTo>
                    <a:pt x="2637" y="2846"/>
                  </a:lnTo>
                  <a:lnTo>
                    <a:pt x="2763" y="2846"/>
                  </a:lnTo>
                  <a:lnTo>
                    <a:pt x="3077" y="3055"/>
                  </a:lnTo>
                  <a:lnTo>
                    <a:pt x="3244" y="2951"/>
                  </a:lnTo>
                  <a:lnTo>
                    <a:pt x="3391" y="3034"/>
                  </a:lnTo>
                  <a:lnTo>
                    <a:pt x="3453" y="3202"/>
                  </a:lnTo>
                  <a:lnTo>
                    <a:pt x="3600" y="3202"/>
                  </a:lnTo>
                  <a:lnTo>
                    <a:pt x="3851" y="3327"/>
                  </a:lnTo>
                  <a:lnTo>
                    <a:pt x="3997" y="3139"/>
                  </a:lnTo>
                  <a:lnTo>
                    <a:pt x="4102" y="3202"/>
                  </a:lnTo>
                  <a:lnTo>
                    <a:pt x="4123" y="3264"/>
                  </a:lnTo>
                  <a:lnTo>
                    <a:pt x="4207" y="3139"/>
                  </a:lnTo>
                  <a:lnTo>
                    <a:pt x="4165" y="2930"/>
                  </a:lnTo>
                  <a:lnTo>
                    <a:pt x="4102" y="2679"/>
                  </a:lnTo>
                  <a:lnTo>
                    <a:pt x="3955" y="2637"/>
                  </a:lnTo>
                  <a:lnTo>
                    <a:pt x="3851" y="2386"/>
                  </a:lnTo>
                  <a:lnTo>
                    <a:pt x="3851" y="2114"/>
                  </a:lnTo>
                  <a:lnTo>
                    <a:pt x="3767" y="1967"/>
                  </a:lnTo>
                  <a:lnTo>
                    <a:pt x="3579" y="1863"/>
                  </a:lnTo>
                  <a:lnTo>
                    <a:pt x="3432" y="1695"/>
                  </a:lnTo>
                  <a:lnTo>
                    <a:pt x="3328" y="1423"/>
                  </a:lnTo>
                  <a:lnTo>
                    <a:pt x="3139" y="1319"/>
                  </a:lnTo>
                  <a:lnTo>
                    <a:pt x="2909" y="1235"/>
                  </a:lnTo>
                  <a:lnTo>
                    <a:pt x="2867" y="1109"/>
                  </a:lnTo>
                  <a:lnTo>
                    <a:pt x="2763" y="1067"/>
                  </a:lnTo>
                  <a:lnTo>
                    <a:pt x="2554" y="1067"/>
                  </a:lnTo>
                  <a:lnTo>
                    <a:pt x="2323" y="1047"/>
                  </a:lnTo>
                  <a:lnTo>
                    <a:pt x="2240" y="963"/>
                  </a:lnTo>
                  <a:lnTo>
                    <a:pt x="2177" y="900"/>
                  </a:lnTo>
                  <a:lnTo>
                    <a:pt x="2135" y="733"/>
                  </a:lnTo>
                  <a:lnTo>
                    <a:pt x="2010" y="649"/>
                  </a:lnTo>
                  <a:lnTo>
                    <a:pt x="1759" y="272"/>
                  </a:lnTo>
                  <a:lnTo>
                    <a:pt x="1675" y="84"/>
                  </a:lnTo>
                  <a:lnTo>
                    <a:pt x="15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32"/>
            <p:cNvSpPr/>
            <p:nvPr/>
          </p:nvSpPr>
          <p:spPr>
            <a:xfrm>
              <a:off x="2033120" y="2684166"/>
              <a:ext cx="103135" cy="27739"/>
            </a:xfrm>
            <a:custGeom>
              <a:rect b="b" l="l" r="r" t="t"/>
              <a:pathLst>
                <a:path extrusionOk="0" h="796" w="2826">
                  <a:moveTo>
                    <a:pt x="2240" y="0"/>
                  </a:moveTo>
                  <a:cubicBezTo>
                    <a:pt x="2240" y="0"/>
                    <a:pt x="1717" y="230"/>
                    <a:pt x="1612" y="230"/>
                  </a:cubicBezTo>
                  <a:cubicBezTo>
                    <a:pt x="1507" y="230"/>
                    <a:pt x="1382" y="105"/>
                    <a:pt x="1382" y="105"/>
                  </a:cubicBezTo>
                  <a:lnTo>
                    <a:pt x="733" y="126"/>
                  </a:lnTo>
                  <a:lnTo>
                    <a:pt x="754" y="293"/>
                  </a:lnTo>
                  <a:cubicBezTo>
                    <a:pt x="775" y="419"/>
                    <a:pt x="231" y="419"/>
                    <a:pt x="22" y="419"/>
                  </a:cubicBezTo>
                  <a:lnTo>
                    <a:pt x="22" y="439"/>
                  </a:lnTo>
                  <a:lnTo>
                    <a:pt x="1" y="481"/>
                  </a:lnTo>
                  <a:lnTo>
                    <a:pt x="85" y="481"/>
                  </a:lnTo>
                  <a:lnTo>
                    <a:pt x="105" y="586"/>
                  </a:lnTo>
                  <a:lnTo>
                    <a:pt x="189" y="586"/>
                  </a:lnTo>
                  <a:lnTo>
                    <a:pt x="231" y="502"/>
                  </a:lnTo>
                  <a:lnTo>
                    <a:pt x="398" y="544"/>
                  </a:lnTo>
                  <a:lnTo>
                    <a:pt x="461" y="544"/>
                  </a:lnTo>
                  <a:lnTo>
                    <a:pt x="545" y="460"/>
                  </a:lnTo>
                  <a:lnTo>
                    <a:pt x="649" y="502"/>
                  </a:lnTo>
                  <a:lnTo>
                    <a:pt x="880" y="711"/>
                  </a:lnTo>
                  <a:lnTo>
                    <a:pt x="984" y="732"/>
                  </a:lnTo>
                  <a:lnTo>
                    <a:pt x="1173" y="691"/>
                  </a:lnTo>
                  <a:lnTo>
                    <a:pt x="1424" y="628"/>
                  </a:lnTo>
                  <a:lnTo>
                    <a:pt x="1507" y="649"/>
                  </a:lnTo>
                  <a:lnTo>
                    <a:pt x="1821" y="649"/>
                  </a:lnTo>
                  <a:lnTo>
                    <a:pt x="1863" y="691"/>
                  </a:lnTo>
                  <a:lnTo>
                    <a:pt x="1863" y="586"/>
                  </a:lnTo>
                  <a:lnTo>
                    <a:pt x="2072" y="502"/>
                  </a:lnTo>
                  <a:lnTo>
                    <a:pt x="2386" y="691"/>
                  </a:lnTo>
                  <a:lnTo>
                    <a:pt x="2595" y="691"/>
                  </a:lnTo>
                  <a:lnTo>
                    <a:pt x="2805" y="795"/>
                  </a:lnTo>
                  <a:lnTo>
                    <a:pt x="2826" y="586"/>
                  </a:lnTo>
                  <a:lnTo>
                    <a:pt x="2742" y="481"/>
                  </a:lnTo>
                  <a:lnTo>
                    <a:pt x="2595" y="377"/>
                  </a:lnTo>
                  <a:lnTo>
                    <a:pt x="2637" y="188"/>
                  </a:lnTo>
                  <a:cubicBezTo>
                    <a:pt x="2628" y="188"/>
                    <a:pt x="2594" y="197"/>
                    <a:pt x="2555" y="197"/>
                  </a:cubicBezTo>
                  <a:cubicBezTo>
                    <a:pt x="2507" y="197"/>
                    <a:pt x="2451" y="184"/>
                    <a:pt x="2428" y="126"/>
                  </a:cubicBezTo>
                  <a:cubicBezTo>
                    <a:pt x="2386" y="21"/>
                    <a:pt x="2240" y="0"/>
                    <a:pt x="22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32"/>
            <p:cNvSpPr/>
            <p:nvPr/>
          </p:nvSpPr>
          <p:spPr>
            <a:xfrm>
              <a:off x="2100350" y="2706747"/>
              <a:ext cx="3832" cy="3694"/>
            </a:xfrm>
            <a:custGeom>
              <a:rect b="b" l="l" r="r" t="t"/>
              <a:pathLst>
                <a:path extrusionOk="0" fill="none" h="106" w="105">
                  <a:moveTo>
                    <a:pt x="105" y="105"/>
                  </a:moveTo>
                  <a:lnTo>
                    <a:pt x="0" y="1"/>
                  </a:lnTo>
                </a:path>
              </a:pathLst>
            </a:custGeom>
            <a:solidFill>
              <a:schemeClr val="lt2"/>
            </a:solidFill>
            <a:ln cap="rnd" cmpd="sng" w="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32"/>
            <p:cNvSpPr/>
            <p:nvPr/>
          </p:nvSpPr>
          <p:spPr>
            <a:xfrm>
              <a:off x="3049601" y="2996948"/>
              <a:ext cx="64925" cy="36485"/>
            </a:xfrm>
            <a:custGeom>
              <a:rect b="b" l="l" r="r" t="t"/>
              <a:pathLst>
                <a:path extrusionOk="0" h="1047" w="1779">
                  <a:moveTo>
                    <a:pt x="753" y="0"/>
                  </a:moveTo>
                  <a:lnTo>
                    <a:pt x="586" y="21"/>
                  </a:lnTo>
                  <a:lnTo>
                    <a:pt x="314" y="189"/>
                  </a:lnTo>
                  <a:lnTo>
                    <a:pt x="188" y="440"/>
                  </a:lnTo>
                  <a:lnTo>
                    <a:pt x="63" y="502"/>
                  </a:lnTo>
                  <a:lnTo>
                    <a:pt x="63" y="628"/>
                  </a:lnTo>
                  <a:lnTo>
                    <a:pt x="0" y="733"/>
                  </a:lnTo>
                  <a:lnTo>
                    <a:pt x="105" y="921"/>
                  </a:lnTo>
                  <a:lnTo>
                    <a:pt x="314" y="942"/>
                  </a:lnTo>
                  <a:lnTo>
                    <a:pt x="398" y="879"/>
                  </a:lnTo>
                  <a:lnTo>
                    <a:pt x="691" y="1046"/>
                  </a:lnTo>
                  <a:lnTo>
                    <a:pt x="837" y="1046"/>
                  </a:lnTo>
                  <a:lnTo>
                    <a:pt x="942" y="921"/>
                  </a:lnTo>
                  <a:lnTo>
                    <a:pt x="1067" y="879"/>
                  </a:lnTo>
                  <a:lnTo>
                    <a:pt x="1172" y="942"/>
                  </a:lnTo>
                  <a:lnTo>
                    <a:pt x="1381" y="879"/>
                  </a:lnTo>
                  <a:lnTo>
                    <a:pt x="1549" y="921"/>
                  </a:lnTo>
                  <a:lnTo>
                    <a:pt x="1779" y="837"/>
                  </a:lnTo>
                  <a:lnTo>
                    <a:pt x="1779" y="733"/>
                  </a:lnTo>
                  <a:lnTo>
                    <a:pt x="1779" y="565"/>
                  </a:lnTo>
                  <a:lnTo>
                    <a:pt x="1590" y="502"/>
                  </a:lnTo>
                  <a:lnTo>
                    <a:pt x="1590" y="398"/>
                  </a:lnTo>
                  <a:lnTo>
                    <a:pt x="1632" y="230"/>
                  </a:lnTo>
                  <a:lnTo>
                    <a:pt x="1590" y="230"/>
                  </a:lnTo>
                  <a:lnTo>
                    <a:pt x="1528" y="126"/>
                  </a:lnTo>
                  <a:lnTo>
                    <a:pt x="1360" y="105"/>
                  </a:lnTo>
                  <a:lnTo>
                    <a:pt x="1214" y="189"/>
                  </a:lnTo>
                  <a:lnTo>
                    <a:pt x="1109" y="126"/>
                  </a:lnTo>
                  <a:lnTo>
                    <a:pt x="837" y="105"/>
                  </a:lnTo>
                  <a:lnTo>
                    <a:pt x="7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32"/>
            <p:cNvSpPr/>
            <p:nvPr/>
          </p:nvSpPr>
          <p:spPr>
            <a:xfrm>
              <a:off x="1616162" y="2688522"/>
              <a:ext cx="51202" cy="41608"/>
            </a:xfrm>
            <a:custGeom>
              <a:rect b="b" l="l" r="r" t="t"/>
              <a:pathLst>
                <a:path extrusionOk="0" h="1194" w="1403">
                  <a:moveTo>
                    <a:pt x="900" y="1"/>
                  </a:moveTo>
                  <a:lnTo>
                    <a:pt x="754" y="42"/>
                  </a:lnTo>
                  <a:lnTo>
                    <a:pt x="628" y="42"/>
                  </a:lnTo>
                  <a:lnTo>
                    <a:pt x="419" y="84"/>
                  </a:lnTo>
                  <a:lnTo>
                    <a:pt x="314" y="168"/>
                  </a:lnTo>
                  <a:lnTo>
                    <a:pt x="210" y="189"/>
                  </a:lnTo>
                  <a:lnTo>
                    <a:pt x="42" y="273"/>
                  </a:lnTo>
                  <a:lnTo>
                    <a:pt x="63" y="356"/>
                  </a:lnTo>
                  <a:lnTo>
                    <a:pt x="21" y="398"/>
                  </a:lnTo>
                  <a:lnTo>
                    <a:pt x="21" y="377"/>
                  </a:lnTo>
                  <a:lnTo>
                    <a:pt x="1" y="586"/>
                  </a:lnTo>
                  <a:lnTo>
                    <a:pt x="21" y="796"/>
                  </a:lnTo>
                  <a:lnTo>
                    <a:pt x="126" y="942"/>
                  </a:lnTo>
                  <a:lnTo>
                    <a:pt x="168" y="1089"/>
                  </a:lnTo>
                  <a:lnTo>
                    <a:pt x="314" y="1193"/>
                  </a:lnTo>
                  <a:lnTo>
                    <a:pt x="314" y="1151"/>
                  </a:lnTo>
                  <a:lnTo>
                    <a:pt x="524" y="1026"/>
                  </a:lnTo>
                  <a:lnTo>
                    <a:pt x="691" y="984"/>
                  </a:lnTo>
                  <a:lnTo>
                    <a:pt x="691" y="921"/>
                  </a:lnTo>
                  <a:lnTo>
                    <a:pt x="837" y="838"/>
                  </a:lnTo>
                  <a:lnTo>
                    <a:pt x="1110" y="879"/>
                  </a:lnTo>
                  <a:lnTo>
                    <a:pt x="1256" y="796"/>
                  </a:lnTo>
                  <a:lnTo>
                    <a:pt x="1361" y="775"/>
                  </a:lnTo>
                  <a:lnTo>
                    <a:pt x="1402" y="712"/>
                  </a:lnTo>
                  <a:lnTo>
                    <a:pt x="1402" y="607"/>
                  </a:lnTo>
                  <a:lnTo>
                    <a:pt x="1382" y="461"/>
                  </a:lnTo>
                  <a:lnTo>
                    <a:pt x="1214" y="189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32"/>
            <p:cNvSpPr/>
            <p:nvPr/>
          </p:nvSpPr>
          <p:spPr>
            <a:xfrm>
              <a:off x="1574153" y="2595203"/>
              <a:ext cx="85581" cy="107226"/>
            </a:xfrm>
            <a:custGeom>
              <a:rect b="b" l="l" r="r" t="t"/>
              <a:pathLst>
                <a:path extrusionOk="0" h="3077" w="2345">
                  <a:moveTo>
                    <a:pt x="461" y="0"/>
                  </a:moveTo>
                  <a:lnTo>
                    <a:pt x="336" y="105"/>
                  </a:lnTo>
                  <a:lnTo>
                    <a:pt x="315" y="147"/>
                  </a:lnTo>
                  <a:lnTo>
                    <a:pt x="210" y="147"/>
                  </a:lnTo>
                  <a:lnTo>
                    <a:pt x="64" y="210"/>
                  </a:lnTo>
                  <a:lnTo>
                    <a:pt x="1" y="272"/>
                  </a:lnTo>
                  <a:lnTo>
                    <a:pt x="22" y="314"/>
                  </a:lnTo>
                  <a:lnTo>
                    <a:pt x="64" y="461"/>
                  </a:lnTo>
                  <a:lnTo>
                    <a:pt x="105" y="628"/>
                  </a:lnTo>
                  <a:lnTo>
                    <a:pt x="168" y="670"/>
                  </a:lnTo>
                  <a:lnTo>
                    <a:pt x="273" y="691"/>
                  </a:lnTo>
                  <a:lnTo>
                    <a:pt x="273" y="754"/>
                  </a:lnTo>
                  <a:lnTo>
                    <a:pt x="231" y="754"/>
                  </a:lnTo>
                  <a:lnTo>
                    <a:pt x="105" y="775"/>
                  </a:lnTo>
                  <a:lnTo>
                    <a:pt x="126" y="879"/>
                  </a:lnTo>
                  <a:lnTo>
                    <a:pt x="147" y="900"/>
                  </a:lnTo>
                  <a:lnTo>
                    <a:pt x="210" y="879"/>
                  </a:lnTo>
                  <a:lnTo>
                    <a:pt x="273" y="879"/>
                  </a:lnTo>
                  <a:lnTo>
                    <a:pt x="252" y="1047"/>
                  </a:lnTo>
                  <a:lnTo>
                    <a:pt x="147" y="1193"/>
                  </a:lnTo>
                  <a:lnTo>
                    <a:pt x="147" y="1277"/>
                  </a:lnTo>
                  <a:lnTo>
                    <a:pt x="315" y="1402"/>
                  </a:lnTo>
                  <a:lnTo>
                    <a:pt x="419" y="1423"/>
                  </a:lnTo>
                  <a:lnTo>
                    <a:pt x="461" y="1486"/>
                  </a:lnTo>
                  <a:lnTo>
                    <a:pt x="440" y="1570"/>
                  </a:lnTo>
                  <a:lnTo>
                    <a:pt x="336" y="1507"/>
                  </a:lnTo>
                  <a:lnTo>
                    <a:pt x="273" y="1528"/>
                  </a:lnTo>
                  <a:lnTo>
                    <a:pt x="273" y="1674"/>
                  </a:lnTo>
                  <a:lnTo>
                    <a:pt x="419" y="1821"/>
                  </a:lnTo>
                  <a:lnTo>
                    <a:pt x="356" y="1842"/>
                  </a:lnTo>
                  <a:lnTo>
                    <a:pt x="482" y="1988"/>
                  </a:lnTo>
                  <a:lnTo>
                    <a:pt x="482" y="2051"/>
                  </a:lnTo>
                  <a:lnTo>
                    <a:pt x="545" y="2135"/>
                  </a:lnTo>
                  <a:lnTo>
                    <a:pt x="670" y="2135"/>
                  </a:lnTo>
                  <a:lnTo>
                    <a:pt x="754" y="2218"/>
                  </a:lnTo>
                  <a:lnTo>
                    <a:pt x="900" y="2239"/>
                  </a:lnTo>
                  <a:lnTo>
                    <a:pt x="900" y="2365"/>
                  </a:lnTo>
                  <a:lnTo>
                    <a:pt x="838" y="2448"/>
                  </a:lnTo>
                  <a:lnTo>
                    <a:pt x="796" y="2511"/>
                  </a:lnTo>
                  <a:lnTo>
                    <a:pt x="859" y="2532"/>
                  </a:lnTo>
                  <a:lnTo>
                    <a:pt x="942" y="2658"/>
                  </a:lnTo>
                  <a:lnTo>
                    <a:pt x="984" y="2658"/>
                  </a:lnTo>
                  <a:lnTo>
                    <a:pt x="1089" y="2741"/>
                  </a:lnTo>
                  <a:lnTo>
                    <a:pt x="1152" y="2846"/>
                  </a:lnTo>
                  <a:lnTo>
                    <a:pt x="1152" y="2992"/>
                  </a:lnTo>
                  <a:lnTo>
                    <a:pt x="1172" y="3076"/>
                  </a:lnTo>
                  <a:lnTo>
                    <a:pt x="1214" y="3034"/>
                  </a:lnTo>
                  <a:lnTo>
                    <a:pt x="1193" y="2951"/>
                  </a:lnTo>
                  <a:lnTo>
                    <a:pt x="1361" y="2867"/>
                  </a:lnTo>
                  <a:lnTo>
                    <a:pt x="1465" y="2846"/>
                  </a:lnTo>
                  <a:lnTo>
                    <a:pt x="1570" y="2762"/>
                  </a:lnTo>
                  <a:lnTo>
                    <a:pt x="1779" y="2720"/>
                  </a:lnTo>
                  <a:lnTo>
                    <a:pt x="1905" y="2720"/>
                  </a:lnTo>
                  <a:lnTo>
                    <a:pt x="2051" y="2679"/>
                  </a:lnTo>
                  <a:lnTo>
                    <a:pt x="2135" y="2679"/>
                  </a:lnTo>
                  <a:lnTo>
                    <a:pt x="2198" y="2574"/>
                  </a:lnTo>
                  <a:lnTo>
                    <a:pt x="2114" y="2469"/>
                  </a:lnTo>
                  <a:lnTo>
                    <a:pt x="2093" y="2365"/>
                  </a:lnTo>
                  <a:lnTo>
                    <a:pt x="2302" y="2197"/>
                  </a:lnTo>
                  <a:lnTo>
                    <a:pt x="2344" y="2051"/>
                  </a:lnTo>
                  <a:lnTo>
                    <a:pt x="2261" y="1925"/>
                  </a:lnTo>
                  <a:lnTo>
                    <a:pt x="2093" y="1737"/>
                  </a:lnTo>
                  <a:lnTo>
                    <a:pt x="2030" y="1507"/>
                  </a:lnTo>
                  <a:lnTo>
                    <a:pt x="2114" y="1423"/>
                  </a:lnTo>
                  <a:lnTo>
                    <a:pt x="2093" y="1319"/>
                  </a:lnTo>
                  <a:lnTo>
                    <a:pt x="2051" y="1193"/>
                  </a:lnTo>
                  <a:lnTo>
                    <a:pt x="2030" y="1109"/>
                  </a:lnTo>
                  <a:lnTo>
                    <a:pt x="2135" y="984"/>
                  </a:lnTo>
                  <a:lnTo>
                    <a:pt x="1926" y="963"/>
                  </a:lnTo>
                  <a:lnTo>
                    <a:pt x="1842" y="1088"/>
                  </a:lnTo>
                  <a:lnTo>
                    <a:pt x="1737" y="1005"/>
                  </a:lnTo>
                  <a:lnTo>
                    <a:pt x="1633" y="1047"/>
                  </a:lnTo>
                  <a:lnTo>
                    <a:pt x="1591" y="963"/>
                  </a:lnTo>
                  <a:lnTo>
                    <a:pt x="1382" y="879"/>
                  </a:lnTo>
                  <a:lnTo>
                    <a:pt x="1361" y="837"/>
                  </a:lnTo>
                  <a:lnTo>
                    <a:pt x="1424" y="691"/>
                  </a:lnTo>
                  <a:lnTo>
                    <a:pt x="1277" y="565"/>
                  </a:lnTo>
                  <a:lnTo>
                    <a:pt x="1110" y="482"/>
                  </a:lnTo>
                  <a:lnTo>
                    <a:pt x="1089" y="377"/>
                  </a:lnTo>
                  <a:lnTo>
                    <a:pt x="900" y="168"/>
                  </a:lnTo>
                  <a:lnTo>
                    <a:pt x="880" y="105"/>
                  </a:lnTo>
                  <a:lnTo>
                    <a:pt x="754" y="63"/>
                  </a:lnTo>
                  <a:lnTo>
                    <a:pt x="670" y="42"/>
                  </a:lnTo>
                  <a:lnTo>
                    <a:pt x="566" y="21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32"/>
            <p:cNvSpPr/>
            <p:nvPr/>
          </p:nvSpPr>
          <p:spPr>
            <a:xfrm>
              <a:off x="1906361" y="2899971"/>
              <a:ext cx="32116" cy="89001"/>
            </a:xfrm>
            <a:custGeom>
              <a:rect b="b" l="l" r="r" t="t"/>
              <a:pathLst>
                <a:path extrusionOk="0" h="2554" w="880">
                  <a:moveTo>
                    <a:pt x="837" y="0"/>
                  </a:moveTo>
                  <a:lnTo>
                    <a:pt x="754" y="105"/>
                  </a:lnTo>
                  <a:lnTo>
                    <a:pt x="565" y="147"/>
                  </a:lnTo>
                  <a:lnTo>
                    <a:pt x="524" y="105"/>
                  </a:lnTo>
                  <a:lnTo>
                    <a:pt x="377" y="252"/>
                  </a:lnTo>
                  <a:lnTo>
                    <a:pt x="335" y="670"/>
                  </a:lnTo>
                  <a:lnTo>
                    <a:pt x="168" y="1005"/>
                  </a:lnTo>
                  <a:lnTo>
                    <a:pt x="1" y="1235"/>
                  </a:lnTo>
                  <a:lnTo>
                    <a:pt x="63" y="1256"/>
                  </a:lnTo>
                  <a:lnTo>
                    <a:pt x="168" y="1444"/>
                  </a:lnTo>
                  <a:lnTo>
                    <a:pt x="231" y="1653"/>
                  </a:lnTo>
                  <a:lnTo>
                    <a:pt x="377" y="1884"/>
                  </a:lnTo>
                  <a:lnTo>
                    <a:pt x="524" y="2197"/>
                  </a:lnTo>
                  <a:lnTo>
                    <a:pt x="461" y="2344"/>
                  </a:lnTo>
                  <a:lnTo>
                    <a:pt x="545" y="2553"/>
                  </a:lnTo>
                  <a:lnTo>
                    <a:pt x="628" y="2448"/>
                  </a:lnTo>
                  <a:lnTo>
                    <a:pt x="628" y="2407"/>
                  </a:lnTo>
                  <a:lnTo>
                    <a:pt x="628" y="2344"/>
                  </a:lnTo>
                  <a:lnTo>
                    <a:pt x="670" y="2281"/>
                  </a:lnTo>
                  <a:lnTo>
                    <a:pt x="670" y="2156"/>
                  </a:lnTo>
                  <a:lnTo>
                    <a:pt x="733" y="1988"/>
                  </a:lnTo>
                  <a:lnTo>
                    <a:pt x="691" y="1842"/>
                  </a:lnTo>
                  <a:lnTo>
                    <a:pt x="754" y="1821"/>
                  </a:lnTo>
                  <a:lnTo>
                    <a:pt x="754" y="1674"/>
                  </a:lnTo>
                  <a:lnTo>
                    <a:pt x="775" y="1549"/>
                  </a:lnTo>
                  <a:lnTo>
                    <a:pt x="775" y="1465"/>
                  </a:lnTo>
                  <a:lnTo>
                    <a:pt x="775" y="1214"/>
                  </a:lnTo>
                  <a:lnTo>
                    <a:pt x="754" y="1235"/>
                  </a:lnTo>
                  <a:lnTo>
                    <a:pt x="670" y="1235"/>
                  </a:lnTo>
                  <a:lnTo>
                    <a:pt x="565" y="1298"/>
                  </a:lnTo>
                  <a:lnTo>
                    <a:pt x="524" y="1235"/>
                  </a:lnTo>
                  <a:lnTo>
                    <a:pt x="545" y="1047"/>
                  </a:lnTo>
                  <a:lnTo>
                    <a:pt x="545" y="796"/>
                  </a:lnTo>
                  <a:lnTo>
                    <a:pt x="524" y="712"/>
                  </a:lnTo>
                  <a:lnTo>
                    <a:pt x="545" y="565"/>
                  </a:lnTo>
                  <a:lnTo>
                    <a:pt x="670" y="565"/>
                  </a:lnTo>
                  <a:lnTo>
                    <a:pt x="691" y="670"/>
                  </a:lnTo>
                  <a:lnTo>
                    <a:pt x="754" y="670"/>
                  </a:lnTo>
                  <a:lnTo>
                    <a:pt x="837" y="607"/>
                  </a:lnTo>
                  <a:lnTo>
                    <a:pt x="837" y="524"/>
                  </a:lnTo>
                  <a:lnTo>
                    <a:pt x="796" y="482"/>
                  </a:lnTo>
                  <a:lnTo>
                    <a:pt x="775" y="377"/>
                  </a:lnTo>
                  <a:lnTo>
                    <a:pt x="837" y="210"/>
                  </a:lnTo>
                  <a:lnTo>
                    <a:pt x="858" y="63"/>
                  </a:lnTo>
                  <a:lnTo>
                    <a:pt x="87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32"/>
            <p:cNvSpPr/>
            <p:nvPr/>
          </p:nvSpPr>
          <p:spPr>
            <a:xfrm>
              <a:off x="1925450" y="2919659"/>
              <a:ext cx="11496" cy="25543"/>
            </a:xfrm>
            <a:custGeom>
              <a:rect b="b" l="l" r="r" t="t"/>
              <a:pathLst>
                <a:path extrusionOk="0" h="733" w="315">
                  <a:moveTo>
                    <a:pt x="22" y="0"/>
                  </a:moveTo>
                  <a:lnTo>
                    <a:pt x="1" y="147"/>
                  </a:lnTo>
                  <a:lnTo>
                    <a:pt x="22" y="231"/>
                  </a:lnTo>
                  <a:lnTo>
                    <a:pt x="22" y="482"/>
                  </a:lnTo>
                  <a:lnTo>
                    <a:pt x="1" y="670"/>
                  </a:lnTo>
                  <a:lnTo>
                    <a:pt x="42" y="733"/>
                  </a:lnTo>
                  <a:lnTo>
                    <a:pt x="147" y="670"/>
                  </a:lnTo>
                  <a:lnTo>
                    <a:pt x="231" y="670"/>
                  </a:lnTo>
                  <a:lnTo>
                    <a:pt x="252" y="649"/>
                  </a:lnTo>
                  <a:lnTo>
                    <a:pt x="273" y="440"/>
                  </a:lnTo>
                  <a:lnTo>
                    <a:pt x="273" y="356"/>
                  </a:lnTo>
                  <a:lnTo>
                    <a:pt x="314" y="210"/>
                  </a:lnTo>
                  <a:lnTo>
                    <a:pt x="314" y="147"/>
                  </a:lnTo>
                  <a:lnTo>
                    <a:pt x="314" y="63"/>
                  </a:lnTo>
                  <a:lnTo>
                    <a:pt x="314" y="42"/>
                  </a:lnTo>
                  <a:lnTo>
                    <a:pt x="231" y="105"/>
                  </a:lnTo>
                  <a:lnTo>
                    <a:pt x="168" y="105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32"/>
            <p:cNvSpPr/>
            <p:nvPr/>
          </p:nvSpPr>
          <p:spPr>
            <a:xfrm>
              <a:off x="1925450" y="2872268"/>
              <a:ext cx="27517" cy="32826"/>
            </a:xfrm>
            <a:custGeom>
              <a:rect b="b" l="l" r="r" t="t"/>
              <a:pathLst>
                <a:path extrusionOk="0" h="942" w="754">
                  <a:moveTo>
                    <a:pt x="314" y="0"/>
                  </a:moveTo>
                  <a:lnTo>
                    <a:pt x="314" y="21"/>
                  </a:lnTo>
                  <a:lnTo>
                    <a:pt x="231" y="21"/>
                  </a:lnTo>
                  <a:lnTo>
                    <a:pt x="210" y="440"/>
                  </a:lnTo>
                  <a:lnTo>
                    <a:pt x="105" y="586"/>
                  </a:lnTo>
                  <a:lnTo>
                    <a:pt x="1" y="733"/>
                  </a:lnTo>
                  <a:lnTo>
                    <a:pt x="1" y="879"/>
                  </a:lnTo>
                  <a:lnTo>
                    <a:pt x="1" y="900"/>
                  </a:lnTo>
                  <a:lnTo>
                    <a:pt x="42" y="942"/>
                  </a:lnTo>
                  <a:lnTo>
                    <a:pt x="231" y="900"/>
                  </a:lnTo>
                  <a:lnTo>
                    <a:pt x="314" y="795"/>
                  </a:lnTo>
                  <a:lnTo>
                    <a:pt x="377" y="795"/>
                  </a:lnTo>
                  <a:lnTo>
                    <a:pt x="461" y="670"/>
                  </a:lnTo>
                  <a:lnTo>
                    <a:pt x="524" y="523"/>
                  </a:lnTo>
                  <a:lnTo>
                    <a:pt x="628" y="440"/>
                  </a:lnTo>
                  <a:lnTo>
                    <a:pt x="670" y="440"/>
                  </a:lnTo>
                  <a:lnTo>
                    <a:pt x="754" y="419"/>
                  </a:lnTo>
                  <a:lnTo>
                    <a:pt x="691" y="335"/>
                  </a:lnTo>
                  <a:lnTo>
                    <a:pt x="691" y="168"/>
                  </a:lnTo>
                  <a:lnTo>
                    <a:pt x="586" y="126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32"/>
            <p:cNvSpPr/>
            <p:nvPr/>
          </p:nvSpPr>
          <p:spPr>
            <a:xfrm>
              <a:off x="1926983" y="2897775"/>
              <a:ext cx="84778" cy="99943"/>
            </a:xfrm>
            <a:custGeom>
              <a:rect b="b" l="l" r="r" t="t"/>
              <a:pathLst>
                <a:path extrusionOk="0" h="2868" w="2323">
                  <a:moveTo>
                    <a:pt x="2051" y="1"/>
                  </a:moveTo>
                  <a:lnTo>
                    <a:pt x="900" y="691"/>
                  </a:lnTo>
                  <a:lnTo>
                    <a:pt x="816" y="670"/>
                  </a:lnTo>
                  <a:lnTo>
                    <a:pt x="796" y="670"/>
                  </a:lnTo>
                  <a:lnTo>
                    <a:pt x="649" y="566"/>
                  </a:lnTo>
                  <a:lnTo>
                    <a:pt x="482" y="482"/>
                  </a:lnTo>
                  <a:lnTo>
                    <a:pt x="419" y="482"/>
                  </a:lnTo>
                  <a:lnTo>
                    <a:pt x="335" y="545"/>
                  </a:lnTo>
                  <a:lnTo>
                    <a:pt x="293" y="587"/>
                  </a:lnTo>
                  <a:lnTo>
                    <a:pt x="272" y="587"/>
                  </a:lnTo>
                  <a:lnTo>
                    <a:pt x="272" y="670"/>
                  </a:lnTo>
                  <a:lnTo>
                    <a:pt x="272" y="691"/>
                  </a:lnTo>
                  <a:lnTo>
                    <a:pt x="272" y="775"/>
                  </a:lnTo>
                  <a:lnTo>
                    <a:pt x="272" y="838"/>
                  </a:lnTo>
                  <a:lnTo>
                    <a:pt x="231" y="984"/>
                  </a:lnTo>
                  <a:lnTo>
                    <a:pt x="231" y="1068"/>
                  </a:lnTo>
                  <a:lnTo>
                    <a:pt x="210" y="1528"/>
                  </a:lnTo>
                  <a:lnTo>
                    <a:pt x="210" y="1612"/>
                  </a:lnTo>
                  <a:lnTo>
                    <a:pt x="189" y="1737"/>
                  </a:lnTo>
                  <a:lnTo>
                    <a:pt x="189" y="1884"/>
                  </a:lnTo>
                  <a:lnTo>
                    <a:pt x="126" y="1905"/>
                  </a:lnTo>
                  <a:lnTo>
                    <a:pt x="168" y="2051"/>
                  </a:lnTo>
                  <a:lnTo>
                    <a:pt x="105" y="2219"/>
                  </a:lnTo>
                  <a:lnTo>
                    <a:pt x="105" y="2344"/>
                  </a:lnTo>
                  <a:lnTo>
                    <a:pt x="63" y="2407"/>
                  </a:lnTo>
                  <a:lnTo>
                    <a:pt x="63" y="2470"/>
                  </a:lnTo>
                  <a:lnTo>
                    <a:pt x="63" y="2553"/>
                  </a:lnTo>
                  <a:lnTo>
                    <a:pt x="0" y="2679"/>
                  </a:lnTo>
                  <a:lnTo>
                    <a:pt x="0" y="2721"/>
                  </a:lnTo>
                  <a:lnTo>
                    <a:pt x="189" y="2721"/>
                  </a:lnTo>
                  <a:lnTo>
                    <a:pt x="754" y="2867"/>
                  </a:lnTo>
                  <a:lnTo>
                    <a:pt x="1172" y="2449"/>
                  </a:lnTo>
                  <a:lnTo>
                    <a:pt x="1633" y="2407"/>
                  </a:lnTo>
                  <a:lnTo>
                    <a:pt x="1653" y="2219"/>
                  </a:lnTo>
                  <a:lnTo>
                    <a:pt x="1884" y="1926"/>
                  </a:lnTo>
                  <a:lnTo>
                    <a:pt x="1235" y="1214"/>
                  </a:lnTo>
                  <a:lnTo>
                    <a:pt x="2093" y="963"/>
                  </a:lnTo>
                  <a:lnTo>
                    <a:pt x="2302" y="754"/>
                  </a:lnTo>
                  <a:lnTo>
                    <a:pt x="2323" y="754"/>
                  </a:lnTo>
                  <a:lnTo>
                    <a:pt x="20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6" name="Google Shape;1006;p32"/>
          <p:cNvGrpSpPr/>
          <p:nvPr/>
        </p:nvGrpSpPr>
        <p:grpSpPr>
          <a:xfrm>
            <a:off x="1388736" y="1413975"/>
            <a:ext cx="7134927" cy="1111800"/>
            <a:chOff x="1555973" y="1413975"/>
            <a:chExt cx="7134927" cy="1111800"/>
          </a:xfrm>
        </p:grpSpPr>
        <p:cxnSp>
          <p:nvCxnSpPr>
            <p:cNvPr id="1007" name="Google Shape;1007;p32"/>
            <p:cNvCxnSpPr>
              <a:stCxn id="1008" idx="1"/>
              <a:endCxn id="1009" idx="6"/>
            </p:cNvCxnSpPr>
            <p:nvPr/>
          </p:nvCxnSpPr>
          <p:spPr>
            <a:xfrm flipH="1">
              <a:off x="1778499" y="1588275"/>
              <a:ext cx="5844900" cy="826200"/>
            </a:xfrm>
            <a:prstGeom prst="bentConnector3">
              <a:avLst>
                <a:gd fmla="val 30957" name="adj1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009" name="Google Shape;1009;p32"/>
            <p:cNvSpPr/>
            <p:nvPr/>
          </p:nvSpPr>
          <p:spPr>
            <a:xfrm>
              <a:off x="1555973" y="2303175"/>
              <a:ext cx="222600" cy="222600"/>
            </a:xfrm>
            <a:prstGeom prst="ellipse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32"/>
            <p:cNvSpPr txBox="1"/>
            <p:nvPr/>
          </p:nvSpPr>
          <p:spPr>
            <a:xfrm>
              <a:off x="7623399" y="1413975"/>
              <a:ext cx="10674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accen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Venus</a:t>
              </a:r>
              <a:endParaRPr b="1" sz="180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10" name="Google Shape;1010;p32"/>
            <p:cNvSpPr txBox="1"/>
            <p:nvPr/>
          </p:nvSpPr>
          <p:spPr>
            <a:xfrm>
              <a:off x="6750200" y="1692824"/>
              <a:ext cx="1940700" cy="72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 and very high temperatures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11" name="Google Shape;1011;p32"/>
          <p:cNvGrpSpPr/>
          <p:nvPr/>
        </p:nvGrpSpPr>
        <p:grpSpPr>
          <a:xfrm>
            <a:off x="3153035" y="2598825"/>
            <a:ext cx="5370627" cy="1005149"/>
            <a:chOff x="3320273" y="2598825"/>
            <a:chExt cx="5370627" cy="1005149"/>
          </a:xfrm>
        </p:grpSpPr>
        <p:sp>
          <p:nvSpPr>
            <p:cNvPr id="1012" name="Google Shape;1012;p32"/>
            <p:cNvSpPr txBox="1"/>
            <p:nvPr/>
          </p:nvSpPr>
          <p:spPr>
            <a:xfrm>
              <a:off x="7623399" y="2598825"/>
              <a:ext cx="10674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accen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Saturn</a:t>
              </a:r>
              <a:endParaRPr b="1" sz="1800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13" name="Google Shape;1013;p32"/>
            <p:cNvSpPr txBox="1"/>
            <p:nvPr/>
          </p:nvSpPr>
          <p:spPr>
            <a:xfrm>
              <a:off x="6750200" y="2877674"/>
              <a:ext cx="1940700" cy="72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Saturn is composed mostly of hydrogen and also of helium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014" name="Google Shape;1014;p32"/>
            <p:cNvCxnSpPr>
              <a:endCxn id="1015" idx="6"/>
            </p:cNvCxnSpPr>
            <p:nvPr/>
          </p:nvCxnSpPr>
          <p:spPr>
            <a:xfrm flipH="1">
              <a:off x="3542873" y="2773173"/>
              <a:ext cx="4080600" cy="223800"/>
            </a:xfrm>
            <a:prstGeom prst="bentConnector3">
              <a:avLst>
                <a:gd fmla="val 44343" name="adj1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015" name="Google Shape;1015;p32"/>
            <p:cNvSpPr/>
            <p:nvPr/>
          </p:nvSpPr>
          <p:spPr>
            <a:xfrm>
              <a:off x="3320273" y="2885673"/>
              <a:ext cx="222600" cy="222600"/>
            </a:xfrm>
            <a:prstGeom prst="ellipse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16" name="Google Shape;1016;p32"/>
          <p:cNvGrpSpPr/>
          <p:nvPr/>
        </p:nvGrpSpPr>
        <p:grpSpPr>
          <a:xfrm>
            <a:off x="3612760" y="3783675"/>
            <a:ext cx="4910902" cy="1005149"/>
            <a:chOff x="3779998" y="3783675"/>
            <a:chExt cx="4910902" cy="1005149"/>
          </a:xfrm>
        </p:grpSpPr>
        <p:sp>
          <p:nvSpPr>
            <p:cNvPr id="1017" name="Google Shape;1017;p32"/>
            <p:cNvSpPr txBox="1"/>
            <p:nvPr/>
          </p:nvSpPr>
          <p:spPr>
            <a:xfrm>
              <a:off x="7623399" y="3783675"/>
              <a:ext cx="10674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accent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Earth</a:t>
              </a:r>
              <a:endParaRPr b="1" sz="1800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18" name="Google Shape;1018;p32"/>
            <p:cNvSpPr txBox="1"/>
            <p:nvPr/>
          </p:nvSpPr>
          <p:spPr>
            <a:xfrm>
              <a:off x="6750200" y="4062524"/>
              <a:ext cx="1940700" cy="72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Earth is the third planet from the Sun and the one that harbors life 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019" name="Google Shape;1019;p32"/>
            <p:cNvCxnSpPr>
              <a:stCxn id="1017" idx="1"/>
              <a:endCxn id="1020" idx="6"/>
            </p:cNvCxnSpPr>
            <p:nvPr/>
          </p:nvCxnSpPr>
          <p:spPr>
            <a:xfrm flipH="1">
              <a:off x="4002699" y="3957975"/>
              <a:ext cx="3620700" cy="170700"/>
            </a:xfrm>
            <a:prstGeom prst="bentConnector3">
              <a:avLst>
                <a:gd fmla="val 50001" name="adj1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020" name="Google Shape;1020;p32"/>
            <p:cNvSpPr/>
            <p:nvPr/>
          </p:nvSpPr>
          <p:spPr>
            <a:xfrm>
              <a:off x="3779998" y="4017250"/>
              <a:ext cx="222600" cy="222600"/>
            </a:xfrm>
            <a:prstGeom prst="ellipse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4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p33"/>
          <p:cNvSpPr txBox="1"/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Cartoon Style Objects Infographics</a:t>
            </a:r>
            <a:endParaRPr sz="2400"/>
          </a:p>
        </p:txBody>
      </p:sp>
      <p:grpSp>
        <p:nvGrpSpPr>
          <p:cNvPr id="1026" name="Google Shape;1026;p33"/>
          <p:cNvGrpSpPr/>
          <p:nvPr/>
        </p:nvGrpSpPr>
        <p:grpSpPr>
          <a:xfrm>
            <a:off x="3781225" y="2759261"/>
            <a:ext cx="4911560" cy="886925"/>
            <a:chOff x="3781225" y="2759261"/>
            <a:chExt cx="4911560" cy="886925"/>
          </a:xfrm>
        </p:grpSpPr>
        <p:sp>
          <p:nvSpPr>
            <p:cNvPr id="1027" name="Google Shape;1027;p33"/>
            <p:cNvSpPr/>
            <p:nvPr/>
          </p:nvSpPr>
          <p:spPr>
            <a:xfrm>
              <a:off x="3781225" y="2760960"/>
              <a:ext cx="762452" cy="885226"/>
            </a:xfrm>
            <a:custGeom>
              <a:rect b="b" l="l" r="r" t="t"/>
              <a:pathLst>
                <a:path extrusionOk="0" h="8645" w="7446">
                  <a:moveTo>
                    <a:pt x="4322" y="1"/>
                  </a:moveTo>
                  <a:cubicBezTo>
                    <a:pt x="2875" y="1"/>
                    <a:pt x="1597" y="714"/>
                    <a:pt x="813" y="1795"/>
                  </a:cubicBezTo>
                  <a:cubicBezTo>
                    <a:pt x="298" y="2509"/>
                    <a:pt x="0" y="3381"/>
                    <a:pt x="0" y="4323"/>
                  </a:cubicBezTo>
                  <a:cubicBezTo>
                    <a:pt x="0" y="5344"/>
                    <a:pt x="347" y="6285"/>
                    <a:pt x="942" y="7019"/>
                  </a:cubicBezTo>
                  <a:cubicBezTo>
                    <a:pt x="1735" y="8010"/>
                    <a:pt x="2954" y="8645"/>
                    <a:pt x="4322" y="8645"/>
                  </a:cubicBezTo>
                  <a:lnTo>
                    <a:pt x="7257" y="8645"/>
                  </a:lnTo>
                  <a:cubicBezTo>
                    <a:pt x="7197" y="8585"/>
                    <a:pt x="7138" y="8516"/>
                    <a:pt x="7078" y="8457"/>
                  </a:cubicBezTo>
                  <a:lnTo>
                    <a:pt x="6721" y="8109"/>
                  </a:lnTo>
                  <a:lnTo>
                    <a:pt x="6602" y="7991"/>
                  </a:lnTo>
                  <a:cubicBezTo>
                    <a:pt x="5988" y="7435"/>
                    <a:pt x="5165" y="7158"/>
                    <a:pt x="4333" y="7158"/>
                  </a:cubicBezTo>
                  <a:lnTo>
                    <a:pt x="4322" y="7158"/>
                  </a:lnTo>
                  <a:cubicBezTo>
                    <a:pt x="4015" y="7158"/>
                    <a:pt x="3718" y="7109"/>
                    <a:pt x="3440" y="7019"/>
                  </a:cubicBezTo>
                  <a:cubicBezTo>
                    <a:pt x="2260" y="6642"/>
                    <a:pt x="1428" y="5512"/>
                    <a:pt x="1487" y="4194"/>
                  </a:cubicBezTo>
                  <a:cubicBezTo>
                    <a:pt x="1527" y="3153"/>
                    <a:pt x="2161" y="2251"/>
                    <a:pt x="3044" y="1795"/>
                  </a:cubicBezTo>
                  <a:cubicBezTo>
                    <a:pt x="3401" y="1617"/>
                    <a:pt x="3807" y="1507"/>
                    <a:pt x="4233" y="1488"/>
                  </a:cubicBezTo>
                  <a:lnTo>
                    <a:pt x="4402" y="1488"/>
                  </a:lnTo>
                  <a:cubicBezTo>
                    <a:pt x="4441" y="1489"/>
                    <a:pt x="4481" y="1490"/>
                    <a:pt x="4521" y="1490"/>
                  </a:cubicBezTo>
                  <a:cubicBezTo>
                    <a:pt x="5312" y="1490"/>
                    <a:pt x="6079" y="1206"/>
                    <a:pt x="6712" y="725"/>
                  </a:cubicBezTo>
                  <a:cubicBezTo>
                    <a:pt x="6840" y="615"/>
                    <a:pt x="6969" y="506"/>
                    <a:pt x="7098" y="388"/>
                  </a:cubicBezTo>
                  <a:lnTo>
                    <a:pt x="7188" y="288"/>
                  </a:lnTo>
                  <a:cubicBezTo>
                    <a:pt x="7276" y="199"/>
                    <a:pt x="7366" y="100"/>
                    <a:pt x="74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33"/>
            <p:cNvSpPr/>
            <p:nvPr/>
          </p:nvSpPr>
          <p:spPr>
            <a:xfrm>
              <a:off x="4504962" y="2759261"/>
              <a:ext cx="2202775" cy="885226"/>
            </a:xfrm>
            <a:custGeom>
              <a:rect b="b" l="l" r="r" t="t"/>
              <a:pathLst>
                <a:path extrusionOk="0" h="8645" w="21512">
                  <a:moveTo>
                    <a:pt x="7574" y="1"/>
                  </a:moveTo>
                  <a:cubicBezTo>
                    <a:pt x="6781" y="1091"/>
                    <a:pt x="5512" y="1795"/>
                    <a:pt x="4065" y="1795"/>
                  </a:cubicBezTo>
                  <a:lnTo>
                    <a:pt x="3906" y="1795"/>
                  </a:lnTo>
                  <a:cubicBezTo>
                    <a:pt x="3083" y="1765"/>
                    <a:pt x="2320" y="1507"/>
                    <a:pt x="1675" y="1081"/>
                  </a:cubicBezTo>
                  <a:cubicBezTo>
                    <a:pt x="1537" y="1181"/>
                    <a:pt x="1408" y="1300"/>
                    <a:pt x="1289" y="1419"/>
                  </a:cubicBezTo>
                  <a:lnTo>
                    <a:pt x="1190" y="1518"/>
                  </a:lnTo>
                  <a:cubicBezTo>
                    <a:pt x="1101" y="1606"/>
                    <a:pt x="1012" y="1706"/>
                    <a:pt x="932" y="1795"/>
                  </a:cubicBezTo>
                  <a:cubicBezTo>
                    <a:pt x="902" y="1835"/>
                    <a:pt x="873" y="1884"/>
                    <a:pt x="843" y="1924"/>
                  </a:cubicBezTo>
                  <a:cubicBezTo>
                    <a:pt x="338" y="2608"/>
                    <a:pt x="80" y="3441"/>
                    <a:pt x="89" y="4313"/>
                  </a:cubicBezTo>
                  <a:lnTo>
                    <a:pt x="89" y="4323"/>
                  </a:lnTo>
                  <a:cubicBezTo>
                    <a:pt x="89" y="4402"/>
                    <a:pt x="80" y="4481"/>
                    <a:pt x="70" y="4561"/>
                  </a:cubicBezTo>
                  <a:cubicBezTo>
                    <a:pt x="1" y="5393"/>
                    <a:pt x="238" y="6216"/>
                    <a:pt x="744" y="6860"/>
                  </a:cubicBezTo>
                  <a:cubicBezTo>
                    <a:pt x="783" y="6920"/>
                    <a:pt x="833" y="6970"/>
                    <a:pt x="873" y="7019"/>
                  </a:cubicBezTo>
                  <a:cubicBezTo>
                    <a:pt x="913" y="7069"/>
                    <a:pt x="962" y="7118"/>
                    <a:pt x="1012" y="7158"/>
                  </a:cubicBezTo>
                  <a:lnTo>
                    <a:pt x="1131" y="7287"/>
                  </a:lnTo>
                  <a:cubicBezTo>
                    <a:pt x="1299" y="7455"/>
                    <a:pt x="1488" y="7604"/>
                    <a:pt x="1675" y="7743"/>
                  </a:cubicBezTo>
                  <a:cubicBezTo>
                    <a:pt x="1735" y="7703"/>
                    <a:pt x="1794" y="7664"/>
                    <a:pt x="1854" y="7634"/>
                  </a:cubicBezTo>
                  <a:cubicBezTo>
                    <a:pt x="1854" y="7624"/>
                    <a:pt x="1864" y="7614"/>
                    <a:pt x="1874" y="7614"/>
                  </a:cubicBezTo>
                  <a:cubicBezTo>
                    <a:pt x="1884" y="7604"/>
                    <a:pt x="1894" y="7604"/>
                    <a:pt x="1904" y="7594"/>
                  </a:cubicBezTo>
                  <a:cubicBezTo>
                    <a:pt x="1913" y="7594"/>
                    <a:pt x="1924" y="7584"/>
                    <a:pt x="1933" y="7574"/>
                  </a:cubicBezTo>
                  <a:cubicBezTo>
                    <a:pt x="1944" y="7574"/>
                    <a:pt x="1953" y="7565"/>
                    <a:pt x="1963" y="7565"/>
                  </a:cubicBezTo>
                  <a:lnTo>
                    <a:pt x="1973" y="7565"/>
                  </a:lnTo>
                  <a:cubicBezTo>
                    <a:pt x="1983" y="7554"/>
                    <a:pt x="1993" y="7554"/>
                    <a:pt x="2003" y="7545"/>
                  </a:cubicBezTo>
                  <a:cubicBezTo>
                    <a:pt x="2013" y="7535"/>
                    <a:pt x="2023" y="7535"/>
                    <a:pt x="2032" y="7525"/>
                  </a:cubicBezTo>
                  <a:cubicBezTo>
                    <a:pt x="2043" y="7525"/>
                    <a:pt x="2052" y="7515"/>
                    <a:pt x="2062" y="7515"/>
                  </a:cubicBezTo>
                  <a:lnTo>
                    <a:pt x="2122" y="7485"/>
                  </a:lnTo>
                  <a:cubicBezTo>
                    <a:pt x="2151" y="7466"/>
                    <a:pt x="2181" y="7446"/>
                    <a:pt x="2211" y="7435"/>
                  </a:cubicBezTo>
                  <a:cubicBezTo>
                    <a:pt x="2241" y="7416"/>
                    <a:pt x="2281" y="7406"/>
                    <a:pt x="2310" y="7396"/>
                  </a:cubicBezTo>
                  <a:cubicBezTo>
                    <a:pt x="2340" y="7376"/>
                    <a:pt x="2369" y="7366"/>
                    <a:pt x="2400" y="7347"/>
                  </a:cubicBezTo>
                  <a:cubicBezTo>
                    <a:pt x="2429" y="7347"/>
                    <a:pt x="2449" y="7336"/>
                    <a:pt x="2469" y="7327"/>
                  </a:cubicBezTo>
                  <a:cubicBezTo>
                    <a:pt x="2479" y="7316"/>
                    <a:pt x="2488" y="7316"/>
                    <a:pt x="2499" y="7316"/>
                  </a:cubicBezTo>
                  <a:cubicBezTo>
                    <a:pt x="2508" y="7307"/>
                    <a:pt x="2518" y="7307"/>
                    <a:pt x="2528" y="7297"/>
                  </a:cubicBezTo>
                  <a:lnTo>
                    <a:pt x="2538" y="7297"/>
                  </a:lnTo>
                  <a:cubicBezTo>
                    <a:pt x="2548" y="7297"/>
                    <a:pt x="2558" y="7287"/>
                    <a:pt x="2568" y="7287"/>
                  </a:cubicBezTo>
                  <a:cubicBezTo>
                    <a:pt x="2587" y="7277"/>
                    <a:pt x="2607" y="7267"/>
                    <a:pt x="2627" y="7267"/>
                  </a:cubicBezTo>
                  <a:cubicBezTo>
                    <a:pt x="2647" y="7257"/>
                    <a:pt x="2657" y="7257"/>
                    <a:pt x="2667" y="7247"/>
                  </a:cubicBezTo>
                  <a:cubicBezTo>
                    <a:pt x="2687" y="7247"/>
                    <a:pt x="2706" y="7237"/>
                    <a:pt x="2726" y="7228"/>
                  </a:cubicBezTo>
                  <a:cubicBezTo>
                    <a:pt x="2776" y="7217"/>
                    <a:pt x="2816" y="7208"/>
                    <a:pt x="2856" y="7188"/>
                  </a:cubicBezTo>
                  <a:cubicBezTo>
                    <a:pt x="2875" y="7188"/>
                    <a:pt x="2885" y="7188"/>
                    <a:pt x="2895" y="7178"/>
                  </a:cubicBezTo>
                  <a:cubicBezTo>
                    <a:pt x="2915" y="7178"/>
                    <a:pt x="2925" y="7168"/>
                    <a:pt x="2935" y="7168"/>
                  </a:cubicBezTo>
                  <a:cubicBezTo>
                    <a:pt x="2955" y="7168"/>
                    <a:pt x="2964" y="7158"/>
                    <a:pt x="2984" y="7158"/>
                  </a:cubicBezTo>
                  <a:cubicBezTo>
                    <a:pt x="3004" y="7148"/>
                    <a:pt x="3024" y="7148"/>
                    <a:pt x="3054" y="7138"/>
                  </a:cubicBezTo>
                  <a:cubicBezTo>
                    <a:pt x="3242" y="7089"/>
                    <a:pt x="3440" y="7059"/>
                    <a:pt x="3649" y="7039"/>
                  </a:cubicBezTo>
                  <a:lnTo>
                    <a:pt x="3678" y="7039"/>
                  </a:lnTo>
                  <a:cubicBezTo>
                    <a:pt x="3698" y="7039"/>
                    <a:pt x="3718" y="7029"/>
                    <a:pt x="3748" y="7029"/>
                  </a:cubicBezTo>
                  <a:lnTo>
                    <a:pt x="3876" y="7029"/>
                  </a:lnTo>
                  <a:cubicBezTo>
                    <a:pt x="3886" y="7029"/>
                    <a:pt x="3896" y="7019"/>
                    <a:pt x="3906" y="7019"/>
                  </a:cubicBezTo>
                  <a:lnTo>
                    <a:pt x="4065" y="7019"/>
                  </a:lnTo>
                  <a:cubicBezTo>
                    <a:pt x="5433" y="7019"/>
                    <a:pt x="6652" y="7653"/>
                    <a:pt x="7445" y="8645"/>
                  </a:cubicBezTo>
                  <a:lnTo>
                    <a:pt x="17199" y="8645"/>
                  </a:lnTo>
                  <a:cubicBezTo>
                    <a:pt x="19579" y="8645"/>
                    <a:pt x="21512" y="6712"/>
                    <a:pt x="21512" y="4323"/>
                  </a:cubicBezTo>
                  <a:cubicBezTo>
                    <a:pt x="21512" y="1934"/>
                    <a:pt x="19579" y="1"/>
                    <a:pt x="171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33"/>
            <p:cNvSpPr txBox="1"/>
            <p:nvPr/>
          </p:nvSpPr>
          <p:spPr>
            <a:xfrm>
              <a:off x="4928725" y="2759674"/>
              <a:ext cx="1702800" cy="88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Earth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30" name="Google Shape;1030;p33"/>
            <p:cNvSpPr txBox="1"/>
            <p:nvPr/>
          </p:nvSpPr>
          <p:spPr>
            <a:xfrm>
              <a:off x="6837885" y="2832961"/>
              <a:ext cx="1854900" cy="68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Earth is the third planet from the Sun. It’s where we all live on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31" name="Google Shape;1031;p33"/>
            <p:cNvSpPr/>
            <p:nvPr/>
          </p:nvSpPr>
          <p:spPr>
            <a:xfrm rot="771817">
              <a:off x="6281469" y="2876611"/>
              <a:ext cx="399653" cy="401192"/>
            </a:xfrm>
            <a:custGeom>
              <a:rect b="b" l="l" r="r" t="t"/>
              <a:pathLst>
                <a:path extrusionOk="0" h="19724" w="19663">
                  <a:moveTo>
                    <a:pt x="1311" y="1"/>
                  </a:moveTo>
                  <a:lnTo>
                    <a:pt x="1037" y="31"/>
                  </a:lnTo>
                  <a:lnTo>
                    <a:pt x="580" y="214"/>
                  </a:lnTo>
                  <a:lnTo>
                    <a:pt x="214" y="580"/>
                  </a:lnTo>
                  <a:lnTo>
                    <a:pt x="31" y="1037"/>
                  </a:lnTo>
                  <a:lnTo>
                    <a:pt x="1" y="1312"/>
                  </a:lnTo>
                  <a:lnTo>
                    <a:pt x="31" y="1586"/>
                  </a:lnTo>
                  <a:lnTo>
                    <a:pt x="214" y="2043"/>
                  </a:lnTo>
                  <a:lnTo>
                    <a:pt x="580" y="2378"/>
                  </a:lnTo>
                  <a:lnTo>
                    <a:pt x="1037" y="2592"/>
                  </a:lnTo>
                  <a:lnTo>
                    <a:pt x="1311" y="2592"/>
                  </a:lnTo>
                  <a:lnTo>
                    <a:pt x="2104" y="2622"/>
                  </a:lnTo>
                  <a:lnTo>
                    <a:pt x="3720" y="2775"/>
                  </a:lnTo>
                  <a:lnTo>
                    <a:pt x="5244" y="3080"/>
                  </a:lnTo>
                  <a:lnTo>
                    <a:pt x="6737" y="3567"/>
                  </a:lnTo>
                  <a:lnTo>
                    <a:pt x="8170" y="4146"/>
                  </a:lnTo>
                  <a:lnTo>
                    <a:pt x="9511" y="4878"/>
                  </a:lnTo>
                  <a:lnTo>
                    <a:pt x="10761" y="5732"/>
                  </a:lnTo>
                  <a:lnTo>
                    <a:pt x="11950" y="6707"/>
                  </a:lnTo>
                  <a:lnTo>
                    <a:pt x="13017" y="7774"/>
                  </a:lnTo>
                  <a:lnTo>
                    <a:pt x="13992" y="8963"/>
                  </a:lnTo>
                  <a:lnTo>
                    <a:pt x="14846" y="10213"/>
                  </a:lnTo>
                  <a:lnTo>
                    <a:pt x="15547" y="11554"/>
                  </a:lnTo>
                  <a:lnTo>
                    <a:pt x="16157" y="12987"/>
                  </a:lnTo>
                  <a:lnTo>
                    <a:pt x="16614" y="14450"/>
                  </a:lnTo>
                  <a:lnTo>
                    <a:pt x="16949" y="16004"/>
                  </a:lnTo>
                  <a:lnTo>
                    <a:pt x="17102" y="17589"/>
                  </a:lnTo>
                  <a:lnTo>
                    <a:pt x="17132" y="18413"/>
                  </a:lnTo>
                  <a:lnTo>
                    <a:pt x="17132" y="18687"/>
                  </a:lnTo>
                  <a:lnTo>
                    <a:pt x="17315" y="19144"/>
                  </a:lnTo>
                  <a:lnTo>
                    <a:pt x="17681" y="19510"/>
                  </a:lnTo>
                  <a:lnTo>
                    <a:pt x="18138" y="19693"/>
                  </a:lnTo>
                  <a:lnTo>
                    <a:pt x="18413" y="19723"/>
                  </a:lnTo>
                  <a:lnTo>
                    <a:pt x="18687" y="19693"/>
                  </a:lnTo>
                  <a:lnTo>
                    <a:pt x="19144" y="19479"/>
                  </a:lnTo>
                  <a:lnTo>
                    <a:pt x="19479" y="19144"/>
                  </a:lnTo>
                  <a:lnTo>
                    <a:pt x="19662" y="18656"/>
                  </a:lnTo>
                  <a:lnTo>
                    <a:pt x="19662" y="18382"/>
                  </a:lnTo>
                  <a:lnTo>
                    <a:pt x="19662" y="17437"/>
                  </a:lnTo>
                  <a:lnTo>
                    <a:pt x="19479" y="15578"/>
                  </a:lnTo>
                  <a:lnTo>
                    <a:pt x="19083" y="13779"/>
                  </a:lnTo>
                  <a:lnTo>
                    <a:pt x="18565" y="12072"/>
                  </a:lnTo>
                  <a:lnTo>
                    <a:pt x="17864" y="10426"/>
                  </a:lnTo>
                  <a:lnTo>
                    <a:pt x="17010" y="8841"/>
                  </a:lnTo>
                  <a:lnTo>
                    <a:pt x="16035" y="7378"/>
                  </a:lnTo>
                  <a:lnTo>
                    <a:pt x="14907" y="6036"/>
                  </a:lnTo>
                  <a:lnTo>
                    <a:pt x="13657" y="4787"/>
                  </a:lnTo>
                  <a:lnTo>
                    <a:pt x="12285" y="3659"/>
                  </a:lnTo>
                  <a:lnTo>
                    <a:pt x="10822" y="2653"/>
                  </a:lnTo>
                  <a:lnTo>
                    <a:pt x="9268" y="1799"/>
                  </a:lnTo>
                  <a:lnTo>
                    <a:pt x="7621" y="1129"/>
                  </a:lnTo>
                  <a:lnTo>
                    <a:pt x="5884" y="580"/>
                  </a:lnTo>
                  <a:lnTo>
                    <a:pt x="4116" y="214"/>
                  </a:lnTo>
                  <a:lnTo>
                    <a:pt x="2256" y="31"/>
                  </a:lnTo>
                  <a:lnTo>
                    <a:pt x="1311" y="1"/>
                  </a:lnTo>
                  <a:close/>
                </a:path>
              </a:pathLst>
            </a:custGeom>
            <a:solidFill>
              <a:schemeClr val="lt1"/>
            </a:solidFill>
            <a:ln cap="flat" cmpd="sng" w="9900">
              <a:solidFill>
                <a:schemeClr val="dk1"/>
              </a:solidFill>
              <a:prstDash val="solid"/>
              <a:miter lim="30483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33"/>
            <p:cNvSpPr/>
            <p:nvPr/>
          </p:nvSpPr>
          <p:spPr>
            <a:xfrm>
              <a:off x="4044402" y="3035100"/>
              <a:ext cx="357240" cy="354323"/>
            </a:xfrm>
            <a:custGeom>
              <a:rect b="b" l="l" r="r" t="t"/>
              <a:pathLst>
                <a:path extrusionOk="0" h="12750" w="12855">
                  <a:moveTo>
                    <a:pt x="6304" y="770"/>
                  </a:moveTo>
                  <a:cubicBezTo>
                    <a:pt x="6519" y="770"/>
                    <a:pt x="6711" y="952"/>
                    <a:pt x="6711" y="1186"/>
                  </a:cubicBezTo>
                  <a:lnTo>
                    <a:pt x="6711" y="1659"/>
                  </a:lnTo>
                  <a:cubicBezTo>
                    <a:pt x="6569" y="1643"/>
                    <a:pt x="6435" y="1635"/>
                    <a:pt x="6302" y="1635"/>
                  </a:cubicBezTo>
                  <a:cubicBezTo>
                    <a:pt x="6168" y="1635"/>
                    <a:pt x="6034" y="1643"/>
                    <a:pt x="5892" y="1659"/>
                  </a:cubicBezTo>
                  <a:lnTo>
                    <a:pt x="5892" y="1186"/>
                  </a:lnTo>
                  <a:cubicBezTo>
                    <a:pt x="5892" y="1029"/>
                    <a:pt x="5955" y="934"/>
                    <a:pt x="6081" y="840"/>
                  </a:cubicBezTo>
                  <a:cubicBezTo>
                    <a:pt x="6154" y="791"/>
                    <a:pt x="6230" y="770"/>
                    <a:pt x="6304" y="770"/>
                  </a:cubicBezTo>
                  <a:close/>
                  <a:moveTo>
                    <a:pt x="6249" y="2423"/>
                  </a:moveTo>
                  <a:cubicBezTo>
                    <a:pt x="7067" y="2423"/>
                    <a:pt x="7748" y="3312"/>
                    <a:pt x="7373" y="4148"/>
                  </a:cubicBezTo>
                  <a:cubicBezTo>
                    <a:pt x="7184" y="4619"/>
                    <a:pt x="6731" y="4914"/>
                    <a:pt x="6251" y="4914"/>
                  </a:cubicBezTo>
                  <a:cubicBezTo>
                    <a:pt x="6089" y="4914"/>
                    <a:pt x="5925" y="4881"/>
                    <a:pt x="5766" y="4809"/>
                  </a:cubicBezTo>
                  <a:cubicBezTo>
                    <a:pt x="5136" y="4557"/>
                    <a:pt x="4852" y="3707"/>
                    <a:pt x="5230" y="3045"/>
                  </a:cubicBezTo>
                  <a:cubicBezTo>
                    <a:pt x="5325" y="2856"/>
                    <a:pt x="5482" y="2699"/>
                    <a:pt x="5640" y="2604"/>
                  </a:cubicBezTo>
                  <a:cubicBezTo>
                    <a:pt x="5766" y="2541"/>
                    <a:pt x="5892" y="2510"/>
                    <a:pt x="6018" y="2447"/>
                  </a:cubicBezTo>
                  <a:cubicBezTo>
                    <a:pt x="6096" y="2431"/>
                    <a:pt x="6173" y="2423"/>
                    <a:pt x="6249" y="2423"/>
                  </a:cubicBezTo>
                  <a:close/>
                  <a:moveTo>
                    <a:pt x="4852" y="5156"/>
                  </a:moveTo>
                  <a:cubicBezTo>
                    <a:pt x="5041" y="5377"/>
                    <a:pt x="5293" y="5534"/>
                    <a:pt x="5577" y="5597"/>
                  </a:cubicBezTo>
                  <a:lnTo>
                    <a:pt x="3939" y="8243"/>
                  </a:lnTo>
                  <a:lnTo>
                    <a:pt x="2962" y="8243"/>
                  </a:lnTo>
                  <a:lnTo>
                    <a:pt x="4852" y="5156"/>
                  </a:lnTo>
                  <a:close/>
                  <a:moveTo>
                    <a:pt x="7719" y="5187"/>
                  </a:moveTo>
                  <a:lnTo>
                    <a:pt x="9610" y="8243"/>
                  </a:lnTo>
                  <a:lnTo>
                    <a:pt x="8633" y="8243"/>
                  </a:lnTo>
                  <a:lnTo>
                    <a:pt x="7026" y="5597"/>
                  </a:lnTo>
                  <a:cubicBezTo>
                    <a:pt x="7310" y="5503"/>
                    <a:pt x="7530" y="5377"/>
                    <a:pt x="7719" y="5187"/>
                  </a:cubicBezTo>
                  <a:close/>
                  <a:moveTo>
                    <a:pt x="6333" y="6007"/>
                  </a:moveTo>
                  <a:lnTo>
                    <a:pt x="7688" y="8275"/>
                  </a:lnTo>
                  <a:lnTo>
                    <a:pt x="7467" y="8275"/>
                  </a:lnTo>
                  <a:lnTo>
                    <a:pt x="7467" y="8243"/>
                  </a:lnTo>
                  <a:cubicBezTo>
                    <a:pt x="7373" y="7960"/>
                    <a:pt x="7215" y="7771"/>
                    <a:pt x="6995" y="7613"/>
                  </a:cubicBezTo>
                  <a:cubicBezTo>
                    <a:pt x="6783" y="7462"/>
                    <a:pt x="6545" y="7391"/>
                    <a:pt x="6310" y="7391"/>
                  </a:cubicBezTo>
                  <a:cubicBezTo>
                    <a:pt x="5812" y="7391"/>
                    <a:pt x="5329" y="7708"/>
                    <a:pt x="5136" y="8243"/>
                  </a:cubicBezTo>
                  <a:lnTo>
                    <a:pt x="4947" y="8243"/>
                  </a:lnTo>
                  <a:lnTo>
                    <a:pt x="6333" y="6007"/>
                  </a:lnTo>
                  <a:close/>
                  <a:moveTo>
                    <a:pt x="6274" y="8212"/>
                  </a:moveTo>
                  <a:cubicBezTo>
                    <a:pt x="6325" y="8212"/>
                    <a:pt x="6377" y="8222"/>
                    <a:pt x="6428" y="8243"/>
                  </a:cubicBezTo>
                  <a:cubicBezTo>
                    <a:pt x="6585" y="8306"/>
                    <a:pt x="6680" y="8495"/>
                    <a:pt x="6680" y="8653"/>
                  </a:cubicBezTo>
                  <a:cubicBezTo>
                    <a:pt x="6704" y="8901"/>
                    <a:pt x="6515" y="9071"/>
                    <a:pt x="6295" y="9071"/>
                  </a:cubicBezTo>
                  <a:cubicBezTo>
                    <a:pt x="6235" y="9071"/>
                    <a:pt x="6173" y="9058"/>
                    <a:pt x="6113" y="9031"/>
                  </a:cubicBezTo>
                  <a:cubicBezTo>
                    <a:pt x="5924" y="8968"/>
                    <a:pt x="5798" y="8716"/>
                    <a:pt x="5892" y="8495"/>
                  </a:cubicBezTo>
                  <a:cubicBezTo>
                    <a:pt x="5941" y="8326"/>
                    <a:pt x="6101" y="8212"/>
                    <a:pt x="6274" y="8212"/>
                  </a:cubicBezTo>
                  <a:close/>
                  <a:moveTo>
                    <a:pt x="3435" y="9063"/>
                  </a:moveTo>
                  <a:lnTo>
                    <a:pt x="1891" y="11583"/>
                  </a:lnTo>
                  <a:cubicBezTo>
                    <a:pt x="1576" y="11205"/>
                    <a:pt x="1513" y="10606"/>
                    <a:pt x="1796" y="10165"/>
                  </a:cubicBezTo>
                  <a:lnTo>
                    <a:pt x="2458" y="9063"/>
                  </a:lnTo>
                  <a:close/>
                  <a:moveTo>
                    <a:pt x="10145" y="9063"/>
                  </a:moveTo>
                  <a:lnTo>
                    <a:pt x="10807" y="10165"/>
                  </a:lnTo>
                  <a:cubicBezTo>
                    <a:pt x="11027" y="10606"/>
                    <a:pt x="10996" y="11205"/>
                    <a:pt x="10681" y="11583"/>
                  </a:cubicBezTo>
                  <a:lnTo>
                    <a:pt x="9169" y="9063"/>
                  </a:lnTo>
                  <a:close/>
                  <a:moveTo>
                    <a:pt x="6256" y="1"/>
                  </a:moveTo>
                  <a:cubicBezTo>
                    <a:pt x="5728" y="1"/>
                    <a:pt x="5259" y="331"/>
                    <a:pt x="5104" y="871"/>
                  </a:cubicBezTo>
                  <a:cubicBezTo>
                    <a:pt x="5041" y="997"/>
                    <a:pt x="5041" y="1123"/>
                    <a:pt x="5041" y="1218"/>
                  </a:cubicBezTo>
                  <a:lnTo>
                    <a:pt x="5041" y="2069"/>
                  </a:lnTo>
                  <a:cubicBezTo>
                    <a:pt x="4317" y="2604"/>
                    <a:pt x="4033" y="3581"/>
                    <a:pt x="4348" y="4431"/>
                  </a:cubicBezTo>
                  <a:cubicBezTo>
                    <a:pt x="4002" y="4998"/>
                    <a:pt x="2836" y="6920"/>
                    <a:pt x="1985" y="8275"/>
                  </a:cubicBezTo>
                  <a:lnTo>
                    <a:pt x="473" y="8275"/>
                  </a:lnTo>
                  <a:cubicBezTo>
                    <a:pt x="284" y="8275"/>
                    <a:pt x="95" y="8432"/>
                    <a:pt x="64" y="8653"/>
                  </a:cubicBezTo>
                  <a:cubicBezTo>
                    <a:pt x="1" y="8874"/>
                    <a:pt x="221" y="9094"/>
                    <a:pt x="442" y="9094"/>
                  </a:cubicBezTo>
                  <a:lnTo>
                    <a:pt x="1418" y="9094"/>
                  </a:lnTo>
                  <a:lnTo>
                    <a:pt x="1009" y="9787"/>
                  </a:lnTo>
                  <a:cubicBezTo>
                    <a:pt x="599" y="10417"/>
                    <a:pt x="599" y="11236"/>
                    <a:pt x="946" y="11866"/>
                  </a:cubicBezTo>
                  <a:cubicBezTo>
                    <a:pt x="1103" y="12182"/>
                    <a:pt x="1387" y="12465"/>
                    <a:pt x="1702" y="12654"/>
                  </a:cubicBezTo>
                  <a:cubicBezTo>
                    <a:pt x="1761" y="12694"/>
                    <a:pt x="1827" y="12711"/>
                    <a:pt x="1893" y="12711"/>
                  </a:cubicBezTo>
                  <a:cubicBezTo>
                    <a:pt x="2037" y="12711"/>
                    <a:pt x="2182" y="12626"/>
                    <a:pt x="2269" y="12497"/>
                  </a:cubicBezTo>
                  <a:lnTo>
                    <a:pt x="4348" y="9094"/>
                  </a:lnTo>
                  <a:lnTo>
                    <a:pt x="5041" y="9094"/>
                  </a:lnTo>
                  <a:cubicBezTo>
                    <a:pt x="5167" y="9504"/>
                    <a:pt x="5482" y="9787"/>
                    <a:pt x="5829" y="9882"/>
                  </a:cubicBezTo>
                  <a:cubicBezTo>
                    <a:pt x="5961" y="9928"/>
                    <a:pt x="6096" y="9950"/>
                    <a:pt x="6227" y="9950"/>
                  </a:cubicBezTo>
                  <a:cubicBezTo>
                    <a:pt x="6628" y="9950"/>
                    <a:pt x="7002" y="9749"/>
                    <a:pt x="7215" y="9441"/>
                  </a:cubicBezTo>
                  <a:cubicBezTo>
                    <a:pt x="7310" y="9346"/>
                    <a:pt x="7373" y="9189"/>
                    <a:pt x="7373" y="9189"/>
                  </a:cubicBezTo>
                  <a:lnTo>
                    <a:pt x="8097" y="9189"/>
                  </a:lnTo>
                  <a:lnTo>
                    <a:pt x="10145" y="12528"/>
                  </a:lnTo>
                  <a:cubicBezTo>
                    <a:pt x="10207" y="12673"/>
                    <a:pt x="10337" y="12750"/>
                    <a:pt x="10473" y="12750"/>
                  </a:cubicBezTo>
                  <a:cubicBezTo>
                    <a:pt x="10544" y="12750"/>
                    <a:pt x="10616" y="12729"/>
                    <a:pt x="10681" y="12686"/>
                  </a:cubicBezTo>
                  <a:cubicBezTo>
                    <a:pt x="11657" y="12119"/>
                    <a:pt x="11972" y="10795"/>
                    <a:pt x="11405" y="9850"/>
                  </a:cubicBezTo>
                  <a:lnTo>
                    <a:pt x="10996" y="9189"/>
                  </a:lnTo>
                  <a:lnTo>
                    <a:pt x="12288" y="9189"/>
                  </a:lnTo>
                  <a:cubicBezTo>
                    <a:pt x="12508" y="9189"/>
                    <a:pt x="12697" y="9031"/>
                    <a:pt x="12729" y="8842"/>
                  </a:cubicBezTo>
                  <a:cubicBezTo>
                    <a:pt x="12855" y="8432"/>
                    <a:pt x="12666" y="8243"/>
                    <a:pt x="12382" y="8243"/>
                  </a:cubicBezTo>
                  <a:lnTo>
                    <a:pt x="10555" y="8243"/>
                  </a:lnTo>
                  <a:lnTo>
                    <a:pt x="8192" y="4368"/>
                  </a:lnTo>
                  <a:cubicBezTo>
                    <a:pt x="8507" y="3549"/>
                    <a:pt x="8255" y="2573"/>
                    <a:pt x="7499" y="2005"/>
                  </a:cubicBezTo>
                  <a:lnTo>
                    <a:pt x="7499" y="1218"/>
                  </a:lnTo>
                  <a:cubicBezTo>
                    <a:pt x="7499" y="682"/>
                    <a:pt x="7152" y="210"/>
                    <a:pt x="6617" y="52"/>
                  </a:cubicBezTo>
                  <a:cubicBezTo>
                    <a:pt x="6495" y="18"/>
                    <a:pt x="6374" y="1"/>
                    <a:pt x="6256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3" name="Google Shape;1033;p33"/>
          <p:cNvGrpSpPr/>
          <p:nvPr/>
        </p:nvGrpSpPr>
        <p:grpSpPr>
          <a:xfrm>
            <a:off x="3781225" y="1363254"/>
            <a:ext cx="4911560" cy="885226"/>
            <a:chOff x="3781225" y="1363254"/>
            <a:chExt cx="4911560" cy="885226"/>
          </a:xfrm>
        </p:grpSpPr>
        <p:sp>
          <p:nvSpPr>
            <p:cNvPr id="1034" name="Google Shape;1034;p33"/>
            <p:cNvSpPr/>
            <p:nvPr/>
          </p:nvSpPr>
          <p:spPr>
            <a:xfrm>
              <a:off x="3781225" y="1363254"/>
              <a:ext cx="2926521" cy="885226"/>
            </a:xfrm>
            <a:custGeom>
              <a:rect b="b" l="l" r="r" t="t"/>
              <a:pathLst>
                <a:path extrusionOk="0" h="8645" w="28580">
                  <a:moveTo>
                    <a:pt x="4322" y="1"/>
                  </a:moveTo>
                  <a:cubicBezTo>
                    <a:pt x="1934" y="1"/>
                    <a:pt x="0" y="1933"/>
                    <a:pt x="0" y="4323"/>
                  </a:cubicBezTo>
                  <a:cubicBezTo>
                    <a:pt x="0" y="5244"/>
                    <a:pt x="288" y="6107"/>
                    <a:pt x="784" y="6810"/>
                  </a:cubicBezTo>
                  <a:cubicBezTo>
                    <a:pt x="1566" y="7921"/>
                    <a:pt x="2855" y="8645"/>
                    <a:pt x="4322" y="8645"/>
                  </a:cubicBezTo>
                  <a:lnTo>
                    <a:pt x="7455" y="8645"/>
                  </a:lnTo>
                  <a:cubicBezTo>
                    <a:pt x="7386" y="8555"/>
                    <a:pt x="7306" y="8476"/>
                    <a:pt x="7227" y="8397"/>
                  </a:cubicBezTo>
                  <a:lnTo>
                    <a:pt x="7188" y="8357"/>
                  </a:lnTo>
                  <a:cubicBezTo>
                    <a:pt x="7029" y="8198"/>
                    <a:pt x="6870" y="8060"/>
                    <a:pt x="6692" y="7931"/>
                  </a:cubicBezTo>
                  <a:cubicBezTo>
                    <a:pt x="5988" y="7435"/>
                    <a:pt x="5145" y="7167"/>
                    <a:pt x="4273" y="7158"/>
                  </a:cubicBezTo>
                  <a:lnTo>
                    <a:pt x="4233" y="7158"/>
                  </a:lnTo>
                  <a:cubicBezTo>
                    <a:pt x="3777" y="7148"/>
                    <a:pt x="3341" y="7019"/>
                    <a:pt x="2965" y="6810"/>
                  </a:cubicBezTo>
                  <a:cubicBezTo>
                    <a:pt x="2082" y="6315"/>
                    <a:pt x="1478" y="5373"/>
                    <a:pt x="1478" y="4323"/>
                  </a:cubicBezTo>
                  <a:cubicBezTo>
                    <a:pt x="1487" y="2756"/>
                    <a:pt x="2756" y="1488"/>
                    <a:pt x="4322" y="1488"/>
                  </a:cubicBezTo>
                  <a:cubicBezTo>
                    <a:pt x="5839" y="1488"/>
                    <a:pt x="7118" y="2737"/>
                    <a:pt x="7148" y="4253"/>
                  </a:cubicBezTo>
                  <a:lnTo>
                    <a:pt x="7148" y="4283"/>
                  </a:lnTo>
                  <a:cubicBezTo>
                    <a:pt x="7168" y="5165"/>
                    <a:pt x="7425" y="6008"/>
                    <a:pt x="7921" y="6711"/>
                  </a:cubicBezTo>
                  <a:cubicBezTo>
                    <a:pt x="7941" y="6741"/>
                    <a:pt x="7961" y="6771"/>
                    <a:pt x="7990" y="6810"/>
                  </a:cubicBezTo>
                  <a:cubicBezTo>
                    <a:pt x="8040" y="6880"/>
                    <a:pt x="8100" y="6949"/>
                    <a:pt x="8159" y="7019"/>
                  </a:cubicBezTo>
                  <a:cubicBezTo>
                    <a:pt x="8218" y="7088"/>
                    <a:pt x="8287" y="7158"/>
                    <a:pt x="8347" y="7227"/>
                  </a:cubicBezTo>
                  <a:cubicBezTo>
                    <a:pt x="8466" y="7336"/>
                    <a:pt x="8585" y="7445"/>
                    <a:pt x="8714" y="7544"/>
                  </a:cubicBezTo>
                  <a:cubicBezTo>
                    <a:pt x="9408" y="7079"/>
                    <a:pt x="10241" y="6810"/>
                    <a:pt x="11133" y="6810"/>
                  </a:cubicBezTo>
                  <a:cubicBezTo>
                    <a:pt x="12590" y="6810"/>
                    <a:pt x="13889" y="7535"/>
                    <a:pt x="14672" y="8645"/>
                  </a:cubicBezTo>
                  <a:lnTo>
                    <a:pt x="24267" y="8645"/>
                  </a:lnTo>
                  <a:cubicBezTo>
                    <a:pt x="26647" y="8645"/>
                    <a:pt x="28580" y="6711"/>
                    <a:pt x="28580" y="4323"/>
                  </a:cubicBezTo>
                  <a:cubicBezTo>
                    <a:pt x="28580" y="1933"/>
                    <a:pt x="26647" y="1"/>
                    <a:pt x="242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33"/>
            <p:cNvSpPr txBox="1"/>
            <p:nvPr/>
          </p:nvSpPr>
          <p:spPr>
            <a:xfrm>
              <a:off x="4928725" y="1363667"/>
              <a:ext cx="1702800" cy="88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Neptune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36" name="Google Shape;1036;p33"/>
            <p:cNvSpPr txBox="1"/>
            <p:nvPr/>
          </p:nvSpPr>
          <p:spPr>
            <a:xfrm>
              <a:off x="6837885" y="1435361"/>
              <a:ext cx="1854900" cy="68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Neptune is the fourth-largest planet in the Solar System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37" name="Google Shape;1037;p33"/>
            <p:cNvSpPr/>
            <p:nvPr/>
          </p:nvSpPr>
          <p:spPr>
            <a:xfrm>
              <a:off x="4050088" y="1629609"/>
              <a:ext cx="345874" cy="352544"/>
            </a:xfrm>
            <a:custGeom>
              <a:rect b="b" l="l" r="r" t="t"/>
              <a:pathLst>
                <a:path extrusionOk="0" h="12686" w="12446">
                  <a:moveTo>
                    <a:pt x="6176" y="808"/>
                  </a:moveTo>
                  <a:cubicBezTo>
                    <a:pt x="6428" y="808"/>
                    <a:pt x="6554" y="997"/>
                    <a:pt x="6554" y="1249"/>
                  </a:cubicBezTo>
                  <a:cubicBezTo>
                    <a:pt x="6554" y="1497"/>
                    <a:pt x="6359" y="1667"/>
                    <a:pt x="6153" y="1667"/>
                  </a:cubicBezTo>
                  <a:cubicBezTo>
                    <a:pt x="6097" y="1667"/>
                    <a:pt x="6041" y="1654"/>
                    <a:pt x="5987" y="1627"/>
                  </a:cubicBezTo>
                  <a:cubicBezTo>
                    <a:pt x="5829" y="1564"/>
                    <a:pt x="5735" y="1438"/>
                    <a:pt x="5735" y="1249"/>
                  </a:cubicBezTo>
                  <a:cubicBezTo>
                    <a:pt x="5766" y="997"/>
                    <a:pt x="5924" y="808"/>
                    <a:pt x="6176" y="808"/>
                  </a:cubicBezTo>
                  <a:close/>
                  <a:moveTo>
                    <a:pt x="1986" y="2541"/>
                  </a:moveTo>
                  <a:lnTo>
                    <a:pt x="3088" y="5755"/>
                  </a:lnTo>
                  <a:lnTo>
                    <a:pt x="946" y="5755"/>
                  </a:lnTo>
                  <a:lnTo>
                    <a:pt x="1986" y="2541"/>
                  </a:lnTo>
                  <a:close/>
                  <a:moveTo>
                    <a:pt x="10303" y="2541"/>
                  </a:moveTo>
                  <a:lnTo>
                    <a:pt x="11374" y="5755"/>
                  </a:lnTo>
                  <a:lnTo>
                    <a:pt x="9200" y="5755"/>
                  </a:lnTo>
                  <a:lnTo>
                    <a:pt x="10303" y="2541"/>
                  </a:lnTo>
                  <a:close/>
                  <a:moveTo>
                    <a:pt x="3183" y="6605"/>
                  </a:moveTo>
                  <a:cubicBezTo>
                    <a:pt x="3025" y="7109"/>
                    <a:pt x="2584" y="7424"/>
                    <a:pt x="2049" y="7424"/>
                  </a:cubicBezTo>
                  <a:cubicBezTo>
                    <a:pt x="1481" y="7424"/>
                    <a:pt x="1040" y="7078"/>
                    <a:pt x="851" y="6605"/>
                  </a:cubicBezTo>
                  <a:close/>
                  <a:moveTo>
                    <a:pt x="11437" y="6605"/>
                  </a:moveTo>
                  <a:cubicBezTo>
                    <a:pt x="11279" y="7109"/>
                    <a:pt x="10870" y="7424"/>
                    <a:pt x="10303" y="7424"/>
                  </a:cubicBezTo>
                  <a:cubicBezTo>
                    <a:pt x="9767" y="7424"/>
                    <a:pt x="9326" y="7078"/>
                    <a:pt x="9137" y="6605"/>
                  </a:cubicBezTo>
                  <a:close/>
                  <a:moveTo>
                    <a:pt x="6617" y="2415"/>
                  </a:moveTo>
                  <a:lnTo>
                    <a:pt x="6617" y="8558"/>
                  </a:lnTo>
                  <a:lnTo>
                    <a:pt x="5766" y="8558"/>
                  </a:lnTo>
                  <a:lnTo>
                    <a:pt x="5766" y="2415"/>
                  </a:lnTo>
                  <a:cubicBezTo>
                    <a:pt x="5908" y="2462"/>
                    <a:pt x="6050" y="2486"/>
                    <a:pt x="6191" y="2486"/>
                  </a:cubicBezTo>
                  <a:cubicBezTo>
                    <a:pt x="6333" y="2486"/>
                    <a:pt x="6475" y="2462"/>
                    <a:pt x="6617" y="2415"/>
                  </a:cubicBezTo>
                  <a:close/>
                  <a:moveTo>
                    <a:pt x="8255" y="9346"/>
                  </a:moveTo>
                  <a:lnTo>
                    <a:pt x="8255" y="10165"/>
                  </a:lnTo>
                  <a:lnTo>
                    <a:pt x="4128" y="10165"/>
                  </a:lnTo>
                  <a:lnTo>
                    <a:pt x="4128" y="9346"/>
                  </a:lnTo>
                  <a:close/>
                  <a:moveTo>
                    <a:pt x="9074" y="11016"/>
                  </a:moveTo>
                  <a:lnTo>
                    <a:pt x="9074" y="11835"/>
                  </a:lnTo>
                  <a:lnTo>
                    <a:pt x="3309" y="11835"/>
                  </a:lnTo>
                  <a:lnTo>
                    <a:pt x="3309" y="11016"/>
                  </a:lnTo>
                  <a:close/>
                  <a:moveTo>
                    <a:pt x="6265" y="1"/>
                  </a:moveTo>
                  <a:cubicBezTo>
                    <a:pt x="5747" y="1"/>
                    <a:pt x="5253" y="326"/>
                    <a:pt x="5073" y="840"/>
                  </a:cubicBezTo>
                  <a:lnTo>
                    <a:pt x="1292" y="840"/>
                  </a:lnTo>
                  <a:cubicBezTo>
                    <a:pt x="1103" y="840"/>
                    <a:pt x="914" y="997"/>
                    <a:pt x="851" y="1186"/>
                  </a:cubicBezTo>
                  <a:cubicBezTo>
                    <a:pt x="820" y="1438"/>
                    <a:pt x="1009" y="1659"/>
                    <a:pt x="1261" y="1659"/>
                  </a:cubicBezTo>
                  <a:lnTo>
                    <a:pt x="1481" y="1659"/>
                  </a:lnTo>
                  <a:cubicBezTo>
                    <a:pt x="30" y="6044"/>
                    <a:pt x="1" y="6133"/>
                    <a:pt x="1" y="6133"/>
                  </a:cubicBezTo>
                  <a:lnTo>
                    <a:pt x="1" y="6133"/>
                  </a:lnTo>
                  <a:cubicBezTo>
                    <a:pt x="1" y="6133"/>
                    <a:pt x="1" y="6133"/>
                    <a:pt x="1" y="6133"/>
                  </a:cubicBezTo>
                  <a:lnTo>
                    <a:pt x="1" y="6196"/>
                  </a:lnTo>
                  <a:cubicBezTo>
                    <a:pt x="1" y="6479"/>
                    <a:pt x="64" y="6763"/>
                    <a:pt x="158" y="6983"/>
                  </a:cubicBezTo>
                  <a:cubicBezTo>
                    <a:pt x="464" y="7784"/>
                    <a:pt x="1229" y="8250"/>
                    <a:pt x="2042" y="8250"/>
                  </a:cubicBezTo>
                  <a:cubicBezTo>
                    <a:pt x="2317" y="8250"/>
                    <a:pt x="2597" y="8197"/>
                    <a:pt x="2868" y="8086"/>
                  </a:cubicBezTo>
                  <a:cubicBezTo>
                    <a:pt x="3403" y="7865"/>
                    <a:pt x="3844" y="7393"/>
                    <a:pt x="4033" y="6794"/>
                  </a:cubicBezTo>
                  <a:cubicBezTo>
                    <a:pt x="4128" y="6542"/>
                    <a:pt x="4159" y="6290"/>
                    <a:pt x="4128" y="6164"/>
                  </a:cubicBezTo>
                  <a:lnTo>
                    <a:pt x="4128" y="6038"/>
                  </a:lnTo>
                  <a:cubicBezTo>
                    <a:pt x="4128" y="6007"/>
                    <a:pt x="2679" y="1659"/>
                    <a:pt x="2679" y="1627"/>
                  </a:cubicBezTo>
                  <a:lnTo>
                    <a:pt x="4978" y="1627"/>
                  </a:lnTo>
                  <a:lnTo>
                    <a:pt x="4978" y="8527"/>
                  </a:lnTo>
                  <a:lnTo>
                    <a:pt x="3781" y="8527"/>
                  </a:lnTo>
                  <a:cubicBezTo>
                    <a:pt x="3529" y="8527"/>
                    <a:pt x="3340" y="8716"/>
                    <a:pt x="3340" y="8968"/>
                  </a:cubicBezTo>
                  <a:lnTo>
                    <a:pt x="3340" y="10165"/>
                  </a:lnTo>
                  <a:lnTo>
                    <a:pt x="2931" y="10165"/>
                  </a:lnTo>
                  <a:cubicBezTo>
                    <a:pt x="2710" y="10165"/>
                    <a:pt x="2521" y="10386"/>
                    <a:pt x="2521" y="10606"/>
                  </a:cubicBezTo>
                  <a:lnTo>
                    <a:pt x="2521" y="12245"/>
                  </a:lnTo>
                  <a:cubicBezTo>
                    <a:pt x="2521" y="12497"/>
                    <a:pt x="2710" y="12686"/>
                    <a:pt x="2931" y="12686"/>
                  </a:cubicBezTo>
                  <a:lnTo>
                    <a:pt x="9547" y="12686"/>
                  </a:lnTo>
                  <a:cubicBezTo>
                    <a:pt x="9673" y="12686"/>
                    <a:pt x="9767" y="12654"/>
                    <a:pt x="9830" y="12560"/>
                  </a:cubicBezTo>
                  <a:cubicBezTo>
                    <a:pt x="9925" y="12497"/>
                    <a:pt x="9956" y="12371"/>
                    <a:pt x="9956" y="12308"/>
                  </a:cubicBezTo>
                  <a:lnTo>
                    <a:pt x="9956" y="10638"/>
                  </a:lnTo>
                  <a:cubicBezTo>
                    <a:pt x="9956" y="10417"/>
                    <a:pt x="9767" y="10228"/>
                    <a:pt x="9515" y="10228"/>
                  </a:cubicBezTo>
                  <a:lnTo>
                    <a:pt x="9137" y="10228"/>
                  </a:lnTo>
                  <a:lnTo>
                    <a:pt x="9137" y="8968"/>
                  </a:lnTo>
                  <a:cubicBezTo>
                    <a:pt x="9137" y="8716"/>
                    <a:pt x="8917" y="8527"/>
                    <a:pt x="8696" y="8527"/>
                  </a:cubicBezTo>
                  <a:lnTo>
                    <a:pt x="7467" y="8527"/>
                  </a:lnTo>
                  <a:lnTo>
                    <a:pt x="7467" y="1627"/>
                  </a:lnTo>
                  <a:lnTo>
                    <a:pt x="9799" y="1627"/>
                  </a:lnTo>
                  <a:cubicBezTo>
                    <a:pt x="9799" y="1659"/>
                    <a:pt x="8350" y="6038"/>
                    <a:pt x="8350" y="6070"/>
                  </a:cubicBezTo>
                  <a:lnTo>
                    <a:pt x="8350" y="6164"/>
                  </a:lnTo>
                  <a:lnTo>
                    <a:pt x="8350" y="6227"/>
                  </a:lnTo>
                  <a:cubicBezTo>
                    <a:pt x="8350" y="6952"/>
                    <a:pt x="8696" y="7550"/>
                    <a:pt x="9232" y="7928"/>
                  </a:cubicBezTo>
                  <a:cubicBezTo>
                    <a:pt x="9601" y="8178"/>
                    <a:pt x="10011" y="8295"/>
                    <a:pt x="10411" y="8295"/>
                  </a:cubicBezTo>
                  <a:cubicBezTo>
                    <a:pt x="11275" y="8295"/>
                    <a:pt x="12092" y="7751"/>
                    <a:pt x="12351" y="6826"/>
                  </a:cubicBezTo>
                  <a:cubicBezTo>
                    <a:pt x="12382" y="6637"/>
                    <a:pt x="12445" y="6448"/>
                    <a:pt x="12445" y="6227"/>
                  </a:cubicBezTo>
                  <a:cubicBezTo>
                    <a:pt x="12382" y="6164"/>
                    <a:pt x="12351" y="6133"/>
                    <a:pt x="12351" y="6070"/>
                  </a:cubicBezTo>
                  <a:lnTo>
                    <a:pt x="10901" y="1659"/>
                  </a:lnTo>
                  <a:lnTo>
                    <a:pt x="11153" y="1659"/>
                  </a:lnTo>
                  <a:cubicBezTo>
                    <a:pt x="11342" y="1659"/>
                    <a:pt x="11532" y="1501"/>
                    <a:pt x="11563" y="1312"/>
                  </a:cubicBezTo>
                  <a:cubicBezTo>
                    <a:pt x="11626" y="1092"/>
                    <a:pt x="11406" y="840"/>
                    <a:pt x="11185" y="840"/>
                  </a:cubicBezTo>
                  <a:lnTo>
                    <a:pt x="7404" y="840"/>
                  </a:lnTo>
                  <a:cubicBezTo>
                    <a:pt x="7278" y="462"/>
                    <a:pt x="6963" y="178"/>
                    <a:pt x="6617" y="52"/>
                  </a:cubicBezTo>
                  <a:cubicBezTo>
                    <a:pt x="6501" y="17"/>
                    <a:pt x="6382" y="1"/>
                    <a:pt x="6265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33"/>
            <p:cNvSpPr/>
            <p:nvPr/>
          </p:nvSpPr>
          <p:spPr>
            <a:xfrm rot="771817">
              <a:off x="6281469" y="1479336"/>
              <a:ext cx="399653" cy="401192"/>
            </a:xfrm>
            <a:custGeom>
              <a:rect b="b" l="l" r="r" t="t"/>
              <a:pathLst>
                <a:path extrusionOk="0" h="19724" w="19663">
                  <a:moveTo>
                    <a:pt x="1311" y="1"/>
                  </a:moveTo>
                  <a:lnTo>
                    <a:pt x="1037" y="31"/>
                  </a:lnTo>
                  <a:lnTo>
                    <a:pt x="580" y="214"/>
                  </a:lnTo>
                  <a:lnTo>
                    <a:pt x="214" y="580"/>
                  </a:lnTo>
                  <a:lnTo>
                    <a:pt x="31" y="1037"/>
                  </a:lnTo>
                  <a:lnTo>
                    <a:pt x="1" y="1312"/>
                  </a:lnTo>
                  <a:lnTo>
                    <a:pt x="31" y="1586"/>
                  </a:lnTo>
                  <a:lnTo>
                    <a:pt x="214" y="2043"/>
                  </a:lnTo>
                  <a:lnTo>
                    <a:pt x="580" y="2378"/>
                  </a:lnTo>
                  <a:lnTo>
                    <a:pt x="1037" y="2592"/>
                  </a:lnTo>
                  <a:lnTo>
                    <a:pt x="1311" y="2592"/>
                  </a:lnTo>
                  <a:lnTo>
                    <a:pt x="2104" y="2622"/>
                  </a:lnTo>
                  <a:lnTo>
                    <a:pt x="3720" y="2775"/>
                  </a:lnTo>
                  <a:lnTo>
                    <a:pt x="5244" y="3080"/>
                  </a:lnTo>
                  <a:lnTo>
                    <a:pt x="6737" y="3567"/>
                  </a:lnTo>
                  <a:lnTo>
                    <a:pt x="8170" y="4146"/>
                  </a:lnTo>
                  <a:lnTo>
                    <a:pt x="9511" y="4878"/>
                  </a:lnTo>
                  <a:lnTo>
                    <a:pt x="10761" y="5732"/>
                  </a:lnTo>
                  <a:lnTo>
                    <a:pt x="11950" y="6707"/>
                  </a:lnTo>
                  <a:lnTo>
                    <a:pt x="13017" y="7774"/>
                  </a:lnTo>
                  <a:lnTo>
                    <a:pt x="13992" y="8963"/>
                  </a:lnTo>
                  <a:lnTo>
                    <a:pt x="14846" y="10213"/>
                  </a:lnTo>
                  <a:lnTo>
                    <a:pt x="15547" y="11554"/>
                  </a:lnTo>
                  <a:lnTo>
                    <a:pt x="16157" y="12987"/>
                  </a:lnTo>
                  <a:lnTo>
                    <a:pt x="16614" y="14450"/>
                  </a:lnTo>
                  <a:lnTo>
                    <a:pt x="16949" y="16004"/>
                  </a:lnTo>
                  <a:lnTo>
                    <a:pt x="17102" y="17589"/>
                  </a:lnTo>
                  <a:lnTo>
                    <a:pt x="17132" y="18413"/>
                  </a:lnTo>
                  <a:lnTo>
                    <a:pt x="17132" y="18687"/>
                  </a:lnTo>
                  <a:lnTo>
                    <a:pt x="17315" y="19144"/>
                  </a:lnTo>
                  <a:lnTo>
                    <a:pt x="17681" y="19510"/>
                  </a:lnTo>
                  <a:lnTo>
                    <a:pt x="18138" y="19693"/>
                  </a:lnTo>
                  <a:lnTo>
                    <a:pt x="18413" y="19723"/>
                  </a:lnTo>
                  <a:lnTo>
                    <a:pt x="18687" y="19693"/>
                  </a:lnTo>
                  <a:lnTo>
                    <a:pt x="19144" y="19479"/>
                  </a:lnTo>
                  <a:lnTo>
                    <a:pt x="19479" y="19144"/>
                  </a:lnTo>
                  <a:lnTo>
                    <a:pt x="19662" y="18656"/>
                  </a:lnTo>
                  <a:lnTo>
                    <a:pt x="19662" y="18382"/>
                  </a:lnTo>
                  <a:lnTo>
                    <a:pt x="19662" y="17437"/>
                  </a:lnTo>
                  <a:lnTo>
                    <a:pt x="19479" y="15578"/>
                  </a:lnTo>
                  <a:lnTo>
                    <a:pt x="19083" y="13779"/>
                  </a:lnTo>
                  <a:lnTo>
                    <a:pt x="18565" y="12072"/>
                  </a:lnTo>
                  <a:lnTo>
                    <a:pt x="17864" y="10426"/>
                  </a:lnTo>
                  <a:lnTo>
                    <a:pt x="17010" y="8841"/>
                  </a:lnTo>
                  <a:lnTo>
                    <a:pt x="16035" y="7378"/>
                  </a:lnTo>
                  <a:lnTo>
                    <a:pt x="14907" y="6036"/>
                  </a:lnTo>
                  <a:lnTo>
                    <a:pt x="13657" y="4787"/>
                  </a:lnTo>
                  <a:lnTo>
                    <a:pt x="12285" y="3659"/>
                  </a:lnTo>
                  <a:lnTo>
                    <a:pt x="10822" y="2653"/>
                  </a:lnTo>
                  <a:lnTo>
                    <a:pt x="9268" y="1799"/>
                  </a:lnTo>
                  <a:lnTo>
                    <a:pt x="7621" y="1129"/>
                  </a:lnTo>
                  <a:lnTo>
                    <a:pt x="5884" y="580"/>
                  </a:lnTo>
                  <a:lnTo>
                    <a:pt x="4116" y="214"/>
                  </a:lnTo>
                  <a:lnTo>
                    <a:pt x="2256" y="31"/>
                  </a:lnTo>
                  <a:lnTo>
                    <a:pt x="1311" y="1"/>
                  </a:lnTo>
                  <a:close/>
                </a:path>
              </a:pathLst>
            </a:custGeom>
            <a:solidFill>
              <a:schemeClr val="lt1"/>
            </a:solidFill>
            <a:ln cap="flat" cmpd="sng" w="9900">
              <a:solidFill>
                <a:schemeClr val="dk1"/>
              </a:solidFill>
              <a:prstDash val="solid"/>
              <a:miter lim="30483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9" name="Google Shape;1039;p33"/>
          <p:cNvGrpSpPr/>
          <p:nvPr/>
        </p:nvGrpSpPr>
        <p:grpSpPr>
          <a:xfrm>
            <a:off x="457200" y="2062197"/>
            <a:ext cx="4906670" cy="885648"/>
            <a:chOff x="457200" y="2062197"/>
            <a:chExt cx="4906670" cy="885648"/>
          </a:xfrm>
        </p:grpSpPr>
        <p:sp>
          <p:nvSpPr>
            <p:cNvPr id="1040" name="Google Shape;1040;p33"/>
            <p:cNvSpPr/>
            <p:nvPr/>
          </p:nvSpPr>
          <p:spPr>
            <a:xfrm>
              <a:off x="4673506" y="2062619"/>
              <a:ext cx="690364" cy="885226"/>
            </a:xfrm>
            <a:custGeom>
              <a:rect b="b" l="l" r="r" t="t"/>
              <a:pathLst>
                <a:path extrusionOk="0" h="8645" w="6742">
                  <a:moveTo>
                    <a:pt x="2419" y="0"/>
                  </a:moveTo>
                  <a:cubicBezTo>
                    <a:pt x="1527" y="0"/>
                    <a:pt x="694" y="278"/>
                    <a:pt x="0" y="744"/>
                  </a:cubicBezTo>
                  <a:cubicBezTo>
                    <a:pt x="650" y="1231"/>
                    <a:pt x="1438" y="1488"/>
                    <a:pt x="2258" y="1488"/>
                  </a:cubicBezTo>
                  <a:cubicBezTo>
                    <a:pt x="2288" y="1488"/>
                    <a:pt x="2319" y="1488"/>
                    <a:pt x="2349" y="1487"/>
                  </a:cubicBezTo>
                  <a:lnTo>
                    <a:pt x="2419" y="1487"/>
                  </a:lnTo>
                  <a:cubicBezTo>
                    <a:pt x="2915" y="1487"/>
                    <a:pt x="3380" y="1617"/>
                    <a:pt x="3787" y="1844"/>
                  </a:cubicBezTo>
                  <a:cubicBezTo>
                    <a:pt x="4699" y="2340"/>
                    <a:pt x="5294" y="3331"/>
                    <a:pt x="5254" y="4452"/>
                  </a:cubicBezTo>
                  <a:cubicBezTo>
                    <a:pt x="5204" y="5492"/>
                    <a:pt x="4580" y="6395"/>
                    <a:pt x="3697" y="6851"/>
                  </a:cubicBezTo>
                  <a:cubicBezTo>
                    <a:pt x="3331" y="7039"/>
                    <a:pt x="2924" y="7148"/>
                    <a:pt x="2508" y="7158"/>
                  </a:cubicBezTo>
                  <a:lnTo>
                    <a:pt x="2340" y="7158"/>
                  </a:lnTo>
                  <a:cubicBezTo>
                    <a:pt x="2311" y="7157"/>
                    <a:pt x="2283" y="7157"/>
                    <a:pt x="2255" y="7157"/>
                  </a:cubicBezTo>
                  <a:cubicBezTo>
                    <a:pt x="1443" y="7157"/>
                    <a:pt x="672" y="7432"/>
                    <a:pt x="29" y="7921"/>
                  </a:cubicBezTo>
                  <a:cubicBezTo>
                    <a:pt x="674" y="8347"/>
                    <a:pt x="1437" y="8615"/>
                    <a:pt x="2260" y="8645"/>
                  </a:cubicBezTo>
                  <a:lnTo>
                    <a:pt x="2419" y="8645"/>
                  </a:lnTo>
                  <a:cubicBezTo>
                    <a:pt x="3866" y="8645"/>
                    <a:pt x="5135" y="7941"/>
                    <a:pt x="5928" y="6851"/>
                  </a:cubicBezTo>
                  <a:cubicBezTo>
                    <a:pt x="6433" y="6137"/>
                    <a:pt x="6741" y="5265"/>
                    <a:pt x="6741" y="4322"/>
                  </a:cubicBezTo>
                  <a:cubicBezTo>
                    <a:pt x="6741" y="3401"/>
                    <a:pt x="6444" y="2538"/>
                    <a:pt x="5958" y="1844"/>
                  </a:cubicBezTo>
                  <a:cubicBezTo>
                    <a:pt x="5175" y="724"/>
                    <a:pt x="3876" y="0"/>
                    <a:pt x="24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33"/>
            <p:cNvSpPr/>
            <p:nvPr/>
          </p:nvSpPr>
          <p:spPr>
            <a:xfrm>
              <a:off x="2436249" y="2062245"/>
              <a:ext cx="2195710" cy="884305"/>
            </a:xfrm>
            <a:custGeom>
              <a:rect b="b" l="l" r="r" t="t"/>
              <a:pathLst>
                <a:path extrusionOk="0" h="8636" w="21443">
                  <a:moveTo>
                    <a:pt x="4323" y="0"/>
                  </a:moveTo>
                  <a:cubicBezTo>
                    <a:pt x="1933" y="0"/>
                    <a:pt x="1" y="1934"/>
                    <a:pt x="1" y="4313"/>
                  </a:cubicBezTo>
                  <a:cubicBezTo>
                    <a:pt x="1" y="4917"/>
                    <a:pt x="120" y="5483"/>
                    <a:pt x="347" y="5998"/>
                  </a:cubicBezTo>
                  <a:cubicBezTo>
                    <a:pt x="1002" y="7554"/>
                    <a:pt x="2538" y="8635"/>
                    <a:pt x="4323" y="8635"/>
                  </a:cubicBezTo>
                  <a:lnTo>
                    <a:pt x="13948" y="8635"/>
                  </a:lnTo>
                  <a:cubicBezTo>
                    <a:pt x="14732" y="7554"/>
                    <a:pt x="16010" y="6841"/>
                    <a:pt x="17457" y="6841"/>
                  </a:cubicBezTo>
                  <a:lnTo>
                    <a:pt x="20580" y="6841"/>
                  </a:lnTo>
                  <a:cubicBezTo>
                    <a:pt x="20610" y="6801"/>
                    <a:pt x="20649" y="6761"/>
                    <a:pt x="20679" y="6722"/>
                  </a:cubicBezTo>
                  <a:cubicBezTo>
                    <a:pt x="21185" y="6038"/>
                    <a:pt x="21433" y="5195"/>
                    <a:pt x="21433" y="4333"/>
                  </a:cubicBezTo>
                  <a:lnTo>
                    <a:pt x="21433" y="4313"/>
                  </a:lnTo>
                  <a:lnTo>
                    <a:pt x="21433" y="4293"/>
                  </a:lnTo>
                  <a:cubicBezTo>
                    <a:pt x="21442" y="3430"/>
                    <a:pt x="21175" y="2598"/>
                    <a:pt x="20669" y="1934"/>
                  </a:cubicBezTo>
                  <a:cubicBezTo>
                    <a:pt x="20640" y="1894"/>
                    <a:pt x="20610" y="1864"/>
                    <a:pt x="20590" y="1835"/>
                  </a:cubicBezTo>
                  <a:lnTo>
                    <a:pt x="17457" y="1835"/>
                  </a:lnTo>
                  <a:cubicBezTo>
                    <a:pt x="15990" y="1835"/>
                    <a:pt x="14701" y="1111"/>
                    <a:pt x="139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33"/>
            <p:cNvSpPr txBox="1"/>
            <p:nvPr/>
          </p:nvSpPr>
          <p:spPr>
            <a:xfrm>
              <a:off x="2512450" y="2062197"/>
              <a:ext cx="1702800" cy="88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Jupiter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43" name="Google Shape;1043;p33"/>
            <p:cNvSpPr txBox="1"/>
            <p:nvPr/>
          </p:nvSpPr>
          <p:spPr>
            <a:xfrm>
              <a:off x="457200" y="2160305"/>
              <a:ext cx="1854900" cy="68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Jupiter is the fifth planet from the Sun and the biggest of them all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44" name="Google Shape;1044;p33"/>
            <p:cNvSpPr/>
            <p:nvPr/>
          </p:nvSpPr>
          <p:spPr>
            <a:xfrm>
              <a:off x="4791326" y="2328957"/>
              <a:ext cx="253945" cy="350237"/>
            </a:xfrm>
            <a:custGeom>
              <a:rect b="b" l="l" r="r" t="t"/>
              <a:pathLst>
                <a:path extrusionOk="0" h="12603" w="9138">
                  <a:moveTo>
                    <a:pt x="5420" y="788"/>
                  </a:moveTo>
                  <a:cubicBezTo>
                    <a:pt x="7026" y="788"/>
                    <a:pt x="8287" y="2080"/>
                    <a:pt x="8287" y="3655"/>
                  </a:cubicBezTo>
                  <a:lnTo>
                    <a:pt x="8287" y="4978"/>
                  </a:lnTo>
                  <a:lnTo>
                    <a:pt x="5829" y="4978"/>
                  </a:lnTo>
                  <a:lnTo>
                    <a:pt x="5829" y="3718"/>
                  </a:lnTo>
                  <a:cubicBezTo>
                    <a:pt x="5829" y="3151"/>
                    <a:pt x="5451" y="2710"/>
                    <a:pt x="4979" y="2521"/>
                  </a:cubicBezTo>
                  <a:lnTo>
                    <a:pt x="4979" y="788"/>
                  </a:lnTo>
                  <a:close/>
                  <a:moveTo>
                    <a:pt x="4159" y="882"/>
                  </a:moveTo>
                  <a:lnTo>
                    <a:pt x="4159" y="2615"/>
                  </a:lnTo>
                  <a:cubicBezTo>
                    <a:pt x="3687" y="2773"/>
                    <a:pt x="3340" y="3245"/>
                    <a:pt x="3340" y="3781"/>
                  </a:cubicBezTo>
                  <a:lnTo>
                    <a:pt x="3340" y="5041"/>
                  </a:lnTo>
                  <a:lnTo>
                    <a:pt x="851" y="5041"/>
                  </a:lnTo>
                  <a:lnTo>
                    <a:pt x="851" y="3749"/>
                  </a:lnTo>
                  <a:cubicBezTo>
                    <a:pt x="851" y="2143"/>
                    <a:pt x="2175" y="882"/>
                    <a:pt x="3781" y="882"/>
                  </a:cubicBezTo>
                  <a:close/>
                  <a:moveTo>
                    <a:pt x="4569" y="3308"/>
                  </a:moveTo>
                  <a:cubicBezTo>
                    <a:pt x="4790" y="3308"/>
                    <a:pt x="4947" y="3497"/>
                    <a:pt x="4947" y="3749"/>
                  </a:cubicBezTo>
                  <a:lnTo>
                    <a:pt x="4947" y="5388"/>
                  </a:lnTo>
                  <a:cubicBezTo>
                    <a:pt x="4947" y="5620"/>
                    <a:pt x="4736" y="5830"/>
                    <a:pt x="4504" y="5830"/>
                  </a:cubicBezTo>
                  <a:cubicBezTo>
                    <a:pt x="4453" y="5830"/>
                    <a:pt x="4400" y="5820"/>
                    <a:pt x="4348" y="5797"/>
                  </a:cubicBezTo>
                  <a:cubicBezTo>
                    <a:pt x="4191" y="5703"/>
                    <a:pt x="4128" y="5608"/>
                    <a:pt x="4128" y="5388"/>
                  </a:cubicBezTo>
                  <a:lnTo>
                    <a:pt x="4128" y="3718"/>
                  </a:lnTo>
                  <a:cubicBezTo>
                    <a:pt x="4159" y="3466"/>
                    <a:pt x="4348" y="3308"/>
                    <a:pt x="4569" y="3308"/>
                  </a:cubicBezTo>
                  <a:close/>
                  <a:moveTo>
                    <a:pt x="8287" y="5797"/>
                  </a:moveTo>
                  <a:lnTo>
                    <a:pt x="8287" y="8948"/>
                  </a:lnTo>
                  <a:cubicBezTo>
                    <a:pt x="8287" y="10554"/>
                    <a:pt x="6995" y="11815"/>
                    <a:pt x="5420" y="11815"/>
                  </a:cubicBezTo>
                  <a:lnTo>
                    <a:pt x="3781" y="11815"/>
                  </a:lnTo>
                  <a:cubicBezTo>
                    <a:pt x="2143" y="11815"/>
                    <a:pt x="883" y="10523"/>
                    <a:pt x="851" y="8948"/>
                  </a:cubicBezTo>
                  <a:lnTo>
                    <a:pt x="851" y="5797"/>
                  </a:lnTo>
                  <a:lnTo>
                    <a:pt x="3403" y="5797"/>
                  </a:lnTo>
                  <a:cubicBezTo>
                    <a:pt x="3498" y="6018"/>
                    <a:pt x="3655" y="6270"/>
                    <a:pt x="3876" y="6427"/>
                  </a:cubicBezTo>
                  <a:cubicBezTo>
                    <a:pt x="4098" y="6579"/>
                    <a:pt x="4340" y="6649"/>
                    <a:pt x="4575" y="6649"/>
                  </a:cubicBezTo>
                  <a:cubicBezTo>
                    <a:pt x="5073" y="6649"/>
                    <a:pt x="5542" y="6332"/>
                    <a:pt x="5735" y="5797"/>
                  </a:cubicBezTo>
                  <a:close/>
                  <a:moveTo>
                    <a:pt x="3750" y="0"/>
                  </a:moveTo>
                  <a:cubicBezTo>
                    <a:pt x="1702" y="0"/>
                    <a:pt x="1" y="1670"/>
                    <a:pt x="1" y="3718"/>
                  </a:cubicBezTo>
                  <a:lnTo>
                    <a:pt x="1" y="8885"/>
                  </a:lnTo>
                  <a:cubicBezTo>
                    <a:pt x="1" y="10932"/>
                    <a:pt x="1639" y="12602"/>
                    <a:pt x="3750" y="12602"/>
                  </a:cubicBezTo>
                  <a:lnTo>
                    <a:pt x="5388" y="12602"/>
                  </a:lnTo>
                  <a:cubicBezTo>
                    <a:pt x="7436" y="12602"/>
                    <a:pt x="9137" y="10964"/>
                    <a:pt x="9074" y="8885"/>
                  </a:cubicBezTo>
                  <a:lnTo>
                    <a:pt x="9074" y="3686"/>
                  </a:lnTo>
                  <a:cubicBezTo>
                    <a:pt x="9137" y="1670"/>
                    <a:pt x="7467" y="0"/>
                    <a:pt x="5388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p33"/>
            <p:cNvSpPr/>
            <p:nvPr/>
          </p:nvSpPr>
          <p:spPr>
            <a:xfrm rot="-5948623">
              <a:off x="2485415" y="2166976"/>
              <a:ext cx="399666" cy="401206"/>
            </a:xfrm>
            <a:custGeom>
              <a:rect b="b" l="l" r="r" t="t"/>
              <a:pathLst>
                <a:path extrusionOk="0" h="19724" w="19663">
                  <a:moveTo>
                    <a:pt x="1311" y="1"/>
                  </a:moveTo>
                  <a:lnTo>
                    <a:pt x="1037" y="31"/>
                  </a:lnTo>
                  <a:lnTo>
                    <a:pt x="580" y="214"/>
                  </a:lnTo>
                  <a:lnTo>
                    <a:pt x="214" y="580"/>
                  </a:lnTo>
                  <a:lnTo>
                    <a:pt x="31" y="1037"/>
                  </a:lnTo>
                  <a:lnTo>
                    <a:pt x="1" y="1312"/>
                  </a:lnTo>
                  <a:lnTo>
                    <a:pt x="31" y="1586"/>
                  </a:lnTo>
                  <a:lnTo>
                    <a:pt x="214" y="2043"/>
                  </a:lnTo>
                  <a:lnTo>
                    <a:pt x="580" y="2378"/>
                  </a:lnTo>
                  <a:lnTo>
                    <a:pt x="1037" y="2592"/>
                  </a:lnTo>
                  <a:lnTo>
                    <a:pt x="1311" y="2592"/>
                  </a:lnTo>
                  <a:lnTo>
                    <a:pt x="2104" y="2622"/>
                  </a:lnTo>
                  <a:lnTo>
                    <a:pt x="3720" y="2775"/>
                  </a:lnTo>
                  <a:lnTo>
                    <a:pt x="5244" y="3080"/>
                  </a:lnTo>
                  <a:lnTo>
                    <a:pt x="6737" y="3567"/>
                  </a:lnTo>
                  <a:lnTo>
                    <a:pt x="8170" y="4146"/>
                  </a:lnTo>
                  <a:lnTo>
                    <a:pt x="9511" y="4878"/>
                  </a:lnTo>
                  <a:lnTo>
                    <a:pt x="10761" y="5732"/>
                  </a:lnTo>
                  <a:lnTo>
                    <a:pt x="11950" y="6707"/>
                  </a:lnTo>
                  <a:lnTo>
                    <a:pt x="13017" y="7774"/>
                  </a:lnTo>
                  <a:lnTo>
                    <a:pt x="13992" y="8963"/>
                  </a:lnTo>
                  <a:lnTo>
                    <a:pt x="14846" y="10213"/>
                  </a:lnTo>
                  <a:lnTo>
                    <a:pt x="15547" y="11554"/>
                  </a:lnTo>
                  <a:lnTo>
                    <a:pt x="16157" y="12987"/>
                  </a:lnTo>
                  <a:lnTo>
                    <a:pt x="16614" y="14450"/>
                  </a:lnTo>
                  <a:lnTo>
                    <a:pt x="16949" y="16004"/>
                  </a:lnTo>
                  <a:lnTo>
                    <a:pt x="17102" y="17589"/>
                  </a:lnTo>
                  <a:lnTo>
                    <a:pt x="17132" y="18413"/>
                  </a:lnTo>
                  <a:lnTo>
                    <a:pt x="17132" y="18687"/>
                  </a:lnTo>
                  <a:lnTo>
                    <a:pt x="17315" y="19144"/>
                  </a:lnTo>
                  <a:lnTo>
                    <a:pt x="17681" y="19510"/>
                  </a:lnTo>
                  <a:lnTo>
                    <a:pt x="18138" y="19693"/>
                  </a:lnTo>
                  <a:lnTo>
                    <a:pt x="18413" y="19723"/>
                  </a:lnTo>
                  <a:lnTo>
                    <a:pt x="18687" y="19693"/>
                  </a:lnTo>
                  <a:lnTo>
                    <a:pt x="19144" y="19479"/>
                  </a:lnTo>
                  <a:lnTo>
                    <a:pt x="19479" y="19144"/>
                  </a:lnTo>
                  <a:lnTo>
                    <a:pt x="19662" y="18656"/>
                  </a:lnTo>
                  <a:lnTo>
                    <a:pt x="19662" y="18382"/>
                  </a:lnTo>
                  <a:lnTo>
                    <a:pt x="19662" y="17437"/>
                  </a:lnTo>
                  <a:lnTo>
                    <a:pt x="19479" y="15578"/>
                  </a:lnTo>
                  <a:lnTo>
                    <a:pt x="19083" y="13779"/>
                  </a:lnTo>
                  <a:lnTo>
                    <a:pt x="18565" y="12072"/>
                  </a:lnTo>
                  <a:lnTo>
                    <a:pt x="17864" y="10426"/>
                  </a:lnTo>
                  <a:lnTo>
                    <a:pt x="17010" y="8841"/>
                  </a:lnTo>
                  <a:lnTo>
                    <a:pt x="16035" y="7378"/>
                  </a:lnTo>
                  <a:lnTo>
                    <a:pt x="14907" y="6036"/>
                  </a:lnTo>
                  <a:lnTo>
                    <a:pt x="13657" y="4787"/>
                  </a:lnTo>
                  <a:lnTo>
                    <a:pt x="12285" y="3659"/>
                  </a:lnTo>
                  <a:lnTo>
                    <a:pt x="10822" y="2653"/>
                  </a:lnTo>
                  <a:lnTo>
                    <a:pt x="9268" y="1799"/>
                  </a:lnTo>
                  <a:lnTo>
                    <a:pt x="7621" y="1129"/>
                  </a:lnTo>
                  <a:lnTo>
                    <a:pt x="5884" y="580"/>
                  </a:lnTo>
                  <a:lnTo>
                    <a:pt x="4116" y="214"/>
                  </a:lnTo>
                  <a:lnTo>
                    <a:pt x="2256" y="31"/>
                  </a:lnTo>
                  <a:lnTo>
                    <a:pt x="1311" y="1"/>
                  </a:lnTo>
                  <a:close/>
                </a:path>
              </a:pathLst>
            </a:custGeom>
            <a:solidFill>
              <a:schemeClr val="lt1"/>
            </a:solidFill>
            <a:ln cap="flat" cmpd="sng" w="9900">
              <a:solidFill>
                <a:schemeClr val="dk1"/>
              </a:solidFill>
              <a:prstDash val="solid"/>
              <a:miter lim="30483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46" name="Google Shape;1046;p33"/>
          <p:cNvGrpSpPr/>
          <p:nvPr/>
        </p:nvGrpSpPr>
        <p:grpSpPr>
          <a:xfrm>
            <a:off x="457223" y="3477982"/>
            <a:ext cx="4906673" cy="885226"/>
            <a:chOff x="457223" y="3477982"/>
            <a:chExt cx="4906673" cy="885226"/>
          </a:xfrm>
        </p:grpSpPr>
        <p:sp>
          <p:nvSpPr>
            <p:cNvPr id="1047" name="Google Shape;1047;p33"/>
            <p:cNvSpPr/>
            <p:nvPr/>
          </p:nvSpPr>
          <p:spPr>
            <a:xfrm>
              <a:off x="2436249" y="3477982"/>
              <a:ext cx="2927647" cy="885226"/>
            </a:xfrm>
            <a:custGeom>
              <a:rect b="b" l="l" r="r" t="t"/>
              <a:pathLst>
                <a:path extrusionOk="0" h="8645" w="28591">
                  <a:moveTo>
                    <a:pt x="4323" y="0"/>
                  </a:moveTo>
                  <a:cubicBezTo>
                    <a:pt x="1933" y="0"/>
                    <a:pt x="1" y="1933"/>
                    <a:pt x="1" y="4322"/>
                  </a:cubicBezTo>
                  <a:cubicBezTo>
                    <a:pt x="1" y="6712"/>
                    <a:pt x="1933" y="8644"/>
                    <a:pt x="4323" y="8644"/>
                  </a:cubicBezTo>
                  <a:lnTo>
                    <a:pt x="24268" y="8644"/>
                  </a:lnTo>
                  <a:cubicBezTo>
                    <a:pt x="26657" y="8644"/>
                    <a:pt x="28590" y="6712"/>
                    <a:pt x="28590" y="4322"/>
                  </a:cubicBezTo>
                  <a:cubicBezTo>
                    <a:pt x="28590" y="3301"/>
                    <a:pt x="28233" y="2370"/>
                    <a:pt x="27648" y="1626"/>
                  </a:cubicBezTo>
                  <a:cubicBezTo>
                    <a:pt x="26855" y="634"/>
                    <a:pt x="25636" y="0"/>
                    <a:pt x="24268" y="0"/>
                  </a:cubicBezTo>
                  <a:lnTo>
                    <a:pt x="24109" y="0"/>
                  </a:lnTo>
                  <a:cubicBezTo>
                    <a:pt x="24099" y="0"/>
                    <a:pt x="24089" y="10"/>
                    <a:pt x="24079" y="10"/>
                  </a:cubicBezTo>
                  <a:lnTo>
                    <a:pt x="23940" y="10"/>
                  </a:lnTo>
                  <a:cubicBezTo>
                    <a:pt x="23931" y="10"/>
                    <a:pt x="23921" y="20"/>
                    <a:pt x="23911" y="20"/>
                  </a:cubicBezTo>
                  <a:lnTo>
                    <a:pt x="23852" y="20"/>
                  </a:lnTo>
                  <a:cubicBezTo>
                    <a:pt x="23841" y="20"/>
                    <a:pt x="23832" y="20"/>
                    <a:pt x="23821" y="30"/>
                  </a:cubicBezTo>
                  <a:lnTo>
                    <a:pt x="23742" y="30"/>
                  </a:lnTo>
                  <a:cubicBezTo>
                    <a:pt x="23733" y="30"/>
                    <a:pt x="23733" y="30"/>
                    <a:pt x="23722" y="40"/>
                  </a:cubicBezTo>
                  <a:lnTo>
                    <a:pt x="23683" y="40"/>
                  </a:lnTo>
                  <a:cubicBezTo>
                    <a:pt x="23673" y="40"/>
                    <a:pt x="23663" y="40"/>
                    <a:pt x="23653" y="50"/>
                  </a:cubicBezTo>
                  <a:lnTo>
                    <a:pt x="23603" y="50"/>
                  </a:lnTo>
                  <a:cubicBezTo>
                    <a:pt x="23603" y="50"/>
                    <a:pt x="23594" y="50"/>
                    <a:pt x="23594" y="60"/>
                  </a:cubicBezTo>
                  <a:lnTo>
                    <a:pt x="23534" y="60"/>
                  </a:lnTo>
                  <a:cubicBezTo>
                    <a:pt x="23515" y="70"/>
                    <a:pt x="23495" y="70"/>
                    <a:pt x="23475" y="79"/>
                  </a:cubicBezTo>
                  <a:lnTo>
                    <a:pt x="23435" y="79"/>
                  </a:lnTo>
                  <a:cubicBezTo>
                    <a:pt x="23425" y="79"/>
                    <a:pt x="23415" y="90"/>
                    <a:pt x="23405" y="90"/>
                  </a:cubicBezTo>
                  <a:lnTo>
                    <a:pt x="23385" y="90"/>
                  </a:lnTo>
                  <a:cubicBezTo>
                    <a:pt x="23376" y="99"/>
                    <a:pt x="23365" y="99"/>
                    <a:pt x="23346" y="99"/>
                  </a:cubicBezTo>
                  <a:cubicBezTo>
                    <a:pt x="23336" y="99"/>
                    <a:pt x="23326" y="99"/>
                    <a:pt x="23316" y="109"/>
                  </a:cubicBezTo>
                  <a:cubicBezTo>
                    <a:pt x="23306" y="109"/>
                    <a:pt x="23296" y="109"/>
                    <a:pt x="23286" y="119"/>
                  </a:cubicBezTo>
                  <a:lnTo>
                    <a:pt x="23246" y="119"/>
                  </a:lnTo>
                  <a:cubicBezTo>
                    <a:pt x="23237" y="129"/>
                    <a:pt x="23227" y="129"/>
                    <a:pt x="23217" y="129"/>
                  </a:cubicBezTo>
                  <a:lnTo>
                    <a:pt x="23207" y="129"/>
                  </a:lnTo>
                  <a:cubicBezTo>
                    <a:pt x="23197" y="139"/>
                    <a:pt x="23187" y="139"/>
                    <a:pt x="23177" y="139"/>
                  </a:cubicBezTo>
                  <a:cubicBezTo>
                    <a:pt x="23158" y="149"/>
                    <a:pt x="23147" y="149"/>
                    <a:pt x="23138" y="149"/>
                  </a:cubicBezTo>
                  <a:cubicBezTo>
                    <a:pt x="23128" y="159"/>
                    <a:pt x="23118" y="159"/>
                    <a:pt x="23098" y="159"/>
                  </a:cubicBezTo>
                  <a:cubicBezTo>
                    <a:pt x="23088" y="169"/>
                    <a:pt x="23078" y="169"/>
                    <a:pt x="23068" y="169"/>
                  </a:cubicBezTo>
                  <a:cubicBezTo>
                    <a:pt x="23059" y="178"/>
                    <a:pt x="23039" y="178"/>
                    <a:pt x="23028" y="178"/>
                  </a:cubicBezTo>
                  <a:cubicBezTo>
                    <a:pt x="23019" y="189"/>
                    <a:pt x="23009" y="189"/>
                    <a:pt x="22999" y="189"/>
                  </a:cubicBezTo>
                  <a:cubicBezTo>
                    <a:pt x="22989" y="198"/>
                    <a:pt x="22979" y="198"/>
                    <a:pt x="22969" y="198"/>
                  </a:cubicBezTo>
                  <a:cubicBezTo>
                    <a:pt x="22959" y="198"/>
                    <a:pt x="22959" y="209"/>
                    <a:pt x="22959" y="209"/>
                  </a:cubicBezTo>
                  <a:cubicBezTo>
                    <a:pt x="22949" y="209"/>
                    <a:pt x="22940" y="209"/>
                    <a:pt x="22929" y="218"/>
                  </a:cubicBezTo>
                  <a:cubicBezTo>
                    <a:pt x="22850" y="238"/>
                    <a:pt x="22771" y="268"/>
                    <a:pt x="22691" y="297"/>
                  </a:cubicBezTo>
                  <a:cubicBezTo>
                    <a:pt x="22682" y="297"/>
                    <a:pt x="22682" y="308"/>
                    <a:pt x="22672" y="308"/>
                  </a:cubicBezTo>
                  <a:cubicBezTo>
                    <a:pt x="22662" y="308"/>
                    <a:pt x="22652" y="317"/>
                    <a:pt x="22642" y="317"/>
                  </a:cubicBezTo>
                  <a:cubicBezTo>
                    <a:pt x="22632" y="317"/>
                    <a:pt x="22622" y="328"/>
                    <a:pt x="22612" y="328"/>
                  </a:cubicBezTo>
                  <a:cubicBezTo>
                    <a:pt x="22603" y="337"/>
                    <a:pt x="22583" y="347"/>
                    <a:pt x="22563" y="357"/>
                  </a:cubicBezTo>
                  <a:cubicBezTo>
                    <a:pt x="22553" y="357"/>
                    <a:pt x="22533" y="367"/>
                    <a:pt x="22523" y="367"/>
                  </a:cubicBezTo>
                  <a:cubicBezTo>
                    <a:pt x="22513" y="377"/>
                    <a:pt x="22503" y="377"/>
                    <a:pt x="22493" y="377"/>
                  </a:cubicBezTo>
                  <a:cubicBezTo>
                    <a:pt x="22434" y="407"/>
                    <a:pt x="22384" y="436"/>
                    <a:pt x="22325" y="466"/>
                  </a:cubicBezTo>
                  <a:cubicBezTo>
                    <a:pt x="22315" y="466"/>
                    <a:pt x="22305" y="476"/>
                    <a:pt x="22295" y="476"/>
                  </a:cubicBezTo>
                  <a:cubicBezTo>
                    <a:pt x="22285" y="486"/>
                    <a:pt x="22265" y="496"/>
                    <a:pt x="22255" y="496"/>
                  </a:cubicBezTo>
                  <a:cubicBezTo>
                    <a:pt x="22246" y="506"/>
                    <a:pt x="22235" y="506"/>
                    <a:pt x="22226" y="516"/>
                  </a:cubicBezTo>
                  <a:cubicBezTo>
                    <a:pt x="22216" y="516"/>
                    <a:pt x="22206" y="526"/>
                    <a:pt x="22196" y="535"/>
                  </a:cubicBezTo>
                  <a:cubicBezTo>
                    <a:pt x="22186" y="535"/>
                    <a:pt x="22176" y="546"/>
                    <a:pt x="22166" y="546"/>
                  </a:cubicBezTo>
                  <a:cubicBezTo>
                    <a:pt x="22156" y="555"/>
                    <a:pt x="22147" y="555"/>
                    <a:pt x="22136" y="565"/>
                  </a:cubicBezTo>
                  <a:cubicBezTo>
                    <a:pt x="22127" y="575"/>
                    <a:pt x="22107" y="575"/>
                    <a:pt x="22097" y="585"/>
                  </a:cubicBezTo>
                  <a:cubicBezTo>
                    <a:pt x="22087" y="595"/>
                    <a:pt x="22077" y="595"/>
                    <a:pt x="22067" y="605"/>
                  </a:cubicBezTo>
                  <a:cubicBezTo>
                    <a:pt x="22057" y="615"/>
                    <a:pt x="22047" y="615"/>
                    <a:pt x="22037" y="625"/>
                  </a:cubicBezTo>
                  <a:cubicBezTo>
                    <a:pt x="21978" y="654"/>
                    <a:pt x="21928" y="684"/>
                    <a:pt x="21878" y="724"/>
                  </a:cubicBezTo>
                  <a:cubicBezTo>
                    <a:pt x="22592" y="1220"/>
                    <a:pt x="23445" y="1467"/>
                    <a:pt x="24327" y="1487"/>
                  </a:cubicBezTo>
                  <a:cubicBezTo>
                    <a:pt x="24456" y="1487"/>
                    <a:pt x="24575" y="1497"/>
                    <a:pt x="24704" y="1517"/>
                  </a:cubicBezTo>
                  <a:cubicBezTo>
                    <a:pt x="24852" y="1546"/>
                    <a:pt x="25002" y="1577"/>
                    <a:pt x="25150" y="1626"/>
                  </a:cubicBezTo>
                  <a:cubicBezTo>
                    <a:pt x="26171" y="1963"/>
                    <a:pt x="26944" y="2865"/>
                    <a:pt x="27073" y="3956"/>
                  </a:cubicBezTo>
                  <a:cubicBezTo>
                    <a:pt x="27295" y="5687"/>
                    <a:pt x="25952" y="7160"/>
                    <a:pt x="24262" y="7160"/>
                  </a:cubicBezTo>
                  <a:cubicBezTo>
                    <a:pt x="24143" y="7160"/>
                    <a:pt x="24023" y="7152"/>
                    <a:pt x="23901" y="7137"/>
                  </a:cubicBezTo>
                  <a:cubicBezTo>
                    <a:pt x="22662" y="6979"/>
                    <a:pt x="21660" y="6007"/>
                    <a:pt x="21462" y="4778"/>
                  </a:cubicBezTo>
                  <a:cubicBezTo>
                    <a:pt x="21442" y="4650"/>
                    <a:pt x="21433" y="4520"/>
                    <a:pt x="21433" y="4401"/>
                  </a:cubicBezTo>
                  <a:cubicBezTo>
                    <a:pt x="21413" y="3520"/>
                    <a:pt x="21145" y="2667"/>
                    <a:pt x="20649" y="1963"/>
                  </a:cubicBezTo>
                  <a:lnTo>
                    <a:pt x="20649" y="1953"/>
                  </a:lnTo>
                  <a:cubicBezTo>
                    <a:pt x="20570" y="1844"/>
                    <a:pt x="20481" y="1735"/>
                    <a:pt x="20392" y="1626"/>
                  </a:cubicBezTo>
                  <a:lnTo>
                    <a:pt x="17457" y="1626"/>
                  </a:lnTo>
                  <a:cubicBezTo>
                    <a:pt x="16089" y="1626"/>
                    <a:pt x="14870" y="991"/>
                    <a:pt x="140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33"/>
            <p:cNvSpPr txBox="1"/>
            <p:nvPr/>
          </p:nvSpPr>
          <p:spPr>
            <a:xfrm>
              <a:off x="2512450" y="3478396"/>
              <a:ext cx="1702800" cy="88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Venus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49" name="Google Shape;1049;p33"/>
            <p:cNvSpPr txBox="1"/>
            <p:nvPr/>
          </p:nvSpPr>
          <p:spPr>
            <a:xfrm>
              <a:off x="457223" y="3577405"/>
              <a:ext cx="1854900" cy="68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 and is the second planet from the Sun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050" name="Google Shape;1050;p33"/>
            <p:cNvGrpSpPr/>
            <p:nvPr/>
          </p:nvGrpSpPr>
          <p:grpSpPr>
            <a:xfrm>
              <a:off x="4742307" y="3744965"/>
              <a:ext cx="351988" cy="351266"/>
              <a:chOff x="-38686275" y="2314400"/>
              <a:chExt cx="316650" cy="316000"/>
            </a:xfrm>
          </p:grpSpPr>
          <p:sp>
            <p:nvSpPr>
              <p:cNvPr id="1051" name="Google Shape;1051;p33"/>
              <p:cNvSpPr/>
              <p:nvPr/>
            </p:nvSpPr>
            <p:spPr>
              <a:xfrm>
                <a:off x="-38686275" y="2314400"/>
                <a:ext cx="316650" cy="316000"/>
              </a:xfrm>
              <a:custGeom>
                <a:rect b="b" l="l" r="r" t="t"/>
                <a:pathLst>
                  <a:path extrusionOk="0" h="12640" w="12666">
                    <a:moveTo>
                      <a:pt x="8161" y="852"/>
                    </a:moveTo>
                    <a:cubicBezTo>
                      <a:pt x="8381" y="852"/>
                      <a:pt x="8539" y="1041"/>
                      <a:pt x="8570" y="1262"/>
                    </a:cubicBezTo>
                    <a:lnTo>
                      <a:pt x="8570" y="1703"/>
                    </a:lnTo>
                    <a:lnTo>
                      <a:pt x="4160" y="1703"/>
                    </a:lnTo>
                    <a:lnTo>
                      <a:pt x="4160" y="1230"/>
                    </a:lnTo>
                    <a:lnTo>
                      <a:pt x="4128" y="1230"/>
                    </a:lnTo>
                    <a:cubicBezTo>
                      <a:pt x="4128" y="1199"/>
                      <a:pt x="4128" y="1104"/>
                      <a:pt x="4160" y="1073"/>
                    </a:cubicBezTo>
                    <a:cubicBezTo>
                      <a:pt x="4254" y="915"/>
                      <a:pt x="4380" y="852"/>
                      <a:pt x="4569" y="852"/>
                    </a:cubicBezTo>
                    <a:close/>
                    <a:moveTo>
                      <a:pt x="11437" y="2427"/>
                    </a:moveTo>
                    <a:cubicBezTo>
                      <a:pt x="11658" y="2427"/>
                      <a:pt x="11815" y="2616"/>
                      <a:pt x="11847" y="2805"/>
                    </a:cubicBezTo>
                    <a:lnTo>
                      <a:pt x="11847" y="5641"/>
                    </a:lnTo>
                    <a:cubicBezTo>
                      <a:pt x="11847" y="5830"/>
                      <a:pt x="11721" y="5987"/>
                      <a:pt x="11563" y="6050"/>
                    </a:cubicBezTo>
                    <a:cubicBezTo>
                      <a:pt x="11542" y="6061"/>
                      <a:pt x="11532" y="6064"/>
                      <a:pt x="11478" y="6064"/>
                    </a:cubicBezTo>
                    <a:cubicBezTo>
                      <a:pt x="11371" y="6064"/>
                      <a:pt x="11091" y="6050"/>
                      <a:pt x="10208" y="6050"/>
                    </a:cubicBezTo>
                    <a:lnTo>
                      <a:pt x="10208" y="4822"/>
                    </a:lnTo>
                    <a:cubicBezTo>
                      <a:pt x="10208" y="4570"/>
                      <a:pt x="9988" y="4381"/>
                      <a:pt x="9767" y="4381"/>
                    </a:cubicBezTo>
                    <a:lnTo>
                      <a:pt x="8129" y="4381"/>
                    </a:lnTo>
                    <a:cubicBezTo>
                      <a:pt x="7877" y="4381"/>
                      <a:pt x="7688" y="4570"/>
                      <a:pt x="7688" y="4822"/>
                    </a:cubicBezTo>
                    <a:lnTo>
                      <a:pt x="7688" y="6050"/>
                    </a:lnTo>
                    <a:lnTo>
                      <a:pt x="4916" y="6050"/>
                    </a:lnTo>
                    <a:lnTo>
                      <a:pt x="4916" y="4822"/>
                    </a:lnTo>
                    <a:cubicBezTo>
                      <a:pt x="4916" y="4570"/>
                      <a:pt x="4727" y="4381"/>
                      <a:pt x="4506" y="4381"/>
                    </a:cubicBezTo>
                    <a:lnTo>
                      <a:pt x="2836" y="4381"/>
                    </a:lnTo>
                    <a:cubicBezTo>
                      <a:pt x="2710" y="4381"/>
                      <a:pt x="2647" y="4412"/>
                      <a:pt x="2553" y="4507"/>
                    </a:cubicBezTo>
                    <a:cubicBezTo>
                      <a:pt x="2490" y="4570"/>
                      <a:pt x="2458" y="4696"/>
                      <a:pt x="2458" y="4790"/>
                    </a:cubicBezTo>
                    <a:lnTo>
                      <a:pt x="2458" y="5987"/>
                    </a:lnTo>
                    <a:lnTo>
                      <a:pt x="1230" y="5987"/>
                    </a:lnTo>
                    <a:cubicBezTo>
                      <a:pt x="978" y="5987"/>
                      <a:pt x="820" y="5798"/>
                      <a:pt x="788" y="5578"/>
                    </a:cubicBezTo>
                    <a:lnTo>
                      <a:pt x="788" y="2805"/>
                    </a:lnTo>
                    <a:cubicBezTo>
                      <a:pt x="788" y="2585"/>
                      <a:pt x="978" y="2427"/>
                      <a:pt x="1230" y="2427"/>
                    </a:cubicBezTo>
                    <a:close/>
                    <a:moveTo>
                      <a:pt x="4128" y="5200"/>
                    </a:moveTo>
                    <a:lnTo>
                      <a:pt x="4128" y="6428"/>
                    </a:lnTo>
                    <a:cubicBezTo>
                      <a:pt x="4128" y="6586"/>
                      <a:pt x="4065" y="6712"/>
                      <a:pt x="3939" y="6775"/>
                    </a:cubicBezTo>
                    <a:cubicBezTo>
                      <a:pt x="3857" y="6826"/>
                      <a:pt x="3768" y="6851"/>
                      <a:pt x="3684" y="6851"/>
                    </a:cubicBezTo>
                    <a:cubicBezTo>
                      <a:pt x="3508" y="6851"/>
                      <a:pt x="3351" y="6746"/>
                      <a:pt x="3309" y="6554"/>
                    </a:cubicBezTo>
                    <a:lnTo>
                      <a:pt x="3309" y="5200"/>
                    </a:lnTo>
                    <a:close/>
                    <a:moveTo>
                      <a:pt x="9358" y="5200"/>
                    </a:moveTo>
                    <a:lnTo>
                      <a:pt x="9358" y="6428"/>
                    </a:lnTo>
                    <a:cubicBezTo>
                      <a:pt x="9358" y="6586"/>
                      <a:pt x="9295" y="6712"/>
                      <a:pt x="9169" y="6775"/>
                    </a:cubicBezTo>
                    <a:cubicBezTo>
                      <a:pt x="9097" y="6826"/>
                      <a:pt x="9015" y="6851"/>
                      <a:pt x="8934" y="6851"/>
                    </a:cubicBezTo>
                    <a:cubicBezTo>
                      <a:pt x="8766" y="6851"/>
                      <a:pt x="8602" y="6746"/>
                      <a:pt x="8539" y="6554"/>
                    </a:cubicBezTo>
                    <a:lnTo>
                      <a:pt x="8539" y="5200"/>
                    </a:lnTo>
                    <a:close/>
                    <a:moveTo>
                      <a:pt x="11059" y="6869"/>
                    </a:moveTo>
                    <a:lnTo>
                      <a:pt x="11059" y="11438"/>
                    </a:lnTo>
                    <a:lnTo>
                      <a:pt x="11028" y="11438"/>
                    </a:lnTo>
                    <a:cubicBezTo>
                      <a:pt x="11028" y="11658"/>
                      <a:pt x="10839" y="11816"/>
                      <a:pt x="10618" y="11816"/>
                    </a:cubicBezTo>
                    <a:lnTo>
                      <a:pt x="2080" y="11816"/>
                    </a:lnTo>
                    <a:cubicBezTo>
                      <a:pt x="1860" y="11816"/>
                      <a:pt x="1702" y="11627"/>
                      <a:pt x="1702" y="11438"/>
                    </a:cubicBezTo>
                    <a:lnTo>
                      <a:pt x="1702" y="6869"/>
                    </a:lnTo>
                    <a:lnTo>
                      <a:pt x="2616" y="6869"/>
                    </a:lnTo>
                    <a:cubicBezTo>
                      <a:pt x="2710" y="7216"/>
                      <a:pt x="3025" y="7531"/>
                      <a:pt x="3403" y="7657"/>
                    </a:cubicBezTo>
                    <a:cubicBezTo>
                      <a:pt x="3520" y="7692"/>
                      <a:pt x="3637" y="7709"/>
                      <a:pt x="3752" y="7709"/>
                    </a:cubicBezTo>
                    <a:cubicBezTo>
                      <a:pt x="4263" y="7709"/>
                      <a:pt x="4736" y="7383"/>
                      <a:pt x="4916" y="6869"/>
                    </a:cubicBezTo>
                    <a:lnTo>
                      <a:pt x="7846" y="6869"/>
                    </a:lnTo>
                    <a:cubicBezTo>
                      <a:pt x="8017" y="7384"/>
                      <a:pt x="8513" y="7708"/>
                      <a:pt x="9036" y="7708"/>
                    </a:cubicBezTo>
                    <a:cubicBezTo>
                      <a:pt x="9185" y="7708"/>
                      <a:pt x="9337" y="7682"/>
                      <a:pt x="9484" y="7626"/>
                    </a:cubicBezTo>
                    <a:cubicBezTo>
                      <a:pt x="9799" y="7500"/>
                      <a:pt x="10082" y="7216"/>
                      <a:pt x="10145" y="6869"/>
                    </a:cubicBezTo>
                    <a:close/>
                    <a:moveTo>
                      <a:pt x="8211" y="0"/>
                    </a:moveTo>
                    <a:cubicBezTo>
                      <a:pt x="8194" y="0"/>
                      <a:pt x="8177" y="1"/>
                      <a:pt x="8161" y="1"/>
                    </a:cubicBezTo>
                    <a:lnTo>
                      <a:pt x="4569" y="1"/>
                    </a:lnTo>
                    <a:cubicBezTo>
                      <a:pt x="3907" y="1"/>
                      <a:pt x="3309" y="569"/>
                      <a:pt x="3340" y="1230"/>
                    </a:cubicBezTo>
                    <a:lnTo>
                      <a:pt x="3340" y="1671"/>
                    </a:lnTo>
                    <a:lnTo>
                      <a:pt x="1261" y="1671"/>
                    </a:lnTo>
                    <a:cubicBezTo>
                      <a:pt x="599" y="1671"/>
                      <a:pt x="1" y="2207"/>
                      <a:pt x="1" y="2868"/>
                    </a:cubicBezTo>
                    <a:lnTo>
                      <a:pt x="1" y="5641"/>
                    </a:lnTo>
                    <a:cubicBezTo>
                      <a:pt x="1" y="6145"/>
                      <a:pt x="316" y="6617"/>
                      <a:pt x="820" y="6838"/>
                    </a:cubicBezTo>
                    <a:lnTo>
                      <a:pt x="820" y="11438"/>
                    </a:lnTo>
                    <a:cubicBezTo>
                      <a:pt x="820" y="12067"/>
                      <a:pt x="1333" y="12639"/>
                      <a:pt x="1953" y="12639"/>
                    </a:cubicBezTo>
                    <a:cubicBezTo>
                      <a:pt x="1984" y="12639"/>
                      <a:pt x="2016" y="12638"/>
                      <a:pt x="2049" y="12635"/>
                    </a:cubicBezTo>
                    <a:lnTo>
                      <a:pt x="10587" y="12635"/>
                    </a:lnTo>
                    <a:cubicBezTo>
                      <a:pt x="11248" y="12635"/>
                      <a:pt x="11847" y="12099"/>
                      <a:pt x="11815" y="11438"/>
                    </a:cubicBezTo>
                    <a:lnTo>
                      <a:pt x="11815" y="6838"/>
                    </a:lnTo>
                    <a:cubicBezTo>
                      <a:pt x="12288" y="6680"/>
                      <a:pt x="12634" y="6208"/>
                      <a:pt x="12634" y="5641"/>
                    </a:cubicBezTo>
                    <a:lnTo>
                      <a:pt x="12634" y="2868"/>
                    </a:lnTo>
                    <a:cubicBezTo>
                      <a:pt x="12666" y="2207"/>
                      <a:pt x="12130" y="1640"/>
                      <a:pt x="11469" y="1640"/>
                    </a:cubicBezTo>
                    <a:lnTo>
                      <a:pt x="9358" y="1640"/>
                    </a:lnTo>
                    <a:lnTo>
                      <a:pt x="9358" y="1230"/>
                    </a:lnTo>
                    <a:cubicBezTo>
                      <a:pt x="9358" y="585"/>
                      <a:pt x="8849" y="0"/>
                      <a:pt x="82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2" name="Google Shape;1052;p33"/>
              <p:cNvSpPr/>
              <p:nvPr/>
            </p:nvSpPr>
            <p:spPr>
              <a:xfrm>
                <a:off x="-38583075" y="2527075"/>
                <a:ext cx="111075" cy="63050"/>
              </a:xfrm>
              <a:custGeom>
                <a:rect b="b" l="l" r="r" t="t"/>
                <a:pathLst>
                  <a:path extrusionOk="0" h="2522" w="4443">
                    <a:moveTo>
                      <a:pt x="3592" y="851"/>
                    </a:moveTo>
                    <a:lnTo>
                      <a:pt x="3592" y="1670"/>
                    </a:lnTo>
                    <a:lnTo>
                      <a:pt x="819" y="1670"/>
                    </a:lnTo>
                    <a:lnTo>
                      <a:pt x="819" y="851"/>
                    </a:lnTo>
                    <a:close/>
                    <a:moveTo>
                      <a:pt x="441" y="1"/>
                    </a:moveTo>
                    <a:cubicBezTo>
                      <a:pt x="189" y="1"/>
                      <a:pt x="0" y="221"/>
                      <a:pt x="0" y="442"/>
                    </a:cubicBezTo>
                    <a:lnTo>
                      <a:pt x="0" y="2112"/>
                    </a:lnTo>
                    <a:cubicBezTo>
                      <a:pt x="0" y="2332"/>
                      <a:pt x="189" y="2521"/>
                      <a:pt x="441" y="2521"/>
                    </a:cubicBezTo>
                    <a:lnTo>
                      <a:pt x="4033" y="2521"/>
                    </a:lnTo>
                    <a:cubicBezTo>
                      <a:pt x="4253" y="2521"/>
                      <a:pt x="4442" y="2332"/>
                      <a:pt x="4442" y="2112"/>
                    </a:cubicBezTo>
                    <a:lnTo>
                      <a:pt x="4442" y="442"/>
                    </a:lnTo>
                    <a:cubicBezTo>
                      <a:pt x="4411" y="221"/>
                      <a:pt x="4253" y="1"/>
                      <a:pt x="40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053" name="Google Shape;1053;p33"/>
            <p:cNvSpPr/>
            <p:nvPr/>
          </p:nvSpPr>
          <p:spPr>
            <a:xfrm rot="-5948623">
              <a:off x="2485415" y="3583176"/>
              <a:ext cx="399666" cy="401206"/>
            </a:xfrm>
            <a:custGeom>
              <a:rect b="b" l="l" r="r" t="t"/>
              <a:pathLst>
                <a:path extrusionOk="0" h="19724" w="19663">
                  <a:moveTo>
                    <a:pt x="1311" y="1"/>
                  </a:moveTo>
                  <a:lnTo>
                    <a:pt x="1037" y="31"/>
                  </a:lnTo>
                  <a:lnTo>
                    <a:pt x="580" y="214"/>
                  </a:lnTo>
                  <a:lnTo>
                    <a:pt x="214" y="580"/>
                  </a:lnTo>
                  <a:lnTo>
                    <a:pt x="31" y="1037"/>
                  </a:lnTo>
                  <a:lnTo>
                    <a:pt x="1" y="1312"/>
                  </a:lnTo>
                  <a:lnTo>
                    <a:pt x="31" y="1586"/>
                  </a:lnTo>
                  <a:lnTo>
                    <a:pt x="214" y="2043"/>
                  </a:lnTo>
                  <a:lnTo>
                    <a:pt x="580" y="2378"/>
                  </a:lnTo>
                  <a:lnTo>
                    <a:pt x="1037" y="2592"/>
                  </a:lnTo>
                  <a:lnTo>
                    <a:pt x="1311" y="2592"/>
                  </a:lnTo>
                  <a:lnTo>
                    <a:pt x="2104" y="2622"/>
                  </a:lnTo>
                  <a:lnTo>
                    <a:pt x="3720" y="2775"/>
                  </a:lnTo>
                  <a:lnTo>
                    <a:pt x="5244" y="3080"/>
                  </a:lnTo>
                  <a:lnTo>
                    <a:pt x="6737" y="3567"/>
                  </a:lnTo>
                  <a:lnTo>
                    <a:pt x="8170" y="4146"/>
                  </a:lnTo>
                  <a:lnTo>
                    <a:pt x="9511" y="4878"/>
                  </a:lnTo>
                  <a:lnTo>
                    <a:pt x="10761" y="5732"/>
                  </a:lnTo>
                  <a:lnTo>
                    <a:pt x="11950" y="6707"/>
                  </a:lnTo>
                  <a:lnTo>
                    <a:pt x="13017" y="7774"/>
                  </a:lnTo>
                  <a:lnTo>
                    <a:pt x="13992" y="8963"/>
                  </a:lnTo>
                  <a:lnTo>
                    <a:pt x="14846" y="10213"/>
                  </a:lnTo>
                  <a:lnTo>
                    <a:pt x="15547" y="11554"/>
                  </a:lnTo>
                  <a:lnTo>
                    <a:pt x="16157" y="12987"/>
                  </a:lnTo>
                  <a:lnTo>
                    <a:pt x="16614" y="14450"/>
                  </a:lnTo>
                  <a:lnTo>
                    <a:pt x="16949" y="16004"/>
                  </a:lnTo>
                  <a:lnTo>
                    <a:pt x="17102" y="17589"/>
                  </a:lnTo>
                  <a:lnTo>
                    <a:pt x="17132" y="18413"/>
                  </a:lnTo>
                  <a:lnTo>
                    <a:pt x="17132" y="18687"/>
                  </a:lnTo>
                  <a:lnTo>
                    <a:pt x="17315" y="19144"/>
                  </a:lnTo>
                  <a:lnTo>
                    <a:pt x="17681" y="19510"/>
                  </a:lnTo>
                  <a:lnTo>
                    <a:pt x="18138" y="19693"/>
                  </a:lnTo>
                  <a:lnTo>
                    <a:pt x="18413" y="19723"/>
                  </a:lnTo>
                  <a:lnTo>
                    <a:pt x="18687" y="19693"/>
                  </a:lnTo>
                  <a:lnTo>
                    <a:pt x="19144" y="19479"/>
                  </a:lnTo>
                  <a:lnTo>
                    <a:pt x="19479" y="19144"/>
                  </a:lnTo>
                  <a:lnTo>
                    <a:pt x="19662" y="18656"/>
                  </a:lnTo>
                  <a:lnTo>
                    <a:pt x="19662" y="18382"/>
                  </a:lnTo>
                  <a:lnTo>
                    <a:pt x="19662" y="17437"/>
                  </a:lnTo>
                  <a:lnTo>
                    <a:pt x="19479" y="15578"/>
                  </a:lnTo>
                  <a:lnTo>
                    <a:pt x="19083" y="13779"/>
                  </a:lnTo>
                  <a:lnTo>
                    <a:pt x="18565" y="12072"/>
                  </a:lnTo>
                  <a:lnTo>
                    <a:pt x="17864" y="10426"/>
                  </a:lnTo>
                  <a:lnTo>
                    <a:pt x="17010" y="8841"/>
                  </a:lnTo>
                  <a:lnTo>
                    <a:pt x="16035" y="7378"/>
                  </a:lnTo>
                  <a:lnTo>
                    <a:pt x="14907" y="6036"/>
                  </a:lnTo>
                  <a:lnTo>
                    <a:pt x="13657" y="4787"/>
                  </a:lnTo>
                  <a:lnTo>
                    <a:pt x="12285" y="3659"/>
                  </a:lnTo>
                  <a:lnTo>
                    <a:pt x="10822" y="2653"/>
                  </a:lnTo>
                  <a:lnTo>
                    <a:pt x="9268" y="1799"/>
                  </a:lnTo>
                  <a:lnTo>
                    <a:pt x="7621" y="1129"/>
                  </a:lnTo>
                  <a:lnTo>
                    <a:pt x="5884" y="580"/>
                  </a:lnTo>
                  <a:lnTo>
                    <a:pt x="4116" y="214"/>
                  </a:lnTo>
                  <a:lnTo>
                    <a:pt x="2256" y="31"/>
                  </a:lnTo>
                  <a:lnTo>
                    <a:pt x="1311" y="1"/>
                  </a:lnTo>
                  <a:close/>
                </a:path>
              </a:pathLst>
            </a:custGeom>
            <a:solidFill>
              <a:schemeClr val="lt1"/>
            </a:solidFill>
            <a:ln cap="flat" cmpd="sng" w="9900">
              <a:solidFill>
                <a:schemeClr val="dk1"/>
              </a:solidFill>
              <a:prstDash val="solid"/>
              <a:miter lim="30483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7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p34"/>
          <p:cNvSpPr/>
          <p:nvPr/>
        </p:nvSpPr>
        <p:spPr>
          <a:xfrm>
            <a:off x="546975" y="1394100"/>
            <a:ext cx="3081600" cy="3081600"/>
          </a:xfrm>
          <a:prstGeom prst="pie">
            <a:avLst>
              <a:gd fmla="val 10793671" name="adj1"/>
              <a:gd fmla="val 16200000" name="adj2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9" name="Google Shape;1059;p34"/>
          <p:cNvSpPr/>
          <p:nvPr/>
        </p:nvSpPr>
        <p:spPr>
          <a:xfrm rot="-5400000">
            <a:off x="546975" y="1394100"/>
            <a:ext cx="3081600" cy="3081600"/>
          </a:xfrm>
          <a:prstGeom prst="pie">
            <a:avLst>
              <a:gd fmla="val 10793671" name="adj1"/>
              <a:gd fmla="val 16200000" name="adj2"/>
            </a:avLst>
          </a:prstGeom>
          <a:solidFill>
            <a:schemeClr val="accent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0" name="Google Shape;1060;p34"/>
          <p:cNvSpPr/>
          <p:nvPr/>
        </p:nvSpPr>
        <p:spPr>
          <a:xfrm rot="10800000">
            <a:off x="546975" y="1394100"/>
            <a:ext cx="3081600" cy="3081600"/>
          </a:xfrm>
          <a:prstGeom prst="pie">
            <a:avLst>
              <a:gd fmla="val 10793671" name="adj1"/>
              <a:gd fmla="val 16200000" name="adj2"/>
            </a:avLst>
          </a:prstGeom>
          <a:solidFill>
            <a:schemeClr val="accent4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1" name="Google Shape;1061;p34"/>
          <p:cNvSpPr/>
          <p:nvPr/>
        </p:nvSpPr>
        <p:spPr>
          <a:xfrm rot="5400000">
            <a:off x="546975" y="1394100"/>
            <a:ext cx="3081600" cy="3081600"/>
          </a:xfrm>
          <a:prstGeom prst="pie">
            <a:avLst>
              <a:gd fmla="val 10793671" name="adj1"/>
              <a:gd fmla="val 16200000" name="adj2"/>
            </a:avLst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2" name="Google Shape;1062;p34"/>
          <p:cNvSpPr txBox="1"/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Cartoon Style Objects Infographics</a:t>
            </a:r>
            <a:endParaRPr sz="2400"/>
          </a:p>
        </p:txBody>
      </p:sp>
      <p:grpSp>
        <p:nvGrpSpPr>
          <p:cNvPr id="1063" name="Google Shape;1063;p34"/>
          <p:cNvGrpSpPr/>
          <p:nvPr/>
        </p:nvGrpSpPr>
        <p:grpSpPr>
          <a:xfrm>
            <a:off x="4287827" y="1367475"/>
            <a:ext cx="4264736" cy="610213"/>
            <a:chOff x="4335414" y="1367475"/>
            <a:chExt cx="4264736" cy="610213"/>
          </a:xfrm>
        </p:grpSpPr>
        <p:grpSp>
          <p:nvGrpSpPr>
            <p:cNvPr id="1064" name="Google Shape;1064;p34"/>
            <p:cNvGrpSpPr/>
            <p:nvPr/>
          </p:nvGrpSpPr>
          <p:grpSpPr>
            <a:xfrm>
              <a:off x="4335414" y="1722678"/>
              <a:ext cx="3511960" cy="158605"/>
              <a:chOff x="4335414" y="1494078"/>
              <a:chExt cx="3511960" cy="158605"/>
            </a:xfrm>
          </p:grpSpPr>
          <p:sp>
            <p:nvSpPr>
              <p:cNvPr id="1065" name="Google Shape;1065;p34"/>
              <p:cNvSpPr/>
              <p:nvPr/>
            </p:nvSpPr>
            <p:spPr>
              <a:xfrm>
                <a:off x="4335414" y="1494078"/>
                <a:ext cx="3511960" cy="158605"/>
              </a:xfrm>
              <a:custGeom>
                <a:rect b="b" l="l" r="r" t="t"/>
                <a:pathLst>
                  <a:path extrusionOk="0" h="4910" w="108721">
                    <a:moveTo>
                      <a:pt x="2471" y="1"/>
                    </a:moveTo>
                    <a:cubicBezTo>
                      <a:pt x="1109" y="1"/>
                      <a:pt x="1" y="1109"/>
                      <a:pt x="1" y="2471"/>
                    </a:cubicBezTo>
                    <a:cubicBezTo>
                      <a:pt x="1" y="3833"/>
                      <a:pt x="1109" y="4909"/>
                      <a:pt x="2471" y="4909"/>
                    </a:cubicBezTo>
                    <a:lnTo>
                      <a:pt x="106250" y="4909"/>
                    </a:lnTo>
                    <a:cubicBezTo>
                      <a:pt x="107612" y="4909"/>
                      <a:pt x="108721" y="3801"/>
                      <a:pt x="108721" y="2471"/>
                    </a:cubicBezTo>
                    <a:cubicBezTo>
                      <a:pt x="108721" y="1109"/>
                      <a:pt x="107612" y="1"/>
                      <a:pt x="1062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6" name="Google Shape;1066;p34"/>
              <p:cNvSpPr/>
              <p:nvPr/>
            </p:nvSpPr>
            <p:spPr>
              <a:xfrm>
                <a:off x="4335414" y="1494078"/>
                <a:ext cx="2631168" cy="158605"/>
              </a:xfrm>
              <a:custGeom>
                <a:rect b="b" l="l" r="r" t="t"/>
                <a:pathLst>
                  <a:path extrusionOk="0" h="4910" w="81454">
                    <a:moveTo>
                      <a:pt x="2471" y="1"/>
                    </a:moveTo>
                    <a:cubicBezTo>
                      <a:pt x="1109" y="1"/>
                      <a:pt x="1" y="1109"/>
                      <a:pt x="1" y="2471"/>
                    </a:cubicBezTo>
                    <a:cubicBezTo>
                      <a:pt x="1" y="3833"/>
                      <a:pt x="1109" y="4909"/>
                      <a:pt x="2471" y="4909"/>
                    </a:cubicBezTo>
                    <a:lnTo>
                      <a:pt x="79015" y="4909"/>
                    </a:lnTo>
                    <a:cubicBezTo>
                      <a:pt x="80377" y="4909"/>
                      <a:pt x="81454" y="3801"/>
                      <a:pt x="81454" y="2471"/>
                    </a:cubicBezTo>
                    <a:cubicBezTo>
                      <a:pt x="81454" y="1109"/>
                      <a:pt x="80377" y="1"/>
                      <a:pt x="790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067" name="Google Shape;1067;p34"/>
            <p:cNvSpPr txBox="1"/>
            <p:nvPr/>
          </p:nvSpPr>
          <p:spPr>
            <a:xfrm>
              <a:off x="7982450" y="1602988"/>
              <a:ext cx="617700" cy="37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accen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25</a:t>
              </a:r>
              <a:r>
                <a:rPr b="1" lang="en" sz="1800">
                  <a:solidFill>
                    <a:schemeClr val="accen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%</a:t>
              </a:r>
              <a:endParaRPr b="1" sz="180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68" name="Google Shape;1068;p34"/>
            <p:cNvSpPr txBox="1"/>
            <p:nvPr/>
          </p:nvSpPr>
          <p:spPr>
            <a:xfrm>
              <a:off x="4335425" y="1367475"/>
              <a:ext cx="871800" cy="35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accen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Jupiter:</a:t>
              </a:r>
              <a:endParaRPr b="1" sz="180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69" name="Google Shape;1069;p34"/>
            <p:cNvSpPr txBox="1"/>
            <p:nvPr/>
          </p:nvSpPr>
          <p:spPr>
            <a:xfrm>
              <a:off x="5207250" y="1367475"/>
              <a:ext cx="2640000" cy="35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It’s the fifth planet from the Sun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70" name="Google Shape;1070;p34"/>
          <p:cNvGrpSpPr/>
          <p:nvPr/>
        </p:nvGrpSpPr>
        <p:grpSpPr>
          <a:xfrm>
            <a:off x="4287827" y="2201200"/>
            <a:ext cx="4264736" cy="614596"/>
            <a:chOff x="4335414" y="2201200"/>
            <a:chExt cx="4264736" cy="614596"/>
          </a:xfrm>
        </p:grpSpPr>
        <p:grpSp>
          <p:nvGrpSpPr>
            <p:cNvPr id="1071" name="Google Shape;1071;p34"/>
            <p:cNvGrpSpPr/>
            <p:nvPr/>
          </p:nvGrpSpPr>
          <p:grpSpPr>
            <a:xfrm>
              <a:off x="4335414" y="2556389"/>
              <a:ext cx="3511960" cy="159639"/>
              <a:chOff x="4335414" y="2327789"/>
              <a:chExt cx="3511960" cy="159639"/>
            </a:xfrm>
          </p:grpSpPr>
          <p:sp>
            <p:nvSpPr>
              <p:cNvPr id="1072" name="Google Shape;1072;p34"/>
              <p:cNvSpPr/>
              <p:nvPr/>
            </p:nvSpPr>
            <p:spPr>
              <a:xfrm>
                <a:off x="4335414" y="2327789"/>
                <a:ext cx="3511960" cy="159639"/>
              </a:xfrm>
              <a:custGeom>
                <a:rect b="b" l="l" r="r" t="t"/>
                <a:pathLst>
                  <a:path extrusionOk="0" h="4942" w="108721">
                    <a:moveTo>
                      <a:pt x="2471" y="1"/>
                    </a:moveTo>
                    <a:cubicBezTo>
                      <a:pt x="1109" y="1"/>
                      <a:pt x="1" y="1109"/>
                      <a:pt x="1" y="2471"/>
                    </a:cubicBezTo>
                    <a:cubicBezTo>
                      <a:pt x="1" y="3833"/>
                      <a:pt x="1109" y="4941"/>
                      <a:pt x="2471" y="4941"/>
                    </a:cubicBezTo>
                    <a:lnTo>
                      <a:pt x="106250" y="4941"/>
                    </a:lnTo>
                    <a:cubicBezTo>
                      <a:pt x="107612" y="4941"/>
                      <a:pt x="108721" y="3833"/>
                      <a:pt x="108721" y="2471"/>
                    </a:cubicBezTo>
                    <a:cubicBezTo>
                      <a:pt x="108721" y="1109"/>
                      <a:pt x="107612" y="1"/>
                      <a:pt x="1062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3" name="Google Shape;1073;p34"/>
              <p:cNvSpPr/>
              <p:nvPr/>
            </p:nvSpPr>
            <p:spPr>
              <a:xfrm>
                <a:off x="4335414" y="2327789"/>
                <a:ext cx="1863919" cy="159639"/>
              </a:xfrm>
              <a:custGeom>
                <a:rect b="b" l="l" r="r" t="t"/>
                <a:pathLst>
                  <a:path extrusionOk="0" h="4942" w="57702">
                    <a:moveTo>
                      <a:pt x="2471" y="1"/>
                    </a:moveTo>
                    <a:cubicBezTo>
                      <a:pt x="1109" y="1"/>
                      <a:pt x="1" y="1109"/>
                      <a:pt x="1" y="2471"/>
                    </a:cubicBezTo>
                    <a:cubicBezTo>
                      <a:pt x="1" y="3833"/>
                      <a:pt x="1109" y="4941"/>
                      <a:pt x="2471" y="4941"/>
                    </a:cubicBezTo>
                    <a:lnTo>
                      <a:pt x="55232" y="4941"/>
                    </a:lnTo>
                    <a:cubicBezTo>
                      <a:pt x="56593" y="4941"/>
                      <a:pt x="57702" y="3833"/>
                      <a:pt x="57702" y="2471"/>
                    </a:cubicBezTo>
                    <a:cubicBezTo>
                      <a:pt x="57702" y="1109"/>
                      <a:pt x="56593" y="1"/>
                      <a:pt x="552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074" name="Google Shape;1074;p34"/>
            <p:cNvSpPr txBox="1"/>
            <p:nvPr/>
          </p:nvSpPr>
          <p:spPr>
            <a:xfrm>
              <a:off x="7982450" y="2441096"/>
              <a:ext cx="617700" cy="37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accen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25</a:t>
              </a:r>
              <a:r>
                <a:rPr b="1" lang="en" sz="1800">
                  <a:solidFill>
                    <a:schemeClr val="accen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%</a:t>
              </a:r>
              <a:endParaRPr b="1" sz="180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75" name="Google Shape;1075;p34"/>
            <p:cNvSpPr txBox="1"/>
            <p:nvPr/>
          </p:nvSpPr>
          <p:spPr>
            <a:xfrm>
              <a:off x="4335425" y="2201200"/>
              <a:ext cx="871800" cy="35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accen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Mars:</a:t>
              </a:r>
              <a:endParaRPr b="1" sz="180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76" name="Google Shape;1076;p34"/>
            <p:cNvSpPr txBox="1"/>
            <p:nvPr/>
          </p:nvSpPr>
          <p:spPr>
            <a:xfrm>
              <a:off x="5207250" y="2201200"/>
              <a:ext cx="2640000" cy="35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It’s the fourth planet from the Sun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77" name="Google Shape;1077;p34"/>
          <p:cNvGrpSpPr/>
          <p:nvPr/>
        </p:nvGrpSpPr>
        <p:grpSpPr>
          <a:xfrm>
            <a:off x="4287827" y="3034925"/>
            <a:ext cx="4264736" cy="618979"/>
            <a:chOff x="4335414" y="3034925"/>
            <a:chExt cx="4264736" cy="618979"/>
          </a:xfrm>
        </p:grpSpPr>
        <p:grpSp>
          <p:nvGrpSpPr>
            <p:cNvPr id="1078" name="Google Shape;1078;p34"/>
            <p:cNvGrpSpPr/>
            <p:nvPr/>
          </p:nvGrpSpPr>
          <p:grpSpPr>
            <a:xfrm>
              <a:off x="4335414" y="3390100"/>
              <a:ext cx="3511960" cy="159639"/>
              <a:chOff x="4335414" y="3161500"/>
              <a:chExt cx="3511960" cy="159639"/>
            </a:xfrm>
          </p:grpSpPr>
          <p:sp>
            <p:nvSpPr>
              <p:cNvPr id="1079" name="Google Shape;1079;p34"/>
              <p:cNvSpPr/>
              <p:nvPr/>
            </p:nvSpPr>
            <p:spPr>
              <a:xfrm>
                <a:off x="4335414" y="3161500"/>
                <a:ext cx="3511960" cy="159639"/>
              </a:xfrm>
              <a:custGeom>
                <a:rect b="b" l="l" r="r" t="t"/>
                <a:pathLst>
                  <a:path extrusionOk="0" h="4942" w="108721">
                    <a:moveTo>
                      <a:pt x="2471" y="1"/>
                    </a:moveTo>
                    <a:cubicBezTo>
                      <a:pt x="1109" y="1"/>
                      <a:pt x="1" y="1109"/>
                      <a:pt x="1" y="2471"/>
                    </a:cubicBezTo>
                    <a:cubicBezTo>
                      <a:pt x="1" y="3833"/>
                      <a:pt x="1109" y="4941"/>
                      <a:pt x="2471" y="4941"/>
                    </a:cubicBezTo>
                    <a:lnTo>
                      <a:pt x="106250" y="4941"/>
                    </a:lnTo>
                    <a:cubicBezTo>
                      <a:pt x="107612" y="4941"/>
                      <a:pt x="108721" y="3833"/>
                      <a:pt x="108721" y="2471"/>
                    </a:cubicBezTo>
                    <a:cubicBezTo>
                      <a:pt x="108721" y="1109"/>
                      <a:pt x="107612" y="1"/>
                      <a:pt x="1062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0" name="Google Shape;1080;p34"/>
              <p:cNvSpPr/>
              <p:nvPr/>
            </p:nvSpPr>
            <p:spPr>
              <a:xfrm>
                <a:off x="4335414" y="3161500"/>
                <a:ext cx="3192779" cy="159639"/>
              </a:xfrm>
              <a:custGeom>
                <a:rect b="b" l="l" r="r" t="t"/>
                <a:pathLst>
                  <a:path extrusionOk="0" h="4942" w="98840">
                    <a:moveTo>
                      <a:pt x="2471" y="1"/>
                    </a:moveTo>
                    <a:cubicBezTo>
                      <a:pt x="1109" y="1"/>
                      <a:pt x="1" y="1109"/>
                      <a:pt x="1" y="2471"/>
                    </a:cubicBezTo>
                    <a:cubicBezTo>
                      <a:pt x="1" y="3833"/>
                      <a:pt x="1109" y="4941"/>
                      <a:pt x="2471" y="4941"/>
                    </a:cubicBezTo>
                    <a:lnTo>
                      <a:pt x="96370" y="4941"/>
                    </a:lnTo>
                    <a:cubicBezTo>
                      <a:pt x="97731" y="4941"/>
                      <a:pt x="98840" y="3833"/>
                      <a:pt x="98840" y="2471"/>
                    </a:cubicBezTo>
                    <a:cubicBezTo>
                      <a:pt x="98840" y="1109"/>
                      <a:pt x="97731" y="1"/>
                      <a:pt x="963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081" name="Google Shape;1081;p34"/>
            <p:cNvSpPr txBox="1"/>
            <p:nvPr/>
          </p:nvSpPr>
          <p:spPr>
            <a:xfrm>
              <a:off x="7982450" y="3279204"/>
              <a:ext cx="617700" cy="37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accent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25</a:t>
              </a:r>
              <a:r>
                <a:rPr b="1" lang="en" sz="1800">
                  <a:solidFill>
                    <a:schemeClr val="accent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%</a:t>
              </a:r>
              <a:endParaRPr b="1" sz="1800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82" name="Google Shape;1082;p34"/>
            <p:cNvSpPr txBox="1"/>
            <p:nvPr/>
          </p:nvSpPr>
          <p:spPr>
            <a:xfrm>
              <a:off x="4335425" y="3034925"/>
              <a:ext cx="871800" cy="35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accent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Saturn:</a:t>
              </a:r>
              <a:endParaRPr b="1" sz="1800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83" name="Google Shape;1083;p34"/>
            <p:cNvSpPr txBox="1"/>
            <p:nvPr/>
          </p:nvSpPr>
          <p:spPr>
            <a:xfrm>
              <a:off x="5207250" y="3034925"/>
              <a:ext cx="2640000" cy="35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Saturn</a:t>
              </a: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is the only ringed planet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84" name="Google Shape;1084;p34"/>
          <p:cNvGrpSpPr/>
          <p:nvPr/>
        </p:nvGrpSpPr>
        <p:grpSpPr>
          <a:xfrm>
            <a:off x="4287827" y="3868650"/>
            <a:ext cx="4264736" cy="623363"/>
            <a:chOff x="4335414" y="3868650"/>
            <a:chExt cx="4264736" cy="623363"/>
          </a:xfrm>
        </p:grpSpPr>
        <p:grpSp>
          <p:nvGrpSpPr>
            <p:cNvPr id="1085" name="Google Shape;1085;p34"/>
            <p:cNvGrpSpPr/>
            <p:nvPr/>
          </p:nvGrpSpPr>
          <p:grpSpPr>
            <a:xfrm>
              <a:off x="4335414" y="4224844"/>
              <a:ext cx="3511960" cy="159639"/>
              <a:chOff x="4335414" y="3996244"/>
              <a:chExt cx="3511960" cy="159639"/>
            </a:xfrm>
          </p:grpSpPr>
          <p:sp>
            <p:nvSpPr>
              <p:cNvPr id="1086" name="Google Shape;1086;p34"/>
              <p:cNvSpPr/>
              <p:nvPr/>
            </p:nvSpPr>
            <p:spPr>
              <a:xfrm>
                <a:off x="4335414" y="3996244"/>
                <a:ext cx="3511960" cy="159639"/>
              </a:xfrm>
              <a:custGeom>
                <a:rect b="b" l="l" r="r" t="t"/>
                <a:pathLst>
                  <a:path extrusionOk="0" h="4942" w="108721">
                    <a:moveTo>
                      <a:pt x="2471" y="1"/>
                    </a:moveTo>
                    <a:cubicBezTo>
                      <a:pt x="1109" y="1"/>
                      <a:pt x="1" y="1109"/>
                      <a:pt x="1" y="2471"/>
                    </a:cubicBezTo>
                    <a:cubicBezTo>
                      <a:pt x="1" y="3833"/>
                      <a:pt x="1109" y="4941"/>
                      <a:pt x="2471" y="4941"/>
                    </a:cubicBezTo>
                    <a:lnTo>
                      <a:pt x="106250" y="4941"/>
                    </a:lnTo>
                    <a:cubicBezTo>
                      <a:pt x="107612" y="4941"/>
                      <a:pt x="108721" y="3833"/>
                      <a:pt x="108721" y="2471"/>
                    </a:cubicBezTo>
                    <a:cubicBezTo>
                      <a:pt x="108721" y="1109"/>
                      <a:pt x="107612" y="1"/>
                      <a:pt x="1062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7" name="Google Shape;1087;p34"/>
              <p:cNvSpPr/>
              <p:nvPr/>
            </p:nvSpPr>
            <p:spPr>
              <a:xfrm>
                <a:off x="4335414" y="3996244"/>
                <a:ext cx="971885" cy="159639"/>
              </a:xfrm>
              <a:custGeom>
                <a:rect b="b" l="l" r="r" t="t"/>
                <a:pathLst>
                  <a:path extrusionOk="0" h="4942" w="30087">
                    <a:moveTo>
                      <a:pt x="2471" y="1"/>
                    </a:moveTo>
                    <a:cubicBezTo>
                      <a:pt x="1109" y="1"/>
                      <a:pt x="1" y="1109"/>
                      <a:pt x="1" y="2471"/>
                    </a:cubicBezTo>
                    <a:cubicBezTo>
                      <a:pt x="1" y="3833"/>
                      <a:pt x="1109" y="4941"/>
                      <a:pt x="2471" y="4941"/>
                    </a:cubicBezTo>
                    <a:lnTo>
                      <a:pt x="27616" y="4941"/>
                    </a:lnTo>
                    <a:cubicBezTo>
                      <a:pt x="28978" y="4941"/>
                      <a:pt x="30086" y="3833"/>
                      <a:pt x="30086" y="2471"/>
                    </a:cubicBezTo>
                    <a:cubicBezTo>
                      <a:pt x="30086" y="1109"/>
                      <a:pt x="28978" y="1"/>
                      <a:pt x="2761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088" name="Google Shape;1088;p34"/>
            <p:cNvSpPr txBox="1"/>
            <p:nvPr/>
          </p:nvSpPr>
          <p:spPr>
            <a:xfrm>
              <a:off x="7982450" y="4117313"/>
              <a:ext cx="617700" cy="37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accent4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25</a:t>
              </a:r>
              <a:r>
                <a:rPr b="1" lang="en" sz="1800">
                  <a:solidFill>
                    <a:schemeClr val="accent4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%</a:t>
              </a:r>
              <a:endParaRPr b="1" sz="1800">
                <a:solidFill>
                  <a:schemeClr val="accent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89" name="Google Shape;1089;p34"/>
            <p:cNvSpPr txBox="1"/>
            <p:nvPr/>
          </p:nvSpPr>
          <p:spPr>
            <a:xfrm>
              <a:off x="4335425" y="3868650"/>
              <a:ext cx="871800" cy="35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accent4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Venus:</a:t>
              </a:r>
              <a:endParaRPr b="1" sz="1800">
                <a:solidFill>
                  <a:schemeClr val="accent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90" name="Google Shape;1090;p34"/>
            <p:cNvSpPr txBox="1"/>
            <p:nvPr/>
          </p:nvSpPr>
          <p:spPr>
            <a:xfrm>
              <a:off x="5207250" y="3868650"/>
              <a:ext cx="2640000" cy="35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It’s the second planet from the Sun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091" name="Google Shape;1091;p34"/>
          <p:cNvSpPr/>
          <p:nvPr/>
        </p:nvSpPr>
        <p:spPr>
          <a:xfrm>
            <a:off x="1998226" y="1658196"/>
            <a:ext cx="1365973" cy="1365973"/>
          </a:xfrm>
          <a:custGeom>
            <a:rect b="b" l="l" r="r" t="t"/>
            <a:pathLst>
              <a:path extrusionOk="0" h="32191" w="32191">
                <a:moveTo>
                  <a:pt x="2074" y="0"/>
                </a:moveTo>
                <a:lnTo>
                  <a:pt x="1647" y="31"/>
                </a:lnTo>
                <a:lnTo>
                  <a:pt x="915" y="336"/>
                </a:lnTo>
                <a:lnTo>
                  <a:pt x="336" y="915"/>
                </a:lnTo>
                <a:lnTo>
                  <a:pt x="1" y="1677"/>
                </a:lnTo>
                <a:lnTo>
                  <a:pt x="1" y="2073"/>
                </a:lnTo>
                <a:lnTo>
                  <a:pt x="1" y="2500"/>
                </a:lnTo>
                <a:lnTo>
                  <a:pt x="336" y="3262"/>
                </a:lnTo>
                <a:lnTo>
                  <a:pt x="915" y="3841"/>
                </a:lnTo>
                <a:lnTo>
                  <a:pt x="1647" y="4146"/>
                </a:lnTo>
                <a:lnTo>
                  <a:pt x="2074" y="4177"/>
                </a:lnTo>
                <a:lnTo>
                  <a:pt x="3415" y="4207"/>
                </a:lnTo>
                <a:lnTo>
                  <a:pt x="6036" y="4481"/>
                </a:lnTo>
                <a:lnTo>
                  <a:pt x="8566" y="5000"/>
                </a:lnTo>
                <a:lnTo>
                  <a:pt x="10975" y="5762"/>
                </a:lnTo>
                <a:lnTo>
                  <a:pt x="13322" y="6737"/>
                </a:lnTo>
                <a:lnTo>
                  <a:pt x="15517" y="7926"/>
                </a:lnTo>
                <a:lnTo>
                  <a:pt x="17589" y="9328"/>
                </a:lnTo>
                <a:lnTo>
                  <a:pt x="19510" y="10913"/>
                </a:lnTo>
                <a:lnTo>
                  <a:pt x="21247" y="12681"/>
                </a:lnTo>
                <a:lnTo>
                  <a:pt x="22833" y="14602"/>
                </a:lnTo>
                <a:lnTo>
                  <a:pt x="24235" y="16675"/>
                </a:lnTo>
                <a:lnTo>
                  <a:pt x="25454" y="18870"/>
                </a:lnTo>
                <a:lnTo>
                  <a:pt x="26430" y="21186"/>
                </a:lnTo>
                <a:lnTo>
                  <a:pt x="27192" y="23625"/>
                </a:lnTo>
                <a:lnTo>
                  <a:pt x="27710" y="26155"/>
                </a:lnTo>
                <a:lnTo>
                  <a:pt x="27984" y="28746"/>
                </a:lnTo>
                <a:lnTo>
                  <a:pt x="27984" y="30087"/>
                </a:lnTo>
                <a:lnTo>
                  <a:pt x="28015" y="30514"/>
                </a:lnTo>
                <a:lnTo>
                  <a:pt x="28350" y="31276"/>
                </a:lnTo>
                <a:lnTo>
                  <a:pt x="28929" y="31825"/>
                </a:lnTo>
                <a:lnTo>
                  <a:pt x="29661" y="32160"/>
                </a:lnTo>
                <a:lnTo>
                  <a:pt x="30088" y="32191"/>
                </a:lnTo>
                <a:lnTo>
                  <a:pt x="30514" y="32160"/>
                </a:lnTo>
                <a:lnTo>
                  <a:pt x="31246" y="31825"/>
                </a:lnTo>
                <a:lnTo>
                  <a:pt x="31825" y="31276"/>
                </a:lnTo>
                <a:lnTo>
                  <a:pt x="32160" y="30514"/>
                </a:lnTo>
                <a:lnTo>
                  <a:pt x="32191" y="30087"/>
                </a:lnTo>
                <a:lnTo>
                  <a:pt x="32160" y="28533"/>
                </a:lnTo>
                <a:lnTo>
                  <a:pt x="31856" y="25515"/>
                </a:lnTo>
                <a:lnTo>
                  <a:pt x="31246" y="22558"/>
                </a:lnTo>
                <a:lnTo>
                  <a:pt x="30362" y="19754"/>
                </a:lnTo>
                <a:lnTo>
                  <a:pt x="29204" y="17041"/>
                </a:lnTo>
                <a:lnTo>
                  <a:pt x="27832" y="14480"/>
                </a:lnTo>
                <a:lnTo>
                  <a:pt x="26186" y="12072"/>
                </a:lnTo>
                <a:lnTo>
                  <a:pt x="24357" y="9847"/>
                </a:lnTo>
                <a:lnTo>
                  <a:pt x="22314" y="7804"/>
                </a:lnTo>
                <a:lnTo>
                  <a:pt x="20089" y="5975"/>
                </a:lnTo>
                <a:lnTo>
                  <a:pt x="17681" y="4329"/>
                </a:lnTo>
                <a:lnTo>
                  <a:pt x="15120" y="2957"/>
                </a:lnTo>
                <a:lnTo>
                  <a:pt x="12407" y="1799"/>
                </a:lnTo>
                <a:lnTo>
                  <a:pt x="9603" y="915"/>
                </a:lnTo>
                <a:lnTo>
                  <a:pt x="6646" y="336"/>
                </a:lnTo>
                <a:lnTo>
                  <a:pt x="3628" y="31"/>
                </a:lnTo>
                <a:lnTo>
                  <a:pt x="2074" y="0"/>
                </a:lnTo>
                <a:close/>
              </a:path>
            </a:pathLst>
          </a:custGeom>
          <a:solidFill>
            <a:schemeClr val="lt1"/>
          </a:solidFill>
          <a:ln cap="flat" cmpd="sng" w="9900">
            <a:solidFill>
              <a:schemeClr val="dk1"/>
            </a:solidFill>
            <a:prstDash val="solid"/>
            <a:miter lim="304832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2" name="Google Shape;1092;p34"/>
          <p:cNvSpPr/>
          <p:nvPr/>
        </p:nvSpPr>
        <p:spPr>
          <a:xfrm>
            <a:off x="1726575" y="2573700"/>
            <a:ext cx="722400" cy="722400"/>
          </a:xfrm>
          <a:prstGeom prst="ellipse">
            <a:avLst/>
          </a:prstGeom>
          <a:solidFill>
            <a:schemeClr val="lt1"/>
          </a:solidFill>
          <a:ln cap="flat" cmpd="sng" w="990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6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Google Shape;1097;p35"/>
          <p:cNvSpPr txBox="1"/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Cartoon Style Objects Infographics</a:t>
            </a:r>
            <a:endParaRPr sz="2400"/>
          </a:p>
        </p:txBody>
      </p:sp>
      <p:grpSp>
        <p:nvGrpSpPr>
          <p:cNvPr id="1098" name="Google Shape;1098;p35"/>
          <p:cNvGrpSpPr/>
          <p:nvPr/>
        </p:nvGrpSpPr>
        <p:grpSpPr>
          <a:xfrm>
            <a:off x="758012" y="1435500"/>
            <a:ext cx="1574113" cy="3158161"/>
            <a:chOff x="758012" y="1435500"/>
            <a:chExt cx="1574113" cy="3158161"/>
          </a:xfrm>
        </p:grpSpPr>
        <p:sp>
          <p:nvSpPr>
            <p:cNvPr id="1099" name="Google Shape;1099;p35"/>
            <p:cNvSpPr/>
            <p:nvPr/>
          </p:nvSpPr>
          <p:spPr>
            <a:xfrm>
              <a:off x="758025" y="1847450"/>
              <a:ext cx="1574100" cy="2746200"/>
            </a:xfrm>
            <a:prstGeom prst="roundRect">
              <a:avLst>
                <a:gd fmla="val 50000" name="adj"/>
              </a:avLst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0" name="Google Shape;1100;p35"/>
            <p:cNvSpPr txBox="1"/>
            <p:nvPr/>
          </p:nvSpPr>
          <p:spPr>
            <a:xfrm>
              <a:off x="876525" y="3002850"/>
              <a:ext cx="1337100" cy="81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It’s terribly hot, even hotter than Mercury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01" name="Google Shape;1101;p35"/>
            <p:cNvSpPr/>
            <p:nvPr/>
          </p:nvSpPr>
          <p:spPr>
            <a:xfrm>
              <a:off x="965325" y="1435500"/>
              <a:ext cx="1159500" cy="1159500"/>
            </a:xfrm>
            <a:prstGeom prst="ellipse">
              <a:avLst/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2" name="Google Shape;1102;p35"/>
            <p:cNvSpPr/>
            <p:nvPr/>
          </p:nvSpPr>
          <p:spPr>
            <a:xfrm>
              <a:off x="1058775" y="1528900"/>
              <a:ext cx="972600" cy="972600"/>
            </a:xfrm>
            <a:prstGeom prst="ellipse">
              <a:avLst/>
            </a:prstGeom>
            <a:solidFill>
              <a:srgbClr val="FFFFFF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3" name="Google Shape;1103;p35"/>
            <p:cNvSpPr txBox="1"/>
            <p:nvPr/>
          </p:nvSpPr>
          <p:spPr>
            <a:xfrm>
              <a:off x="758012" y="2708925"/>
              <a:ext cx="15741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Venus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04" name="Google Shape;1104;p35"/>
            <p:cNvSpPr txBox="1"/>
            <p:nvPr/>
          </p:nvSpPr>
          <p:spPr>
            <a:xfrm>
              <a:off x="1213832" y="3925050"/>
              <a:ext cx="6624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01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05" name="Google Shape;1105;p35"/>
            <p:cNvSpPr/>
            <p:nvPr/>
          </p:nvSpPr>
          <p:spPr>
            <a:xfrm rot="10216245">
              <a:off x="933245" y="3929890"/>
              <a:ext cx="614059" cy="616321"/>
            </a:xfrm>
            <a:custGeom>
              <a:rect b="b" l="l" r="r" t="t"/>
              <a:pathLst>
                <a:path extrusionOk="0" h="19724" w="19663">
                  <a:moveTo>
                    <a:pt x="1311" y="1"/>
                  </a:moveTo>
                  <a:lnTo>
                    <a:pt x="1037" y="31"/>
                  </a:lnTo>
                  <a:lnTo>
                    <a:pt x="580" y="214"/>
                  </a:lnTo>
                  <a:lnTo>
                    <a:pt x="214" y="580"/>
                  </a:lnTo>
                  <a:lnTo>
                    <a:pt x="31" y="1037"/>
                  </a:lnTo>
                  <a:lnTo>
                    <a:pt x="1" y="1312"/>
                  </a:lnTo>
                  <a:lnTo>
                    <a:pt x="31" y="1586"/>
                  </a:lnTo>
                  <a:lnTo>
                    <a:pt x="214" y="2043"/>
                  </a:lnTo>
                  <a:lnTo>
                    <a:pt x="580" y="2378"/>
                  </a:lnTo>
                  <a:lnTo>
                    <a:pt x="1037" y="2592"/>
                  </a:lnTo>
                  <a:lnTo>
                    <a:pt x="1311" y="2592"/>
                  </a:lnTo>
                  <a:lnTo>
                    <a:pt x="2104" y="2622"/>
                  </a:lnTo>
                  <a:lnTo>
                    <a:pt x="3720" y="2775"/>
                  </a:lnTo>
                  <a:lnTo>
                    <a:pt x="5244" y="3080"/>
                  </a:lnTo>
                  <a:lnTo>
                    <a:pt x="6737" y="3567"/>
                  </a:lnTo>
                  <a:lnTo>
                    <a:pt x="8170" y="4146"/>
                  </a:lnTo>
                  <a:lnTo>
                    <a:pt x="9511" y="4878"/>
                  </a:lnTo>
                  <a:lnTo>
                    <a:pt x="10761" y="5732"/>
                  </a:lnTo>
                  <a:lnTo>
                    <a:pt x="11950" y="6707"/>
                  </a:lnTo>
                  <a:lnTo>
                    <a:pt x="13017" y="7774"/>
                  </a:lnTo>
                  <a:lnTo>
                    <a:pt x="13992" y="8963"/>
                  </a:lnTo>
                  <a:lnTo>
                    <a:pt x="14846" y="10213"/>
                  </a:lnTo>
                  <a:lnTo>
                    <a:pt x="15547" y="11554"/>
                  </a:lnTo>
                  <a:lnTo>
                    <a:pt x="16157" y="12987"/>
                  </a:lnTo>
                  <a:lnTo>
                    <a:pt x="16614" y="14450"/>
                  </a:lnTo>
                  <a:lnTo>
                    <a:pt x="16949" y="16004"/>
                  </a:lnTo>
                  <a:lnTo>
                    <a:pt x="17102" y="17589"/>
                  </a:lnTo>
                  <a:lnTo>
                    <a:pt x="17132" y="18413"/>
                  </a:lnTo>
                  <a:lnTo>
                    <a:pt x="17132" y="18687"/>
                  </a:lnTo>
                  <a:lnTo>
                    <a:pt x="17315" y="19144"/>
                  </a:lnTo>
                  <a:lnTo>
                    <a:pt x="17681" y="19510"/>
                  </a:lnTo>
                  <a:lnTo>
                    <a:pt x="18138" y="19693"/>
                  </a:lnTo>
                  <a:lnTo>
                    <a:pt x="18413" y="19723"/>
                  </a:lnTo>
                  <a:lnTo>
                    <a:pt x="18687" y="19693"/>
                  </a:lnTo>
                  <a:lnTo>
                    <a:pt x="19144" y="19479"/>
                  </a:lnTo>
                  <a:lnTo>
                    <a:pt x="19479" y="19144"/>
                  </a:lnTo>
                  <a:lnTo>
                    <a:pt x="19662" y="18656"/>
                  </a:lnTo>
                  <a:lnTo>
                    <a:pt x="19662" y="18382"/>
                  </a:lnTo>
                  <a:lnTo>
                    <a:pt x="19662" y="17437"/>
                  </a:lnTo>
                  <a:lnTo>
                    <a:pt x="19479" y="15578"/>
                  </a:lnTo>
                  <a:lnTo>
                    <a:pt x="19083" y="13779"/>
                  </a:lnTo>
                  <a:lnTo>
                    <a:pt x="18565" y="12072"/>
                  </a:lnTo>
                  <a:lnTo>
                    <a:pt x="17864" y="10426"/>
                  </a:lnTo>
                  <a:lnTo>
                    <a:pt x="17010" y="8841"/>
                  </a:lnTo>
                  <a:lnTo>
                    <a:pt x="16035" y="7378"/>
                  </a:lnTo>
                  <a:lnTo>
                    <a:pt x="14907" y="6036"/>
                  </a:lnTo>
                  <a:lnTo>
                    <a:pt x="13657" y="4787"/>
                  </a:lnTo>
                  <a:lnTo>
                    <a:pt x="12285" y="3659"/>
                  </a:lnTo>
                  <a:lnTo>
                    <a:pt x="10822" y="2653"/>
                  </a:lnTo>
                  <a:lnTo>
                    <a:pt x="9268" y="1799"/>
                  </a:lnTo>
                  <a:lnTo>
                    <a:pt x="7621" y="1129"/>
                  </a:lnTo>
                  <a:lnTo>
                    <a:pt x="5884" y="580"/>
                  </a:lnTo>
                  <a:lnTo>
                    <a:pt x="4116" y="214"/>
                  </a:lnTo>
                  <a:lnTo>
                    <a:pt x="2256" y="31"/>
                  </a:lnTo>
                  <a:lnTo>
                    <a:pt x="1311" y="1"/>
                  </a:lnTo>
                  <a:close/>
                </a:path>
              </a:pathLst>
            </a:custGeom>
            <a:solidFill>
              <a:schemeClr val="lt1"/>
            </a:solidFill>
            <a:ln cap="flat" cmpd="sng" w="9900">
              <a:solidFill>
                <a:schemeClr val="dk1"/>
              </a:solidFill>
              <a:prstDash val="solid"/>
              <a:miter lim="30483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6" name="Google Shape;1106;p35"/>
            <p:cNvSpPr/>
            <p:nvPr/>
          </p:nvSpPr>
          <p:spPr>
            <a:xfrm>
              <a:off x="1357231" y="1828738"/>
              <a:ext cx="375591" cy="373030"/>
            </a:xfrm>
            <a:custGeom>
              <a:rect b="b" l="l" r="r" t="t"/>
              <a:pathLst>
                <a:path extrusionOk="0" h="12673" w="12760">
                  <a:moveTo>
                    <a:pt x="2225" y="866"/>
                  </a:moveTo>
                  <a:cubicBezTo>
                    <a:pt x="2371" y="866"/>
                    <a:pt x="2521" y="929"/>
                    <a:pt x="2647" y="1056"/>
                  </a:cubicBezTo>
                  <a:lnTo>
                    <a:pt x="3245" y="1654"/>
                  </a:lnTo>
                  <a:lnTo>
                    <a:pt x="1702" y="3166"/>
                  </a:lnTo>
                  <a:lnTo>
                    <a:pt x="1103" y="2599"/>
                  </a:lnTo>
                  <a:cubicBezTo>
                    <a:pt x="1072" y="2536"/>
                    <a:pt x="977" y="2473"/>
                    <a:pt x="977" y="2379"/>
                  </a:cubicBezTo>
                  <a:cubicBezTo>
                    <a:pt x="914" y="2190"/>
                    <a:pt x="946" y="1906"/>
                    <a:pt x="1103" y="1749"/>
                  </a:cubicBezTo>
                  <a:lnTo>
                    <a:pt x="1828" y="1056"/>
                  </a:lnTo>
                  <a:cubicBezTo>
                    <a:pt x="1938" y="929"/>
                    <a:pt x="2080" y="866"/>
                    <a:pt x="2225" y="866"/>
                  </a:cubicBezTo>
                  <a:close/>
                  <a:moveTo>
                    <a:pt x="3812" y="2221"/>
                  </a:moveTo>
                  <a:lnTo>
                    <a:pt x="4506" y="2914"/>
                  </a:lnTo>
                  <a:lnTo>
                    <a:pt x="2962" y="4427"/>
                  </a:lnTo>
                  <a:lnTo>
                    <a:pt x="2300" y="3765"/>
                  </a:lnTo>
                  <a:lnTo>
                    <a:pt x="3812" y="2221"/>
                  </a:lnTo>
                  <a:close/>
                  <a:moveTo>
                    <a:pt x="9452" y="1056"/>
                  </a:moveTo>
                  <a:lnTo>
                    <a:pt x="11783" y="3387"/>
                  </a:lnTo>
                  <a:lnTo>
                    <a:pt x="8979" y="6159"/>
                  </a:lnTo>
                  <a:lnTo>
                    <a:pt x="6648" y="3828"/>
                  </a:lnTo>
                  <a:lnTo>
                    <a:pt x="7908" y="2599"/>
                  </a:lnTo>
                  <a:lnTo>
                    <a:pt x="8790" y="3450"/>
                  </a:lnTo>
                  <a:cubicBezTo>
                    <a:pt x="8869" y="3529"/>
                    <a:pt x="8979" y="3568"/>
                    <a:pt x="9090" y="3568"/>
                  </a:cubicBezTo>
                  <a:cubicBezTo>
                    <a:pt x="9200" y="3568"/>
                    <a:pt x="9310" y="3529"/>
                    <a:pt x="9389" y="3450"/>
                  </a:cubicBezTo>
                  <a:cubicBezTo>
                    <a:pt x="9546" y="3292"/>
                    <a:pt x="9546" y="3009"/>
                    <a:pt x="9389" y="2851"/>
                  </a:cubicBezTo>
                  <a:lnTo>
                    <a:pt x="8507" y="2001"/>
                  </a:lnTo>
                  <a:lnTo>
                    <a:pt x="9452" y="1056"/>
                  </a:lnTo>
                  <a:close/>
                  <a:moveTo>
                    <a:pt x="5041" y="3450"/>
                  </a:moveTo>
                  <a:cubicBezTo>
                    <a:pt x="5356" y="3765"/>
                    <a:pt x="10366" y="8711"/>
                    <a:pt x="10523" y="8932"/>
                  </a:cubicBezTo>
                  <a:lnTo>
                    <a:pt x="8948" y="10412"/>
                  </a:lnTo>
                  <a:lnTo>
                    <a:pt x="3497" y="4994"/>
                  </a:lnTo>
                  <a:lnTo>
                    <a:pt x="5041" y="3450"/>
                  </a:lnTo>
                  <a:close/>
                  <a:moveTo>
                    <a:pt x="10996" y="9625"/>
                  </a:moveTo>
                  <a:lnTo>
                    <a:pt x="11657" y="11610"/>
                  </a:lnTo>
                  <a:lnTo>
                    <a:pt x="9609" y="10948"/>
                  </a:lnTo>
                  <a:lnTo>
                    <a:pt x="10996" y="9625"/>
                  </a:lnTo>
                  <a:close/>
                  <a:moveTo>
                    <a:pt x="3939" y="6600"/>
                  </a:moveTo>
                  <a:lnTo>
                    <a:pt x="6270" y="8932"/>
                  </a:lnTo>
                  <a:lnTo>
                    <a:pt x="3466" y="11736"/>
                  </a:lnTo>
                  <a:lnTo>
                    <a:pt x="1135" y="9404"/>
                  </a:lnTo>
                  <a:lnTo>
                    <a:pt x="2489" y="8050"/>
                  </a:lnTo>
                  <a:lnTo>
                    <a:pt x="3340" y="8932"/>
                  </a:lnTo>
                  <a:cubicBezTo>
                    <a:pt x="3419" y="9010"/>
                    <a:pt x="3529" y="9050"/>
                    <a:pt x="3639" y="9050"/>
                  </a:cubicBezTo>
                  <a:cubicBezTo>
                    <a:pt x="3749" y="9050"/>
                    <a:pt x="3860" y="9010"/>
                    <a:pt x="3939" y="8932"/>
                  </a:cubicBezTo>
                  <a:cubicBezTo>
                    <a:pt x="4096" y="8774"/>
                    <a:pt x="4096" y="8491"/>
                    <a:pt x="3939" y="8333"/>
                  </a:cubicBezTo>
                  <a:lnTo>
                    <a:pt x="3088" y="7482"/>
                  </a:lnTo>
                  <a:lnTo>
                    <a:pt x="3939" y="6600"/>
                  </a:lnTo>
                  <a:close/>
                  <a:moveTo>
                    <a:pt x="2194" y="0"/>
                  </a:moveTo>
                  <a:cubicBezTo>
                    <a:pt x="1828" y="0"/>
                    <a:pt x="1465" y="142"/>
                    <a:pt x="1198" y="425"/>
                  </a:cubicBezTo>
                  <a:lnTo>
                    <a:pt x="473" y="1119"/>
                  </a:lnTo>
                  <a:cubicBezTo>
                    <a:pt x="221" y="1402"/>
                    <a:pt x="95" y="1749"/>
                    <a:pt x="95" y="2127"/>
                  </a:cubicBezTo>
                  <a:cubicBezTo>
                    <a:pt x="95" y="2473"/>
                    <a:pt x="252" y="2851"/>
                    <a:pt x="473" y="3103"/>
                  </a:cubicBezTo>
                  <a:lnTo>
                    <a:pt x="1387" y="4017"/>
                  </a:lnTo>
                  <a:cubicBezTo>
                    <a:pt x="1387" y="4017"/>
                    <a:pt x="2647" y="5277"/>
                    <a:pt x="2615" y="5277"/>
                  </a:cubicBezTo>
                  <a:lnTo>
                    <a:pt x="3277" y="5939"/>
                  </a:lnTo>
                  <a:lnTo>
                    <a:pt x="2174" y="7041"/>
                  </a:lnTo>
                  <a:lnTo>
                    <a:pt x="2048" y="7167"/>
                  </a:lnTo>
                  <a:lnTo>
                    <a:pt x="158" y="9058"/>
                  </a:lnTo>
                  <a:cubicBezTo>
                    <a:pt x="0" y="9215"/>
                    <a:pt x="0" y="9467"/>
                    <a:pt x="158" y="9625"/>
                  </a:cubicBezTo>
                  <a:lnTo>
                    <a:pt x="3088" y="12555"/>
                  </a:lnTo>
                  <a:cubicBezTo>
                    <a:pt x="3167" y="12634"/>
                    <a:pt x="3269" y="12673"/>
                    <a:pt x="3371" y="12673"/>
                  </a:cubicBezTo>
                  <a:cubicBezTo>
                    <a:pt x="3474" y="12673"/>
                    <a:pt x="3576" y="12634"/>
                    <a:pt x="3655" y="12555"/>
                  </a:cubicBezTo>
                  <a:lnTo>
                    <a:pt x="6742" y="9467"/>
                  </a:lnTo>
                  <a:lnTo>
                    <a:pt x="8570" y="11295"/>
                  </a:lnTo>
                  <a:cubicBezTo>
                    <a:pt x="8601" y="11326"/>
                    <a:pt x="8633" y="11358"/>
                    <a:pt x="8696" y="11358"/>
                  </a:cubicBezTo>
                  <a:cubicBezTo>
                    <a:pt x="8759" y="11452"/>
                    <a:pt x="8822" y="11515"/>
                    <a:pt x="8948" y="11578"/>
                  </a:cubicBezTo>
                  <a:lnTo>
                    <a:pt x="12098" y="12618"/>
                  </a:lnTo>
                  <a:cubicBezTo>
                    <a:pt x="12147" y="12637"/>
                    <a:pt x="12196" y="12646"/>
                    <a:pt x="12243" y="12646"/>
                  </a:cubicBezTo>
                  <a:cubicBezTo>
                    <a:pt x="12500" y="12646"/>
                    <a:pt x="12709" y="12380"/>
                    <a:pt x="12602" y="12114"/>
                  </a:cubicBezTo>
                  <a:lnTo>
                    <a:pt x="11657" y="8963"/>
                  </a:lnTo>
                  <a:cubicBezTo>
                    <a:pt x="11626" y="8900"/>
                    <a:pt x="11594" y="8806"/>
                    <a:pt x="11468" y="8743"/>
                  </a:cubicBezTo>
                  <a:cubicBezTo>
                    <a:pt x="11437" y="8648"/>
                    <a:pt x="11531" y="8806"/>
                    <a:pt x="9546" y="6758"/>
                  </a:cubicBezTo>
                  <a:lnTo>
                    <a:pt x="12602" y="3702"/>
                  </a:lnTo>
                  <a:cubicBezTo>
                    <a:pt x="12760" y="3544"/>
                    <a:pt x="12760" y="3261"/>
                    <a:pt x="12602" y="3103"/>
                  </a:cubicBezTo>
                  <a:lnTo>
                    <a:pt x="9704" y="173"/>
                  </a:lnTo>
                  <a:cubicBezTo>
                    <a:pt x="9625" y="95"/>
                    <a:pt x="9515" y="55"/>
                    <a:pt x="9405" y="55"/>
                  </a:cubicBezTo>
                  <a:cubicBezTo>
                    <a:pt x="9294" y="55"/>
                    <a:pt x="9184" y="95"/>
                    <a:pt x="9105" y="173"/>
                  </a:cubicBezTo>
                  <a:lnTo>
                    <a:pt x="7656" y="1654"/>
                  </a:lnTo>
                  <a:lnTo>
                    <a:pt x="7530" y="1749"/>
                  </a:lnTo>
                  <a:lnTo>
                    <a:pt x="6049" y="3261"/>
                  </a:lnTo>
                  <a:lnTo>
                    <a:pt x="3214" y="425"/>
                  </a:lnTo>
                  <a:cubicBezTo>
                    <a:pt x="2930" y="142"/>
                    <a:pt x="2560" y="0"/>
                    <a:pt x="2194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07" name="Google Shape;1107;p35"/>
          <p:cNvGrpSpPr/>
          <p:nvPr/>
        </p:nvGrpSpPr>
        <p:grpSpPr>
          <a:xfrm>
            <a:off x="2775975" y="1435500"/>
            <a:ext cx="1574112" cy="3158161"/>
            <a:chOff x="2775975" y="1435500"/>
            <a:chExt cx="1574112" cy="3158161"/>
          </a:xfrm>
        </p:grpSpPr>
        <p:sp>
          <p:nvSpPr>
            <p:cNvPr id="1108" name="Google Shape;1108;p35"/>
            <p:cNvSpPr/>
            <p:nvPr/>
          </p:nvSpPr>
          <p:spPr>
            <a:xfrm>
              <a:off x="2775984" y="1847450"/>
              <a:ext cx="1574100" cy="2746200"/>
            </a:xfrm>
            <a:prstGeom prst="roundRect">
              <a:avLst>
                <a:gd fmla="val 50000" name="adj"/>
              </a:avLst>
            </a:pr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35"/>
            <p:cNvSpPr txBox="1"/>
            <p:nvPr/>
          </p:nvSpPr>
          <p:spPr>
            <a:xfrm>
              <a:off x="2775975" y="3019050"/>
              <a:ext cx="1574100" cy="78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Mercury is the smallest planet in the Solar System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10" name="Google Shape;1110;p35"/>
            <p:cNvSpPr/>
            <p:nvPr/>
          </p:nvSpPr>
          <p:spPr>
            <a:xfrm>
              <a:off x="2983284" y="1435500"/>
              <a:ext cx="1159500" cy="1159500"/>
            </a:xfrm>
            <a:prstGeom prst="ellipse">
              <a:avLst/>
            </a:pr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1" name="Google Shape;1111;p35"/>
            <p:cNvSpPr/>
            <p:nvPr/>
          </p:nvSpPr>
          <p:spPr>
            <a:xfrm>
              <a:off x="3076734" y="1528900"/>
              <a:ext cx="972600" cy="972600"/>
            </a:xfrm>
            <a:prstGeom prst="ellipse">
              <a:avLst/>
            </a:prstGeom>
            <a:solidFill>
              <a:srgbClr val="FFFFFF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35"/>
            <p:cNvSpPr txBox="1"/>
            <p:nvPr/>
          </p:nvSpPr>
          <p:spPr>
            <a:xfrm>
              <a:off x="2775987" y="2708925"/>
              <a:ext cx="15741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Mercury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13" name="Google Shape;1113;p35"/>
            <p:cNvSpPr txBox="1"/>
            <p:nvPr/>
          </p:nvSpPr>
          <p:spPr>
            <a:xfrm>
              <a:off x="3231845" y="3925050"/>
              <a:ext cx="6624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02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14" name="Google Shape;1114;p35"/>
            <p:cNvSpPr/>
            <p:nvPr/>
          </p:nvSpPr>
          <p:spPr>
            <a:xfrm>
              <a:off x="3370137" y="1827939"/>
              <a:ext cx="385805" cy="374678"/>
            </a:xfrm>
            <a:custGeom>
              <a:rect b="b" l="l" r="r" t="t"/>
              <a:pathLst>
                <a:path extrusionOk="0" h="12729" w="13107">
                  <a:moveTo>
                    <a:pt x="10240" y="838"/>
                  </a:moveTo>
                  <a:cubicBezTo>
                    <a:pt x="10457" y="838"/>
                    <a:pt x="10681" y="882"/>
                    <a:pt x="10902" y="977"/>
                  </a:cubicBezTo>
                  <a:cubicBezTo>
                    <a:pt x="11752" y="1323"/>
                    <a:pt x="12130" y="2332"/>
                    <a:pt x="11784" y="3151"/>
                  </a:cubicBezTo>
                  <a:cubicBezTo>
                    <a:pt x="11505" y="3793"/>
                    <a:pt x="10877" y="4159"/>
                    <a:pt x="10226" y="4159"/>
                  </a:cubicBezTo>
                  <a:cubicBezTo>
                    <a:pt x="9920" y="4159"/>
                    <a:pt x="9609" y="4078"/>
                    <a:pt x="9326" y="3907"/>
                  </a:cubicBezTo>
                  <a:cubicBezTo>
                    <a:pt x="8917" y="3592"/>
                    <a:pt x="8602" y="3056"/>
                    <a:pt x="8602" y="2521"/>
                  </a:cubicBezTo>
                  <a:cubicBezTo>
                    <a:pt x="8627" y="1538"/>
                    <a:pt x="9377" y="838"/>
                    <a:pt x="10240" y="838"/>
                  </a:cubicBezTo>
                  <a:close/>
                  <a:moveTo>
                    <a:pt x="11059" y="4852"/>
                  </a:moveTo>
                  <a:lnTo>
                    <a:pt x="11059" y="5990"/>
                  </a:lnTo>
                  <a:lnTo>
                    <a:pt x="10555" y="5514"/>
                  </a:lnTo>
                  <a:cubicBezTo>
                    <a:pt x="10476" y="5435"/>
                    <a:pt x="10366" y="5395"/>
                    <a:pt x="10256" y="5395"/>
                  </a:cubicBezTo>
                  <a:cubicBezTo>
                    <a:pt x="10146" y="5395"/>
                    <a:pt x="10035" y="5435"/>
                    <a:pt x="9957" y="5514"/>
                  </a:cubicBezTo>
                  <a:lnTo>
                    <a:pt x="9421" y="6049"/>
                  </a:lnTo>
                  <a:lnTo>
                    <a:pt x="9421" y="4852"/>
                  </a:lnTo>
                  <a:cubicBezTo>
                    <a:pt x="9673" y="4946"/>
                    <a:pt x="9949" y="4994"/>
                    <a:pt x="10228" y="4994"/>
                  </a:cubicBezTo>
                  <a:cubicBezTo>
                    <a:pt x="10508" y="4994"/>
                    <a:pt x="10791" y="4946"/>
                    <a:pt x="11059" y="4852"/>
                  </a:cubicBezTo>
                  <a:close/>
                  <a:moveTo>
                    <a:pt x="11847" y="11027"/>
                  </a:moveTo>
                  <a:cubicBezTo>
                    <a:pt x="11658" y="11531"/>
                    <a:pt x="11217" y="11846"/>
                    <a:pt x="10681" y="11846"/>
                  </a:cubicBezTo>
                  <a:lnTo>
                    <a:pt x="3782" y="11846"/>
                  </a:lnTo>
                  <a:cubicBezTo>
                    <a:pt x="3971" y="11625"/>
                    <a:pt x="4097" y="11342"/>
                    <a:pt x="4128" y="11027"/>
                  </a:cubicBezTo>
                  <a:close/>
                  <a:moveTo>
                    <a:pt x="8444" y="851"/>
                  </a:moveTo>
                  <a:cubicBezTo>
                    <a:pt x="7531" y="1890"/>
                    <a:pt x="7594" y="3466"/>
                    <a:pt x="8633" y="4379"/>
                  </a:cubicBezTo>
                  <a:lnTo>
                    <a:pt x="8633" y="7089"/>
                  </a:lnTo>
                  <a:cubicBezTo>
                    <a:pt x="8633" y="7246"/>
                    <a:pt x="8759" y="7404"/>
                    <a:pt x="8854" y="7467"/>
                  </a:cubicBezTo>
                  <a:cubicBezTo>
                    <a:pt x="8916" y="7504"/>
                    <a:pt x="8978" y="7522"/>
                    <a:pt x="9038" y="7522"/>
                  </a:cubicBezTo>
                  <a:cubicBezTo>
                    <a:pt x="9131" y="7522"/>
                    <a:pt x="9219" y="7480"/>
                    <a:pt x="9295" y="7404"/>
                  </a:cubicBezTo>
                  <a:lnTo>
                    <a:pt x="10240" y="6459"/>
                  </a:lnTo>
                  <a:lnTo>
                    <a:pt x="10240" y="10271"/>
                  </a:lnTo>
                  <a:lnTo>
                    <a:pt x="3782" y="10271"/>
                  </a:lnTo>
                  <a:cubicBezTo>
                    <a:pt x="3752" y="10262"/>
                    <a:pt x="3724" y="10258"/>
                    <a:pt x="3697" y="10258"/>
                  </a:cubicBezTo>
                  <a:cubicBezTo>
                    <a:pt x="3522" y="10258"/>
                    <a:pt x="3404" y="10426"/>
                    <a:pt x="3404" y="10617"/>
                  </a:cubicBezTo>
                  <a:cubicBezTo>
                    <a:pt x="3404" y="11331"/>
                    <a:pt x="2805" y="11880"/>
                    <a:pt x="2143" y="11880"/>
                  </a:cubicBezTo>
                  <a:cubicBezTo>
                    <a:pt x="1987" y="11880"/>
                    <a:pt x="1827" y="11849"/>
                    <a:pt x="1671" y="11783"/>
                  </a:cubicBezTo>
                  <a:cubicBezTo>
                    <a:pt x="1293" y="11625"/>
                    <a:pt x="1072" y="11342"/>
                    <a:pt x="946" y="10995"/>
                  </a:cubicBezTo>
                  <a:cubicBezTo>
                    <a:pt x="883" y="10743"/>
                    <a:pt x="915" y="10617"/>
                    <a:pt x="915" y="10302"/>
                  </a:cubicBezTo>
                  <a:lnTo>
                    <a:pt x="915" y="851"/>
                  </a:lnTo>
                  <a:close/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lnTo>
                    <a:pt x="1" y="10617"/>
                  </a:lnTo>
                  <a:cubicBezTo>
                    <a:pt x="1" y="11783"/>
                    <a:pt x="946" y="12728"/>
                    <a:pt x="2080" y="12728"/>
                  </a:cubicBezTo>
                  <a:lnTo>
                    <a:pt x="10650" y="12728"/>
                  </a:lnTo>
                  <a:cubicBezTo>
                    <a:pt x="11784" y="12728"/>
                    <a:pt x="12729" y="11783"/>
                    <a:pt x="12729" y="10617"/>
                  </a:cubicBezTo>
                  <a:cubicBezTo>
                    <a:pt x="12760" y="10397"/>
                    <a:pt x="12571" y="10208"/>
                    <a:pt x="12319" y="10208"/>
                  </a:cubicBezTo>
                  <a:lnTo>
                    <a:pt x="11122" y="10208"/>
                  </a:lnTo>
                  <a:lnTo>
                    <a:pt x="11122" y="7215"/>
                  </a:lnTo>
                  <a:lnTo>
                    <a:pt x="11217" y="7309"/>
                  </a:lnTo>
                  <a:cubicBezTo>
                    <a:pt x="11301" y="7393"/>
                    <a:pt x="11413" y="7435"/>
                    <a:pt x="11515" y="7435"/>
                  </a:cubicBezTo>
                  <a:cubicBezTo>
                    <a:pt x="11567" y="7435"/>
                    <a:pt x="11616" y="7425"/>
                    <a:pt x="11658" y="7404"/>
                  </a:cubicBezTo>
                  <a:cubicBezTo>
                    <a:pt x="11815" y="7309"/>
                    <a:pt x="11910" y="7215"/>
                    <a:pt x="11910" y="6994"/>
                  </a:cubicBezTo>
                  <a:lnTo>
                    <a:pt x="11910" y="4285"/>
                  </a:lnTo>
                  <a:cubicBezTo>
                    <a:pt x="13107" y="3214"/>
                    <a:pt x="12950" y="1292"/>
                    <a:pt x="11626" y="378"/>
                  </a:cubicBezTo>
                  <a:cubicBezTo>
                    <a:pt x="11437" y="221"/>
                    <a:pt x="11154" y="126"/>
                    <a:pt x="10902" y="63"/>
                  </a:cubicBezTo>
                  <a:cubicBezTo>
                    <a:pt x="10839" y="0"/>
                    <a:pt x="10744" y="0"/>
                    <a:pt x="10650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5" name="Google Shape;1115;p35"/>
            <p:cNvSpPr/>
            <p:nvPr/>
          </p:nvSpPr>
          <p:spPr>
            <a:xfrm rot="10216245">
              <a:off x="2951208" y="3929890"/>
              <a:ext cx="614059" cy="616321"/>
            </a:xfrm>
            <a:custGeom>
              <a:rect b="b" l="l" r="r" t="t"/>
              <a:pathLst>
                <a:path extrusionOk="0" h="19724" w="19663">
                  <a:moveTo>
                    <a:pt x="1311" y="1"/>
                  </a:moveTo>
                  <a:lnTo>
                    <a:pt x="1037" y="31"/>
                  </a:lnTo>
                  <a:lnTo>
                    <a:pt x="580" y="214"/>
                  </a:lnTo>
                  <a:lnTo>
                    <a:pt x="214" y="580"/>
                  </a:lnTo>
                  <a:lnTo>
                    <a:pt x="31" y="1037"/>
                  </a:lnTo>
                  <a:lnTo>
                    <a:pt x="1" y="1312"/>
                  </a:lnTo>
                  <a:lnTo>
                    <a:pt x="31" y="1586"/>
                  </a:lnTo>
                  <a:lnTo>
                    <a:pt x="214" y="2043"/>
                  </a:lnTo>
                  <a:lnTo>
                    <a:pt x="580" y="2378"/>
                  </a:lnTo>
                  <a:lnTo>
                    <a:pt x="1037" y="2592"/>
                  </a:lnTo>
                  <a:lnTo>
                    <a:pt x="1311" y="2592"/>
                  </a:lnTo>
                  <a:lnTo>
                    <a:pt x="2104" y="2622"/>
                  </a:lnTo>
                  <a:lnTo>
                    <a:pt x="3720" y="2775"/>
                  </a:lnTo>
                  <a:lnTo>
                    <a:pt x="5244" y="3080"/>
                  </a:lnTo>
                  <a:lnTo>
                    <a:pt x="6737" y="3567"/>
                  </a:lnTo>
                  <a:lnTo>
                    <a:pt x="8170" y="4146"/>
                  </a:lnTo>
                  <a:lnTo>
                    <a:pt x="9511" y="4878"/>
                  </a:lnTo>
                  <a:lnTo>
                    <a:pt x="10761" y="5732"/>
                  </a:lnTo>
                  <a:lnTo>
                    <a:pt x="11950" y="6707"/>
                  </a:lnTo>
                  <a:lnTo>
                    <a:pt x="13017" y="7774"/>
                  </a:lnTo>
                  <a:lnTo>
                    <a:pt x="13992" y="8963"/>
                  </a:lnTo>
                  <a:lnTo>
                    <a:pt x="14846" y="10213"/>
                  </a:lnTo>
                  <a:lnTo>
                    <a:pt x="15547" y="11554"/>
                  </a:lnTo>
                  <a:lnTo>
                    <a:pt x="16157" y="12987"/>
                  </a:lnTo>
                  <a:lnTo>
                    <a:pt x="16614" y="14450"/>
                  </a:lnTo>
                  <a:lnTo>
                    <a:pt x="16949" y="16004"/>
                  </a:lnTo>
                  <a:lnTo>
                    <a:pt x="17102" y="17589"/>
                  </a:lnTo>
                  <a:lnTo>
                    <a:pt x="17132" y="18413"/>
                  </a:lnTo>
                  <a:lnTo>
                    <a:pt x="17132" y="18687"/>
                  </a:lnTo>
                  <a:lnTo>
                    <a:pt x="17315" y="19144"/>
                  </a:lnTo>
                  <a:lnTo>
                    <a:pt x="17681" y="19510"/>
                  </a:lnTo>
                  <a:lnTo>
                    <a:pt x="18138" y="19693"/>
                  </a:lnTo>
                  <a:lnTo>
                    <a:pt x="18413" y="19723"/>
                  </a:lnTo>
                  <a:lnTo>
                    <a:pt x="18687" y="19693"/>
                  </a:lnTo>
                  <a:lnTo>
                    <a:pt x="19144" y="19479"/>
                  </a:lnTo>
                  <a:lnTo>
                    <a:pt x="19479" y="19144"/>
                  </a:lnTo>
                  <a:lnTo>
                    <a:pt x="19662" y="18656"/>
                  </a:lnTo>
                  <a:lnTo>
                    <a:pt x="19662" y="18382"/>
                  </a:lnTo>
                  <a:lnTo>
                    <a:pt x="19662" y="17437"/>
                  </a:lnTo>
                  <a:lnTo>
                    <a:pt x="19479" y="15578"/>
                  </a:lnTo>
                  <a:lnTo>
                    <a:pt x="19083" y="13779"/>
                  </a:lnTo>
                  <a:lnTo>
                    <a:pt x="18565" y="12072"/>
                  </a:lnTo>
                  <a:lnTo>
                    <a:pt x="17864" y="10426"/>
                  </a:lnTo>
                  <a:lnTo>
                    <a:pt x="17010" y="8841"/>
                  </a:lnTo>
                  <a:lnTo>
                    <a:pt x="16035" y="7378"/>
                  </a:lnTo>
                  <a:lnTo>
                    <a:pt x="14907" y="6036"/>
                  </a:lnTo>
                  <a:lnTo>
                    <a:pt x="13657" y="4787"/>
                  </a:lnTo>
                  <a:lnTo>
                    <a:pt x="12285" y="3659"/>
                  </a:lnTo>
                  <a:lnTo>
                    <a:pt x="10822" y="2653"/>
                  </a:lnTo>
                  <a:lnTo>
                    <a:pt x="9268" y="1799"/>
                  </a:lnTo>
                  <a:lnTo>
                    <a:pt x="7621" y="1129"/>
                  </a:lnTo>
                  <a:lnTo>
                    <a:pt x="5884" y="580"/>
                  </a:lnTo>
                  <a:lnTo>
                    <a:pt x="4116" y="214"/>
                  </a:lnTo>
                  <a:lnTo>
                    <a:pt x="2256" y="31"/>
                  </a:lnTo>
                  <a:lnTo>
                    <a:pt x="1311" y="1"/>
                  </a:lnTo>
                  <a:close/>
                </a:path>
              </a:pathLst>
            </a:custGeom>
            <a:solidFill>
              <a:schemeClr val="lt1"/>
            </a:solidFill>
            <a:ln cap="flat" cmpd="sng" w="9900">
              <a:solidFill>
                <a:schemeClr val="dk1"/>
              </a:solidFill>
              <a:prstDash val="solid"/>
              <a:miter lim="30483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16" name="Google Shape;1116;p35"/>
          <p:cNvGrpSpPr/>
          <p:nvPr/>
        </p:nvGrpSpPr>
        <p:grpSpPr>
          <a:xfrm>
            <a:off x="4793946" y="1435500"/>
            <a:ext cx="1574108" cy="3158161"/>
            <a:chOff x="4793946" y="1435500"/>
            <a:chExt cx="1574108" cy="3158161"/>
          </a:xfrm>
        </p:grpSpPr>
        <p:sp>
          <p:nvSpPr>
            <p:cNvPr id="1117" name="Google Shape;1117;p35"/>
            <p:cNvSpPr/>
            <p:nvPr/>
          </p:nvSpPr>
          <p:spPr>
            <a:xfrm>
              <a:off x="4793946" y="1847450"/>
              <a:ext cx="1574100" cy="2746200"/>
            </a:xfrm>
            <a:prstGeom prst="roundRect">
              <a:avLst>
                <a:gd fmla="val 50000" name="adj"/>
              </a:avLst>
            </a:pr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35"/>
            <p:cNvSpPr txBox="1"/>
            <p:nvPr/>
          </p:nvSpPr>
          <p:spPr>
            <a:xfrm>
              <a:off x="4912446" y="3019050"/>
              <a:ext cx="1337100" cy="78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 very cold place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19" name="Google Shape;1119;p35"/>
            <p:cNvSpPr/>
            <p:nvPr/>
          </p:nvSpPr>
          <p:spPr>
            <a:xfrm>
              <a:off x="5001246" y="1435500"/>
              <a:ext cx="1159500" cy="1159500"/>
            </a:xfrm>
            <a:prstGeom prst="ellipse">
              <a:avLst/>
            </a:pr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0" name="Google Shape;1120;p35"/>
            <p:cNvSpPr/>
            <p:nvPr/>
          </p:nvSpPr>
          <p:spPr>
            <a:xfrm>
              <a:off x="5094696" y="1528900"/>
              <a:ext cx="972600" cy="972600"/>
            </a:xfrm>
            <a:prstGeom prst="ellipse">
              <a:avLst/>
            </a:prstGeom>
            <a:solidFill>
              <a:srgbClr val="FFFFFF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35"/>
            <p:cNvSpPr txBox="1"/>
            <p:nvPr/>
          </p:nvSpPr>
          <p:spPr>
            <a:xfrm>
              <a:off x="4793954" y="2708925"/>
              <a:ext cx="15741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Mars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22" name="Google Shape;1122;p35"/>
            <p:cNvSpPr txBox="1"/>
            <p:nvPr/>
          </p:nvSpPr>
          <p:spPr>
            <a:xfrm>
              <a:off x="5249786" y="3925050"/>
              <a:ext cx="6624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03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23" name="Google Shape;1123;p35"/>
            <p:cNvSpPr/>
            <p:nvPr/>
          </p:nvSpPr>
          <p:spPr>
            <a:xfrm>
              <a:off x="5394113" y="1845088"/>
              <a:ext cx="373766" cy="340357"/>
            </a:xfrm>
            <a:custGeom>
              <a:rect b="b" l="l" r="r" t="t"/>
              <a:pathLst>
                <a:path extrusionOk="0" h="11563" w="12698">
                  <a:moveTo>
                    <a:pt x="2490" y="820"/>
                  </a:moveTo>
                  <a:cubicBezTo>
                    <a:pt x="3529" y="914"/>
                    <a:pt x="4600" y="1292"/>
                    <a:pt x="5483" y="2017"/>
                  </a:cubicBezTo>
                  <a:lnTo>
                    <a:pt x="5798" y="2237"/>
                  </a:lnTo>
                  <a:lnTo>
                    <a:pt x="5798" y="10334"/>
                  </a:lnTo>
                  <a:lnTo>
                    <a:pt x="5766" y="10334"/>
                  </a:lnTo>
                  <a:cubicBezTo>
                    <a:pt x="4789" y="9609"/>
                    <a:pt x="3655" y="9168"/>
                    <a:pt x="2490" y="9105"/>
                  </a:cubicBezTo>
                  <a:lnTo>
                    <a:pt x="2490" y="820"/>
                  </a:lnTo>
                  <a:close/>
                  <a:moveTo>
                    <a:pt x="9925" y="883"/>
                  </a:moveTo>
                  <a:lnTo>
                    <a:pt x="9925" y="9137"/>
                  </a:lnTo>
                  <a:cubicBezTo>
                    <a:pt x="8728" y="9200"/>
                    <a:pt x="7593" y="9609"/>
                    <a:pt x="6617" y="10334"/>
                  </a:cubicBezTo>
                  <a:lnTo>
                    <a:pt x="6617" y="2300"/>
                  </a:lnTo>
                  <a:lnTo>
                    <a:pt x="6932" y="2048"/>
                  </a:lnTo>
                  <a:cubicBezTo>
                    <a:pt x="7782" y="1355"/>
                    <a:pt x="8854" y="946"/>
                    <a:pt x="9925" y="883"/>
                  </a:cubicBezTo>
                  <a:close/>
                  <a:moveTo>
                    <a:pt x="1702" y="2458"/>
                  </a:moveTo>
                  <a:lnTo>
                    <a:pt x="1702" y="9483"/>
                  </a:lnTo>
                  <a:cubicBezTo>
                    <a:pt x="1702" y="9735"/>
                    <a:pt x="1891" y="9924"/>
                    <a:pt x="2080" y="9924"/>
                  </a:cubicBezTo>
                  <a:cubicBezTo>
                    <a:pt x="3057" y="9924"/>
                    <a:pt x="4096" y="10208"/>
                    <a:pt x="4978" y="10744"/>
                  </a:cubicBezTo>
                  <a:lnTo>
                    <a:pt x="1261" y="10744"/>
                  </a:lnTo>
                  <a:cubicBezTo>
                    <a:pt x="1009" y="10744"/>
                    <a:pt x="851" y="10555"/>
                    <a:pt x="851" y="10334"/>
                  </a:cubicBezTo>
                  <a:lnTo>
                    <a:pt x="851" y="2867"/>
                  </a:lnTo>
                  <a:cubicBezTo>
                    <a:pt x="851" y="2647"/>
                    <a:pt x="1040" y="2489"/>
                    <a:pt x="1261" y="2458"/>
                  </a:cubicBezTo>
                  <a:close/>
                  <a:moveTo>
                    <a:pt x="11406" y="2458"/>
                  </a:moveTo>
                  <a:cubicBezTo>
                    <a:pt x="11658" y="2458"/>
                    <a:pt x="11815" y="2647"/>
                    <a:pt x="11847" y="2867"/>
                  </a:cubicBezTo>
                  <a:lnTo>
                    <a:pt x="11847" y="10334"/>
                  </a:lnTo>
                  <a:cubicBezTo>
                    <a:pt x="11847" y="10555"/>
                    <a:pt x="11658" y="10712"/>
                    <a:pt x="11406" y="10744"/>
                  </a:cubicBezTo>
                  <a:lnTo>
                    <a:pt x="7436" y="10744"/>
                  </a:lnTo>
                  <a:cubicBezTo>
                    <a:pt x="8255" y="10239"/>
                    <a:pt x="9295" y="9924"/>
                    <a:pt x="10303" y="9924"/>
                  </a:cubicBezTo>
                  <a:cubicBezTo>
                    <a:pt x="10555" y="9924"/>
                    <a:pt x="10712" y="9735"/>
                    <a:pt x="10712" y="9483"/>
                  </a:cubicBezTo>
                  <a:lnTo>
                    <a:pt x="10712" y="2458"/>
                  </a:lnTo>
                  <a:close/>
                  <a:moveTo>
                    <a:pt x="2080" y="0"/>
                  </a:moveTo>
                  <a:cubicBezTo>
                    <a:pt x="1828" y="0"/>
                    <a:pt x="1670" y="189"/>
                    <a:pt x="1670" y="410"/>
                  </a:cubicBezTo>
                  <a:lnTo>
                    <a:pt x="1670" y="1670"/>
                  </a:lnTo>
                  <a:lnTo>
                    <a:pt x="1261" y="1670"/>
                  </a:lnTo>
                  <a:cubicBezTo>
                    <a:pt x="568" y="1670"/>
                    <a:pt x="1" y="2206"/>
                    <a:pt x="32" y="2930"/>
                  </a:cubicBezTo>
                  <a:lnTo>
                    <a:pt x="32" y="10334"/>
                  </a:lnTo>
                  <a:cubicBezTo>
                    <a:pt x="32" y="10996"/>
                    <a:pt x="568" y="11563"/>
                    <a:pt x="1261" y="11563"/>
                  </a:cubicBezTo>
                  <a:lnTo>
                    <a:pt x="11437" y="11563"/>
                  </a:lnTo>
                  <a:cubicBezTo>
                    <a:pt x="12130" y="11563"/>
                    <a:pt x="12697" y="11027"/>
                    <a:pt x="12697" y="10334"/>
                  </a:cubicBezTo>
                  <a:lnTo>
                    <a:pt x="12697" y="2867"/>
                  </a:lnTo>
                  <a:cubicBezTo>
                    <a:pt x="12666" y="2206"/>
                    <a:pt x="12130" y="1670"/>
                    <a:pt x="11437" y="1670"/>
                  </a:cubicBezTo>
                  <a:lnTo>
                    <a:pt x="10744" y="1670"/>
                  </a:lnTo>
                  <a:lnTo>
                    <a:pt x="10744" y="410"/>
                  </a:lnTo>
                  <a:cubicBezTo>
                    <a:pt x="10744" y="158"/>
                    <a:pt x="10555" y="0"/>
                    <a:pt x="10334" y="0"/>
                  </a:cubicBezTo>
                  <a:cubicBezTo>
                    <a:pt x="8980" y="0"/>
                    <a:pt x="7562" y="473"/>
                    <a:pt x="6396" y="1387"/>
                  </a:cubicBezTo>
                  <a:lnTo>
                    <a:pt x="6207" y="1544"/>
                  </a:lnTo>
                  <a:lnTo>
                    <a:pt x="6018" y="1387"/>
                  </a:lnTo>
                  <a:cubicBezTo>
                    <a:pt x="4915" y="473"/>
                    <a:pt x="3498" y="0"/>
                    <a:pt x="2080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4" name="Google Shape;1124;p35"/>
            <p:cNvSpPr/>
            <p:nvPr/>
          </p:nvSpPr>
          <p:spPr>
            <a:xfrm rot="10216245">
              <a:off x="4969158" y="3929890"/>
              <a:ext cx="614059" cy="616321"/>
            </a:xfrm>
            <a:custGeom>
              <a:rect b="b" l="l" r="r" t="t"/>
              <a:pathLst>
                <a:path extrusionOk="0" h="19724" w="19663">
                  <a:moveTo>
                    <a:pt x="1311" y="1"/>
                  </a:moveTo>
                  <a:lnTo>
                    <a:pt x="1037" y="31"/>
                  </a:lnTo>
                  <a:lnTo>
                    <a:pt x="580" y="214"/>
                  </a:lnTo>
                  <a:lnTo>
                    <a:pt x="214" y="580"/>
                  </a:lnTo>
                  <a:lnTo>
                    <a:pt x="31" y="1037"/>
                  </a:lnTo>
                  <a:lnTo>
                    <a:pt x="1" y="1312"/>
                  </a:lnTo>
                  <a:lnTo>
                    <a:pt x="31" y="1586"/>
                  </a:lnTo>
                  <a:lnTo>
                    <a:pt x="214" y="2043"/>
                  </a:lnTo>
                  <a:lnTo>
                    <a:pt x="580" y="2378"/>
                  </a:lnTo>
                  <a:lnTo>
                    <a:pt x="1037" y="2592"/>
                  </a:lnTo>
                  <a:lnTo>
                    <a:pt x="1311" y="2592"/>
                  </a:lnTo>
                  <a:lnTo>
                    <a:pt x="2104" y="2622"/>
                  </a:lnTo>
                  <a:lnTo>
                    <a:pt x="3720" y="2775"/>
                  </a:lnTo>
                  <a:lnTo>
                    <a:pt x="5244" y="3080"/>
                  </a:lnTo>
                  <a:lnTo>
                    <a:pt x="6737" y="3567"/>
                  </a:lnTo>
                  <a:lnTo>
                    <a:pt x="8170" y="4146"/>
                  </a:lnTo>
                  <a:lnTo>
                    <a:pt x="9511" y="4878"/>
                  </a:lnTo>
                  <a:lnTo>
                    <a:pt x="10761" y="5732"/>
                  </a:lnTo>
                  <a:lnTo>
                    <a:pt x="11950" y="6707"/>
                  </a:lnTo>
                  <a:lnTo>
                    <a:pt x="13017" y="7774"/>
                  </a:lnTo>
                  <a:lnTo>
                    <a:pt x="13992" y="8963"/>
                  </a:lnTo>
                  <a:lnTo>
                    <a:pt x="14846" y="10213"/>
                  </a:lnTo>
                  <a:lnTo>
                    <a:pt x="15547" y="11554"/>
                  </a:lnTo>
                  <a:lnTo>
                    <a:pt x="16157" y="12987"/>
                  </a:lnTo>
                  <a:lnTo>
                    <a:pt x="16614" y="14450"/>
                  </a:lnTo>
                  <a:lnTo>
                    <a:pt x="16949" y="16004"/>
                  </a:lnTo>
                  <a:lnTo>
                    <a:pt x="17102" y="17589"/>
                  </a:lnTo>
                  <a:lnTo>
                    <a:pt x="17132" y="18413"/>
                  </a:lnTo>
                  <a:lnTo>
                    <a:pt x="17132" y="18687"/>
                  </a:lnTo>
                  <a:lnTo>
                    <a:pt x="17315" y="19144"/>
                  </a:lnTo>
                  <a:lnTo>
                    <a:pt x="17681" y="19510"/>
                  </a:lnTo>
                  <a:lnTo>
                    <a:pt x="18138" y="19693"/>
                  </a:lnTo>
                  <a:lnTo>
                    <a:pt x="18413" y="19723"/>
                  </a:lnTo>
                  <a:lnTo>
                    <a:pt x="18687" y="19693"/>
                  </a:lnTo>
                  <a:lnTo>
                    <a:pt x="19144" y="19479"/>
                  </a:lnTo>
                  <a:lnTo>
                    <a:pt x="19479" y="19144"/>
                  </a:lnTo>
                  <a:lnTo>
                    <a:pt x="19662" y="18656"/>
                  </a:lnTo>
                  <a:lnTo>
                    <a:pt x="19662" y="18382"/>
                  </a:lnTo>
                  <a:lnTo>
                    <a:pt x="19662" y="17437"/>
                  </a:lnTo>
                  <a:lnTo>
                    <a:pt x="19479" y="15578"/>
                  </a:lnTo>
                  <a:lnTo>
                    <a:pt x="19083" y="13779"/>
                  </a:lnTo>
                  <a:lnTo>
                    <a:pt x="18565" y="12072"/>
                  </a:lnTo>
                  <a:lnTo>
                    <a:pt x="17864" y="10426"/>
                  </a:lnTo>
                  <a:lnTo>
                    <a:pt x="17010" y="8841"/>
                  </a:lnTo>
                  <a:lnTo>
                    <a:pt x="16035" y="7378"/>
                  </a:lnTo>
                  <a:lnTo>
                    <a:pt x="14907" y="6036"/>
                  </a:lnTo>
                  <a:lnTo>
                    <a:pt x="13657" y="4787"/>
                  </a:lnTo>
                  <a:lnTo>
                    <a:pt x="12285" y="3659"/>
                  </a:lnTo>
                  <a:lnTo>
                    <a:pt x="10822" y="2653"/>
                  </a:lnTo>
                  <a:lnTo>
                    <a:pt x="9268" y="1799"/>
                  </a:lnTo>
                  <a:lnTo>
                    <a:pt x="7621" y="1129"/>
                  </a:lnTo>
                  <a:lnTo>
                    <a:pt x="5884" y="580"/>
                  </a:lnTo>
                  <a:lnTo>
                    <a:pt x="4116" y="214"/>
                  </a:lnTo>
                  <a:lnTo>
                    <a:pt x="2256" y="31"/>
                  </a:lnTo>
                  <a:lnTo>
                    <a:pt x="1311" y="1"/>
                  </a:lnTo>
                  <a:close/>
                </a:path>
              </a:pathLst>
            </a:custGeom>
            <a:solidFill>
              <a:schemeClr val="lt1"/>
            </a:solidFill>
            <a:ln cap="flat" cmpd="sng" w="9900">
              <a:solidFill>
                <a:schemeClr val="dk1"/>
              </a:solidFill>
              <a:prstDash val="solid"/>
              <a:miter lim="30483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25" name="Google Shape;1125;p35"/>
          <p:cNvGrpSpPr/>
          <p:nvPr/>
        </p:nvGrpSpPr>
        <p:grpSpPr>
          <a:xfrm>
            <a:off x="6811912" y="1435500"/>
            <a:ext cx="1574100" cy="3158161"/>
            <a:chOff x="6811912" y="1435500"/>
            <a:chExt cx="1574100" cy="3158161"/>
          </a:xfrm>
        </p:grpSpPr>
        <p:sp>
          <p:nvSpPr>
            <p:cNvPr id="1126" name="Google Shape;1126;p35"/>
            <p:cNvSpPr/>
            <p:nvPr/>
          </p:nvSpPr>
          <p:spPr>
            <a:xfrm>
              <a:off x="6811912" y="1847450"/>
              <a:ext cx="1574100" cy="2746200"/>
            </a:xfrm>
            <a:prstGeom prst="roundRect">
              <a:avLst>
                <a:gd fmla="val 50000" name="adj"/>
              </a:avLst>
            </a:prstGeom>
            <a:solidFill>
              <a:schemeClr val="accent4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7" name="Google Shape;1127;p35"/>
            <p:cNvSpPr txBox="1"/>
            <p:nvPr/>
          </p:nvSpPr>
          <p:spPr>
            <a:xfrm>
              <a:off x="6930412" y="3019050"/>
              <a:ext cx="1337100" cy="78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Neptune is the farthest planet from the Sun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28" name="Google Shape;1128;p35"/>
            <p:cNvSpPr/>
            <p:nvPr/>
          </p:nvSpPr>
          <p:spPr>
            <a:xfrm>
              <a:off x="7019212" y="1435500"/>
              <a:ext cx="1159500" cy="1159500"/>
            </a:xfrm>
            <a:prstGeom prst="ellipse">
              <a:avLst/>
            </a:prstGeom>
            <a:solidFill>
              <a:schemeClr val="accent4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9" name="Google Shape;1129;p35"/>
            <p:cNvSpPr/>
            <p:nvPr/>
          </p:nvSpPr>
          <p:spPr>
            <a:xfrm>
              <a:off x="7112662" y="1528900"/>
              <a:ext cx="972600" cy="972600"/>
            </a:xfrm>
            <a:prstGeom prst="ellipse">
              <a:avLst/>
            </a:prstGeom>
            <a:solidFill>
              <a:srgbClr val="FFFFFF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0" name="Google Shape;1130;p35"/>
            <p:cNvSpPr txBox="1"/>
            <p:nvPr/>
          </p:nvSpPr>
          <p:spPr>
            <a:xfrm>
              <a:off x="6811912" y="2708925"/>
              <a:ext cx="15741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Neptune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31" name="Google Shape;1131;p35"/>
            <p:cNvSpPr txBox="1"/>
            <p:nvPr/>
          </p:nvSpPr>
          <p:spPr>
            <a:xfrm>
              <a:off x="7267762" y="3925050"/>
              <a:ext cx="6624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04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32" name="Google Shape;1132;p35"/>
            <p:cNvSpPr/>
            <p:nvPr/>
          </p:nvSpPr>
          <p:spPr>
            <a:xfrm>
              <a:off x="7411141" y="1829047"/>
              <a:ext cx="375620" cy="372441"/>
            </a:xfrm>
            <a:custGeom>
              <a:rect b="b" l="l" r="r" t="t"/>
              <a:pathLst>
                <a:path extrusionOk="0" h="12653" w="12761">
                  <a:moveTo>
                    <a:pt x="6396" y="866"/>
                  </a:moveTo>
                  <a:lnTo>
                    <a:pt x="11469" y="3796"/>
                  </a:lnTo>
                  <a:cubicBezTo>
                    <a:pt x="8759" y="5340"/>
                    <a:pt x="12729" y="3072"/>
                    <a:pt x="6396" y="6695"/>
                  </a:cubicBezTo>
                  <a:cubicBezTo>
                    <a:pt x="1" y="3072"/>
                    <a:pt x="4097" y="5403"/>
                    <a:pt x="1324" y="3796"/>
                  </a:cubicBezTo>
                  <a:lnTo>
                    <a:pt x="6396" y="866"/>
                  </a:lnTo>
                  <a:close/>
                  <a:moveTo>
                    <a:pt x="10208" y="5498"/>
                  </a:moveTo>
                  <a:lnTo>
                    <a:pt x="10208" y="8081"/>
                  </a:lnTo>
                  <a:cubicBezTo>
                    <a:pt x="10177" y="8207"/>
                    <a:pt x="10051" y="8365"/>
                    <a:pt x="9925" y="8428"/>
                  </a:cubicBezTo>
                  <a:cubicBezTo>
                    <a:pt x="9312" y="8970"/>
                    <a:pt x="7887" y="9300"/>
                    <a:pt x="6364" y="9300"/>
                  </a:cubicBezTo>
                  <a:cubicBezTo>
                    <a:pt x="5852" y="9300"/>
                    <a:pt x="5329" y="9263"/>
                    <a:pt x="4821" y="9184"/>
                  </a:cubicBezTo>
                  <a:cubicBezTo>
                    <a:pt x="4317" y="9121"/>
                    <a:pt x="3718" y="8963"/>
                    <a:pt x="3246" y="8711"/>
                  </a:cubicBezTo>
                  <a:cubicBezTo>
                    <a:pt x="2994" y="8585"/>
                    <a:pt x="2584" y="8333"/>
                    <a:pt x="2584" y="8050"/>
                  </a:cubicBezTo>
                  <a:lnTo>
                    <a:pt x="2584" y="5498"/>
                  </a:lnTo>
                  <a:cubicBezTo>
                    <a:pt x="4412" y="6537"/>
                    <a:pt x="4317" y="6474"/>
                    <a:pt x="6207" y="7545"/>
                  </a:cubicBezTo>
                  <a:cubicBezTo>
                    <a:pt x="6255" y="7577"/>
                    <a:pt x="6318" y="7593"/>
                    <a:pt x="6385" y="7593"/>
                  </a:cubicBezTo>
                  <a:cubicBezTo>
                    <a:pt x="6452" y="7593"/>
                    <a:pt x="6522" y="7577"/>
                    <a:pt x="6585" y="7545"/>
                  </a:cubicBezTo>
                  <a:cubicBezTo>
                    <a:pt x="6617" y="7482"/>
                    <a:pt x="9925" y="5592"/>
                    <a:pt x="10208" y="5498"/>
                  </a:cubicBezTo>
                  <a:close/>
                  <a:moveTo>
                    <a:pt x="6385" y="0"/>
                  </a:moveTo>
                  <a:cubicBezTo>
                    <a:pt x="6318" y="0"/>
                    <a:pt x="6255" y="16"/>
                    <a:pt x="6207" y="47"/>
                  </a:cubicBezTo>
                  <a:lnTo>
                    <a:pt x="284" y="3450"/>
                  </a:lnTo>
                  <a:cubicBezTo>
                    <a:pt x="1" y="3607"/>
                    <a:pt x="1" y="3985"/>
                    <a:pt x="284" y="4143"/>
                  </a:cubicBezTo>
                  <a:lnTo>
                    <a:pt x="1797" y="4962"/>
                  </a:lnTo>
                  <a:lnTo>
                    <a:pt x="1797" y="8018"/>
                  </a:lnTo>
                  <a:cubicBezTo>
                    <a:pt x="1797" y="8711"/>
                    <a:pt x="2458" y="9215"/>
                    <a:pt x="3088" y="9499"/>
                  </a:cubicBezTo>
                  <a:cubicBezTo>
                    <a:pt x="3994" y="9903"/>
                    <a:pt x="5215" y="10104"/>
                    <a:pt x="6430" y="10104"/>
                  </a:cubicBezTo>
                  <a:cubicBezTo>
                    <a:pt x="7963" y="10104"/>
                    <a:pt x="9488" y="9785"/>
                    <a:pt x="10366" y="9152"/>
                  </a:cubicBezTo>
                  <a:cubicBezTo>
                    <a:pt x="10776" y="8869"/>
                    <a:pt x="11091" y="8491"/>
                    <a:pt x="11091" y="8018"/>
                  </a:cubicBezTo>
                  <a:lnTo>
                    <a:pt x="11091" y="4962"/>
                  </a:lnTo>
                  <a:lnTo>
                    <a:pt x="11941" y="4490"/>
                  </a:lnTo>
                  <a:lnTo>
                    <a:pt x="11941" y="12208"/>
                  </a:lnTo>
                  <a:cubicBezTo>
                    <a:pt x="11941" y="12429"/>
                    <a:pt x="12099" y="12618"/>
                    <a:pt x="12288" y="12649"/>
                  </a:cubicBezTo>
                  <a:cubicBezTo>
                    <a:pt x="12306" y="12652"/>
                    <a:pt x="12325" y="12653"/>
                    <a:pt x="12343" y="12653"/>
                  </a:cubicBezTo>
                  <a:cubicBezTo>
                    <a:pt x="12571" y="12653"/>
                    <a:pt x="12760" y="12475"/>
                    <a:pt x="12760" y="12271"/>
                  </a:cubicBezTo>
                  <a:lnTo>
                    <a:pt x="12760" y="3796"/>
                  </a:lnTo>
                  <a:cubicBezTo>
                    <a:pt x="12729" y="3639"/>
                    <a:pt x="12666" y="3513"/>
                    <a:pt x="12508" y="3450"/>
                  </a:cubicBezTo>
                  <a:lnTo>
                    <a:pt x="6585" y="47"/>
                  </a:lnTo>
                  <a:cubicBezTo>
                    <a:pt x="6522" y="16"/>
                    <a:pt x="6452" y="0"/>
                    <a:pt x="6385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35"/>
            <p:cNvSpPr/>
            <p:nvPr/>
          </p:nvSpPr>
          <p:spPr>
            <a:xfrm rot="10216245">
              <a:off x="6987133" y="3929890"/>
              <a:ext cx="614059" cy="616321"/>
            </a:xfrm>
            <a:custGeom>
              <a:rect b="b" l="l" r="r" t="t"/>
              <a:pathLst>
                <a:path extrusionOk="0" h="19724" w="19663">
                  <a:moveTo>
                    <a:pt x="1311" y="1"/>
                  </a:moveTo>
                  <a:lnTo>
                    <a:pt x="1037" y="31"/>
                  </a:lnTo>
                  <a:lnTo>
                    <a:pt x="580" y="214"/>
                  </a:lnTo>
                  <a:lnTo>
                    <a:pt x="214" y="580"/>
                  </a:lnTo>
                  <a:lnTo>
                    <a:pt x="31" y="1037"/>
                  </a:lnTo>
                  <a:lnTo>
                    <a:pt x="1" y="1312"/>
                  </a:lnTo>
                  <a:lnTo>
                    <a:pt x="31" y="1586"/>
                  </a:lnTo>
                  <a:lnTo>
                    <a:pt x="214" y="2043"/>
                  </a:lnTo>
                  <a:lnTo>
                    <a:pt x="580" y="2378"/>
                  </a:lnTo>
                  <a:lnTo>
                    <a:pt x="1037" y="2592"/>
                  </a:lnTo>
                  <a:lnTo>
                    <a:pt x="1311" y="2592"/>
                  </a:lnTo>
                  <a:lnTo>
                    <a:pt x="2104" y="2622"/>
                  </a:lnTo>
                  <a:lnTo>
                    <a:pt x="3720" y="2775"/>
                  </a:lnTo>
                  <a:lnTo>
                    <a:pt x="5244" y="3080"/>
                  </a:lnTo>
                  <a:lnTo>
                    <a:pt x="6737" y="3567"/>
                  </a:lnTo>
                  <a:lnTo>
                    <a:pt x="8170" y="4146"/>
                  </a:lnTo>
                  <a:lnTo>
                    <a:pt x="9511" y="4878"/>
                  </a:lnTo>
                  <a:lnTo>
                    <a:pt x="10761" y="5732"/>
                  </a:lnTo>
                  <a:lnTo>
                    <a:pt x="11950" y="6707"/>
                  </a:lnTo>
                  <a:lnTo>
                    <a:pt x="13017" y="7774"/>
                  </a:lnTo>
                  <a:lnTo>
                    <a:pt x="13992" y="8963"/>
                  </a:lnTo>
                  <a:lnTo>
                    <a:pt x="14846" y="10213"/>
                  </a:lnTo>
                  <a:lnTo>
                    <a:pt x="15547" y="11554"/>
                  </a:lnTo>
                  <a:lnTo>
                    <a:pt x="16157" y="12987"/>
                  </a:lnTo>
                  <a:lnTo>
                    <a:pt x="16614" y="14450"/>
                  </a:lnTo>
                  <a:lnTo>
                    <a:pt x="16949" y="16004"/>
                  </a:lnTo>
                  <a:lnTo>
                    <a:pt x="17102" y="17589"/>
                  </a:lnTo>
                  <a:lnTo>
                    <a:pt x="17132" y="18413"/>
                  </a:lnTo>
                  <a:lnTo>
                    <a:pt x="17132" y="18687"/>
                  </a:lnTo>
                  <a:lnTo>
                    <a:pt x="17315" y="19144"/>
                  </a:lnTo>
                  <a:lnTo>
                    <a:pt x="17681" y="19510"/>
                  </a:lnTo>
                  <a:lnTo>
                    <a:pt x="18138" y="19693"/>
                  </a:lnTo>
                  <a:lnTo>
                    <a:pt x="18413" y="19723"/>
                  </a:lnTo>
                  <a:lnTo>
                    <a:pt x="18687" y="19693"/>
                  </a:lnTo>
                  <a:lnTo>
                    <a:pt x="19144" y="19479"/>
                  </a:lnTo>
                  <a:lnTo>
                    <a:pt x="19479" y="19144"/>
                  </a:lnTo>
                  <a:lnTo>
                    <a:pt x="19662" y="18656"/>
                  </a:lnTo>
                  <a:lnTo>
                    <a:pt x="19662" y="18382"/>
                  </a:lnTo>
                  <a:lnTo>
                    <a:pt x="19662" y="17437"/>
                  </a:lnTo>
                  <a:lnTo>
                    <a:pt x="19479" y="15578"/>
                  </a:lnTo>
                  <a:lnTo>
                    <a:pt x="19083" y="13779"/>
                  </a:lnTo>
                  <a:lnTo>
                    <a:pt x="18565" y="12072"/>
                  </a:lnTo>
                  <a:lnTo>
                    <a:pt x="17864" y="10426"/>
                  </a:lnTo>
                  <a:lnTo>
                    <a:pt x="17010" y="8841"/>
                  </a:lnTo>
                  <a:lnTo>
                    <a:pt x="16035" y="7378"/>
                  </a:lnTo>
                  <a:lnTo>
                    <a:pt x="14907" y="6036"/>
                  </a:lnTo>
                  <a:lnTo>
                    <a:pt x="13657" y="4787"/>
                  </a:lnTo>
                  <a:lnTo>
                    <a:pt x="12285" y="3659"/>
                  </a:lnTo>
                  <a:lnTo>
                    <a:pt x="10822" y="2653"/>
                  </a:lnTo>
                  <a:lnTo>
                    <a:pt x="9268" y="1799"/>
                  </a:lnTo>
                  <a:lnTo>
                    <a:pt x="7621" y="1129"/>
                  </a:lnTo>
                  <a:lnTo>
                    <a:pt x="5884" y="580"/>
                  </a:lnTo>
                  <a:lnTo>
                    <a:pt x="4116" y="214"/>
                  </a:lnTo>
                  <a:lnTo>
                    <a:pt x="2256" y="31"/>
                  </a:lnTo>
                  <a:lnTo>
                    <a:pt x="1311" y="1"/>
                  </a:lnTo>
                  <a:close/>
                </a:path>
              </a:pathLst>
            </a:custGeom>
            <a:solidFill>
              <a:schemeClr val="lt1"/>
            </a:solidFill>
            <a:ln cap="flat" cmpd="sng" w="9900">
              <a:solidFill>
                <a:schemeClr val="dk1"/>
              </a:solidFill>
              <a:prstDash val="solid"/>
              <a:miter lim="30483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/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Cartoon Style Objects Infographics</a:t>
            </a:r>
            <a:endParaRPr sz="2400"/>
          </a:p>
        </p:txBody>
      </p:sp>
      <p:cxnSp>
        <p:nvCxnSpPr>
          <p:cNvPr id="76" name="Google Shape;76;p18"/>
          <p:cNvCxnSpPr/>
          <p:nvPr/>
        </p:nvCxnSpPr>
        <p:spPr>
          <a:xfrm>
            <a:off x="2960471" y="1555825"/>
            <a:ext cx="0" cy="2829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77" name="Google Shape;77;p18"/>
          <p:cNvGrpSpPr/>
          <p:nvPr/>
        </p:nvGrpSpPr>
        <p:grpSpPr>
          <a:xfrm>
            <a:off x="1057152" y="1231550"/>
            <a:ext cx="7029673" cy="726300"/>
            <a:chOff x="1057152" y="1231550"/>
            <a:chExt cx="7029673" cy="726300"/>
          </a:xfrm>
        </p:grpSpPr>
        <p:sp>
          <p:nvSpPr>
            <p:cNvPr id="78" name="Google Shape;78;p18"/>
            <p:cNvSpPr/>
            <p:nvPr/>
          </p:nvSpPr>
          <p:spPr>
            <a:xfrm>
              <a:off x="7360525" y="1231550"/>
              <a:ext cx="726300" cy="726300"/>
            </a:xfrm>
            <a:prstGeom prst="ellipse">
              <a:avLst/>
            </a:prstGeom>
            <a:solidFill>
              <a:schemeClr val="accent1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8"/>
            <p:cNvSpPr/>
            <p:nvPr/>
          </p:nvSpPr>
          <p:spPr>
            <a:xfrm>
              <a:off x="3445975" y="1231550"/>
              <a:ext cx="3138000" cy="726300"/>
            </a:xfrm>
            <a:prstGeom prst="roundRect">
              <a:avLst>
                <a:gd fmla="val 50000" name="adj"/>
              </a:avLst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cxnSp>
          <p:nvCxnSpPr>
            <p:cNvPr id="80" name="Google Shape;80;p18"/>
            <p:cNvCxnSpPr>
              <a:stCxn id="81" idx="3"/>
              <a:endCxn id="79" idx="1"/>
            </p:cNvCxnSpPr>
            <p:nvPr/>
          </p:nvCxnSpPr>
          <p:spPr>
            <a:xfrm>
              <a:off x="2471052" y="1594700"/>
              <a:ext cx="9750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82" name="Google Shape;82;p18"/>
            <p:cNvSpPr txBox="1"/>
            <p:nvPr/>
          </p:nvSpPr>
          <p:spPr>
            <a:xfrm>
              <a:off x="3959725" y="1299650"/>
              <a:ext cx="2110500" cy="59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Despite being red, Mars is actually a cold place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1" name="Google Shape;81;p18"/>
            <p:cNvSpPr/>
            <p:nvPr/>
          </p:nvSpPr>
          <p:spPr>
            <a:xfrm>
              <a:off x="1057152" y="1381100"/>
              <a:ext cx="1413900" cy="427200"/>
            </a:xfrm>
            <a:prstGeom prst="roundRect">
              <a:avLst>
                <a:gd fmla="val 50000" name="adj"/>
              </a:avLst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Mars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83" name="Google Shape;83;p18"/>
            <p:cNvSpPr/>
            <p:nvPr/>
          </p:nvSpPr>
          <p:spPr>
            <a:xfrm>
              <a:off x="2784248" y="1420400"/>
              <a:ext cx="348532" cy="348607"/>
            </a:xfrm>
            <a:custGeom>
              <a:rect b="b" l="l" r="r" t="t"/>
              <a:pathLst>
                <a:path extrusionOk="0" h="5806" w="5805">
                  <a:moveTo>
                    <a:pt x="2855" y="1"/>
                  </a:moveTo>
                  <a:cubicBezTo>
                    <a:pt x="1274" y="1"/>
                    <a:pt x="0" y="1275"/>
                    <a:pt x="0" y="2856"/>
                  </a:cubicBezTo>
                  <a:cubicBezTo>
                    <a:pt x="0" y="4531"/>
                    <a:pt x="1274" y="5805"/>
                    <a:pt x="2855" y="5805"/>
                  </a:cubicBezTo>
                  <a:cubicBezTo>
                    <a:pt x="4531" y="5805"/>
                    <a:pt x="5805" y="4531"/>
                    <a:pt x="5805" y="2856"/>
                  </a:cubicBezTo>
                  <a:cubicBezTo>
                    <a:pt x="5805" y="1275"/>
                    <a:pt x="4531" y="1"/>
                    <a:pt x="2855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</a:t>
              </a:r>
              <a:endParaRPr/>
            </a:p>
          </p:txBody>
        </p:sp>
        <p:cxnSp>
          <p:nvCxnSpPr>
            <p:cNvPr id="84" name="Google Shape;84;p18"/>
            <p:cNvCxnSpPr>
              <a:stCxn id="79" idx="3"/>
              <a:endCxn id="78" idx="2"/>
            </p:cNvCxnSpPr>
            <p:nvPr/>
          </p:nvCxnSpPr>
          <p:spPr>
            <a:xfrm>
              <a:off x="6583975" y="1594700"/>
              <a:ext cx="7764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85" name="Google Shape;85;p18"/>
            <p:cNvGrpSpPr/>
            <p:nvPr/>
          </p:nvGrpSpPr>
          <p:grpSpPr>
            <a:xfrm>
              <a:off x="7574177" y="1424598"/>
              <a:ext cx="298996" cy="340204"/>
              <a:chOff x="1516475" y="238075"/>
              <a:chExt cx="424650" cy="483175"/>
            </a:xfrm>
          </p:grpSpPr>
          <p:sp>
            <p:nvSpPr>
              <p:cNvPr id="86" name="Google Shape;86;p18"/>
              <p:cNvSpPr/>
              <p:nvPr/>
            </p:nvSpPr>
            <p:spPr>
              <a:xfrm>
                <a:off x="1516475" y="238075"/>
                <a:ext cx="424650" cy="483175"/>
              </a:xfrm>
              <a:custGeom>
                <a:rect b="b" l="l" r="r" t="t"/>
                <a:pathLst>
                  <a:path extrusionOk="0" h="19327" w="16986">
                    <a:moveTo>
                      <a:pt x="8491" y="1134"/>
                    </a:moveTo>
                    <a:cubicBezTo>
                      <a:pt x="11302" y="1134"/>
                      <a:pt x="13588" y="3438"/>
                      <a:pt x="13588" y="6267"/>
                    </a:cubicBezTo>
                    <a:cubicBezTo>
                      <a:pt x="13588" y="7318"/>
                      <a:pt x="13262" y="8342"/>
                      <a:pt x="12655" y="9199"/>
                    </a:cubicBezTo>
                    <a:cubicBezTo>
                      <a:pt x="12625" y="9242"/>
                      <a:pt x="12604" y="9272"/>
                      <a:pt x="12595" y="9284"/>
                    </a:cubicBezTo>
                    <a:lnTo>
                      <a:pt x="8491" y="15724"/>
                    </a:lnTo>
                    <a:lnTo>
                      <a:pt x="4388" y="9287"/>
                    </a:lnTo>
                    <a:cubicBezTo>
                      <a:pt x="4382" y="9275"/>
                      <a:pt x="4373" y="9266"/>
                      <a:pt x="4367" y="9257"/>
                    </a:cubicBezTo>
                    <a:cubicBezTo>
                      <a:pt x="4249" y="9091"/>
                      <a:pt x="4140" y="8921"/>
                      <a:pt x="4041" y="8743"/>
                    </a:cubicBezTo>
                    <a:cubicBezTo>
                      <a:pt x="3618" y="7985"/>
                      <a:pt x="3398" y="7134"/>
                      <a:pt x="3398" y="6267"/>
                    </a:cubicBezTo>
                    <a:cubicBezTo>
                      <a:pt x="3398" y="6174"/>
                      <a:pt x="3398" y="6080"/>
                      <a:pt x="3404" y="5990"/>
                    </a:cubicBezTo>
                    <a:cubicBezTo>
                      <a:pt x="3552" y="3266"/>
                      <a:pt x="5786" y="1134"/>
                      <a:pt x="8491" y="1134"/>
                    </a:cubicBezTo>
                    <a:close/>
                    <a:moveTo>
                      <a:pt x="11049" y="13819"/>
                    </a:moveTo>
                    <a:cubicBezTo>
                      <a:pt x="14358" y="14233"/>
                      <a:pt x="15853" y="15289"/>
                      <a:pt x="15853" y="15930"/>
                    </a:cubicBezTo>
                    <a:cubicBezTo>
                      <a:pt x="15853" y="16304"/>
                      <a:pt x="15339" y="16887"/>
                      <a:pt x="13905" y="17397"/>
                    </a:cubicBezTo>
                    <a:cubicBezTo>
                      <a:pt x="12471" y="17910"/>
                      <a:pt x="10545" y="18194"/>
                      <a:pt x="8491" y="18194"/>
                    </a:cubicBezTo>
                    <a:cubicBezTo>
                      <a:pt x="6438" y="18194"/>
                      <a:pt x="4515" y="17910"/>
                      <a:pt x="3077" y="17397"/>
                    </a:cubicBezTo>
                    <a:cubicBezTo>
                      <a:pt x="1640" y="16884"/>
                      <a:pt x="1133" y="16304"/>
                      <a:pt x="1133" y="15930"/>
                    </a:cubicBezTo>
                    <a:cubicBezTo>
                      <a:pt x="1133" y="15289"/>
                      <a:pt x="2625" y="14233"/>
                      <a:pt x="5934" y="13819"/>
                    </a:cubicBezTo>
                    <a:lnTo>
                      <a:pt x="8014" y="17083"/>
                    </a:lnTo>
                    <a:cubicBezTo>
                      <a:pt x="8126" y="17258"/>
                      <a:pt x="8309" y="17346"/>
                      <a:pt x="8491" y="17346"/>
                    </a:cubicBezTo>
                    <a:cubicBezTo>
                      <a:pt x="8674" y="17346"/>
                      <a:pt x="8857" y="17258"/>
                      <a:pt x="8968" y="17083"/>
                    </a:cubicBezTo>
                    <a:lnTo>
                      <a:pt x="11049" y="13819"/>
                    </a:lnTo>
                    <a:close/>
                    <a:moveTo>
                      <a:pt x="8494" y="1"/>
                    </a:moveTo>
                    <a:cubicBezTo>
                      <a:pt x="6947" y="1"/>
                      <a:pt x="5399" y="578"/>
                      <a:pt x="4201" y="1738"/>
                    </a:cubicBezTo>
                    <a:cubicBezTo>
                      <a:pt x="3050" y="2837"/>
                      <a:pt x="2359" y="4338"/>
                      <a:pt x="2274" y="5929"/>
                    </a:cubicBezTo>
                    <a:cubicBezTo>
                      <a:pt x="2268" y="6041"/>
                      <a:pt x="2265" y="6156"/>
                      <a:pt x="2265" y="6267"/>
                    </a:cubicBezTo>
                    <a:cubicBezTo>
                      <a:pt x="2265" y="7327"/>
                      <a:pt x="2534" y="8372"/>
                      <a:pt x="3050" y="9296"/>
                    </a:cubicBezTo>
                    <a:cubicBezTo>
                      <a:pt x="3168" y="9507"/>
                      <a:pt x="3301" y="9713"/>
                      <a:pt x="3440" y="9909"/>
                    </a:cubicBezTo>
                    <a:lnTo>
                      <a:pt x="5267" y="12771"/>
                    </a:lnTo>
                    <a:cubicBezTo>
                      <a:pt x="3953" y="12971"/>
                      <a:pt x="2809" y="13294"/>
                      <a:pt x="1921" y="13713"/>
                    </a:cubicBezTo>
                    <a:cubicBezTo>
                      <a:pt x="333" y="14465"/>
                      <a:pt x="1" y="15332"/>
                      <a:pt x="1" y="15930"/>
                    </a:cubicBezTo>
                    <a:cubicBezTo>
                      <a:pt x="1" y="16648"/>
                      <a:pt x="469" y="17669"/>
                      <a:pt x="2697" y="18466"/>
                    </a:cubicBezTo>
                    <a:cubicBezTo>
                      <a:pt x="4252" y="19022"/>
                      <a:pt x="6311" y="19326"/>
                      <a:pt x="8491" y="19326"/>
                    </a:cubicBezTo>
                    <a:cubicBezTo>
                      <a:pt x="10671" y="19326"/>
                      <a:pt x="12731" y="19022"/>
                      <a:pt x="14286" y="18466"/>
                    </a:cubicBezTo>
                    <a:cubicBezTo>
                      <a:pt x="16514" y="17669"/>
                      <a:pt x="16985" y="16648"/>
                      <a:pt x="16985" y="15930"/>
                    </a:cubicBezTo>
                    <a:cubicBezTo>
                      <a:pt x="16985" y="15332"/>
                      <a:pt x="16650" y="14465"/>
                      <a:pt x="15062" y="13713"/>
                    </a:cubicBezTo>
                    <a:cubicBezTo>
                      <a:pt x="14174" y="13294"/>
                      <a:pt x="13030" y="12971"/>
                      <a:pt x="11716" y="12768"/>
                    </a:cubicBezTo>
                    <a:lnTo>
                      <a:pt x="13549" y="9897"/>
                    </a:lnTo>
                    <a:lnTo>
                      <a:pt x="13561" y="9879"/>
                    </a:lnTo>
                    <a:cubicBezTo>
                      <a:pt x="13567" y="9873"/>
                      <a:pt x="13570" y="9867"/>
                      <a:pt x="13576" y="9861"/>
                    </a:cubicBezTo>
                    <a:cubicBezTo>
                      <a:pt x="15327" y="7382"/>
                      <a:pt x="15041" y="3997"/>
                      <a:pt x="12897" y="1847"/>
                    </a:cubicBezTo>
                    <a:cubicBezTo>
                      <a:pt x="11689" y="618"/>
                      <a:pt x="10092" y="1"/>
                      <a:pt x="84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87" name="Google Shape;87;p18"/>
              <p:cNvSpPr/>
              <p:nvPr/>
            </p:nvSpPr>
            <p:spPr>
              <a:xfrm>
                <a:off x="1652425" y="324000"/>
                <a:ext cx="147150" cy="141575"/>
              </a:xfrm>
              <a:custGeom>
                <a:rect b="b" l="l" r="r" t="t"/>
                <a:pathLst>
                  <a:path extrusionOk="0" h="5663" w="5886">
                    <a:moveTo>
                      <a:pt x="3054" y="1131"/>
                    </a:moveTo>
                    <a:cubicBezTo>
                      <a:pt x="3495" y="1131"/>
                      <a:pt x="3930" y="1303"/>
                      <a:pt x="4255" y="1629"/>
                    </a:cubicBezTo>
                    <a:cubicBezTo>
                      <a:pt x="4741" y="2115"/>
                      <a:pt x="4886" y="2845"/>
                      <a:pt x="4623" y="3480"/>
                    </a:cubicBezTo>
                    <a:cubicBezTo>
                      <a:pt x="4361" y="4114"/>
                      <a:pt x="3742" y="4530"/>
                      <a:pt x="3053" y="4530"/>
                    </a:cubicBezTo>
                    <a:cubicBezTo>
                      <a:pt x="2114" y="4527"/>
                      <a:pt x="1356" y="3769"/>
                      <a:pt x="1356" y="2830"/>
                    </a:cubicBezTo>
                    <a:cubicBezTo>
                      <a:pt x="1356" y="2142"/>
                      <a:pt x="1770" y="1523"/>
                      <a:pt x="2404" y="1260"/>
                    </a:cubicBezTo>
                    <a:cubicBezTo>
                      <a:pt x="2614" y="1173"/>
                      <a:pt x="2835" y="1131"/>
                      <a:pt x="3054" y="1131"/>
                    </a:cubicBezTo>
                    <a:close/>
                    <a:moveTo>
                      <a:pt x="3053" y="0"/>
                    </a:moveTo>
                    <a:cubicBezTo>
                      <a:pt x="2316" y="0"/>
                      <a:pt x="1593" y="287"/>
                      <a:pt x="1051" y="828"/>
                    </a:cubicBezTo>
                    <a:cubicBezTo>
                      <a:pt x="242" y="1638"/>
                      <a:pt x="1" y="2855"/>
                      <a:pt x="439" y="3914"/>
                    </a:cubicBezTo>
                    <a:cubicBezTo>
                      <a:pt x="876" y="4971"/>
                      <a:pt x="1909" y="5663"/>
                      <a:pt x="3053" y="5663"/>
                    </a:cubicBezTo>
                    <a:cubicBezTo>
                      <a:pt x="4617" y="5660"/>
                      <a:pt x="5883" y="4394"/>
                      <a:pt x="5886" y="2830"/>
                    </a:cubicBezTo>
                    <a:cubicBezTo>
                      <a:pt x="5886" y="1686"/>
                      <a:pt x="5194" y="653"/>
                      <a:pt x="4137" y="216"/>
                    </a:cubicBezTo>
                    <a:cubicBezTo>
                      <a:pt x="3786" y="70"/>
                      <a:pt x="3418" y="0"/>
                      <a:pt x="30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grpSp>
        <p:nvGrpSpPr>
          <p:cNvPr id="88" name="Google Shape;88;p18"/>
          <p:cNvGrpSpPr/>
          <p:nvPr/>
        </p:nvGrpSpPr>
        <p:grpSpPr>
          <a:xfrm>
            <a:off x="1057152" y="2139425"/>
            <a:ext cx="7029673" cy="726300"/>
            <a:chOff x="1057152" y="2139425"/>
            <a:chExt cx="7029673" cy="726300"/>
          </a:xfrm>
        </p:grpSpPr>
        <p:sp>
          <p:nvSpPr>
            <p:cNvPr id="89" name="Google Shape;89;p18"/>
            <p:cNvSpPr/>
            <p:nvPr/>
          </p:nvSpPr>
          <p:spPr>
            <a:xfrm>
              <a:off x="3445975" y="2139425"/>
              <a:ext cx="3138000" cy="726300"/>
            </a:xfrm>
            <a:prstGeom prst="roundRect">
              <a:avLst>
                <a:gd fmla="val 50000" name="adj"/>
              </a:avLst>
            </a:pr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cxnSp>
          <p:nvCxnSpPr>
            <p:cNvPr id="90" name="Google Shape;90;p18"/>
            <p:cNvCxnSpPr>
              <a:stCxn id="91" idx="3"/>
              <a:endCxn id="89" idx="1"/>
            </p:cNvCxnSpPr>
            <p:nvPr/>
          </p:nvCxnSpPr>
          <p:spPr>
            <a:xfrm>
              <a:off x="2471052" y="2502574"/>
              <a:ext cx="9750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92" name="Google Shape;92;p18"/>
            <p:cNvSpPr txBox="1"/>
            <p:nvPr/>
          </p:nvSpPr>
          <p:spPr>
            <a:xfrm>
              <a:off x="3959725" y="2207525"/>
              <a:ext cx="2110500" cy="59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Jupiter is a giant and the fifth planet from the Sun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1" name="Google Shape;91;p18"/>
            <p:cNvSpPr/>
            <p:nvPr/>
          </p:nvSpPr>
          <p:spPr>
            <a:xfrm>
              <a:off x="1057152" y="2288974"/>
              <a:ext cx="1413900" cy="427200"/>
            </a:xfrm>
            <a:prstGeom prst="roundRect">
              <a:avLst>
                <a:gd fmla="val 50000" name="adj"/>
              </a:avLst>
            </a:pr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Jupiter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93" name="Google Shape;93;p18"/>
            <p:cNvSpPr/>
            <p:nvPr/>
          </p:nvSpPr>
          <p:spPr>
            <a:xfrm>
              <a:off x="2784248" y="2328275"/>
              <a:ext cx="348532" cy="348607"/>
            </a:xfrm>
            <a:custGeom>
              <a:rect b="b" l="l" r="r" t="t"/>
              <a:pathLst>
                <a:path extrusionOk="0" h="5806" w="5805">
                  <a:moveTo>
                    <a:pt x="2855" y="1"/>
                  </a:moveTo>
                  <a:cubicBezTo>
                    <a:pt x="1274" y="1"/>
                    <a:pt x="0" y="1275"/>
                    <a:pt x="0" y="2856"/>
                  </a:cubicBezTo>
                  <a:cubicBezTo>
                    <a:pt x="0" y="4531"/>
                    <a:pt x="1274" y="5805"/>
                    <a:pt x="2855" y="5805"/>
                  </a:cubicBezTo>
                  <a:cubicBezTo>
                    <a:pt x="4531" y="5805"/>
                    <a:pt x="5805" y="4531"/>
                    <a:pt x="5805" y="2856"/>
                  </a:cubicBezTo>
                  <a:cubicBezTo>
                    <a:pt x="5805" y="1275"/>
                    <a:pt x="4531" y="1"/>
                    <a:pt x="2855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2</a:t>
              </a:r>
              <a:endParaRPr/>
            </a:p>
          </p:txBody>
        </p:sp>
        <p:sp>
          <p:nvSpPr>
            <p:cNvPr id="94" name="Google Shape;94;p18"/>
            <p:cNvSpPr/>
            <p:nvPr/>
          </p:nvSpPr>
          <p:spPr>
            <a:xfrm>
              <a:off x="7360525" y="2139425"/>
              <a:ext cx="726300" cy="726300"/>
            </a:xfrm>
            <a:prstGeom prst="ellipse">
              <a:avLst/>
            </a:prstGeom>
            <a:solidFill>
              <a:schemeClr val="accent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95" name="Google Shape;95;p18"/>
            <p:cNvCxnSpPr>
              <a:endCxn id="94" idx="2"/>
            </p:cNvCxnSpPr>
            <p:nvPr/>
          </p:nvCxnSpPr>
          <p:spPr>
            <a:xfrm>
              <a:off x="6584125" y="2502575"/>
              <a:ext cx="7764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96" name="Google Shape;96;p18"/>
            <p:cNvGrpSpPr/>
            <p:nvPr/>
          </p:nvGrpSpPr>
          <p:grpSpPr>
            <a:xfrm>
              <a:off x="7551892" y="2353103"/>
              <a:ext cx="343566" cy="298943"/>
              <a:chOff x="889275" y="861850"/>
              <a:chExt cx="487950" cy="424575"/>
            </a:xfrm>
          </p:grpSpPr>
          <p:sp>
            <p:nvSpPr>
              <p:cNvPr id="97" name="Google Shape;97;p18"/>
              <p:cNvSpPr/>
              <p:nvPr/>
            </p:nvSpPr>
            <p:spPr>
              <a:xfrm>
                <a:off x="1319225" y="1031700"/>
                <a:ext cx="56650" cy="28325"/>
              </a:xfrm>
              <a:custGeom>
                <a:rect b="b" l="l" r="r" t="t"/>
                <a:pathLst>
                  <a:path extrusionOk="0" h="1133" w="2266">
                    <a:moveTo>
                      <a:pt x="569" y="1"/>
                    </a:moveTo>
                    <a:cubicBezTo>
                      <a:pt x="255" y="1"/>
                      <a:pt x="1" y="251"/>
                      <a:pt x="1" y="565"/>
                    </a:cubicBezTo>
                    <a:cubicBezTo>
                      <a:pt x="1" y="879"/>
                      <a:pt x="255" y="1133"/>
                      <a:pt x="569" y="1133"/>
                    </a:cubicBezTo>
                    <a:lnTo>
                      <a:pt x="1701" y="1133"/>
                    </a:lnTo>
                    <a:cubicBezTo>
                      <a:pt x="2012" y="1133"/>
                      <a:pt x="2265" y="879"/>
                      <a:pt x="2265" y="565"/>
                    </a:cubicBezTo>
                    <a:cubicBezTo>
                      <a:pt x="2265" y="251"/>
                      <a:pt x="2012" y="1"/>
                      <a:pt x="17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98" name="Google Shape;98;p18"/>
              <p:cNvSpPr/>
              <p:nvPr/>
            </p:nvSpPr>
            <p:spPr>
              <a:xfrm>
                <a:off x="1314475" y="946725"/>
                <a:ext cx="62750" cy="56700"/>
              </a:xfrm>
              <a:custGeom>
                <a:rect b="b" l="l" r="r" t="t"/>
                <a:pathLst>
                  <a:path extrusionOk="0" h="2268" w="2510">
                    <a:moveTo>
                      <a:pt x="1889" y="0"/>
                    </a:moveTo>
                    <a:cubicBezTo>
                      <a:pt x="1744" y="0"/>
                      <a:pt x="1599" y="55"/>
                      <a:pt x="1489" y="166"/>
                    </a:cubicBezTo>
                    <a:lnTo>
                      <a:pt x="357" y="1298"/>
                    </a:lnTo>
                    <a:cubicBezTo>
                      <a:pt x="1" y="1657"/>
                      <a:pt x="251" y="2267"/>
                      <a:pt x="759" y="2267"/>
                    </a:cubicBezTo>
                    <a:cubicBezTo>
                      <a:pt x="906" y="2267"/>
                      <a:pt x="1051" y="2207"/>
                      <a:pt x="1157" y="2101"/>
                    </a:cubicBezTo>
                    <a:lnTo>
                      <a:pt x="2289" y="969"/>
                    </a:lnTo>
                    <a:cubicBezTo>
                      <a:pt x="2510" y="745"/>
                      <a:pt x="2510" y="389"/>
                      <a:pt x="2289" y="166"/>
                    </a:cubicBezTo>
                    <a:cubicBezTo>
                      <a:pt x="2179" y="55"/>
                      <a:pt x="2034" y="0"/>
                      <a:pt x="18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99" name="Google Shape;99;p18"/>
              <p:cNvSpPr/>
              <p:nvPr/>
            </p:nvSpPr>
            <p:spPr>
              <a:xfrm>
                <a:off x="1317875" y="1088250"/>
                <a:ext cx="59350" cy="56675"/>
              </a:xfrm>
              <a:custGeom>
                <a:rect b="b" l="l" r="r" t="t"/>
                <a:pathLst>
                  <a:path extrusionOk="0" h="2267" w="2374">
                    <a:moveTo>
                      <a:pt x="621" y="1"/>
                    </a:moveTo>
                    <a:cubicBezTo>
                      <a:pt x="476" y="1"/>
                      <a:pt x="331" y="56"/>
                      <a:pt x="221" y="166"/>
                    </a:cubicBezTo>
                    <a:cubicBezTo>
                      <a:pt x="1" y="390"/>
                      <a:pt x="1" y="746"/>
                      <a:pt x="221" y="969"/>
                    </a:cubicBezTo>
                    <a:lnTo>
                      <a:pt x="1353" y="2102"/>
                    </a:lnTo>
                    <a:cubicBezTo>
                      <a:pt x="1463" y="2212"/>
                      <a:pt x="1608" y="2267"/>
                      <a:pt x="1753" y="2267"/>
                    </a:cubicBezTo>
                    <a:cubicBezTo>
                      <a:pt x="1898" y="2267"/>
                      <a:pt x="2043" y="2212"/>
                      <a:pt x="2153" y="2102"/>
                    </a:cubicBezTo>
                    <a:cubicBezTo>
                      <a:pt x="2374" y="1878"/>
                      <a:pt x="2374" y="1522"/>
                      <a:pt x="2153" y="1298"/>
                    </a:cubicBezTo>
                    <a:lnTo>
                      <a:pt x="1021" y="166"/>
                    </a:lnTo>
                    <a:cubicBezTo>
                      <a:pt x="911" y="56"/>
                      <a:pt x="766" y="1"/>
                      <a:pt x="6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00" name="Google Shape;100;p18"/>
              <p:cNvSpPr/>
              <p:nvPr/>
            </p:nvSpPr>
            <p:spPr>
              <a:xfrm>
                <a:off x="889275" y="861850"/>
                <a:ext cx="400700" cy="424575"/>
              </a:xfrm>
              <a:custGeom>
                <a:rect b="b" l="l" r="r" t="t"/>
                <a:pathLst>
                  <a:path extrusionOk="0" h="16983" w="16028">
                    <a:moveTo>
                      <a:pt x="4668" y="4530"/>
                    </a:moveTo>
                    <a:lnTo>
                      <a:pt x="4668" y="10191"/>
                    </a:lnTo>
                    <a:lnTo>
                      <a:pt x="4104" y="10191"/>
                    </a:lnTo>
                    <a:cubicBezTo>
                      <a:pt x="2539" y="10191"/>
                      <a:pt x="1271" y="8923"/>
                      <a:pt x="1271" y="7359"/>
                    </a:cubicBezTo>
                    <a:cubicBezTo>
                      <a:pt x="1271" y="5795"/>
                      <a:pt x="2539" y="4530"/>
                      <a:pt x="4104" y="4530"/>
                    </a:cubicBezTo>
                    <a:close/>
                    <a:moveTo>
                      <a:pt x="6972" y="4530"/>
                    </a:moveTo>
                    <a:lnTo>
                      <a:pt x="6972" y="10191"/>
                    </a:lnTo>
                    <a:lnTo>
                      <a:pt x="5800" y="10191"/>
                    </a:lnTo>
                    <a:lnTo>
                      <a:pt x="5800" y="4530"/>
                    </a:lnTo>
                    <a:close/>
                    <a:moveTo>
                      <a:pt x="12633" y="1565"/>
                    </a:moveTo>
                    <a:lnTo>
                      <a:pt x="12633" y="13153"/>
                    </a:lnTo>
                    <a:lnTo>
                      <a:pt x="8104" y="10436"/>
                    </a:lnTo>
                    <a:lnTo>
                      <a:pt x="8104" y="4282"/>
                    </a:lnTo>
                    <a:lnTo>
                      <a:pt x="12633" y="1565"/>
                    </a:lnTo>
                    <a:close/>
                    <a:moveTo>
                      <a:pt x="14330" y="1133"/>
                    </a:moveTo>
                    <a:cubicBezTo>
                      <a:pt x="14644" y="1133"/>
                      <a:pt x="14898" y="1384"/>
                      <a:pt x="14898" y="1698"/>
                    </a:cubicBezTo>
                    <a:lnTo>
                      <a:pt x="14898" y="13021"/>
                    </a:lnTo>
                    <a:cubicBezTo>
                      <a:pt x="14898" y="13335"/>
                      <a:pt x="14644" y="13588"/>
                      <a:pt x="14330" y="13588"/>
                    </a:cubicBezTo>
                    <a:lnTo>
                      <a:pt x="13766" y="13588"/>
                    </a:lnTo>
                    <a:lnTo>
                      <a:pt x="13766" y="1133"/>
                    </a:lnTo>
                    <a:close/>
                    <a:moveTo>
                      <a:pt x="5800" y="11324"/>
                    </a:moveTo>
                    <a:lnTo>
                      <a:pt x="5800" y="15285"/>
                    </a:lnTo>
                    <a:cubicBezTo>
                      <a:pt x="5800" y="15599"/>
                      <a:pt x="5547" y="15850"/>
                      <a:pt x="5236" y="15850"/>
                    </a:cubicBezTo>
                    <a:cubicBezTo>
                      <a:pt x="4922" y="15850"/>
                      <a:pt x="4668" y="15599"/>
                      <a:pt x="4668" y="15285"/>
                    </a:cubicBezTo>
                    <a:lnTo>
                      <a:pt x="4668" y="11324"/>
                    </a:lnTo>
                    <a:close/>
                    <a:moveTo>
                      <a:pt x="13132" y="1"/>
                    </a:moveTo>
                    <a:lnTo>
                      <a:pt x="13098" y="7"/>
                    </a:lnTo>
                    <a:lnTo>
                      <a:pt x="13074" y="10"/>
                    </a:lnTo>
                    <a:cubicBezTo>
                      <a:pt x="13065" y="10"/>
                      <a:pt x="13056" y="16"/>
                      <a:pt x="13047" y="19"/>
                    </a:cubicBezTo>
                    <a:cubicBezTo>
                      <a:pt x="13038" y="22"/>
                      <a:pt x="13029" y="22"/>
                      <a:pt x="13020" y="25"/>
                    </a:cubicBezTo>
                    <a:lnTo>
                      <a:pt x="12996" y="34"/>
                    </a:lnTo>
                    <a:lnTo>
                      <a:pt x="12966" y="46"/>
                    </a:lnTo>
                    <a:lnTo>
                      <a:pt x="12947" y="58"/>
                    </a:lnTo>
                    <a:cubicBezTo>
                      <a:pt x="12935" y="61"/>
                      <a:pt x="12926" y="67"/>
                      <a:pt x="12917" y="73"/>
                    </a:cubicBezTo>
                    <a:lnTo>
                      <a:pt x="12908" y="79"/>
                    </a:lnTo>
                    <a:lnTo>
                      <a:pt x="7380" y="3398"/>
                    </a:lnTo>
                    <a:lnTo>
                      <a:pt x="4104" y="3398"/>
                    </a:lnTo>
                    <a:cubicBezTo>
                      <a:pt x="2023" y="3398"/>
                      <a:pt x="299" y="5001"/>
                      <a:pt x="151" y="7075"/>
                    </a:cubicBezTo>
                    <a:cubicBezTo>
                      <a:pt x="0" y="9150"/>
                      <a:pt x="1480" y="10986"/>
                      <a:pt x="3536" y="11281"/>
                    </a:cubicBezTo>
                    <a:lnTo>
                      <a:pt x="3536" y="15285"/>
                    </a:lnTo>
                    <a:cubicBezTo>
                      <a:pt x="3536" y="16224"/>
                      <a:pt x="4297" y="16982"/>
                      <a:pt x="5236" y="16982"/>
                    </a:cubicBezTo>
                    <a:cubicBezTo>
                      <a:pt x="6172" y="16982"/>
                      <a:pt x="6933" y="16224"/>
                      <a:pt x="6933" y="15285"/>
                    </a:cubicBezTo>
                    <a:lnTo>
                      <a:pt x="6933" y="11324"/>
                    </a:lnTo>
                    <a:lnTo>
                      <a:pt x="7380" y="11324"/>
                    </a:lnTo>
                    <a:lnTo>
                      <a:pt x="12908" y="14639"/>
                    </a:lnTo>
                    <a:cubicBezTo>
                      <a:pt x="12911" y="14642"/>
                      <a:pt x="12914" y="14642"/>
                      <a:pt x="12920" y="14645"/>
                    </a:cubicBezTo>
                    <a:lnTo>
                      <a:pt x="12935" y="14654"/>
                    </a:lnTo>
                    <a:cubicBezTo>
                      <a:pt x="12947" y="14660"/>
                      <a:pt x="12963" y="14666"/>
                      <a:pt x="12975" y="14672"/>
                    </a:cubicBezTo>
                    <a:lnTo>
                      <a:pt x="12984" y="14675"/>
                    </a:lnTo>
                    <a:cubicBezTo>
                      <a:pt x="12996" y="14681"/>
                      <a:pt x="13011" y="14687"/>
                      <a:pt x="13023" y="14690"/>
                    </a:cubicBezTo>
                    <a:lnTo>
                      <a:pt x="13038" y="14696"/>
                    </a:lnTo>
                    <a:cubicBezTo>
                      <a:pt x="13053" y="14699"/>
                      <a:pt x="13068" y="14702"/>
                      <a:pt x="13083" y="14708"/>
                    </a:cubicBezTo>
                    <a:cubicBezTo>
                      <a:pt x="13101" y="14712"/>
                      <a:pt x="13117" y="14715"/>
                      <a:pt x="13135" y="14715"/>
                    </a:cubicBezTo>
                    <a:lnTo>
                      <a:pt x="13144" y="14715"/>
                    </a:lnTo>
                    <a:cubicBezTo>
                      <a:pt x="13162" y="14715"/>
                      <a:pt x="13180" y="14718"/>
                      <a:pt x="13198" y="14718"/>
                    </a:cubicBezTo>
                    <a:lnTo>
                      <a:pt x="14330" y="14718"/>
                    </a:lnTo>
                    <a:cubicBezTo>
                      <a:pt x="15266" y="14718"/>
                      <a:pt x="16027" y="13957"/>
                      <a:pt x="16027" y="13021"/>
                    </a:cubicBezTo>
                    <a:lnTo>
                      <a:pt x="16027" y="1698"/>
                    </a:lnTo>
                    <a:cubicBezTo>
                      <a:pt x="16027" y="759"/>
                      <a:pt x="15266" y="1"/>
                      <a:pt x="143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grpSp>
        <p:nvGrpSpPr>
          <p:cNvPr id="101" name="Google Shape;101;p18"/>
          <p:cNvGrpSpPr/>
          <p:nvPr/>
        </p:nvGrpSpPr>
        <p:grpSpPr>
          <a:xfrm>
            <a:off x="1057152" y="3047298"/>
            <a:ext cx="7029673" cy="726302"/>
            <a:chOff x="1057152" y="3047298"/>
            <a:chExt cx="7029673" cy="726302"/>
          </a:xfrm>
        </p:grpSpPr>
        <p:sp>
          <p:nvSpPr>
            <p:cNvPr id="102" name="Google Shape;102;p18"/>
            <p:cNvSpPr/>
            <p:nvPr/>
          </p:nvSpPr>
          <p:spPr>
            <a:xfrm>
              <a:off x="3445975" y="3047298"/>
              <a:ext cx="3138000" cy="726300"/>
            </a:xfrm>
            <a:prstGeom prst="roundRect">
              <a:avLst>
                <a:gd fmla="val 50000" name="adj"/>
              </a:avLst>
            </a:pr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cxnSp>
          <p:nvCxnSpPr>
            <p:cNvPr id="103" name="Google Shape;103;p18"/>
            <p:cNvCxnSpPr>
              <a:stCxn id="104" idx="3"/>
              <a:endCxn id="102" idx="1"/>
            </p:cNvCxnSpPr>
            <p:nvPr/>
          </p:nvCxnSpPr>
          <p:spPr>
            <a:xfrm>
              <a:off x="2471052" y="3410448"/>
              <a:ext cx="9750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05" name="Google Shape;105;p18"/>
            <p:cNvSpPr txBox="1"/>
            <p:nvPr/>
          </p:nvSpPr>
          <p:spPr>
            <a:xfrm>
              <a:off x="3959725" y="3115398"/>
              <a:ext cx="2110500" cy="59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Saturn is a gas giant made of hydrogen and helium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4" name="Google Shape;104;p18"/>
            <p:cNvSpPr/>
            <p:nvPr/>
          </p:nvSpPr>
          <p:spPr>
            <a:xfrm>
              <a:off x="1057152" y="3196848"/>
              <a:ext cx="1413900" cy="427200"/>
            </a:xfrm>
            <a:prstGeom prst="roundRect">
              <a:avLst>
                <a:gd fmla="val 50000" name="adj"/>
              </a:avLst>
            </a:pr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Saturn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6" name="Google Shape;106;p18"/>
            <p:cNvSpPr/>
            <p:nvPr/>
          </p:nvSpPr>
          <p:spPr>
            <a:xfrm>
              <a:off x="2784248" y="3236145"/>
              <a:ext cx="348532" cy="348607"/>
            </a:xfrm>
            <a:custGeom>
              <a:rect b="b" l="l" r="r" t="t"/>
              <a:pathLst>
                <a:path extrusionOk="0" h="5806" w="5805">
                  <a:moveTo>
                    <a:pt x="2855" y="1"/>
                  </a:moveTo>
                  <a:cubicBezTo>
                    <a:pt x="1274" y="1"/>
                    <a:pt x="0" y="1275"/>
                    <a:pt x="0" y="2856"/>
                  </a:cubicBezTo>
                  <a:cubicBezTo>
                    <a:pt x="0" y="4531"/>
                    <a:pt x="1274" y="5805"/>
                    <a:pt x="2855" y="5805"/>
                  </a:cubicBezTo>
                  <a:cubicBezTo>
                    <a:pt x="4531" y="5805"/>
                    <a:pt x="5805" y="4531"/>
                    <a:pt x="5805" y="2856"/>
                  </a:cubicBezTo>
                  <a:cubicBezTo>
                    <a:pt x="5805" y="1275"/>
                    <a:pt x="4531" y="1"/>
                    <a:pt x="2855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3</a:t>
              </a:r>
              <a:endParaRPr/>
            </a:p>
          </p:txBody>
        </p:sp>
        <p:sp>
          <p:nvSpPr>
            <p:cNvPr id="107" name="Google Shape;107;p18"/>
            <p:cNvSpPr/>
            <p:nvPr/>
          </p:nvSpPr>
          <p:spPr>
            <a:xfrm>
              <a:off x="7360525" y="3047300"/>
              <a:ext cx="726300" cy="726300"/>
            </a:xfrm>
            <a:prstGeom prst="ellipse">
              <a:avLst/>
            </a:prstGeom>
            <a:solidFill>
              <a:schemeClr val="accent3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08" name="Google Shape;108;p18"/>
            <p:cNvCxnSpPr>
              <a:endCxn id="107" idx="2"/>
            </p:cNvCxnSpPr>
            <p:nvPr/>
          </p:nvCxnSpPr>
          <p:spPr>
            <a:xfrm>
              <a:off x="6584125" y="3410450"/>
              <a:ext cx="7764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09" name="Google Shape;109;p18"/>
            <p:cNvSpPr/>
            <p:nvPr/>
          </p:nvSpPr>
          <p:spPr>
            <a:xfrm>
              <a:off x="7572188" y="3240348"/>
              <a:ext cx="302974" cy="340204"/>
            </a:xfrm>
            <a:custGeom>
              <a:rect b="b" l="l" r="r" t="t"/>
              <a:pathLst>
                <a:path extrusionOk="0" h="19327" w="17212">
                  <a:moveTo>
                    <a:pt x="15400" y="1132"/>
                  </a:moveTo>
                  <a:cubicBezTo>
                    <a:pt x="15714" y="1132"/>
                    <a:pt x="15965" y="1386"/>
                    <a:pt x="15965" y="1700"/>
                  </a:cubicBezTo>
                  <a:cubicBezTo>
                    <a:pt x="15965" y="2011"/>
                    <a:pt x="15714" y="2265"/>
                    <a:pt x="15400" y="2265"/>
                  </a:cubicBezTo>
                  <a:lnTo>
                    <a:pt x="1813" y="2265"/>
                  </a:lnTo>
                  <a:cubicBezTo>
                    <a:pt x="1499" y="2265"/>
                    <a:pt x="1248" y="2011"/>
                    <a:pt x="1248" y="1700"/>
                  </a:cubicBezTo>
                  <a:cubicBezTo>
                    <a:pt x="1248" y="1386"/>
                    <a:pt x="1499" y="1132"/>
                    <a:pt x="1813" y="1132"/>
                  </a:cubicBezTo>
                  <a:close/>
                  <a:moveTo>
                    <a:pt x="14835" y="3397"/>
                  </a:moveTo>
                  <a:lnTo>
                    <a:pt x="14835" y="10230"/>
                  </a:lnTo>
                  <a:lnTo>
                    <a:pt x="2380" y="10230"/>
                  </a:lnTo>
                  <a:lnTo>
                    <a:pt x="2380" y="3397"/>
                  </a:lnTo>
                  <a:close/>
                  <a:moveTo>
                    <a:pt x="15400" y="11362"/>
                  </a:moveTo>
                  <a:cubicBezTo>
                    <a:pt x="15714" y="11362"/>
                    <a:pt x="15965" y="11613"/>
                    <a:pt x="15965" y="11927"/>
                  </a:cubicBezTo>
                  <a:cubicBezTo>
                    <a:pt x="15965" y="12241"/>
                    <a:pt x="15714" y="12495"/>
                    <a:pt x="15400" y="12495"/>
                  </a:cubicBezTo>
                  <a:lnTo>
                    <a:pt x="1813" y="12495"/>
                  </a:lnTo>
                  <a:cubicBezTo>
                    <a:pt x="1499" y="12495"/>
                    <a:pt x="1248" y="12241"/>
                    <a:pt x="1248" y="11927"/>
                  </a:cubicBezTo>
                  <a:cubicBezTo>
                    <a:pt x="1248" y="11613"/>
                    <a:pt x="1499" y="11362"/>
                    <a:pt x="1813" y="11362"/>
                  </a:cubicBezTo>
                  <a:close/>
                  <a:moveTo>
                    <a:pt x="1813" y="0"/>
                  </a:moveTo>
                  <a:cubicBezTo>
                    <a:pt x="985" y="0"/>
                    <a:pt x="279" y="595"/>
                    <a:pt x="140" y="1410"/>
                  </a:cubicBezTo>
                  <a:cubicBezTo>
                    <a:pt x="1" y="2226"/>
                    <a:pt x="466" y="3023"/>
                    <a:pt x="1248" y="3300"/>
                  </a:cubicBezTo>
                  <a:lnTo>
                    <a:pt x="1248" y="10327"/>
                  </a:lnTo>
                  <a:cubicBezTo>
                    <a:pt x="569" y="10565"/>
                    <a:pt x="116" y="11208"/>
                    <a:pt x="116" y="11927"/>
                  </a:cubicBezTo>
                  <a:cubicBezTo>
                    <a:pt x="116" y="12866"/>
                    <a:pt x="874" y="13624"/>
                    <a:pt x="1813" y="13627"/>
                  </a:cubicBezTo>
                  <a:lnTo>
                    <a:pt x="6774" y="13627"/>
                  </a:lnTo>
                  <a:lnTo>
                    <a:pt x="2522" y="18383"/>
                  </a:lnTo>
                  <a:cubicBezTo>
                    <a:pt x="2311" y="18615"/>
                    <a:pt x="2332" y="18974"/>
                    <a:pt x="2564" y="19183"/>
                  </a:cubicBezTo>
                  <a:cubicBezTo>
                    <a:pt x="2673" y="19279"/>
                    <a:pt x="2809" y="19326"/>
                    <a:pt x="2943" y="19326"/>
                  </a:cubicBezTo>
                  <a:cubicBezTo>
                    <a:pt x="3100" y="19326"/>
                    <a:pt x="3256" y="19262"/>
                    <a:pt x="3368" y="19137"/>
                  </a:cubicBezTo>
                  <a:lnTo>
                    <a:pt x="8042" y="13908"/>
                  </a:lnTo>
                  <a:lnTo>
                    <a:pt x="8042" y="18760"/>
                  </a:lnTo>
                  <a:cubicBezTo>
                    <a:pt x="8042" y="19071"/>
                    <a:pt x="8292" y="19325"/>
                    <a:pt x="8606" y="19325"/>
                  </a:cubicBezTo>
                  <a:cubicBezTo>
                    <a:pt x="8920" y="19325"/>
                    <a:pt x="9174" y="19071"/>
                    <a:pt x="9174" y="18760"/>
                  </a:cubicBezTo>
                  <a:lnTo>
                    <a:pt x="9174" y="13908"/>
                  </a:lnTo>
                  <a:lnTo>
                    <a:pt x="13845" y="19137"/>
                  </a:lnTo>
                  <a:cubicBezTo>
                    <a:pt x="13956" y="19260"/>
                    <a:pt x="14109" y="19322"/>
                    <a:pt x="14263" y="19322"/>
                  </a:cubicBezTo>
                  <a:cubicBezTo>
                    <a:pt x="14398" y="19322"/>
                    <a:pt x="14534" y="19274"/>
                    <a:pt x="14642" y="19177"/>
                  </a:cubicBezTo>
                  <a:cubicBezTo>
                    <a:pt x="14875" y="18971"/>
                    <a:pt x="14896" y="18615"/>
                    <a:pt x="14691" y="18383"/>
                  </a:cubicBezTo>
                  <a:lnTo>
                    <a:pt x="10439" y="13627"/>
                  </a:lnTo>
                  <a:lnTo>
                    <a:pt x="15400" y="13627"/>
                  </a:lnTo>
                  <a:cubicBezTo>
                    <a:pt x="16227" y="13624"/>
                    <a:pt x="16934" y="13029"/>
                    <a:pt x="17073" y="12214"/>
                  </a:cubicBezTo>
                  <a:cubicBezTo>
                    <a:pt x="17212" y="11399"/>
                    <a:pt x="16747" y="10601"/>
                    <a:pt x="15968" y="10327"/>
                  </a:cubicBezTo>
                  <a:lnTo>
                    <a:pt x="15968" y="3300"/>
                  </a:lnTo>
                  <a:cubicBezTo>
                    <a:pt x="16747" y="3023"/>
                    <a:pt x="17212" y="2226"/>
                    <a:pt x="17073" y="1410"/>
                  </a:cubicBezTo>
                  <a:cubicBezTo>
                    <a:pt x="16934" y="595"/>
                    <a:pt x="16227" y="0"/>
                    <a:pt x="15400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10" name="Google Shape;110;p18"/>
          <p:cNvGrpSpPr/>
          <p:nvPr/>
        </p:nvGrpSpPr>
        <p:grpSpPr>
          <a:xfrm>
            <a:off x="1057152" y="3955172"/>
            <a:ext cx="7029673" cy="726303"/>
            <a:chOff x="1057152" y="3955172"/>
            <a:chExt cx="7029673" cy="726303"/>
          </a:xfrm>
        </p:grpSpPr>
        <p:sp>
          <p:nvSpPr>
            <p:cNvPr id="111" name="Google Shape;111;p18"/>
            <p:cNvSpPr/>
            <p:nvPr/>
          </p:nvSpPr>
          <p:spPr>
            <a:xfrm>
              <a:off x="3445975" y="3955172"/>
              <a:ext cx="3138000" cy="726300"/>
            </a:xfrm>
            <a:prstGeom prst="roundRect">
              <a:avLst>
                <a:gd fmla="val 50000" name="adj"/>
              </a:avLst>
            </a:prstGeom>
            <a:solidFill>
              <a:schemeClr val="accent4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cxnSp>
          <p:nvCxnSpPr>
            <p:cNvPr id="112" name="Google Shape;112;p18"/>
            <p:cNvCxnSpPr>
              <a:stCxn id="113" idx="3"/>
              <a:endCxn id="111" idx="1"/>
            </p:cNvCxnSpPr>
            <p:nvPr/>
          </p:nvCxnSpPr>
          <p:spPr>
            <a:xfrm>
              <a:off x="2471052" y="4318322"/>
              <a:ext cx="9750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13" name="Google Shape;113;p18"/>
            <p:cNvSpPr/>
            <p:nvPr/>
          </p:nvSpPr>
          <p:spPr>
            <a:xfrm>
              <a:off x="1057152" y="4104722"/>
              <a:ext cx="1413900" cy="427200"/>
            </a:xfrm>
            <a:prstGeom prst="roundRect">
              <a:avLst>
                <a:gd fmla="val 50000" name="adj"/>
              </a:avLst>
            </a:prstGeom>
            <a:solidFill>
              <a:schemeClr val="accent4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Neptune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4" name="Google Shape;114;p18"/>
            <p:cNvSpPr txBox="1"/>
            <p:nvPr/>
          </p:nvSpPr>
          <p:spPr>
            <a:xfrm>
              <a:off x="3959725" y="4023272"/>
              <a:ext cx="2110500" cy="59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Neptune is the farthest planet from the Sun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5" name="Google Shape;115;p18"/>
            <p:cNvSpPr/>
            <p:nvPr/>
          </p:nvSpPr>
          <p:spPr>
            <a:xfrm>
              <a:off x="2784248" y="4144019"/>
              <a:ext cx="348532" cy="348607"/>
            </a:xfrm>
            <a:custGeom>
              <a:rect b="b" l="l" r="r" t="t"/>
              <a:pathLst>
                <a:path extrusionOk="0" h="5806" w="5805">
                  <a:moveTo>
                    <a:pt x="2855" y="1"/>
                  </a:moveTo>
                  <a:cubicBezTo>
                    <a:pt x="1274" y="1"/>
                    <a:pt x="0" y="1275"/>
                    <a:pt x="0" y="2856"/>
                  </a:cubicBezTo>
                  <a:cubicBezTo>
                    <a:pt x="0" y="4531"/>
                    <a:pt x="1274" y="5805"/>
                    <a:pt x="2855" y="5805"/>
                  </a:cubicBezTo>
                  <a:cubicBezTo>
                    <a:pt x="4531" y="5805"/>
                    <a:pt x="5805" y="4531"/>
                    <a:pt x="5805" y="2856"/>
                  </a:cubicBezTo>
                  <a:cubicBezTo>
                    <a:pt x="5805" y="1275"/>
                    <a:pt x="4531" y="1"/>
                    <a:pt x="2855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4</a:t>
              </a:r>
              <a:endParaRPr/>
            </a:p>
          </p:txBody>
        </p:sp>
        <p:sp>
          <p:nvSpPr>
            <p:cNvPr id="116" name="Google Shape;116;p18"/>
            <p:cNvSpPr/>
            <p:nvPr/>
          </p:nvSpPr>
          <p:spPr>
            <a:xfrm>
              <a:off x="7360525" y="3955175"/>
              <a:ext cx="726300" cy="726300"/>
            </a:xfrm>
            <a:prstGeom prst="ellipse">
              <a:avLst/>
            </a:prstGeom>
            <a:solidFill>
              <a:schemeClr val="accent4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17" name="Google Shape;117;p18"/>
            <p:cNvCxnSpPr>
              <a:endCxn id="116" idx="2"/>
            </p:cNvCxnSpPr>
            <p:nvPr/>
          </p:nvCxnSpPr>
          <p:spPr>
            <a:xfrm>
              <a:off x="6584125" y="4318325"/>
              <a:ext cx="7764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18" name="Google Shape;118;p18"/>
            <p:cNvSpPr/>
            <p:nvPr/>
          </p:nvSpPr>
          <p:spPr>
            <a:xfrm>
              <a:off x="7552922" y="4148228"/>
              <a:ext cx="341506" cy="340204"/>
            </a:xfrm>
            <a:custGeom>
              <a:rect b="b" l="l" r="r" t="t"/>
              <a:pathLst>
                <a:path extrusionOk="0" h="19327" w="19401">
                  <a:moveTo>
                    <a:pt x="14796" y="1700"/>
                  </a:moveTo>
                  <a:lnTo>
                    <a:pt x="17815" y="3965"/>
                  </a:lnTo>
                  <a:lnTo>
                    <a:pt x="14796" y="6229"/>
                  </a:lnTo>
                  <a:lnTo>
                    <a:pt x="14796" y="5097"/>
                  </a:lnTo>
                  <a:cubicBezTo>
                    <a:pt x="14796" y="4783"/>
                    <a:pt x="14542" y="4529"/>
                    <a:pt x="14231" y="4529"/>
                  </a:cubicBezTo>
                  <a:lnTo>
                    <a:pt x="10795" y="4529"/>
                  </a:lnTo>
                  <a:cubicBezTo>
                    <a:pt x="9807" y="4529"/>
                    <a:pt x="8893" y="5046"/>
                    <a:pt x="8379" y="5888"/>
                  </a:cubicBezTo>
                  <a:cubicBezTo>
                    <a:pt x="8177" y="5547"/>
                    <a:pt x="7932" y="5230"/>
                    <a:pt x="7658" y="4946"/>
                  </a:cubicBezTo>
                  <a:cubicBezTo>
                    <a:pt x="8409" y="3974"/>
                    <a:pt x="9566" y="3403"/>
                    <a:pt x="10795" y="3397"/>
                  </a:cubicBezTo>
                  <a:lnTo>
                    <a:pt x="14231" y="3397"/>
                  </a:lnTo>
                  <a:cubicBezTo>
                    <a:pt x="14542" y="3397"/>
                    <a:pt x="14796" y="3143"/>
                    <a:pt x="14796" y="2832"/>
                  </a:cubicBezTo>
                  <a:lnTo>
                    <a:pt x="14796" y="1700"/>
                  </a:lnTo>
                  <a:close/>
                  <a:moveTo>
                    <a:pt x="5807" y="13011"/>
                  </a:moveTo>
                  <a:cubicBezTo>
                    <a:pt x="5888" y="13398"/>
                    <a:pt x="6015" y="13778"/>
                    <a:pt x="6184" y="14137"/>
                  </a:cubicBezTo>
                  <a:cubicBezTo>
                    <a:pt x="5538" y="14566"/>
                    <a:pt x="4777" y="14796"/>
                    <a:pt x="4001" y="14796"/>
                  </a:cubicBezTo>
                  <a:lnTo>
                    <a:pt x="1700" y="14796"/>
                  </a:lnTo>
                  <a:cubicBezTo>
                    <a:pt x="1386" y="14796"/>
                    <a:pt x="1133" y="14542"/>
                    <a:pt x="1133" y="14231"/>
                  </a:cubicBezTo>
                  <a:cubicBezTo>
                    <a:pt x="1133" y="13917"/>
                    <a:pt x="1386" y="13663"/>
                    <a:pt x="1700" y="13663"/>
                  </a:cubicBezTo>
                  <a:lnTo>
                    <a:pt x="4001" y="13663"/>
                  </a:lnTo>
                  <a:cubicBezTo>
                    <a:pt x="4662" y="13663"/>
                    <a:pt x="5299" y="13434"/>
                    <a:pt x="5807" y="13011"/>
                  </a:cubicBezTo>
                  <a:close/>
                  <a:moveTo>
                    <a:pt x="4001" y="4529"/>
                  </a:moveTo>
                  <a:cubicBezTo>
                    <a:pt x="6190" y="4532"/>
                    <a:pt x="7963" y="6305"/>
                    <a:pt x="7966" y="8494"/>
                  </a:cubicBezTo>
                  <a:lnTo>
                    <a:pt x="7966" y="11966"/>
                  </a:lnTo>
                  <a:cubicBezTo>
                    <a:pt x="7966" y="13527"/>
                    <a:pt x="9231" y="14792"/>
                    <a:pt x="10795" y="14796"/>
                  </a:cubicBezTo>
                  <a:lnTo>
                    <a:pt x="14231" y="14796"/>
                  </a:lnTo>
                  <a:cubicBezTo>
                    <a:pt x="14542" y="14796"/>
                    <a:pt x="14796" y="14542"/>
                    <a:pt x="14796" y="14231"/>
                  </a:cubicBezTo>
                  <a:lnTo>
                    <a:pt x="14796" y="13099"/>
                  </a:lnTo>
                  <a:lnTo>
                    <a:pt x="17815" y="15363"/>
                  </a:lnTo>
                  <a:lnTo>
                    <a:pt x="14796" y="17628"/>
                  </a:lnTo>
                  <a:lnTo>
                    <a:pt x="14796" y="16495"/>
                  </a:lnTo>
                  <a:cubicBezTo>
                    <a:pt x="14796" y="16181"/>
                    <a:pt x="14542" y="15928"/>
                    <a:pt x="14231" y="15928"/>
                  </a:cubicBezTo>
                  <a:lnTo>
                    <a:pt x="10795" y="15928"/>
                  </a:lnTo>
                  <a:cubicBezTo>
                    <a:pt x="8606" y="15925"/>
                    <a:pt x="6833" y="14152"/>
                    <a:pt x="6833" y="11966"/>
                  </a:cubicBezTo>
                  <a:lnTo>
                    <a:pt x="6833" y="8494"/>
                  </a:lnTo>
                  <a:cubicBezTo>
                    <a:pt x="6830" y="6930"/>
                    <a:pt x="5565" y="5665"/>
                    <a:pt x="4001" y="5662"/>
                  </a:cubicBezTo>
                  <a:lnTo>
                    <a:pt x="1700" y="5662"/>
                  </a:lnTo>
                  <a:cubicBezTo>
                    <a:pt x="1386" y="5662"/>
                    <a:pt x="1133" y="5408"/>
                    <a:pt x="1133" y="5097"/>
                  </a:cubicBezTo>
                  <a:cubicBezTo>
                    <a:pt x="1133" y="4783"/>
                    <a:pt x="1386" y="4529"/>
                    <a:pt x="1700" y="4529"/>
                  </a:cubicBezTo>
                  <a:close/>
                  <a:moveTo>
                    <a:pt x="14230" y="0"/>
                  </a:moveTo>
                  <a:cubicBezTo>
                    <a:pt x="13937" y="0"/>
                    <a:pt x="13663" y="232"/>
                    <a:pt x="13663" y="568"/>
                  </a:cubicBezTo>
                  <a:lnTo>
                    <a:pt x="13663" y="2265"/>
                  </a:lnTo>
                  <a:lnTo>
                    <a:pt x="10795" y="2265"/>
                  </a:lnTo>
                  <a:cubicBezTo>
                    <a:pt x="9228" y="2265"/>
                    <a:pt x="7745" y="2989"/>
                    <a:pt x="6782" y="4224"/>
                  </a:cubicBezTo>
                  <a:cubicBezTo>
                    <a:pt x="5955" y="3684"/>
                    <a:pt x="4988" y="3397"/>
                    <a:pt x="4001" y="3397"/>
                  </a:cubicBezTo>
                  <a:lnTo>
                    <a:pt x="1700" y="3397"/>
                  </a:lnTo>
                  <a:cubicBezTo>
                    <a:pt x="761" y="3397"/>
                    <a:pt x="0" y="4158"/>
                    <a:pt x="0" y="5097"/>
                  </a:cubicBezTo>
                  <a:cubicBezTo>
                    <a:pt x="0" y="6033"/>
                    <a:pt x="761" y="6794"/>
                    <a:pt x="1700" y="6794"/>
                  </a:cubicBezTo>
                  <a:lnTo>
                    <a:pt x="4001" y="6794"/>
                  </a:lnTo>
                  <a:cubicBezTo>
                    <a:pt x="4940" y="6794"/>
                    <a:pt x="5698" y="7555"/>
                    <a:pt x="5701" y="8494"/>
                  </a:cubicBezTo>
                  <a:lnTo>
                    <a:pt x="5701" y="10834"/>
                  </a:lnTo>
                  <a:cubicBezTo>
                    <a:pt x="5698" y="11770"/>
                    <a:pt x="4940" y="12531"/>
                    <a:pt x="4001" y="12531"/>
                  </a:cubicBezTo>
                  <a:lnTo>
                    <a:pt x="1700" y="12531"/>
                  </a:lnTo>
                  <a:cubicBezTo>
                    <a:pt x="761" y="12531"/>
                    <a:pt x="0" y="13292"/>
                    <a:pt x="0" y="14231"/>
                  </a:cubicBezTo>
                  <a:cubicBezTo>
                    <a:pt x="0" y="15167"/>
                    <a:pt x="761" y="15928"/>
                    <a:pt x="1700" y="15928"/>
                  </a:cubicBezTo>
                  <a:lnTo>
                    <a:pt x="4001" y="15928"/>
                  </a:lnTo>
                  <a:cubicBezTo>
                    <a:pt x="4988" y="15928"/>
                    <a:pt x="5955" y="15641"/>
                    <a:pt x="6782" y="15100"/>
                  </a:cubicBezTo>
                  <a:cubicBezTo>
                    <a:pt x="7745" y="16338"/>
                    <a:pt x="9228" y="17060"/>
                    <a:pt x="10795" y="17060"/>
                  </a:cubicBezTo>
                  <a:lnTo>
                    <a:pt x="13663" y="17060"/>
                  </a:lnTo>
                  <a:lnTo>
                    <a:pt x="13663" y="18760"/>
                  </a:lnTo>
                  <a:cubicBezTo>
                    <a:pt x="13663" y="19095"/>
                    <a:pt x="13938" y="19326"/>
                    <a:pt x="14232" y="19326"/>
                  </a:cubicBezTo>
                  <a:cubicBezTo>
                    <a:pt x="14347" y="19326"/>
                    <a:pt x="14464" y="19291"/>
                    <a:pt x="14569" y="19213"/>
                  </a:cubicBezTo>
                  <a:lnTo>
                    <a:pt x="19098" y="15816"/>
                  </a:lnTo>
                  <a:cubicBezTo>
                    <a:pt x="19400" y="15590"/>
                    <a:pt x="19400" y="15134"/>
                    <a:pt x="19098" y="14910"/>
                  </a:cubicBezTo>
                  <a:lnTo>
                    <a:pt x="14569" y="11513"/>
                  </a:lnTo>
                  <a:cubicBezTo>
                    <a:pt x="14464" y="11434"/>
                    <a:pt x="14345" y="11398"/>
                    <a:pt x="14230" y="11398"/>
                  </a:cubicBezTo>
                  <a:cubicBezTo>
                    <a:pt x="13937" y="11398"/>
                    <a:pt x="13663" y="11630"/>
                    <a:pt x="13663" y="11966"/>
                  </a:cubicBezTo>
                  <a:lnTo>
                    <a:pt x="13663" y="13663"/>
                  </a:lnTo>
                  <a:lnTo>
                    <a:pt x="10795" y="13663"/>
                  </a:lnTo>
                  <a:cubicBezTo>
                    <a:pt x="9856" y="13663"/>
                    <a:pt x="9098" y="12902"/>
                    <a:pt x="9098" y="11966"/>
                  </a:cubicBezTo>
                  <a:lnTo>
                    <a:pt x="9098" y="7362"/>
                  </a:lnTo>
                  <a:cubicBezTo>
                    <a:pt x="9098" y="6423"/>
                    <a:pt x="9856" y="5662"/>
                    <a:pt x="10795" y="5662"/>
                  </a:cubicBezTo>
                  <a:lnTo>
                    <a:pt x="13663" y="5662"/>
                  </a:lnTo>
                  <a:lnTo>
                    <a:pt x="13663" y="7362"/>
                  </a:lnTo>
                  <a:cubicBezTo>
                    <a:pt x="13663" y="7576"/>
                    <a:pt x="13784" y="7769"/>
                    <a:pt x="13977" y="7866"/>
                  </a:cubicBezTo>
                  <a:cubicBezTo>
                    <a:pt x="14057" y="7906"/>
                    <a:pt x="14144" y="7926"/>
                    <a:pt x="14230" y="7926"/>
                  </a:cubicBezTo>
                  <a:cubicBezTo>
                    <a:pt x="14350" y="7926"/>
                    <a:pt x="14469" y="7888"/>
                    <a:pt x="14569" y="7815"/>
                  </a:cubicBezTo>
                  <a:lnTo>
                    <a:pt x="19098" y="4418"/>
                  </a:lnTo>
                  <a:cubicBezTo>
                    <a:pt x="19400" y="4191"/>
                    <a:pt x="19400" y="3735"/>
                    <a:pt x="19098" y="3512"/>
                  </a:cubicBezTo>
                  <a:lnTo>
                    <a:pt x="14569" y="115"/>
                  </a:lnTo>
                  <a:cubicBezTo>
                    <a:pt x="14464" y="36"/>
                    <a:pt x="14345" y="0"/>
                    <a:pt x="14230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19" name="Google Shape;119;p18"/>
          <p:cNvSpPr/>
          <p:nvPr/>
        </p:nvSpPr>
        <p:spPr>
          <a:xfrm rot="2700000">
            <a:off x="6219020" y="1413702"/>
            <a:ext cx="360666" cy="361994"/>
          </a:xfrm>
          <a:custGeom>
            <a:rect b="b" l="l" r="r" t="t"/>
            <a:pathLst>
              <a:path extrusionOk="0" h="19724" w="19663">
                <a:moveTo>
                  <a:pt x="1311" y="1"/>
                </a:moveTo>
                <a:lnTo>
                  <a:pt x="1037" y="31"/>
                </a:lnTo>
                <a:lnTo>
                  <a:pt x="580" y="214"/>
                </a:lnTo>
                <a:lnTo>
                  <a:pt x="214" y="580"/>
                </a:lnTo>
                <a:lnTo>
                  <a:pt x="31" y="1037"/>
                </a:lnTo>
                <a:lnTo>
                  <a:pt x="1" y="1312"/>
                </a:lnTo>
                <a:lnTo>
                  <a:pt x="31" y="1586"/>
                </a:lnTo>
                <a:lnTo>
                  <a:pt x="214" y="2043"/>
                </a:lnTo>
                <a:lnTo>
                  <a:pt x="580" y="2378"/>
                </a:lnTo>
                <a:lnTo>
                  <a:pt x="1037" y="2592"/>
                </a:lnTo>
                <a:lnTo>
                  <a:pt x="1311" y="2592"/>
                </a:lnTo>
                <a:lnTo>
                  <a:pt x="2104" y="2622"/>
                </a:lnTo>
                <a:lnTo>
                  <a:pt x="3720" y="2775"/>
                </a:lnTo>
                <a:lnTo>
                  <a:pt x="5244" y="3080"/>
                </a:lnTo>
                <a:lnTo>
                  <a:pt x="6737" y="3567"/>
                </a:lnTo>
                <a:lnTo>
                  <a:pt x="8170" y="4146"/>
                </a:lnTo>
                <a:lnTo>
                  <a:pt x="9511" y="4878"/>
                </a:lnTo>
                <a:lnTo>
                  <a:pt x="10761" y="5732"/>
                </a:lnTo>
                <a:lnTo>
                  <a:pt x="11950" y="6707"/>
                </a:lnTo>
                <a:lnTo>
                  <a:pt x="13017" y="7774"/>
                </a:lnTo>
                <a:lnTo>
                  <a:pt x="13992" y="8963"/>
                </a:lnTo>
                <a:lnTo>
                  <a:pt x="14846" y="10213"/>
                </a:lnTo>
                <a:lnTo>
                  <a:pt x="15547" y="11554"/>
                </a:lnTo>
                <a:lnTo>
                  <a:pt x="16157" y="12987"/>
                </a:lnTo>
                <a:lnTo>
                  <a:pt x="16614" y="14450"/>
                </a:lnTo>
                <a:lnTo>
                  <a:pt x="16949" y="16004"/>
                </a:lnTo>
                <a:lnTo>
                  <a:pt x="17102" y="17589"/>
                </a:lnTo>
                <a:lnTo>
                  <a:pt x="17132" y="18413"/>
                </a:lnTo>
                <a:lnTo>
                  <a:pt x="17132" y="18687"/>
                </a:lnTo>
                <a:lnTo>
                  <a:pt x="17315" y="19144"/>
                </a:lnTo>
                <a:lnTo>
                  <a:pt x="17681" y="19510"/>
                </a:lnTo>
                <a:lnTo>
                  <a:pt x="18138" y="19693"/>
                </a:lnTo>
                <a:lnTo>
                  <a:pt x="18413" y="19723"/>
                </a:lnTo>
                <a:lnTo>
                  <a:pt x="18687" y="19693"/>
                </a:lnTo>
                <a:lnTo>
                  <a:pt x="19144" y="19479"/>
                </a:lnTo>
                <a:lnTo>
                  <a:pt x="19479" y="19144"/>
                </a:lnTo>
                <a:lnTo>
                  <a:pt x="19662" y="18656"/>
                </a:lnTo>
                <a:lnTo>
                  <a:pt x="19662" y="18382"/>
                </a:lnTo>
                <a:lnTo>
                  <a:pt x="19662" y="17437"/>
                </a:lnTo>
                <a:lnTo>
                  <a:pt x="19479" y="15578"/>
                </a:lnTo>
                <a:lnTo>
                  <a:pt x="19083" y="13779"/>
                </a:lnTo>
                <a:lnTo>
                  <a:pt x="18565" y="12072"/>
                </a:lnTo>
                <a:lnTo>
                  <a:pt x="17864" y="10426"/>
                </a:lnTo>
                <a:lnTo>
                  <a:pt x="17010" y="8841"/>
                </a:lnTo>
                <a:lnTo>
                  <a:pt x="16035" y="7378"/>
                </a:lnTo>
                <a:lnTo>
                  <a:pt x="14907" y="6036"/>
                </a:lnTo>
                <a:lnTo>
                  <a:pt x="13657" y="4787"/>
                </a:lnTo>
                <a:lnTo>
                  <a:pt x="12285" y="3659"/>
                </a:lnTo>
                <a:lnTo>
                  <a:pt x="10822" y="2653"/>
                </a:lnTo>
                <a:lnTo>
                  <a:pt x="9268" y="1799"/>
                </a:lnTo>
                <a:lnTo>
                  <a:pt x="7621" y="1129"/>
                </a:lnTo>
                <a:lnTo>
                  <a:pt x="5884" y="580"/>
                </a:lnTo>
                <a:lnTo>
                  <a:pt x="4116" y="214"/>
                </a:lnTo>
                <a:lnTo>
                  <a:pt x="2256" y="31"/>
                </a:lnTo>
                <a:lnTo>
                  <a:pt x="1311" y="1"/>
                </a:lnTo>
                <a:close/>
              </a:path>
            </a:pathLst>
          </a:custGeom>
          <a:solidFill>
            <a:schemeClr val="lt1"/>
          </a:solidFill>
          <a:ln cap="flat" cmpd="sng" w="9900">
            <a:solidFill>
              <a:schemeClr val="dk1"/>
            </a:solidFill>
            <a:prstDash val="solid"/>
            <a:miter lim="304832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8"/>
          <p:cNvSpPr/>
          <p:nvPr/>
        </p:nvSpPr>
        <p:spPr>
          <a:xfrm rot="2700000">
            <a:off x="6219020" y="2321577"/>
            <a:ext cx="360666" cy="361994"/>
          </a:xfrm>
          <a:custGeom>
            <a:rect b="b" l="l" r="r" t="t"/>
            <a:pathLst>
              <a:path extrusionOk="0" h="19724" w="19663">
                <a:moveTo>
                  <a:pt x="1311" y="1"/>
                </a:moveTo>
                <a:lnTo>
                  <a:pt x="1037" y="31"/>
                </a:lnTo>
                <a:lnTo>
                  <a:pt x="580" y="214"/>
                </a:lnTo>
                <a:lnTo>
                  <a:pt x="214" y="580"/>
                </a:lnTo>
                <a:lnTo>
                  <a:pt x="31" y="1037"/>
                </a:lnTo>
                <a:lnTo>
                  <a:pt x="1" y="1312"/>
                </a:lnTo>
                <a:lnTo>
                  <a:pt x="31" y="1586"/>
                </a:lnTo>
                <a:lnTo>
                  <a:pt x="214" y="2043"/>
                </a:lnTo>
                <a:lnTo>
                  <a:pt x="580" y="2378"/>
                </a:lnTo>
                <a:lnTo>
                  <a:pt x="1037" y="2592"/>
                </a:lnTo>
                <a:lnTo>
                  <a:pt x="1311" y="2592"/>
                </a:lnTo>
                <a:lnTo>
                  <a:pt x="2104" y="2622"/>
                </a:lnTo>
                <a:lnTo>
                  <a:pt x="3720" y="2775"/>
                </a:lnTo>
                <a:lnTo>
                  <a:pt x="5244" y="3080"/>
                </a:lnTo>
                <a:lnTo>
                  <a:pt x="6737" y="3567"/>
                </a:lnTo>
                <a:lnTo>
                  <a:pt x="8170" y="4146"/>
                </a:lnTo>
                <a:lnTo>
                  <a:pt x="9511" y="4878"/>
                </a:lnTo>
                <a:lnTo>
                  <a:pt x="10761" y="5732"/>
                </a:lnTo>
                <a:lnTo>
                  <a:pt x="11950" y="6707"/>
                </a:lnTo>
                <a:lnTo>
                  <a:pt x="13017" y="7774"/>
                </a:lnTo>
                <a:lnTo>
                  <a:pt x="13992" y="8963"/>
                </a:lnTo>
                <a:lnTo>
                  <a:pt x="14846" y="10213"/>
                </a:lnTo>
                <a:lnTo>
                  <a:pt x="15547" y="11554"/>
                </a:lnTo>
                <a:lnTo>
                  <a:pt x="16157" y="12987"/>
                </a:lnTo>
                <a:lnTo>
                  <a:pt x="16614" y="14450"/>
                </a:lnTo>
                <a:lnTo>
                  <a:pt x="16949" y="16004"/>
                </a:lnTo>
                <a:lnTo>
                  <a:pt x="17102" y="17589"/>
                </a:lnTo>
                <a:lnTo>
                  <a:pt x="17132" y="18413"/>
                </a:lnTo>
                <a:lnTo>
                  <a:pt x="17132" y="18687"/>
                </a:lnTo>
                <a:lnTo>
                  <a:pt x="17315" y="19144"/>
                </a:lnTo>
                <a:lnTo>
                  <a:pt x="17681" y="19510"/>
                </a:lnTo>
                <a:lnTo>
                  <a:pt x="18138" y="19693"/>
                </a:lnTo>
                <a:lnTo>
                  <a:pt x="18413" y="19723"/>
                </a:lnTo>
                <a:lnTo>
                  <a:pt x="18687" y="19693"/>
                </a:lnTo>
                <a:lnTo>
                  <a:pt x="19144" y="19479"/>
                </a:lnTo>
                <a:lnTo>
                  <a:pt x="19479" y="19144"/>
                </a:lnTo>
                <a:lnTo>
                  <a:pt x="19662" y="18656"/>
                </a:lnTo>
                <a:lnTo>
                  <a:pt x="19662" y="18382"/>
                </a:lnTo>
                <a:lnTo>
                  <a:pt x="19662" y="17437"/>
                </a:lnTo>
                <a:lnTo>
                  <a:pt x="19479" y="15578"/>
                </a:lnTo>
                <a:lnTo>
                  <a:pt x="19083" y="13779"/>
                </a:lnTo>
                <a:lnTo>
                  <a:pt x="18565" y="12072"/>
                </a:lnTo>
                <a:lnTo>
                  <a:pt x="17864" y="10426"/>
                </a:lnTo>
                <a:lnTo>
                  <a:pt x="17010" y="8841"/>
                </a:lnTo>
                <a:lnTo>
                  <a:pt x="16035" y="7378"/>
                </a:lnTo>
                <a:lnTo>
                  <a:pt x="14907" y="6036"/>
                </a:lnTo>
                <a:lnTo>
                  <a:pt x="13657" y="4787"/>
                </a:lnTo>
                <a:lnTo>
                  <a:pt x="12285" y="3659"/>
                </a:lnTo>
                <a:lnTo>
                  <a:pt x="10822" y="2653"/>
                </a:lnTo>
                <a:lnTo>
                  <a:pt x="9268" y="1799"/>
                </a:lnTo>
                <a:lnTo>
                  <a:pt x="7621" y="1129"/>
                </a:lnTo>
                <a:lnTo>
                  <a:pt x="5884" y="580"/>
                </a:lnTo>
                <a:lnTo>
                  <a:pt x="4116" y="214"/>
                </a:lnTo>
                <a:lnTo>
                  <a:pt x="2256" y="31"/>
                </a:lnTo>
                <a:lnTo>
                  <a:pt x="1311" y="1"/>
                </a:lnTo>
                <a:close/>
              </a:path>
            </a:pathLst>
          </a:custGeom>
          <a:solidFill>
            <a:schemeClr val="lt1"/>
          </a:solidFill>
          <a:ln cap="flat" cmpd="sng" w="9900">
            <a:solidFill>
              <a:schemeClr val="dk1"/>
            </a:solidFill>
            <a:prstDash val="solid"/>
            <a:miter lim="304832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8"/>
          <p:cNvSpPr/>
          <p:nvPr/>
        </p:nvSpPr>
        <p:spPr>
          <a:xfrm rot="2700000">
            <a:off x="6219020" y="3229452"/>
            <a:ext cx="360666" cy="361994"/>
          </a:xfrm>
          <a:custGeom>
            <a:rect b="b" l="l" r="r" t="t"/>
            <a:pathLst>
              <a:path extrusionOk="0" h="19724" w="19663">
                <a:moveTo>
                  <a:pt x="1311" y="1"/>
                </a:moveTo>
                <a:lnTo>
                  <a:pt x="1037" y="31"/>
                </a:lnTo>
                <a:lnTo>
                  <a:pt x="580" y="214"/>
                </a:lnTo>
                <a:lnTo>
                  <a:pt x="214" y="580"/>
                </a:lnTo>
                <a:lnTo>
                  <a:pt x="31" y="1037"/>
                </a:lnTo>
                <a:lnTo>
                  <a:pt x="1" y="1312"/>
                </a:lnTo>
                <a:lnTo>
                  <a:pt x="31" y="1586"/>
                </a:lnTo>
                <a:lnTo>
                  <a:pt x="214" y="2043"/>
                </a:lnTo>
                <a:lnTo>
                  <a:pt x="580" y="2378"/>
                </a:lnTo>
                <a:lnTo>
                  <a:pt x="1037" y="2592"/>
                </a:lnTo>
                <a:lnTo>
                  <a:pt x="1311" y="2592"/>
                </a:lnTo>
                <a:lnTo>
                  <a:pt x="2104" y="2622"/>
                </a:lnTo>
                <a:lnTo>
                  <a:pt x="3720" y="2775"/>
                </a:lnTo>
                <a:lnTo>
                  <a:pt x="5244" y="3080"/>
                </a:lnTo>
                <a:lnTo>
                  <a:pt x="6737" y="3567"/>
                </a:lnTo>
                <a:lnTo>
                  <a:pt x="8170" y="4146"/>
                </a:lnTo>
                <a:lnTo>
                  <a:pt x="9511" y="4878"/>
                </a:lnTo>
                <a:lnTo>
                  <a:pt x="10761" y="5732"/>
                </a:lnTo>
                <a:lnTo>
                  <a:pt x="11950" y="6707"/>
                </a:lnTo>
                <a:lnTo>
                  <a:pt x="13017" y="7774"/>
                </a:lnTo>
                <a:lnTo>
                  <a:pt x="13992" y="8963"/>
                </a:lnTo>
                <a:lnTo>
                  <a:pt x="14846" y="10213"/>
                </a:lnTo>
                <a:lnTo>
                  <a:pt x="15547" y="11554"/>
                </a:lnTo>
                <a:lnTo>
                  <a:pt x="16157" y="12987"/>
                </a:lnTo>
                <a:lnTo>
                  <a:pt x="16614" y="14450"/>
                </a:lnTo>
                <a:lnTo>
                  <a:pt x="16949" y="16004"/>
                </a:lnTo>
                <a:lnTo>
                  <a:pt x="17102" y="17589"/>
                </a:lnTo>
                <a:lnTo>
                  <a:pt x="17132" y="18413"/>
                </a:lnTo>
                <a:lnTo>
                  <a:pt x="17132" y="18687"/>
                </a:lnTo>
                <a:lnTo>
                  <a:pt x="17315" y="19144"/>
                </a:lnTo>
                <a:lnTo>
                  <a:pt x="17681" y="19510"/>
                </a:lnTo>
                <a:lnTo>
                  <a:pt x="18138" y="19693"/>
                </a:lnTo>
                <a:lnTo>
                  <a:pt x="18413" y="19723"/>
                </a:lnTo>
                <a:lnTo>
                  <a:pt x="18687" y="19693"/>
                </a:lnTo>
                <a:lnTo>
                  <a:pt x="19144" y="19479"/>
                </a:lnTo>
                <a:lnTo>
                  <a:pt x="19479" y="19144"/>
                </a:lnTo>
                <a:lnTo>
                  <a:pt x="19662" y="18656"/>
                </a:lnTo>
                <a:lnTo>
                  <a:pt x="19662" y="18382"/>
                </a:lnTo>
                <a:lnTo>
                  <a:pt x="19662" y="17437"/>
                </a:lnTo>
                <a:lnTo>
                  <a:pt x="19479" y="15578"/>
                </a:lnTo>
                <a:lnTo>
                  <a:pt x="19083" y="13779"/>
                </a:lnTo>
                <a:lnTo>
                  <a:pt x="18565" y="12072"/>
                </a:lnTo>
                <a:lnTo>
                  <a:pt x="17864" y="10426"/>
                </a:lnTo>
                <a:lnTo>
                  <a:pt x="17010" y="8841"/>
                </a:lnTo>
                <a:lnTo>
                  <a:pt x="16035" y="7378"/>
                </a:lnTo>
                <a:lnTo>
                  <a:pt x="14907" y="6036"/>
                </a:lnTo>
                <a:lnTo>
                  <a:pt x="13657" y="4787"/>
                </a:lnTo>
                <a:lnTo>
                  <a:pt x="12285" y="3659"/>
                </a:lnTo>
                <a:lnTo>
                  <a:pt x="10822" y="2653"/>
                </a:lnTo>
                <a:lnTo>
                  <a:pt x="9268" y="1799"/>
                </a:lnTo>
                <a:lnTo>
                  <a:pt x="7621" y="1129"/>
                </a:lnTo>
                <a:lnTo>
                  <a:pt x="5884" y="580"/>
                </a:lnTo>
                <a:lnTo>
                  <a:pt x="4116" y="214"/>
                </a:lnTo>
                <a:lnTo>
                  <a:pt x="2256" y="31"/>
                </a:lnTo>
                <a:lnTo>
                  <a:pt x="1311" y="1"/>
                </a:lnTo>
                <a:close/>
              </a:path>
            </a:pathLst>
          </a:custGeom>
          <a:solidFill>
            <a:schemeClr val="lt1"/>
          </a:solidFill>
          <a:ln cap="flat" cmpd="sng" w="9900">
            <a:solidFill>
              <a:schemeClr val="dk1"/>
            </a:solidFill>
            <a:prstDash val="solid"/>
            <a:miter lim="304832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8"/>
          <p:cNvSpPr/>
          <p:nvPr/>
        </p:nvSpPr>
        <p:spPr>
          <a:xfrm rot="2700000">
            <a:off x="6219020" y="4137327"/>
            <a:ext cx="360666" cy="361994"/>
          </a:xfrm>
          <a:custGeom>
            <a:rect b="b" l="l" r="r" t="t"/>
            <a:pathLst>
              <a:path extrusionOk="0" h="19724" w="19663">
                <a:moveTo>
                  <a:pt x="1311" y="1"/>
                </a:moveTo>
                <a:lnTo>
                  <a:pt x="1037" y="31"/>
                </a:lnTo>
                <a:lnTo>
                  <a:pt x="580" y="214"/>
                </a:lnTo>
                <a:lnTo>
                  <a:pt x="214" y="580"/>
                </a:lnTo>
                <a:lnTo>
                  <a:pt x="31" y="1037"/>
                </a:lnTo>
                <a:lnTo>
                  <a:pt x="1" y="1312"/>
                </a:lnTo>
                <a:lnTo>
                  <a:pt x="31" y="1586"/>
                </a:lnTo>
                <a:lnTo>
                  <a:pt x="214" y="2043"/>
                </a:lnTo>
                <a:lnTo>
                  <a:pt x="580" y="2378"/>
                </a:lnTo>
                <a:lnTo>
                  <a:pt x="1037" y="2592"/>
                </a:lnTo>
                <a:lnTo>
                  <a:pt x="1311" y="2592"/>
                </a:lnTo>
                <a:lnTo>
                  <a:pt x="2104" y="2622"/>
                </a:lnTo>
                <a:lnTo>
                  <a:pt x="3720" y="2775"/>
                </a:lnTo>
                <a:lnTo>
                  <a:pt x="5244" y="3080"/>
                </a:lnTo>
                <a:lnTo>
                  <a:pt x="6737" y="3567"/>
                </a:lnTo>
                <a:lnTo>
                  <a:pt x="8170" y="4146"/>
                </a:lnTo>
                <a:lnTo>
                  <a:pt x="9511" y="4878"/>
                </a:lnTo>
                <a:lnTo>
                  <a:pt x="10761" y="5732"/>
                </a:lnTo>
                <a:lnTo>
                  <a:pt x="11950" y="6707"/>
                </a:lnTo>
                <a:lnTo>
                  <a:pt x="13017" y="7774"/>
                </a:lnTo>
                <a:lnTo>
                  <a:pt x="13992" y="8963"/>
                </a:lnTo>
                <a:lnTo>
                  <a:pt x="14846" y="10213"/>
                </a:lnTo>
                <a:lnTo>
                  <a:pt x="15547" y="11554"/>
                </a:lnTo>
                <a:lnTo>
                  <a:pt x="16157" y="12987"/>
                </a:lnTo>
                <a:lnTo>
                  <a:pt x="16614" y="14450"/>
                </a:lnTo>
                <a:lnTo>
                  <a:pt x="16949" y="16004"/>
                </a:lnTo>
                <a:lnTo>
                  <a:pt x="17102" y="17589"/>
                </a:lnTo>
                <a:lnTo>
                  <a:pt x="17132" y="18413"/>
                </a:lnTo>
                <a:lnTo>
                  <a:pt x="17132" y="18687"/>
                </a:lnTo>
                <a:lnTo>
                  <a:pt x="17315" y="19144"/>
                </a:lnTo>
                <a:lnTo>
                  <a:pt x="17681" y="19510"/>
                </a:lnTo>
                <a:lnTo>
                  <a:pt x="18138" y="19693"/>
                </a:lnTo>
                <a:lnTo>
                  <a:pt x="18413" y="19723"/>
                </a:lnTo>
                <a:lnTo>
                  <a:pt x="18687" y="19693"/>
                </a:lnTo>
                <a:lnTo>
                  <a:pt x="19144" y="19479"/>
                </a:lnTo>
                <a:lnTo>
                  <a:pt x="19479" y="19144"/>
                </a:lnTo>
                <a:lnTo>
                  <a:pt x="19662" y="18656"/>
                </a:lnTo>
                <a:lnTo>
                  <a:pt x="19662" y="18382"/>
                </a:lnTo>
                <a:lnTo>
                  <a:pt x="19662" y="17437"/>
                </a:lnTo>
                <a:lnTo>
                  <a:pt x="19479" y="15578"/>
                </a:lnTo>
                <a:lnTo>
                  <a:pt x="19083" y="13779"/>
                </a:lnTo>
                <a:lnTo>
                  <a:pt x="18565" y="12072"/>
                </a:lnTo>
                <a:lnTo>
                  <a:pt x="17864" y="10426"/>
                </a:lnTo>
                <a:lnTo>
                  <a:pt x="17010" y="8841"/>
                </a:lnTo>
                <a:lnTo>
                  <a:pt x="16035" y="7378"/>
                </a:lnTo>
                <a:lnTo>
                  <a:pt x="14907" y="6036"/>
                </a:lnTo>
                <a:lnTo>
                  <a:pt x="13657" y="4787"/>
                </a:lnTo>
                <a:lnTo>
                  <a:pt x="12285" y="3659"/>
                </a:lnTo>
                <a:lnTo>
                  <a:pt x="10822" y="2653"/>
                </a:lnTo>
                <a:lnTo>
                  <a:pt x="9268" y="1799"/>
                </a:lnTo>
                <a:lnTo>
                  <a:pt x="7621" y="1129"/>
                </a:lnTo>
                <a:lnTo>
                  <a:pt x="5884" y="580"/>
                </a:lnTo>
                <a:lnTo>
                  <a:pt x="4116" y="214"/>
                </a:lnTo>
                <a:lnTo>
                  <a:pt x="2256" y="31"/>
                </a:lnTo>
                <a:lnTo>
                  <a:pt x="1311" y="1"/>
                </a:lnTo>
                <a:close/>
              </a:path>
            </a:pathLst>
          </a:custGeom>
          <a:solidFill>
            <a:schemeClr val="lt1"/>
          </a:solidFill>
          <a:ln cap="flat" cmpd="sng" w="9900">
            <a:solidFill>
              <a:schemeClr val="dk1"/>
            </a:solidFill>
            <a:prstDash val="solid"/>
            <a:miter lim="304832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7" name="Shape 1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" name="Google Shape;1138;p36"/>
          <p:cNvSpPr txBox="1"/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Cartoon Style Objects Infographics</a:t>
            </a:r>
            <a:endParaRPr sz="2400"/>
          </a:p>
        </p:txBody>
      </p:sp>
      <p:grpSp>
        <p:nvGrpSpPr>
          <p:cNvPr id="1139" name="Google Shape;1139;p36"/>
          <p:cNvGrpSpPr/>
          <p:nvPr/>
        </p:nvGrpSpPr>
        <p:grpSpPr>
          <a:xfrm>
            <a:off x="441099" y="1069600"/>
            <a:ext cx="6192226" cy="1350300"/>
            <a:chOff x="441099" y="1069600"/>
            <a:chExt cx="6192226" cy="1350300"/>
          </a:xfrm>
        </p:grpSpPr>
        <p:cxnSp>
          <p:nvCxnSpPr>
            <p:cNvPr id="1140" name="Google Shape;1140;p36"/>
            <p:cNvCxnSpPr>
              <a:stCxn id="1141" idx="6"/>
              <a:endCxn id="1142" idx="1"/>
            </p:cNvCxnSpPr>
            <p:nvPr/>
          </p:nvCxnSpPr>
          <p:spPr>
            <a:xfrm>
              <a:off x="1791399" y="1744750"/>
              <a:ext cx="8904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143" name="Google Shape;1143;p36"/>
            <p:cNvSpPr/>
            <p:nvPr/>
          </p:nvSpPr>
          <p:spPr>
            <a:xfrm>
              <a:off x="2681725" y="1358775"/>
              <a:ext cx="3951600" cy="771900"/>
            </a:xfrm>
            <a:prstGeom prst="roundRect">
              <a:avLst>
                <a:gd fmla="val 50000" name="adj"/>
              </a:avLst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1" name="Google Shape;1141;p36"/>
            <p:cNvSpPr/>
            <p:nvPr/>
          </p:nvSpPr>
          <p:spPr>
            <a:xfrm>
              <a:off x="441099" y="1069600"/>
              <a:ext cx="1350300" cy="1350300"/>
            </a:xfrm>
            <a:prstGeom prst="ellipse">
              <a:avLst/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4" name="Google Shape;1144;p36"/>
            <p:cNvSpPr/>
            <p:nvPr/>
          </p:nvSpPr>
          <p:spPr>
            <a:xfrm>
              <a:off x="2470988" y="1246790"/>
              <a:ext cx="1095304" cy="995921"/>
            </a:xfrm>
            <a:custGeom>
              <a:rect b="b" l="l" r="r" t="t"/>
              <a:pathLst>
                <a:path extrusionOk="0" h="5732" w="6304">
                  <a:moveTo>
                    <a:pt x="3147" y="0"/>
                  </a:moveTo>
                  <a:cubicBezTo>
                    <a:pt x="2413" y="0"/>
                    <a:pt x="1680" y="278"/>
                    <a:pt x="1125" y="833"/>
                  </a:cubicBezTo>
                  <a:cubicBezTo>
                    <a:pt x="1" y="1957"/>
                    <a:pt x="1" y="3777"/>
                    <a:pt x="1125" y="4888"/>
                  </a:cubicBezTo>
                  <a:cubicBezTo>
                    <a:pt x="1680" y="5450"/>
                    <a:pt x="2413" y="5731"/>
                    <a:pt x="3147" y="5731"/>
                  </a:cubicBezTo>
                  <a:cubicBezTo>
                    <a:pt x="3881" y="5731"/>
                    <a:pt x="4617" y="5450"/>
                    <a:pt x="5179" y="4888"/>
                  </a:cubicBezTo>
                  <a:cubicBezTo>
                    <a:pt x="6303" y="3777"/>
                    <a:pt x="6303" y="1957"/>
                    <a:pt x="5179" y="833"/>
                  </a:cubicBezTo>
                  <a:cubicBezTo>
                    <a:pt x="4617" y="278"/>
                    <a:pt x="3881" y="0"/>
                    <a:pt x="3147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5" name="Google Shape;1145;p36"/>
            <p:cNvSpPr txBox="1"/>
            <p:nvPr/>
          </p:nvSpPr>
          <p:spPr>
            <a:xfrm>
              <a:off x="3650275" y="1634900"/>
              <a:ext cx="2689200" cy="49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name, but also very high temperatures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42" name="Google Shape;1142;p36"/>
            <p:cNvSpPr txBox="1"/>
            <p:nvPr/>
          </p:nvSpPr>
          <p:spPr>
            <a:xfrm>
              <a:off x="2681736" y="1458380"/>
              <a:ext cx="6738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01</a:t>
              </a:r>
              <a:endParaRPr b="1" sz="20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46" name="Google Shape;1146;p36"/>
            <p:cNvSpPr/>
            <p:nvPr/>
          </p:nvSpPr>
          <p:spPr>
            <a:xfrm rot="5696138">
              <a:off x="1205261" y="1843810"/>
              <a:ext cx="454228" cy="455887"/>
            </a:xfrm>
            <a:custGeom>
              <a:rect b="b" l="l" r="r" t="t"/>
              <a:pathLst>
                <a:path extrusionOk="0" h="19724" w="19663">
                  <a:moveTo>
                    <a:pt x="1311" y="1"/>
                  </a:moveTo>
                  <a:lnTo>
                    <a:pt x="1037" y="31"/>
                  </a:lnTo>
                  <a:lnTo>
                    <a:pt x="580" y="214"/>
                  </a:lnTo>
                  <a:lnTo>
                    <a:pt x="214" y="580"/>
                  </a:lnTo>
                  <a:lnTo>
                    <a:pt x="31" y="1037"/>
                  </a:lnTo>
                  <a:lnTo>
                    <a:pt x="1" y="1312"/>
                  </a:lnTo>
                  <a:lnTo>
                    <a:pt x="31" y="1586"/>
                  </a:lnTo>
                  <a:lnTo>
                    <a:pt x="214" y="2043"/>
                  </a:lnTo>
                  <a:lnTo>
                    <a:pt x="580" y="2378"/>
                  </a:lnTo>
                  <a:lnTo>
                    <a:pt x="1037" y="2592"/>
                  </a:lnTo>
                  <a:lnTo>
                    <a:pt x="1311" y="2592"/>
                  </a:lnTo>
                  <a:lnTo>
                    <a:pt x="2104" y="2622"/>
                  </a:lnTo>
                  <a:lnTo>
                    <a:pt x="3720" y="2775"/>
                  </a:lnTo>
                  <a:lnTo>
                    <a:pt x="5244" y="3080"/>
                  </a:lnTo>
                  <a:lnTo>
                    <a:pt x="6737" y="3567"/>
                  </a:lnTo>
                  <a:lnTo>
                    <a:pt x="8170" y="4146"/>
                  </a:lnTo>
                  <a:lnTo>
                    <a:pt x="9511" y="4878"/>
                  </a:lnTo>
                  <a:lnTo>
                    <a:pt x="10761" y="5732"/>
                  </a:lnTo>
                  <a:lnTo>
                    <a:pt x="11950" y="6707"/>
                  </a:lnTo>
                  <a:lnTo>
                    <a:pt x="13017" y="7774"/>
                  </a:lnTo>
                  <a:lnTo>
                    <a:pt x="13992" y="8963"/>
                  </a:lnTo>
                  <a:lnTo>
                    <a:pt x="14846" y="10213"/>
                  </a:lnTo>
                  <a:lnTo>
                    <a:pt x="15547" y="11554"/>
                  </a:lnTo>
                  <a:lnTo>
                    <a:pt x="16157" y="12987"/>
                  </a:lnTo>
                  <a:lnTo>
                    <a:pt x="16614" y="14450"/>
                  </a:lnTo>
                  <a:lnTo>
                    <a:pt x="16949" y="16004"/>
                  </a:lnTo>
                  <a:lnTo>
                    <a:pt x="17102" y="17589"/>
                  </a:lnTo>
                  <a:lnTo>
                    <a:pt x="17132" y="18413"/>
                  </a:lnTo>
                  <a:lnTo>
                    <a:pt x="17132" y="18687"/>
                  </a:lnTo>
                  <a:lnTo>
                    <a:pt x="17315" y="19144"/>
                  </a:lnTo>
                  <a:lnTo>
                    <a:pt x="17681" y="19510"/>
                  </a:lnTo>
                  <a:lnTo>
                    <a:pt x="18138" y="19693"/>
                  </a:lnTo>
                  <a:lnTo>
                    <a:pt x="18413" y="19723"/>
                  </a:lnTo>
                  <a:lnTo>
                    <a:pt x="18687" y="19693"/>
                  </a:lnTo>
                  <a:lnTo>
                    <a:pt x="19144" y="19479"/>
                  </a:lnTo>
                  <a:lnTo>
                    <a:pt x="19479" y="19144"/>
                  </a:lnTo>
                  <a:lnTo>
                    <a:pt x="19662" y="18656"/>
                  </a:lnTo>
                  <a:lnTo>
                    <a:pt x="19662" y="18382"/>
                  </a:lnTo>
                  <a:lnTo>
                    <a:pt x="19662" y="17437"/>
                  </a:lnTo>
                  <a:lnTo>
                    <a:pt x="19479" y="15578"/>
                  </a:lnTo>
                  <a:lnTo>
                    <a:pt x="19083" y="13779"/>
                  </a:lnTo>
                  <a:lnTo>
                    <a:pt x="18565" y="12072"/>
                  </a:lnTo>
                  <a:lnTo>
                    <a:pt x="17864" y="10426"/>
                  </a:lnTo>
                  <a:lnTo>
                    <a:pt x="17010" y="8841"/>
                  </a:lnTo>
                  <a:lnTo>
                    <a:pt x="16035" y="7378"/>
                  </a:lnTo>
                  <a:lnTo>
                    <a:pt x="14907" y="6036"/>
                  </a:lnTo>
                  <a:lnTo>
                    <a:pt x="13657" y="4787"/>
                  </a:lnTo>
                  <a:lnTo>
                    <a:pt x="12285" y="3659"/>
                  </a:lnTo>
                  <a:lnTo>
                    <a:pt x="10822" y="2653"/>
                  </a:lnTo>
                  <a:lnTo>
                    <a:pt x="9268" y="1799"/>
                  </a:lnTo>
                  <a:lnTo>
                    <a:pt x="7621" y="1129"/>
                  </a:lnTo>
                  <a:lnTo>
                    <a:pt x="5884" y="580"/>
                  </a:lnTo>
                  <a:lnTo>
                    <a:pt x="4116" y="214"/>
                  </a:lnTo>
                  <a:lnTo>
                    <a:pt x="2256" y="31"/>
                  </a:lnTo>
                  <a:lnTo>
                    <a:pt x="1311" y="1"/>
                  </a:lnTo>
                  <a:close/>
                </a:path>
              </a:pathLst>
            </a:custGeom>
            <a:solidFill>
              <a:schemeClr val="lt1"/>
            </a:solidFill>
            <a:ln cap="flat" cmpd="sng" w="9900">
              <a:solidFill>
                <a:schemeClr val="dk1"/>
              </a:solidFill>
              <a:prstDash val="solid"/>
              <a:miter lim="30483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7" name="Google Shape;1147;p36"/>
            <p:cNvSpPr txBox="1"/>
            <p:nvPr/>
          </p:nvSpPr>
          <p:spPr>
            <a:xfrm>
              <a:off x="3650275" y="1358775"/>
              <a:ext cx="19407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Venus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grpSp>
          <p:nvGrpSpPr>
            <p:cNvPr id="1148" name="Google Shape;1148;p36"/>
            <p:cNvGrpSpPr/>
            <p:nvPr/>
          </p:nvGrpSpPr>
          <p:grpSpPr>
            <a:xfrm>
              <a:off x="867558" y="1464325"/>
              <a:ext cx="497401" cy="560779"/>
              <a:chOff x="3299850" y="238575"/>
              <a:chExt cx="427725" cy="482225"/>
            </a:xfrm>
          </p:grpSpPr>
          <p:sp>
            <p:nvSpPr>
              <p:cNvPr id="1149" name="Google Shape;1149;p36"/>
              <p:cNvSpPr/>
              <p:nvPr/>
            </p:nvSpPr>
            <p:spPr>
              <a:xfrm>
                <a:off x="3299850" y="323500"/>
                <a:ext cx="427725" cy="397300"/>
              </a:xfrm>
              <a:custGeom>
                <a:rect b="b" l="l" r="r" t="t"/>
                <a:pathLst>
                  <a:path extrusionOk="0" h="15892" w="17109">
                    <a:moveTo>
                      <a:pt x="3397" y="6794"/>
                    </a:moveTo>
                    <a:lnTo>
                      <a:pt x="3397" y="14759"/>
                    </a:lnTo>
                    <a:lnTo>
                      <a:pt x="1132" y="14759"/>
                    </a:lnTo>
                    <a:lnTo>
                      <a:pt x="1132" y="6794"/>
                    </a:lnTo>
                    <a:close/>
                    <a:moveTo>
                      <a:pt x="9034" y="1132"/>
                    </a:moveTo>
                    <a:cubicBezTo>
                      <a:pt x="9683" y="1175"/>
                      <a:pt x="10191" y="1712"/>
                      <a:pt x="10191" y="2364"/>
                    </a:cubicBezTo>
                    <a:cubicBezTo>
                      <a:pt x="10191" y="3346"/>
                      <a:pt x="9774" y="5275"/>
                      <a:pt x="9221" y="5828"/>
                    </a:cubicBezTo>
                    <a:cubicBezTo>
                      <a:pt x="8865" y="6184"/>
                      <a:pt x="9119" y="6794"/>
                      <a:pt x="9623" y="6794"/>
                    </a:cubicBezTo>
                    <a:lnTo>
                      <a:pt x="15285" y="6794"/>
                    </a:lnTo>
                    <a:cubicBezTo>
                      <a:pt x="15599" y="6794"/>
                      <a:pt x="15849" y="7047"/>
                      <a:pt x="15849" y="7361"/>
                    </a:cubicBezTo>
                    <a:cubicBezTo>
                      <a:pt x="15849" y="7672"/>
                      <a:pt x="15599" y="7926"/>
                      <a:pt x="15285" y="7926"/>
                    </a:cubicBezTo>
                    <a:lnTo>
                      <a:pt x="11888" y="7926"/>
                    </a:lnTo>
                    <a:cubicBezTo>
                      <a:pt x="11574" y="7926"/>
                      <a:pt x="11323" y="8180"/>
                      <a:pt x="11323" y="8494"/>
                    </a:cubicBezTo>
                    <a:cubicBezTo>
                      <a:pt x="11323" y="8805"/>
                      <a:pt x="11574" y="9058"/>
                      <a:pt x="11888" y="9058"/>
                    </a:cubicBezTo>
                    <a:lnTo>
                      <a:pt x="15285" y="9058"/>
                    </a:lnTo>
                    <a:cubicBezTo>
                      <a:pt x="15586" y="9058"/>
                      <a:pt x="15852" y="9342"/>
                      <a:pt x="15852" y="9662"/>
                    </a:cubicBezTo>
                    <a:cubicBezTo>
                      <a:pt x="15852" y="9976"/>
                      <a:pt x="15599" y="10230"/>
                      <a:pt x="15285" y="10230"/>
                    </a:cubicBezTo>
                    <a:lnTo>
                      <a:pt x="11888" y="10230"/>
                    </a:lnTo>
                    <a:cubicBezTo>
                      <a:pt x="11574" y="10230"/>
                      <a:pt x="11323" y="10484"/>
                      <a:pt x="11323" y="10795"/>
                    </a:cubicBezTo>
                    <a:cubicBezTo>
                      <a:pt x="11323" y="11109"/>
                      <a:pt x="11574" y="11362"/>
                      <a:pt x="11888" y="11362"/>
                    </a:cubicBezTo>
                    <a:lnTo>
                      <a:pt x="14152" y="11362"/>
                    </a:lnTo>
                    <a:cubicBezTo>
                      <a:pt x="14466" y="11362"/>
                      <a:pt x="14717" y="11616"/>
                      <a:pt x="14717" y="11927"/>
                    </a:cubicBezTo>
                    <a:cubicBezTo>
                      <a:pt x="14717" y="12241"/>
                      <a:pt x="14466" y="12494"/>
                      <a:pt x="14152" y="12494"/>
                    </a:cubicBezTo>
                    <a:lnTo>
                      <a:pt x="11888" y="12494"/>
                    </a:lnTo>
                    <a:cubicBezTo>
                      <a:pt x="11574" y="12494"/>
                      <a:pt x="11323" y="12748"/>
                      <a:pt x="11323" y="13059"/>
                    </a:cubicBezTo>
                    <a:cubicBezTo>
                      <a:pt x="11323" y="13373"/>
                      <a:pt x="11574" y="13627"/>
                      <a:pt x="11888" y="13627"/>
                    </a:cubicBezTo>
                    <a:lnTo>
                      <a:pt x="13020" y="13627"/>
                    </a:lnTo>
                    <a:cubicBezTo>
                      <a:pt x="13334" y="13627"/>
                      <a:pt x="13585" y="13880"/>
                      <a:pt x="13585" y="14191"/>
                    </a:cubicBezTo>
                    <a:cubicBezTo>
                      <a:pt x="13585" y="14505"/>
                      <a:pt x="13334" y="14759"/>
                      <a:pt x="13020" y="14759"/>
                    </a:cubicBezTo>
                    <a:lnTo>
                      <a:pt x="9197" y="14759"/>
                    </a:lnTo>
                    <a:cubicBezTo>
                      <a:pt x="8041" y="14759"/>
                      <a:pt x="6890" y="14572"/>
                      <a:pt x="5794" y="14207"/>
                    </a:cubicBezTo>
                    <a:lnTo>
                      <a:pt x="4529" y="13784"/>
                    </a:lnTo>
                    <a:lnTo>
                      <a:pt x="4529" y="7712"/>
                    </a:lnTo>
                    <a:lnTo>
                      <a:pt x="5686" y="7132"/>
                    </a:lnTo>
                    <a:cubicBezTo>
                      <a:pt x="6265" y="6842"/>
                      <a:pt x="6797" y="6459"/>
                      <a:pt x="7253" y="6003"/>
                    </a:cubicBezTo>
                    <a:lnTo>
                      <a:pt x="7289" y="5963"/>
                    </a:lnTo>
                    <a:cubicBezTo>
                      <a:pt x="8352" y="4901"/>
                      <a:pt x="8917" y="2654"/>
                      <a:pt x="9034" y="1132"/>
                    </a:cubicBezTo>
                    <a:close/>
                    <a:moveTo>
                      <a:pt x="8491" y="0"/>
                    </a:moveTo>
                    <a:cubicBezTo>
                      <a:pt x="8177" y="0"/>
                      <a:pt x="7926" y="254"/>
                      <a:pt x="7926" y="568"/>
                    </a:cubicBezTo>
                    <a:cubicBezTo>
                      <a:pt x="7926" y="1887"/>
                      <a:pt x="7380" y="4276"/>
                      <a:pt x="6492" y="5166"/>
                    </a:cubicBezTo>
                    <a:lnTo>
                      <a:pt x="6456" y="5203"/>
                    </a:lnTo>
                    <a:cubicBezTo>
                      <a:pt x="6081" y="5574"/>
                      <a:pt x="5652" y="5885"/>
                      <a:pt x="5181" y="6120"/>
                    </a:cubicBezTo>
                    <a:lnTo>
                      <a:pt x="4529" y="6444"/>
                    </a:lnTo>
                    <a:lnTo>
                      <a:pt x="4529" y="6229"/>
                    </a:lnTo>
                    <a:cubicBezTo>
                      <a:pt x="4529" y="5915"/>
                      <a:pt x="4276" y="5661"/>
                      <a:pt x="3962" y="5661"/>
                    </a:cubicBezTo>
                    <a:lnTo>
                      <a:pt x="565" y="5661"/>
                    </a:lnTo>
                    <a:cubicBezTo>
                      <a:pt x="251" y="5661"/>
                      <a:pt x="0" y="5915"/>
                      <a:pt x="0" y="6229"/>
                    </a:cubicBezTo>
                    <a:lnTo>
                      <a:pt x="0" y="15324"/>
                    </a:lnTo>
                    <a:cubicBezTo>
                      <a:pt x="0" y="15638"/>
                      <a:pt x="251" y="15891"/>
                      <a:pt x="565" y="15891"/>
                    </a:cubicBezTo>
                    <a:lnTo>
                      <a:pt x="3962" y="15891"/>
                    </a:lnTo>
                    <a:cubicBezTo>
                      <a:pt x="4276" y="15891"/>
                      <a:pt x="4529" y="15638"/>
                      <a:pt x="4529" y="15324"/>
                    </a:cubicBezTo>
                    <a:lnTo>
                      <a:pt x="4529" y="14976"/>
                    </a:lnTo>
                    <a:lnTo>
                      <a:pt x="5435" y="15278"/>
                    </a:lnTo>
                    <a:cubicBezTo>
                      <a:pt x="6649" y="15683"/>
                      <a:pt x="7917" y="15888"/>
                      <a:pt x="9197" y="15888"/>
                    </a:cubicBezTo>
                    <a:lnTo>
                      <a:pt x="13020" y="15888"/>
                    </a:lnTo>
                    <a:cubicBezTo>
                      <a:pt x="14219" y="15888"/>
                      <a:pt x="15040" y="14681"/>
                      <a:pt x="14599" y="13566"/>
                    </a:cubicBezTo>
                    <a:cubicBezTo>
                      <a:pt x="15577" y="13298"/>
                      <a:pt x="16106" y="12241"/>
                      <a:pt x="15731" y="11302"/>
                    </a:cubicBezTo>
                    <a:cubicBezTo>
                      <a:pt x="16468" y="11100"/>
                      <a:pt x="16981" y="10429"/>
                      <a:pt x="16984" y="9662"/>
                    </a:cubicBezTo>
                    <a:cubicBezTo>
                      <a:pt x="16981" y="9233"/>
                      <a:pt x="16824" y="8823"/>
                      <a:pt x="16541" y="8503"/>
                    </a:cubicBezTo>
                    <a:cubicBezTo>
                      <a:pt x="16994" y="8005"/>
                      <a:pt x="17108" y="7289"/>
                      <a:pt x="16837" y="6673"/>
                    </a:cubicBezTo>
                    <a:cubicBezTo>
                      <a:pt x="16565" y="6060"/>
                      <a:pt x="15958" y="5661"/>
                      <a:pt x="15285" y="5661"/>
                    </a:cubicBezTo>
                    <a:lnTo>
                      <a:pt x="10635" y="5661"/>
                    </a:lnTo>
                    <a:cubicBezTo>
                      <a:pt x="11109" y="4577"/>
                      <a:pt x="11323" y="3104"/>
                      <a:pt x="11323" y="2364"/>
                    </a:cubicBezTo>
                    <a:cubicBezTo>
                      <a:pt x="11320" y="1060"/>
                      <a:pt x="10263" y="3"/>
                      <a:pt x="89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1905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150" name="Google Shape;1150;p36"/>
              <p:cNvSpPr/>
              <p:nvPr/>
            </p:nvSpPr>
            <p:spPr>
              <a:xfrm>
                <a:off x="3467650" y="238575"/>
                <a:ext cx="46525" cy="56650"/>
              </a:xfrm>
              <a:custGeom>
                <a:rect b="b" l="l" r="r" t="t"/>
                <a:pathLst>
                  <a:path extrusionOk="0" h="2266" w="1861">
                    <a:moveTo>
                      <a:pt x="646" y="1"/>
                    </a:moveTo>
                    <a:cubicBezTo>
                      <a:pt x="561" y="1"/>
                      <a:pt x="475" y="20"/>
                      <a:pt x="393" y="61"/>
                    </a:cubicBezTo>
                    <a:cubicBezTo>
                      <a:pt x="112" y="199"/>
                      <a:pt x="0" y="541"/>
                      <a:pt x="139" y="821"/>
                    </a:cubicBezTo>
                    <a:lnTo>
                      <a:pt x="707" y="1954"/>
                    </a:lnTo>
                    <a:cubicBezTo>
                      <a:pt x="805" y="2150"/>
                      <a:pt x="1005" y="2265"/>
                      <a:pt x="1212" y="2265"/>
                    </a:cubicBezTo>
                    <a:cubicBezTo>
                      <a:pt x="1297" y="2265"/>
                      <a:pt x="1384" y="2246"/>
                      <a:pt x="1465" y="2204"/>
                    </a:cubicBezTo>
                    <a:cubicBezTo>
                      <a:pt x="1746" y="2065"/>
                      <a:pt x="1860" y="1727"/>
                      <a:pt x="1718" y="1446"/>
                    </a:cubicBezTo>
                    <a:lnTo>
                      <a:pt x="1154" y="314"/>
                    </a:lnTo>
                    <a:cubicBezTo>
                      <a:pt x="1053" y="115"/>
                      <a:pt x="854" y="1"/>
                      <a:pt x="6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1905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151" name="Google Shape;1151;p36"/>
              <p:cNvSpPr/>
              <p:nvPr/>
            </p:nvSpPr>
            <p:spPr>
              <a:xfrm>
                <a:off x="3566675" y="238575"/>
                <a:ext cx="46525" cy="56675"/>
              </a:xfrm>
              <a:custGeom>
                <a:rect b="b" l="l" r="r" t="t"/>
                <a:pathLst>
                  <a:path extrusionOk="0" h="2267" w="1861">
                    <a:moveTo>
                      <a:pt x="1215" y="1"/>
                    </a:moveTo>
                    <a:cubicBezTo>
                      <a:pt x="1007" y="1"/>
                      <a:pt x="808" y="115"/>
                      <a:pt x="707" y="314"/>
                    </a:cubicBezTo>
                    <a:lnTo>
                      <a:pt x="143" y="1446"/>
                    </a:lnTo>
                    <a:cubicBezTo>
                      <a:pt x="1" y="1727"/>
                      <a:pt x="116" y="2065"/>
                      <a:pt x="396" y="2207"/>
                    </a:cubicBezTo>
                    <a:cubicBezTo>
                      <a:pt x="477" y="2247"/>
                      <a:pt x="562" y="2266"/>
                      <a:pt x="646" y="2266"/>
                    </a:cubicBezTo>
                    <a:cubicBezTo>
                      <a:pt x="854" y="2266"/>
                      <a:pt x="1055" y="2151"/>
                      <a:pt x="1154" y="1954"/>
                    </a:cubicBezTo>
                    <a:lnTo>
                      <a:pt x="1722" y="821"/>
                    </a:lnTo>
                    <a:cubicBezTo>
                      <a:pt x="1861" y="541"/>
                      <a:pt x="1749" y="199"/>
                      <a:pt x="1468" y="61"/>
                    </a:cubicBezTo>
                    <a:cubicBezTo>
                      <a:pt x="1387" y="20"/>
                      <a:pt x="1300" y="1"/>
                      <a:pt x="12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1905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152" name="Google Shape;1152;p36"/>
              <p:cNvSpPr/>
              <p:nvPr/>
            </p:nvSpPr>
            <p:spPr>
              <a:xfrm>
                <a:off x="3611225" y="323500"/>
                <a:ext cx="56550" cy="28325"/>
              </a:xfrm>
              <a:custGeom>
                <a:rect b="b" l="l" r="r" t="t"/>
                <a:pathLst>
                  <a:path extrusionOk="0" h="1133" w="2262">
                    <a:moveTo>
                      <a:pt x="565" y="0"/>
                    </a:moveTo>
                    <a:cubicBezTo>
                      <a:pt x="251" y="0"/>
                      <a:pt x="0" y="254"/>
                      <a:pt x="0" y="568"/>
                    </a:cubicBezTo>
                    <a:cubicBezTo>
                      <a:pt x="0" y="879"/>
                      <a:pt x="251" y="1132"/>
                      <a:pt x="565" y="1132"/>
                    </a:cubicBezTo>
                    <a:lnTo>
                      <a:pt x="1697" y="1132"/>
                    </a:lnTo>
                    <a:cubicBezTo>
                      <a:pt x="2011" y="1132"/>
                      <a:pt x="2262" y="879"/>
                      <a:pt x="2262" y="568"/>
                    </a:cubicBezTo>
                    <a:cubicBezTo>
                      <a:pt x="2262" y="254"/>
                      <a:pt x="2011" y="0"/>
                      <a:pt x="16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1905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153" name="Google Shape;1153;p36"/>
              <p:cNvSpPr/>
              <p:nvPr/>
            </p:nvSpPr>
            <p:spPr>
              <a:xfrm>
                <a:off x="3413075" y="323500"/>
                <a:ext cx="56550" cy="28325"/>
              </a:xfrm>
              <a:custGeom>
                <a:rect b="b" l="l" r="r" t="t"/>
                <a:pathLst>
                  <a:path extrusionOk="0" h="1133" w="2262">
                    <a:moveTo>
                      <a:pt x="565" y="0"/>
                    </a:moveTo>
                    <a:cubicBezTo>
                      <a:pt x="251" y="0"/>
                      <a:pt x="0" y="254"/>
                      <a:pt x="0" y="568"/>
                    </a:cubicBezTo>
                    <a:cubicBezTo>
                      <a:pt x="0" y="879"/>
                      <a:pt x="251" y="1132"/>
                      <a:pt x="565" y="1132"/>
                    </a:cubicBezTo>
                    <a:lnTo>
                      <a:pt x="1697" y="1132"/>
                    </a:lnTo>
                    <a:cubicBezTo>
                      <a:pt x="2011" y="1132"/>
                      <a:pt x="2262" y="879"/>
                      <a:pt x="2262" y="568"/>
                    </a:cubicBezTo>
                    <a:cubicBezTo>
                      <a:pt x="2262" y="254"/>
                      <a:pt x="2011" y="0"/>
                      <a:pt x="16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1905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grpSp>
        <p:nvGrpSpPr>
          <p:cNvPr id="1154" name="Google Shape;1154;p36"/>
          <p:cNvGrpSpPr/>
          <p:nvPr/>
        </p:nvGrpSpPr>
        <p:grpSpPr>
          <a:xfrm>
            <a:off x="441099" y="3365700"/>
            <a:ext cx="6192226" cy="1350300"/>
            <a:chOff x="441099" y="3365700"/>
            <a:chExt cx="6192226" cy="1350300"/>
          </a:xfrm>
        </p:grpSpPr>
        <p:cxnSp>
          <p:nvCxnSpPr>
            <p:cNvPr id="1155" name="Google Shape;1155;p36"/>
            <p:cNvCxnSpPr>
              <a:stCxn id="1156" idx="6"/>
              <a:endCxn id="1157" idx="1"/>
            </p:cNvCxnSpPr>
            <p:nvPr/>
          </p:nvCxnSpPr>
          <p:spPr>
            <a:xfrm>
              <a:off x="1791399" y="4040850"/>
              <a:ext cx="8904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156" name="Google Shape;1156;p36"/>
            <p:cNvSpPr/>
            <p:nvPr/>
          </p:nvSpPr>
          <p:spPr>
            <a:xfrm>
              <a:off x="441099" y="3365700"/>
              <a:ext cx="1350300" cy="1350300"/>
            </a:xfrm>
            <a:prstGeom prst="ellipse">
              <a:avLst/>
            </a:pr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8" name="Google Shape;1158;p36"/>
            <p:cNvSpPr/>
            <p:nvPr/>
          </p:nvSpPr>
          <p:spPr>
            <a:xfrm>
              <a:off x="2681725" y="3654875"/>
              <a:ext cx="3951600" cy="771900"/>
            </a:xfrm>
            <a:prstGeom prst="roundRect">
              <a:avLst>
                <a:gd fmla="val 50000" name="adj"/>
              </a:avLst>
            </a:pr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9" name="Google Shape;1159;p36"/>
            <p:cNvSpPr/>
            <p:nvPr/>
          </p:nvSpPr>
          <p:spPr>
            <a:xfrm>
              <a:off x="2470988" y="3542890"/>
              <a:ext cx="1095304" cy="995921"/>
            </a:xfrm>
            <a:custGeom>
              <a:rect b="b" l="l" r="r" t="t"/>
              <a:pathLst>
                <a:path extrusionOk="0" h="5732" w="6304">
                  <a:moveTo>
                    <a:pt x="3147" y="0"/>
                  </a:moveTo>
                  <a:cubicBezTo>
                    <a:pt x="2413" y="0"/>
                    <a:pt x="1680" y="278"/>
                    <a:pt x="1125" y="833"/>
                  </a:cubicBezTo>
                  <a:cubicBezTo>
                    <a:pt x="1" y="1957"/>
                    <a:pt x="1" y="3777"/>
                    <a:pt x="1125" y="4888"/>
                  </a:cubicBezTo>
                  <a:cubicBezTo>
                    <a:pt x="1680" y="5450"/>
                    <a:pt x="2413" y="5731"/>
                    <a:pt x="3147" y="5731"/>
                  </a:cubicBezTo>
                  <a:cubicBezTo>
                    <a:pt x="3881" y="5731"/>
                    <a:pt x="4617" y="5450"/>
                    <a:pt x="5179" y="4888"/>
                  </a:cubicBezTo>
                  <a:cubicBezTo>
                    <a:pt x="6303" y="3777"/>
                    <a:pt x="6303" y="1957"/>
                    <a:pt x="5179" y="833"/>
                  </a:cubicBezTo>
                  <a:cubicBezTo>
                    <a:pt x="4617" y="278"/>
                    <a:pt x="3881" y="0"/>
                    <a:pt x="3147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0" name="Google Shape;1160;p36"/>
            <p:cNvSpPr txBox="1"/>
            <p:nvPr/>
          </p:nvSpPr>
          <p:spPr>
            <a:xfrm>
              <a:off x="3650275" y="3930925"/>
              <a:ext cx="2689200" cy="49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Saturn is the sixth planet from the Sun and the second-largest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57" name="Google Shape;1157;p36"/>
            <p:cNvSpPr txBox="1"/>
            <p:nvPr/>
          </p:nvSpPr>
          <p:spPr>
            <a:xfrm>
              <a:off x="2681736" y="3754480"/>
              <a:ext cx="6738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03</a:t>
              </a:r>
              <a:endParaRPr b="1" sz="20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61" name="Google Shape;1161;p36"/>
            <p:cNvSpPr txBox="1"/>
            <p:nvPr/>
          </p:nvSpPr>
          <p:spPr>
            <a:xfrm>
              <a:off x="3650275" y="3654875"/>
              <a:ext cx="19407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Saturn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grpSp>
          <p:nvGrpSpPr>
            <p:cNvPr id="1162" name="Google Shape;1162;p36"/>
            <p:cNvGrpSpPr/>
            <p:nvPr/>
          </p:nvGrpSpPr>
          <p:grpSpPr>
            <a:xfrm>
              <a:off x="835289" y="3759944"/>
              <a:ext cx="561913" cy="561826"/>
              <a:chOff x="3270475" y="1427025"/>
              <a:chExt cx="483200" cy="483125"/>
            </a:xfrm>
          </p:grpSpPr>
          <p:sp>
            <p:nvSpPr>
              <p:cNvPr id="1163" name="Google Shape;1163;p36"/>
              <p:cNvSpPr/>
              <p:nvPr/>
            </p:nvSpPr>
            <p:spPr>
              <a:xfrm>
                <a:off x="3270475" y="1427025"/>
                <a:ext cx="483200" cy="483125"/>
              </a:xfrm>
              <a:custGeom>
                <a:rect b="b" l="l" r="r" t="t"/>
                <a:pathLst>
                  <a:path extrusionOk="0" h="19325" w="19328">
                    <a:moveTo>
                      <a:pt x="9630" y="1133"/>
                    </a:moveTo>
                    <a:cubicBezTo>
                      <a:pt x="14352" y="1133"/>
                      <a:pt x="18196" y="4943"/>
                      <a:pt x="18196" y="9626"/>
                    </a:cubicBezTo>
                    <a:cubicBezTo>
                      <a:pt x="18196" y="14349"/>
                      <a:pt x="14352" y="18193"/>
                      <a:pt x="9630" y="18193"/>
                    </a:cubicBezTo>
                    <a:cubicBezTo>
                      <a:pt x="4946" y="18193"/>
                      <a:pt x="1136" y="14349"/>
                      <a:pt x="1136" y="9626"/>
                    </a:cubicBezTo>
                    <a:cubicBezTo>
                      <a:pt x="1136" y="4943"/>
                      <a:pt x="4946" y="1133"/>
                      <a:pt x="9630" y="1133"/>
                    </a:cubicBezTo>
                    <a:close/>
                    <a:moveTo>
                      <a:pt x="9641" y="0"/>
                    </a:moveTo>
                    <a:cubicBezTo>
                      <a:pt x="9637" y="0"/>
                      <a:pt x="9633" y="0"/>
                      <a:pt x="9630" y="0"/>
                    </a:cubicBezTo>
                    <a:cubicBezTo>
                      <a:pt x="4312" y="0"/>
                      <a:pt x="4" y="4309"/>
                      <a:pt x="4" y="9626"/>
                    </a:cubicBezTo>
                    <a:cubicBezTo>
                      <a:pt x="1" y="12187"/>
                      <a:pt x="1012" y="14648"/>
                      <a:pt x="2821" y="16465"/>
                    </a:cubicBezTo>
                    <a:cubicBezTo>
                      <a:pt x="4644" y="18310"/>
                      <a:pt x="7063" y="19325"/>
                      <a:pt x="9630" y="19325"/>
                    </a:cubicBezTo>
                    <a:cubicBezTo>
                      <a:pt x="10922" y="19325"/>
                      <a:pt x="12199" y="19065"/>
                      <a:pt x="13389" y="18555"/>
                    </a:cubicBezTo>
                    <a:cubicBezTo>
                      <a:pt x="15711" y="17558"/>
                      <a:pt x="17562" y="15708"/>
                      <a:pt x="18558" y="13386"/>
                    </a:cubicBezTo>
                    <a:cubicBezTo>
                      <a:pt x="19068" y="12196"/>
                      <a:pt x="19328" y="10919"/>
                      <a:pt x="19328" y="9626"/>
                    </a:cubicBezTo>
                    <a:cubicBezTo>
                      <a:pt x="19328" y="7060"/>
                      <a:pt x="18313" y="4641"/>
                      <a:pt x="16469" y="2818"/>
                    </a:cubicBezTo>
                    <a:cubicBezTo>
                      <a:pt x="14654" y="1012"/>
                      <a:pt x="12197" y="0"/>
                      <a:pt x="96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19050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164" name="Google Shape;1164;p36"/>
              <p:cNvSpPr/>
              <p:nvPr/>
            </p:nvSpPr>
            <p:spPr>
              <a:xfrm>
                <a:off x="3497550" y="1596875"/>
                <a:ext cx="87650" cy="141525"/>
              </a:xfrm>
              <a:custGeom>
                <a:rect b="b" l="l" r="r" t="t"/>
                <a:pathLst>
                  <a:path extrusionOk="0" h="5661" w="3506">
                    <a:moveTo>
                      <a:pt x="2885" y="1"/>
                    </a:moveTo>
                    <a:cubicBezTo>
                      <a:pt x="2740" y="1"/>
                      <a:pt x="2595" y="56"/>
                      <a:pt x="2485" y="166"/>
                    </a:cubicBezTo>
                    <a:lnTo>
                      <a:pt x="220" y="2431"/>
                    </a:lnTo>
                    <a:cubicBezTo>
                      <a:pt x="0" y="2651"/>
                      <a:pt x="0" y="3011"/>
                      <a:pt x="220" y="3231"/>
                    </a:cubicBezTo>
                    <a:lnTo>
                      <a:pt x="2485" y="5496"/>
                    </a:lnTo>
                    <a:cubicBezTo>
                      <a:pt x="2595" y="5606"/>
                      <a:pt x="2740" y="5661"/>
                      <a:pt x="2885" y="5661"/>
                    </a:cubicBezTo>
                    <a:cubicBezTo>
                      <a:pt x="3030" y="5661"/>
                      <a:pt x="3175" y="5606"/>
                      <a:pt x="3285" y="5496"/>
                    </a:cubicBezTo>
                    <a:cubicBezTo>
                      <a:pt x="3506" y="5275"/>
                      <a:pt x="3506" y="4916"/>
                      <a:pt x="3285" y="4695"/>
                    </a:cubicBezTo>
                    <a:lnTo>
                      <a:pt x="1422" y="2832"/>
                    </a:lnTo>
                    <a:lnTo>
                      <a:pt x="3285" y="966"/>
                    </a:lnTo>
                    <a:cubicBezTo>
                      <a:pt x="3506" y="746"/>
                      <a:pt x="3506" y="387"/>
                      <a:pt x="3285" y="166"/>
                    </a:cubicBezTo>
                    <a:cubicBezTo>
                      <a:pt x="3175" y="56"/>
                      <a:pt x="3030" y="1"/>
                      <a:pt x="28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19050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165" name="Google Shape;1165;p36"/>
              <p:cNvSpPr/>
              <p:nvPr/>
            </p:nvSpPr>
            <p:spPr>
              <a:xfrm>
                <a:off x="3327100" y="1483625"/>
                <a:ext cx="369975" cy="369925"/>
              </a:xfrm>
              <a:custGeom>
                <a:rect b="b" l="l" r="r" t="t"/>
                <a:pathLst>
                  <a:path extrusionOk="0" h="14797" w="14799">
                    <a:moveTo>
                      <a:pt x="7929" y="1157"/>
                    </a:moveTo>
                    <a:cubicBezTo>
                      <a:pt x="9206" y="1272"/>
                      <a:pt x="10420" y="1770"/>
                      <a:pt x="11411" y="2589"/>
                    </a:cubicBezTo>
                    <a:lnTo>
                      <a:pt x="11042" y="2957"/>
                    </a:lnTo>
                    <a:cubicBezTo>
                      <a:pt x="10828" y="3180"/>
                      <a:pt x="10831" y="3534"/>
                      <a:pt x="11048" y="3751"/>
                    </a:cubicBezTo>
                    <a:cubicBezTo>
                      <a:pt x="11158" y="3861"/>
                      <a:pt x="11303" y="3916"/>
                      <a:pt x="11448" y="3916"/>
                    </a:cubicBezTo>
                    <a:cubicBezTo>
                      <a:pt x="11590" y="3916"/>
                      <a:pt x="11732" y="3863"/>
                      <a:pt x="11842" y="3757"/>
                    </a:cubicBezTo>
                    <a:lnTo>
                      <a:pt x="12214" y="3389"/>
                    </a:lnTo>
                    <a:cubicBezTo>
                      <a:pt x="13026" y="4349"/>
                      <a:pt x="13524" y="5539"/>
                      <a:pt x="13639" y="6795"/>
                    </a:cubicBezTo>
                    <a:lnTo>
                      <a:pt x="13101" y="6795"/>
                    </a:lnTo>
                    <a:cubicBezTo>
                      <a:pt x="12787" y="6795"/>
                      <a:pt x="12534" y="7048"/>
                      <a:pt x="12534" y="7362"/>
                    </a:cubicBezTo>
                    <a:cubicBezTo>
                      <a:pt x="12534" y="7673"/>
                      <a:pt x="12787" y="7927"/>
                      <a:pt x="13101" y="7927"/>
                    </a:cubicBezTo>
                    <a:lnTo>
                      <a:pt x="13639" y="7927"/>
                    </a:lnTo>
                    <a:cubicBezTo>
                      <a:pt x="13515" y="9198"/>
                      <a:pt x="13005" y="10400"/>
                      <a:pt x="12178" y="11375"/>
                    </a:cubicBezTo>
                    <a:lnTo>
                      <a:pt x="11842" y="11040"/>
                    </a:lnTo>
                    <a:cubicBezTo>
                      <a:pt x="11732" y="10934"/>
                      <a:pt x="11590" y="10881"/>
                      <a:pt x="11448" y="10881"/>
                    </a:cubicBezTo>
                    <a:cubicBezTo>
                      <a:pt x="11303" y="10881"/>
                      <a:pt x="11158" y="10936"/>
                      <a:pt x="11048" y="11046"/>
                    </a:cubicBezTo>
                    <a:cubicBezTo>
                      <a:pt x="10831" y="11264"/>
                      <a:pt x="10828" y="11617"/>
                      <a:pt x="11042" y="11840"/>
                    </a:cubicBezTo>
                    <a:lnTo>
                      <a:pt x="11377" y="12175"/>
                    </a:lnTo>
                    <a:cubicBezTo>
                      <a:pt x="10402" y="13003"/>
                      <a:pt x="9200" y="13513"/>
                      <a:pt x="7929" y="13637"/>
                    </a:cubicBezTo>
                    <a:lnTo>
                      <a:pt x="7929" y="13099"/>
                    </a:lnTo>
                    <a:cubicBezTo>
                      <a:pt x="7929" y="12785"/>
                      <a:pt x="7676" y="12532"/>
                      <a:pt x="7365" y="12532"/>
                    </a:cubicBezTo>
                    <a:cubicBezTo>
                      <a:pt x="7051" y="12532"/>
                      <a:pt x="6797" y="12785"/>
                      <a:pt x="6797" y="13099"/>
                    </a:cubicBezTo>
                    <a:lnTo>
                      <a:pt x="6797" y="13637"/>
                    </a:lnTo>
                    <a:cubicBezTo>
                      <a:pt x="5541" y="13522"/>
                      <a:pt x="4351" y="13024"/>
                      <a:pt x="3391" y="12212"/>
                    </a:cubicBezTo>
                    <a:lnTo>
                      <a:pt x="3759" y="11840"/>
                    </a:lnTo>
                    <a:cubicBezTo>
                      <a:pt x="3974" y="11617"/>
                      <a:pt x="3971" y="11264"/>
                      <a:pt x="3753" y="11046"/>
                    </a:cubicBezTo>
                    <a:cubicBezTo>
                      <a:pt x="3643" y="10936"/>
                      <a:pt x="3499" y="10881"/>
                      <a:pt x="3354" y="10881"/>
                    </a:cubicBezTo>
                    <a:cubicBezTo>
                      <a:pt x="3212" y="10881"/>
                      <a:pt x="3070" y="10934"/>
                      <a:pt x="2959" y="11040"/>
                    </a:cubicBezTo>
                    <a:lnTo>
                      <a:pt x="2591" y="11408"/>
                    </a:lnTo>
                    <a:cubicBezTo>
                      <a:pt x="1773" y="10418"/>
                      <a:pt x="1274" y="9204"/>
                      <a:pt x="1160" y="7927"/>
                    </a:cubicBezTo>
                    <a:lnTo>
                      <a:pt x="1703" y="7927"/>
                    </a:lnTo>
                    <a:cubicBezTo>
                      <a:pt x="2014" y="7927"/>
                      <a:pt x="2268" y="7673"/>
                      <a:pt x="2268" y="7362"/>
                    </a:cubicBezTo>
                    <a:cubicBezTo>
                      <a:pt x="2268" y="7048"/>
                      <a:pt x="2014" y="6795"/>
                      <a:pt x="1703" y="6795"/>
                    </a:cubicBezTo>
                    <a:lnTo>
                      <a:pt x="1163" y="6795"/>
                    </a:lnTo>
                    <a:cubicBezTo>
                      <a:pt x="1274" y="5539"/>
                      <a:pt x="1770" y="4346"/>
                      <a:pt x="2579" y="3377"/>
                    </a:cubicBezTo>
                    <a:lnTo>
                      <a:pt x="2959" y="3757"/>
                    </a:lnTo>
                    <a:cubicBezTo>
                      <a:pt x="3070" y="3863"/>
                      <a:pt x="3212" y="3916"/>
                      <a:pt x="3354" y="3916"/>
                    </a:cubicBezTo>
                    <a:cubicBezTo>
                      <a:pt x="3499" y="3916"/>
                      <a:pt x="3643" y="3861"/>
                      <a:pt x="3753" y="3751"/>
                    </a:cubicBezTo>
                    <a:cubicBezTo>
                      <a:pt x="3971" y="3534"/>
                      <a:pt x="3974" y="3180"/>
                      <a:pt x="3759" y="2957"/>
                    </a:cubicBezTo>
                    <a:lnTo>
                      <a:pt x="3379" y="2577"/>
                    </a:lnTo>
                    <a:cubicBezTo>
                      <a:pt x="4348" y="1767"/>
                      <a:pt x="5541" y="1272"/>
                      <a:pt x="6797" y="1160"/>
                    </a:cubicBezTo>
                    <a:lnTo>
                      <a:pt x="6797" y="1701"/>
                    </a:lnTo>
                    <a:cubicBezTo>
                      <a:pt x="6797" y="2012"/>
                      <a:pt x="7051" y="2266"/>
                      <a:pt x="7365" y="2266"/>
                    </a:cubicBezTo>
                    <a:cubicBezTo>
                      <a:pt x="7676" y="2266"/>
                      <a:pt x="7929" y="2012"/>
                      <a:pt x="7929" y="1701"/>
                    </a:cubicBezTo>
                    <a:lnTo>
                      <a:pt x="7929" y="1157"/>
                    </a:lnTo>
                    <a:close/>
                    <a:moveTo>
                      <a:pt x="7376" y="1"/>
                    </a:moveTo>
                    <a:cubicBezTo>
                      <a:pt x="7372" y="1"/>
                      <a:pt x="7368" y="1"/>
                      <a:pt x="7365" y="1"/>
                    </a:cubicBezTo>
                    <a:cubicBezTo>
                      <a:pt x="5435" y="1"/>
                      <a:pt x="3581" y="759"/>
                      <a:pt x="2210" y="2115"/>
                    </a:cubicBezTo>
                    <a:cubicBezTo>
                      <a:pt x="2174" y="2142"/>
                      <a:pt x="2141" y="2172"/>
                      <a:pt x="2114" y="2208"/>
                    </a:cubicBezTo>
                    <a:cubicBezTo>
                      <a:pt x="761" y="3582"/>
                      <a:pt x="3" y="5433"/>
                      <a:pt x="3" y="7362"/>
                    </a:cubicBezTo>
                    <a:cubicBezTo>
                      <a:pt x="0" y="9322"/>
                      <a:pt x="776" y="11206"/>
                      <a:pt x="2159" y="12598"/>
                    </a:cubicBezTo>
                    <a:lnTo>
                      <a:pt x="2177" y="12616"/>
                    </a:lnTo>
                    <a:lnTo>
                      <a:pt x="2180" y="12619"/>
                    </a:lnTo>
                    <a:lnTo>
                      <a:pt x="2186" y="12625"/>
                    </a:lnTo>
                    <a:cubicBezTo>
                      <a:pt x="3578" y="14023"/>
                      <a:pt x="5414" y="14796"/>
                      <a:pt x="7365" y="14796"/>
                    </a:cubicBezTo>
                    <a:cubicBezTo>
                      <a:pt x="9327" y="14796"/>
                      <a:pt x="11187" y="14017"/>
                      <a:pt x="12603" y="12601"/>
                    </a:cubicBezTo>
                    <a:cubicBezTo>
                      <a:pt x="14019" y="11185"/>
                      <a:pt x="14798" y="9325"/>
                      <a:pt x="14798" y="7362"/>
                    </a:cubicBezTo>
                    <a:cubicBezTo>
                      <a:pt x="14798" y="5415"/>
                      <a:pt x="14028" y="3576"/>
                      <a:pt x="12627" y="2184"/>
                    </a:cubicBezTo>
                    <a:lnTo>
                      <a:pt x="12621" y="2178"/>
                    </a:lnTo>
                    <a:cubicBezTo>
                      <a:pt x="12621" y="2175"/>
                      <a:pt x="12618" y="2175"/>
                      <a:pt x="12618" y="2175"/>
                    </a:cubicBezTo>
                    <a:lnTo>
                      <a:pt x="12600" y="2157"/>
                    </a:lnTo>
                    <a:cubicBezTo>
                      <a:pt x="11211" y="777"/>
                      <a:pt x="9331" y="1"/>
                      <a:pt x="73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19050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</p:grpSp>
        <p:sp>
          <p:nvSpPr>
            <p:cNvPr id="1166" name="Google Shape;1166;p36"/>
            <p:cNvSpPr/>
            <p:nvPr/>
          </p:nvSpPr>
          <p:spPr>
            <a:xfrm rot="5696138">
              <a:off x="1205261" y="4139735"/>
              <a:ext cx="454228" cy="455887"/>
            </a:xfrm>
            <a:custGeom>
              <a:rect b="b" l="l" r="r" t="t"/>
              <a:pathLst>
                <a:path extrusionOk="0" h="19724" w="19663">
                  <a:moveTo>
                    <a:pt x="1311" y="1"/>
                  </a:moveTo>
                  <a:lnTo>
                    <a:pt x="1037" y="31"/>
                  </a:lnTo>
                  <a:lnTo>
                    <a:pt x="580" y="214"/>
                  </a:lnTo>
                  <a:lnTo>
                    <a:pt x="214" y="580"/>
                  </a:lnTo>
                  <a:lnTo>
                    <a:pt x="31" y="1037"/>
                  </a:lnTo>
                  <a:lnTo>
                    <a:pt x="1" y="1312"/>
                  </a:lnTo>
                  <a:lnTo>
                    <a:pt x="31" y="1586"/>
                  </a:lnTo>
                  <a:lnTo>
                    <a:pt x="214" y="2043"/>
                  </a:lnTo>
                  <a:lnTo>
                    <a:pt x="580" y="2378"/>
                  </a:lnTo>
                  <a:lnTo>
                    <a:pt x="1037" y="2592"/>
                  </a:lnTo>
                  <a:lnTo>
                    <a:pt x="1311" y="2592"/>
                  </a:lnTo>
                  <a:lnTo>
                    <a:pt x="2104" y="2622"/>
                  </a:lnTo>
                  <a:lnTo>
                    <a:pt x="3720" y="2775"/>
                  </a:lnTo>
                  <a:lnTo>
                    <a:pt x="5244" y="3080"/>
                  </a:lnTo>
                  <a:lnTo>
                    <a:pt x="6737" y="3567"/>
                  </a:lnTo>
                  <a:lnTo>
                    <a:pt x="8170" y="4146"/>
                  </a:lnTo>
                  <a:lnTo>
                    <a:pt x="9511" y="4878"/>
                  </a:lnTo>
                  <a:lnTo>
                    <a:pt x="10761" y="5732"/>
                  </a:lnTo>
                  <a:lnTo>
                    <a:pt x="11950" y="6707"/>
                  </a:lnTo>
                  <a:lnTo>
                    <a:pt x="13017" y="7774"/>
                  </a:lnTo>
                  <a:lnTo>
                    <a:pt x="13992" y="8963"/>
                  </a:lnTo>
                  <a:lnTo>
                    <a:pt x="14846" y="10213"/>
                  </a:lnTo>
                  <a:lnTo>
                    <a:pt x="15547" y="11554"/>
                  </a:lnTo>
                  <a:lnTo>
                    <a:pt x="16157" y="12987"/>
                  </a:lnTo>
                  <a:lnTo>
                    <a:pt x="16614" y="14450"/>
                  </a:lnTo>
                  <a:lnTo>
                    <a:pt x="16949" y="16004"/>
                  </a:lnTo>
                  <a:lnTo>
                    <a:pt x="17102" y="17589"/>
                  </a:lnTo>
                  <a:lnTo>
                    <a:pt x="17132" y="18413"/>
                  </a:lnTo>
                  <a:lnTo>
                    <a:pt x="17132" y="18687"/>
                  </a:lnTo>
                  <a:lnTo>
                    <a:pt x="17315" y="19144"/>
                  </a:lnTo>
                  <a:lnTo>
                    <a:pt x="17681" y="19510"/>
                  </a:lnTo>
                  <a:lnTo>
                    <a:pt x="18138" y="19693"/>
                  </a:lnTo>
                  <a:lnTo>
                    <a:pt x="18413" y="19723"/>
                  </a:lnTo>
                  <a:lnTo>
                    <a:pt x="18687" y="19693"/>
                  </a:lnTo>
                  <a:lnTo>
                    <a:pt x="19144" y="19479"/>
                  </a:lnTo>
                  <a:lnTo>
                    <a:pt x="19479" y="19144"/>
                  </a:lnTo>
                  <a:lnTo>
                    <a:pt x="19662" y="18656"/>
                  </a:lnTo>
                  <a:lnTo>
                    <a:pt x="19662" y="18382"/>
                  </a:lnTo>
                  <a:lnTo>
                    <a:pt x="19662" y="17437"/>
                  </a:lnTo>
                  <a:lnTo>
                    <a:pt x="19479" y="15578"/>
                  </a:lnTo>
                  <a:lnTo>
                    <a:pt x="19083" y="13779"/>
                  </a:lnTo>
                  <a:lnTo>
                    <a:pt x="18565" y="12072"/>
                  </a:lnTo>
                  <a:lnTo>
                    <a:pt x="17864" y="10426"/>
                  </a:lnTo>
                  <a:lnTo>
                    <a:pt x="17010" y="8841"/>
                  </a:lnTo>
                  <a:lnTo>
                    <a:pt x="16035" y="7378"/>
                  </a:lnTo>
                  <a:lnTo>
                    <a:pt x="14907" y="6036"/>
                  </a:lnTo>
                  <a:lnTo>
                    <a:pt x="13657" y="4787"/>
                  </a:lnTo>
                  <a:lnTo>
                    <a:pt x="12285" y="3659"/>
                  </a:lnTo>
                  <a:lnTo>
                    <a:pt x="10822" y="2653"/>
                  </a:lnTo>
                  <a:lnTo>
                    <a:pt x="9268" y="1799"/>
                  </a:lnTo>
                  <a:lnTo>
                    <a:pt x="7621" y="1129"/>
                  </a:lnTo>
                  <a:lnTo>
                    <a:pt x="5884" y="580"/>
                  </a:lnTo>
                  <a:lnTo>
                    <a:pt x="4116" y="214"/>
                  </a:lnTo>
                  <a:lnTo>
                    <a:pt x="2256" y="31"/>
                  </a:lnTo>
                  <a:lnTo>
                    <a:pt x="1311" y="1"/>
                  </a:lnTo>
                  <a:close/>
                </a:path>
              </a:pathLst>
            </a:custGeom>
            <a:solidFill>
              <a:schemeClr val="lt1"/>
            </a:solidFill>
            <a:ln cap="flat" cmpd="sng" w="9900">
              <a:solidFill>
                <a:schemeClr val="dk1"/>
              </a:solidFill>
              <a:prstDash val="solid"/>
              <a:miter lim="30483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67" name="Google Shape;1167;p36"/>
          <p:cNvGrpSpPr/>
          <p:nvPr/>
        </p:nvGrpSpPr>
        <p:grpSpPr>
          <a:xfrm>
            <a:off x="2471021" y="2217650"/>
            <a:ext cx="6186879" cy="1350300"/>
            <a:chOff x="2471021" y="2217650"/>
            <a:chExt cx="6186879" cy="1350300"/>
          </a:xfrm>
        </p:grpSpPr>
        <p:cxnSp>
          <p:nvCxnSpPr>
            <p:cNvPr id="1168" name="Google Shape;1168;p36"/>
            <p:cNvCxnSpPr>
              <a:stCxn id="1169" idx="2"/>
              <a:endCxn id="1170" idx="1"/>
            </p:cNvCxnSpPr>
            <p:nvPr/>
          </p:nvCxnSpPr>
          <p:spPr>
            <a:xfrm rot="10800000">
              <a:off x="6422599" y="2892800"/>
              <a:ext cx="8850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169" name="Google Shape;1169;p36"/>
            <p:cNvSpPr/>
            <p:nvPr/>
          </p:nvSpPr>
          <p:spPr>
            <a:xfrm>
              <a:off x="7307599" y="2217650"/>
              <a:ext cx="1350300" cy="1350300"/>
            </a:xfrm>
            <a:prstGeom prst="ellipse">
              <a:avLst/>
            </a:pr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1" name="Google Shape;1171;p36"/>
            <p:cNvSpPr/>
            <p:nvPr/>
          </p:nvSpPr>
          <p:spPr>
            <a:xfrm flipH="1">
              <a:off x="2471021" y="2506833"/>
              <a:ext cx="3951600" cy="771900"/>
            </a:xfrm>
            <a:prstGeom prst="roundRect">
              <a:avLst>
                <a:gd fmla="val 50000" name="adj"/>
              </a:avLst>
            </a:pr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2" name="Google Shape;1172;p36"/>
            <p:cNvSpPr/>
            <p:nvPr/>
          </p:nvSpPr>
          <p:spPr>
            <a:xfrm flipH="1">
              <a:off x="5538043" y="2394850"/>
              <a:ext cx="1095320" cy="995906"/>
            </a:xfrm>
            <a:custGeom>
              <a:rect b="b" l="l" r="r" t="t"/>
              <a:pathLst>
                <a:path extrusionOk="0" h="5732" w="6304">
                  <a:moveTo>
                    <a:pt x="3147" y="0"/>
                  </a:moveTo>
                  <a:cubicBezTo>
                    <a:pt x="2413" y="0"/>
                    <a:pt x="1680" y="278"/>
                    <a:pt x="1125" y="833"/>
                  </a:cubicBezTo>
                  <a:cubicBezTo>
                    <a:pt x="1" y="1957"/>
                    <a:pt x="1" y="3777"/>
                    <a:pt x="1125" y="4888"/>
                  </a:cubicBezTo>
                  <a:cubicBezTo>
                    <a:pt x="1680" y="5450"/>
                    <a:pt x="2413" y="5731"/>
                    <a:pt x="3147" y="5731"/>
                  </a:cubicBezTo>
                  <a:cubicBezTo>
                    <a:pt x="3881" y="5731"/>
                    <a:pt x="4617" y="5450"/>
                    <a:pt x="5179" y="4888"/>
                  </a:cubicBezTo>
                  <a:cubicBezTo>
                    <a:pt x="6303" y="3777"/>
                    <a:pt x="6303" y="1957"/>
                    <a:pt x="5179" y="833"/>
                  </a:cubicBezTo>
                  <a:cubicBezTo>
                    <a:pt x="4617" y="278"/>
                    <a:pt x="3881" y="0"/>
                    <a:pt x="3147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3" name="Google Shape;1173;p36"/>
            <p:cNvSpPr txBox="1"/>
            <p:nvPr/>
          </p:nvSpPr>
          <p:spPr>
            <a:xfrm flipH="1">
              <a:off x="2764850" y="2782875"/>
              <a:ext cx="2689200" cy="49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Jupiter is the fifth planet from the Sun and the largest of them all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70" name="Google Shape;1170;p36"/>
            <p:cNvSpPr txBox="1"/>
            <p:nvPr/>
          </p:nvSpPr>
          <p:spPr>
            <a:xfrm flipH="1">
              <a:off x="5748810" y="2606436"/>
              <a:ext cx="6738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02</a:t>
              </a:r>
              <a:endParaRPr b="1" sz="20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74" name="Google Shape;1174;p36"/>
            <p:cNvSpPr txBox="1"/>
            <p:nvPr/>
          </p:nvSpPr>
          <p:spPr>
            <a:xfrm flipH="1">
              <a:off x="3513350" y="2506823"/>
              <a:ext cx="19407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Jupiter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75" name="Google Shape;1175;p36"/>
            <p:cNvSpPr/>
            <p:nvPr/>
          </p:nvSpPr>
          <p:spPr>
            <a:xfrm>
              <a:off x="7800665" y="2612030"/>
              <a:ext cx="364162" cy="561535"/>
            </a:xfrm>
            <a:custGeom>
              <a:rect b="b" l="l" r="r" t="t"/>
              <a:pathLst>
                <a:path extrusionOk="0" h="19315" w="12526">
                  <a:moveTo>
                    <a:pt x="9690" y="1133"/>
                  </a:moveTo>
                  <a:cubicBezTo>
                    <a:pt x="9980" y="1139"/>
                    <a:pt x="10213" y="1377"/>
                    <a:pt x="10213" y="1670"/>
                  </a:cubicBezTo>
                  <a:cubicBezTo>
                    <a:pt x="10213" y="1960"/>
                    <a:pt x="9980" y="2199"/>
                    <a:pt x="9690" y="2208"/>
                  </a:cubicBezTo>
                  <a:lnTo>
                    <a:pt x="2836" y="2208"/>
                  </a:lnTo>
                  <a:cubicBezTo>
                    <a:pt x="2540" y="2208"/>
                    <a:pt x="2302" y="1966"/>
                    <a:pt x="2302" y="1670"/>
                  </a:cubicBezTo>
                  <a:cubicBezTo>
                    <a:pt x="2302" y="1371"/>
                    <a:pt x="2540" y="1133"/>
                    <a:pt x="2839" y="1133"/>
                  </a:cubicBezTo>
                  <a:close/>
                  <a:moveTo>
                    <a:pt x="8564" y="3340"/>
                  </a:moveTo>
                  <a:lnTo>
                    <a:pt x="8564" y="9554"/>
                  </a:lnTo>
                  <a:cubicBezTo>
                    <a:pt x="8543" y="9781"/>
                    <a:pt x="8658" y="10001"/>
                    <a:pt x="8860" y="10110"/>
                  </a:cubicBezTo>
                  <a:cubicBezTo>
                    <a:pt x="9805" y="10620"/>
                    <a:pt x="10581" y="11396"/>
                    <a:pt x="11088" y="12341"/>
                  </a:cubicBezTo>
                  <a:lnTo>
                    <a:pt x="1435" y="12341"/>
                  </a:lnTo>
                  <a:cubicBezTo>
                    <a:pt x="1946" y="11396"/>
                    <a:pt x="2718" y="10620"/>
                    <a:pt x="3667" y="10110"/>
                  </a:cubicBezTo>
                  <a:cubicBezTo>
                    <a:pt x="3869" y="10001"/>
                    <a:pt x="3984" y="9784"/>
                    <a:pt x="3959" y="9554"/>
                  </a:cubicBezTo>
                  <a:lnTo>
                    <a:pt x="3959" y="3340"/>
                  </a:lnTo>
                  <a:close/>
                  <a:moveTo>
                    <a:pt x="6731" y="13476"/>
                  </a:moveTo>
                  <a:lnTo>
                    <a:pt x="6731" y="16263"/>
                  </a:lnTo>
                  <a:cubicBezTo>
                    <a:pt x="6734" y="16879"/>
                    <a:pt x="6571" y="17486"/>
                    <a:pt x="6263" y="18024"/>
                  </a:cubicBezTo>
                  <a:cubicBezTo>
                    <a:pt x="5955" y="17486"/>
                    <a:pt x="5792" y="16879"/>
                    <a:pt x="5795" y="16263"/>
                  </a:cubicBezTo>
                  <a:lnTo>
                    <a:pt x="5795" y="13476"/>
                  </a:lnTo>
                  <a:close/>
                  <a:moveTo>
                    <a:pt x="2831" y="1"/>
                  </a:moveTo>
                  <a:cubicBezTo>
                    <a:pt x="1912" y="1"/>
                    <a:pt x="1166" y="745"/>
                    <a:pt x="1163" y="1664"/>
                  </a:cubicBezTo>
                  <a:cubicBezTo>
                    <a:pt x="1160" y="2585"/>
                    <a:pt x="1906" y="3337"/>
                    <a:pt x="2827" y="3340"/>
                  </a:cubicBezTo>
                  <a:lnTo>
                    <a:pt x="2827" y="9285"/>
                  </a:lnTo>
                  <a:cubicBezTo>
                    <a:pt x="1529" y="10077"/>
                    <a:pt x="544" y="11287"/>
                    <a:pt x="34" y="12719"/>
                  </a:cubicBezTo>
                  <a:lnTo>
                    <a:pt x="31" y="12728"/>
                  </a:lnTo>
                  <a:cubicBezTo>
                    <a:pt x="28" y="12740"/>
                    <a:pt x="25" y="12749"/>
                    <a:pt x="22" y="12761"/>
                  </a:cubicBezTo>
                  <a:cubicBezTo>
                    <a:pt x="19" y="12773"/>
                    <a:pt x="19" y="12776"/>
                    <a:pt x="16" y="12785"/>
                  </a:cubicBezTo>
                  <a:cubicBezTo>
                    <a:pt x="13" y="12791"/>
                    <a:pt x="13" y="12803"/>
                    <a:pt x="10" y="12812"/>
                  </a:cubicBezTo>
                  <a:cubicBezTo>
                    <a:pt x="10" y="12821"/>
                    <a:pt x="7" y="12833"/>
                    <a:pt x="7" y="12842"/>
                  </a:cubicBezTo>
                  <a:lnTo>
                    <a:pt x="4" y="12866"/>
                  </a:lnTo>
                  <a:lnTo>
                    <a:pt x="4" y="12900"/>
                  </a:lnTo>
                  <a:cubicBezTo>
                    <a:pt x="4" y="12903"/>
                    <a:pt x="4" y="12906"/>
                    <a:pt x="4" y="12909"/>
                  </a:cubicBezTo>
                  <a:cubicBezTo>
                    <a:pt x="1" y="12912"/>
                    <a:pt x="1" y="12918"/>
                    <a:pt x="1" y="12921"/>
                  </a:cubicBezTo>
                  <a:cubicBezTo>
                    <a:pt x="1" y="12933"/>
                    <a:pt x="1" y="12945"/>
                    <a:pt x="4" y="12957"/>
                  </a:cubicBezTo>
                  <a:lnTo>
                    <a:pt x="7" y="12978"/>
                  </a:lnTo>
                  <a:cubicBezTo>
                    <a:pt x="7" y="12990"/>
                    <a:pt x="10" y="12999"/>
                    <a:pt x="10" y="13008"/>
                  </a:cubicBezTo>
                  <a:cubicBezTo>
                    <a:pt x="13" y="13020"/>
                    <a:pt x="13" y="13030"/>
                    <a:pt x="16" y="13039"/>
                  </a:cubicBezTo>
                  <a:cubicBezTo>
                    <a:pt x="19" y="13048"/>
                    <a:pt x="19" y="13054"/>
                    <a:pt x="22" y="13063"/>
                  </a:cubicBezTo>
                  <a:cubicBezTo>
                    <a:pt x="25" y="13069"/>
                    <a:pt x="28" y="13081"/>
                    <a:pt x="31" y="13093"/>
                  </a:cubicBezTo>
                  <a:cubicBezTo>
                    <a:pt x="34" y="13102"/>
                    <a:pt x="37" y="13105"/>
                    <a:pt x="40" y="13111"/>
                  </a:cubicBezTo>
                  <a:cubicBezTo>
                    <a:pt x="43" y="13120"/>
                    <a:pt x="46" y="13132"/>
                    <a:pt x="52" y="13144"/>
                  </a:cubicBezTo>
                  <a:lnTo>
                    <a:pt x="61" y="13162"/>
                  </a:lnTo>
                  <a:cubicBezTo>
                    <a:pt x="67" y="13171"/>
                    <a:pt x="70" y="13181"/>
                    <a:pt x="76" y="13190"/>
                  </a:cubicBezTo>
                  <a:cubicBezTo>
                    <a:pt x="83" y="13199"/>
                    <a:pt x="86" y="13205"/>
                    <a:pt x="89" y="13211"/>
                  </a:cubicBezTo>
                  <a:cubicBezTo>
                    <a:pt x="92" y="13217"/>
                    <a:pt x="98" y="13229"/>
                    <a:pt x="104" y="13235"/>
                  </a:cubicBezTo>
                  <a:lnTo>
                    <a:pt x="122" y="13256"/>
                  </a:lnTo>
                  <a:lnTo>
                    <a:pt x="137" y="13277"/>
                  </a:lnTo>
                  <a:cubicBezTo>
                    <a:pt x="143" y="13286"/>
                    <a:pt x="152" y="13292"/>
                    <a:pt x="158" y="13298"/>
                  </a:cubicBezTo>
                  <a:cubicBezTo>
                    <a:pt x="164" y="13307"/>
                    <a:pt x="167" y="13310"/>
                    <a:pt x="173" y="13316"/>
                  </a:cubicBezTo>
                  <a:cubicBezTo>
                    <a:pt x="179" y="13322"/>
                    <a:pt x="188" y="13331"/>
                    <a:pt x="197" y="13338"/>
                  </a:cubicBezTo>
                  <a:lnTo>
                    <a:pt x="215" y="13353"/>
                  </a:lnTo>
                  <a:lnTo>
                    <a:pt x="240" y="13371"/>
                  </a:lnTo>
                  <a:lnTo>
                    <a:pt x="264" y="13386"/>
                  </a:lnTo>
                  <a:lnTo>
                    <a:pt x="285" y="13398"/>
                  </a:lnTo>
                  <a:cubicBezTo>
                    <a:pt x="294" y="13404"/>
                    <a:pt x="303" y="13410"/>
                    <a:pt x="312" y="13413"/>
                  </a:cubicBezTo>
                  <a:lnTo>
                    <a:pt x="333" y="13422"/>
                  </a:lnTo>
                  <a:lnTo>
                    <a:pt x="366" y="13437"/>
                  </a:lnTo>
                  <a:lnTo>
                    <a:pt x="378" y="13443"/>
                  </a:lnTo>
                  <a:lnTo>
                    <a:pt x="384" y="13446"/>
                  </a:lnTo>
                  <a:lnTo>
                    <a:pt x="415" y="13452"/>
                  </a:lnTo>
                  <a:cubicBezTo>
                    <a:pt x="421" y="13455"/>
                    <a:pt x="430" y="13458"/>
                    <a:pt x="439" y="13458"/>
                  </a:cubicBezTo>
                  <a:lnTo>
                    <a:pt x="463" y="13464"/>
                  </a:lnTo>
                  <a:cubicBezTo>
                    <a:pt x="475" y="13467"/>
                    <a:pt x="484" y="13467"/>
                    <a:pt x="496" y="13470"/>
                  </a:cubicBezTo>
                  <a:lnTo>
                    <a:pt x="514" y="13470"/>
                  </a:lnTo>
                  <a:cubicBezTo>
                    <a:pt x="532" y="13473"/>
                    <a:pt x="548" y="13473"/>
                    <a:pt x="566" y="13473"/>
                  </a:cubicBezTo>
                  <a:lnTo>
                    <a:pt x="4663" y="13473"/>
                  </a:lnTo>
                  <a:lnTo>
                    <a:pt x="4663" y="16263"/>
                  </a:lnTo>
                  <a:cubicBezTo>
                    <a:pt x="4660" y="17205"/>
                    <a:pt x="4947" y="18126"/>
                    <a:pt x="5481" y="18902"/>
                  </a:cubicBezTo>
                  <a:cubicBezTo>
                    <a:pt x="5670" y="19177"/>
                    <a:pt x="5967" y="19315"/>
                    <a:pt x="6263" y="19315"/>
                  </a:cubicBezTo>
                  <a:cubicBezTo>
                    <a:pt x="6560" y="19315"/>
                    <a:pt x="6857" y="19177"/>
                    <a:pt x="7045" y="18902"/>
                  </a:cubicBezTo>
                  <a:cubicBezTo>
                    <a:pt x="7580" y="18126"/>
                    <a:pt x="7867" y="17205"/>
                    <a:pt x="7864" y="16263"/>
                  </a:cubicBezTo>
                  <a:lnTo>
                    <a:pt x="7864" y="13476"/>
                  </a:lnTo>
                  <a:lnTo>
                    <a:pt x="11961" y="13476"/>
                  </a:lnTo>
                  <a:cubicBezTo>
                    <a:pt x="11979" y="13473"/>
                    <a:pt x="11997" y="13473"/>
                    <a:pt x="12015" y="13473"/>
                  </a:cubicBezTo>
                  <a:lnTo>
                    <a:pt x="12024" y="13473"/>
                  </a:lnTo>
                  <a:cubicBezTo>
                    <a:pt x="12040" y="13473"/>
                    <a:pt x="12052" y="13467"/>
                    <a:pt x="12067" y="13464"/>
                  </a:cubicBezTo>
                  <a:lnTo>
                    <a:pt x="12085" y="13461"/>
                  </a:lnTo>
                  <a:lnTo>
                    <a:pt x="12115" y="13455"/>
                  </a:lnTo>
                  <a:lnTo>
                    <a:pt x="12139" y="13446"/>
                  </a:lnTo>
                  <a:cubicBezTo>
                    <a:pt x="12142" y="13446"/>
                    <a:pt x="12145" y="13443"/>
                    <a:pt x="12148" y="13443"/>
                  </a:cubicBezTo>
                  <a:lnTo>
                    <a:pt x="12163" y="13437"/>
                  </a:lnTo>
                  <a:cubicBezTo>
                    <a:pt x="12172" y="13434"/>
                    <a:pt x="12181" y="13431"/>
                    <a:pt x="12194" y="13425"/>
                  </a:cubicBezTo>
                  <a:lnTo>
                    <a:pt x="12218" y="13413"/>
                  </a:lnTo>
                  <a:cubicBezTo>
                    <a:pt x="12224" y="13410"/>
                    <a:pt x="12233" y="13404"/>
                    <a:pt x="12242" y="13401"/>
                  </a:cubicBezTo>
                  <a:cubicBezTo>
                    <a:pt x="12248" y="13395"/>
                    <a:pt x="12257" y="13392"/>
                    <a:pt x="12266" y="13386"/>
                  </a:cubicBezTo>
                  <a:lnTo>
                    <a:pt x="12284" y="13374"/>
                  </a:lnTo>
                  <a:cubicBezTo>
                    <a:pt x="12296" y="13365"/>
                    <a:pt x="12305" y="13359"/>
                    <a:pt x="12311" y="13353"/>
                  </a:cubicBezTo>
                  <a:lnTo>
                    <a:pt x="12329" y="13341"/>
                  </a:lnTo>
                  <a:cubicBezTo>
                    <a:pt x="12335" y="13331"/>
                    <a:pt x="12344" y="13325"/>
                    <a:pt x="12354" y="13316"/>
                  </a:cubicBezTo>
                  <a:cubicBezTo>
                    <a:pt x="12363" y="13307"/>
                    <a:pt x="12363" y="13307"/>
                    <a:pt x="12369" y="13301"/>
                  </a:cubicBezTo>
                  <a:cubicBezTo>
                    <a:pt x="12372" y="13295"/>
                    <a:pt x="12384" y="13286"/>
                    <a:pt x="12390" y="13277"/>
                  </a:cubicBezTo>
                  <a:cubicBezTo>
                    <a:pt x="12399" y="13268"/>
                    <a:pt x="12399" y="13265"/>
                    <a:pt x="12405" y="13259"/>
                  </a:cubicBezTo>
                  <a:lnTo>
                    <a:pt x="12423" y="13235"/>
                  </a:lnTo>
                  <a:cubicBezTo>
                    <a:pt x="12429" y="13229"/>
                    <a:pt x="12432" y="13220"/>
                    <a:pt x="12438" y="13214"/>
                  </a:cubicBezTo>
                  <a:cubicBezTo>
                    <a:pt x="12441" y="13205"/>
                    <a:pt x="12447" y="13199"/>
                    <a:pt x="12450" y="13190"/>
                  </a:cubicBezTo>
                  <a:cubicBezTo>
                    <a:pt x="12456" y="13184"/>
                    <a:pt x="12459" y="13174"/>
                    <a:pt x="12465" y="13165"/>
                  </a:cubicBezTo>
                  <a:cubicBezTo>
                    <a:pt x="12468" y="13156"/>
                    <a:pt x="12471" y="13150"/>
                    <a:pt x="12474" y="13144"/>
                  </a:cubicBezTo>
                  <a:cubicBezTo>
                    <a:pt x="12477" y="13135"/>
                    <a:pt x="12483" y="13123"/>
                    <a:pt x="12486" y="13114"/>
                  </a:cubicBezTo>
                  <a:cubicBezTo>
                    <a:pt x="12492" y="13105"/>
                    <a:pt x="12492" y="13099"/>
                    <a:pt x="12495" y="13093"/>
                  </a:cubicBezTo>
                  <a:cubicBezTo>
                    <a:pt x="12498" y="13084"/>
                    <a:pt x="12501" y="13072"/>
                    <a:pt x="12505" y="13063"/>
                  </a:cubicBezTo>
                  <a:cubicBezTo>
                    <a:pt x="12508" y="13054"/>
                    <a:pt x="12511" y="13045"/>
                    <a:pt x="12511" y="13039"/>
                  </a:cubicBezTo>
                  <a:cubicBezTo>
                    <a:pt x="12514" y="13030"/>
                    <a:pt x="12514" y="13020"/>
                    <a:pt x="12517" y="13011"/>
                  </a:cubicBezTo>
                  <a:cubicBezTo>
                    <a:pt x="12517" y="13002"/>
                    <a:pt x="12520" y="12990"/>
                    <a:pt x="12523" y="12981"/>
                  </a:cubicBezTo>
                  <a:cubicBezTo>
                    <a:pt x="12523" y="12969"/>
                    <a:pt x="12523" y="12966"/>
                    <a:pt x="12523" y="12957"/>
                  </a:cubicBezTo>
                  <a:cubicBezTo>
                    <a:pt x="12523" y="12948"/>
                    <a:pt x="12523" y="12933"/>
                    <a:pt x="12526" y="12921"/>
                  </a:cubicBezTo>
                  <a:lnTo>
                    <a:pt x="12526" y="12909"/>
                  </a:lnTo>
                  <a:cubicBezTo>
                    <a:pt x="12526" y="12906"/>
                    <a:pt x="12526" y="12903"/>
                    <a:pt x="12526" y="12900"/>
                  </a:cubicBezTo>
                  <a:lnTo>
                    <a:pt x="12526" y="12866"/>
                  </a:lnTo>
                  <a:cubicBezTo>
                    <a:pt x="12526" y="12854"/>
                    <a:pt x="12526" y="12851"/>
                    <a:pt x="12523" y="12842"/>
                  </a:cubicBezTo>
                  <a:cubicBezTo>
                    <a:pt x="12520" y="12833"/>
                    <a:pt x="12520" y="12824"/>
                    <a:pt x="12520" y="12815"/>
                  </a:cubicBezTo>
                  <a:cubicBezTo>
                    <a:pt x="12517" y="12803"/>
                    <a:pt x="12517" y="12794"/>
                    <a:pt x="12514" y="12785"/>
                  </a:cubicBezTo>
                  <a:cubicBezTo>
                    <a:pt x="12511" y="12773"/>
                    <a:pt x="12511" y="12770"/>
                    <a:pt x="12508" y="12764"/>
                  </a:cubicBezTo>
                  <a:cubicBezTo>
                    <a:pt x="12505" y="12755"/>
                    <a:pt x="12501" y="12740"/>
                    <a:pt x="12498" y="12728"/>
                  </a:cubicBezTo>
                  <a:lnTo>
                    <a:pt x="12495" y="12719"/>
                  </a:lnTo>
                  <a:cubicBezTo>
                    <a:pt x="11985" y="11290"/>
                    <a:pt x="11001" y="10077"/>
                    <a:pt x="9702" y="9288"/>
                  </a:cubicBezTo>
                  <a:lnTo>
                    <a:pt x="9702" y="3340"/>
                  </a:lnTo>
                  <a:cubicBezTo>
                    <a:pt x="10623" y="3337"/>
                    <a:pt x="11369" y="2585"/>
                    <a:pt x="11366" y="1664"/>
                  </a:cubicBezTo>
                  <a:cubicBezTo>
                    <a:pt x="11363" y="745"/>
                    <a:pt x="10617" y="1"/>
                    <a:pt x="9699" y="1"/>
                  </a:cubicBezTo>
                  <a:cubicBezTo>
                    <a:pt x="9697" y="1"/>
                    <a:pt x="9695" y="1"/>
                    <a:pt x="9693" y="1"/>
                  </a:cubicBezTo>
                  <a:lnTo>
                    <a:pt x="2836" y="1"/>
                  </a:lnTo>
                  <a:cubicBezTo>
                    <a:pt x="2834" y="1"/>
                    <a:pt x="2833" y="1"/>
                    <a:pt x="2831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76" name="Google Shape;1176;p36"/>
            <p:cNvSpPr/>
            <p:nvPr/>
          </p:nvSpPr>
          <p:spPr>
            <a:xfrm rot="5696138">
              <a:off x="8046386" y="3026560"/>
              <a:ext cx="454228" cy="455887"/>
            </a:xfrm>
            <a:custGeom>
              <a:rect b="b" l="l" r="r" t="t"/>
              <a:pathLst>
                <a:path extrusionOk="0" h="19724" w="19663">
                  <a:moveTo>
                    <a:pt x="1311" y="1"/>
                  </a:moveTo>
                  <a:lnTo>
                    <a:pt x="1037" y="31"/>
                  </a:lnTo>
                  <a:lnTo>
                    <a:pt x="580" y="214"/>
                  </a:lnTo>
                  <a:lnTo>
                    <a:pt x="214" y="580"/>
                  </a:lnTo>
                  <a:lnTo>
                    <a:pt x="31" y="1037"/>
                  </a:lnTo>
                  <a:lnTo>
                    <a:pt x="1" y="1312"/>
                  </a:lnTo>
                  <a:lnTo>
                    <a:pt x="31" y="1586"/>
                  </a:lnTo>
                  <a:lnTo>
                    <a:pt x="214" y="2043"/>
                  </a:lnTo>
                  <a:lnTo>
                    <a:pt x="580" y="2378"/>
                  </a:lnTo>
                  <a:lnTo>
                    <a:pt x="1037" y="2592"/>
                  </a:lnTo>
                  <a:lnTo>
                    <a:pt x="1311" y="2592"/>
                  </a:lnTo>
                  <a:lnTo>
                    <a:pt x="2104" y="2622"/>
                  </a:lnTo>
                  <a:lnTo>
                    <a:pt x="3720" y="2775"/>
                  </a:lnTo>
                  <a:lnTo>
                    <a:pt x="5244" y="3080"/>
                  </a:lnTo>
                  <a:lnTo>
                    <a:pt x="6737" y="3567"/>
                  </a:lnTo>
                  <a:lnTo>
                    <a:pt x="8170" y="4146"/>
                  </a:lnTo>
                  <a:lnTo>
                    <a:pt x="9511" y="4878"/>
                  </a:lnTo>
                  <a:lnTo>
                    <a:pt x="10761" y="5732"/>
                  </a:lnTo>
                  <a:lnTo>
                    <a:pt x="11950" y="6707"/>
                  </a:lnTo>
                  <a:lnTo>
                    <a:pt x="13017" y="7774"/>
                  </a:lnTo>
                  <a:lnTo>
                    <a:pt x="13992" y="8963"/>
                  </a:lnTo>
                  <a:lnTo>
                    <a:pt x="14846" y="10213"/>
                  </a:lnTo>
                  <a:lnTo>
                    <a:pt x="15547" y="11554"/>
                  </a:lnTo>
                  <a:lnTo>
                    <a:pt x="16157" y="12987"/>
                  </a:lnTo>
                  <a:lnTo>
                    <a:pt x="16614" y="14450"/>
                  </a:lnTo>
                  <a:lnTo>
                    <a:pt x="16949" y="16004"/>
                  </a:lnTo>
                  <a:lnTo>
                    <a:pt x="17102" y="17589"/>
                  </a:lnTo>
                  <a:lnTo>
                    <a:pt x="17132" y="18413"/>
                  </a:lnTo>
                  <a:lnTo>
                    <a:pt x="17132" y="18687"/>
                  </a:lnTo>
                  <a:lnTo>
                    <a:pt x="17315" y="19144"/>
                  </a:lnTo>
                  <a:lnTo>
                    <a:pt x="17681" y="19510"/>
                  </a:lnTo>
                  <a:lnTo>
                    <a:pt x="18138" y="19693"/>
                  </a:lnTo>
                  <a:lnTo>
                    <a:pt x="18413" y="19723"/>
                  </a:lnTo>
                  <a:lnTo>
                    <a:pt x="18687" y="19693"/>
                  </a:lnTo>
                  <a:lnTo>
                    <a:pt x="19144" y="19479"/>
                  </a:lnTo>
                  <a:lnTo>
                    <a:pt x="19479" y="19144"/>
                  </a:lnTo>
                  <a:lnTo>
                    <a:pt x="19662" y="18656"/>
                  </a:lnTo>
                  <a:lnTo>
                    <a:pt x="19662" y="18382"/>
                  </a:lnTo>
                  <a:lnTo>
                    <a:pt x="19662" y="17437"/>
                  </a:lnTo>
                  <a:lnTo>
                    <a:pt x="19479" y="15578"/>
                  </a:lnTo>
                  <a:lnTo>
                    <a:pt x="19083" y="13779"/>
                  </a:lnTo>
                  <a:lnTo>
                    <a:pt x="18565" y="12072"/>
                  </a:lnTo>
                  <a:lnTo>
                    <a:pt x="17864" y="10426"/>
                  </a:lnTo>
                  <a:lnTo>
                    <a:pt x="17010" y="8841"/>
                  </a:lnTo>
                  <a:lnTo>
                    <a:pt x="16035" y="7378"/>
                  </a:lnTo>
                  <a:lnTo>
                    <a:pt x="14907" y="6036"/>
                  </a:lnTo>
                  <a:lnTo>
                    <a:pt x="13657" y="4787"/>
                  </a:lnTo>
                  <a:lnTo>
                    <a:pt x="12285" y="3659"/>
                  </a:lnTo>
                  <a:lnTo>
                    <a:pt x="10822" y="2653"/>
                  </a:lnTo>
                  <a:lnTo>
                    <a:pt x="9268" y="1799"/>
                  </a:lnTo>
                  <a:lnTo>
                    <a:pt x="7621" y="1129"/>
                  </a:lnTo>
                  <a:lnTo>
                    <a:pt x="5884" y="580"/>
                  </a:lnTo>
                  <a:lnTo>
                    <a:pt x="4116" y="214"/>
                  </a:lnTo>
                  <a:lnTo>
                    <a:pt x="2256" y="31"/>
                  </a:lnTo>
                  <a:lnTo>
                    <a:pt x="1311" y="1"/>
                  </a:lnTo>
                  <a:close/>
                </a:path>
              </a:pathLst>
            </a:custGeom>
            <a:solidFill>
              <a:schemeClr val="lt1"/>
            </a:solidFill>
            <a:ln cap="flat" cmpd="sng" w="9900">
              <a:solidFill>
                <a:schemeClr val="dk1"/>
              </a:solidFill>
              <a:prstDash val="solid"/>
              <a:miter lim="30483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0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Google Shape;1181;p37"/>
          <p:cNvSpPr txBox="1"/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Cartoon Style Objects Infographics</a:t>
            </a:r>
            <a:endParaRPr sz="2400"/>
          </a:p>
        </p:txBody>
      </p:sp>
      <p:grpSp>
        <p:nvGrpSpPr>
          <p:cNvPr id="1182" name="Google Shape;1182;p37"/>
          <p:cNvGrpSpPr/>
          <p:nvPr/>
        </p:nvGrpSpPr>
        <p:grpSpPr>
          <a:xfrm>
            <a:off x="1432825" y="1503797"/>
            <a:ext cx="6316641" cy="530403"/>
            <a:chOff x="1432825" y="1503797"/>
            <a:chExt cx="6316641" cy="530403"/>
          </a:xfrm>
        </p:grpSpPr>
        <p:sp>
          <p:nvSpPr>
            <p:cNvPr id="1183" name="Google Shape;1183;p37"/>
            <p:cNvSpPr/>
            <p:nvPr/>
          </p:nvSpPr>
          <p:spPr>
            <a:xfrm>
              <a:off x="1432825" y="1503800"/>
              <a:ext cx="2671500" cy="530400"/>
            </a:xfrm>
            <a:prstGeom prst="rect">
              <a:avLst/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8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1</a:t>
              </a:r>
              <a:endParaRPr sz="200">
                <a:solidFill>
                  <a:schemeClr val="dk1"/>
                </a:solidFill>
              </a:endParaRPr>
            </a:p>
          </p:txBody>
        </p:sp>
        <p:sp>
          <p:nvSpPr>
            <p:cNvPr id="1184" name="Google Shape;1184;p37"/>
            <p:cNvSpPr txBox="1"/>
            <p:nvPr/>
          </p:nvSpPr>
          <p:spPr>
            <a:xfrm>
              <a:off x="2658060" y="1588247"/>
              <a:ext cx="1024800" cy="36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Mercury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85" name="Google Shape;1185;p37"/>
            <p:cNvSpPr txBox="1"/>
            <p:nvPr/>
          </p:nvSpPr>
          <p:spPr>
            <a:xfrm>
              <a:off x="4534366" y="1503797"/>
              <a:ext cx="3215100" cy="5304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 and the smallest in the Solar System</a:t>
              </a: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186" name="Google Shape;1186;p37"/>
            <p:cNvCxnSpPr>
              <a:stCxn id="1183" idx="3"/>
              <a:endCxn id="1185" idx="1"/>
            </p:cNvCxnSpPr>
            <p:nvPr/>
          </p:nvCxnSpPr>
          <p:spPr>
            <a:xfrm>
              <a:off x="4104325" y="1769000"/>
              <a:ext cx="4299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187" name="Google Shape;1187;p37"/>
            <p:cNvSpPr/>
            <p:nvPr/>
          </p:nvSpPr>
          <p:spPr>
            <a:xfrm rot="-5400000">
              <a:off x="3808275" y="1740724"/>
              <a:ext cx="429900" cy="56700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88" name="Google Shape;1188;p37"/>
          <p:cNvGrpSpPr/>
          <p:nvPr/>
        </p:nvGrpSpPr>
        <p:grpSpPr>
          <a:xfrm>
            <a:off x="1432825" y="2294937"/>
            <a:ext cx="6316641" cy="530404"/>
            <a:chOff x="1432825" y="2294938"/>
            <a:chExt cx="6316641" cy="530404"/>
          </a:xfrm>
        </p:grpSpPr>
        <p:sp>
          <p:nvSpPr>
            <p:cNvPr id="1189" name="Google Shape;1189;p37"/>
            <p:cNvSpPr/>
            <p:nvPr/>
          </p:nvSpPr>
          <p:spPr>
            <a:xfrm>
              <a:off x="1432825" y="2294942"/>
              <a:ext cx="2671500" cy="530400"/>
            </a:xfrm>
            <a:prstGeom prst="rect">
              <a:avLst/>
            </a:pr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8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</a:t>
              </a:r>
              <a:endParaRPr sz="200">
                <a:solidFill>
                  <a:schemeClr val="dk1"/>
                </a:solidFill>
              </a:endParaRPr>
            </a:p>
          </p:txBody>
        </p:sp>
        <p:sp>
          <p:nvSpPr>
            <p:cNvPr id="1190" name="Google Shape;1190;p37"/>
            <p:cNvSpPr txBox="1"/>
            <p:nvPr/>
          </p:nvSpPr>
          <p:spPr>
            <a:xfrm>
              <a:off x="2658060" y="2379388"/>
              <a:ext cx="1024800" cy="36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Mars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91" name="Google Shape;1191;p37"/>
            <p:cNvSpPr txBox="1"/>
            <p:nvPr/>
          </p:nvSpPr>
          <p:spPr>
            <a:xfrm>
              <a:off x="4534366" y="2294938"/>
              <a:ext cx="3215100" cy="5304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actually a very cold </a:t>
              </a: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planet full of iron oxide dust</a:t>
              </a: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192" name="Google Shape;1192;p37"/>
            <p:cNvCxnSpPr>
              <a:stCxn id="1189" idx="3"/>
              <a:endCxn id="1191" idx="1"/>
            </p:cNvCxnSpPr>
            <p:nvPr/>
          </p:nvCxnSpPr>
          <p:spPr>
            <a:xfrm>
              <a:off x="4104325" y="2560142"/>
              <a:ext cx="4299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193" name="Google Shape;1193;p37"/>
            <p:cNvSpPr/>
            <p:nvPr/>
          </p:nvSpPr>
          <p:spPr>
            <a:xfrm rot="-5400000">
              <a:off x="3808275" y="2531787"/>
              <a:ext cx="429900" cy="56700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94" name="Google Shape;1194;p37"/>
          <p:cNvGrpSpPr/>
          <p:nvPr/>
        </p:nvGrpSpPr>
        <p:grpSpPr>
          <a:xfrm>
            <a:off x="1432825" y="3086077"/>
            <a:ext cx="6316627" cy="530405"/>
            <a:chOff x="1432825" y="3086078"/>
            <a:chExt cx="6316627" cy="530405"/>
          </a:xfrm>
        </p:grpSpPr>
        <p:sp>
          <p:nvSpPr>
            <p:cNvPr id="1195" name="Google Shape;1195;p37"/>
            <p:cNvSpPr/>
            <p:nvPr/>
          </p:nvSpPr>
          <p:spPr>
            <a:xfrm>
              <a:off x="1432825" y="3086083"/>
              <a:ext cx="2671500" cy="530400"/>
            </a:xfrm>
            <a:prstGeom prst="rect">
              <a:avLst/>
            </a:pr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8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3</a:t>
              </a:r>
              <a:endParaRPr sz="200">
                <a:solidFill>
                  <a:schemeClr val="dk1"/>
                </a:solidFill>
              </a:endParaRPr>
            </a:p>
          </p:txBody>
        </p:sp>
        <p:sp>
          <p:nvSpPr>
            <p:cNvPr id="1196" name="Google Shape;1196;p37"/>
            <p:cNvSpPr txBox="1"/>
            <p:nvPr/>
          </p:nvSpPr>
          <p:spPr>
            <a:xfrm>
              <a:off x="2658060" y="3170528"/>
              <a:ext cx="1024800" cy="36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Jupiter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97" name="Google Shape;1197;p37"/>
            <p:cNvSpPr txBox="1"/>
            <p:nvPr/>
          </p:nvSpPr>
          <p:spPr>
            <a:xfrm flipH="1">
              <a:off x="4534352" y="3086078"/>
              <a:ext cx="3215100" cy="5304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J</a:t>
              </a:r>
              <a:r>
                <a:rPr lang="en"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upiter is the biggest planet of the Solar System and also a gas giant</a:t>
              </a: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198" name="Google Shape;1198;p37"/>
            <p:cNvCxnSpPr>
              <a:stCxn id="1195" idx="3"/>
              <a:endCxn id="1197" idx="3"/>
            </p:cNvCxnSpPr>
            <p:nvPr/>
          </p:nvCxnSpPr>
          <p:spPr>
            <a:xfrm>
              <a:off x="4104325" y="3351283"/>
              <a:ext cx="4299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199" name="Google Shape;1199;p37"/>
            <p:cNvSpPr/>
            <p:nvPr/>
          </p:nvSpPr>
          <p:spPr>
            <a:xfrm rot="-5400000">
              <a:off x="3808275" y="3322949"/>
              <a:ext cx="429900" cy="56700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00" name="Google Shape;1200;p37"/>
          <p:cNvGrpSpPr/>
          <p:nvPr/>
        </p:nvGrpSpPr>
        <p:grpSpPr>
          <a:xfrm>
            <a:off x="1432825" y="3877219"/>
            <a:ext cx="6316627" cy="530406"/>
            <a:chOff x="1432825" y="3877219"/>
            <a:chExt cx="6316627" cy="530406"/>
          </a:xfrm>
        </p:grpSpPr>
        <p:sp>
          <p:nvSpPr>
            <p:cNvPr id="1201" name="Google Shape;1201;p37"/>
            <p:cNvSpPr/>
            <p:nvPr/>
          </p:nvSpPr>
          <p:spPr>
            <a:xfrm>
              <a:off x="1432825" y="3877225"/>
              <a:ext cx="2671500" cy="530400"/>
            </a:xfrm>
            <a:prstGeom prst="rect">
              <a:avLst/>
            </a:prstGeom>
            <a:solidFill>
              <a:schemeClr val="accent4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8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4</a:t>
              </a:r>
              <a:endParaRPr sz="200">
                <a:solidFill>
                  <a:schemeClr val="dk1"/>
                </a:solidFill>
              </a:endParaRPr>
            </a:p>
          </p:txBody>
        </p:sp>
        <p:sp>
          <p:nvSpPr>
            <p:cNvPr id="1202" name="Google Shape;1202;p37"/>
            <p:cNvSpPr txBox="1"/>
            <p:nvPr/>
          </p:nvSpPr>
          <p:spPr>
            <a:xfrm>
              <a:off x="2658060" y="3961669"/>
              <a:ext cx="1024800" cy="36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Venus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203" name="Google Shape;1203;p37"/>
            <p:cNvSpPr txBox="1"/>
            <p:nvPr/>
          </p:nvSpPr>
          <p:spPr>
            <a:xfrm flipH="1">
              <a:off x="4534352" y="3877219"/>
              <a:ext cx="3215100" cy="5304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name, but also a very poisonous atmosphere</a:t>
              </a: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204" name="Google Shape;1204;p37"/>
            <p:cNvCxnSpPr>
              <a:stCxn id="1201" idx="3"/>
              <a:endCxn id="1203" idx="3"/>
            </p:cNvCxnSpPr>
            <p:nvPr/>
          </p:nvCxnSpPr>
          <p:spPr>
            <a:xfrm>
              <a:off x="4104325" y="4142425"/>
              <a:ext cx="4299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205" name="Google Shape;1205;p37"/>
            <p:cNvSpPr/>
            <p:nvPr/>
          </p:nvSpPr>
          <p:spPr>
            <a:xfrm rot="-5400000">
              <a:off x="3808275" y="4114074"/>
              <a:ext cx="429900" cy="56700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06" name="Google Shape;1206;p37"/>
          <p:cNvGrpSpPr/>
          <p:nvPr/>
        </p:nvGrpSpPr>
        <p:grpSpPr>
          <a:xfrm>
            <a:off x="1703159" y="1048004"/>
            <a:ext cx="725400" cy="3815400"/>
            <a:chOff x="1703159" y="1048004"/>
            <a:chExt cx="725400" cy="3815400"/>
          </a:xfrm>
        </p:grpSpPr>
        <p:sp>
          <p:nvSpPr>
            <p:cNvPr id="1207" name="Google Shape;1207;p37"/>
            <p:cNvSpPr/>
            <p:nvPr/>
          </p:nvSpPr>
          <p:spPr>
            <a:xfrm>
              <a:off x="1703159" y="1048004"/>
              <a:ext cx="725400" cy="38154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"/>
            </a:p>
          </p:txBody>
        </p:sp>
        <p:grpSp>
          <p:nvGrpSpPr>
            <p:cNvPr id="1208" name="Google Shape;1208;p37"/>
            <p:cNvGrpSpPr/>
            <p:nvPr/>
          </p:nvGrpSpPr>
          <p:grpSpPr>
            <a:xfrm>
              <a:off x="1885866" y="1612471"/>
              <a:ext cx="359961" cy="313209"/>
              <a:chOff x="889275" y="861850"/>
              <a:chExt cx="487950" cy="424575"/>
            </a:xfrm>
          </p:grpSpPr>
          <p:sp>
            <p:nvSpPr>
              <p:cNvPr id="1209" name="Google Shape;1209;p37"/>
              <p:cNvSpPr/>
              <p:nvPr/>
            </p:nvSpPr>
            <p:spPr>
              <a:xfrm>
                <a:off x="1319225" y="1031700"/>
                <a:ext cx="56650" cy="28325"/>
              </a:xfrm>
              <a:custGeom>
                <a:rect b="b" l="l" r="r" t="t"/>
                <a:pathLst>
                  <a:path extrusionOk="0" h="1133" w="2266">
                    <a:moveTo>
                      <a:pt x="569" y="1"/>
                    </a:moveTo>
                    <a:cubicBezTo>
                      <a:pt x="255" y="1"/>
                      <a:pt x="1" y="251"/>
                      <a:pt x="1" y="565"/>
                    </a:cubicBezTo>
                    <a:cubicBezTo>
                      <a:pt x="1" y="879"/>
                      <a:pt x="255" y="1133"/>
                      <a:pt x="569" y="1133"/>
                    </a:cubicBezTo>
                    <a:lnTo>
                      <a:pt x="1701" y="1133"/>
                    </a:lnTo>
                    <a:cubicBezTo>
                      <a:pt x="2012" y="1133"/>
                      <a:pt x="2265" y="879"/>
                      <a:pt x="2265" y="565"/>
                    </a:cubicBezTo>
                    <a:cubicBezTo>
                      <a:pt x="2265" y="251"/>
                      <a:pt x="2012" y="1"/>
                      <a:pt x="17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210" name="Google Shape;1210;p37"/>
              <p:cNvSpPr/>
              <p:nvPr/>
            </p:nvSpPr>
            <p:spPr>
              <a:xfrm>
                <a:off x="1314475" y="946725"/>
                <a:ext cx="62750" cy="56700"/>
              </a:xfrm>
              <a:custGeom>
                <a:rect b="b" l="l" r="r" t="t"/>
                <a:pathLst>
                  <a:path extrusionOk="0" h="2268" w="2510">
                    <a:moveTo>
                      <a:pt x="1889" y="0"/>
                    </a:moveTo>
                    <a:cubicBezTo>
                      <a:pt x="1744" y="0"/>
                      <a:pt x="1599" y="55"/>
                      <a:pt x="1489" y="166"/>
                    </a:cubicBezTo>
                    <a:lnTo>
                      <a:pt x="357" y="1298"/>
                    </a:lnTo>
                    <a:cubicBezTo>
                      <a:pt x="1" y="1657"/>
                      <a:pt x="251" y="2267"/>
                      <a:pt x="759" y="2267"/>
                    </a:cubicBezTo>
                    <a:cubicBezTo>
                      <a:pt x="906" y="2267"/>
                      <a:pt x="1051" y="2207"/>
                      <a:pt x="1157" y="2101"/>
                    </a:cubicBezTo>
                    <a:lnTo>
                      <a:pt x="2289" y="969"/>
                    </a:lnTo>
                    <a:cubicBezTo>
                      <a:pt x="2510" y="745"/>
                      <a:pt x="2510" y="389"/>
                      <a:pt x="2289" y="166"/>
                    </a:cubicBezTo>
                    <a:cubicBezTo>
                      <a:pt x="2179" y="55"/>
                      <a:pt x="2034" y="0"/>
                      <a:pt x="18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211" name="Google Shape;1211;p37"/>
              <p:cNvSpPr/>
              <p:nvPr/>
            </p:nvSpPr>
            <p:spPr>
              <a:xfrm>
                <a:off x="1317875" y="1088250"/>
                <a:ext cx="59350" cy="56675"/>
              </a:xfrm>
              <a:custGeom>
                <a:rect b="b" l="l" r="r" t="t"/>
                <a:pathLst>
                  <a:path extrusionOk="0" h="2267" w="2374">
                    <a:moveTo>
                      <a:pt x="621" y="1"/>
                    </a:moveTo>
                    <a:cubicBezTo>
                      <a:pt x="476" y="1"/>
                      <a:pt x="331" y="56"/>
                      <a:pt x="221" y="166"/>
                    </a:cubicBezTo>
                    <a:cubicBezTo>
                      <a:pt x="1" y="390"/>
                      <a:pt x="1" y="746"/>
                      <a:pt x="221" y="969"/>
                    </a:cubicBezTo>
                    <a:lnTo>
                      <a:pt x="1353" y="2102"/>
                    </a:lnTo>
                    <a:cubicBezTo>
                      <a:pt x="1463" y="2212"/>
                      <a:pt x="1608" y="2267"/>
                      <a:pt x="1753" y="2267"/>
                    </a:cubicBezTo>
                    <a:cubicBezTo>
                      <a:pt x="1898" y="2267"/>
                      <a:pt x="2043" y="2212"/>
                      <a:pt x="2153" y="2102"/>
                    </a:cubicBezTo>
                    <a:cubicBezTo>
                      <a:pt x="2374" y="1878"/>
                      <a:pt x="2374" y="1522"/>
                      <a:pt x="2153" y="1298"/>
                    </a:cubicBezTo>
                    <a:lnTo>
                      <a:pt x="1021" y="166"/>
                    </a:lnTo>
                    <a:cubicBezTo>
                      <a:pt x="911" y="56"/>
                      <a:pt x="766" y="1"/>
                      <a:pt x="6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212" name="Google Shape;1212;p37"/>
              <p:cNvSpPr/>
              <p:nvPr/>
            </p:nvSpPr>
            <p:spPr>
              <a:xfrm>
                <a:off x="889275" y="861850"/>
                <a:ext cx="400700" cy="424575"/>
              </a:xfrm>
              <a:custGeom>
                <a:rect b="b" l="l" r="r" t="t"/>
                <a:pathLst>
                  <a:path extrusionOk="0" h="16983" w="16028">
                    <a:moveTo>
                      <a:pt x="4668" y="4530"/>
                    </a:moveTo>
                    <a:lnTo>
                      <a:pt x="4668" y="10191"/>
                    </a:lnTo>
                    <a:lnTo>
                      <a:pt x="4104" y="10191"/>
                    </a:lnTo>
                    <a:cubicBezTo>
                      <a:pt x="2539" y="10191"/>
                      <a:pt x="1271" y="8923"/>
                      <a:pt x="1271" y="7359"/>
                    </a:cubicBezTo>
                    <a:cubicBezTo>
                      <a:pt x="1271" y="5795"/>
                      <a:pt x="2539" y="4530"/>
                      <a:pt x="4104" y="4530"/>
                    </a:cubicBezTo>
                    <a:close/>
                    <a:moveTo>
                      <a:pt x="6972" y="4530"/>
                    </a:moveTo>
                    <a:lnTo>
                      <a:pt x="6972" y="10191"/>
                    </a:lnTo>
                    <a:lnTo>
                      <a:pt x="5800" y="10191"/>
                    </a:lnTo>
                    <a:lnTo>
                      <a:pt x="5800" y="4530"/>
                    </a:lnTo>
                    <a:close/>
                    <a:moveTo>
                      <a:pt x="12633" y="1565"/>
                    </a:moveTo>
                    <a:lnTo>
                      <a:pt x="12633" y="13153"/>
                    </a:lnTo>
                    <a:lnTo>
                      <a:pt x="8104" y="10436"/>
                    </a:lnTo>
                    <a:lnTo>
                      <a:pt x="8104" y="4282"/>
                    </a:lnTo>
                    <a:lnTo>
                      <a:pt x="12633" y="1565"/>
                    </a:lnTo>
                    <a:close/>
                    <a:moveTo>
                      <a:pt x="14330" y="1133"/>
                    </a:moveTo>
                    <a:cubicBezTo>
                      <a:pt x="14644" y="1133"/>
                      <a:pt x="14898" y="1384"/>
                      <a:pt x="14898" y="1698"/>
                    </a:cubicBezTo>
                    <a:lnTo>
                      <a:pt x="14898" y="13021"/>
                    </a:lnTo>
                    <a:cubicBezTo>
                      <a:pt x="14898" y="13335"/>
                      <a:pt x="14644" y="13588"/>
                      <a:pt x="14330" y="13588"/>
                    </a:cubicBezTo>
                    <a:lnTo>
                      <a:pt x="13766" y="13588"/>
                    </a:lnTo>
                    <a:lnTo>
                      <a:pt x="13766" y="1133"/>
                    </a:lnTo>
                    <a:close/>
                    <a:moveTo>
                      <a:pt x="5800" y="11324"/>
                    </a:moveTo>
                    <a:lnTo>
                      <a:pt x="5800" y="15285"/>
                    </a:lnTo>
                    <a:cubicBezTo>
                      <a:pt x="5800" y="15599"/>
                      <a:pt x="5547" y="15850"/>
                      <a:pt x="5236" y="15850"/>
                    </a:cubicBezTo>
                    <a:cubicBezTo>
                      <a:pt x="4922" y="15850"/>
                      <a:pt x="4668" y="15599"/>
                      <a:pt x="4668" y="15285"/>
                    </a:cubicBezTo>
                    <a:lnTo>
                      <a:pt x="4668" y="11324"/>
                    </a:lnTo>
                    <a:close/>
                    <a:moveTo>
                      <a:pt x="13132" y="1"/>
                    </a:moveTo>
                    <a:lnTo>
                      <a:pt x="13098" y="7"/>
                    </a:lnTo>
                    <a:lnTo>
                      <a:pt x="13074" y="10"/>
                    </a:lnTo>
                    <a:cubicBezTo>
                      <a:pt x="13065" y="10"/>
                      <a:pt x="13056" y="16"/>
                      <a:pt x="13047" y="19"/>
                    </a:cubicBezTo>
                    <a:cubicBezTo>
                      <a:pt x="13038" y="22"/>
                      <a:pt x="13029" y="22"/>
                      <a:pt x="13020" y="25"/>
                    </a:cubicBezTo>
                    <a:lnTo>
                      <a:pt x="12996" y="34"/>
                    </a:lnTo>
                    <a:lnTo>
                      <a:pt x="12966" y="46"/>
                    </a:lnTo>
                    <a:lnTo>
                      <a:pt x="12947" y="58"/>
                    </a:lnTo>
                    <a:cubicBezTo>
                      <a:pt x="12935" y="61"/>
                      <a:pt x="12926" y="67"/>
                      <a:pt x="12917" y="73"/>
                    </a:cubicBezTo>
                    <a:lnTo>
                      <a:pt x="12908" y="79"/>
                    </a:lnTo>
                    <a:lnTo>
                      <a:pt x="7380" y="3398"/>
                    </a:lnTo>
                    <a:lnTo>
                      <a:pt x="4104" y="3398"/>
                    </a:lnTo>
                    <a:cubicBezTo>
                      <a:pt x="2023" y="3398"/>
                      <a:pt x="299" y="5001"/>
                      <a:pt x="151" y="7075"/>
                    </a:cubicBezTo>
                    <a:cubicBezTo>
                      <a:pt x="0" y="9150"/>
                      <a:pt x="1480" y="10986"/>
                      <a:pt x="3536" y="11281"/>
                    </a:cubicBezTo>
                    <a:lnTo>
                      <a:pt x="3536" y="15285"/>
                    </a:lnTo>
                    <a:cubicBezTo>
                      <a:pt x="3536" y="16224"/>
                      <a:pt x="4297" y="16982"/>
                      <a:pt x="5236" y="16982"/>
                    </a:cubicBezTo>
                    <a:cubicBezTo>
                      <a:pt x="6172" y="16982"/>
                      <a:pt x="6933" y="16224"/>
                      <a:pt x="6933" y="15285"/>
                    </a:cubicBezTo>
                    <a:lnTo>
                      <a:pt x="6933" y="11324"/>
                    </a:lnTo>
                    <a:lnTo>
                      <a:pt x="7380" y="11324"/>
                    </a:lnTo>
                    <a:lnTo>
                      <a:pt x="12908" y="14639"/>
                    </a:lnTo>
                    <a:cubicBezTo>
                      <a:pt x="12911" y="14642"/>
                      <a:pt x="12914" y="14642"/>
                      <a:pt x="12920" y="14645"/>
                    </a:cubicBezTo>
                    <a:lnTo>
                      <a:pt x="12935" y="14654"/>
                    </a:lnTo>
                    <a:cubicBezTo>
                      <a:pt x="12947" y="14660"/>
                      <a:pt x="12963" y="14666"/>
                      <a:pt x="12975" y="14672"/>
                    </a:cubicBezTo>
                    <a:lnTo>
                      <a:pt x="12984" y="14675"/>
                    </a:lnTo>
                    <a:cubicBezTo>
                      <a:pt x="12996" y="14681"/>
                      <a:pt x="13011" y="14687"/>
                      <a:pt x="13023" y="14690"/>
                    </a:cubicBezTo>
                    <a:lnTo>
                      <a:pt x="13038" y="14696"/>
                    </a:lnTo>
                    <a:cubicBezTo>
                      <a:pt x="13053" y="14699"/>
                      <a:pt x="13068" y="14702"/>
                      <a:pt x="13083" y="14708"/>
                    </a:cubicBezTo>
                    <a:cubicBezTo>
                      <a:pt x="13101" y="14712"/>
                      <a:pt x="13117" y="14715"/>
                      <a:pt x="13135" y="14715"/>
                    </a:cubicBezTo>
                    <a:lnTo>
                      <a:pt x="13144" y="14715"/>
                    </a:lnTo>
                    <a:cubicBezTo>
                      <a:pt x="13162" y="14715"/>
                      <a:pt x="13180" y="14718"/>
                      <a:pt x="13198" y="14718"/>
                    </a:cubicBezTo>
                    <a:lnTo>
                      <a:pt x="14330" y="14718"/>
                    </a:lnTo>
                    <a:cubicBezTo>
                      <a:pt x="15266" y="14718"/>
                      <a:pt x="16027" y="13957"/>
                      <a:pt x="16027" y="13021"/>
                    </a:cubicBezTo>
                    <a:lnTo>
                      <a:pt x="16027" y="1698"/>
                    </a:lnTo>
                    <a:cubicBezTo>
                      <a:pt x="16027" y="759"/>
                      <a:pt x="15266" y="1"/>
                      <a:pt x="143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</p:grpSp>
        <p:grpSp>
          <p:nvGrpSpPr>
            <p:cNvPr id="1213" name="Google Shape;1213;p37"/>
            <p:cNvGrpSpPr/>
            <p:nvPr/>
          </p:nvGrpSpPr>
          <p:grpSpPr>
            <a:xfrm>
              <a:off x="1887618" y="2381934"/>
              <a:ext cx="356457" cy="356420"/>
              <a:chOff x="893650" y="1428000"/>
              <a:chExt cx="483200" cy="483150"/>
            </a:xfrm>
          </p:grpSpPr>
          <p:sp>
            <p:nvSpPr>
              <p:cNvPr id="1214" name="Google Shape;1214;p37"/>
              <p:cNvSpPr/>
              <p:nvPr/>
            </p:nvSpPr>
            <p:spPr>
              <a:xfrm>
                <a:off x="893650" y="1428000"/>
                <a:ext cx="483200" cy="483150"/>
              </a:xfrm>
              <a:custGeom>
                <a:rect b="b" l="l" r="r" t="t"/>
                <a:pathLst>
                  <a:path extrusionOk="0" h="19326" w="19328">
                    <a:moveTo>
                      <a:pt x="3436" y="6012"/>
                    </a:moveTo>
                    <a:lnTo>
                      <a:pt x="3436" y="8869"/>
                    </a:lnTo>
                    <a:lnTo>
                      <a:pt x="1516" y="7435"/>
                    </a:lnTo>
                    <a:lnTo>
                      <a:pt x="3436" y="6012"/>
                    </a:lnTo>
                    <a:close/>
                    <a:moveTo>
                      <a:pt x="15892" y="6012"/>
                    </a:moveTo>
                    <a:lnTo>
                      <a:pt x="17812" y="7438"/>
                    </a:lnTo>
                    <a:lnTo>
                      <a:pt x="15892" y="8869"/>
                    </a:lnTo>
                    <a:lnTo>
                      <a:pt x="15892" y="6012"/>
                    </a:lnTo>
                    <a:close/>
                    <a:moveTo>
                      <a:pt x="14759" y="1133"/>
                    </a:moveTo>
                    <a:lnTo>
                      <a:pt x="14759" y="9717"/>
                    </a:lnTo>
                    <a:lnTo>
                      <a:pt x="9665" y="13522"/>
                    </a:lnTo>
                    <a:lnTo>
                      <a:pt x="4569" y="9717"/>
                    </a:lnTo>
                    <a:lnTo>
                      <a:pt x="4569" y="1133"/>
                    </a:lnTo>
                    <a:close/>
                    <a:moveTo>
                      <a:pt x="18195" y="8564"/>
                    </a:moveTo>
                    <a:lnTo>
                      <a:pt x="18195" y="17625"/>
                    </a:lnTo>
                    <a:cubicBezTo>
                      <a:pt x="18195" y="17939"/>
                      <a:pt x="17942" y="18193"/>
                      <a:pt x="17628" y="18193"/>
                    </a:cubicBezTo>
                    <a:lnTo>
                      <a:pt x="1700" y="18193"/>
                    </a:lnTo>
                    <a:cubicBezTo>
                      <a:pt x="1386" y="18193"/>
                      <a:pt x="1136" y="17939"/>
                      <a:pt x="1136" y="17625"/>
                    </a:cubicBezTo>
                    <a:lnTo>
                      <a:pt x="1136" y="8564"/>
                    </a:lnTo>
                    <a:lnTo>
                      <a:pt x="9324" y="14681"/>
                    </a:lnTo>
                    <a:cubicBezTo>
                      <a:pt x="9425" y="14757"/>
                      <a:pt x="9545" y="14794"/>
                      <a:pt x="9664" y="14794"/>
                    </a:cubicBezTo>
                    <a:cubicBezTo>
                      <a:pt x="9783" y="14794"/>
                      <a:pt x="9903" y="14757"/>
                      <a:pt x="10004" y="14681"/>
                    </a:cubicBezTo>
                    <a:lnTo>
                      <a:pt x="18195" y="8564"/>
                    </a:lnTo>
                    <a:close/>
                    <a:moveTo>
                      <a:pt x="4004" y="1"/>
                    </a:moveTo>
                    <a:cubicBezTo>
                      <a:pt x="3690" y="1"/>
                      <a:pt x="3436" y="251"/>
                      <a:pt x="3436" y="565"/>
                    </a:cubicBezTo>
                    <a:lnTo>
                      <a:pt x="3436" y="4605"/>
                    </a:lnTo>
                    <a:lnTo>
                      <a:pt x="230" y="6982"/>
                    </a:lnTo>
                    <a:lnTo>
                      <a:pt x="221" y="6991"/>
                    </a:lnTo>
                    <a:cubicBezTo>
                      <a:pt x="212" y="6997"/>
                      <a:pt x="200" y="7006"/>
                      <a:pt x="190" y="7015"/>
                    </a:cubicBezTo>
                    <a:lnTo>
                      <a:pt x="175" y="7030"/>
                    </a:lnTo>
                    <a:cubicBezTo>
                      <a:pt x="163" y="7042"/>
                      <a:pt x="151" y="7051"/>
                      <a:pt x="142" y="7063"/>
                    </a:cubicBezTo>
                    <a:cubicBezTo>
                      <a:pt x="139" y="7069"/>
                      <a:pt x="136" y="7072"/>
                      <a:pt x="133" y="7075"/>
                    </a:cubicBezTo>
                    <a:cubicBezTo>
                      <a:pt x="121" y="7090"/>
                      <a:pt x="106" y="7105"/>
                      <a:pt x="94" y="7124"/>
                    </a:cubicBezTo>
                    <a:cubicBezTo>
                      <a:pt x="94" y="7127"/>
                      <a:pt x="91" y="7130"/>
                      <a:pt x="88" y="7133"/>
                    </a:cubicBezTo>
                    <a:cubicBezTo>
                      <a:pt x="82" y="7148"/>
                      <a:pt x="73" y="7163"/>
                      <a:pt x="64" y="7178"/>
                    </a:cubicBezTo>
                    <a:cubicBezTo>
                      <a:pt x="61" y="7181"/>
                      <a:pt x="58" y="7187"/>
                      <a:pt x="58" y="7193"/>
                    </a:cubicBezTo>
                    <a:cubicBezTo>
                      <a:pt x="52" y="7205"/>
                      <a:pt x="46" y="7220"/>
                      <a:pt x="39" y="7232"/>
                    </a:cubicBezTo>
                    <a:lnTo>
                      <a:pt x="33" y="7250"/>
                    </a:lnTo>
                    <a:cubicBezTo>
                      <a:pt x="27" y="7265"/>
                      <a:pt x="24" y="7278"/>
                      <a:pt x="18" y="7293"/>
                    </a:cubicBezTo>
                    <a:cubicBezTo>
                      <a:pt x="18" y="7299"/>
                      <a:pt x="15" y="7305"/>
                      <a:pt x="15" y="7311"/>
                    </a:cubicBezTo>
                    <a:cubicBezTo>
                      <a:pt x="12" y="7326"/>
                      <a:pt x="9" y="7341"/>
                      <a:pt x="6" y="7356"/>
                    </a:cubicBezTo>
                    <a:cubicBezTo>
                      <a:pt x="6" y="7362"/>
                      <a:pt x="6" y="7368"/>
                      <a:pt x="3" y="7374"/>
                    </a:cubicBezTo>
                    <a:cubicBezTo>
                      <a:pt x="3" y="7392"/>
                      <a:pt x="0" y="7410"/>
                      <a:pt x="0" y="7432"/>
                    </a:cubicBezTo>
                    <a:lnTo>
                      <a:pt x="0" y="7435"/>
                    </a:lnTo>
                    <a:lnTo>
                      <a:pt x="3" y="7435"/>
                    </a:lnTo>
                    <a:lnTo>
                      <a:pt x="3" y="17625"/>
                    </a:lnTo>
                    <a:cubicBezTo>
                      <a:pt x="3" y="18564"/>
                      <a:pt x="761" y="19325"/>
                      <a:pt x="1700" y="19325"/>
                    </a:cubicBezTo>
                    <a:lnTo>
                      <a:pt x="17628" y="19325"/>
                    </a:lnTo>
                    <a:cubicBezTo>
                      <a:pt x="18567" y="19325"/>
                      <a:pt x="19325" y="18564"/>
                      <a:pt x="19328" y="17625"/>
                    </a:cubicBezTo>
                    <a:lnTo>
                      <a:pt x="19328" y="7435"/>
                    </a:lnTo>
                    <a:lnTo>
                      <a:pt x="19328" y="7428"/>
                    </a:lnTo>
                    <a:cubicBezTo>
                      <a:pt x="19328" y="7410"/>
                      <a:pt x="19325" y="7389"/>
                      <a:pt x="19322" y="7371"/>
                    </a:cubicBezTo>
                    <a:cubicBezTo>
                      <a:pt x="19322" y="7365"/>
                      <a:pt x="19322" y="7359"/>
                      <a:pt x="19319" y="7353"/>
                    </a:cubicBezTo>
                    <a:cubicBezTo>
                      <a:pt x="19319" y="7338"/>
                      <a:pt x="19316" y="7323"/>
                      <a:pt x="19313" y="7308"/>
                    </a:cubicBezTo>
                    <a:cubicBezTo>
                      <a:pt x="19313" y="7302"/>
                      <a:pt x="19310" y="7296"/>
                      <a:pt x="19307" y="7290"/>
                    </a:cubicBezTo>
                    <a:cubicBezTo>
                      <a:pt x="19304" y="7278"/>
                      <a:pt x="19301" y="7262"/>
                      <a:pt x="19294" y="7247"/>
                    </a:cubicBezTo>
                    <a:lnTo>
                      <a:pt x="19288" y="7232"/>
                    </a:lnTo>
                    <a:cubicBezTo>
                      <a:pt x="19282" y="7217"/>
                      <a:pt x="19276" y="7205"/>
                      <a:pt x="19270" y="7190"/>
                    </a:cubicBezTo>
                    <a:cubicBezTo>
                      <a:pt x="19267" y="7184"/>
                      <a:pt x="19264" y="7181"/>
                      <a:pt x="19264" y="7175"/>
                    </a:cubicBezTo>
                    <a:cubicBezTo>
                      <a:pt x="19255" y="7160"/>
                      <a:pt x="19246" y="7145"/>
                      <a:pt x="19237" y="7133"/>
                    </a:cubicBezTo>
                    <a:cubicBezTo>
                      <a:pt x="19237" y="7130"/>
                      <a:pt x="19234" y="7124"/>
                      <a:pt x="19231" y="7120"/>
                    </a:cubicBezTo>
                    <a:cubicBezTo>
                      <a:pt x="19219" y="7105"/>
                      <a:pt x="19207" y="7087"/>
                      <a:pt x="19195" y="7072"/>
                    </a:cubicBezTo>
                    <a:cubicBezTo>
                      <a:pt x="19192" y="7069"/>
                      <a:pt x="19189" y="7066"/>
                      <a:pt x="19186" y="7063"/>
                    </a:cubicBezTo>
                    <a:cubicBezTo>
                      <a:pt x="19174" y="7051"/>
                      <a:pt x="19165" y="7039"/>
                      <a:pt x="19153" y="7027"/>
                    </a:cubicBezTo>
                    <a:lnTo>
                      <a:pt x="19137" y="7015"/>
                    </a:lnTo>
                    <a:cubicBezTo>
                      <a:pt x="19125" y="7006"/>
                      <a:pt x="19116" y="6997"/>
                      <a:pt x="19104" y="6988"/>
                    </a:cubicBezTo>
                    <a:lnTo>
                      <a:pt x="19095" y="6979"/>
                    </a:lnTo>
                    <a:lnTo>
                      <a:pt x="15892" y="4605"/>
                    </a:lnTo>
                    <a:lnTo>
                      <a:pt x="15892" y="565"/>
                    </a:lnTo>
                    <a:cubicBezTo>
                      <a:pt x="15892" y="251"/>
                      <a:pt x="15638" y="1"/>
                      <a:pt x="153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215" name="Google Shape;1215;p37"/>
              <p:cNvSpPr/>
              <p:nvPr/>
            </p:nvSpPr>
            <p:spPr>
              <a:xfrm>
                <a:off x="1036150" y="1514825"/>
                <a:ext cx="198175" cy="28325"/>
              </a:xfrm>
              <a:custGeom>
                <a:rect b="b" l="l" r="r" t="t"/>
                <a:pathLst>
                  <a:path extrusionOk="0" h="1133" w="7927">
                    <a:moveTo>
                      <a:pt x="569" y="0"/>
                    </a:moveTo>
                    <a:cubicBezTo>
                      <a:pt x="255" y="0"/>
                      <a:pt x="1" y="251"/>
                      <a:pt x="1" y="565"/>
                    </a:cubicBezTo>
                    <a:cubicBezTo>
                      <a:pt x="1" y="879"/>
                      <a:pt x="255" y="1132"/>
                      <a:pt x="569" y="1132"/>
                    </a:cubicBezTo>
                    <a:lnTo>
                      <a:pt x="7362" y="1132"/>
                    </a:lnTo>
                    <a:cubicBezTo>
                      <a:pt x="7673" y="1132"/>
                      <a:pt x="7927" y="879"/>
                      <a:pt x="7927" y="565"/>
                    </a:cubicBezTo>
                    <a:cubicBezTo>
                      <a:pt x="7927" y="251"/>
                      <a:pt x="7673" y="0"/>
                      <a:pt x="73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216" name="Google Shape;1216;p37"/>
              <p:cNvSpPr/>
              <p:nvPr/>
            </p:nvSpPr>
            <p:spPr>
              <a:xfrm>
                <a:off x="1036150" y="1571425"/>
                <a:ext cx="198175" cy="28325"/>
              </a:xfrm>
              <a:custGeom>
                <a:rect b="b" l="l" r="r" t="t"/>
                <a:pathLst>
                  <a:path extrusionOk="0" h="1133" w="7927">
                    <a:moveTo>
                      <a:pt x="569" y="1"/>
                    </a:moveTo>
                    <a:cubicBezTo>
                      <a:pt x="255" y="1"/>
                      <a:pt x="1" y="251"/>
                      <a:pt x="1" y="565"/>
                    </a:cubicBezTo>
                    <a:cubicBezTo>
                      <a:pt x="1" y="879"/>
                      <a:pt x="255" y="1133"/>
                      <a:pt x="569" y="1133"/>
                    </a:cubicBezTo>
                    <a:lnTo>
                      <a:pt x="7362" y="1133"/>
                    </a:lnTo>
                    <a:cubicBezTo>
                      <a:pt x="7673" y="1133"/>
                      <a:pt x="7927" y="879"/>
                      <a:pt x="7927" y="565"/>
                    </a:cubicBezTo>
                    <a:cubicBezTo>
                      <a:pt x="7927" y="251"/>
                      <a:pt x="7673" y="1"/>
                      <a:pt x="73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217" name="Google Shape;1217;p37"/>
              <p:cNvSpPr/>
              <p:nvPr/>
            </p:nvSpPr>
            <p:spPr>
              <a:xfrm>
                <a:off x="1036150" y="1628050"/>
                <a:ext cx="113275" cy="28325"/>
              </a:xfrm>
              <a:custGeom>
                <a:rect b="b" l="l" r="r" t="t"/>
                <a:pathLst>
                  <a:path extrusionOk="0" h="1133" w="4531">
                    <a:moveTo>
                      <a:pt x="569" y="0"/>
                    </a:moveTo>
                    <a:cubicBezTo>
                      <a:pt x="255" y="0"/>
                      <a:pt x="1" y="251"/>
                      <a:pt x="1" y="565"/>
                    </a:cubicBezTo>
                    <a:cubicBezTo>
                      <a:pt x="1" y="879"/>
                      <a:pt x="255" y="1132"/>
                      <a:pt x="569" y="1132"/>
                    </a:cubicBezTo>
                    <a:lnTo>
                      <a:pt x="3965" y="1132"/>
                    </a:lnTo>
                    <a:cubicBezTo>
                      <a:pt x="4276" y="1132"/>
                      <a:pt x="4530" y="879"/>
                      <a:pt x="4530" y="565"/>
                    </a:cubicBezTo>
                    <a:cubicBezTo>
                      <a:pt x="4530" y="251"/>
                      <a:pt x="4276" y="0"/>
                      <a:pt x="39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</p:grpSp>
        <p:sp>
          <p:nvSpPr>
            <p:cNvPr id="1218" name="Google Shape;1218;p37"/>
            <p:cNvSpPr/>
            <p:nvPr/>
          </p:nvSpPr>
          <p:spPr>
            <a:xfrm>
              <a:off x="1889319" y="3964211"/>
              <a:ext cx="356475" cy="356401"/>
            </a:xfrm>
            <a:custGeom>
              <a:rect b="b" l="l" r="r" t="t"/>
              <a:pathLst>
                <a:path extrusionOk="0" h="19325" w="19329">
                  <a:moveTo>
                    <a:pt x="9062" y="1229"/>
                  </a:moveTo>
                  <a:lnTo>
                    <a:pt x="9062" y="4539"/>
                  </a:lnTo>
                  <a:cubicBezTo>
                    <a:pt x="8470" y="4557"/>
                    <a:pt x="7885" y="4602"/>
                    <a:pt x="7311" y="4674"/>
                  </a:cubicBezTo>
                  <a:cubicBezTo>
                    <a:pt x="7223" y="4339"/>
                    <a:pt x="7036" y="4037"/>
                    <a:pt x="6773" y="3811"/>
                  </a:cubicBezTo>
                  <a:cubicBezTo>
                    <a:pt x="7392" y="2428"/>
                    <a:pt x="8211" y="1513"/>
                    <a:pt x="9062" y="1229"/>
                  </a:cubicBezTo>
                  <a:close/>
                  <a:moveTo>
                    <a:pt x="10194" y="1226"/>
                  </a:moveTo>
                  <a:cubicBezTo>
                    <a:pt x="11278" y="1586"/>
                    <a:pt x="12272" y="2944"/>
                    <a:pt x="12912" y="4835"/>
                  </a:cubicBezTo>
                  <a:cubicBezTo>
                    <a:pt x="12015" y="4662"/>
                    <a:pt x="11106" y="4566"/>
                    <a:pt x="10194" y="4539"/>
                  </a:cubicBezTo>
                  <a:lnTo>
                    <a:pt x="10194" y="1226"/>
                  </a:lnTo>
                  <a:close/>
                  <a:moveTo>
                    <a:pt x="5665" y="4530"/>
                  </a:moveTo>
                  <a:cubicBezTo>
                    <a:pt x="6170" y="4530"/>
                    <a:pt x="6423" y="5139"/>
                    <a:pt x="6067" y="5496"/>
                  </a:cubicBezTo>
                  <a:cubicBezTo>
                    <a:pt x="5950" y="5611"/>
                    <a:pt x="5808" y="5663"/>
                    <a:pt x="5669" y="5663"/>
                  </a:cubicBezTo>
                  <a:cubicBezTo>
                    <a:pt x="5378" y="5663"/>
                    <a:pt x="5101" y="5438"/>
                    <a:pt x="5101" y="5097"/>
                  </a:cubicBezTo>
                  <a:cubicBezTo>
                    <a:pt x="5101" y="4783"/>
                    <a:pt x="5351" y="4530"/>
                    <a:pt x="5665" y="4530"/>
                  </a:cubicBezTo>
                  <a:close/>
                  <a:moveTo>
                    <a:pt x="6743" y="1643"/>
                  </a:moveTo>
                  <a:cubicBezTo>
                    <a:pt x="6363" y="2129"/>
                    <a:pt x="6019" y="2718"/>
                    <a:pt x="5717" y="3397"/>
                  </a:cubicBezTo>
                  <a:lnTo>
                    <a:pt x="5665" y="3397"/>
                  </a:lnTo>
                  <a:cubicBezTo>
                    <a:pt x="4578" y="3397"/>
                    <a:pt x="3769" y="4406"/>
                    <a:pt x="4008" y="5469"/>
                  </a:cubicBezTo>
                  <a:cubicBezTo>
                    <a:pt x="3075" y="5822"/>
                    <a:pt x="2277" y="6266"/>
                    <a:pt x="1646" y="6773"/>
                  </a:cubicBezTo>
                  <a:cubicBezTo>
                    <a:pt x="2507" y="4394"/>
                    <a:pt x="4373" y="2516"/>
                    <a:pt x="6743" y="1643"/>
                  </a:cubicBezTo>
                  <a:close/>
                  <a:moveTo>
                    <a:pt x="12510" y="1631"/>
                  </a:moveTo>
                  <a:lnTo>
                    <a:pt x="12510" y="1631"/>
                  </a:lnTo>
                  <a:cubicBezTo>
                    <a:pt x="14926" y="2500"/>
                    <a:pt x="16828" y="4403"/>
                    <a:pt x="17698" y="6818"/>
                  </a:cubicBezTo>
                  <a:cubicBezTo>
                    <a:pt x="17269" y="6483"/>
                    <a:pt x="16810" y="6196"/>
                    <a:pt x="16327" y="5955"/>
                  </a:cubicBezTo>
                  <a:cubicBezTo>
                    <a:pt x="15645" y="5614"/>
                    <a:pt x="14932" y="5342"/>
                    <a:pt x="14195" y="5136"/>
                  </a:cubicBezTo>
                  <a:cubicBezTo>
                    <a:pt x="13933" y="4203"/>
                    <a:pt x="13585" y="3349"/>
                    <a:pt x="13169" y="2612"/>
                  </a:cubicBezTo>
                  <a:cubicBezTo>
                    <a:pt x="12975" y="2268"/>
                    <a:pt x="12755" y="1942"/>
                    <a:pt x="12510" y="1631"/>
                  </a:cubicBezTo>
                  <a:close/>
                  <a:moveTo>
                    <a:pt x="4636" y="6444"/>
                  </a:moveTo>
                  <a:cubicBezTo>
                    <a:pt x="4684" y="6483"/>
                    <a:pt x="4738" y="6519"/>
                    <a:pt x="4793" y="6553"/>
                  </a:cubicBezTo>
                  <a:cubicBezTo>
                    <a:pt x="4651" y="7407"/>
                    <a:pt x="4566" y="8268"/>
                    <a:pt x="4542" y="9134"/>
                  </a:cubicBezTo>
                  <a:lnTo>
                    <a:pt x="1230" y="9134"/>
                  </a:lnTo>
                  <a:cubicBezTo>
                    <a:pt x="1568" y="8083"/>
                    <a:pt x="2821" y="7081"/>
                    <a:pt x="4636" y="6444"/>
                  </a:cubicBezTo>
                  <a:close/>
                  <a:moveTo>
                    <a:pt x="9062" y="5674"/>
                  </a:moveTo>
                  <a:lnTo>
                    <a:pt x="9062" y="9134"/>
                  </a:lnTo>
                  <a:lnTo>
                    <a:pt x="5674" y="9134"/>
                  </a:lnTo>
                  <a:cubicBezTo>
                    <a:pt x="5698" y="8343"/>
                    <a:pt x="5774" y="7558"/>
                    <a:pt x="5904" y="6776"/>
                  </a:cubicBezTo>
                  <a:lnTo>
                    <a:pt x="5904" y="6779"/>
                  </a:lnTo>
                  <a:cubicBezTo>
                    <a:pt x="6462" y="6698"/>
                    <a:pt x="6949" y="6344"/>
                    <a:pt x="7196" y="5834"/>
                  </a:cubicBezTo>
                  <a:cubicBezTo>
                    <a:pt x="7815" y="5746"/>
                    <a:pt x="8437" y="5692"/>
                    <a:pt x="9062" y="5674"/>
                  </a:cubicBezTo>
                  <a:close/>
                  <a:moveTo>
                    <a:pt x="10194" y="5671"/>
                  </a:moveTo>
                  <a:cubicBezTo>
                    <a:pt x="11227" y="5701"/>
                    <a:pt x="12257" y="5834"/>
                    <a:pt x="13265" y="6063"/>
                  </a:cubicBezTo>
                  <a:cubicBezTo>
                    <a:pt x="13422" y="6743"/>
                    <a:pt x="13534" y="7431"/>
                    <a:pt x="13597" y="8126"/>
                  </a:cubicBezTo>
                  <a:cubicBezTo>
                    <a:pt x="13144" y="8310"/>
                    <a:pt x="12794" y="8675"/>
                    <a:pt x="12631" y="9134"/>
                  </a:cubicBezTo>
                  <a:lnTo>
                    <a:pt x="10194" y="9134"/>
                  </a:lnTo>
                  <a:lnTo>
                    <a:pt x="10194" y="5671"/>
                  </a:lnTo>
                  <a:close/>
                  <a:moveTo>
                    <a:pt x="14497" y="6417"/>
                  </a:moveTo>
                  <a:cubicBezTo>
                    <a:pt x="14950" y="6571"/>
                    <a:pt x="15391" y="6752"/>
                    <a:pt x="15817" y="6966"/>
                  </a:cubicBezTo>
                  <a:cubicBezTo>
                    <a:pt x="17037" y="7585"/>
                    <a:pt x="17837" y="8352"/>
                    <a:pt x="18099" y="9137"/>
                  </a:cubicBezTo>
                  <a:lnTo>
                    <a:pt x="15835" y="9134"/>
                  </a:lnTo>
                  <a:cubicBezTo>
                    <a:pt x="15654" y="8627"/>
                    <a:pt x="15243" y="8234"/>
                    <a:pt x="14730" y="8077"/>
                  </a:cubicBezTo>
                  <a:cubicBezTo>
                    <a:pt x="14678" y="7519"/>
                    <a:pt x="14603" y="6966"/>
                    <a:pt x="14497" y="6417"/>
                  </a:cubicBezTo>
                  <a:close/>
                  <a:moveTo>
                    <a:pt x="14241" y="9137"/>
                  </a:moveTo>
                  <a:cubicBezTo>
                    <a:pt x="14555" y="9137"/>
                    <a:pt x="14808" y="9391"/>
                    <a:pt x="14808" y="9702"/>
                  </a:cubicBezTo>
                  <a:cubicBezTo>
                    <a:pt x="14808" y="10016"/>
                    <a:pt x="14555" y="10270"/>
                    <a:pt x="14241" y="10270"/>
                  </a:cubicBezTo>
                  <a:lnTo>
                    <a:pt x="14241" y="10267"/>
                  </a:lnTo>
                  <a:lnTo>
                    <a:pt x="14204" y="10267"/>
                  </a:lnTo>
                  <a:cubicBezTo>
                    <a:pt x="13902" y="10251"/>
                    <a:pt x="13667" y="10004"/>
                    <a:pt x="13667" y="9702"/>
                  </a:cubicBezTo>
                  <a:cubicBezTo>
                    <a:pt x="13667" y="9403"/>
                    <a:pt x="13899" y="9155"/>
                    <a:pt x="14195" y="9137"/>
                  </a:cubicBezTo>
                  <a:close/>
                  <a:moveTo>
                    <a:pt x="18099" y="10270"/>
                  </a:moveTo>
                  <a:cubicBezTo>
                    <a:pt x="17861" y="10967"/>
                    <a:pt x="17194" y="11643"/>
                    <a:pt x="16161" y="12217"/>
                  </a:cubicBezTo>
                  <a:cubicBezTo>
                    <a:pt x="15632" y="12504"/>
                    <a:pt x="15080" y="12742"/>
                    <a:pt x="14506" y="12930"/>
                  </a:cubicBezTo>
                  <a:cubicBezTo>
                    <a:pt x="14606" y="12407"/>
                    <a:pt x="14678" y="11873"/>
                    <a:pt x="14730" y="11323"/>
                  </a:cubicBezTo>
                  <a:lnTo>
                    <a:pt x="14730" y="11326"/>
                  </a:lnTo>
                  <a:cubicBezTo>
                    <a:pt x="15243" y="11166"/>
                    <a:pt x="15654" y="10774"/>
                    <a:pt x="15835" y="10270"/>
                  </a:cubicBezTo>
                  <a:close/>
                  <a:moveTo>
                    <a:pt x="4542" y="10267"/>
                  </a:moveTo>
                  <a:cubicBezTo>
                    <a:pt x="4566" y="11163"/>
                    <a:pt x="4660" y="12060"/>
                    <a:pt x="4820" y="12945"/>
                  </a:cubicBezTo>
                  <a:cubicBezTo>
                    <a:pt x="2927" y="12320"/>
                    <a:pt x="1583" y="11351"/>
                    <a:pt x="1230" y="10267"/>
                  </a:cubicBezTo>
                  <a:close/>
                  <a:moveTo>
                    <a:pt x="9062" y="10267"/>
                  </a:moveTo>
                  <a:lnTo>
                    <a:pt x="9062" y="12628"/>
                  </a:lnTo>
                  <a:cubicBezTo>
                    <a:pt x="8603" y="12791"/>
                    <a:pt x="8238" y="13141"/>
                    <a:pt x="8054" y="13594"/>
                  </a:cubicBezTo>
                  <a:cubicBezTo>
                    <a:pt x="7377" y="13534"/>
                    <a:pt x="6707" y="13428"/>
                    <a:pt x="6046" y="13280"/>
                  </a:cubicBezTo>
                  <a:cubicBezTo>
                    <a:pt x="5828" y="12290"/>
                    <a:pt x="5702" y="11281"/>
                    <a:pt x="5674" y="10267"/>
                  </a:cubicBezTo>
                  <a:close/>
                  <a:moveTo>
                    <a:pt x="12631" y="10267"/>
                  </a:moveTo>
                  <a:cubicBezTo>
                    <a:pt x="12794" y="10725"/>
                    <a:pt x="13144" y="11091"/>
                    <a:pt x="13597" y="11275"/>
                  </a:cubicBezTo>
                  <a:cubicBezTo>
                    <a:pt x="13534" y="11945"/>
                    <a:pt x="13431" y="12613"/>
                    <a:pt x="13280" y="13268"/>
                  </a:cubicBezTo>
                  <a:cubicBezTo>
                    <a:pt x="12595" y="13422"/>
                    <a:pt x="11900" y="13531"/>
                    <a:pt x="11203" y="13594"/>
                  </a:cubicBezTo>
                  <a:cubicBezTo>
                    <a:pt x="11019" y="13141"/>
                    <a:pt x="10653" y="12791"/>
                    <a:pt x="10194" y="12628"/>
                  </a:cubicBezTo>
                  <a:lnTo>
                    <a:pt x="10194" y="10267"/>
                  </a:lnTo>
                  <a:close/>
                  <a:moveTo>
                    <a:pt x="9627" y="13678"/>
                  </a:moveTo>
                  <a:cubicBezTo>
                    <a:pt x="9923" y="13678"/>
                    <a:pt x="10170" y="13905"/>
                    <a:pt x="10191" y="14201"/>
                  </a:cubicBezTo>
                  <a:lnTo>
                    <a:pt x="10191" y="14231"/>
                  </a:lnTo>
                  <a:cubicBezTo>
                    <a:pt x="10191" y="14231"/>
                    <a:pt x="10191" y="14234"/>
                    <a:pt x="10191" y="14237"/>
                  </a:cubicBezTo>
                  <a:cubicBezTo>
                    <a:pt x="10188" y="14545"/>
                    <a:pt x="9938" y="14793"/>
                    <a:pt x="9630" y="14796"/>
                  </a:cubicBezTo>
                  <a:cubicBezTo>
                    <a:pt x="9319" y="14796"/>
                    <a:pt x="9065" y="14545"/>
                    <a:pt x="9062" y="14237"/>
                  </a:cubicBezTo>
                  <a:lnTo>
                    <a:pt x="9062" y="14231"/>
                  </a:lnTo>
                  <a:lnTo>
                    <a:pt x="9062" y="14201"/>
                  </a:lnTo>
                  <a:cubicBezTo>
                    <a:pt x="9083" y="13905"/>
                    <a:pt x="9331" y="13678"/>
                    <a:pt x="9627" y="13678"/>
                  </a:cubicBezTo>
                  <a:close/>
                  <a:moveTo>
                    <a:pt x="1640" y="12579"/>
                  </a:moveTo>
                  <a:lnTo>
                    <a:pt x="1640" y="12579"/>
                  </a:lnTo>
                  <a:cubicBezTo>
                    <a:pt x="1936" y="12812"/>
                    <a:pt x="2250" y="13020"/>
                    <a:pt x="2579" y="13204"/>
                  </a:cubicBezTo>
                  <a:cubicBezTo>
                    <a:pt x="3313" y="13615"/>
                    <a:pt x="4168" y="13953"/>
                    <a:pt x="5110" y="14213"/>
                  </a:cubicBezTo>
                  <a:cubicBezTo>
                    <a:pt x="5496" y="15620"/>
                    <a:pt x="6061" y="16813"/>
                    <a:pt x="6752" y="17691"/>
                  </a:cubicBezTo>
                  <a:cubicBezTo>
                    <a:pt x="4373" y="16828"/>
                    <a:pt x="2501" y="14956"/>
                    <a:pt x="1640" y="12579"/>
                  </a:cubicBezTo>
                  <a:close/>
                  <a:moveTo>
                    <a:pt x="17698" y="12555"/>
                  </a:moveTo>
                  <a:cubicBezTo>
                    <a:pt x="16837" y="14938"/>
                    <a:pt x="14932" y="16831"/>
                    <a:pt x="12535" y="17691"/>
                  </a:cubicBezTo>
                  <a:cubicBezTo>
                    <a:pt x="12770" y="17395"/>
                    <a:pt x="12981" y="17081"/>
                    <a:pt x="13169" y="16752"/>
                  </a:cubicBezTo>
                  <a:cubicBezTo>
                    <a:pt x="13594" y="16013"/>
                    <a:pt x="13945" y="15149"/>
                    <a:pt x="14213" y="14201"/>
                  </a:cubicBezTo>
                  <a:cubicBezTo>
                    <a:pt x="15140" y="13944"/>
                    <a:pt x="15986" y="13609"/>
                    <a:pt x="16713" y="13204"/>
                  </a:cubicBezTo>
                  <a:cubicBezTo>
                    <a:pt x="17058" y="13014"/>
                    <a:pt x="17387" y="12797"/>
                    <a:pt x="17698" y="12555"/>
                  </a:cubicBezTo>
                  <a:close/>
                  <a:moveTo>
                    <a:pt x="6381" y="14503"/>
                  </a:moveTo>
                  <a:cubicBezTo>
                    <a:pt x="6906" y="14602"/>
                    <a:pt x="7450" y="14678"/>
                    <a:pt x="8005" y="14726"/>
                  </a:cubicBezTo>
                  <a:cubicBezTo>
                    <a:pt x="8162" y="15240"/>
                    <a:pt x="8555" y="15650"/>
                    <a:pt x="9062" y="15831"/>
                  </a:cubicBezTo>
                  <a:lnTo>
                    <a:pt x="9062" y="18096"/>
                  </a:lnTo>
                  <a:cubicBezTo>
                    <a:pt x="8286" y="17833"/>
                    <a:pt x="7531" y="17048"/>
                    <a:pt x="6933" y="15853"/>
                  </a:cubicBezTo>
                  <a:cubicBezTo>
                    <a:pt x="6716" y="15415"/>
                    <a:pt x="6532" y="14965"/>
                    <a:pt x="6381" y="14503"/>
                  </a:cubicBezTo>
                  <a:close/>
                  <a:moveTo>
                    <a:pt x="12933" y="14497"/>
                  </a:moveTo>
                  <a:cubicBezTo>
                    <a:pt x="12740" y="15083"/>
                    <a:pt x="12486" y="15650"/>
                    <a:pt x="12184" y="16188"/>
                  </a:cubicBezTo>
                  <a:cubicBezTo>
                    <a:pt x="11595" y="17211"/>
                    <a:pt x="10904" y="17869"/>
                    <a:pt x="10194" y="18099"/>
                  </a:cubicBezTo>
                  <a:lnTo>
                    <a:pt x="10194" y="15831"/>
                  </a:lnTo>
                  <a:cubicBezTo>
                    <a:pt x="10702" y="15650"/>
                    <a:pt x="11094" y="15240"/>
                    <a:pt x="11251" y="14726"/>
                  </a:cubicBezTo>
                  <a:cubicBezTo>
                    <a:pt x="11828" y="14675"/>
                    <a:pt x="12390" y="14596"/>
                    <a:pt x="12933" y="14497"/>
                  </a:cubicBezTo>
                  <a:close/>
                  <a:moveTo>
                    <a:pt x="9630" y="0"/>
                  </a:moveTo>
                  <a:cubicBezTo>
                    <a:pt x="7063" y="0"/>
                    <a:pt x="4645" y="1015"/>
                    <a:pt x="2821" y="2860"/>
                  </a:cubicBezTo>
                  <a:cubicBezTo>
                    <a:pt x="1012" y="4678"/>
                    <a:pt x="1" y="7138"/>
                    <a:pt x="4" y="9702"/>
                  </a:cubicBezTo>
                  <a:cubicBezTo>
                    <a:pt x="4" y="15016"/>
                    <a:pt x="4313" y="19325"/>
                    <a:pt x="9630" y="19325"/>
                  </a:cubicBezTo>
                  <a:cubicBezTo>
                    <a:pt x="9634" y="19325"/>
                    <a:pt x="9637" y="19325"/>
                    <a:pt x="9641" y="19325"/>
                  </a:cubicBezTo>
                  <a:cubicBezTo>
                    <a:pt x="12198" y="19325"/>
                    <a:pt x="14654" y="18314"/>
                    <a:pt x="16469" y="16508"/>
                  </a:cubicBezTo>
                  <a:cubicBezTo>
                    <a:pt x="18314" y="14687"/>
                    <a:pt x="19328" y="12268"/>
                    <a:pt x="19328" y="9702"/>
                  </a:cubicBezTo>
                  <a:cubicBezTo>
                    <a:pt x="19328" y="8407"/>
                    <a:pt x="19069" y="7129"/>
                    <a:pt x="18558" y="5940"/>
                  </a:cubicBezTo>
                  <a:cubicBezTo>
                    <a:pt x="18066" y="4789"/>
                    <a:pt x="17360" y="3741"/>
                    <a:pt x="16472" y="2857"/>
                  </a:cubicBezTo>
                  <a:cubicBezTo>
                    <a:pt x="15587" y="1969"/>
                    <a:pt x="14539" y="1263"/>
                    <a:pt x="13389" y="770"/>
                  </a:cubicBezTo>
                  <a:cubicBezTo>
                    <a:pt x="12199" y="260"/>
                    <a:pt x="10922" y="0"/>
                    <a:pt x="9630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grpSp>
          <p:nvGrpSpPr>
            <p:cNvPr id="1219" name="Google Shape;1219;p37"/>
            <p:cNvGrpSpPr/>
            <p:nvPr/>
          </p:nvGrpSpPr>
          <p:grpSpPr>
            <a:xfrm>
              <a:off x="1882337" y="3173076"/>
              <a:ext cx="370436" cy="356420"/>
              <a:chOff x="2077575" y="2615925"/>
              <a:chExt cx="502150" cy="483150"/>
            </a:xfrm>
          </p:grpSpPr>
          <p:sp>
            <p:nvSpPr>
              <p:cNvPr id="1220" name="Google Shape;1220;p37"/>
              <p:cNvSpPr/>
              <p:nvPr/>
            </p:nvSpPr>
            <p:spPr>
              <a:xfrm>
                <a:off x="2213375" y="2817500"/>
                <a:ext cx="151225" cy="148400"/>
              </a:xfrm>
              <a:custGeom>
                <a:rect b="b" l="l" r="r" t="t"/>
                <a:pathLst>
                  <a:path extrusionOk="0" h="5936" w="6049">
                    <a:moveTo>
                      <a:pt x="5426" y="0"/>
                    </a:moveTo>
                    <a:cubicBezTo>
                      <a:pt x="5281" y="0"/>
                      <a:pt x="5136" y="56"/>
                      <a:pt x="5025" y="166"/>
                    </a:cubicBezTo>
                    <a:lnTo>
                      <a:pt x="4557" y="634"/>
                    </a:lnTo>
                    <a:cubicBezTo>
                      <a:pt x="4322" y="522"/>
                      <a:pt x="4072" y="468"/>
                      <a:pt x="3825" y="468"/>
                    </a:cubicBezTo>
                    <a:cubicBezTo>
                      <a:pt x="3288" y="468"/>
                      <a:pt x="2764" y="723"/>
                      <a:pt x="2437" y="1186"/>
                    </a:cubicBezTo>
                    <a:cubicBezTo>
                      <a:pt x="1957" y="1863"/>
                      <a:pt x="2038" y="2784"/>
                      <a:pt x="2624" y="3369"/>
                    </a:cubicBezTo>
                    <a:cubicBezTo>
                      <a:pt x="2980" y="3726"/>
                      <a:pt x="2727" y="4336"/>
                      <a:pt x="2223" y="4336"/>
                    </a:cubicBezTo>
                    <a:cubicBezTo>
                      <a:pt x="1718" y="4336"/>
                      <a:pt x="1468" y="3726"/>
                      <a:pt x="1824" y="3369"/>
                    </a:cubicBezTo>
                    <a:cubicBezTo>
                      <a:pt x="2044" y="3149"/>
                      <a:pt x="2044" y="2790"/>
                      <a:pt x="1824" y="2569"/>
                    </a:cubicBezTo>
                    <a:cubicBezTo>
                      <a:pt x="1714" y="2458"/>
                      <a:pt x="1569" y="2402"/>
                      <a:pt x="1424" y="2402"/>
                    </a:cubicBezTo>
                    <a:cubicBezTo>
                      <a:pt x="1279" y="2402"/>
                      <a:pt x="1134" y="2458"/>
                      <a:pt x="1024" y="2569"/>
                    </a:cubicBezTo>
                    <a:cubicBezTo>
                      <a:pt x="514" y="3077"/>
                      <a:pt x="381" y="3853"/>
                      <a:pt x="692" y="4502"/>
                    </a:cubicBezTo>
                    <a:lnTo>
                      <a:pt x="221" y="4970"/>
                    </a:lnTo>
                    <a:cubicBezTo>
                      <a:pt x="0" y="5190"/>
                      <a:pt x="0" y="5549"/>
                      <a:pt x="221" y="5770"/>
                    </a:cubicBezTo>
                    <a:cubicBezTo>
                      <a:pt x="332" y="5880"/>
                      <a:pt x="477" y="5935"/>
                      <a:pt x="622" y="5935"/>
                    </a:cubicBezTo>
                    <a:cubicBezTo>
                      <a:pt x="767" y="5935"/>
                      <a:pt x="912" y="5880"/>
                      <a:pt x="1024" y="5770"/>
                    </a:cubicBezTo>
                    <a:lnTo>
                      <a:pt x="1492" y="5302"/>
                    </a:lnTo>
                    <a:cubicBezTo>
                      <a:pt x="1726" y="5414"/>
                      <a:pt x="1975" y="5467"/>
                      <a:pt x="2220" y="5467"/>
                    </a:cubicBezTo>
                    <a:cubicBezTo>
                      <a:pt x="2758" y="5467"/>
                      <a:pt x="3281" y="5211"/>
                      <a:pt x="3608" y="4749"/>
                    </a:cubicBezTo>
                    <a:cubicBezTo>
                      <a:pt x="4089" y="4073"/>
                      <a:pt x="4010" y="3152"/>
                      <a:pt x="3424" y="2569"/>
                    </a:cubicBezTo>
                    <a:cubicBezTo>
                      <a:pt x="3068" y="2210"/>
                      <a:pt x="3322" y="1600"/>
                      <a:pt x="3826" y="1600"/>
                    </a:cubicBezTo>
                    <a:cubicBezTo>
                      <a:pt x="4330" y="1600"/>
                      <a:pt x="4581" y="2210"/>
                      <a:pt x="4224" y="2569"/>
                    </a:cubicBezTo>
                    <a:cubicBezTo>
                      <a:pt x="4004" y="2790"/>
                      <a:pt x="4004" y="3146"/>
                      <a:pt x="4224" y="3369"/>
                    </a:cubicBezTo>
                    <a:cubicBezTo>
                      <a:pt x="4335" y="3480"/>
                      <a:pt x="4480" y="3535"/>
                      <a:pt x="4624" y="3535"/>
                    </a:cubicBezTo>
                    <a:cubicBezTo>
                      <a:pt x="4769" y="3535"/>
                      <a:pt x="4914" y="3480"/>
                      <a:pt x="5025" y="3369"/>
                    </a:cubicBezTo>
                    <a:cubicBezTo>
                      <a:pt x="5535" y="2859"/>
                      <a:pt x="5668" y="2086"/>
                      <a:pt x="5360" y="1434"/>
                    </a:cubicBezTo>
                    <a:lnTo>
                      <a:pt x="5828" y="966"/>
                    </a:lnTo>
                    <a:cubicBezTo>
                      <a:pt x="6048" y="745"/>
                      <a:pt x="6048" y="386"/>
                      <a:pt x="5828" y="166"/>
                    </a:cubicBezTo>
                    <a:cubicBezTo>
                      <a:pt x="5716" y="56"/>
                      <a:pt x="5571" y="0"/>
                      <a:pt x="54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221" name="Google Shape;1221;p37"/>
              <p:cNvSpPr/>
              <p:nvPr/>
            </p:nvSpPr>
            <p:spPr>
              <a:xfrm>
                <a:off x="2333550" y="2737450"/>
                <a:ext cx="51050" cy="48325"/>
              </a:xfrm>
              <a:custGeom>
                <a:rect b="b" l="l" r="r" t="t"/>
                <a:pathLst>
                  <a:path extrusionOk="0" h="1933" w="2042">
                    <a:moveTo>
                      <a:pt x="619" y="1"/>
                    </a:moveTo>
                    <a:cubicBezTo>
                      <a:pt x="475" y="1"/>
                      <a:pt x="330" y="56"/>
                      <a:pt x="221" y="167"/>
                    </a:cubicBezTo>
                    <a:cubicBezTo>
                      <a:pt x="0" y="388"/>
                      <a:pt x="0" y="747"/>
                      <a:pt x="221" y="967"/>
                    </a:cubicBezTo>
                    <a:lnTo>
                      <a:pt x="1021" y="1767"/>
                    </a:lnTo>
                    <a:cubicBezTo>
                      <a:pt x="1131" y="1878"/>
                      <a:pt x="1276" y="1933"/>
                      <a:pt x="1421" y="1933"/>
                    </a:cubicBezTo>
                    <a:cubicBezTo>
                      <a:pt x="1566" y="1933"/>
                      <a:pt x="1711" y="1878"/>
                      <a:pt x="1821" y="1767"/>
                    </a:cubicBezTo>
                    <a:cubicBezTo>
                      <a:pt x="2041" y="1547"/>
                      <a:pt x="2041" y="1188"/>
                      <a:pt x="1821" y="967"/>
                    </a:cubicBezTo>
                    <a:lnTo>
                      <a:pt x="1021" y="167"/>
                    </a:lnTo>
                    <a:cubicBezTo>
                      <a:pt x="910" y="57"/>
                      <a:pt x="765" y="1"/>
                      <a:pt x="6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222" name="Google Shape;1222;p37"/>
              <p:cNvSpPr/>
              <p:nvPr/>
            </p:nvSpPr>
            <p:spPr>
              <a:xfrm>
                <a:off x="2393550" y="2797500"/>
                <a:ext cx="51125" cy="48375"/>
              </a:xfrm>
              <a:custGeom>
                <a:rect b="b" l="l" r="r" t="t"/>
                <a:pathLst>
                  <a:path extrusionOk="0" h="1935" w="2045">
                    <a:moveTo>
                      <a:pt x="621" y="0"/>
                    </a:moveTo>
                    <a:cubicBezTo>
                      <a:pt x="476" y="0"/>
                      <a:pt x="331" y="55"/>
                      <a:pt x="221" y="166"/>
                    </a:cubicBezTo>
                    <a:cubicBezTo>
                      <a:pt x="1" y="386"/>
                      <a:pt x="1" y="745"/>
                      <a:pt x="221" y="966"/>
                    </a:cubicBezTo>
                    <a:lnTo>
                      <a:pt x="1021" y="1769"/>
                    </a:lnTo>
                    <a:cubicBezTo>
                      <a:pt x="1131" y="1879"/>
                      <a:pt x="1276" y="1934"/>
                      <a:pt x="1421" y="1934"/>
                    </a:cubicBezTo>
                    <a:cubicBezTo>
                      <a:pt x="1566" y="1934"/>
                      <a:pt x="1711" y="1879"/>
                      <a:pt x="1821" y="1769"/>
                    </a:cubicBezTo>
                    <a:cubicBezTo>
                      <a:pt x="2045" y="1545"/>
                      <a:pt x="2042" y="1189"/>
                      <a:pt x="1821" y="966"/>
                    </a:cubicBezTo>
                    <a:lnTo>
                      <a:pt x="1021" y="166"/>
                    </a:lnTo>
                    <a:cubicBezTo>
                      <a:pt x="911" y="55"/>
                      <a:pt x="766" y="0"/>
                      <a:pt x="6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223" name="Google Shape;1223;p37"/>
              <p:cNvSpPr/>
              <p:nvPr/>
            </p:nvSpPr>
            <p:spPr>
              <a:xfrm>
                <a:off x="2077575" y="2615925"/>
                <a:ext cx="502150" cy="483150"/>
              </a:xfrm>
              <a:custGeom>
                <a:rect b="b" l="l" r="r" t="t"/>
                <a:pathLst>
                  <a:path extrusionOk="0" h="19326" w="20086">
                    <a:moveTo>
                      <a:pt x="14865" y="4061"/>
                    </a:moveTo>
                    <a:cubicBezTo>
                      <a:pt x="14901" y="4061"/>
                      <a:pt x="14937" y="4064"/>
                      <a:pt x="14974" y="4071"/>
                    </a:cubicBezTo>
                    <a:cubicBezTo>
                      <a:pt x="15239" y="4125"/>
                      <a:pt x="15430" y="4358"/>
                      <a:pt x="15430" y="4627"/>
                    </a:cubicBezTo>
                    <a:cubicBezTo>
                      <a:pt x="15430" y="4778"/>
                      <a:pt x="15369" y="4922"/>
                      <a:pt x="15264" y="5028"/>
                    </a:cubicBezTo>
                    <a:cubicBezTo>
                      <a:pt x="15153" y="5137"/>
                      <a:pt x="15008" y="5194"/>
                      <a:pt x="14862" y="5194"/>
                    </a:cubicBezTo>
                    <a:cubicBezTo>
                      <a:pt x="14753" y="5194"/>
                      <a:pt x="14643" y="5162"/>
                      <a:pt x="14548" y="5098"/>
                    </a:cubicBezTo>
                    <a:cubicBezTo>
                      <a:pt x="14324" y="4947"/>
                      <a:pt x="14237" y="4660"/>
                      <a:pt x="14340" y="4409"/>
                    </a:cubicBezTo>
                    <a:cubicBezTo>
                      <a:pt x="14428" y="4195"/>
                      <a:pt x="14638" y="4061"/>
                      <a:pt x="14865" y="4061"/>
                    </a:cubicBezTo>
                    <a:close/>
                    <a:moveTo>
                      <a:pt x="13258" y="1136"/>
                    </a:moveTo>
                    <a:cubicBezTo>
                      <a:pt x="14386" y="1136"/>
                      <a:pt x="15514" y="1507"/>
                      <a:pt x="16441" y="2247"/>
                    </a:cubicBezTo>
                    <a:lnTo>
                      <a:pt x="15593" y="3096"/>
                    </a:lnTo>
                    <a:cubicBezTo>
                      <a:pt x="15349" y="2979"/>
                      <a:pt x="15100" y="2926"/>
                      <a:pt x="14858" y="2926"/>
                    </a:cubicBezTo>
                    <a:cubicBezTo>
                      <a:pt x="13865" y="2926"/>
                      <a:pt x="12999" y="3824"/>
                      <a:pt x="13186" y="4916"/>
                    </a:cubicBezTo>
                    <a:cubicBezTo>
                      <a:pt x="13295" y="5541"/>
                      <a:pt x="13742" y="6055"/>
                      <a:pt x="14346" y="6248"/>
                    </a:cubicBezTo>
                    <a:cubicBezTo>
                      <a:pt x="14514" y="6301"/>
                      <a:pt x="14688" y="6327"/>
                      <a:pt x="14859" y="6327"/>
                    </a:cubicBezTo>
                    <a:cubicBezTo>
                      <a:pt x="15304" y="6327"/>
                      <a:pt x="15739" y="6153"/>
                      <a:pt x="16064" y="5828"/>
                    </a:cubicBezTo>
                    <a:cubicBezTo>
                      <a:pt x="16571" y="5321"/>
                      <a:pt x="16704" y="4545"/>
                      <a:pt x="16396" y="3896"/>
                    </a:cubicBezTo>
                    <a:lnTo>
                      <a:pt x="17241" y="3050"/>
                    </a:lnTo>
                    <a:lnTo>
                      <a:pt x="17241" y="3050"/>
                    </a:lnTo>
                    <a:cubicBezTo>
                      <a:pt x="18842" y="5046"/>
                      <a:pt x="18715" y="7981"/>
                      <a:pt x="16864" y="9832"/>
                    </a:cubicBezTo>
                    <a:lnTo>
                      <a:pt x="16462" y="10231"/>
                    </a:lnTo>
                    <a:lnTo>
                      <a:pt x="16064" y="9832"/>
                    </a:lnTo>
                    <a:cubicBezTo>
                      <a:pt x="15952" y="9722"/>
                      <a:pt x="15806" y="9666"/>
                      <a:pt x="15661" y="9666"/>
                    </a:cubicBezTo>
                    <a:cubicBezTo>
                      <a:pt x="15516" y="9666"/>
                      <a:pt x="15372" y="9721"/>
                      <a:pt x="15261" y="9832"/>
                    </a:cubicBezTo>
                    <a:cubicBezTo>
                      <a:pt x="15040" y="10053"/>
                      <a:pt x="15040" y="10412"/>
                      <a:pt x="15261" y="10632"/>
                    </a:cubicBezTo>
                    <a:lnTo>
                      <a:pt x="15662" y="11034"/>
                    </a:lnTo>
                    <a:lnTo>
                      <a:pt x="8666" y="18027"/>
                    </a:lnTo>
                    <a:cubicBezTo>
                      <a:pt x="8556" y="18137"/>
                      <a:pt x="8411" y="18192"/>
                      <a:pt x="8266" y="18192"/>
                    </a:cubicBezTo>
                    <a:cubicBezTo>
                      <a:pt x="8121" y="18192"/>
                      <a:pt x="7976" y="18137"/>
                      <a:pt x="7866" y="18027"/>
                    </a:cubicBezTo>
                    <a:lnTo>
                      <a:pt x="1462" y="11623"/>
                    </a:lnTo>
                    <a:cubicBezTo>
                      <a:pt x="1241" y="11402"/>
                      <a:pt x="1241" y="11043"/>
                      <a:pt x="1462" y="10822"/>
                    </a:cubicBezTo>
                    <a:lnTo>
                      <a:pt x="8458" y="3826"/>
                    </a:lnTo>
                    <a:lnTo>
                      <a:pt x="8856" y="4228"/>
                    </a:lnTo>
                    <a:cubicBezTo>
                      <a:pt x="8966" y="4338"/>
                      <a:pt x="9111" y="4393"/>
                      <a:pt x="9256" y="4393"/>
                    </a:cubicBezTo>
                    <a:cubicBezTo>
                      <a:pt x="9401" y="4393"/>
                      <a:pt x="9546" y="4338"/>
                      <a:pt x="9656" y="4228"/>
                    </a:cubicBezTo>
                    <a:cubicBezTo>
                      <a:pt x="9880" y="4005"/>
                      <a:pt x="9877" y="3648"/>
                      <a:pt x="9656" y="3425"/>
                    </a:cubicBezTo>
                    <a:lnTo>
                      <a:pt x="9258" y="3026"/>
                    </a:lnTo>
                    <a:lnTo>
                      <a:pt x="9656" y="2625"/>
                    </a:lnTo>
                    <a:cubicBezTo>
                      <a:pt x="10649" y="1632"/>
                      <a:pt x="11954" y="1136"/>
                      <a:pt x="13258" y="1136"/>
                    </a:cubicBezTo>
                    <a:close/>
                    <a:moveTo>
                      <a:pt x="13261" y="1"/>
                    </a:moveTo>
                    <a:cubicBezTo>
                      <a:pt x="11661" y="1"/>
                      <a:pt x="10066" y="615"/>
                      <a:pt x="8856" y="1825"/>
                    </a:cubicBezTo>
                    <a:lnTo>
                      <a:pt x="8056" y="2625"/>
                    </a:lnTo>
                    <a:lnTo>
                      <a:pt x="661" y="10019"/>
                    </a:lnTo>
                    <a:cubicBezTo>
                      <a:pt x="0" y="10684"/>
                      <a:pt x="0" y="11759"/>
                      <a:pt x="661" y="12423"/>
                    </a:cubicBezTo>
                    <a:lnTo>
                      <a:pt x="7066" y="18827"/>
                    </a:lnTo>
                    <a:cubicBezTo>
                      <a:pt x="7398" y="19159"/>
                      <a:pt x="7833" y="19325"/>
                      <a:pt x="8267" y="19325"/>
                    </a:cubicBezTo>
                    <a:cubicBezTo>
                      <a:pt x="8702" y="19325"/>
                      <a:pt x="9137" y="19159"/>
                      <a:pt x="9469" y="18827"/>
                    </a:cubicBezTo>
                    <a:lnTo>
                      <a:pt x="17664" y="10632"/>
                    </a:lnTo>
                    <a:cubicBezTo>
                      <a:pt x="19956" y="8337"/>
                      <a:pt x="20086" y="4687"/>
                      <a:pt x="18044" y="2244"/>
                    </a:cubicBezTo>
                    <a:lnTo>
                      <a:pt x="19264" y="1024"/>
                    </a:lnTo>
                    <a:cubicBezTo>
                      <a:pt x="19485" y="804"/>
                      <a:pt x="19485" y="445"/>
                      <a:pt x="19264" y="224"/>
                    </a:cubicBezTo>
                    <a:cubicBezTo>
                      <a:pt x="19154" y="114"/>
                      <a:pt x="19009" y="59"/>
                      <a:pt x="18864" y="59"/>
                    </a:cubicBezTo>
                    <a:cubicBezTo>
                      <a:pt x="18719" y="59"/>
                      <a:pt x="18574" y="114"/>
                      <a:pt x="18464" y="224"/>
                    </a:cubicBezTo>
                    <a:lnTo>
                      <a:pt x="17244" y="1444"/>
                    </a:lnTo>
                    <a:cubicBezTo>
                      <a:pt x="16086" y="478"/>
                      <a:pt x="14671" y="1"/>
                      <a:pt x="132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7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8" name="Google Shape;1228;p38"/>
          <p:cNvGrpSpPr/>
          <p:nvPr/>
        </p:nvGrpSpPr>
        <p:grpSpPr>
          <a:xfrm>
            <a:off x="2874850" y="3825738"/>
            <a:ext cx="2250300" cy="399300"/>
            <a:chOff x="2874850" y="3825738"/>
            <a:chExt cx="2250300" cy="399300"/>
          </a:xfrm>
        </p:grpSpPr>
        <p:sp>
          <p:nvSpPr>
            <p:cNvPr id="1229" name="Google Shape;1229;p38"/>
            <p:cNvSpPr/>
            <p:nvPr/>
          </p:nvSpPr>
          <p:spPr>
            <a:xfrm>
              <a:off x="2874850" y="3825738"/>
              <a:ext cx="2250300" cy="399300"/>
            </a:xfrm>
            <a:prstGeom prst="roundRect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30" name="Google Shape;1230;p38"/>
            <p:cNvSpPr/>
            <p:nvPr/>
          </p:nvSpPr>
          <p:spPr>
            <a:xfrm>
              <a:off x="4265825" y="3882363"/>
              <a:ext cx="762300" cy="284700"/>
            </a:xfrm>
            <a:prstGeom prst="roundRect">
              <a:avLst>
                <a:gd fmla="val 50000" name="adj"/>
              </a:avLst>
            </a:pr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75</a:t>
              </a: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%</a:t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231" name="Google Shape;1231;p38"/>
          <p:cNvGrpSpPr/>
          <p:nvPr/>
        </p:nvGrpSpPr>
        <p:grpSpPr>
          <a:xfrm>
            <a:off x="2801375" y="1844250"/>
            <a:ext cx="2323800" cy="399300"/>
            <a:chOff x="2801375" y="1844250"/>
            <a:chExt cx="2323800" cy="399300"/>
          </a:xfrm>
        </p:grpSpPr>
        <p:sp>
          <p:nvSpPr>
            <p:cNvPr id="1232" name="Google Shape;1232;p38"/>
            <p:cNvSpPr/>
            <p:nvPr/>
          </p:nvSpPr>
          <p:spPr>
            <a:xfrm>
              <a:off x="2801375" y="1844250"/>
              <a:ext cx="2323800" cy="399300"/>
            </a:xfrm>
            <a:prstGeom prst="roundRect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33" name="Google Shape;1233;p38"/>
            <p:cNvSpPr/>
            <p:nvPr/>
          </p:nvSpPr>
          <p:spPr>
            <a:xfrm>
              <a:off x="4265825" y="1901450"/>
              <a:ext cx="762300" cy="284700"/>
            </a:xfrm>
            <a:prstGeom prst="roundRect">
              <a:avLst>
                <a:gd fmla="val 50000" name="adj"/>
              </a:avLst>
            </a:pr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90%</a:t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234" name="Google Shape;1234;p38"/>
          <p:cNvSpPr txBox="1"/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Cartoon Style Objects Infographics</a:t>
            </a:r>
            <a:endParaRPr sz="2400"/>
          </a:p>
        </p:txBody>
      </p:sp>
      <p:sp>
        <p:nvSpPr>
          <p:cNvPr id="1235" name="Google Shape;1235;p38"/>
          <p:cNvSpPr/>
          <p:nvPr/>
        </p:nvSpPr>
        <p:spPr>
          <a:xfrm>
            <a:off x="522100" y="1147780"/>
            <a:ext cx="3538500" cy="3538500"/>
          </a:xfrm>
          <a:prstGeom prst="pie">
            <a:avLst>
              <a:gd fmla="val 0" name="adj1"/>
              <a:gd fmla="val 16200000" name="adj2"/>
            </a:avLst>
          </a:prstGeom>
          <a:solidFill>
            <a:schemeClr val="accent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6" name="Google Shape;1236;p38"/>
          <p:cNvSpPr/>
          <p:nvPr/>
        </p:nvSpPr>
        <p:spPr>
          <a:xfrm>
            <a:off x="996000" y="1621663"/>
            <a:ext cx="2590800" cy="2590800"/>
          </a:xfrm>
          <a:prstGeom prst="pie">
            <a:avLst>
              <a:gd fmla="val 17875799" name="adj1"/>
              <a:gd fmla="val 16200000" name="adj2"/>
            </a:avLst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37" name="Google Shape;1237;p38"/>
          <p:cNvGrpSpPr/>
          <p:nvPr/>
        </p:nvGrpSpPr>
        <p:grpSpPr>
          <a:xfrm>
            <a:off x="2874850" y="2832114"/>
            <a:ext cx="2250300" cy="399300"/>
            <a:chOff x="2874850" y="2832114"/>
            <a:chExt cx="2250300" cy="399300"/>
          </a:xfrm>
        </p:grpSpPr>
        <p:sp>
          <p:nvSpPr>
            <p:cNvPr id="1238" name="Google Shape;1238;p38"/>
            <p:cNvSpPr/>
            <p:nvPr/>
          </p:nvSpPr>
          <p:spPr>
            <a:xfrm>
              <a:off x="2874850" y="2832114"/>
              <a:ext cx="2250300" cy="399300"/>
            </a:xfrm>
            <a:prstGeom prst="roundRect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39" name="Google Shape;1239;p38"/>
            <p:cNvSpPr/>
            <p:nvPr/>
          </p:nvSpPr>
          <p:spPr>
            <a:xfrm>
              <a:off x="4265825" y="2889414"/>
              <a:ext cx="762300" cy="284700"/>
            </a:xfrm>
            <a:prstGeom prst="roundRect">
              <a:avLst>
                <a:gd fmla="val 50000" name="adj"/>
              </a:avLst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95</a:t>
              </a: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%</a:t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240" name="Google Shape;1240;p38"/>
          <p:cNvSpPr/>
          <p:nvPr/>
        </p:nvSpPr>
        <p:spPr>
          <a:xfrm>
            <a:off x="1452750" y="2078413"/>
            <a:ext cx="1677300" cy="1677300"/>
          </a:xfrm>
          <a:prstGeom prst="pie">
            <a:avLst>
              <a:gd fmla="val 16995222" name="adj1"/>
              <a:gd fmla="val 16203590" name="adj2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1" name="Google Shape;1241;p38"/>
          <p:cNvSpPr/>
          <p:nvPr/>
        </p:nvSpPr>
        <p:spPr>
          <a:xfrm>
            <a:off x="1942641" y="2563990"/>
            <a:ext cx="762404" cy="735012"/>
          </a:xfrm>
          <a:custGeom>
            <a:rect b="b" l="l" r="r" t="t"/>
            <a:pathLst>
              <a:path extrusionOk="0" h="10143" w="10521">
                <a:moveTo>
                  <a:pt x="5255" y="0"/>
                </a:moveTo>
                <a:cubicBezTo>
                  <a:pt x="2352" y="0"/>
                  <a:pt x="0" y="2270"/>
                  <a:pt x="0" y="5071"/>
                </a:cubicBezTo>
                <a:cubicBezTo>
                  <a:pt x="0" y="7873"/>
                  <a:pt x="2352" y="10142"/>
                  <a:pt x="5255" y="10142"/>
                </a:cubicBezTo>
                <a:cubicBezTo>
                  <a:pt x="8159" y="10142"/>
                  <a:pt x="10520" y="7873"/>
                  <a:pt x="10520" y="5071"/>
                </a:cubicBezTo>
                <a:cubicBezTo>
                  <a:pt x="10520" y="2270"/>
                  <a:pt x="8159" y="0"/>
                  <a:pt x="5255" y="0"/>
                </a:cubicBez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42" name="Google Shape;1242;p38"/>
          <p:cNvGrpSpPr/>
          <p:nvPr/>
        </p:nvGrpSpPr>
        <p:grpSpPr>
          <a:xfrm>
            <a:off x="5217723" y="1661308"/>
            <a:ext cx="3469202" cy="765191"/>
            <a:chOff x="5217723" y="1655533"/>
            <a:chExt cx="3469202" cy="765191"/>
          </a:xfrm>
        </p:grpSpPr>
        <p:sp>
          <p:nvSpPr>
            <p:cNvPr id="1243" name="Google Shape;1243;p38"/>
            <p:cNvSpPr txBox="1"/>
            <p:nvPr/>
          </p:nvSpPr>
          <p:spPr>
            <a:xfrm>
              <a:off x="5217723" y="1655533"/>
              <a:ext cx="1940700" cy="34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" sz="1800">
                  <a:solidFill>
                    <a:schemeClr val="accen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Mercury</a:t>
              </a:r>
              <a:endParaRPr b="1" sz="180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244" name="Google Shape;1244;p38"/>
            <p:cNvSpPr txBox="1"/>
            <p:nvPr/>
          </p:nvSpPr>
          <p:spPr>
            <a:xfrm>
              <a:off x="5217725" y="1914325"/>
              <a:ext cx="3469200" cy="50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 and the smallest one in the entire Solar System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45" name="Google Shape;1245;p38"/>
          <p:cNvGrpSpPr/>
          <p:nvPr/>
        </p:nvGrpSpPr>
        <p:grpSpPr>
          <a:xfrm>
            <a:off x="5217723" y="2650136"/>
            <a:ext cx="3469202" cy="769035"/>
            <a:chOff x="5217723" y="2688233"/>
            <a:chExt cx="3469202" cy="769035"/>
          </a:xfrm>
        </p:grpSpPr>
        <p:sp>
          <p:nvSpPr>
            <p:cNvPr id="1246" name="Google Shape;1246;p38"/>
            <p:cNvSpPr txBox="1"/>
            <p:nvPr/>
          </p:nvSpPr>
          <p:spPr>
            <a:xfrm>
              <a:off x="5217725" y="2946969"/>
              <a:ext cx="3469200" cy="51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V</a:t>
              </a:r>
              <a:r>
                <a:rPr lang="en"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enus has a beautiful name and is the second planet from the Sun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47" name="Google Shape;1247;p38"/>
            <p:cNvSpPr txBox="1"/>
            <p:nvPr/>
          </p:nvSpPr>
          <p:spPr>
            <a:xfrm>
              <a:off x="5217723" y="2688233"/>
              <a:ext cx="19407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" sz="1800">
                  <a:solidFill>
                    <a:schemeClr val="accen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Venus</a:t>
              </a:r>
              <a:endParaRPr b="1" sz="1800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248" name="Google Shape;1248;p38"/>
          <p:cNvGrpSpPr/>
          <p:nvPr/>
        </p:nvGrpSpPr>
        <p:grpSpPr>
          <a:xfrm>
            <a:off x="5217723" y="3642808"/>
            <a:ext cx="3469202" cy="765172"/>
            <a:chOff x="5217723" y="3642808"/>
            <a:chExt cx="3469202" cy="765172"/>
          </a:xfrm>
        </p:grpSpPr>
        <p:sp>
          <p:nvSpPr>
            <p:cNvPr id="1249" name="Google Shape;1249;p38"/>
            <p:cNvSpPr txBox="1"/>
            <p:nvPr/>
          </p:nvSpPr>
          <p:spPr>
            <a:xfrm>
              <a:off x="5217725" y="3914180"/>
              <a:ext cx="3469200" cy="49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Jupiter is </a:t>
              </a:r>
              <a:r>
                <a:rPr lang="en"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the second-brightest natural object in the night sky after the Moon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50" name="Google Shape;1250;p38"/>
            <p:cNvSpPr txBox="1"/>
            <p:nvPr/>
          </p:nvSpPr>
          <p:spPr>
            <a:xfrm>
              <a:off x="5217723" y="3642808"/>
              <a:ext cx="1940700" cy="33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" sz="1800">
                  <a:solidFill>
                    <a:schemeClr val="accent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Jupiter</a:t>
              </a:r>
              <a:endParaRPr b="1" sz="1800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4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" name="Google Shape;1255;p39"/>
          <p:cNvSpPr txBox="1"/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Cartoon Style Objects Infographics</a:t>
            </a:r>
            <a:endParaRPr sz="2400"/>
          </a:p>
        </p:txBody>
      </p:sp>
      <p:grpSp>
        <p:nvGrpSpPr>
          <p:cNvPr id="1256" name="Google Shape;1256;p39"/>
          <p:cNvGrpSpPr/>
          <p:nvPr/>
        </p:nvGrpSpPr>
        <p:grpSpPr>
          <a:xfrm>
            <a:off x="480850" y="1288673"/>
            <a:ext cx="1406717" cy="3025197"/>
            <a:chOff x="514125" y="1288673"/>
            <a:chExt cx="1406717" cy="3025197"/>
          </a:xfrm>
        </p:grpSpPr>
        <p:cxnSp>
          <p:nvCxnSpPr>
            <p:cNvPr id="1257" name="Google Shape;1257;p39"/>
            <p:cNvCxnSpPr>
              <a:stCxn id="1258" idx="4"/>
            </p:cNvCxnSpPr>
            <p:nvPr/>
          </p:nvCxnSpPr>
          <p:spPr>
            <a:xfrm>
              <a:off x="1217480" y="2388173"/>
              <a:ext cx="0" cy="4593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1259" name="Google Shape;1259;p39"/>
            <p:cNvGrpSpPr/>
            <p:nvPr/>
          </p:nvGrpSpPr>
          <p:grpSpPr>
            <a:xfrm>
              <a:off x="514125" y="3428720"/>
              <a:ext cx="1406717" cy="885149"/>
              <a:chOff x="514125" y="3361363"/>
              <a:chExt cx="1406717" cy="885149"/>
            </a:xfrm>
          </p:grpSpPr>
          <p:sp>
            <p:nvSpPr>
              <p:cNvPr id="1260" name="Google Shape;1260;p39"/>
              <p:cNvSpPr txBox="1"/>
              <p:nvPr/>
            </p:nvSpPr>
            <p:spPr>
              <a:xfrm>
                <a:off x="514142" y="3361363"/>
                <a:ext cx="1406700" cy="34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b="1" lang="en" sz="1800">
                    <a:solidFill>
                      <a:schemeClr val="accent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Mercury</a:t>
                </a:r>
                <a:endParaRPr b="1" sz="1800">
                  <a:solidFill>
                    <a:schemeClr val="accent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261" name="Google Shape;1261;p39"/>
              <p:cNvSpPr txBox="1"/>
              <p:nvPr/>
            </p:nvSpPr>
            <p:spPr>
              <a:xfrm>
                <a:off x="514125" y="3640212"/>
                <a:ext cx="1406700" cy="60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It is the </a:t>
                </a:r>
                <a:r>
                  <a:rPr lang="en" sz="12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closest planet to the Sun and the smallest </a:t>
                </a:r>
                <a:endParaRPr sz="12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1262" name="Google Shape;1262;p39"/>
            <p:cNvSpPr/>
            <p:nvPr/>
          </p:nvSpPr>
          <p:spPr>
            <a:xfrm>
              <a:off x="593074" y="2866850"/>
              <a:ext cx="1248804" cy="165526"/>
            </a:xfrm>
            <a:custGeom>
              <a:rect b="b" l="l" r="r" t="t"/>
              <a:pathLst>
                <a:path extrusionOk="0" h="1781" w="11830">
                  <a:moveTo>
                    <a:pt x="11830" y="938"/>
                  </a:moveTo>
                  <a:lnTo>
                    <a:pt x="10893" y="1"/>
                  </a:lnTo>
                  <a:lnTo>
                    <a:pt x="897" y="1"/>
                  </a:lnTo>
                  <a:cubicBezTo>
                    <a:pt x="402" y="1"/>
                    <a:pt x="0" y="402"/>
                    <a:pt x="0" y="897"/>
                  </a:cubicBezTo>
                  <a:lnTo>
                    <a:pt x="0" y="897"/>
                  </a:lnTo>
                  <a:cubicBezTo>
                    <a:pt x="0" y="1379"/>
                    <a:pt x="402" y="1781"/>
                    <a:pt x="897" y="1781"/>
                  </a:cubicBezTo>
                  <a:lnTo>
                    <a:pt x="10987" y="178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3" name="Google Shape;1263;p39"/>
            <p:cNvSpPr/>
            <p:nvPr/>
          </p:nvSpPr>
          <p:spPr>
            <a:xfrm>
              <a:off x="1042381" y="2775313"/>
              <a:ext cx="350191" cy="348603"/>
            </a:xfrm>
            <a:custGeom>
              <a:rect b="b" l="l" r="r" t="t"/>
              <a:pathLst>
                <a:path extrusionOk="0" h="3119" w="3133">
                  <a:moveTo>
                    <a:pt x="1566" y="1"/>
                  </a:moveTo>
                  <a:cubicBezTo>
                    <a:pt x="710" y="1"/>
                    <a:pt x="1" y="697"/>
                    <a:pt x="1" y="1553"/>
                  </a:cubicBezTo>
                  <a:cubicBezTo>
                    <a:pt x="1" y="2423"/>
                    <a:pt x="710" y="3119"/>
                    <a:pt x="1566" y="3119"/>
                  </a:cubicBezTo>
                  <a:cubicBezTo>
                    <a:pt x="2436" y="3119"/>
                    <a:pt x="3132" y="2423"/>
                    <a:pt x="3132" y="1553"/>
                  </a:cubicBezTo>
                  <a:cubicBezTo>
                    <a:pt x="3132" y="697"/>
                    <a:pt x="2436" y="1"/>
                    <a:pt x="1566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</a:t>
              </a:r>
              <a:endParaRPr b="1" sz="18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258" name="Google Shape;1258;p39"/>
            <p:cNvSpPr/>
            <p:nvPr/>
          </p:nvSpPr>
          <p:spPr>
            <a:xfrm>
              <a:off x="667730" y="1288673"/>
              <a:ext cx="1099500" cy="1099500"/>
            </a:xfrm>
            <a:prstGeom prst="ellipse">
              <a:avLst/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4" name="Google Shape;1264;p39"/>
            <p:cNvSpPr/>
            <p:nvPr/>
          </p:nvSpPr>
          <p:spPr>
            <a:xfrm rot="9938401">
              <a:off x="794126" y="1897578"/>
              <a:ext cx="500071" cy="501886"/>
            </a:xfrm>
            <a:custGeom>
              <a:rect b="b" l="l" r="r" t="t"/>
              <a:pathLst>
                <a:path extrusionOk="0" h="19724" w="19663">
                  <a:moveTo>
                    <a:pt x="1311" y="1"/>
                  </a:moveTo>
                  <a:lnTo>
                    <a:pt x="1037" y="31"/>
                  </a:lnTo>
                  <a:lnTo>
                    <a:pt x="580" y="214"/>
                  </a:lnTo>
                  <a:lnTo>
                    <a:pt x="214" y="580"/>
                  </a:lnTo>
                  <a:lnTo>
                    <a:pt x="31" y="1037"/>
                  </a:lnTo>
                  <a:lnTo>
                    <a:pt x="1" y="1312"/>
                  </a:lnTo>
                  <a:lnTo>
                    <a:pt x="31" y="1586"/>
                  </a:lnTo>
                  <a:lnTo>
                    <a:pt x="214" y="2043"/>
                  </a:lnTo>
                  <a:lnTo>
                    <a:pt x="580" y="2378"/>
                  </a:lnTo>
                  <a:lnTo>
                    <a:pt x="1037" y="2592"/>
                  </a:lnTo>
                  <a:lnTo>
                    <a:pt x="1311" y="2592"/>
                  </a:lnTo>
                  <a:lnTo>
                    <a:pt x="2104" y="2622"/>
                  </a:lnTo>
                  <a:lnTo>
                    <a:pt x="3720" y="2775"/>
                  </a:lnTo>
                  <a:lnTo>
                    <a:pt x="5244" y="3080"/>
                  </a:lnTo>
                  <a:lnTo>
                    <a:pt x="6737" y="3567"/>
                  </a:lnTo>
                  <a:lnTo>
                    <a:pt x="8170" y="4146"/>
                  </a:lnTo>
                  <a:lnTo>
                    <a:pt x="9511" y="4878"/>
                  </a:lnTo>
                  <a:lnTo>
                    <a:pt x="10761" y="5732"/>
                  </a:lnTo>
                  <a:lnTo>
                    <a:pt x="11950" y="6707"/>
                  </a:lnTo>
                  <a:lnTo>
                    <a:pt x="13017" y="7774"/>
                  </a:lnTo>
                  <a:lnTo>
                    <a:pt x="13992" y="8963"/>
                  </a:lnTo>
                  <a:lnTo>
                    <a:pt x="14846" y="10213"/>
                  </a:lnTo>
                  <a:lnTo>
                    <a:pt x="15547" y="11554"/>
                  </a:lnTo>
                  <a:lnTo>
                    <a:pt x="16157" y="12987"/>
                  </a:lnTo>
                  <a:lnTo>
                    <a:pt x="16614" y="14450"/>
                  </a:lnTo>
                  <a:lnTo>
                    <a:pt x="16949" y="16004"/>
                  </a:lnTo>
                  <a:lnTo>
                    <a:pt x="17102" y="17589"/>
                  </a:lnTo>
                  <a:lnTo>
                    <a:pt x="17132" y="18413"/>
                  </a:lnTo>
                  <a:lnTo>
                    <a:pt x="17132" y="18687"/>
                  </a:lnTo>
                  <a:lnTo>
                    <a:pt x="17315" y="19144"/>
                  </a:lnTo>
                  <a:lnTo>
                    <a:pt x="17681" y="19510"/>
                  </a:lnTo>
                  <a:lnTo>
                    <a:pt x="18138" y="19693"/>
                  </a:lnTo>
                  <a:lnTo>
                    <a:pt x="18413" y="19723"/>
                  </a:lnTo>
                  <a:lnTo>
                    <a:pt x="18687" y="19693"/>
                  </a:lnTo>
                  <a:lnTo>
                    <a:pt x="19144" y="19479"/>
                  </a:lnTo>
                  <a:lnTo>
                    <a:pt x="19479" y="19144"/>
                  </a:lnTo>
                  <a:lnTo>
                    <a:pt x="19662" y="18656"/>
                  </a:lnTo>
                  <a:lnTo>
                    <a:pt x="19662" y="18382"/>
                  </a:lnTo>
                  <a:lnTo>
                    <a:pt x="19662" y="17437"/>
                  </a:lnTo>
                  <a:lnTo>
                    <a:pt x="19479" y="15578"/>
                  </a:lnTo>
                  <a:lnTo>
                    <a:pt x="19083" y="13779"/>
                  </a:lnTo>
                  <a:lnTo>
                    <a:pt x="18565" y="12072"/>
                  </a:lnTo>
                  <a:lnTo>
                    <a:pt x="17864" y="10426"/>
                  </a:lnTo>
                  <a:lnTo>
                    <a:pt x="17010" y="8841"/>
                  </a:lnTo>
                  <a:lnTo>
                    <a:pt x="16035" y="7378"/>
                  </a:lnTo>
                  <a:lnTo>
                    <a:pt x="14907" y="6036"/>
                  </a:lnTo>
                  <a:lnTo>
                    <a:pt x="13657" y="4787"/>
                  </a:lnTo>
                  <a:lnTo>
                    <a:pt x="12285" y="3659"/>
                  </a:lnTo>
                  <a:lnTo>
                    <a:pt x="10822" y="2653"/>
                  </a:lnTo>
                  <a:lnTo>
                    <a:pt x="9268" y="1799"/>
                  </a:lnTo>
                  <a:lnTo>
                    <a:pt x="7621" y="1129"/>
                  </a:lnTo>
                  <a:lnTo>
                    <a:pt x="5884" y="580"/>
                  </a:lnTo>
                  <a:lnTo>
                    <a:pt x="4116" y="214"/>
                  </a:lnTo>
                  <a:lnTo>
                    <a:pt x="2256" y="31"/>
                  </a:lnTo>
                  <a:lnTo>
                    <a:pt x="1311" y="1"/>
                  </a:lnTo>
                  <a:close/>
                </a:path>
              </a:pathLst>
            </a:custGeom>
            <a:solidFill>
              <a:schemeClr val="lt1"/>
            </a:solidFill>
            <a:ln cap="flat" cmpd="sng" w="9900">
              <a:solidFill>
                <a:schemeClr val="dk1"/>
              </a:solidFill>
              <a:prstDash val="solid"/>
              <a:miter lim="30483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265" name="Google Shape;1265;p39"/>
            <p:cNvGrpSpPr/>
            <p:nvPr/>
          </p:nvGrpSpPr>
          <p:grpSpPr>
            <a:xfrm>
              <a:off x="963017" y="1584020"/>
              <a:ext cx="508902" cy="508797"/>
              <a:chOff x="5053900" y="238200"/>
              <a:chExt cx="483150" cy="483050"/>
            </a:xfrm>
          </p:grpSpPr>
          <p:sp>
            <p:nvSpPr>
              <p:cNvPr id="1266" name="Google Shape;1266;p39"/>
              <p:cNvSpPr/>
              <p:nvPr/>
            </p:nvSpPr>
            <p:spPr>
              <a:xfrm>
                <a:off x="5053900" y="238200"/>
                <a:ext cx="483150" cy="483050"/>
              </a:xfrm>
              <a:custGeom>
                <a:rect b="b" l="l" r="r" t="t"/>
                <a:pathLst>
                  <a:path extrusionOk="0" h="19322" w="19326">
                    <a:moveTo>
                      <a:pt x="11363" y="1929"/>
                    </a:moveTo>
                    <a:lnTo>
                      <a:pt x="12825" y="3394"/>
                    </a:lnTo>
                    <a:lnTo>
                      <a:pt x="11363" y="3394"/>
                    </a:lnTo>
                    <a:lnTo>
                      <a:pt x="11363" y="1929"/>
                    </a:lnTo>
                    <a:close/>
                    <a:moveTo>
                      <a:pt x="4569" y="4526"/>
                    </a:moveTo>
                    <a:lnTo>
                      <a:pt x="4569" y="5698"/>
                    </a:lnTo>
                    <a:lnTo>
                      <a:pt x="3437" y="5698"/>
                    </a:lnTo>
                    <a:lnTo>
                      <a:pt x="3437" y="4958"/>
                    </a:lnTo>
                    <a:cubicBezTo>
                      <a:pt x="3437" y="4719"/>
                      <a:pt x="3627" y="4526"/>
                      <a:pt x="3866" y="4526"/>
                    </a:cubicBezTo>
                    <a:close/>
                    <a:moveTo>
                      <a:pt x="15461" y="4526"/>
                    </a:moveTo>
                    <a:cubicBezTo>
                      <a:pt x="15699" y="4526"/>
                      <a:pt x="15889" y="4719"/>
                      <a:pt x="15892" y="4958"/>
                    </a:cubicBezTo>
                    <a:lnTo>
                      <a:pt x="15892" y="5698"/>
                    </a:lnTo>
                    <a:lnTo>
                      <a:pt x="14760" y="5698"/>
                    </a:lnTo>
                    <a:lnTo>
                      <a:pt x="14760" y="4526"/>
                    </a:lnTo>
                    <a:close/>
                    <a:moveTo>
                      <a:pt x="10231" y="1129"/>
                    </a:moveTo>
                    <a:lnTo>
                      <a:pt x="10231" y="3962"/>
                    </a:lnTo>
                    <a:cubicBezTo>
                      <a:pt x="10231" y="4273"/>
                      <a:pt x="10481" y="4526"/>
                      <a:pt x="10795" y="4526"/>
                    </a:cubicBezTo>
                    <a:lnTo>
                      <a:pt x="13628" y="4526"/>
                    </a:lnTo>
                    <a:lnTo>
                      <a:pt x="13628" y="6830"/>
                    </a:lnTo>
                    <a:lnTo>
                      <a:pt x="5702" y="6830"/>
                    </a:lnTo>
                    <a:lnTo>
                      <a:pt x="5702" y="1129"/>
                    </a:lnTo>
                    <a:close/>
                    <a:moveTo>
                      <a:pt x="17628" y="6830"/>
                    </a:moveTo>
                    <a:cubicBezTo>
                      <a:pt x="17939" y="6830"/>
                      <a:pt x="18193" y="7081"/>
                      <a:pt x="18193" y="7395"/>
                    </a:cubicBezTo>
                    <a:lnTo>
                      <a:pt x="18193" y="14188"/>
                    </a:lnTo>
                    <a:cubicBezTo>
                      <a:pt x="18193" y="14502"/>
                      <a:pt x="17939" y="14756"/>
                      <a:pt x="17628" y="14756"/>
                    </a:cubicBezTo>
                    <a:lnTo>
                      <a:pt x="14760" y="14756"/>
                    </a:lnTo>
                    <a:lnTo>
                      <a:pt x="14760" y="12491"/>
                    </a:lnTo>
                    <a:lnTo>
                      <a:pt x="15325" y="12491"/>
                    </a:lnTo>
                    <a:cubicBezTo>
                      <a:pt x="15639" y="12491"/>
                      <a:pt x="15889" y="12238"/>
                      <a:pt x="15889" y="11924"/>
                    </a:cubicBezTo>
                    <a:cubicBezTo>
                      <a:pt x="15889" y="11610"/>
                      <a:pt x="15639" y="11359"/>
                      <a:pt x="15325" y="11359"/>
                    </a:cubicBezTo>
                    <a:lnTo>
                      <a:pt x="4002" y="11359"/>
                    </a:lnTo>
                    <a:cubicBezTo>
                      <a:pt x="3688" y="11359"/>
                      <a:pt x="3437" y="11610"/>
                      <a:pt x="3437" y="11924"/>
                    </a:cubicBezTo>
                    <a:cubicBezTo>
                      <a:pt x="3437" y="12238"/>
                      <a:pt x="3688" y="12491"/>
                      <a:pt x="4002" y="12491"/>
                    </a:cubicBezTo>
                    <a:lnTo>
                      <a:pt x="4569" y="12491"/>
                    </a:lnTo>
                    <a:lnTo>
                      <a:pt x="4569" y="14756"/>
                    </a:lnTo>
                    <a:lnTo>
                      <a:pt x="1701" y="14756"/>
                    </a:lnTo>
                    <a:cubicBezTo>
                      <a:pt x="1387" y="14756"/>
                      <a:pt x="1133" y="14502"/>
                      <a:pt x="1133" y="14188"/>
                    </a:cubicBezTo>
                    <a:lnTo>
                      <a:pt x="1133" y="7395"/>
                    </a:lnTo>
                    <a:cubicBezTo>
                      <a:pt x="1133" y="7081"/>
                      <a:pt x="1387" y="6830"/>
                      <a:pt x="1701" y="6830"/>
                    </a:cubicBezTo>
                    <a:lnTo>
                      <a:pt x="4569" y="6830"/>
                    </a:lnTo>
                    <a:lnTo>
                      <a:pt x="4569" y="7395"/>
                    </a:lnTo>
                    <a:cubicBezTo>
                      <a:pt x="4569" y="7709"/>
                      <a:pt x="4820" y="7962"/>
                      <a:pt x="5134" y="7962"/>
                    </a:cubicBezTo>
                    <a:lnTo>
                      <a:pt x="14192" y="7962"/>
                    </a:lnTo>
                    <a:cubicBezTo>
                      <a:pt x="14506" y="7962"/>
                      <a:pt x="14760" y="7709"/>
                      <a:pt x="14760" y="7395"/>
                    </a:cubicBezTo>
                    <a:lnTo>
                      <a:pt x="14760" y="6830"/>
                    </a:lnTo>
                    <a:close/>
                    <a:moveTo>
                      <a:pt x="13628" y="12491"/>
                    </a:moveTo>
                    <a:lnTo>
                      <a:pt x="13628" y="18189"/>
                    </a:lnTo>
                    <a:lnTo>
                      <a:pt x="5702" y="18189"/>
                    </a:lnTo>
                    <a:lnTo>
                      <a:pt x="5702" y="12491"/>
                    </a:lnTo>
                    <a:close/>
                    <a:moveTo>
                      <a:pt x="5134" y="0"/>
                    </a:moveTo>
                    <a:cubicBezTo>
                      <a:pt x="4820" y="0"/>
                      <a:pt x="4569" y="254"/>
                      <a:pt x="4569" y="568"/>
                    </a:cubicBezTo>
                    <a:lnTo>
                      <a:pt x="4569" y="3394"/>
                    </a:lnTo>
                    <a:lnTo>
                      <a:pt x="3866" y="3394"/>
                    </a:lnTo>
                    <a:cubicBezTo>
                      <a:pt x="3002" y="3394"/>
                      <a:pt x="2305" y="4094"/>
                      <a:pt x="2305" y="4958"/>
                    </a:cubicBezTo>
                    <a:lnTo>
                      <a:pt x="2305" y="5698"/>
                    </a:lnTo>
                    <a:lnTo>
                      <a:pt x="1701" y="5698"/>
                    </a:lnTo>
                    <a:cubicBezTo>
                      <a:pt x="762" y="5698"/>
                      <a:pt x="1" y="6456"/>
                      <a:pt x="1" y="7395"/>
                    </a:cubicBezTo>
                    <a:lnTo>
                      <a:pt x="1" y="14188"/>
                    </a:lnTo>
                    <a:cubicBezTo>
                      <a:pt x="1" y="15127"/>
                      <a:pt x="762" y="15885"/>
                      <a:pt x="1701" y="15888"/>
                    </a:cubicBezTo>
                    <a:lnTo>
                      <a:pt x="4569" y="15888"/>
                    </a:lnTo>
                    <a:lnTo>
                      <a:pt x="4569" y="18757"/>
                    </a:lnTo>
                    <a:cubicBezTo>
                      <a:pt x="4569" y="19068"/>
                      <a:pt x="4820" y="19321"/>
                      <a:pt x="5134" y="19321"/>
                    </a:cubicBezTo>
                    <a:lnTo>
                      <a:pt x="14192" y="19321"/>
                    </a:lnTo>
                    <a:cubicBezTo>
                      <a:pt x="14506" y="19321"/>
                      <a:pt x="14760" y="19068"/>
                      <a:pt x="14760" y="18757"/>
                    </a:cubicBezTo>
                    <a:lnTo>
                      <a:pt x="14760" y="15888"/>
                    </a:lnTo>
                    <a:lnTo>
                      <a:pt x="17628" y="15888"/>
                    </a:lnTo>
                    <a:cubicBezTo>
                      <a:pt x="18565" y="15885"/>
                      <a:pt x="19325" y="15127"/>
                      <a:pt x="19325" y="14188"/>
                    </a:cubicBezTo>
                    <a:lnTo>
                      <a:pt x="19325" y="7395"/>
                    </a:lnTo>
                    <a:cubicBezTo>
                      <a:pt x="19325" y="6456"/>
                      <a:pt x="18565" y="5698"/>
                      <a:pt x="17628" y="5698"/>
                    </a:cubicBezTo>
                    <a:lnTo>
                      <a:pt x="17025" y="5698"/>
                    </a:lnTo>
                    <a:lnTo>
                      <a:pt x="17025" y="4958"/>
                    </a:lnTo>
                    <a:cubicBezTo>
                      <a:pt x="17022" y="4094"/>
                      <a:pt x="16324" y="3394"/>
                      <a:pt x="15461" y="3394"/>
                    </a:cubicBezTo>
                    <a:lnTo>
                      <a:pt x="14428" y="3394"/>
                    </a:lnTo>
                    <a:lnTo>
                      <a:pt x="11197" y="163"/>
                    </a:lnTo>
                    <a:cubicBezTo>
                      <a:pt x="11185" y="151"/>
                      <a:pt x="11173" y="142"/>
                      <a:pt x="11158" y="130"/>
                    </a:cubicBezTo>
                    <a:lnTo>
                      <a:pt x="11146" y="121"/>
                    </a:lnTo>
                    <a:lnTo>
                      <a:pt x="11119" y="100"/>
                    </a:lnTo>
                    <a:lnTo>
                      <a:pt x="11103" y="91"/>
                    </a:lnTo>
                    <a:cubicBezTo>
                      <a:pt x="11094" y="85"/>
                      <a:pt x="11085" y="79"/>
                      <a:pt x="11073" y="72"/>
                    </a:cubicBezTo>
                    <a:lnTo>
                      <a:pt x="11061" y="63"/>
                    </a:lnTo>
                    <a:cubicBezTo>
                      <a:pt x="11049" y="57"/>
                      <a:pt x="11034" y="51"/>
                      <a:pt x="11019" y="45"/>
                    </a:cubicBezTo>
                    <a:lnTo>
                      <a:pt x="11001" y="36"/>
                    </a:lnTo>
                    <a:cubicBezTo>
                      <a:pt x="10992" y="33"/>
                      <a:pt x="10983" y="30"/>
                      <a:pt x="10974" y="27"/>
                    </a:cubicBezTo>
                    <a:lnTo>
                      <a:pt x="10952" y="21"/>
                    </a:lnTo>
                    <a:cubicBezTo>
                      <a:pt x="10943" y="18"/>
                      <a:pt x="10931" y="15"/>
                      <a:pt x="10919" y="12"/>
                    </a:cubicBezTo>
                    <a:lnTo>
                      <a:pt x="10907" y="9"/>
                    </a:lnTo>
                    <a:cubicBezTo>
                      <a:pt x="10889" y="6"/>
                      <a:pt x="10874" y="3"/>
                      <a:pt x="108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1905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267" name="Google Shape;1267;p39"/>
              <p:cNvSpPr/>
              <p:nvPr/>
            </p:nvSpPr>
            <p:spPr>
              <a:xfrm>
                <a:off x="5422900" y="465550"/>
                <a:ext cx="56550" cy="28325"/>
              </a:xfrm>
              <a:custGeom>
                <a:rect b="b" l="l" r="r" t="t"/>
                <a:pathLst>
                  <a:path extrusionOk="0" h="1133" w="2262">
                    <a:moveTo>
                      <a:pt x="565" y="1"/>
                    </a:moveTo>
                    <a:cubicBezTo>
                      <a:pt x="251" y="1"/>
                      <a:pt x="0" y="251"/>
                      <a:pt x="0" y="565"/>
                    </a:cubicBezTo>
                    <a:cubicBezTo>
                      <a:pt x="0" y="879"/>
                      <a:pt x="251" y="1133"/>
                      <a:pt x="565" y="1133"/>
                    </a:cubicBezTo>
                    <a:lnTo>
                      <a:pt x="1697" y="1133"/>
                    </a:lnTo>
                    <a:cubicBezTo>
                      <a:pt x="2011" y="1133"/>
                      <a:pt x="2262" y="879"/>
                      <a:pt x="2262" y="565"/>
                    </a:cubicBezTo>
                    <a:cubicBezTo>
                      <a:pt x="2262" y="251"/>
                      <a:pt x="2011" y="1"/>
                      <a:pt x="16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1905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268" name="Google Shape;1268;p39"/>
              <p:cNvSpPr/>
              <p:nvPr/>
            </p:nvSpPr>
            <p:spPr>
              <a:xfrm>
                <a:off x="5224725" y="578775"/>
                <a:ext cx="141500" cy="28350"/>
              </a:xfrm>
              <a:custGeom>
                <a:rect b="b" l="l" r="r" t="t"/>
                <a:pathLst>
                  <a:path extrusionOk="0" h="1134" w="5660">
                    <a:moveTo>
                      <a:pt x="566" y="1"/>
                    </a:moveTo>
                    <a:cubicBezTo>
                      <a:pt x="252" y="1"/>
                      <a:pt x="1" y="251"/>
                      <a:pt x="1" y="565"/>
                    </a:cubicBezTo>
                    <a:cubicBezTo>
                      <a:pt x="1" y="879"/>
                      <a:pt x="252" y="1133"/>
                      <a:pt x="566" y="1133"/>
                    </a:cubicBezTo>
                    <a:lnTo>
                      <a:pt x="5095" y="1133"/>
                    </a:lnTo>
                    <a:cubicBezTo>
                      <a:pt x="5409" y="1133"/>
                      <a:pt x="5659" y="879"/>
                      <a:pt x="5659" y="565"/>
                    </a:cubicBezTo>
                    <a:cubicBezTo>
                      <a:pt x="5659" y="251"/>
                      <a:pt x="5409" y="1"/>
                      <a:pt x="50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1905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269" name="Google Shape;1269;p39"/>
              <p:cNvSpPr/>
              <p:nvPr/>
            </p:nvSpPr>
            <p:spPr>
              <a:xfrm>
                <a:off x="5224725" y="635400"/>
                <a:ext cx="141500" cy="28325"/>
              </a:xfrm>
              <a:custGeom>
                <a:rect b="b" l="l" r="r" t="t"/>
                <a:pathLst>
                  <a:path extrusionOk="0" h="1133" w="5660">
                    <a:moveTo>
                      <a:pt x="566" y="0"/>
                    </a:moveTo>
                    <a:cubicBezTo>
                      <a:pt x="252" y="0"/>
                      <a:pt x="1" y="251"/>
                      <a:pt x="1" y="565"/>
                    </a:cubicBezTo>
                    <a:cubicBezTo>
                      <a:pt x="1" y="879"/>
                      <a:pt x="252" y="1133"/>
                      <a:pt x="566" y="1133"/>
                    </a:cubicBezTo>
                    <a:lnTo>
                      <a:pt x="5095" y="1133"/>
                    </a:lnTo>
                    <a:cubicBezTo>
                      <a:pt x="5409" y="1133"/>
                      <a:pt x="5659" y="879"/>
                      <a:pt x="5659" y="565"/>
                    </a:cubicBezTo>
                    <a:cubicBezTo>
                      <a:pt x="5659" y="251"/>
                      <a:pt x="5409" y="0"/>
                      <a:pt x="50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1905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grpSp>
        <p:nvGrpSpPr>
          <p:cNvPr id="1270" name="Google Shape;1270;p39"/>
          <p:cNvGrpSpPr/>
          <p:nvPr/>
        </p:nvGrpSpPr>
        <p:grpSpPr>
          <a:xfrm>
            <a:off x="3733639" y="1288673"/>
            <a:ext cx="1676700" cy="3025202"/>
            <a:chOff x="3733639" y="1288673"/>
            <a:chExt cx="1676700" cy="3025202"/>
          </a:xfrm>
        </p:grpSpPr>
        <p:cxnSp>
          <p:nvCxnSpPr>
            <p:cNvPr id="1271" name="Google Shape;1271;p39"/>
            <p:cNvCxnSpPr>
              <a:stCxn id="1272" idx="4"/>
            </p:cNvCxnSpPr>
            <p:nvPr/>
          </p:nvCxnSpPr>
          <p:spPr>
            <a:xfrm>
              <a:off x="4571996" y="2388173"/>
              <a:ext cx="0" cy="4995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1273" name="Google Shape;1273;p39"/>
            <p:cNvGrpSpPr/>
            <p:nvPr/>
          </p:nvGrpSpPr>
          <p:grpSpPr>
            <a:xfrm>
              <a:off x="3733639" y="3428720"/>
              <a:ext cx="1676700" cy="885155"/>
              <a:chOff x="3800189" y="3423553"/>
              <a:chExt cx="1676700" cy="885155"/>
            </a:xfrm>
          </p:grpSpPr>
          <p:sp>
            <p:nvSpPr>
              <p:cNvPr id="1274" name="Google Shape;1274;p39"/>
              <p:cNvSpPr txBox="1"/>
              <p:nvPr/>
            </p:nvSpPr>
            <p:spPr>
              <a:xfrm>
                <a:off x="3935204" y="3423553"/>
                <a:ext cx="1406700" cy="34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b="1" lang="en" sz="1800">
                    <a:solidFill>
                      <a:schemeClr val="accent4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Mars</a:t>
                </a:r>
                <a:endParaRPr b="1" sz="1800">
                  <a:solidFill>
                    <a:schemeClr val="accent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275" name="Google Shape;1275;p39"/>
              <p:cNvSpPr txBox="1"/>
              <p:nvPr/>
            </p:nvSpPr>
            <p:spPr>
              <a:xfrm>
                <a:off x="3800189" y="3702408"/>
                <a:ext cx="1676700" cy="60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Despite being red, Mars is actually a very cold place</a:t>
                </a:r>
                <a:endParaRPr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1276" name="Google Shape;1276;p39"/>
            <p:cNvSpPr/>
            <p:nvPr/>
          </p:nvSpPr>
          <p:spPr>
            <a:xfrm>
              <a:off x="3945634" y="2866844"/>
              <a:ext cx="1252724" cy="165535"/>
            </a:xfrm>
            <a:custGeom>
              <a:rect b="b" l="l" r="r" t="t"/>
              <a:pathLst>
                <a:path extrusionOk="0" h="1781" w="15135">
                  <a:moveTo>
                    <a:pt x="0" y="1"/>
                  </a:moveTo>
                  <a:lnTo>
                    <a:pt x="937" y="938"/>
                  </a:lnTo>
                  <a:lnTo>
                    <a:pt x="94" y="1781"/>
                  </a:lnTo>
                  <a:lnTo>
                    <a:pt x="14292" y="1781"/>
                  </a:lnTo>
                  <a:lnTo>
                    <a:pt x="15135" y="938"/>
                  </a:lnTo>
                  <a:lnTo>
                    <a:pt x="14198" y="1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7" name="Google Shape;1277;p39"/>
            <p:cNvSpPr/>
            <p:nvPr/>
          </p:nvSpPr>
          <p:spPr>
            <a:xfrm>
              <a:off x="4396900" y="2775313"/>
              <a:ext cx="350191" cy="348603"/>
            </a:xfrm>
            <a:custGeom>
              <a:rect b="b" l="l" r="r" t="t"/>
              <a:pathLst>
                <a:path extrusionOk="0" h="3119" w="3133">
                  <a:moveTo>
                    <a:pt x="1566" y="1"/>
                  </a:moveTo>
                  <a:cubicBezTo>
                    <a:pt x="710" y="1"/>
                    <a:pt x="1" y="697"/>
                    <a:pt x="1" y="1553"/>
                  </a:cubicBezTo>
                  <a:cubicBezTo>
                    <a:pt x="1" y="2423"/>
                    <a:pt x="710" y="3119"/>
                    <a:pt x="1566" y="3119"/>
                  </a:cubicBezTo>
                  <a:cubicBezTo>
                    <a:pt x="2436" y="3119"/>
                    <a:pt x="3132" y="2423"/>
                    <a:pt x="3132" y="1553"/>
                  </a:cubicBezTo>
                  <a:cubicBezTo>
                    <a:pt x="3132" y="697"/>
                    <a:pt x="2436" y="1"/>
                    <a:pt x="1566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3</a:t>
              </a:r>
              <a:endParaRPr b="1" sz="18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grpSp>
          <p:nvGrpSpPr>
            <p:cNvPr id="1278" name="Google Shape;1278;p39"/>
            <p:cNvGrpSpPr/>
            <p:nvPr/>
          </p:nvGrpSpPr>
          <p:grpSpPr>
            <a:xfrm>
              <a:off x="4022246" y="1288673"/>
              <a:ext cx="1099500" cy="1164959"/>
              <a:chOff x="4088798" y="1288673"/>
              <a:chExt cx="1099500" cy="1164959"/>
            </a:xfrm>
          </p:grpSpPr>
          <p:sp>
            <p:nvSpPr>
              <p:cNvPr id="1272" name="Google Shape;1272;p39"/>
              <p:cNvSpPr/>
              <p:nvPr/>
            </p:nvSpPr>
            <p:spPr>
              <a:xfrm>
                <a:off x="4088798" y="1288673"/>
                <a:ext cx="1099500" cy="1099500"/>
              </a:xfrm>
              <a:prstGeom prst="ellipse">
                <a:avLst/>
              </a:prstGeom>
              <a:solidFill>
                <a:schemeClr val="accent4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279" name="Google Shape;1279;p39"/>
              <p:cNvGrpSpPr/>
              <p:nvPr/>
            </p:nvGrpSpPr>
            <p:grpSpPr>
              <a:xfrm>
                <a:off x="4384113" y="1583982"/>
                <a:ext cx="508876" cy="508902"/>
                <a:chOff x="1487200" y="2615925"/>
                <a:chExt cx="483125" cy="483150"/>
              </a:xfrm>
            </p:grpSpPr>
            <p:sp>
              <p:nvSpPr>
                <p:cNvPr id="1280" name="Google Shape;1280;p39"/>
                <p:cNvSpPr/>
                <p:nvPr/>
              </p:nvSpPr>
              <p:spPr>
                <a:xfrm>
                  <a:off x="1601400" y="2844275"/>
                  <a:ext cx="28325" cy="28325"/>
                </a:xfrm>
                <a:custGeom>
                  <a:rect b="b" l="l" r="r" t="t"/>
                  <a:pathLst>
                    <a:path extrusionOk="0" h="1133" w="1133">
                      <a:moveTo>
                        <a:pt x="565" y="1"/>
                      </a:moveTo>
                      <a:cubicBezTo>
                        <a:pt x="251" y="1"/>
                        <a:pt x="1" y="254"/>
                        <a:pt x="1" y="568"/>
                      </a:cubicBezTo>
                      <a:cubicBezTo>
                        <a:pt x="1" y="879"/>
                        <a:pt x="251" y="1133"/>
                        <a:pt x="565" y="1133"/>
                      </a:cubicBezTo>
                      <a:cubicBezTo>
                        <a:pt x="879" y="1133"/>
                        <a:pt x="1133" y="879"/>
                        <a:pt x="1133" y="568"/>
                      </a:cubicBezTo>
                      <a:cubicBezTo>
                        <a:pt x="1133" y="254"/>
                        <a:pt x="879" y="1"/>
                        <a:pt x="56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cap="flat" cmpd="sng" w="1905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1281" name="Google Shape;1281;p39"/>
                <p:cNvSpPr/>
                <p:nvPr/>
              </p:nvSpPr>
              <p:spPr>
                <a:xfrm>
                  <a:off x="1487200" y="2731050"/>
                  <a:ext cx="483125" cy="368025"/>
                </a:xfrm>
                <a:custGeom>
                  <a:rect b="b" l="l" r="r" t="t"/>
                  <a:pathLst>
                    <a:path extrusionOk="0" h="14721" w="19325">
                      <a:moveTo>
                        <a:pt x="4566" y="1232"/>
                      </a:moveTo>
                      <a:cubicBezTo>
                        <a:pt x="4994" y="1386"/>
                        <a:pt x="5342" y="1703"/>
                        <a:pt x="5535" y="2117"/>
                      </a:cubicBezTo>
                      <a:cubicBezTo>
                        <a:pt x="5630" y="2320"/>
                        <a:pt x="5833" y="2444"/>
                        <a:pt x="6050" y="2444"/>
                      </a:cubicBezTo>
                      <a:cubicBezTo>
                        <a:pt x="6094" y="2444"/>
                        <a:pt x="6139" y="2439"/>
                        <a:pt x="6184" y="2428"/>
                      </a:cubicBezTo>
                      <a:cubicBezTo>
                        <a:pt x="6580" y="2322"/>
                        <a:pt x="6987" y="2268"/>
                        <a:pt x="7398" y="2265"/>
                      </a:cubicBezTo>
                      <a:lnTo>
                        <a:pt x="11927" y="2265"/>
                      </a:lnTo>
                      <a:cubicBezTo>
                        <a:pt x="14738" y="2265"/>
                        <a:pt x="17024" y="4551"/>
                        <a:pt x="17024" y="7362"/>
                      </a:cubicBezTo>
                      <a:cubicBezTo>
                        <a:pt x="17021" y="9385"/>
                        <a:pt x="15819" y="11215"/>
                        <a:pt x="13965" y="12024"/>
                      </a:cubicBezTo>
                      <a:cubicBezTo>
                        <a:pt x="13760" y="12114"/>
                        <a:pt x="13624" y="12320"/>
                        <a:pt x="13627" y="12543"/>
                      </a:cubicBezTo>
                      <a:lnTo>
                        <a:pt x="13627" y="13588"/>
                      </a:lnTo>
                      <a:lnTo>
                        <a:pt x="12495" y="13588"/>
                      </a:lnTo>
                      <a:lnTo>
                        <a:pt x="12495" y="13023"/>
                      </a:lnTo>
                      <a:cubicBezTo>
                        <a:pt x="12495" y="12709"/>
                        <a:pt x="12241" y="12456"/>
                        <a:pt x="11927" y="12456"/>
                      </a:cubicBezTo>
                      <a:lnTo>
                        <a:pt x="7398" y="12456"/>
                      </a:lnTo>
                      <a:cubicBezTo>
                        <a:pt x="7084" y="12456"/>
                        <a:pt x="6833" y="12709"/>
                        <a:pt x="6833" y="13023"/>
                      </a:cubicBezTo>
                      <a:lnTo>
                        <a:pt x="6833" y="13588"/>
                      </a:lnTo>
                      <a:lnTo>
                        <a:pt x="5701" y="13588"/>
                      </a:lnTo>
                      <a:lnTo>
                        <a:pt x="5701" y="12537"/>
                      </a:lnTo>
                      <a:cubicBezTo>
                        <a:pt x="5698" y="12314"/>
                        <a:pt x="5565" y="12108"/>
                        <a:pt x="5360" y="12021"/>
                      </a:cubicBezTo>
                      <a:cubicBezTo>
                        <a:pt x="4185" y="11508"/>
                        <a:pt x="3249" y="10572"/>
                        <a:pt x="2733" y="9400"/>
                      </a:cubicBezTo>
                      <a:cubicBezTo>
                        <a:pt x="2642" y="9192"/>
                        <a:pt x="2440" y="9059"/>
                        <a:pt x="2213" y="9059"/>
                      </a:cubicBezTo>
                      <a:lnTo>
                        <a:pt x="1132" y="9059"/>
                      </a:lnTo>
                      <a:lnTo>
                        <a:pt x="1132" y="6794"/>
                      </a:lnTo>
                      <a:lnTo>
                        <a:pt x="1851" y="6794"/>
                      </a:lnTo>
                      <a:cubicBezTo>
                        <a:pt x="2120" y="6794"/>
                        <a:pt x="2349" y="6604"/>
                        <a:pt x="2404" y="6341"/>
                      </a:cubicBezTo>
                      <a:cubicBezTo>
                        <a:pt x="2651" y="5130"/>
                        <a:pt x="3349" y="4046"/>
                        <a:pt x="4369" y="3286"/>
                      </a:cubicBezTo>
                      <a:cubicBezTo>
                        <a:pt x="4566" y="3138"/>
                        <a:pt x="4644" y="2884"/>
                        <a:pt x="4569" y="2652"/>
                      </a:cubicBezTo>
                      <a:lnTo>
                        <a:pt x="4566" y="2645"/>
                      </a:lnTo>
                      <a:lnTo>
                        <a:pt x="4566" y="1232"/>
                      </a:lnTo>
                      <a:close/>
                      <a:moveTo>
                        <a:pt x="4001" y="0"/>
                      </a:moveTo>
                      <a:cubicBezTo>
                        <a:pt x="3687" y="0"/>
                        <a:pt x="3436" y="254"/>
                        <a:pt x="3436" y="568"/>
                      </a:cubicBezTo>
                      <a:lnTo>
                        <a:pt x="3436" y="2582"/>
                      </a:lnTo>
                      <a:cubicBezTo>
                        <a:pt x="2461" y="3379"/>
                        <a:pt x="1754" y="4454"/>
                        <a:pt x="1407" y="5662"/>
                      </a:cubicBezTo>
                      <a:lnTo>
                        <a:pt x="568" y="5662"/>
                      </a:lnTo>
                      <a:cubicBezTo>
                        <a:pt x="254" y="5662"/>
                        <a:pt x="0" y="5916"/>
                        <a:pt x="0" y="6230"/>
                      </a:cubicBezTo>
                      <a:lnTo>
                        <a:pt x="0" y="9626"/>
                      </a:lnTo>
                      <a:cubicBezTo>
                        <a:pt x="0" y="9937"/>
                        <a:pt x="254" y="10191"/>
                        <a:pt x="568" y="10191"/>
                      </a:cubicBezTo>
                      <a:lnTo>
                        <a:pt x="1857" y="10191"/>
                      </a:lnTo>
                      <a:cubicBezTo>
                        <a:pt x="2452" y="11357"/>
                        <a:pt x="3400" y="12302"/>
                        <a:pt x="4569" y="12897"/>
                      </a:cubicBezTo>
                      <a:lnTo>
                        <a:pt x="4569" y="14156"/>
                      </a:lnTo>
                      <a:cubicBezTo>
                        <a:pt x="4569" y="14467"/>
                        <a:pt x="4819" y="14720"/>
                        <a:pt x="5133" y="14720"/>
                      </a:cubicBezTo>
                      <a:lnTo>
                        <a:pt x="7398" y="14720"/>
                      </a:lnTo>
                      <a:cubicBezTo>
                        <a:pt x="7712" y="14720"/>
                        <a:pt x="7965" y="14467"/>
                        <a:pt x="7965" y="14156"/>
                      </a:cubicBezTo>
                      <a:lnTo>
                        <a:pt x="7965" y="13588"/>
                      </a:lnTo>
                      <a:lnTo>
                        <a:pt x="11362" y="13588"/>
                      </a:lnTo>
                      <a:lnTo>
                        <a:pt x="11362" y="14156"/>
                      </a:lnTo>
                      <a:cubicBezTo>
                        <a:pt x="11362" y="14467"/>
                        <a:pt x="11613" y="14720"/>
                        <a:pt x="11927" y="14720"/>
                      </a:cubicBezTo>
                      <a:lnTo>
                        <a:pt x="14192" y="14720"/>
                      </a:lnTo>
                      <a:cubicBezTo>
                        <a:pt x="14506" y="14720"/>
                        <a:pt x="14759" y="14467"/>
                        <a:pt x="14759" y="14156"/>
                      </a:cubicBezTo>
                      <a:lnTo>
                        <a:pt x="14759" y="12903"/>
                      </a:lnTo>
                      <a:cubicBezTo>
                        <a:pt x="16689" y="11915"/>
                        <a:pt x="17969" y="9998"/>
                        <a:pt x="18135" y="7839"/>
                      </a:cubicBezTo>
                      <a:cubicBezTo>
                        <a:pt x="18383" y="7754"/>
                        <a:pt x="18612" y="7618"/>
                        <a:pt x="18799" y="7437"/>
                      </a:cubicBezTo>
                      <a:cubicBezTo>
                        <a:pt x="19134" y="7123"/>
                        <a:pt x="19325" y="6685"/>
                        <a:pt x="19325" y="6230"/>
                      </a:cubicBezTo>
                      <a:lnTo>
                        <a:pt x="19325" y="5097"/>
                      </a:lnTo>
                      <a:cubicBezTo>
                        <a:pt x="19325" y="4783"/>
                        <a:pt x="19071" y="4530"/>
                        <a:pt x="18760" y="4530"/>
                      </a:cubicBezTo>
                      <a:cubicBezTo>
                        <a:pt x="18446" y="4530"/>
                        <a:pt x="18192" y="4783"/>
                        <a:pt x="18192" y="5097"/>
                      </a:cubicBezTo>
                      <a:lnTo>
                        <a:pt x="18192" y="6230"/>
                      </a:lnTo>
                      <a:cubicBezTo>
                        <a:pt x="18192" y="6332"/>
                        <a:pt x="18159" y="6435"/>
                        <a:pt x="18099" y="6522"/>
                      </a:cubicBezTo>
                      <a:cubicBezTo>
                        <a:pt x="17688" y="3482"/>
                        <a:pt x="15079" y="1133"/>
                        <a:pt x="11927" y="1133"/>
                      </a:cubicBezTo>
                      <a:lnTo>
                        <a:pt x="7398" y="1133"/>
                      </a:lnTo>
                      <a:cubicBezTo>
                        <a:pt x="7041" y="1136"/>
                        <a:pt x="6685" y="1169"/>
                        <a:pt x="6332" y="1238"/>
                      </a:cubicBezTo>
                      <a:cubicBezTo>
                        <a:pt x="5807" y="465"/>
                        <a:pt x="4934" y="3"/>
                        <a:pt x="400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cap="flat" cmpd="sng" w="1905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1282" name="Google Shape;1282;p39"/>
                <p:cNvSpPr/>
                <p:nvPr/>
              </p:nvSpPr>
              <p:spPr>
                <a:xfrm>
                  <a:off x="1658025" y="2615925"/>
                  <a:ext cx="141550" cy="143450"/>
                </a:xfrm>
                <a:custGeom>
                  <a:rect b="b" l="l" r="r" t="t"/>
                  <a:pathLst>
                    <a:path extrusionOk="0" h="5738" w="5662">
                      <a:moveTo>
                        <a:pt x="2829" y="1133"/>
                      </a:moveTo>
                      <a:cubicBezTo>
                        <a:pt x="3750" y="1133"/>
                        <a:pt x="4529" y="1945"/>
                        <a:pt x="4529" y="2908"/>
                      </a:cubicBezTo>
                      <a:cubicBezTo>
                        <a:pt x="4526" y="3845"/>
                        <a:pt x="3768" y="4605"/>
                        <a:pt x="2829" y="4605"/>
                      </a:cubicBezTo>
                      <a:cubicBezTo>
                        <a:pt x="1890" y="4605"/>
                        <a:pt x="1132" y="3845"/>
                        <a:pt x="1132" y="2908"/>
                      </a:cubicBezTo>
                      <a:cubicBezTo>
                        <a:pt x="1132" y="1945"/>
                        <a:pt x="1908" y="1133"/>
                        <a:pt x="2829" y="1133"/>
                      </a:cubicBezTo>
                      <a:close/>
                      <a:moveTo>
                        <a:pt x="2829" y="1"/>
                      </a:moveTo>
                      <a:cubicBezTo>
                        <a:pt x="2075" y="1"/>
                        <a:pt x="1359" y="312"/>
                        <a:pt x="818" y="876"/>
                      </a:cubicBezTo>
                      <a:cubicBezTo>
                        <a:pt x="293" y="1423"/>
                        <a:pt x="0" y="2151"/>
                        <a:pt x="0" y="2908"/>
                      </a:cubicBezTo>
                      <a:cubicBezTo>
                        <a:pt x="0" y="4470"/>
                        <a:pt x="1265" y="5738"/>
                        <a:pt x="2829" y="5738"/>
                      </a:cubicBezTo>
                      <a:cubicBezTo>
                        <a:pt x="4393" y="5738"/>
                        <a:pt x="5662" y="4470"/>
                        <a:pt x="5662" y="2908"/>
                      </a:cubicBezTo>
                      <a:cubicBezTo>
                        <a:pt x="5659" y="2151"/>
                        <a:pt x="5366" y="1423"/>
                        <a:pt x="4840" y="876"/>
                      </a:cubicBezTo>
                      <a:cubicBezTo>
                        <a:pt x="4303" y="312"/>
                        <a:pt x="3584" y="1"/>
                        <a:pt x="282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cap="flat" cmpd="sng" w="1905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rgbClr val="435D74"/>
                    </a:solidFill>
                  </a:endParaRPr>
                </a:p>
              </p:txBody>
            </p:sp>
          </p:grpSp>
          <p:sp>
            <p:nvSpPr>
              <p:cNvPr id="1283" name="Google Shape;1283;p39"/>
              <p:cNvSpPr/>
              <p:nvPr/>
            </p:nvSpPr>
            <p:spPr>
              <a:xfrm rot="9938401">
                <a:off x="4207589" y="1897578"/>
                <a:ext cx="500071" cy="501886"/>
              </a:xfrm>
              <a:custGeom>
                <a:rect b="b" l="l" r="r" t="t"/>
                <a:pathLst>
                  <a:path extrusionOk="0" h="19724" w="19663">
                    <a:moveTo>
                      <a:pt x="1311" y="1"/>
                    </a:moveTo>
                    <a:lnTo>
                      <a:pt x="1037" y="31"/>
                    </a:lnTo>
                    <a:lnTo>
                      <a:pt x="580" y="214"/>
                    </a:lnTo>
                    <a:lnTo>
                      <a:pt x="214" y="580"/>
                    </a:lnTo>
                    <a:lnTo>
                      <a:pt x="31" y="1037"/>
                    </a:lnTo>
                    <a:lnTo>
                      <a:pt x="1" y="1312"/>
                    </a:lnTo>
                    <a:lnTo>
                      <a:pt x="31" y="1586"/>
                    </a:lnTo>
                    <a:lnTo>
                      <a:pt x="214" y="2043"/>
                    </a:lnTo>
                    <a:lnTo>
                      <a:pt x="580" y="2378"/>
                    </a:lnTo>
                    <a:lnTo>
                      <a:pt x="1037" y="2592"/>
                    </a:lnTo>
                    <a:lnTo>
                      <a:pt x="1311" y="2592"/>
                    </a:lnTo>
                    <a:lnTo>
                      <a:pt x="2104" y="2622"/>
                    </a:lnTo>
                    <a:lnTo>
                      <a:pt x="3720" y="2775"/>
                    </a:lnTo>
                    <a:lnTo>
                      <a:pt x="5244" y="3080"/>
                    </a:lnTo>
                    <a:lnTo>
                      <a:pt x="6737" y="3567"/>
                    </a:lnTo>
                    <a:lnTo>
                      <a:pt x="8170" y="4146"/>
                    </a:lnTo>
                    <a:lnTo>
                      <a:pt x="9511" y="4878"/>
                    </a:lnTo>
                    <a:lnTo>
                      <a:pt x="10761" y="5732"/>
                    </a:lnTo>
                    <a:lnTo>
                      <a:pt x="11950" y="6707"/>
                    </a:lnTo>
                    <a:lnTo>
                      <a:pt x="13017" y="7774"/>
                    </a:lnTo>
                    <a:lnTo>
                      <a:pt x="13992" y="8963"/>
                    </a:lnTo>
                    <a:lnTo>
                      <a:pt x="14846" y="10213"/>
                    </a:lnTo>
                    <a:lnTo>
                      <a:pt x="15547" y="11554"/>
                    </a:lnTo>
                    <a:lnTo>
                      <a:pt x="16157" y="12987"/>
                    </a:lnTo>
                    <a:lnTo>
                      <a:pt x="16614" y="14450"/>
                    </a:lnTo>
                    <a:lnTo>
                      <a:pt x="16949" y="16004"/>
                    </a:lnTo>
                    <a:lnTo>
                      <a:pt x="17102" y="17589"/>
                    </a:lnTo>
                    <a:lnTo>
                      <a:pt x="17132" y="18413"/>
                    </a:lnTo>
                    <a:lnTo>
                      <a:pt x="17132" y="18687"/>
                    </a:lnTo>
                    <a:lnTo>
                      <a:pt x="17315" y="19144"/>
                    </a:lnTo>
                    <a:lnTo>
                      <a:pt x="17681" y="19510"/>
                    </a:lnTo>
                    <a:lnTo>
                      <a:pt x="18138" y="19693"/>
                    </a:lnTo>
                    <a:lnTo>
                      <a:pt x="18413" y="19723"/>
                    </a:lnTo>
                    <a:lnTo>
                      <a:pt x="18687" y="19693"/>
                    </a:lnTo>
                    <a:lnTo>
                      <a:pt x="19144" y="19479"/>
                    </a:lnTo>
                    <a:lnTo>
                      <a:pt x="19479" y="19144"/>
                    </a:lnTo>
                    <a:lnTo>
                      <a:pt x="19662" y="18656"/>
                    </a:lnTo>
                    <a:lnTo>
                      <a:pt x="19662" y="18382"/>
                    </a:lnTo>
                    <a:lnTo>
                      <a:pt x="19662" y="17437"/>
                    </a:lnTo>
                    <a:lnTo>
                      <a:pt x="19479" y="15578"/>
                    </a:lnTo>
                    <a:lnTo>
                      <a:pt x="19083" y="13779"/>
                    </a:lnTo>
                    <a:lnTo>
                      <a:pt x="18565" y="12072"/>
                    </a:lnTo>
                    <a:lnTo>
                      <a:pt x="17864" y="10426"/>
                    </a:lnTo>
                    <a:lnTo>
                      <a:pt x="17010" y="8841"/>
                    </a:lnTo>
                    <a:lnTo>
                      <a:pt x="16035" y="7378"/>
                    </a:lnTo>
                    <a:lnTo>
                      <a:pt x="14907" y="6036"/>
                    </a:lnTo>
                    <a:lnTo>
                      <a:pt x="13657" y="4787"/>
                    </a:lnTo>
                    <a:lnTo>
                      <a:pt x="12285" y="3659"/>
                    </a:lnTo>
                    <a:lnTo>
                      <a:pt x="10822" y="2653"/>
                    </a:lnTo>
                    <a:lnTo>
                      <a:pt x="9268" y="1799"/>
                    </a:lnTo>
                    <a:lnTo>
                      <a:pt x="7621" y="1129"/>
                    </a:lnTo>
                    <a:lnTo>
                      <a:pt x="5884" y="580"/>
                    </a:lnTo>
                    <a:lnTo>
                      <a:pt x="4116" y="214"/>
                    </a:lnTo>
                    <a:lnTo>
                      <a:pt x="2256" y="31"/>
                    </a:lnTo>
                    <a:lnTo>
                      <a:pt x="1311" y="1"/>
                    </a:lnTo>
                    <a:close/>
                  </a:path>
                </a:pathLst>
              </a:custGeom>
              <a:solidFill>
                <a:schemeClr val="lt1"/>
              </a:solidFill>
              <a:ln cap="flat" cmpd="sng" w="9900">
                <a:solidFill>
                  <a:schemeClr val="dk1"/>
                </a:solidFill>
                <a:prstDash val="solid"/>
                <a:miter lim="30483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284" name="Google Shape;1284;p39"/>
          <p:cNvGrpSpPr/>
          <p:nvPr/>
        </p:nvGrpSpPr>
        <p:grpSpPr>
          <a:xfrm>
            <a:off x="7256425" y="1288673"/>
            <a:ext cx="1406717" cy="3024583"/>
            <a:chOff x="7289700" y="1288673"/>
            <a:chExt cx="1406717" cy="3024583"/>
          </a:xfrm>
        </p:grpSpPr>
        <p:cxnSp>
          <p:nvCxnSpPr>
            <p:cNvPr id="1285" name="Google Shape;1285;p39"/>
            <p:cNvCxnSpPr>
              <a:stCxn id="1286" idx="4"/>
            </p:cNvCxnSpPr>
            <p:nvPr/>
          </p:nvCxnSpPr>
          <p:spPr>
            <a:xfrm>
              <a:off x="7993058" y="2388173"/>
              <a:ext cx="0" cy="509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1287" name="Google Shape;1287;p39"/>
            <p:cNvGrpSpPr/>
            <p:nvPr/>
          </p:nvGrpSpPr>
          <p:grpSpPr>
            <a:xfrm>
              <a:off x="7289700" y="3429333"/>
              <a:ext cx="1406717" cy="883923"/>
              <a:chOff x="7289700" y="3424164"/>
              <a:chExt cx="1406717" cy="883923"/>
            </a:xfrm>
          </p:grpSpPr>
          <p:sp>
            <p:nvSpPr>
              <p:cNvPr id="1288" name="Google Shape;1288;p39"/>
              <p:cNvSpPr txBox="1"/>
              <p:nvPr/>
            </p:nvSpPr>
            <p:spPr>
              <a:xfrm>
                <a:off x="7289717" y="3424164"/>
                <a:ext cx="1406700" cy="34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800">
                    <a:solidFill>
                      <a:schemeClr val="accent5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Jupiter</a:t>
                </a:r>
                <a:endParaRPr b="1" sz="1800">
                  <a:solidFill>
                    <a:schemeClr val="accent5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289" name="Google Shape;1289;p39"/>
              <p:cNvSpPr txBox="1"/>
              <p:nvPr/>
            </p:nvSpPr>
            <p:spPr>
              <a:xfrm>
                <a:off x="7289700" y="3701787"/>
                <a:ext cx="1406700" cy="60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latin typeface="Roboto"/>
                    <a:ea typeface="Roboto"/>
                    <a:cs typeface="Roboto"/>
                    <a:sym typeface="Roboto"/>
                  </a:rPr>
                  <a:t>Jupiter is </a:t>
                </a:r>
                <a:r>
                  <a:rPr lang="en" sz="1200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the biggest planet in the Solar System</a:t>
                </a:r>
                <a:endParaRPr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1290" name="Google Shape;1290;p39"/>
            <p:cNvSpPr/>
            <p:nvPr/>
          </p:nvSpPr>
          <p:spPr>
            <a:xfrm>
              <a:off x="7366696" y="2866844"/>
              <a:ext cx="1252725" cy="165535"/>
            </a:xfrm>
            <a:custGeom>
              <a:rect b="b" l="l" r="r" t="t"/>
              <a:pathLst>
                <a:path extrusionOk="0" h="1781" w="10398">
                  <a:moveTo>
                    <a:pt x="9501" y="1"/>
                  </a:moveTo>
                  <a:lnTo>
                    <a:pt x="0" y="1"/>
                  </a:lnTo>
                  <a:lnTo>
                    <a:pt x="924" y="938"/>
                  </a:lnTo>
                  <a:lnTo>
                    <a:pt x="94" y="1781"/>
                  </a:lnTo>
                  <a:lnTo>
                    <a:pt x="9515" y="1781"/>
                  </a:lnTo>
                  <a:cubicBezTo>
                    <a:pt x="9996" y="1781"/>
                    <a:pt x="10398" y="1379"/>
                    <a:pt x="10398" y="884"/>
                  </a:cubicBezTo>
                  <a:lnTo>
                    <a:pt x="10398" y="884"/>
                  </a:lnTo>
                  <a:cubicBezTo>
                    <a:pt x="10398" y="402"/>
                    <a:pt x="9996" y="1"/>
                    <a:pt x="9501" y="1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1" name="Google Shape;1291;p39"/>
            <p:cNvSpPr/>
            <p:nvPr/>
          </p:nvSpPr>
          <p:spPr>
            <a:xfrm>
              <a:off x="7817963" y="2775313"/>
              <a:ext cx="350191" cy="348603"/>
            </a:xfrm>
            <a:custGeom>
              <a:rect b="b" l="l" r="r" t="t"/>
              <a:pathLst>
                <a:path extrusionOk="0" h="3119" w="3133">
                  <a:moveTo>
                    <a:pt x="1566" y="1"/>
                  </a:moveTo>
                  <a:cubicBezTo>
                    <a:pt x="710" y="1"/>
                    <a:pt x="1" y="697"/>
                    <a:pt x="1" y="1553"/>
                  </a:cubicBezTo>
                  <a:cubicBezTo>
                    <a:pt x="1" y="2423"/>
                    <a:pt x="710" y="3119"/>
                    <a:pt x="1566" y="3119"/>
                  </a:cubicBezTo>
                  <a:cubicBezTo>
                    <a:pt x="2436" y="3119"/>
                    <a:pt x="3132" y="2423"/>
                    <a:pt x="3132" y="1553"/>
                  </a:cubicBezTo>
                  <a:cubicBezTo>
                    <a:pt x="3132" y="697"/>
                    <a:pt x="2436" y="1"/>
                    <a:pt x="1566" y="1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5</a:t>
              </a:r>
              <a:endParaRPr b="1" sz="18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grpSp>
          <p:nvGrpSpPr>
            <p:cNvPr id="1292" name="Google Shape;1292;p39"/>
            <p:cNvGrpSpPr/>
            <p:nvPr/>
          </p:nvGrpSpPr>
          <p:grpSpPr>
            <a:xfrm>
              <a:off x="7443308" y="1288673"/>
              <a:ext cx="1099500" cy="1164959"/>
              <a:chOff x="7443318" y="1288673"/>
              <a:chExt cx="1099500" cy="1164959"/>
            </a:xfrm>
          </p:grpSpPr>
          <p:sp>
            <p:nvSpPr>
              <p:cNvPr id="1286" name="Google Shape;1286;p39"/>
              <p:cNvSpPr/>
              <p:nvPr/>
            </p:nvSpPr>
            <p:spPr>
              <a:xfrm>
                <a:off x="7443318" y="1288673"/>
                <a:ext cx="1099500" cy="1099500"/>
              </a:xfrm>
              <a:prstGeom prst="ellipse">
                <a:avLst/>
              </a:prstGeom>
              <a:solidFill>
                <a:schemeClr val="accent5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3" name="Google Shape;1293;p39"/>
              <p:cNvSpPr/>
              <p:nvPr/>
            </p:nvSpPr>
            <p:spPr>
              <a:xfrm>
                <a:off x="7738627" y="1599887"/>
                <a:ext cx="508902" cy="477092"/>
              </a:xfrm>
              <a:custGeom>
                <a:rect b="b" l="l" r="r" t="t"/>
                <a:pathLst>
                  <a:path extrusionOk="0" h="18118" w="19326">
                    <a:moveTo>
                      <a:pt x="17628" y="6794"/>
                    </a:moveTo>
                    <a:cubicBezTo>
                      <a:pt x="17939" y="6794"/>
                      <a:pt x="18193" y="7048"/>
                      <a:pt x="18193" y="7362"/>
                    </a:cubicBezTo>
                    <a:lnTo>
                      <a:pt x="18193" y="7927"/>
                    </a:lnTo>
                    <a:lnTo>
                      <a:pt x="12532" y="7927"/>
                    </a:lnTo>
                    <a:lnTo>
                      <a:pt x="12532" y="7362"/>
                    </a:lnTo>
                    <a:cubicBezTo>
                      <a:pt x="12532" y="7048"/>
                      <a:pt x="12785" y="6794"/>
                      <a:pt x="13099" y="6794"/>
                    </a:cubicBezTo>
                    <a:close/>
                    <a:moveTo>
                      <a:pt x="17628" y="1133"/>
                    </a:moveTo>
                    <a:cubicBezTo>
                      <a:pt x="17939" y="1133"/>
                      <a:pt x="18193" y="1387"/>
                      <a:pt x="18193" y="1701"/>
                    </a:cubicBezTo>
                    <a:lnTo>
                      <a:pt x="18193" y="5759"/>
                    </a:lnTo>
                    <a:cubicBezTo>
                      <a:pt x="18012" y="5695"/>
                      <a:pt x="17819" y="5662"/>
                      <a:pt x="17628" y="5662"/>
                    </a:cubicBezTo>
                    <a:lnTo>
                      <a:pt x="13099" y="5662"/>
                    </a:lnTo>
                    <a:cubicBezTo>
                      <a:pt x="12160" y="5662"/>
                      <a:pt x="11399" y="6423"/>
                      <a:pt x="11399" y="7362"/>
                    </a:cubicBezTo>
                    <a:lnTo>
                      <a:pt x="11399" y="11324"/>
                    </a:lnTo>
                    <a:lnTo>
                      <a:pt x="1133" y="11324"/>
                    </a:lnTo>
                    <a:lnTo>
                      <a:pt x="1133" y="1701"/>
                    </a:lnTo>
                    <a:cubicBezTo>
                      <a:pt x="1133" y="1387"/>
                      <a:pt x="1387" y="1133"/>
                      <a:pt x="1701" y="1133"/>
                    </a:cubicBezTo>
                    <a:close/>
                    <a:moveTo>
                      <a:pt x="11399" y="12456"/>
                    </a:moveTo>
                    <a:lnTo>
                      <a:pt x="11399" y="13588"/>
                    </a:lnTo>
                    <a:lnTo>
                      <a:pt x="1701" y="13588"/>
                    </a:lnTo>
                    <a:cubicBezTo>
                      <a:pt x="1387" y="13588"/>
                      <a:pt x="1133" y="13335"/>
                      <a:pt x="1133" y="13024"/>
                    </a:cubicBezTo>
                    <a:lnTo>
                      <a:pt x="1133" y="12456"/>
                    </a:lnTo>
                    <a:close/>
                    <a:moveTo>
                      <a:pt x="18193" y="9059"/>
                    </a:moveTo>
                    <a:lnTo>
                      <a:pt x="18193" y="14720"/>
                    </a:lnTo>
                    <a:lnTo>
                      <a:pt x="12532" y="14720"/>
                    </a:lnTo>
                    <a:lnTo>
                      <a:pt x="12532" y="9059"/>
                    </a:lnTo>
                    <a:close/>
                    <a:moveTo>
                      <a:pt x="11399" y="14720"/>
                    </a:moveTo>
                    <a:lnTo>
                      <a:pt x="11399" y="16420"/>
                    </a:lnTo>
                    <a:cubicBezTo>
                      <a:pt x="11399" y="16611"/>
                      <a:pt x="11432" y="16804"/>
                      <a:pt x="11496" y="16985"/>
                    </a:cubicBezTo>
                    <a:lnTo>
                      <a:pt x="7051" y="16985"/>
                    </a:lnTo>
                    <a:lnTo>
                      <a:pt x="7806" y="14720"/>
                    </a:lnTo>
                    <a:close/>
                    <a:moveTo>
                      <a:pt x="18193" y="15853"/>
                    </a:moveTo>
                    <a:lnTo>
                      <a:pt x="18193" y="16420"/>
                    </a:lnTo>
                    <a:cubicBezTo>
                      <a:pt x="18193" y="16731"/>
                      <a:pt x="17939" y="16985"/>
                      <a:pt x="17628" y="16985"/>
                    </a:cubicBezTo>
                    <a:lnTo>
                      <a:pt x="13099" y="16985"/>
                    </a:lnTo>
                    <a:cubicBezTo>
                      <a:pt x="12785" y="16985"/>
                      <a:pt x="12532" y="16731"/>
                      <a:pt x="12532" y="16420"/>
                    </a:cubicBezTo>
                    <a:lnTo>
                      <a:pt x="12532" y="15853"/>
                    </a:lnTo>
                    <a:close/>
                    <a:moveTo>
                      <a:pt x="1701" y="1"/>
                    </a:moveTo>
                    <a:cubicBezTo>
                      <a:pt x="762" y="1"/>
                      <a:pt x="1" y="762"/>
                      <a:pt x="1" y="1701"/>
                    </a:cubicBezTo>
                    <a:lnTo>
                      <a:pt x="1" y="13024"/>
                    </a:lnTo>
                    <a:cubicBezTo>
                      <a:pt x="1" y="13960"/>
                      <a:pt x="762" y="14720"/>
                      <a:pt x="1701" y="14720"/>
                    </a:cubicBezTo>
                    <a:lnTo>
                      <a:pt x="6613" y="14720"/>
                    </a:lnTo>
                    <a:lnTo>
                      <a:pt x="5859" y="16985"/>
                    </a:lnTo>
                    <a:lnTo>
                      <a:pt x="4002" y="16985"/>
                    </a:lnTo>
                    <a:cubicBezTo>
                      <a:pt x="3688" y="16985"/>
                      <a:pt x="3437" y="17239"/>
                      <a:pt x="3437" y="17553"/>
                    </a:cubicBezTo>
                    <a:cubicBezTo>
                      <a:pt x="3437" y="17864"/>
                      <a:pt x="3688" y="18117"/>
                      <a:pt x="4002" y="18117"/>
                    </a:cubicBezTo>
                    <a:lnTo>
                      <a:pt x="17628" y="18117"/>
                    </a:lnTo>
                    <a:cubicBezTo>
                      <a:pt x="18564" y="18117"/>
                      <a:pt x="19325" y="17356"/>
                      <a:pt x="19325" y="16420"/>
                    </a:cubicBezTo>
                    <a:lnTo>
                      <a:pt x="19325" y="1701"/>
                    </a:lnTo>
                    <a:cubicBezTo>
                      <a:pt x="19325" y="762"/>
                      <a:pt x="18564" y="1"/>
                      <a:pt x="176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19050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294" name="Google Shape;1294;p39"/>
              <p:cNvSpPr/>
              <p:nvPr/>
            </p:nvSpPr>
            <p:spPr>
              <a:xfrm rot="9938401">
                <a:off x="7564314" y="1897578"/>
                <a:ext cx="500071" cy="501886"/>
              </a:xfrm>
              <a:custGeom>
                <a:rect b="b" l="l" r="r" t="t"/>
                <a:pathLst>
                  <a:path extrusionOk="0" h="19724" w="19663">
                    <a:moveTo>
                      <a:pt x="1311" y="1"/>
                    </a:moveTo>
                    <a:lnTo>
                      <a:pt x="1037" y="31"/>
                    </a:lnTo>
                    <a:lnTo>
                      <a:pt x="580" y="214"/>
                    </a:lnTo>
                    <a:lnTo>
                      <a:pt x="214" y="580"/>
                    </a:lnTo>
                    <a:lnTo>
                      <a:pt x="31" y="1037"/>
                    </a:lnTo>
                    <a:lnTo>
                      <a:pt x="1" y="1312"/>
                    </a:lnTo>
                    <a:lnTo>
                      <a:pt x="31" y="1586"/>
                    </a:lnTo>
                    <a:lnTo>
                      <a:pt x="214" y="2043"/>
                    </a:lnTo>
                    <a:lnTo>
                      <a:pt x="580" y="2378"/>
                    </a:lnTo>
                    <a:lnTo>
                      <a:pt x="1037" y="2592"/>
                    </a:lnTo>
                    <a:lnTo>
                      <a:pt x="1311" y="2592"/>
                    </a:lnTo>
                    <a:lnTo>
                      <a:pt x="2104" y="2622"/>
                    </a:lnTo>
                    <a:lnTo>
                      <a:pt x="3720" y="2775"/>
                    </a:lnTo>
                    <a:lnTo>
                      <a:pt x="5244" y="3080"/>
                    </a:lnTo>
                    <a:lnTo>
                      <a:pt x="6737" y="3567"/>
                    </a:lnTo>
                    <a:lnTo>
                      <a:pt x="8170" y="4146"/>
                    </a:lnTo>
                    <a:lnTo>
                      <a:pt x="9511" y="4878"/>
                    </a:lnTo>
                    <a:lnTo>
                      <a:pt x="10761" y="5732"/>
                    </a:lnTo>
                    <a:lnTo>
                      <a:pt x="11950" y="6707"/>
                    </a:lnTo>
                    <a:lnTo>
                      <a:pt x="13017" y="7774"/>
                    </a:lnTo>
                    <a:lnTo>
                      <a:pt x="13992" y="8963"/>
                    </a:lnTo>
                    <a:lnTo>
                      <a:pt x="14846" y="10213"/>
                    </a:lnTo>
                    <a:lnTo>
                      <a:pt x="15547" y="11554"/>
                    </a:lnTo>
                    <a:lnTo>
                      <a:pt x="16157" y="12987"/>
                    </a:lnTo>
                    <a:lnTo>
                      <a:pt x="16614" y="14450"/>
                    </a:lnTo>
                    <a:lnTo>
                      <a:pt x="16949" y="16004"/>
                    </a:lnTo>
                    <a:lnTo>
                      <a:pt x="17102" y="17589"/>
                    </a:lnTo>
                    <a:lnTo>
                      <a:pt x="17132" y="18413"/>
                    </a:lnTo>
                    <a:lnTo>
                      <a:pt x="17132" y="18687"/>
                    </a:lnTo>
                    <a:lnTo>
                      <a:pt x="17315" y="19144"/>
                    </a:lnTo>
                    <a:lnTo>
                      <a:pt x="17681" y="19510"/>
                    </a:lnTo>
                    <a:lnTo>
                      <a:pt x="18138" y="19693"/>
                    </a:lnTo>
                    <a:lnTo>
                      <a:pt x="18413" y="19723"/>
                    </a:lnTo>
                    <a:lnTo>
                      <a:pt x="18687" y="19693"/>
                    </a:lnTo>
                    <a:lnTo>
                      <a:pt x="19144" y="19479"/>
                    </a:lnTo>
                    <a:lnTo>
                      <a:pt x="19479" y="19144"/>
                    </a:lnTo>
                    <a:lnTo>
                      <a:pt x="19662" y="18656"/>
                    </a:lnTo>
                    <a:lnTo>
                      <a:pt x="19662" y="18382"/>
                    </a:lnTo>
                    <a:lnTo>
                      <a:pt x="19662" y="17437"/>
                    </a:lnTo>
                    <a:lnTo>
                      <a:pt x="19479" y="15578"/>
                    </a:lnTo>
                    <a:lnTo>
                      <a:pt x="19083" y="13779"/>
                    </a:lnTo>
                    <a:lnTo>
                      <a:pt x="18565" y="12072"/>
                    </a:lnTo>
                    <a:lnTo>
                      <a:pt x="17864" y="10426"/>
                    </a:lnTo>
                    <a:lnTo>
                      <a:pt x="17010" y="8841"/>
                    </a:lnTo>
                    <a:lnTo>
                      <a:pt x="16035" y="7378"/>
                    </a:lnTo>
                    <a:lnTo>
                      <a:pt x="14907" y="6036"/>
                    </a:lnTo>
                    <a:lnTo>
                      <a:pt x="13657" y="4787"/>
                    </a:lnTo>
                    <a:lnTo>
                      <a:pt x="12285" y="3659"/>
                    </a:lnTo>
                    <a:lnTo>
                      <a:pt x="10822" y="2653"/>
                    </a:lnTo>
                    <a:lnTo>
                      <a:pt x="9268" y="1799"/>
                    </a:lnTo>
                    <a:lnTo>
                      <a:pt x="7621" y="1129"/>
                    </a:lnTo>
                    <a:lnTo>
                      <a:pt x="5884" y="580"/>
                    </a:lnTo>
                    <a:lnTo>
                      <a:pt x="4116" y="214"/>
                    </a:lnTo>
                    <a:lnTo>
                      <a:pt x="2256" y="31"/>
                    </a:lnTo>
                    <a:lnTo>
                      <a:pt x="1311" y="1"/>
                    </a:lnTo>
                    <a:close/>
                  </a:path>
                </a:pathLst>
              </a:custGeom>
              <a:solidFill>
                <a:schemeClr val="lt1"/>
              </a:solidFill>
              <a:ln cap="flat" cmpd="sng" w="9900">
                <a:solidFill>
                  <a:schemeClr val="dk1"/>
                </a:solidFill>
                <a:prstDash val="solid"/>
                <a:miter lim="30483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295" name="Google Shape;1295;p39"/>
          <p:cNvGrpSpPr/>
          <p:nvPr/>
        </p:nvGrpSpPr>
        <p:grpSpPr>
          <a:xfrm>
            <a:off x="2174744" y="1460177"/>
            <a:ext cx="1406717" cy="3210930"/>
            <a:chOff x="2126900" y="1460177"/>
            <a:chExt cx="1406717" cy="3210930"/>
          </a:xfrm>
        </p:grpSpPr>
        <p:cxnSp>
          <p:nvCxnSpPr>
            <p:cNvPr id="1296" name="Google Shape;1296;p39"/>
            <p:cNvCxnSpPr>
              <a:stCxn id="1297" idx="0"/>
            </p:cNvCxnSpPr>
            <p:nvPr/>
          </p:nvCxnSpPr>
          <p:spPr>
            <a:xfrm rot="10800000">
              <a:off x="2830258" y="2937648"/>
              <a:ext cx="0" cy="5685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1298" name="Google Shape;1298;p39"/>
            <p:cNvGrpSpPr/>
            <p:nvPr/>
          </p:nvGrpSpPr>
          <p:grpSpPr>
            <a:xfrm>
              <a:off x="2126900" y="1460177"/>
              <a:ext cx="1406717" cy="885149"/>
              <a:chOff x="2126900" y="1517800"/>
              <a:chExt cx="1406717" cy="885149"/>
            </a:xfrm>
          </p:grpSpPr>
          <p:sp>
            <p:nvSpPr>
              <p:cNvPr id="1299" name="Google Shape;1299;p39"/>
              <p:cNvSpPr txBox="1"/>
              <p:nvPr/>
            </p:nvSpPr>
            <p:spPr>
              <a:xfrm>
                <a:off x="2126917" y="1517800"/>
                <a:ext cx="1406700" cy="34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800">
                    <a:solidFill>
                      <a:schemeClr val="accent2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Venus</a:t>
                </a:r>
                <a:endParaRPr b="1" sz="1800">
                  <a:solidFill>
                    <a:schemeClr val="accent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300" name="Google Shape;1300;p39"/>
              <p:cNvSpPr txBox="1"/>
              <p:nvPr/>
            </p:nvSpPr>
            <p:spPr>
              <a:xfrm>
                <a:off x="2126900" y="1796649"/>
                <a:ext cx="1406700" cy="60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Venus is the second planet from the Sun</a:t>
                </a:r>
                <a:endParaRPr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1301" name="Google Shape;1301;p39"/>
            <p:cNvSpPr/>
            <p:nvPr/>
          </p:nvSpPr>
          <p:spPr>
            <a:xfrm>
              <a:off x="2205854" y="2871494"/>
              <a:ext cx="1248809" cy="165535"/>
            </a:xfrm>
            <a:custGeom>
              <a:rect b="b" l="l" r="r" t="t"/>
              <a:pathLst>
                <a:path extrusionOk="0" h="1781" w="13436">
                  <a:moveTo>
                    <a:pt x="0" y="1"/>
                  </a:moveTo>
                  <a:lnTo>
                    <a:pt x="937" y="938"/>
                  </a:lnTo>
                  <a:lnTo>
                    <a:pt x="94" y="1781"/>
                  </a:lnTo>
                  <a:lnTo>
                    <a:pt x="12593" y="1781"/>
                  </a:lnTo>
                  <a:lnTo>
                    <a:pt x="13436" y="938"/>
                  </a:lnTo>
                  <a:lnTo>
                    <a:pt x="12499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2" name="Google Shape;1302;p39"/>
            <p:cNvSpPr/>
            <p:nvPr/>
          </p:nvSpPr>
          <p:spPr>
            <a:xfrm>
              <a:off x="2655163" y="2775313"/>
              <a:ext cx="350191" cy="348603"/>
            </a:xfrm>
            <a:custGeom>
              <a:rect b="b" l="l" r="r" t="t"/>
              <a:pathLst>
                <a:path extrusionOk="0" h="3119" w="3133">
                  <a:moveTo>
                    <a:pt x="1566" y="1"/>
                  </a:moveTo>
                  <a:cubicBezTo>
                    <a:pt x="710" y="1"/>
                    <a:pt x="1" y="697"/>
                    <a:pt x="1" y="1553"/>
                  </a:cubicBezTo>
                  <a:cubicBezTo>
                    <a:pt x="1" y="2423"/>
                    <a:pt x="710" y="3119"/>
                    <a:pt x="1566" y="3119"/>
                  </a:cubicBezTo>
                  <a:cubicBezTo>
                    <a:pt x="2436" y="3119"/>
                    <a:pt x="3132" y="2423"/>
                    <a:pt x="3132" y="1553"/>
                  </a:cubicBezTo>
                  <a:cubicBezTo>
                    <a:pt x="3132" y="697"/>
                    <a:pt x="2436" y="1"/>
                    <a:pt x="1566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2</a:t>
              </a:r>
              <a:endParaRPr b="1" sz="18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grpSp>
          <p:nvGrpSpPr>
            <p:cNvPr id="1303" name="Google Shape;1303;p39"/>
            <p:cNvGrpSpPr/>
            <p:nvPr/>
          </p:nvGrpSpPr>
          <p:grpSpPr>
            <a:xfrm>
              <a:off x="2280508" y="3506148"/>
              <a:ext cx="1099500" cy="1164959"/>
              <a:chOff x="2301468" y="3506148"/>
              <a:chExt cx="1099500" cy="1164959"/>
            </a:xfrm>
          </p:grpSpPr>
          <p:sp>
            <p:nvSpPr>
              <p:cNvPr id="1297" name="Google Shape;1297;p39"/>
              <p:cNvSpPr/>
              <p:nvPr/>
            </p:nvSpPr>
            <p:spPr>
              <a:xfrm>
                <a:off x="2301468" y="3506148"/>
                <a:ext cx="1099500" cy="1099500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304" name="Google Shape;1304;p39"/>
              <p:cNvGrpSpPr/>
              <p:nvPr/>
            </p:nvGrpSpPr>
            <p:grpSpPr>
              <a:xfrm>
                <a:off x="2596791" y="3801455"/>
                <a:ext cx="508876" cy="508876"/>
                <a:chOff x="5648375" y="238125"/>
                <a:chExt cx="483125" cy="483125"/>
              </a:xfrm>
            </p:grpSpPr>
            <p:sp>
              <p:nvSpPr>
                <p:cNvPr id="1305" name="Google Shape;1305;p39"/>
                <p:cNvSpPr/>
                <p:nvPr/>
              </p:nvSpPr>
              <p:spPr>
                <a:xfrm>
                  <a:off x="5648375" y="238125"/>
                  <a:ext cx="483125" cy="483125"/>
                </a:xfrm>
                <a:custGeom>
                  <a:rect b="b" l="l" r="r" t="t"/>
                  <a:pathLst>
                    <a:path extrusionOk="0" h="19325" w="19325">
                      <a:moveTo>
                        <a:pt x="4001" y="1132"/>
                      </a:moveTo>
                      <a:cubicBezTo>
                        <a:pt x="4315" y="1132"/>
                        <a:pt x="4569" y="1386"/>
                        <a:pt x="4569" y="1700"/>
                      </a:cubicBezTo>
                      <a:lnTo>
                        <a:pt x="4569" y="3965"/>
                      </a:lnTo>
                      <a:cubicBezTo>
                        <a:pt x="4569" y="4276"/>
                        <a:pt x="4315" y="4529"/>
                        <a:pt x="4001" y="4529"/>
                      </a:cubicBezTo>
                      <a:cubicBezTo>
                        <a:pt x="3687" y="4529"/>
                        <a:pt x="3436" y="4276"/>
                        <a:pt x="3436" y="3965"/>
                      </a:cubicBezTo>
                      <a:lnTo>
                        <a:pt x="3436" y="1700"/>
                      </a:lnTo>
                      <a:cubicBezTo>
                        <a:pt x="3436" y="1386"/>
                        <a:pt x="3687" y="1132"/>
                        <a:pt x="4001" y="1132"/>
                      </a:cubicBezTo>
                      <a:close/>
                      <a:moveTo>
                        <a:pt x="9662" y="1132"/>
                      </a:moveTo>
                      <a:cubicBezTo>
                        <a:pt x="9976" y="1132"/>
                        <a:pt x="10230" y="1386"/>
                        <a:pt x="10230" y="1700"/>
                      </a:cubicBezTo>
                      <a:lnTo>
                        <a:pt x="10230" y="3965"/>
                      </a:lnTo>
                      <a:cubicBezTo>
                        <a:pt x="10230" y="4276"/>
                        <a:pt x="9976" y="4529"/>
                        <a:pt x="9662" y="4529"/>
                      </a:cubicBezTo>
                      <a:cubicBezTo>
                        <a:pt x="9348" y="4529"/>
                        <a:pt x="9098" y="4276"/>
                        <a:pt x="9098" y="3965"/>
                      </a:cubicBezTo>
                      <a:lnTo>
                        <a:pt x="9098" y="1700"/>
                      </a:lnTo>
                      <a:cubicBezTo>
                        <a:pt x="9098" y="1386"/>
                        <a:pt x="9348" y="1132"/>
                        <a:pt x="9662" y="1132"/>
                      </a:cubicBezTo>
                      <a:close/>
                      <a:moveTo>
                        <a:pt x="15324" y="1132"/>
                      </a:moveTo>
                      <a:cubicBezTo>
                        <a:pt x="15638" y="1132"/>
                        <a:pt x="15891" y="1386"/>
                        <a:pt x="15891" y="1700"/>
                      </a:cubicBezTo>
                      <a:lnTo>
                        <a:pt x="15891" y="3965"/>
                      </a:lnTo>
                      <a:cubicBezTo>
                        <a:pt x="15891" y="4276"/>
                        <a:pt x="15638" y="4529"/>
                        <a:pt x="15324" y="4529"/>
                      </a:cubicBezTo>
                      <a:cubicBezTo>
                        <a:pt x="15010" y="4529"/>
                        <a:pt x="14759" y="4276"/>
                        <a:pt x="14759" y="3965"/>
                      </a:cubicBezTo>
                      <a:lnTo>
                        <a:pt x="14759" y="1700"/>
                      </a:lnTo>
                      <a:cubicBezTo>
                        <a:pt x="14759" y="1386"/>
                        <a:pt x="15010" y="1132"/>
                        <a:pt x="15324" y="1132"/>
                      </a:cubicBezTo>
                      <a:close/>
                      <a:moveTo>
                        <a:pt x="17628" y="3397"/>
                      </a:moveTo>
                      <a:cubicBezTo>
                        <a:pt x="17939" y="3397"/>
                        <a:pt x="18192" y="3651"/>
                        <a:pt x="18192" y="3965"/>
                      </a:cubicBezTo>
                      <a:lnTo>
                        <a:pt x="18192" y="6833"/>
                      </a:lnTo>
                      <a:lnTo>
                        <a:pt x="1132" y="6833"/>
                      </a:lnTo>
                      <a:lnTo>
                        <a:pt x="1132" y="3965"/>
                      </a:lnTo>
                      <a:cubicBezTo>
                        <a:pt x="1132" y="3651"/>
                        <a:pt x="1386" y="3397"/>
                        <a:pt x="1700" y="3397"/>
                      </a:cubicBezTo>
                      <a:lnTo>
                        <a:pt x="2304" y="3397"/>
                      </a:lnTo>
                      <a:lnTo>
                        <a:pt x="2304" y="3965"/>
                      </a:lnTo>
                      <a:cubicBezTo>
                        <a:pt x="2304" y="4901"/>
                        <a:pt x="3062" y="5661"/>
                        <a:pt x="4001" y="5661"/>
                      </a:cubicBezTo>
                      <a:cubicBezTo>
                        <a:pt x="4940" y="5661"/>
                        <a:pt x="5701" y="4901"/>
                        <a:pt x="5701" y="3965"/>
                      </a:cubicBezTo>
                      <a:lnTo>
                        <a:pt x="5701" y="3397"/>
                      </a:lnTo>
                      <a:lnTo>
                        <a:pt x="7965" y="3397"/>
                      </a:lnTo>
                      <a:lnTo>
                        <a:pt x="7965" y="3965"/>
                      </a:lnTo>
                      <a:cubicBezTo>
                        <a:pt x="7965" y="4901"/>
                        <a:pt x="8723" y="5661"/>
                        <a:pt x="9662" y="5661"/>
                      </a:cubicBezTo>
                      <a:cubicBezTo>
                        <a:pt x="10601" y="5661"/>
                        <a:pt x="11362" y="4901"/>
                        <a:pt x="11362" y="3965"/>
                      </a:cubicBezTo>
                      <a:lnTo>
                        <a:pt x="11362" y="3397"/>
                      </a:lnTo>
                      <a:lnTo>
                        <a:pt x="13627" y="3397"/>
                      </a:lnTo>
                      <a:lnTo>
                        <a:pt x="13627" y="3965"/>
                      </a:lnTo>
                      <a:cubicBezTo>
                        <a:pt x="13627" y="4901"/>
                        <a:pt x="14385" y="5661"/>
                        <a:pt x="15324" y="5661"/>
                      </a:cubicBezTo>
                      <a:cubicBezTo>
                        <a:pt x="16263" y="5661"/>
                        <a:pt x="17024" y="4901"/>
                        <a:pt x="17024" y="3965"/>
                      </a:cubicBezTo>
                      <a:lnTo>
                        <a:pt x="17024" y="3397"/>
                      </a:lnTo>
                      <a:close/>
                      <a:moveTo>
                        <a:pt x="18192" y="7965"/>
                      </a:moveTo>
                      <a:lnTo>
                        <a:pt x="18192" y="17628"/>
                      </a:lnTo>
                      <a:cubicBezTo>
                        <a:pt x="18192" y="17939"/>
                        <a:pt x="17939" y="18192"/>
                        <a:pt x="17628" y="18192"/>
                      </a:cubicBezTo>
                      <a:lnTo>
                        <a:pt x="1700" y="18192"/>
                      </a:lnTo>
                      <a:cubicBezTo>
                        <a:pt x="1386" y="18192"/>
                        <a:pt x="1132" y="17939"/>
                        <a:pt x="1132" y="17628"/>
                      </a:cubicBezTo>
                      <a:lnTo>
                        <a:pt x="1132" y="7965"/>
                      </a:lnTo>
                      <a:close/>
                      <a:moveTo>
                        <a:pt x="4001" y="0"/>
                      </a:moveTo>
                      <a:cubicBezTo>
                        <a:pt x="3062" y="0"/>
                        <a:pt x="2304" y="761"/>
                        <a:pt x="2304" y="1700"/>
                      </a:cubicBezTo>
                      <a:lnTo>
                        <a:pt x="2304" y="2265"/>
                      </a:lnTo>
                      <a:lnTo>
                        <a:pt x="1700" y="2265"/>
                      </a:lnTo>
                      <a:cubicBezTo>
                        <a:pt x="761" y="2265"/>
                        <a:pt x="0" y="3025"/>
                        <a:pt x="0" y="3965"/>
                      </a:cubicBezTo>
                      <a:lnTo>
                        <a:pt x="0" y="17628"/>
                      </a:lnTo>
                      <a:cubicBezTo>
                        <a:pt x="0" y="18564"/>
                        <a:pt x="761" y="19324"/>
                        <a:pt x="1700" y="19324"/>
                      </a:cubicBezTo>
                      <a:lnTo>
                        <a:pt x="17628" y="19324"/>
                      </a:lnTo>
                      <a:cubicBezTo>
                        <a:pt x="18564" y="19324"/>
                        <a:pt x="19325" y="18564"/>
                        <a:pt x="19325" y="17628"/>
                      </a:cubicBezTo>
                      <a:lnTo>
                        <a:pt x="19325" y="3965"/>
                      </a:lnTo>
                      <a:cubicBezTo>
                        <a:pt x="19325" y="3025"/>
                        <a:pt x="18564" y="2265"/>
                        <a:pt x="17628" y="2265"/>
                      </a:cubicBezTo>
                      <a:lnTo>
                        <a:pt x="17024" y="2265"/>
                      </a:lnTo>
                      <a:lnTo>
                        <a:pt x="17024" y="1700"/>
                      </a:lnTo>
                      <a:cubicBezTo>
                        <a:pt x="17024" y="761"/>
                        <a:pt x="16263" y="0"/>
                        <a:pt x="15324" y="0"/>
                      </a:cubicBezTo>
                      <a:cubicBezTo>
                        <a:pt x="14385" y="0"/>
                        <a:pt x="13627" y="761"/>
                        <a:pt x="13627" y="1700"/>
                      </a:cubicBezTo>
                      <a:lnTo>
                        <a:pt x="13627" y="2265"/>
                      </a:lnTo>
                      <a:lnTo>
                        <a:pt x="11362" y="2265"/>
                      </a:lnTo>
                      <a:lnTo>
                        <a:pt x="11362" y="1700"/>
                      </a:lnTo>
                      <a:cubicBezTo>
                        <a:pt x="11362" y="761"/>
                        <a:pt x="10601" y="0"/>
                        <a:pt x="9662" y="0"/>
                      </a:cubicBezTo>
                      <a:cubicBezTo>
                        <a:pt x="8723" y="0"/>
                        <a:pt x="7965" y="761"/>
                        <a:pt x="7965" y="1700"/>
                      </a:cubicBezTo>
                      <a:lnTo>
                        <a:pt x="7965" y="2265"/>
                      </a:lnTo>
                      <a:lnTo>
                        <a:pt x="5701" y="2265"/>
                      </a:lnTo>
                      <a:lnTo>
                        <a:pt x="5701" y="1700"/>
                      </a:lnTo>
                      <a:cubicBezTo>
                        <a:pt x="5701" y="761"/>
                        <a:pt x="4940" y="0"/>
                        <a:pt x="400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cap="flat" cmpd="sng" w="19050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1306" name="Google Shape;1306;p39"/>
                <p:cNvSpPr/>
                <p:nvPr/>
              </p:nvSpPr>
              <p:spPr>
                <a:xfrm>
                  <a:off x="5705950" y="465550"/>
                  <a:ext cx="84875" cy="28325"/>
                </a:xfrm>
                <a:custGeom>
                  <a:rect b="b" l="l" r="r" t="t"/>
                  <a:pathLst>
                    <a:path extrusionOk="0" h="1133" w="3395">
                      <a:moveTo>
                        <a:pt x="566" y="1"/>
                      </a:moveTo>
                      <a:cubicBezTo>
                        <a:pt x="252" y="1"/>
                        <a:pt x="1" y="251"/>
                        <a:pt x="1" y="565"/>
                      </a:cubicBezTo>
                      <a:cubicBezTo>
                        <a:pt x="1" y="879"/>
                        <a:pt x="252" y="1133"/>
                        <a:pt x="566" y="1133"/>
                      </a:cubicBezTo>
                      <a:lnTo>
                        <a:pt x="2830" y="1133"/>
                      </a:lnTo>
                      <a:cubicBezTo>
                        <a:pt x="3144" y="1133"/>
                        <a:pt x="3395" y="879"/>
                        <a:pt x="3395" y="565"/>
                      </a:cubicBezTo>
                      <a:cubicBezTo>
                        <a:pt x="3395" y="251"/>
                        <a:pt x="3144" y="1"/>
                        <a:pt x="283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cap="flat" cmpd="sng" w="19050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1307" name="Google Shape;1307;p39"/>
                <p:cNvSpPr/>
                <p:nvPr/>
              </p:nvSpPr>
              <p:spPr>
                <a:xfrm>
                  <a:off x="5847500" y="465550"/>
                  <a:ext cx="84875" cy="28325"/>
                </a:xfrm>
                <a:custGeom>
                  <a:rect b="b" l="l" r="r" t="t"/>
                  <a:pathLst>
                    <a:path extrusionOk="0" h="1133" w="3395">
                      <a:moveTo>
                        <a:pt x="565" y="1"/>
                      </a:moveTo>
                      <a:cubicBezTo>
                        <a:pt x="251" y="1"/>
                        <a:pt x="0" y="251"/>
                        <a:pt x="0" y="565"/>
                      </a:cubicBezTo>
                      <a:cubicBezTo>
                        <a:pt x="0" y="879"/>
                        <a:pt x="251" y="1133"/>
                        <a:pt x="565" y="1133"/>
                      </a:cubicBezTo>
                      <a:lnTo>
                        <a:pt x="2830" y="1133"/>
                      </a:lnTo>
                      <a:cubicBezTo>
                        <a:pt x="3144" y="1133"/>
                        <a:pt x="3394" y="879"/>
                        <a:pt x="3394" y="565"/>
                      </a:cubicBezTo>
                      <a:cubicBezTo>
                        <a:pt x="3394" y="251"/>
                        <a:pt x="3144" y="1"/>
                        <a:pt x="283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cap="flat" cmpd="sng" w="19050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1308" name="Google Shape;1308;p39"/>
                <p:cNvSpPr/>
                <p:nvPr/>
              </p:nvSpPr>
              <p:spPr>
                <a:xfrm>
                  <a:off x="5989025" y="465550"/>
                  <a:ext cx="84875" cy="28325"/>
                </a:xfrm>
                <a:custGeom>
                  <a:rect b="b" l="l" r="r" t="t"/>
                  <a:pathLst>
                    <a:path extrusionOk="0" h="1133" w="3395">
                      <a:moveTo>
                        <a:pt x="565" y="1"/>
                      </a:moveTo>
                      <a:cubicBezTo>
                        <a:pt x="251" y="1"/>
                        <a:pt x="1" y="251"/>
                        <a:pt x="1" y="565"/>
                      </a:cubicBezTo>
                      <a:cubicBezTo>
                        <a:pt x="1" y="879"/>
                        <a:pt x="251" y="1133"/>
                        <a:pt x="565" y="1133"/>
                      </a:cubicBezTo>
                      <a:lnTo>
                        <a:pt x="2830" y="1133"/>
                      </a:lnTo>
                      <a:cubicBezTo>
                        <a:pt x="3144" y="1133"/>
                        <a:pt x="3395" y="879"/>
                        <a:pt x="3395" y="565"/>
                      </a:cubicBezTo>
                      <a:cubicBezTo>
                        <a:pt x="3395" y="251"/>
                        <a:pt x="3144" y="1"/>
                        <a:pt x="283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cap="flat" cmpd="sng" w="19050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1309" name="Google Shape;1309;p39"/>
                <p:cNvSpPr/>
                <p:nvPr/>
              </p:nvSpPr>
              <p:spPr>
                <a:xfrm>
                  <a:off x="5705950" y="550475"/>
                  <a:ext cx="84875" cy="28325"/>
                </a:xfrm>
                <a:custGeom>
                  <a:rect b="b" l="l" r="r" t="t"/>
                  <a:pathLst>
                    <a:path extrusionOk="0" h="1133" w="3395">
                      <a:moveTo>
                        <a:pt x="566" y="0"/>
                      </a:moveTo>
                      <a:cubicBezTo>
                        <a:pt x="252" y="0"/>
                        <a:pt x="1" y="251"/>
                        <a:pt x="1" y="565"/>
                      </a:cubicBezTo>
                      <a:cubicBezTo>
                        <a:pt x="1" y="879"/>
                        <a:pt x="252" y="1133"/>
                        <a:pt x="566" y="1133"/>
                      </a:cubicBezTo>
                      <a:lnTo>
                        <a:pt x="2830" y="1133"/>
                      </a:lnTo>
                      <a:cubicBezTo>
                        <a:pt x="3144" y="1133"/>
                        <a:pt x="3395" y="879"/>
                        <a:pt x="3395" y="565"/>
                      </a:cubicBezTo>
                      <a:cubicBezTo>
                        <a:pt x="3395" y="251"/>
                        <a:pt x="3144" y="0"/>
                        <a:pt x="283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cap="flat" cmpd="sng" w="19050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1310" name="Google Shape;1310;p39"/>
                <p:cNvSpPr/>
                <p:nvPr/>
              </p:nvSpPr>
              <p:spPr>
                <a:xfrm>
                  <a:off x="5847500" y="550475"/>
                  <a:ext cx="84875" cy="28325"/>
                </a:xfrm>
                <a:custGeom>
                  <a:rect b="b" l="l" r="r" t="t"/>
                  <a:pathLst>
                    <a:path extrusionOk="0" h="1133" w="3395">
                      <a:moveTo>
                        <a:pt x="565" y="0"/>
                      </a:moveTo>
                      <a:cubicBezTo>
                        <a:pt x="251" y="0"/>
                        <a:pt x="0" y="251"/>
                        <a:pt x="0" y="565"/>
                      </a:cubicBezTo>
                      <a:cubicBezTo>
                        <a:pt x="0" y="879"/>
                        <a:pt x="251" y="1133"/>
                        <a:pt x="565" y="1133"/>
                      </a:cubicBezTo>
                      <a:lnTo>
                        <a:pt x="2830" y="1133"/>
                      </a:lnTo>
                      <a:cubicBezTo>
                        <a:pt x="3144" y="1133"/>
                        <a:pt x="3394" y="879"/>
                        <a:pt x="3394" y="565"/>
                      </a:cubicBezTo>
                      <a:cubicBezTo>
                        <a:pt x="3394" y="251"/>
                        <a:pt x="3144" y="0"/>
                        <a:pt x="283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cap="flat" cmpd="sng" w="19050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1311" name="Google Shape;1311;p39"/>
                <p:cNvSpPr/>
                <p:nvPr/>
              </p:nvSpPr>
              <p:spPr>
                <a:xfrm>
                  <a:off x="5989025" y="550475"/>
                  <a:ext cx="84875" cy="28325"/>
                </a:xfrm>
                <a:custGeom>
                  <a:rect b="b" l="l" r="r" t="t"/>
                  <a:pathLst>
                    <a:path extrusionOk="0" h="1133" w="3395">
                      <a:moveTo>
                        <a:pt x="565" y="0"/>
                      </a:moveTo>
                      <a:cubicBezTo>
                        <a:pt x="251" y="0"/>
                        <a:pt x="1" y="251"/>
                        <a:pt x="1" y="565"/>
                      </a:cubicBezTo>
                      <a:cubicBezTo>
                        <a:pt x="1" y="879"/>
                        <a:pt x="251" y="1133"/>
                        <a:pt x="565" y="1133"/>
                      </a:cubicBezTo>
                      <a:lnTo>
                        <a:pt x="2830" y="1133"/>
                      </a:lnTo>
                      <a:cubicBezTo>
                        <a:pt x="3144" y="1133"/>
                        <a:pt x="3395" y="879"/>
                        <a:pt x="3395" y="565"/>
                      </a:cubicBezTo>
                      <a:cubicBezTo>
                        <a:pt x="3395" y="251"/>
                        <a:pt x="3144" y="0"/>
                        <a:pt x="283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cap="flat" cmpd="sng" w="19050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1312" name="Google Shape;1312;p39"/>
                <p:cNvSpPr/>
                <p:nvPr/>
              </p:nvSpPr>
              <p:spPr>
                <a:xfrm>
                  <a:off x="5705950" y="636300"/>
                  <a:ext cx="84875" cy="28325"/>
                </a:xfrm>
                <a:custGeom>
                  <a:rect b="b" l="l" r="r" t="t"/>
                  <a:pathLst>
                    <a:path extrusionOk="0" h="1133" w="3395">
                      <a:moveTo>
                        <a:pt x="566" y="1"/>
                      </a:moveTo>
                      <a:cubicBezTo>
                        <a:pt x="252" y="1"/>
                        <a:pt x="1" y="254"/>
                        <a:pt x="1" y="568"/>
                      </a:cubicBezTo>
                      <a:cubicBezTo>
                        <a:pt x="1" y="879"/>
                        <a:pt x="252" y="1133"/>
                        <a:pt x="566" y="1133"/>
                      </a:cubicBezTo>
                      <a:lnTo>
                        <a:pt x="2830" y="1133"/>
                      </a:lnTo>
                      <a:cubicBezTo>
                        <a:pt x="3144" y="1133"/>
                        <a:pt x="3395" y="879"/>
                        <a:pt x="3395" y="568"/>
                      </a:cubicBezTo>
                      <a:cubicBezTo>
                        <a:pt x="3395" y="254"/>
                        <a:pt x="3144" y="1"/>
                        <a:pt x="283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cap="flat" cmpd="sng" w="19050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1313" name="Google Shape;1313;p39"/>
                <p:cNvSpPr/>
                <p:nvPr/>
              </p:nvSpPr>
              <p:spPr>
                <a:xfrm>
                  <a:off x="5847500" y="636300"/>
                  <a:ext cx="84875" cy="28325"/>
                </a:xfrm>
                <a:custGeom>
                  <a:rect b="b" l="l" r="r" t="t"/>
                  <a:pathLst>
                    <a:path extrusionOk="0" h="1133" w="3395">
                      <a:moveTo>
                        <a:pt x="565" y="1"/>
                      </a:moveTo>
                      <a:cubicBezTo>
                        <a:pt x="251" y="1"/>
                        <a:pt x="0" y="254"/>
                        <a:pt x="0" y="568"/>
                      </a:cubicBezTo>
                      <a:cubicBezTo>
                        <a:pt x="0" y="879"/>
                        <a:pt x="251" y="1133"/>
                        <a:pt x="565" y="1133"/>
                      </a:cubicBezTo>
                      <a:lnTo>
                        <a:pt x="2830" y="1133"/>
                      </a:lnTo>
                      <a:cubicBezTo>
                        <a:pt x="3144" y="1133"/>
                        <a:pt x="3394" y="879"/>
                        <a:pt x="3394" y="568"/>
                      </a:cubicBezTo>
                      <a:cubicBezTo>
                        <a:pt x="3394" y="254"/>
                        <a:pt x="3144" y="1"/>
                        <a:pt x="283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cap="flat" cmpd="sng" w="19050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1314" name="Google Shape;1314;p39"/>
                <p:cNvSpPr/>
                <p:nvPr/>
              </p:nvSpPr>
              <p:spPr>
                <a:xfrm>
                  <a:off x="5989025" y="636300"/>
                  <a:ext cx="84875" cy="28325"/>
                </a:xfrm>
                <a:custGeom>
                  <a:rect b="b" l="l" r="r" t="t"/>
                  <a:pathLst>
                    <a:path extrusionOk="0" h="1133" w="3395">
                      <a:moveTo>
                        <a:pt x="565" y="1"/>
                      </a:moveTo>
                      <a:cubicBezTo>
                        <a:pt x="251" y="1"/>
                        <a:pt x="1" y="254"/>
                        <a:pt x="1" y="568"/>
                      </a:cubicBezTo>
                      <a:cubicBezTo>
                        <a:pt x="1" y="879"/>
                        <a:pt x="251" y="1133"/>
                        <a:pt x="565" y="1133"/>
                      </a:cubicBezTo>
                      <a:lnTo>
                        <a:pt x="2830" y="1133"/>
                      </a:lnTo>
                      <a:cubicBezTo>
                        <a:pt x="3144" y="1133"/>
                        <a:pt x="3395" y="879"/>
                        <a:pt x="3395" y="568"/>
                      </a:cubicBezTo>
                      <a:cubicBezTo>
                        <a:pt x="3395" y="254"/>
                        <a:pt x="3144" y="1"/>
                        <a:pt x="283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cap="flat" cmpd="sng" w="19050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rgbClr val="435D74"/>
                    </a:solidFill>
                  </a:endParaRPr>
                </a:p>
              </p:txBody>
            </p:sp>
          </p:grpSp>
          <p:sp>
            <p:nvSpPr>
              <p:cNvPr id="1315" name="Google Shape;1315;p39"/>
              <p:cNvSpPr/>
              <p:nvPr/>
            </p:nvSpPr>
            <p:spPr>
              <a:xfrm rot="9938401">
                <a:off x="2427876" y="4115053"/>
                <a:ext cx="500071" cy="501886"/>
              </a:xfrm>
              <a:custGeom>
                <a:rect b="b" l="l" r="r" t="t"/>
                <a:pathLst>
                  <a:path extrusionOk="0" h="19724" w="19663">
                    <a:moveTo>
                      <a:pt x="1311" y="1"/>
                    </a:moveTo>
                    <a:lnTo>
                      <a:pt x="1037" y="31"/>
                    </a:lnTo>
                    <a:lnTo>
                      <a:pt x="580" y="214"/>
                    </a:lnTo>
                    <a:lnTo>
                      <a:pt x="214" y="580"/>
                    </a:lnTo>
                    <a:lnTo>
                      <a:pt x="31" y="1037"/>
                    </a:lnTo>
                    <a:lnTo>
                      <a:pt x="1" y="1312"/>
                    </a:lnTo>
                    <a:lnTo>
                      <a:pt x="31" y="1586"/>
                    </a:lnTo>
                    <a:lnTo>
                      <a:pt x="214" y="2043"/>
                    </a:lnTo>
                    <a:lnTo>
                      <a:pt x="580" y="2378"/>
                    </a:lnTo>
                    <a:lnTo>
                      <a:pt x="1037" y="2592"/>
                    </a:lnTo>
                    <a:lnTo>
                      <a:pt x="1311" y="2592"/>
                    </a:lnTo>
                    <a:lnTo>
                      <a:pt x="2104" y="2622"/>
                    </a:lnTo>
                    <a:lnTo>
                      <a:pt x="3720" y="2775"/>
                    </a:lnTo>
                    <a:lnTo>
                      <a:pt x="5244" y="3080"/>
                    </a:lnTo>
                    <a:lnTo>
                      <a:pt x="6737" y="3567"/>
                    </a:lnTo>
                    <a:lnTo>
                      <a:pt x="8170" y="4146"/>
                    </a:lnTo>
                    <a:lnTo>
                      <a:pt x="9511" y="4878"/>
                    </a:lnTo>
                    <a:lnTo>
                      <a:pt x="10761" y="5732"/>
                    </a:lnTo>
                    <a:lnTo>
                      <a:pt x="11950" y="6707"/>
                    </a:lnTo>
                    <a:lnTo>
                      <a:pt x="13017" y="7774"/>
                    </a:lnTo>
                    <a:lnTo>
                      <a:pt x="13992" y="8963"/>
                    </a:lnTo>
                    <a:lnTo>
                      <a:pt x="14846" y="10213"/>
                    </a:lnTo>
                    <a:lnTo>
                      <a:pt x="15547" y="11554"/>
                    </a:lnTo>
                    <a:lnTo>
                      <a:pt x="16157" y="12987"/>
                    </a:lnTo>
                    <a:lnTo>
                      <a:pt x="16614" y="14450"/>
                    </a:lnTo>
                    <a:lnTo>
                      <a:pt x="16949" y="16004"/>
                    </a:lnTo>
                    <a:lnTo>
                      <a:pt x="17102" y="17589"/>
                    </a:lnTo>
                    <a:lnTo>
                      <a:pt x="17132" y="18413"/>
                    </a:lnTo>
                    <a:lnTo>
                      <a:pt x="17132" y="18687"/>
                    </a:lnTo>
                    <a:lnTo>
                      <a:pt x="17315" y="19144"/>
                    </a:lnTo>
                    <a:lnTo>
                      <a:pt x="17681" y="19510"/>
                    </a:lnTo>
                    <a:lnTo>
                      <a:pt x="18138" y="19693"/>
                    </a:lnTo>
                    <a:lnTo>
                      <a:pt x="18413" y="19723"/>
                    </a:lnTo>
                    <a:lnTo>
                      <a:pt x="18687" y="19693"/>
                    </a:lnTo>
                    <a:lnTo>
                      <a:pt x="19144" y="19479"/>
                    </a:lnTo>
                    <a:lnTo>
                      <a:pt x="19479" y="19144"/>
                    </a:lnTo>
                    <a:lnTo>
                      <a:pt x="19662" y="18656"/>
                    </a:lnTo>
                    <a:lnTo>
                      <a:pt x="19662" y="18382"/>
                    </a:lnTo>
                    <a:lnTo>
                      <a:pt x="19662" y="17437"/>
                    </a:lnTo>
                    <a:lnTo>
                      <a:pt x="19479" y="15578"/>
                    </a:lnTo>
                    <a:lnTo>
                      <a:pt x="19083" y="13779"/>
                    </a:lnTo>
                    <a:lnTo>
                      <a:pt x="18565" y="12072"/>
                    </a:lnTo>
                    <a:lnTo>
                      <a:pt x="17864" y="10426"/>
                    </a:lnTo>
                    <a:lnTo>
                      <a:pt x="17010" y="8841"/>
                    </a:lnTo>
                    <a:lnTo>
                      <a:pt x="16035" y="7378"/>
                    </a:lnTo>
                    <a:lnTo>
                      <a:pt x="14907" y="6036"/>
                    </a:lnTo>
                    <a:lnTo>
                      <a:pt x="13657" y="4787"/>
                    </a:lnTo>
                    <a:lnTo>
                      <a:pt x="12285" y="3659"/>
                    </a:lnTo>
                    <a:lnTo>
                      <a:pt x="10822" y="2653"/>
                    </a:lnTo>
                    <a:lnTo>
                      <a:pt x="9268" y="1799"/>
                    </a:lnTo>
                    <a:lnTo>
                      <a:pt x="7621" y="1129"/>
                    </a:lnTo>
                    <a:lnTo>
                      <a:pt x="5884" y="580"/>
                    </a:lnTo>
                    <a:lnTo>
                      <a:pt x="4116" y="214"/>
                    </a:lnTo>
                    <a:lnTo>
                      <a:pt x="2256" y="31"/>
                    </a:lnTo>
                    <a:lnTo>
                      <a:pt x="1311" y="1"/>
                    </a:lnTo>
                    <a:close/>
                  </a:path>
                </a:pathLst>
              </a:custGeom>
              <a:solidFill>
                <a:schemeClr val="lt1"/>
              </a:solidFill>
              <a:ln cap="flat" cmpd="sng" w="9900">
                <a:solidFill>
                  <a:schemeClr val="dk1"/>
                </a:solidFill>
                <a:prstDash val="solid"/>
                <a:miter lim="30483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316" name="Google Shape;1316;p39"/>
          <p:cNvGrpSpPr/>
          <p:nvPr/>
        </p:nvGrpSpPr>
        <p:grpSpPr>
          <a:xfrm>
            <a:off x="5562531" y="1460177"/>
            <a:ext cx="1406717" cy="3210930"/>
            <a:chOff x="5710200" y="1460177"/>
            <a:chExt cx="1406717" cy="3210930"/>
          </a:xfrm>
        </p:grpSpPr>
        <p:cxnSp>
          <p:nvCxnSpPr>
            <p:cNvPr id="1317" name="Google Shape;1317;p39"/>
            <p:cNvCxnSpPr>
              <a:stCxn id="1318" idx="0"/>
            </p:cNvCxnSpPr>
            <p:nvPr/>
          </p:nvCxnSpPr>
          <p:spPr>
            <a:xfrm rot="10800000">
              <a:off x="6413558" y="2937648"/>
              <a:ext cx="0" cy="5685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1319" name="Google Shape;1319;p39"/>
            <p:cNvGrpSpPr/>
            <p:nvPr/>
          </p:nvGrpSpPr>
          <p:grpSpPr>
            <a:xfrm>
              <a:off x="5710200" y="1460177"/>
              <a:ext cx="1406717" cy="885149"/>
              <a:chOff x="5710200" y="1517804"/>
              <a:chExt cx="1406717" cy="885149"/>
            </a:xfrm>
          </p:grpSpPr>
          <p:sp>
            <p:nvSpPr>
              <p:cNvPr id="1320" name="Google Shape;1320;p39"/>
              <p:cNvSpPr txBox="1"/>
              <p:nvPr/>
            </p:nvSpPr>
            <p:spPr>
              <a:xfrm>
                <a:off x="5710217" y="1517804"/>
                <a:ext cx="1406700" cy="34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800">
                    <a:solidFill>
                      <a:schemeClr val="accent3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Saturn</a:t>
                </a:r>
                <a:endParaRPr b="1" sz="1800">
                  <a:solidFill>
                    <a:schemeClr val="accent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321" name="Google Shape;1321;p39"/>
              <p:cNvSpPr txBox="1"/>
              <p:nvPr/>
            </p:nvSpPr>
            <p:spPr>
              <a:xfrm>
                <a:off x="5710200" y="1796653"/>
                <a:ext cx="1406700" cy="60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It’s composed of hydrogen and also of helium</a:t>
                </a:r>
                <a:endParaRPr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1322" name="Google Shape;1322;p39"/>
            <p:cNvSpPr/>
            <p:nvPr/>
          </p:nvSpPr>
          <p:spPr>
            <a:xfrm>
              <a:off x="5789154" y="2866844"/>
              <a:ext cx="1248809" cy="165535"/>
            </a:xfrm>
            <a:custGeom>
              <a:rect b="b" l="l" r="r" t="t"/>
              <a:pathLst>
                <a:path extrusionOk="0" h="1781" w="13436">
                  <a:moveTo>
                    <a:pt x="0" y="1"/>
                  </a:moveTo>
                  <a:lnTo>
                    <a:pt x="937" y="938"/>
                  </a:lnTo>
                  <a:lnTo>
                    <a:pt x="94" y="1781"/>
                  </a:lnTo>
                  <a:lnTo>
                    <a:pt x="12592" y="1781"/>
                  </a:lnTo>
                  <a:lnTo>
                    <a:pt x="13435" y="938"/>
                  </a:lnTo>
                  <a:lnTo>
                    <a:pt x="12512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3" name="Google Shape;1323;p39"/>
            <p:cNvSpPr/>
            <p:nvPr/>
          </p:nvSpPr>
          <p:spPr>
            <a:xfrm>
              <a:off x="6238463" y="2775313"/>
              <a:ext cx="350191" cy="348603"/>
            </a:xfrm>
            <a:custGeom>
              <a:rect b="b" l="l" r="r" t="t"/>
              <a:pathLst>
                <a:path extrusionOk="0" h="3119" w="3133">
                  <a:moveTo>
                    <a:pt x="1566" y="1"/>
                  </a:moveTo>
                  <a:cubicBezTo>
                    <a:pt x="710" y="1"/>
                    <a:pt x="1" y="697"/>
                    <a:pt x="1" y="1553"/>
                  </a:cubicBezTo>
                  <a:cubicBezTo>
                    <a:pt x="1" y="2423"/>
                    <a:pt x="710" y="3119"/>
                    <a:pt x="1566" y="3119"/>
                  </a:cubicBezTo>
                  <a:cubicBezTo>
                    <a:pt x="2436" y="3119"/>
                    <a:pt x="3132" y="2423"/>
                    <a:pt x="3132" y="1553"/>
                  </a:cubicBezTo>
                  <a:cubicBezTo>
                    <a:pt x="3132" y="697"/>
                    <a:pt x="2436" y="1"/>
                    <a:pt x="1566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4</a:t>
              </a:r>
              <a:endParaRPr b="1" sz="18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grpSp>
          <p:nvGrpSpPr>
            <p:cNvPr id="1324" name="Google Shape;1324;p39"/>
            <p:cNvGrpSpPr/>
            <p:nvPr/>
          </p:nvGrpSpPr>
          <p:grpSpPr>
            <a:xfrm>
              <a:off x="5863808" y="3506148"/>
              <a:ext cx="1099500" cy="1164959"/>
              <a:chOff x="5876118" y="3506148"/>
              <a:chExt cx="1099500" cy="1164959"/>
            </a:xfrm>
          </p:grpSpPr>
          <p:sp>
            <p:nvSpPr>
              <p:cNvPr id="1318" name="Google Shape;1318;p39"/>
              <p:cNvSpPr/>
              <p:nvPr/>
            </p:nvSpPr>
            <p:spPr>
              <a:xfrm>
                <a:off x="5876118" y="3506148"/>
                <a:ext cx="1099500" cy="1099500"/>
              </a:xfrm>
              <a:prstGeom prst="ellipse">
                <a:avLst/>
              </a:prstGeom>
              <a:solidFill>
                <a:schemeClr val="accent3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325" name="Google Shape;1325;p39"/>
              <p:cNvGrpSpPr/>
              <p:nvPr/>
            </p:nvGrpSpPr>
            <p:grpSpPr>
              <a:xfrm>
                <a:off x="6163335" y="3825433"/>
                <a:ext cx="500449" cy="460950"/>
                <a:chOff x="2680100" y="2638725"/>
                <a:chExt cx="475125" cy="437625"/>
              </a:xfrm>
            </p:grpSpPr>
            <p:sp>
              <p:nvSpPr>
                <p:cNvPr id="1326" name="Google Shape;1326;p39"/>
                <p:cNvSpPr/>
                <p:nvPr/>
              </p:nvSpPr>
              <p:spPr>
                <a:xfrm>
                  <a:off x="2680100" y="2638725"/>
                  <a:ext cx="475125" cy="437625"/>
                </a:xfrm>
                <a:custGeom>
                  <a:rect b="b" l="l" r="r" t="t"/>
                  <a:pathLst>
                    <a:path extrusionOk="0" h="17505" w="19005">
                      <a:moveTo>
                        <a:pt x="11399" y="1133"/>
                      </a:moveTo>
                      <a:cubicBezTo>
                        <a:pt x="11803" y="1133"/>
                        <a:pt x="12130" y="1462"/>
                        <a:pt x="12133" y="1867"/>
                      </a:cubicBezTo>
                      <a:lnTo>
                        <a:pt x="12133" y="3301"/>
                      </a:lnTo>
                      <a:lnTo>
                        <a:pt x="6876" y="3301"/>
                      </a:lnTo>
                      <a:lnTo>
                        <a:pt x="6873" y="1867"/>
                      </a:lnTo>
                      <a:cubicBezTo>
                        <a:pt x="6876" y="1462"/>
                        <a:pt x="7202" y="1133"/>
                        <a:pt x="7606" y="1133"/>
                      </a:cubicBezTo>
                      <a:close/>
                      <a:moveTo>
                        <a:pt x="2815" y="4433"/>
                      </a:moveTo>
                      <a:lnTo>
                        <a:pt x="2815" y="5430"/>
                      </a:lnTo>
                      <a:cubicBezTo>
                        <a:pt x="2815" y="5880"/>
                        <a:pt x="2449" y="6245"/>
                        <a:pt x="1999" y="6245"/>
                      </a:cubicBezTo>
                      <a:lnTo>
                        <a:pt x="1133" y="6245"/>
                      </a:lnTo>
                      <a:lnTo>
                        <a:pt x="1133" y="4433"/>
                      </a:lnTo>
                      <a:close/>
                      <a:moveTo>
                        <a:pt x="17873" y="4433"/>
                      </a:moveTo>
                      <a:lnTo>
                        <a:pt x="17873" y="6248"/>
                      </a:lnTo>
                      <a:lnTo>
                        <a:pt x="17006" y="6248"/>
                      </a:lnTo>
                      <a:cubicBezTo>
                        <a:pt x="16556" y="6248"/>
                        <a:pt x="16191" y="5883"/>
                        <a:pt x="16191" y="5433"/>
                      </a:cubicBezTo>
                      <a:lnTo>
                        <a:pt x="16191" y="4433"/>
                      </a:lnTo>
                      <a:close/>
                      <a:moveTo>
                        <a:pt x="15058" y="4430"/>
                      </a:moveTo>
                      <a:lnTo>
                        <a:pt x="15058" y="5430"/>
                      </a:lnTo>
                      <a:cubicBezTo>
                        <a:pt x="15058" y="6505"/>
                        <a:pt x="15931" y="7377"/>
                        <a:pt x="17006" y="7377"/>
                      </a:cubicBezTo>
                      <a:lnTo>
                        <a:pt x="17873" y="7377"/>
                      </a:lnTo>
                      <a:lnTo>
                        <a:pt x="17873" y="13422"/>
                      </a:lnTo>
                      <a:lnTo>
                        <a:pt x="17006" y="13422"/>
                      </a:lnTo>
                      <a:cubicBezTo>
                        <a:pt x="15931" y="13425"/>
                        <a:pt x="15058" y="14295"/>
                        <a:pt x="15058" y="15373"/>
                      </a:cubicBezTo>
                      <a:lnTo>
                        <a:pt x="15058" y="16369"/>
                      </a:lnTo>
                      <a:lnTo>
                        <a:pt x="3947" y="16369"/>
                      </a:lnTo>
                      <a:lnTo>
                        <a:pt x="3947" y="15373"/>
                      </a:lnTo>
                      <a:cubicBezTo>
                        <a:pt x="3947" y="14295"/>
                        <a:pt x="3074" y="13425"/>
                        <a:pt x="1999" y="13422"/>
                      </a:cubicBezTo>
                      <a:lnTo>
                        <a:pt x="1133" y="13422"/>
                      </a:lnTo>
                      <a:lnTo>
                        <a:pt x="1133" y="7377"/>
                      </a:lnTo>
                      <a:lnTo>
                        <a:pt x="1999" y="7377"/>
                      </a:lnTo>
                      <a:cubicBezTo>
                        <a:pt x="3074" y="7377"/>
                        <a:pt x="3947" y="6505"/>
                        <a:pt x="3947" y="5430"/>
                      </a:cubicBezTo>
                      <a:lnTo>
                        <a:pt x="3947" y="4430"/>
                      </a:lnTo>
                      <a:close/>
                      <a:moveTo>
                        <a:pt x="1999" y="14557"/>
                      </a:moveTo>
                      <a:cubicBezTo>
                        <a:pt x="2449" y="14557"/>
                        <a:pt x="2815" y="14923"/>
                        <a:pt x="2815" y="15376"/>
                      </a:cubicBezTo>
                      <a:lnTo>
                        <a:pt x="2815" y="16372"/>
                      </a:lnTo>
                      <a:lnTo>
                        <a:pt x="1133" y="16372"/>
                      </a:lnTo>
                      <a:lnTo>
                        <a:pt x="1133" y="14557"/>
                      </a:lnTo>
                      <a:close/>
                      <a:moveTo>
                        <a:pt x="17873" y="14557"/>
                      </a:moveTo>
                      <a:lnTo>
                        <a:pt x="17873" y="16372"/>
                      </a:lnTo>
                      <a:lnTo>
                        <a:pt x="16191" y="16372"/>
                      </a:lnTo>
                      <a:lnTo>
                        <a:pt x="16191" y="15376"/>
                      </a:lnTo>
                      <a:cubicBezTo>
                        <a:pt x="16191" y="14923"/>
                        <a:pt x="16556" y="14557"/>
                        <a:pt x="17006" y="14557"/>
                      </a:cubicBezTo>
                      <a:close/>
                      <a:moveTo>
                        <a:pt x="7606" y="1"/>
                      </a:moveTo>
                      <a:cubicBezTo>
                        <a:pt x="6577" y="1"/>
                        <a:pt x="5743" y="837"/>
                        <a:pt x="5743" y="1867"/>
                      </a:cubicBezTo>
                      <a:lnTo>
                        <a:pt x="5743" y="3301"/>
                      </a:lnTo>
                      <a:lnTo>
                        <a:pt x="1133" y="3301"/>
                      </a:lnTo>
                      <a:cubicBezTo>
                        <a:pt x="508" y="3301"/>
                        <a:pt x="0" y="3808"/>
                        <a:pt x="0" y="4433"/>
                      </a:cubicBezTo>
                      <a:lnTo>
                        <a:pt x="0" y="16372"/>
                      </a:lnTo>
                      <a:cubicBezTo>
                        <a:pt x="0" y="16997"/>
                        <a:pt x="508" y="17504"/>
                        <a:pt x="1133" y="17504"/>
                      </a:cubicBezTo>
                      <a:lnTo>
                        <a:pt x="17873" y="17504"/>
                      </a:lnTo>
                      <a:cubicBezTo>
                        <a:pt x="18498" y="17504"/>
                        <a:pt x="19005" y="16997"/>
                        <a:pt x="19005" y="16372"/>
                      </a:cubicBezTo>
                      <a:lnTo>
                        <a:pt x="19005" y="4430"/>
                      </a:lnTo>
                      <a:cubicBezTo>
                        <a:pt x="19005" y="3805"/>
                        <a:pt x="18498" y="3298"/>
                        <a:pt x="17873" y="3298"/>
                      </a:cubicBezTo>
                      <a:lnTo>
                        <a:pt x="13265" y="3298"/>
                      </a:lnTo>
                      <a:lnTo>
                        <a:pt x="13265" y="1864"/>
                      </a:lnTo>
                      <a:cubicBezTo>
                        <a:pt x="13262" y="834"/>
                        <a:pt x="12428" y="1"/>
                        <a:pt x="1139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cap="flat" cmpd="sng" w="19050">
                  <a:solidFill>
                    <a:schemeClr val="accent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1327" name="Google Shape;1327;p39"/>
                <p:cNvSpPr/>
                <p:nvPr/>
              </p:nvSpPr>
              <p:spPr>
                <a:xfrm>
                  <a:off x="2795000" y="2810525"/>
                  <a:ext cx="237800" cy="164300"/>
                </a:xfrm>
                <a:custGeom>
                  <a:rect b="b" l="l" r="r" t="t"/>
                  <a:pathLst>
                    <a:path extrusionOk="0" h="6572" w="9512">
                      <a:moveTo>
                        <a:pt x="8379" y="1133"/>
                      </a:moveTo>
                      <a:lnTo>
                        <a:pt x="8379" y="5439"/>
                      </a:lnTo>
                      <a:lnTo>
                        <a:pt x="1132" y="5439"/>
                      </a:lnTo>
                      <a:lnTo>
                        <a:pt x="1132" y="1133"/>
                      </a:lnTo>
                      <a:close/>
                      <a:moveTo>
                        <a:pt x="568" y="1"/>
                      </a:moveTo>
                      <a:cubicBezTo>
                        <a:pt x="254" y="1"/>
                        <a:pt x="0" y="255"/>
                        <a:pt x="0" y="566"/>
                      </a:cubicBezTo>
                      <a:lnTo>
                        <a:pt x="0" y="6007"/>
                      </a:lnTo>
                      <a:cubicBezTo>
                        <a:pt x="0" y="6318"/>
                        <a:pt x="254" y="6571"/>
                        <a:pt x="568" y="6571"/>
                      </a:cubicBezTo>
                      <a:lnTo>
                        <a:pt x="8947" y="6571"/>
                      </a:lnTo>
                      <a:cubicBezTo>
                        <a:pt x="9258" y="6571"/>
                        <a:pt x="9511" y="6318"/>
                        <a:pt x="9511" y="6007"/>
                      </a:cubicBezTo>
                      <a:lnTo>
                        <a:pt x="9511" y="566"/>
                      </a:lnTo>
                      <a:cubicBezTo>
                        <a:pt x="9511" y="255"/>
                        <a:pt x="9258" y="1"/>
                        <a:pt x="894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cap="flat" cmpd="sng" w="19050">
                  <a:solidFill>
                    <a:schemeClr val="accent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1328" name="Google Shape;1328;p39"/>
                <p:cNvSpPr/>
                <p:nvPr/>
              </p:nvSpPr>
              <p:spPr>
                <a:xfrm>
                  <a:off x="2871900" y="2856725"/>
                  <a:ext cx="91525" cy="28350"/>
                </a:xfrm>
                <a:custGeom>
                  <a:rect b="b" l="l" r="r" t="t"/>
                  <a:pathLst>
                    <a:path extrusionOk="0" h="1134" w="3661">
                      <a:moveTo>
                        <a:pt x="565" y="1"/>
                      </a:moveTo>
                      <a:cubicBezTo>
                        <a:pt x="254" y="1"/>
                        <a:pt x="1" y="254"/>
                        <a:pt x="1" y="565"/>
                      </a:cubicBezTo>
                      <a:cubicBezTo>
                        <a:pt x="1" y="879"/>
                        <a:pt x="254" y="1133"/>
                        <a:pt x="565" y="1133"/>
                      </a:cubicBezTo>
                      <a:lnTo>
                        <a:pt x="3096" y="1133"/>
                      </a:lnTo>
                      <a:cubicBezTo>
                        <a:pt x="3407" y="1133"/>
                        <a:pt x="3660" y="879"/>
                        <a:pt x="3660" y="565"/>
                      </a:cubicBezTo>
                      <a:cubicBezTo>
                        <a:pt x="3660" y="254"/>
                        <a:pt x="3407" y="1"/>
                        <a:pt x="309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cap="flat" cmpd="sng" w="19050">
                  <a:solidFill>
                    <a:schemeClr val="accent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1329" name="Google Shape;1329;p39"/>
                <p:cNvSpPr/>
                <p:nvPr/>
              </p:nvSpPr>
              <p:spPr>
                <a:xfrm>
                  <a:off x="2845500" y="2900300"/>
                  <a:ext cx="144350" cy="28325"/>
                </a:xfrm>
                <a:custGeom>
                  <a:rect b="b" l="l" r="r" t="t"/>
                  <a:pathLst>
                    <a:path extrusionOk="0" h="1133" w="5774">
                      <a:moveTo>
                        <a:pt x="565" y="0"/>
                      </a:moveTo>
                      <a:cubicBezTo>
                        <a:pt x="254" y="0"/>
                        <a:pt x="0" y="254"/>
                        <a:pt x="0" y="568"/>
                      </a:cubicBezTo>
                      <a:cubicBezTo>
                        <a:pt x="0" y="879"/>
                        <a:pt x="254" y="1132"/>
                        <a:pt x="565" y="1132"/>
                      </a:cubicBezTo>
                      <a:lnTo>
                        <a:pt x="5209" y="1132"/>
                      </a:lnTo>
                      <a:cubicBezTo>
                        <a:pt x="5520" y="1132"/>
                        <a:pt x="5773" y="879"/>
                        <a:pt x="5773" y="568"/>
                      </a:cubicBezTo>
                      <a:cubicBezTo>
                        <a:pt x="5773" y="254"/>
                        <a:pt x="5520" y="0"/>
                        <a:pt x="520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cap="flat" cmpd="sng" w="19050">
                  <a:solidFill>
                    <a:schemeClr val="accent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rgbClr val="435D74"/>
                    </a:solidFill>
                  </a:endParaRPr>
                </a:p>
              </p:txBody>
            </p:sp>
          </p:grpSp>
          <p:sp>
            <p:nvSpPr>
              <p:cNvPr id="1330" name="Google Shape;1330;p39"/>
              <p:cNvSpPr/>
              <p:nvPr/>
            </p:nvSpPr>
            <p:spPr>
              <a:xfrm rot="9938401">
                <a:off x="6002526" y="4115053"/>
                <a:ext cx="500071" cy="501886"/>
              </a:xfrm>
              <a:custGeom>
                <a:rect b="b" l="l" r="r" t="t"/>
                <a:pathLst>
                  <a:path extrusionOk="0" h="19724" w="19663">
                    <a:moveTo>
                      <a:pt x="1311" y="1"/>
                    </a:moveTo>
                    <a:lnTo>
                      <a:pt x="1037" y="31"/>
                    </a:lnTo>
                    <a:lnTo>
                      <a:pt x="580" y="214"/>
                    </a:lnTo>
                    <a:lnTo>
                      <a:pt x="214" y="580"/>
                    </a:lnTo>
                    <a:lnTo>
                      <a:pt x="31" y="1037"/>
                    </a:lnTo>
                    <a:lnTo>
                      <a:pt x="1" y="1312"/>
                    </a:lnTo>
                    <a:lnTo>
                      <a:pt x="31" y="1586"/>
                    </a:lnTo>
                    <a:lnTo>
                      <a:pt x="214" y="2043"/>
                    </a:lnTo>
                    <a:lnTo>
                      <a:pt x="580" y="2378"/>
                    </a:lnTo>
                    <a:lnTo>
                      <a:pt x="1037" y="2592"/>
                    </a:lnTo>
                    <a:lnTo>
                      <a:pt x="1311" y="2592"/>
                    </a:lnTo>
                    <a:lnTo>
                      <a:pt x="2104" y="2622"/>
                    </a:lnTo>
                    <a:lnTo>
                      <a:pt x="3720" y="2775"/>
                    </a:lnTo>
                    <a:lnTo>
                      <a:pt x="5244" y="3080"/>
                    </a:lnTo>
                    <a:lnTo>
                      <a:pt x="6737" y="3567"/>
                    </a:lnTo>
                    <a:lnTo>
                      <a:pt x="8170" y="4146"/>
                    </a:lnTo>
                    <a:lnTo>
                      <a:pt x="9511" y="4878"/>
                    </a:lnTo>
                    <a:lnTo>
                      <a:pt x="10761" y="5732"/>
                    </a:lnTo>
                    <a:lnTo>
                      <a:pt x="11950" y="6707"/>
                    </a:lnTo>
                    <a:lnTo>
                      <a:pt x="13017" y="7774"/>
                    </a:lnTo>
                    <a:lnTo>
                      <a:pt x="13992" y="8963"/>
                    </a:lnTo>
                    <a:lnTo>
                      <a:pt x="14846" y="10213"/>
                    </a:lnTo>
                    <a:lnTo>
                      <a:pt x="15547" y="11554"/>
                    </a:lnTo>
                    <a:lnTo>
                      <a:pt x="16157" y="12987"/>
                    </a:lnTo>
                    <a:lnTo>
                      <a:pt x="16614" y="14450"/>
                    </a:lnTo>
                    <a:lnTo>
                      <a:pt x="16949" y="16004"/>
                    </a:lnTo>
                    <a:lnTo>
                      <a:pt x="17102" y="17589"/>
                    </a:lnTo>
                    <a:lnTo>
                      <a:pt x="17132" y="18413"/>
                    </a:lnTo>
                    <a:lnTo>
                      <a:pt x="17132" y="18687"/>
                    </a:lnTo>
                    <a:lnTo>
                      <a:pt x="17315" y="19144"/>
                    </a:lnTo>
                    <a:lnTo>
                      <a:pt x="17681" y="19510"/>
                    </a:lnTo>
                    <a:lnTo>
                      <a:pt x="18138" y="19693"/>
                    </a:lnTo>
                    <a:lnTo>
                      <a:pt x="18413" y="19723"/>
                    </a:lnTo>
                    <a:lnTo>
                      <a:pt x="18687" y="19693"/>
                    </a:lnTo>
                    <a:lnTo>
                      <a:pt x="19144" y="19479"/>
                    </a:lnTo>
                    <a:lnTo>
                      <a:pt x="19479" y="19144"/>
                    </a:lnTo>
                    <a:lnTo>
                      <a:pt x="19662" y="18656"/>
                    </a:lnTo>
                    <a:lnTo>
                      <a:pt x="19662" y="18382"/>
                    </a:lnTo>
                    <a:lnTo>
                      <a:pt x="19662" y="17437"/>
                    </a:lnTo>
                    <a:lnTo>
                      <a:pt x="19479" y="15578"/>
                    </a:lnTo>
                    <a:lnTo>
                      <a:pt x="19083" y="13779"/>
                    </a:lnTo>
                    <a:lnTo>
                      <a:pt x="18565" y="12072"/>
                    </a:lnTo>
                    <a:lnTo>
                      <a:pt x="17864" y="10426"/>
                    </a:lnTo>
                    <a:lnTo>
                      <a:pt x="17010" y="8841"/>
                    </a:lnTo>
                    <a:lnTo>
                      <a:pt x="16035" y="7378"/>
                    </a:lnTo>
                    <a:lnTo>
                      <a:pt x="14907" y="6036"/>
                    </a:lnTo>
                    <a:lnTo>
                      <a:pt x="13657" y="4787"/>
                    </a:lnTo>
                    <a:lnTo>
                      <a:pt x="12285" y="3659"/>
                    </a:lnTo>
                    <a:lnTo>
                      <a:pt x="10822" y="2653"/>
                    </a:lnTo>
                    <a:lnTo>
                      <a:pt x="9268" y="1799"/>
                    </a:lnTo>
                    <a:lnTo>
                      <a:pt x="7621" y="1129"/>
                    </a:lnTo>
                    <a:lnTo>
                      <a:pt x="5884" y="580"/>
                    </a:lnTo>
                    <a:lnTo>
                      <a:pt x="4116" y="214"/>
                    </a:lnTo>
                    <a:lnTo>
                      <a:pt x="2256" y="31"/>
                    </a:lnTo>
                    <a:lnTo>
                      <a:pt x="1311" y="1"/>
                    </a:lnTo>
                    <a:close/>
                  </a:path>
                </a:pathLst>
              </a:custGeom>
              <a:solidFill>
                <a:schemeClr val="lt1"/>
              </a:solidFill>
              <a:ln cap="flat" cmpd="sng" w="9900">
                <a:solidFill>
                  <a:schemeClr val="dk1"/>
                </a:solidFill>
                <a:prstDash val="solid"/>
                <a:miter lim="30483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4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p40"/>
          <p:cNvSpPr txBox="1"/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Cartoon Style Objects Infographics</a:t>
            </a:r>
            <a:endParaRPr sz="2400"/>
          </a:p>
        </p:txBody>
      </p:sp>
      <p:pic>
        <p:nvPicPr>
          <p:cNvPr id="1336" name="Google Shape;1336;p40" title="Chart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6889" r="6881" t="0"/>
          <a:stretch/>
        </p:blipFill>
        <p:spPr>
          <a:xfrm>
            <a:off x="633025" y="721675"/>
            <a:ext cx="3373426" cy="37801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37" name="Google Shape;1337;p40"/>
          <p:cNvGrpSpPr/>
          <p:nvPr/>
        </p:nvGrpSpPr>
        <p:grpSpPr>
          <a:xfrm>
            <a:off x="4620975" y="1197425"/>
            <a:ext cx="3889999" cy="880500"/>
            <a:chOff x="4620975" y="1197425"/>
            <a:chExt cx="3889999" cy="880500"/>
          </a:xfrm>
        </p:grpSpPr>
        <p:sp>
          <p:nvSpPr>
            <p:cNvPr id="1338" name="Google Shape;1338;p40"/>
            <p:cNvSpPr txBox="1"/>
            <p:nvPr/>
          </p:nvSpPr>
          <p:spPr>
            <a:xfrm>
              <a:off x="7419274" y="1326275"/>
              <a:ext cx="10917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" sz="1800">
                  <a:solidFill>
                    <a:schemeClr val="accen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Mercury</a:t>
              </a:r>
              <a:endParaRPr b="1" sz="1800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339" name="Google Shape;1339;p40"/>
            <p:cNvSpPr txBox="1"/>
            <p:nvPr/>
          </p:nvSpPr>
          <p:spPr>
            <a:xfrm>
              <a:off x="6124000" y="1605125"/>
              <a:ext cx="2386800" cy="47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It is the closest planet to the Sun and the smallest one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40" name="Google Shape;1340;p40"/>
            <p:cNvSpPr/>
            <p:nvPr/>
          </p:nvSpPr>
          <p:spPr>
            <a:xfrm>
              <a:off x="4620975" y="1197425"/>
              <a:ext cx="606300" cy="606300"/>
            </a:xfrm>
            <a:prstGeom prst="rect">
              <a:avLst/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95%</a:t>
              </a:r>
              <a:endParaRPr b="1" sz="18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cxnSp>
          <p:nvCxnSpPr>
            <p:cNvPr id="1341" name="Google Shape;1341;p40"/>
            <p:cNvCxnSpPr>
              <a:stCxn id="1338" idx="1"/>
              <a:endCxn id="1340" idx="3"/>
            </p:cNvCxnSpPr>
            <p:nvPr/>
          </p:nvCxnSpPr>
          <p:spPr>
            <a:xfrm rot="10800000">
              <a:off x="5227174" y="1500575"/>
              <a:ext cx="21921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342" name="Google Shape;1342;p40"/>
          <p:cNvGrpSpPr/>
          <p:nvPr/>
        </p:nvGrpSpPr>
        <p:grpSpPr>
          <a:xfrm>
            <a:off x="4620975" y="2081918"/>
            <a:ext cx="3889999" cy="880507"/>
            <a:chOff x="4620975" y="2081925"/>
            <a:chExt cx="3889999" cy="880507"/>
          </a:xfrm>
        </p:grpSpPr>
        <p:sp>
          <p:nvSpPr>
            <p:cNvPr id="1343" name="Google Shape;1343;p40"/>
            <p:cNvSpPr txBox="1"/>
            <p:nvPr/>
          </p:nvSpPr>
          <p:spPr>
            <a:xfrm>
              <a:off x="7419274" y="2210783"/>
              <a:ext cx="10917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accen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Venus</a:t>
              </a:r>
              <a:endParaRPr b="1" sz="180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344" name="Google Shape;1344;p40"/>
            <p:cNvSpPr txBox="1"/>
            <p:nvPr/>
          </p:nvSpPr>
          <p:spPr>
            <a:xfrm>
              <a:off x="6124000" y="2489632"/>
              <a:ext cx="2386800" cy="47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 and very high temperatures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45" name="Google Shape;1345;p40"/>
            <p:cNvSpPr/>
            <p:nvPr/>
          </p:nvSpPr>
          <p:spPr>
            <a:xfrm>
              <a:off x="4620975" y="2081925"/>
              <a:ext cx="606300" cy="606300"/>
            </a:xfrm>
            <a:prstGeom prst="rect">
              <a:avLst/>
            </a:pr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5</a:t>
              </a: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5%</a:t>
              </a:r>
              <a:endParaRPr/>
            </a:p>
          </p:txBody>
        </p:sp>
        <p:cxnSp>
          <p:nvCxnSpPr>
            <p:cNvPr id="1346" name="Google Shape;1346;p40"/>
            <p:cNvCxnSpPr>
              <a:stCxn id="1343" idx="1"/>
              <a:endCxn id="1345" idx="3"/>
            </p:cNvCxnSpPr>
            <p:nvPr/>
          </p:nvCxnSpPr>
          <p:spPr>
            <a:xfrm rot="10800000">
              <a:off x="5227174" y="2385083"/>
              <a:ext cx="21921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347" name="Google Shape;1347;p40"/>
          <p:cNvGrpSpPr/>
          <p:nvPr/>
        </p:nvGrpSpPr>
        <p:grpSpPr>
          <a:xfrm>
            <a:off x="4620975" y="2966418"/>
            <a:ext cx="3889999" cy="880514"/>
            <a:chOff x="4620975" y="2966425"/>
            <a:chExt cx="3889999" cy="880514"/>
          </a:xfrm>
        </p:grpSpPr>
        <p:sp>
          <p:nvSpPr>
            <p:cNvPr id="1348" name="Google Shape;1348;p40"/>
            <p:cNvSpPr txBox="1"/>
            <p:nvPr/>
          </p:nvSpPr>
          <p:spPr>
            <a:xfrm>
              <a:off x="7419274" y="3095291"/>
              <a:ext cx="10917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accent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Saturn</a:t>
              </a:r>
              <a:endParaRPr b="1" sz="1800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349" name="Google Shape;1349;p40"/>
            <p:cNvSpPr txBox="1"/>
            <p:nvPr/>
          </p:nvSpPr>
          <p:spPr>
            <a:xfrm>
              <a:off x="6124000" y="3374139"/>
              <a:ext cx="2386800" cy="47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Saturn is composed mostly of hydrogen and helium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50" name="Google Shape;1350;p40"/>
            <p:cNvSpPr/>
            <p:nvPr/>
          </p:nvSpPr>
          <p:spPr>
            <a:xfrm>
              <a:off x="4620975" y="2966425"/>
              <a:ext cx="606300" cy="606300"/>
            </a:xfrm>
            <a:prstGeom prst="rect">
              <a:avLst/>
            </a:pr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6</a:t>
              </a: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5%</a:t>
              </a:r>
              <a:endParaRPr/>
            </a:p>
          </p:txBody>
        </p:sp>
        <p:cxnSp>
          <p:nvCxnSpPr>
            <p:cNvPr id="1351" name="Google Shape;1351;p40"/>
            <p:cNvCxnSpPr>
              <a:stCxn id="1348" idx="1"/>
              <a:endCxn id="1350" idx="3"/>
            </p:cNvCxnSpPr>
            <p:nvPr/>
          </p:nvCxnSpPr>
          <p:spPr>
            <a:xfrm rot="10800000">
              <a:off x="5227174" y="3269591"/>
              <a:ext cx="21921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352" name="Google Shape;1352;p40"/>
          <p:cNvGrpSpPr/>
          <p:nvPr/>
        </p:nvGrpSpPr>
        <p:grpSpPr>
          <a:xfrm>
            <a:off x="4620975" y="3850925"/>
            <a:ext cx="3889999" cy="879300"/>
            <a:chOff x="4620975" y="3850925"/>
            <a:chExt cx="3889999" cy="879300"/>
          </a:xfrm>
        </p:grpSpPr>
        <p:sp>
          <p:nvSpPr>
            <p:cNvPr id="1353" name="Google Shape;1353;p40"/>
            <p:cNvSpPr txBox="1"/>
            <p:nvPr/>
          </p:nvSpPr>
          <p:spPr>
            <a:xfrm>
              <a:off x="7419274" y="3979799"/>
              <a:ext cx="10917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accent4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Jupiter</a:t>
              </a:r>
              <a:endParaRPr b="1" sz="1800">
                <a:solidFill>
                  <a:schemeClr val="accent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354" name="Google Shape;1354;p40"/>
            <p:cNvSpPr txBox="1"/>
            <p:nvPr/>
          </p:nvSpPr>
          <p:spPr>
            <a:xfrm>
              <a:off x="6124000" y="4257425"/>
              <a:ext cx="2386800" cy="47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It </a:t>
              </a: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is the fifth planet from the Sun and the biggest of them all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55" name="Google Shape;1355;p40"/>
            <p:cNvSpPr/>
            <p:nvPr/>
          </p:nvSpPr>
          <p:spPr>
            <a:xfrm>
              <a:off x="4620975" y="3850925"/>
              <a:ext cx="606300" cy="606300"/>
            </a:xfrm>
            <a:prstGeom prst="rect">
              <a:avLst/>
            </a:prstGeom>
            <a:solidFill>
              <a:schemeClr val="accent4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8</a:t>
              </a: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5%</a:t>
              </a:r>
              <a:endParaRPr/>
            </a:p>
          </p:txBody>
        </p:sp>
        <p:cxnSp>
          <p:nvCxnSpPr>
            <p:cNvPr id="1356" name="Google Shape;1356;p40"/>
            <p:cNvCxnSpPr>
              <a:stCxn id="1353" idx="1"/>
              <a:endCxn id="1355" idx="3"/>
            </p:cNvCxnSpPr>
            <p:nvPr/>
          </p:nvCxnSpPr>
          <p:spPr>
            <a:xfrm rot="10800000">
              <a:off x="5227174" y="4154099"/>
              <a:ext cx="21921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357" name="Google Shape;1357;p40"/>
          <p:cNvSpPr/>
          <p:nvPr/>
        </p:nvSpPr>
        <p:spPr>
          <a:xfrm rot="-5400000">
            <a:off x="3639225" y="1863799"/>
            <a:ext cx="429900" cy="567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8" name="Google Shape;1358;p40"/>
          <p:cNvSpPr/>
          <p:nvPr/>
        </p:nvSpPr>
        <p:spPr>
          <a:xfrm rot="-5400000">
            <a:off x="2746250" y="2397199"/>
            <a:ext cx="429900" cy="567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9" name="Google Shape;1359;p40"/>
          <p:cNvSpPr/>
          <p:nvPr/>
        </p:nvSpPr>
        <p:spPr>
          <a:xfrm rot="-5400000">
            <a:off x="1841375" y="2671049"/>
            <a:ext cx="429900" cy="567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0" name="Google Shape;1360;p40"/>
          <p:cNvSpPr/>
          <p:nvPr/>
        </p:nvSpPr>
        <p:spPr>
          <a:xfrm rot="-5400000">
            <a:off x="948400" y="1582824"/>
            <a:ext cx="429900" cy="567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1" name="Google Shape;1361;p40"/>
          <p:cNvSpPr/>
          <p:nvPr/>
        </p:nvSpPr>
        <p:spPr>
          <a:xfrm>
            <a:off x="1657296" y="3713085"/>
            <a:ext cx="420796" cy="419677"/>
          </a:xfrm>
          <a:custGeom>
            <a:rect b="b" l="l" r="r" t="t"/>
            <a:pathLst>
              <a:path extrusionOk="0" h="11627" w="11658">
                <a:moveTo>
                  <a:pt x="6806" y="2017"/>
                </a:moveTo>
                <a:lnTo>
                  <a:pt x="6806" y="2773"/>
                </a:lnTo>
                <a:lnTo>
                  <a:pt x="4758" y="2773"/>
                </a:lnTo>
                <a:lnTo>
                  <a:pt x="4758" y="2017"/>
                </a:lnTo>
                <a:close/>
                <a:moveTo>
                  <a:pt x="7152" y="694"/>
                </a:moveTo>
                <a:cubicBezTo>
                  <a:pt x="7688" y="694"/>
                  <a:pt x="8192" y="1167"/>
                  <a:pt x="8192" y="1702"/>
                </a:cubicBezTo>
                <a:lnTo>
                  <a:pt x="8192" y="2773"/>
                </a:lnTo>
                <a:lnTo>
                  <a:pt x="7499" y="2773"/>
                </a:lnTo>
                <a:lnTo>
                  <a:pt x="7499" y="1702"/>
                </a:lnTo>
                <a:cubicBezTo>
                  <a:pt x="7499" y="1513"/>
                  <a:pt x="7341" y="1356"/>
                  <a:pt x="7152" y="1356"/>
                </a:cubicBezTo>
                <a:lnTo>
                  <a:pt x="4411" y="1356"/>
                </a:lnTo>
                <a:cubicBezTo>
                  <a:pt x="4191" y="1356"/>
                  <a:pt x="4033" y="1513"/>
                  <a:pt x="4033" y="1702"/>
                </a:cubicBezTo>
                <a:lnTo>
                  <a:pt x="4033" y="2773"/>
                </a:lnTo>
                <a:lnTo>
                  <a:pt x="3371" y="2773"/>
                </a:lnTo>
                <a:lnTo>
                  <a:pt x="3371" y="1702"/>
                </a:lnTo>
                <a:cubicBezTo>
                  <a:pt x="3371" y="1167"/>
                  <a:pt x="3844" y="694"/>
                  <a:pt x="4411" y="694"/>
                </a:cubicBezTo>
                <a:close/>
                <a:moveTo>
                  <a:pt x="10618" y="3498"/>
                </a:moveTo>
                <a:cubicBezTo>
                  <a:pt x="10807" y="3498"/>
                  <a:pt x="10964" y="3656"/>
                  <a:pt x="10964" y="3845"/>
                </a:cubicBezTo>
                <a:lnTo>
                  <a:pt x="10964" y="5010"/>
                </a:lnTo>
                <a:cubicBezTo>
                  <a:pt x="9546" y="6239"/>
                  <a:pt x="7688" y="6901"/>
                  <a:pt x="5766" y="6901"/>
                </a:cubicBezTo>
                <a:cubicBezTo>
                  <a:pt x="3876" y="6901"/>
                  <a:pt x="2080" y="6239"/>
                  <a:pt x="662" y="5010"/>
                </a:cubicBezTo>
                <a:lnTo>
                  <a:pt x="662" y="3971"/>
                </a:lnTo>
                <a:cubicBezTo>
                  <a:pt x="662" y="3687"/>
                  <a:pt x="851" y="3498"/>
                  <a:pt x="1135" y="3498"/>
                </a:cubicBezTo>
                <a:close/>
                <a:moveTo>
                  <a:pt x="6806" y="7531"/>
                </a:moveTo>
                <a:lnTo>
                  <a:pt x="6806" y="7940"/>
                </a:lnTo>
                <a:cubicBezTo>
                  <a:pt x="6806" y="8129"/>
                  <a:pt x="6648" y="8287"/>
                  <a:pt x="6459" y="8287"/>
                </a:cubicBezTo>
                <a:lnTo>
                  <a:pt x="5073" y="8287"/>
                </a:lnTo>
                <a:cubicBezTo>
                  <a:pt x="4884" y="8287"/>
                  <a:pt x="4726" y="8129"/>
                  <a:pt x="4726" y="7940"/>
                </a:cubicBezTo>
                <a:lnTo>
                  <a:pt x="4726" y="7531"/>
                </a:lnTo>
                <a:lnTo>
                  <a:pt x="4758" y="7531"/>
                </a:lnTo>
                <a:cubicBezTo>
                  <a:pt x="5104" y="7594"/>
                  <a:pt x="5419" y="7625"/>
                  <a:pt x="5766" y="7625"/>
                </a:cubicBezTo>
                <a:cubicBezTo>
                  <a:pt x="6112" y="7625"/>
                  <a:pt x="6427" y="7594"/>
                  <a:pt x="6806" y="7531"/>
                </a:cubicBezTo>
                <a:close/>
                <a:moveTo>
                  <a:pt x="10964" y="5892"/>
                </a:moveTo>
                <a:lnTo>
                  <a:pt x="10964" y="9988"/>
                </a:lnTo>
                <a:cubicBezTo>
                  <a:pt x="10964" y="10524"/>
                  <a:pt x="10492" y="10996"/>
                  <a:pt x="9956" y="10996"/>
                </a:cubicBezTo>
                <a:lnTo>
                  <a:pt x="1670" y="10996"/>
                </a:lnTo>
                <a:cubicBezTo>
                  <a:pt x="1135" y="10996"/>
                  <a:pt x="662" y="10524"/>
                  <a:pt x="662" y="9988"/>
                </a:cubicBezTo>
                <a:lnTo>
                  <a:pt x="662" y="5892"/>
                </a:lnTo>
                <a:cubicBezTo>
                  <a:pt x="1670" y="6649"/>
                  <a:pt x="2804" y="7184"/>
                  <a:pt x="4065" y="7436"/>
                </a:cubicBezTo>
                <a:lnTo>
                  <a:pt x="4065" y="7940"/>
                </a:lnTo>
                <a:cubicBezTo>
                  <a:pt x="4065" y="8476"/>
                  <a:pt x="4537" y="8948"/>
                  <a:pt x="5104" y="8948"/>
                </a:cubicBezTo>
                <a:lnTo>
                  <a:pt x="6490" y="8948"/>
                </a:lnTo>
                <a:cubicBezTo>
                  <a:pt x="7026" y="8948"/>
                  <a:pt x="7499" y="8476"/>
                  <a:pt x="7499" y="7940"/>
                </a:cubicBezTo>
                <a:lnTo>
                  <a:pt x="7499" y="7436"/>
                </a:lnTo>
                <a:cubicBezTo>
                  <a:pt x="7971" y="7342"/>
                  <a:pt x="8444" y="7184"/>
                  <a:pt x="8916" y="7027"/>
                </a:cubicBezTo>
                <a:cubicBezTo>
                  <a:pt x="9672" y="6743"/>
                  <a:pt x="10334" y="6365"/>
                  <a:pt x="10964" y="5892"/>
                </a:cubicBezTo>
                <a:close/>
                <a:moveTo>
                  <a:pt x="4411" y="1"/>
                </a:moveTo>
                <a:cubicBezTo>
                  <a:pt x="3466" y="1"/>
                  <a:pt x="2710" y="757"/>
                  <a:pt x="2710" y="1702"/>
                </a:cubicBezTo>
                <a:lnTo>
                  <a:pt x="2710" y="2773"/>
                </a:lnTo>
                <a:lnTo>
                  <a:pt x="1135" y="2773"/>
                </a:lnTo>
                <a:cubicBezTo>
                  <a:pt x="505" y="2773"/>
                  <a:pt x="0" y="3277"/>
                  <a:pt x="0" y="3908"/>
                </a:cubicBezTo>
                <a:lnTo>
                  <a:pt x="0" y="9957"/>
                </a:lnTo>
                <a:cubicBezTo>
                  <a:pt x="0" y="10902"/>
                  <a:pt x="725" y="11626"/>
                  <a:pt x="1670" y="11626"/>
                </a:cubicBezTo>
                <a:lnTo>
                  <a:pt x="9956" y="11626"/>
                </a:lnTo>
                <a:cubicBezTo>
                  <a:pt x="10901" y="11626"/>
                  <a:pt x="11657" y="10902"/>
                  <a:pt x="11657" y="9957"/>
                </a:cubicBezTo>
                <a:lnTo>
                  <a:pt x="11657" y="3813"/>
                </a:lnTo>
                <a:cubicBezTo>
                  <a:pt x="11626" y="3246"/>
                  <a:pt x="11153" y="2773"/>
                  <a:pt x="10618" y="2773"/>
                </a:cubicBezTo>
                <a:lnTo>
                  <a:pt x="8853" y="2773"/>
                </a:lnTo>
                <a:lnTo>
                  <a:pt x="8853" y="1702"/>
                </a:lnTo>
                <a:cubicBezTo>
                  <a:pt x="8853" y="757"/>
                  <a:pt x="8097" y="1"/>
                  <a:pt x="7152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2" name="Google Shape;1362;p40"/>
          <p:cNvSpPr/>
          <p:nvPr/>
        </p:nvSpPr>
        <p:spPr>
          <a:xfrm>
            <a:off x="762366" y="3763149"/>
            <a:ext cx="421914" cy="319549"/>
          </a:xfrm>
          <a:custGeom>
            <a:rect b="b" l="l" r="r" t="t"/>
            <a:pathLst>
              <a:path extrusionOk="0" h="8853" w="11689">
                <a:moveTo>
                  <a:pt x="1040" y="2709"/>
                </a:moveTo>
                <a:cubicBezTo>
                  <a:pt x="1229" y="2709"/>
                  <a:pt x="1386" y="2867"/>
                  <a:pt x="1386" y="3056"/>
                </a:cubicBezTo>
                <a:lnTo>
                  <a:pt x="1386" y="5828"/>
                </a:lnTo>
                <a:cubicBezTo>
                  <a:pt x="1386" y="6017"/>
                  <a:pt x="1229" y="6175"/>
                  <a:pt x="1040" y="6175"/>
                </a:cubicBezTo>
                <a:cubicBezTo>
                  <a:pt x="819" y="6175"/>
                  <a:pt x="662" y="6017"/>
                  <a:pt x="662" y="5828"/>
                </a:cubicBezTo>
                <a:lnTo>
                  <a:pt x="662" y="3056"/>
                </a:lnTo>
                <a:cubicBezTo>
                  <a:pt x="662" y="2867"/>
                  <a:pt x="819" y="2709"/>
                  <a:pt x="1040" y="2709"/>
                </a:cubicBezTo>
                <a:close/>
                <a:moveTo>
                  <a:pt x="9641" y="1449"/>
                </a:moveTo>
                <a:lnTo>
                  <a:pt x="9641" y="7435"/>
                </a:lnTo>
                <a:lnTo>
                  <a:pt x="2079" y="5545"/>
                </a:lnTo>
                <a:lnTo>
                  <a:pt x="2079" y="3340"/>
                </a:lnTo>
                <a:lnTo>
                  <a:pt x="9641" y="1449"/>
                </a:lnTo>
                <a:close/>
                <a:moveTo>
                  <a:pt x="3466" y="6616"/>
                </a:moveTo>
                <a:lnTo>
                  <a:pt x="6112" y="7278"/>
                </a:lnTo>
                <a:cubicBezTo>
                  <a:pt x="5954" y="7845"/>
                  <a:pt x="5450" y="8223"/>
                  <a:pt x="4820" y="8223"/>
                </a:cubicBezTo>
                <a:cubicBezTo>
                  <a:pt x="4064" y="8223"/>
                  <a:pt x="3434" y="7593"/>
                  <a:pt x="3434" y="6837"/>
                </a:cubicBezTo>
                <a:cubicBezTo>
                  <a:pt x="3434" y="6774"/>
                  <a:pt x="3434" y="6679"/>
                  <a:pt x="3466" y="6616"/>
                </a:cubicBezTo>
                <a:close/>
                <a:moveTo>
                  <a:pt x="10680" y="662"/>
                </a:moveTo>
                <a:cubicBezTo>
                  <a:pt x="10869" y="662"/>
                  <a:pt x="11027" y="819"/>
                  <a:pt x="11027" y="1008"/>
                </a:cubicBezTo>
                <a:lnTo>
                  <a:pt x="11027" y="7876"/>
                </a:lnTo>
                <a:cubicBezTo>
                  <a:pt x="11027" y="8065"/>
                  <a:pt x="10869" y="8223"/>
                  <a:pt x="10680" y="8223"/>
                </a:cubicBezTo>
                <a:cubicBezTo>
                  <a:pt x="10491" y="8223"/>
                  <a:pt x="10334" y="8065"/>
                  <a:pt x="10334" y="7876"/>
                </a:cubicBezTo>
                <a:lnTo>
                  <a:pt x="10334" y="1008"/>
                </a:lnTo>
                <a:cubicBezTo>
                  <a:pt x="10334" y="819"/>
                  <a:pt x="10491" y="662"/>
                  <a:pt x="10680" y="662"/>
                </a:cubicBezTo>
                <a:close/>
                <a:moveTo>
                  <a:pt x="10680" y="0"/>
                </a:moveTo>
                <a:cubicBezTo>
                  <a:pt x="10208" y="0"/>
                  <a:pt x="9798" y="315"/>
                  <a:pt x="9704" y="756"/>
                </a:cubicBezTo>
                <a:lnTo>
                  <a:pt x="1985" y="2678"/>
                </a:lnTo>
                <a:cubicBezTo>
                  <a:pt x="1827" y="2331"/>
                  <a:pt x="1449" y="2048"/>
                  <a:pt x="1040" y="2048"/>
                </a:cubicBezTo>
                <a:cubicBezTo>
                  <a:pt x="473" y="2048"/>
                  <a:pt x="0" y="2520"/>
                  <a:pt x="0" y="3056"/>
                </a:cubicBezTo>
                <a:lnTo>
                  <a:pt x="0" y="5828"/>
                </a:lnTo>
                <a:cubicBezTo>
                  <a:pt x="0" y="6364"/>
                  <a:pt x="473" y="6837"/>
                  <a:pt x="1040" y="6837"/>
                </a:cubicBezTo>
                <a:cubicBezTo>
                  <a:pt x="1449" y="6837"/>
                  <a:pt x="1827" y="6616"/>
                  <a:pt x="1985" y="6206"/>
                </a:cubicBezTo>
                <a:lnTo>
                  <a:pt x="2804" y="6427"/>
                </a:lnTo>
                <a:cubicBezTo>
                  <a:pt x="2772" y="6522"/>
                  <a:pt x="2772" y="6679"/>
                  <a:pt x="2772" y="6805"/>
                </a:cubicBezTo>
                <a:cubicBezTo>
                  <a:pt x="2772" y="7939"/>
                  <a:pt x="3655" y="8853"/>
                  <a:pt x="4820" y="8853"/>
                </a:cubicBezTo>
                <a:cubicBezTo>
                  <a:pt x="5324" y="8853"/>
                  <a:pt x="5828" y="8664"/>
                  <a:pt x="6175" y="8317"/>
                </a:cubicBezTo>
                <a:cubicBezTo>
                  <a:pt x="6459" y="8065"/>
                  <a:pt x="6648" y="7719"/>
                  <a:pt x="6774" y="7341"/>
                </a:cubicBezTo>
                <a:lnTo>
                  <a:pt x="9704" y="8065"/>
                </a:lnTo>
                <a:cubicBezTo>
                  <a:pt x="9798" y="8506"/>
                  <a:pt x="10208" y="8821"/>
                  <a:pt x="10680" y="8821"/>
                </a:cubicBezTo>
                <a:cubicBezTo>
                  <a:pt x="11216" y="8821"/>
                  <a:pt x="11688" y="8349"/>
                  <a:pt x="11688" y="7782"/>
                </a:cubicBezTo>
                <a:lnTo>
                  <a:pt x="11688" y="945"/>
                </a:lnTo>
                <a:cubicBezTo>
                  <a:pt x="11688" y="473"/>
                  <a:pt x="11279" y="0"/>
                  <a:pt x="10680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3" name="Google Shape;1363;p40"/>
          <p:cNvSpPr/>
          <p:nvPr/>
        </p:nvSpPr>
        <p:spPr>
          <a:xfrm>
            <a:off x="3455847" y="3712543"/>
            <a:ext cx="421914" cy="420759"/>
          </a:xfrm>
          <a:custGeom>
            <a:rect b="b" l="l" r="r" t="t"/>
            <a:pathLst>
              <a:path extrusionOk="0" h="11657" w="11689">
                <a:moveTo>
                  <a:pt x="5797" y="2111"/>
                </a:moveTo>
                <a:cubicBezTo>
                  <a:pt x="6175" y="2111"/>
                  <a:pt x="6459" y="2426"/>
                  <a:pt x="6459" y="2773"/>
                </a:cubicBezTo>
                <a:cubicBezTo>
                  <a:pt x="6459" y="3151"/>
                  <a:pt x="6175" y="3466"/>
                  <a:pt x="5797" y="3466"/>
                </a:cubicBezTo>
                <a:cubicBezTo>
                  <a:pt x="5388" y="3466"/>
                  <a:pt x="5104" y="3151"/>
                  <a:pt x="5104" y="2773"/>
                </a:cubicBezTo>
                <a:cubicBezTo>
                  <a:pt x="5104" y="2426"/>
                  <a:pt x="5419" y="2111"/>
                  <a:pt x="5797" y="2111"/>
                </a:cubicBezTo>
                <a:close/>
                <a:moveTo>
                  <a:pt x="6112" y="4159"/>
                </a:moveTo>
                <a:cubicBezTo>
                  <a:pt x="6648" y="4159"/>
                  <a:pt x="7120" y="4631"/>
                  <a:pt x="7120" y="5198"/>
                </a:cubicBezTo>
                <a:lnTo>
                  <a:pt x="7120" y="5545"/>
                </a:lnTo>
                <a:lnTo>
                  <a:pt x="4379" y="5545"/>
                </a:lnTo>
                <a:lnTo>
                  <a:pt x="4379" y="5198"/>
                </a:lnTo>
                <a:cubicBezTo>
                  <a:pt x="4411" y="4600"/>
                  <a:pt x="4884" y="4159"/>
                  <a:pt x="5419" y="4159"/>
                </a:cubicBezTo>
                <a:close/>
                <a:moveTo>
                  <a:pt x="10586" y="662"/>
                </a:moveTo>
                <a:cubicBezTo>
                  <a:pt x="10775" y="662"/>
                  <a:pt x="10932" y="819"/>
                  <a:pt x="10932" y="1008"/>
                </a:cubicBezTo>
                <a:lnTo>
                  <a:pt x="10932" y="5860"/>
                </a:lnTo>
                <a:lnTo>
                  <a:pt x="10996" y="5860"/>
                </a:lnTo>
                <a:cubicBezTo>
                  <a:pt x="10996" y="6049"/>
                  <a:pt x="10838" y="6207"/>
                  <a:pt x="10617" y="6207"/>
                </a:cubicBezTo>
                <a:lnTo>
                  <a:pt x="9483" y="6207"/>
                </a:lnTo>
                <a:cubicBezTo>
                  <a:pt x="9326" y="5829"/>
                  <a:pt x="8979" y="5545"/>
                  <a:pt x="8507" y="5545"/>
                </a:cubicBezTo>
                <a:lnTo>
                  <a:pt x="7845" y="5545"/>
                </a:lnTo>
                <a:lnTo>
                  <a:pt x="7845" y="5198"/>
                </a:lnTo>
                <a:cubicBezTo>
                  <a:pt x="7845" y="4505"/>
                  <a:pt x="7435" y="3938"/>
                  <a:pt x="6837" y="3655"/>
                </a:cubicBezTo>
                <a:cubicBezTo>
                  <a:pt x="7057" y="3403"/>
                  <a:pt x="7152" y="3151"/>
                  <a:pt x="7152" y="2773"/>
                </a:cubicBezTo>
                <a:cubicBezTo>
                  <a:pt x="7152" y="2048"/>
                  <a:pt x="6522" y="1418"/>
                  <a:pt x="5797" y="1418"/>
                </a:cubicBezTo>
                <a:cubicBezTo>
                  <a:pt x="5041" y="1418"/>
                  <a:pt x="4411" y="2048"/>
                  <a:pt x="4411" y="2773"/>
                </a:cubicBezTo>
                <a:cubicBezTo>
                  <a:pt x="4411" y="3088"/>
                  <a:pt x="4537" y="3403"/>
                  <a:pt x="4726" y="3655"/>
                </a:cubicBezTo>
                <a:cubicBezTo>
                  <a:pt x="4127" y="3938"/>
                  <a:pt x="3749" y="4505"/>
                  <a:pt x="3749" y="5198"/>
                </a:cubicBezTo>
                <a:lnTo>
                  <a:pt x="3749" y="5545"/>
                </a:lnTo>
                <a:lnTo>
                  <a:pt x="3056" y="5545"/>
                </a:lnTo>
                <a:cubicBezTo>
                  <a:pt x="2647" y="5545"/>
                  <a:pt x="2237" y="5829"/>
                  <a:pt x="2080" y="6207"/>
                </a:cubicBezTo>
                <a:lnTo>
                  <a:pt x="977" y="6207"/>
                </a:lnTo>
                <a:cubicBezTo>
                  <a:pt x="788" y="6207"/>
                  <a:pt x="630" y="6049"/>
                  <a:pt x="630" y="5860"/>
                </a:cubicBezTo>
                <a:lnTo>
                  <a:pt x="630" y="1008"/>
                </a:lnTo>
                <a:cubicBezTo>
                  <a:pt x="630" y="819"/>
                  <a:pt x="788" y="662"/>
                  <a:pt x="977" y="662"/>
                </a:cubicBezTo>
                <a:close/>
                <a:moveTo>
                  <a:pt x="8538" y="6175"/>
                </a:moveTo>
                <a:cubicBezTo>
                  <a:pt x="8759" y="6175"/>
                  <a:pt x="8916" y="6333"/>
                  <a:pt x="8916" y="6522"/>
                </a:cubicBezTo>
                <a:cubicBezTo>
                  <a:pt x="8853" y="6711"/>
                  <a:pt x="8696" y="6868"/>
                  <a:pt x="8538" y="6868"/>
                </a:cubicBezTo>
                <a:lnTo>
                  <a:pt x="3088" y="6868"/>
                </a:lnTo>
                <a:cubicBezTo>
                  <a:pt x="2867" y="6868"/>
                  <a:pt x="2710" y="6711"/>
                  <a:pt x="2710" y="6522"/>
                </a:cubicBezTo>
                <a:cubicBezTo>
                  <a:pt x="2710" y="6333"/>
                  <a:pt x="2867" y="6175"/>
                  <a:pt x="3088" y="6175"/>
                </a:cubicBezTo>
                <a:close/>
                <a:moveTo>
                  <a:pt x="8160" y="7593"/>
                </a:moveTo>
                <a:lnTo>
                  <a:pt x="7561" y="11027"/>
                </a:lnTo>
                <a:lnTo>
                  <a:pt x="4033" y="11027"/>
                </a:lnTo>
                <a:lnTo>
                  <a:pt x="3466" y="7593"/>
                </a:lnTo>
                <a:close/>
                <a:moveTo>
                  <a:pt x="1008" y="0"/>
                </a:moveTo>
                <a:cubicBezTo>
                  <a:pt x="473" y="0"/>
                  <a:pt x="0" y="473"/>
                  <a:pt x="0" y="1008"/>
                </a:cubicBezTo>
                <a:lnTo>
                  <a:pt x="0" y="5860"/>
                </a:lnTo>
                <a:cubicBezTo>
                  <a:pt x="0" y="6396"/>
                  <a:pt x="473" y="6868"/>
                  <a:pt x="1008" y="6868"/>
                </a:cubicBezTo>
                <a:lnTo>
                  <a:pt x="2111" y="6868"/>
                </a:lnTo>
                <a:cubicBezTo>
                  <a:pt x="2237" y="7183"/>
                  <a:pt x="2489" y="7435"/>
                  <a:pt x="2804" y="7498"/>
                </a:cubicBezTo>
                <a:lnTo>
                  <a:pt x="3434" y="11373"/>
                </a:lnTo>
                <a:cubicBezTo>
                  <a:pt x="3466" y="11531"/>
                  <a:pt x="3592" y="11657"/>
                  <a:pt x="3781" y="11657"/>
                </a:cubicBezTo>
                <a:lnTo>
                  <a:pt x="7877" y="11657"/>
                </a:lnTo>
                <a:cubicBezTo>
                  <a:pt x="8034" y="11657"/>
                  <a:pt x="8192" y="11531"/>
                  <a:pt x="8223" y="11373"/>
                </a:cubicBezTo>
                <a:lnTo>
                  <a:pt x="8853" y="7498"/>
                </a:lnTo>
                <a:cubicBezTo>
                  <a:pt x="9168" y="7435"/>
                  <a:pt x="9420" y="7183"/>
                  <a:pt x="9546" y="6868"/>
                </a:cubicBezTo>
                <a:lnTo>
                  <a:pt x="10680" y="6868"/>
                </a:lnTo>
                <a:cubicBezTo>
                  <a:pt x="11216" y="6868"/>
                  <a:pt x="11689" y="6396"/>
                  <a:pt x="11689" y="5860"/>
                </a:cubicBezTo>
                <a:lnTo>
                  <a:pt x="11689" y="1008"/>
                </a:lnTo>
                <a:cubicBezTo>
                  <a:pt x="11657" y="473"/>
                  <a:pt x="11185" y="0"/>
                  <a:pt x="10617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64" name="Google Shape;1364;p40"/>
          <p:cNvGrpSpPr/>
          <p:nvPr/>
        </p:nvGrpSpPr>
        <p:grpSpPr>
          <a:xfrm>
            <a:off x="2556582" y="3711966"/>
            <a:ext cx="420796" cy="421914"/>
            <a:chOff x="-1700225" y="2768875"/>
            <a:chExt cx="291450" cy="292225"/>
          </a:xfrm>
        </p:grpSpPr>
        <p:sp>
          <p:nvSpPr>
            <p:cNvPr id="1365" name="Google Shape;1365;p40"/>
            <p:cNvSpPr/>
            <p:nvPr/>
          </p:nvSpPr>
          <p:spPr>
            <a:xfrm>
              <a:off x="-1700225" y="2768875"/>
              <a:ext cx="291450" cy="292225"/>
            </a:xfrm>
            <a:custGeom>
              <a:rect b="b" l="l" r="r" t="t"/>
              <a:pathLst>
                <a:path extrusionOk="0" h="11689" w="11658">
                  <a:moveTo>
                    <a:pt x="10617" y="662"/>
                  </a:moveTo>
                  <a:cubicBezTo>
                    <a:pt x="10806" y="662"/>
                    <a:pt x="10964" y="820"/>
                    <a:pt x="10964" y="1009"/>
                  </a:cubicBezTo>
                  <a:lnTo>
                    <a:pt x="10964" y="2710"/>
                  </a:lnTo>
                  <a:lnTo>
                    <a:pt x="662" y="2710"/>
                  </a:lnTo>
                  <a:lnTo>
                    <a:pt x="662" y="1009"/>
                  </a:lnTo>
                  <a:cubicBezTo>
                    <a:pt x="662" y="820"/>
                    <a:pt x="819" y="662"/>
                    <a:pt x="1008" y="662"/>
                  </a:cubicBezTo>
                  <a:close/>
                  <a:moveTo>
                    <a:pt x="10933" y="3372"/>
                  </a:moveTo>
                  <a:lnTo>
                    <a:pt x="10933" y="9232"/>
                  </a:lnTo>
                  <a:cubicBezTo>
                    <a:pt x="10964" y="9484"/>
                    <a:pt x="10806" y="9610"/>
                    <a:pt x="10617" y="9610"/>
                  </a:cubicBezTo>
                  <a:lnTo>
                    <a:pt x="8916" y="9610"/>
                  </a:lnTo>
                  <a:lnTo>
                    <a:pt x="8570" y="9232"/>
                  </a:lnTo>
                  <a:cubicBezTo>
                    <a:pt x="8601" y="9169"/>
                    <a:pt x="8664" y="9043"/>
                    <a:pt x="8696" y="8917"/>
                  </a:cubicBezTo>
                  <a:lnTo>
                    <a:pt x="9200" y="8917"/>
                  </a:lnTo>
                  <a:cubicBezTo>
                    <a:pt x="9389" y="8917"/>
                    <a:pt x="9546" y="8759"/>
                    <a:pt x="9546" y="8570"/>
                  </a:cubicBezTo>
                  <a:lnTo>
                    <a:pt x="9546" y="7184"/>
                  </a:lnTo>
                  <a:cubicBezTo>
                    <a:pt x="9546" y="6995"/>
                    <a:pt x="9389" y="6837"/>
                    <a:pt x="9200" y="6837"/>
                  </a:cubicBezTo>
                  <a:lnTo>
                    <a:pt x="8696" y="6837"/>
                  </a:lnTo>
                  <a:cubicBezTo>
                    <a:pt x="8664" y="6711"/>
                    <a:pt x="8601" y="6648"/>
                    <a:pt x="8570" y="6522"/>
                  </a:cubicBezTo>
                  <a:lnTo>
                    <a:pt x="8916" y="6176"/>
                  </a:lnTo>
                  <a:cubicBezTo>
                    <a:pt x="9042" y="6050"/>
                    <a:pt x="9042" y="5798"/>
                    <a:pt x="8916" y="5703"/>
                  </a:cubicBezTo>
                  <a:lnTo>
                    <a:pt x="7940" y="4695"/>
                  </a:lnTo>
                  <a:cubicBezTo>
                    <a:pt x="7877" y="4648"/>
                    <a:pt x="7790" y="4624"/>
                    <a:pt x="7703" y="4624"/>
                  </a:cubicBezTo>
                  <a:cubicBezTo>
                    <a:pt x="7617" y="4624"/>
                    <a:pt x="7530" y="4648"/>
                    <a:pt x="7467" y="4695"/>
                  </a:cubicBezTo>
                  <a:lnTo>
                    <a:pt x="7120" y="5073"/>
                  </a:lnTo>
                  <a:cubicBezTo>
                    <a:pt x="7026" y="5041"/>
                    <a:pt x="6931" y="4978"/>
                    <a:pt x="6805" y="4947"/>
                  </a:cubicBezTo>
                  <a:lnTo>
                    <a:pt x="6805" y="4443"/>
                  </a:lnTo>
                  <a:cubicBezTo>
                    <a:pt x="6805" y="4222"/>
                    <a:pt x="6648" y="4065"/>
                    <a:pt x="6459" y="4065"/>
                  </a:cubicBezTo>
                  <a:lnTo>
                    <a:pt x="5073" y="4065"/>
                  </a:lnTo>
                  <a:cubicBezTo>
                    <a:pt x="4884" y="4065"/>
                    <a:pt x="4726" y="4222"/>
                    <a:pt x="4726" y="4443"/>
                  </a:cubicBezTo>
                  <a:lnTo>
                    <a:pt x="4726" y="4947"/>
                  </a:lnTo>
                  <a:cubicBezTo>
                    <a:pt x="4600" y="4978"/>
                    <a:pt x="4506" y="5010"/>
                    <a:pt x="4411" y="5073"/>
                  </a:cubicBezTo>
                  <a:lnTo>
                    <a:pt x="4033" y="4695"/>
                  </a:lnTo>
                  <a:cubicBezTo>
                    <a:pt x="3986" y="4648"/>
                    <a:pt x="3899" y="4624"/>
                    <a:pt x="3808" y="4624"/>
                  </a:cubicBezTo>
                  <a:cubicBezTo>
                    <a:pt x="3718" y="4624"/>
                    <a:pt x="3623" y="4648"/>
                    <a:pt x="3560" y="4695"/>
                  </a:cubicBezTo>
                  <a:lnTo>
                    <a:pt x="2584" y="5703"/>
                  </a:lnTo>
                  <a:cubicBezTo>
                    <a:pt x="2458" y="5829"/>
                    <a:pt x="2458" y="6050"/>
                    <a:pt x="2584" y="6176"/>
                  </a:cubicBezTo>
                  <a:lnTo>
                    <a:pt x="2930" y="6522"/>
                  </a:lnTo>
                  <a:cubicBezTo>
                    <a:pt x="2899" y="6585"/>
                    <a:pt x="2867" y="6711"/>
                    <a:pt x="2836" y="6837"/>
                  </a:cubicBezTo>
                  <a:lnTo>
                    <a:pt x="2300" y="6837"/>
                  </a:lnTo>
                  <a:cubicBezTo>
                    <a:pt x="2111" y="6837"/>
                    <a:pt x="1954" y="6995"/>
                    <a:pt x="1954" y="7184"/>
                  </a:cubicBezTo>
                  <a:lnTo>
                    <a:pt x="1954" y="8570"/>
                  </a:lnTo>
                  <a:cubicBezTo>
                    <a:pt x="1954" y="8759"/>
                    <a:pt x="2111" y="8917"/>
                    <a:pt x="2300" y="8917"/>
                  </a:cubicBezTo>
                  <a:lnTo>
                    <a:pt x="2836" y="8917"/>
                  </a:lnTo>
                  <a:cubicBezTo>
                    <a:pt x="2867" y="9043"/>
                    <a:pt x="2899" y="9137"/>
                    <a:pt x="2930" y="9232"/>
                  </a:cubicBezTo>
                  <a:lnTo>
                    <a:pt x="2584" y="9610"/>
                  </a:lnTo>
                  <a:lnTo>
                    <a:pt x="977" y="9610"/>
                  </a:lnTo>
                  <a:cubicBezTo>
                    <a:pt x="788" y="9610"/>
                    <a:pt x="630" y="9452"/>
                    <a:pt x="630" y="9232"/>
                  </a:cubicBezTo>
                  <a:lnTo>
                    <a:pt x="630" y="3372"/>
                  </a:lnTo>
                  <a:close/>
                  <a:moveTo>
                    <a:pt x="6112" y="4726"/>
                  </a:moveTo>
                  <a:lnTo>
                    <a:pt x="6112" y="5136"/>
                  </a:lnTo>
                  <a:cubicBezTo>
                    <a:pt x="6112" y="5294"/>
                    <a:pt x="6207" y="5420"/>
                    <a:pt x="6364" y="5451"/>
                  </a:cubicBezTo>
                  <a:cubicBezTo>
                    <a:pt x="6553" y="5514"/>
                    <a:pt x="6805" y="5609"/>
                    <a:pt x="6994" y="5735"/>
                  </a:cubicBezTo>
                  <a:cubicBezTo>
                    <a:pt x="7041" y="5769"/>
                    <a:pt x="7096" y="5783"/>
                    <a:pt x="7153" y="5783"/>
                  </a:cubicBezTo>
                  <a:cubicBezTo>
                    <a:pt x="7251" y="5783"/>
                    <a:pt x="7356" y="5743"/>
                    <a:pt x="7435" y="5703"/>
                  </a:cubicBezTo>
                  <a:lnTo>
                    <a:pt x="7751" y="5388"/>
                  </a:lnTo>
                  <a:lnTo>
                    <a:pt x="8223" y="5861"/>
                  </a:lnTo>
                  <a:lnTo>
                    <a:pt x="7908" y="6176"/>
                  </a:lnTo>
                  <a:cubicBezTo>
                    <a:pt x="7782" y="6302"/>
                    <a:pt x="7782" y="6459"/>
                    <a:pt x="7877" y="6617"/>
                  </a:cubicBezTo>
                  <a:cubicBezTo>
                    <a:pt x="7971" y="6806"/>
                    <a:pt x="8066" y="6995"/>
                    <a:pt x="8129" y="7247"/>
                  </a:cubicBezTo>
                  <a:cubicBezTo>
                    <a:pt x="8192" y="7404"/>
                    <a:pt x="8286" y="7499"/>
                    <a:pt x="8444" y="7499"/>
                  </a:cubicBezTo>
                  <a:lnTo>
                    <a:pt x="8885" y="7499"/>
                  </a:lnTo>
                  <a:lnTo>
                    <a:pt x="8885" y="8192"/>
                  </a:lnTo>
                  <a:lnTo>
                    <a:pt x="8444" y="8192"/>
                  </a:lnTo>
                  <a:cubicBezTo>
                    <a:pt x="8286" y="8192"/>
                    <a:pt x="8192" y="8286"/>
                    <a:pt x="8129" y="8444"/>
                  </a:cubicBezTo>
                  <a:cubicBezTo>
                    <a:pt x="8097" y="8665"/>
                    <a:pt x="7971" y="8885"/>
                    <a:pt x="7877" y="9074"/>
                  </a:cubicBezTo>
                  <a:cubicBezTo>
                    <a:pt x="7782" y="9200"/>
                    <a:pt x="7814" y="9389"/>
                    <a:pt x="7908" y="9515"/>
                  </a:cubicBezTo>
                  <a:lnTo>
                    <a:pt x="8223" y="9830"/>
                  </a:lnTo>
                  <a:lnTo>
                    <a:pt x="7751" y="10303"/>
                  </a:lnTo>
                  <a:lnTo>
                    <a:pt x="7435" y="9988"/>
                  </a:lnTo>
                  <a:cubicBezTo>
                    <a:pt x="7368" y="9920"/>
                    <a:pt x="7291" y="9889"/>
                    <a:pt x="7211" y="9889"/>
                  </a:cubicBezTo>
                  <a:cubicBezTo>
                    <a:pt x="7141" y="9889"/>
                    <a:pt x="7068" y="9912"/>
                    <a:pt x="6994" y="9956"/>
                  </a:cubicBezTo>
                  <a:cubicBezTo>
                    <a:pt x="6805" y="10082"/>
                    <a:pt x="6616" y="10145"/>
                    <a:pt x="6364" y="10208"/>
                  </a:cubicBezTo>
                  <a:cubicBezTo>
                    <a:pt x="6207" y="10271"/>
                    <a:pt x="6112" y="10366"/>
                    <a:pt x="6112" y="10555"/>
                  </a:cubicBezTo>
                  <a:lnTo>
                    <a:pt x="6112" y="10964"/>
                  </a:lnTo>
                  <a:lnTo>
                    <a:pt x="5419" y="10964"/>
                  </a:lnTo>
                  <a:lnTo>
                    <a:pt x="5419" y="10555"/>
                  </a:lnTo>
                  <a:cubicBezTo>
                    <a:pt x="5419" y="10366"/>
                    <a:pt x="5325" y="10271"/>
                    <a:pt x="5167" y="10208"/>
                  </a:cubicBezTo>
                  <a:cubicBezTo>
                    <a:pt x="4947" y="10177"/>
                    <a:pt x="4726" y="10051"/>
                    <a:pt x="4537" y="9956"/>
                  </a:cubicBezTo>
                  <a:cubicBezTo>
                    <a:pt x="4491" y="9921"/>
                    <a:pt x="4436" y="9908"/>
                    <a:pt x="4379" y="9908"/>
                  </a:cubicBezTo>
                  <a:cubicBezTo>
                    <a:pt x="4281" y="9908"/>
                    <a:pt x="4176" y="9948"/>
                    <a:pt x="4096" y="9988"/>
                  </a:cubicBezTo>
                  <a:lnTo>
                    <a:pt x="3781" y="10303"/>
                  </a:lnTo>
                  <a:lnTo>
                    <a:pt x="3308" y="9830"/>
                  </a:lnTo>
                  <a:lnTo>
                    <a:pt x="3623" y="9515"/>
                  </a:lnTo>
                  <a:cubicBezTo>
                    <a:pt x="3749" y="9389"/>
                    <a:pt x="3749" y="9232"/>
                    <a:pt x="3655" y="9074"/>
                  </a:cubicBezTo>
                  <a:cubicBezTo>
                    <a:pt x="3529" y="8885"/>
                    <a:pt x="3466" y="8696"/>
                    <a:pt x="3371" y="8444"/>
                  </a:cubicBezTo>
                  <a:cubicBezTo>
                    <a:pt x="3340" y="8286"/>
                    <a:pt x="3214" y="8192"/>
                    <a:pt x="3056" y="8192"/>
                  </a:cubicBezTo>
                  <a:lnTo>
                    <a:pt x="2647" y="8192"/>
                  </a:lnTo>
                  <a:lnTo>
                    <a:pt x="2647" y="7499"/>
                  </a:lnTo>
                  <a:lnTo>
                    <a:pt x="3056" y="7499"/>
                  </a:lnTo>
                  <a:cubicBezTo>
                    <a:pt x="3214" y="7499"/>
                    <a:pt x="3340" y="7404"/>
                    <a:pt x="3371" y="7247"/>
                  </a:cubicBezTo>
                  <a:cubicBezTo>
                    <a:pt x="3434" y="7026"/>
                    <a:pt x="3529" y="6806"/>
                    <a:pt x="3655" y="6617"/>
                  </a:cubicBezTo>
                  <a:cubicBezTo>
                    <a:pt x="3749" y="6491"/>
                    <a:pt x="3686" y="6302"/>
                    <a:pt x="3623" y="6176"/>
                  </a:cubicBezTo>
                  <a:lnTo>
                    <a:pt x="3308" y="5861"/>
                  </a:lnTo>
                  <a:lnTo>
                    <a:pt x="3781" y="5388"/>
                  </a:lnTo>
                  <a:lnTo>
                    <a:pt x="4096" y="5703"/>
                  </a:lnTo>
                  <a:cubicBezTo>
                    <a:pt x="4163" y="5771"/>
                    <a:pt x="4240" y="5802"/>
                    <a:pt x="4321" y="5802"/>
                  </a:cubicBezTo>
                  <a:cubicBezTo>
                    <a:pt x="4391" y="5802"/>
                    <a:pt x="4464" y="5778"/>
                    <a:pt x="4537" y="5735"/>
                  </a:cubicBezTo>
                  <a:cubicBezTo>
                    <a:pt x="4726" y="5609"/>
                    <a:pt x="4915" y="5546"/>
                    <a:pt x="5167" y="5451"/>
                  </a:cubicBezTo>
                  <a:cubicBezTo>
                    <a:pt x="5325" y="5420"/>
                    <a:pt x="5419" y="5294"/>
                    <a:pt x="5419" y="5136"/>
                  </a:cubicBezTo>
                  <a:lnTo>
                    <a:pt x="5419" y="4726"/>
                  </a:lnTo>
                  <a:close/>
                  <a:moveTo>
                    <a:pt x="1008" y="1"/>
                  </a:moveTo>
                  <a:cubicBezTo>
                    <a:pt x="473" y="1"/>
                    <a:pt x="0" y="473"/>
                    <a:pt x="0" y="1009"/>
                  </a:cubicBezTo>
                  <a:lnTo>
                    <a:pt x="0" y="9295"/>
                  </a:lnTo>
                  <a:cubicBezTo>
                    <a:pt x="0" y="9830"/>
                    <a:pt x="473" y="10303"/>
                    <a:pt x="1008" y="10303"/>
                  </a:cubicBezTo>
                  <a:lnTo>
                    <a:pt x="2867" y="10303"/>
                  </a:lnTo>
                  <a:lnTo>
                    <a:pt x="3623" y="11059"/>
                  </a:lnTo>
                  <a:cubicBezTo>
                    <a:pt x="3671" y="11122"/>
                    <a:pt x="3757" y="11153"/>
                    <a:pt x="3848" y="11153"/>
                  </a:cubicBezTo>
                  <a:cubicBezTo>
                    <a:pt x="3938" y="11153"/>
                    <a:pt x="4033" y="11122"/>
                    <a:pt x="4096" y="11059"/>
                  </a:cubicBezTo>
                  <a:lnTo>
                    <a:pt x="4442" y="10712"/>
                  </a:lnTo>
                  <a:cubicBezTo>
                    <a:pt x="4506" y="10744"/>
                    <a:pt x="4632" y="10775"/>
                    <a:pt x="4758" y="10807"/>
                  </a:cubicBezTo>
                  <a:lnTo>
                    <a:pt x="4758" y="11342"/>
                  </a:lnTo>
                  <a:cubicBezTo>
                    <a:pt x="4758" y="11531"/>
                    <a:pt x="4915" y="11689"/>
                    <a:pt x="5104" y="11689"/>
                  </a:cubicBezTo>
                  <a:lnTo>
                    <a:pt x="6490" y="11689"/>
                  </a:lnTo>
                  <a:cubicBezTo>
                    <a:pt x="6679" y="11689"/>
                    <a:pt x="6837" y="11531"/>
                    <a:pt x="6837" y="11342"/>
                  </a:cubicBezTo>
                  <a:lnTo>
                    <a:pt x="6837" y="10807"/>
                  </a:lnTo>
                  <a:cubicBezTo>
                    <a:pt x="6963" y="10775"/>
                    <a:pt x="7026" y="10744"/>
                    <a:pt x="7152" y="10712"/>
                  </a:cubicBezTo>
                  <a:lnTo>
                    <a:pt x="7498" y="11059"/>
                  </a:lnTo>
                  <a:cubicBezTo>
                    <a:pt x="7561" y="11122"/>
                    <a:pt x="7656" y="11153"/>
                    <a:pt x="7747" y="11153"/>
                  </a:cubicBezTo>
                  <a:cubicBezTo>
                    <a:pt x="7837" y="11153"/>
                    <a:pt x="7924" y="11122"/>
                    <a:pt x="7971" y="11059"/>
                  </a:cubicBezTo>
                  <a:lnTo>
                    <a:pt x="8727" y="10303"/>
                  </a:lnTo>
                  <a:lnTo>
                    <a:pt x="10617" y="10303"/>
                  </a:lnTo>
                  <a:cubicBezTo>
                    <a:pt x="11185" y="10303"/>
                    <a:pt x="11657" y="9830"/>
                    <a:pt x="11657" y="9295"/>
                  </a:cubicBezTo>
                  <a:lnTo>
                    <a:pt x="11657" y="1009"/>
                  </a:lnTo>
                  <a:cubicBezTo>
                    <a:pt x="11657" y="473"/>
                    <a:pt x="11216" y="1"/>
                    <a:pt x="10617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6" name="Google Shape;1366;p40"/>
            <p:cNvSpPr/>
            <p:nvPr/>
          </p:nvSpPr>
          <p:spPr>
            <a:xfrm>
              <a:off x="-1667150" y="2801950"/>
              <a:ext cx="18150" cy="18150"/>
            </a:xfrm>
            <a:custGeom>
              <a:rect b="b" l="l" r="r" t="t"/>
              <a:pathLst>
                <a:path extrusionOk="0" h="726" w="726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726"/>
                    <a:pt x="347" y="726"/>
                  </a:cubicBezTo>
                  <a:cubicBezTo>
                    <a:pt x="568" y="726"/>
                    <a:pt x="725" y="536"/>
                    <a:pt x="725" y="347"/>
                  </a:cubicBezTo>
                  <a:cubicBezTo>
                    <a:pt x="725" y="158"/>
                    <a:pt x="568" y="1"/>
                    <a:pt x="347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7" name="Google Shape;1367;p40"/>
            <p:cNvSpPr/>
            <p:nvPr/>
          </p:nvSpPr>
          <p:spPr>
            <a:xfrm>
              <a:off x="-1632500" y="2801950"/>
              <a:ext cx="17350" cy="18150"/>
            </a:xfrm>
            <a:custGeom>
              <a:rect b="b" l="l" r="r" t="t"/>
              <a:pathLst>
                <a:path extrusionOk="0" h="726" w="694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6"/>
                    <a:pt x="347" y="726"/>
                  </a:cubicBezTo>
                  <a:cubicBezTo>
                    <a:pt x="536" y="726"/>
                    <a:pt x="694" y="568"/>
                    <a:pt x="694" y="347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8" name="Google Shape;1368;p40"/>
            <p:cNvSpPr/>
            <p:nvPr/>
          </p:nvSpPr>
          <p:spPr>
            <a:xfrm>
              <a:off x="-1597850" y="2801950"/>
              <a:ext cx="17375" cy="18150"/>
            </a:xfrm>
            <a:custGeom>
              <a:rect b="b" l="l" r="r" t="t"/>
              <a:pathLst>
                <a:path extrusionOk="0" h="726" w="695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6"/>
                    <a:pt x="347" y="726"/>
                  </a:cubicBezTo>
                  <a:cubicBezTo>
                    <a:pt x="537" y="726"/>
                    <a:pt x="694" y="568"/>
                    <a:pt x="694" y="347"/>
                  </a:cubicBezTo>
                  <a:cubicBezTo>
                    <a:pt x="694" y="158"/>
                    <a:pt x="537" y="1"/>
                    <a:pt x="347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9" name="Google Shape;1369;p40"/>
            <p:cNvSpPr/>
            <p:nvPr/>
          </p:nvSpPr>
          <p:spPr>
            <a:xfrm>
              <a:off x="-1564750" y="2801950"/>
              <a:ext cx="120525" cy="18150"/>
            </a:xfrm>
            <a:custGeom>
              <a:rect b="b" l="l" r="r" t="t"/>
              <a:pathLst>
                <a:path extrusionOk="0" h="726" w="4821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32" y="568"/>
                    <a:pt x="189" y="726"/>
                    <a:pt x="347" y="726"/>
                  </a:cubicBezTo>
                  <a:lnTo>
                    <a:pt x="4442" y="726"/>
                  </a:lnTo>
                  <a:cubicBezTo>
                    <a:pt x="4663" y="726"/>
                    <a:pt x="4820" y="568"/>
                    <a:pt x="4820" y="347"/>
                  </a:cubicBezTo>
                  <a:cubicBezTo>
                    <a:pt x="4820" y="158"/>
                    <a:pt x="4663" y="1"/>
                    <a:pt x="4442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0" name="Google Shape;1370;p40"/>
            <p:cNvSpPr/>
            <p:nvPr/>
          </p:nvSpPr>
          <p:spPr>
            <a:xfrm>
              <a:off x="-1597850" y="2924050"/>
              <a:ext cx="85100" cy="85075"/>
            </a:xfrm>
            <a:custGeom>
              <a:rect b="b" l="l" r="r" t="t"/>
              <a:pathLst>
                <a:path extrusionOk="0" h="3403" w="3404">
                  <a:moveTo>
                    <a:pt x="1671" y="662"/>
                  </a:moveTo>
                  <a:cubicBezTo>
                    <a:pt x="2238" y="662"/>
                    <a:pt x="2710" y="1134"/>
                    <a:pt x="2710" y="1701"/>
                  </a:cubicBezTo>
                  <a:cubicBezTo>
                    <a:pt x="2710" y="2237"/>
                    <a:pt x="2269" y="2710"/>
                    <a:pt x="1671" y="2710"/>
                  </a:cubicBezTo>
                  <a:cubicBezTo>
                    <a:pt x="1135" y="2710"/>
                    <a:pt x="663" y="2237"/>
                    <a:pt x="663" y="1701"/>
                  </a:cubicBezTo>
                  <a:cubicBezTo>
                    <a:pt x="663" y="1134"/>
                    <a:pt x="1135" y="662"/>
                    <a:pt x="1671" y="662"/>
                  </a:cubicBezTo>
                  <a:close/>
                  <a:moveTo>
                    <a:pt x="1671" y="0"/>
                  </a:moveTo>
                  <a:cubicBezTo>
                    <a:pt x="726" y="0"/>
                    <a:pt x="1" y="756"/>
                    <a:pt x="1" y="1701"/>
                  </a:cubicBezTo>
                  <a:cubicBezTo>
                    <a:pt x="1" y="2647"/>
                    <a:pt x="726" y="3403"/>
                    <a:pt x="1671" y="3403"/>
                  </a:cubicBezTo>
                  <a:cubicBezTo>
                    <a:pt x="2616" y="3403"/>
                    <a:pt x="3372" y="2647"/>
                    <a:pt x="3372" y="1701"/>
                  </a:cubicBezTo>
                  <a:cubicBezTo>
                    <a:pt x="3403" y="756"/>
                    <a:pt x="2616" y="0"/>
                    <a:pt x="1671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71" name="Google Shape;1371;p40"/>
          <p:cNvSpPr txBox="1"/>
          <p:nvPr/>
        </p:nvSpPr>
        <p:spPr>
          <a:xfrm>
            <a:off x="674225" y="4347525"/>
            <a:ext cx="3291000" cy="40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To modify this graph, follow the link, change the data and paste the new graph here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5" name="Shape 1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6" name="Google Shape;1376;p41"/>
          <p:cNvGrpSpPr/>
          <p:nvPr/>
        </p:nvGrpSpPr>
        <p:grpSpPr>
          <a:xfrm>
            <a:off x="3563850" y="1232683"/>
            <a:ext cx="2625923" cy="2386117"/>
            <a:chOff x="3259050" y="1232683"/>
            <a:chExt cx="2625923" cy="2386117"/>
          </a:xfrm>
        </p:grpSpPr>
        <p:cxnSp>
          <p:nvCxnSpPr>
            <p:cNvPr id="1377" name="Google Shape;1377;p41"/>
            <p:cNvCxnSpPr>
              <a:stCxn id="1378" idx="2"/>
            </p:cNvCxnSpPr>
            <p:nvPr/>
          </p:nvCxnSpPr>
          <p:spPr>
            <a:xfrm flipH="1" rot="-5400000">
              <a:off x="3188250" y="2242100"/>
              <a:ext cx="1713900" cy="1039500"/>
            </a:xfrm>
            <a:prstGeom prst="bentConnector3">
              <a:avLst>
                <a:gd fmla="val 43243" name="adj1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378" name="Google Shape;1378;p41"/>
            <p:cNvSpPr/>
            <p:nvPr/>
          </p:nvSpPr>
          <p:spPr>
            <a:xfrm>
              <a:off x="3259050" y="1372100"/>
              <a:ext cx="532800" cy="532800"/>
            </a:xfrm>
            <a:prstGeom prst="rect">
              <a:avLst/>
            </a:prstGeom>
            <a:solidFill>
              <a:schemeClr val="accent4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379" name="Google Shape;1379;p41"/>
            <p:cNvGrpSpPr/>
            <p:nvPr/>
          </p:nvGrpSpPr>
          <p:grpSpPr>
            <a:xfrm>
              <a:off x="3944250" y="1232683"/>
              <a:ext cx="1940723" cy="811643"/>
              <a:chOff x="3944250" y="1232683"/>
              <a:chExt cx="1940723" cy="811643"/>
            </a:xfrm>
          </p:grpSpPr>
          <p:sp>
            <p:nvSpPr>
              <p:cNvPr id="1380" name="Google Shape;1380;p41"/>
              <p:cNvSpPr txBox="1"/>
              <p:nvPr/>
            </p:nvSpPr>
            <p:spPr>
              <a:xfrm>
                <a:off x="3944273" y="1232683"/>
                <a:ext cx="1940700" cy="34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800">
                    <a:solidFill>
                      <a:schemeClr val="accent4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Saturn</a:t>
                </a:r>
                <a:endParaRPr b="1" sz="1800">
                  <a:solidFill>
                    <a:schemeClr val="accent4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381" name="Google Shape;1381;p41"/>
              <p:cNvSpPr txBox="1"/>
              <p:nvPr/>
            </p:nvSpPr>
            <p:spPr>
              <a:xfrm>
                <a:off x="3944250" y="1511526"/>
                <a:ext cx="1940700" cy="53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It’s composed mostly of hydrogen and helium</a:t>
                </a:r>
                <a:endParaRPr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1382" name="Google Shape;1382;p41"/>
            <p:cNvGrpSpPr/>
            <p:nvPr/>
          </p:nvGrpSpPr>
          <p:grpSpPr>
            <a:xfrm>
              <a:off x="3315049" y="1452562"/>
              <a:ext cx="420796" cy="371887"/>
              <a:chOff x="-3137650" y="2787000"/>
              <a:chExt cx="291450" cy="257575"/>
            </a:xfrm>
          </p:grpSpPr>
          <p:sp>
            <p:nvSpPr>
              <p:cNvPr id="1383" name="Google Shape;1383;p41"/>
              <p:cNvSpPr/>
              <p:nvPr/>
            </p:nvSpPr>
            <p:spPr>
              <a:xfrm>
                <a:off x="-3137650" y="2787000"/>
                <a:ext cx="291450" cy="257575"/>
              </a:xfrm>
              <a:custGeom>
                <a:rect b="b" l="l" r="r" t="t"/>
                <a:pathLst>
                  <a:path extrusionOk="0" h="10303" w="11658">
                    <a:moveTo>
                      <a:pt x="10618" y="693"/>
                    </a:moveTo>
                    <a:cubicBezTo>
                      <a:pt x="10807" y="693"/>
                      <a:pt x="10964" y="851"/>
                      <a:pt x="10964" y="1040"/>
                    </a:cubicBezTo>
                    <a:lnTo>
                      <a:pt x="10964" y="2741"/>
                    </a:lnTo>
                    <a:lnTo>
                      <a:pt x="662" y="2741"/>
                    </a:lnTo>
                    <a:lnTo>
                      <a:pt x="662" y="1040"/>
                    </a:lnTo>
                    <a:cubicBezTo>
                      <a:pt x="662" y="851"/>
                      <a:pt x="820" y="693"/>
                      <a:pt x="1009" y="693"/>
                    </a:cubicBezTo>
                    <a:close/>
                    <a:moveTo>
                      <a:pt x="10996" y="3403"/>
                    </a:moveTo>
                    <a:lnTo>
                      <a:pt x="10996" y="9231"/>
                    </a:lnTo>
                    <a:cubicBezTo>
                      <a:pt x="10964" y="9420"/>
                      <a:pt x="10838" y="9578"/>
                      <a:pt x="10618" y="9578"/>
                    </a:cubicBezTo>
                    <a:lnTo>
                      <a:pt x="1009" y="9578"/>
                    </a:lnTo>
                    <a:cubicBezTo>
                      <a:pt x="820" y="9578"/>
                      <a:pt x="662" y="9420"/>
                      <a:pt x="662" y="9231"/>
                    </a:cubicBezTo>
                    <a:lnTo>
                      <a:pt x="662" y="3403"/>
                    </a:lnTo>
                    <a:close/>
                    <a:moveTo>
                      <a:pt x="1009" y="0"/>
                    </a:moveTo>
                    <a:cubicBezTo>
                      <a:pt x="473" y="0"/>
                      <a:pt x="1" y="473"/>
                      <a:pt x="1" y="1040"/>
                    </a:cubicBezTo>
                    <a:lnTo>
                      <a:pt x="1" y="9263"/>
                    </a:lnTo>
                    <a:cubicBezTo>
                      <a:pt x="1" y="9830"/>
                      <a:pt x="473" y="10302"/>
                      <a:pt x="1009" y="10302"/>
                    </a:cubicBezTo>
                    <a:lnTo>
                      <a:pt x="10618" y="10302"/>
                    </a:lnTo>
                    <a:cubicBezTo>
                      <a:pt x="11185" y="10302"/>
                      <a:pt x="11658" y="9830"/>
                      <a:pt x="11658" y="9263"/>
                    </a:cubicBezTo>
                    <a:lnTo>
                      <a:pt x="11658" y="1040"/>
                    </a:lnTo>
                    <a:cubicBezTo>
                      <a:pt x="11658" y="441"/>
                      <a:pt x="11217" y="0"/>
                      <a:pt x="106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4" name="Google Shape;1384;p41"/>
              <p:cNvSpPr/>
              <p:nvPr/>
            </p:nvSpPr>
            <p:spPr>
              <a:xfrm>
                <a:off x="-3104575" y="2820875"/>
                <a:ext cx="18150" cy="17350"/>
              </a:xfrm>
              <a:custGeom>
                <a:rect b="b" l="l" r="r" t="t"/>
                <a:pathLst>
                  <a:path extrusionOk="0" h="694" w="726">
                    <a:moveTo>
                      <a:pt x="348" y="0"/>
                    </a:moveTo>
                    <a:cubicBezTo>
                      <a:pt x="158" y="0"/>
                      <a:pt x="1" y="158"/>
                      <a:pt x="1" y="347"/>
                    </a:cubicBezTo>
                    <a:cubicBezTo>
                      <a:pt x="1" y="536"/>
                      <a:pt x="158" y="693"/>
                      <a:pt x="348" y="693"/>
                    </a:cubicBezTo>
                    <a:cubicBezTo>
                      <a:pt x="568" y="693"/>
                      <a:pt x="726" y="536"/>
                      <a:pt x="726" y="347"/>
                    </a:cubicBezTo>
                    <a:cubicBezTo>
                      <a:pt x="726" y="158"/>
                      <a:pt x="568" y="0"/>
                      <a:pt x="3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5" name="Google Shape;1385;p41"/>
              <p:cNvSpPr/>
              <p:nvPr/>
            </p:nvSpPr>
            <p:spPr>
              <a:xfrm>
                <a:off x="-3069900" y="2820875"/>
                <a:ext cx="17350" cy="17350"/>
              </a:xfrm>
              <a:custGeom>
                <a:rect b="b" l="l" r="r" t="t"/>
                <a:pathLst>
                  <a:path extrusionOk="0" h="694" w="694">
                    <a:moveTo>
                      <a:pt x="347" y="0"/>
                    </a:moveTo>
                    <a:cubicBezTo>
                      <a:pt x="158" y="0"/>
                      <a:pt x="0" y="158"/>
                      <a:pt x="0" y="347"/>
                    </a:cubicBezTo>
                    <a:cubicBezTo>
                      <a:pt x="0" y="536"/>
                      <a:pt x="158" y="693"/>
                      <a:pt x="347" y="693"/>
                    </a:cubicBezTo>
                    <a:cubicBezTo>
                      <a:pt x="536" y="693"/>
                      <a:pt x="693" y="536"/>
                      <a:pt x="693" y="347"/>
                    </a:cubicBezTo>
                    <a:cubicBezTo>
                      <a:pt x="693" y="158"/>
                      <a:pt x="536" y="0"/>
                      <a:pt x="3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6" name="Google Shape;1386;p41"/>
              <p:cNvSpPr/>
              <p:nvPr/>
            </p:nvSpPr>
            <p:spPr>
              <a:xfrm>
                <a:off x="-3035250" y="2820875"/>
                <a:ext cx="17350" cy="17350"/>
              </a:xfrm>
              <a:custGeom>
                <a:rect b="b" l="l" r="r" t="t"/>
                <a:pathLst>
                  <a:path extrusionOk="0" h="694" w="694">
                    <a:moveTo>
                      <a:pt x="347" y="0"/>
                    </a:moveTo>
                    <a:cubicBezTo>
                      <a:pt x="158" y="0"/>
                      <a:pt x="0" y="158"/>
                      <a:pt x="0" y="347"/>
                    </a:cubicBezTo>
                    <a:cubicBezTo>
                      <a:pt x="0" y="536"/>
                      <a:pt x="158" y="693"/>
                      <a:pt x="347" y="693"/>
                    </a:cubicBezTo>
                    <a:cubicBezTo>
                      <a:pt x="536" y="693"/>
                      <a:pt x="693" y="536"/>
                      <a:pt x="693" y="347"/>
                    </a:cubicBezTo>
                    <a:cubicBezTo>
                      <a:pt x="693" y="158"/>
                      <a:pt x="536" y="0"/>
                      <a:pt x="3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7" name="Google Shape;1387;p41"/>
              <p:cNvSpPr/>
              <p:nvPr/>
            </p:nvSpPr>
            <p:spPr>
              <a:xfrm>
                <a:off x="-3002175" y="2820875"/>
                <a:ext cx="121325" cy="17350"/>
              </a:xfrm>
              <a:custGeom>
                <a:rect b="b" l="l" r="r" t="t"/>
                <a:pathLst>
                  <a:path extrusionOk="0" h="694" w="4853">
                    <a:moveTo>
                      <a:pt x="347" y="0"/>
                    </a:moveTo>
                    <a:cubicBezTo>
                      <a:pt x="158" y="0"/>
                      <a:pt x="1" y="158"/>
                      <a:pt x="1" y="347"/>
                    </a:cubicBezTo>
                    <a:cubicBezTo>
                      <a:pt x="32" y="536"/>
                      <a:pt x="190" y="693"/>
                      <a:pt x="347" y="693"/>
                    </a:cubicBezTo>
                    <a:lnTo>
                      <a:pt x="4506" y="693"/>
                    </a:lnTo>
                    <a:cubicBezTo>
                      <a:pt x="4695" y="693"/>
                      <a:pt x="4852" y="536"/>
                      <a:pt x="4852" y="347"/>
                    </a:cubicBezTo>
                    <a:cubicBezTo>
                      <a:pt x="4852" y="158"/>
                      <a:pt x="4695" y="0"/>
                      <a:pt x="45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8" name="Google Shape;1388;p41"/>
              <p:cNvSpPr/>
              <p:nvPr/>
            </p:nvSpPr>
            <p:spPr>
              <a:xfrm>
                <a:off x="-2948625" y="2907300"/>
                <a:ext cx="52025" cy="85300"/>
              </a:xfrm>
              <a:custGeom>
                <a:rect b="b" l="l" r="r" t="t"/>
                <a:pathLst>
                  <a:path extrusionOk="0" h="3412" w="2081">
                    <a:moveTo>
                      <a:pt x="347" y="1"/>
                    </a:moveTo>
                    <a:cubicBezTo>
                      <a:pt x="261" y="1"/>
                      <a:pt x="174" y="24"/>
                      <a:pt x="127" y="72"/>
                    </a:cubicBezTo>
                    <a:cubicBezTo>
                      <a:pt x="1" y="198"/>
                      <a:pt x="1" y="450"/>
                      <a:pt x="127" y="544"/>
                    </a:cubicBezTo>
                    <a:lnTo>
                      <a:pt x="1261" y="1710"/>
                    </a:lnTo>
                    <a:lnTo>
                      <a:pt x="127" y="2844"/>
                    </a:lnTo>
                    <a:cubicBezTo>
                      <a:pt x="1" y="2970"/>
                      <a:pt x="1" y="3191"/>
                      <a:pt x="127" y="3317"/>
                    </a:cubicBezTo>
                    <a:cubicBezTo>
                      <a:pt x="174" y="3380"/>
                      <a:pt x="261" y="3411"/>
                      <a:pt x="347" y="3411"/>
                    </a:cubicBezTo>
                    <a:cubicBezTo>
                      <a:pt x="434" y="3411"/>
                      <a:pt x="521" y="3380"/>
                      <a:pt x="568" y="3317"/>
                    </a:cubicBezTo>
                    <a:lnTo>
                      <a:pt x="1954" y="1930"/>
                    </a:lnTo>
                    <a:cubicBezTo>
                      <a:pt x="2080" y="1804"/>
                      <a:pt x="2080" y="1584"/>
                      <a:pt x="1954" y="1458"/>
                    </a:cubicBezTo>
                    <a:lnTo>
                      <a:pt x="568" y="72"/>
                    </a:lnTo>
                    <a:cubicBezTo>
                      <a:pt x="521" y="24"/>
                      <a:pt x="434" y="1"/>
                      <a:pt x="3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9" name="Google Shape;1389;p41"/>
              <p:cNvSpPr/>
              <p:nvPr/>
            </p:nvSpPr>
            <p:spPr>
              <a:xfrm>
                <a:off x="-3088025" y="2907300"/>
                <a:ext cx="53575" cy="85300"/>
              </a:xfrm>
              <a:custGeom>
                <a:rect b="b" l="l" r="r" t="t"/>
                <a:pathLst>
                  <a:path extrusionOk="0" h="3412" w="2143">
                    <a:moveTo>
                      <a:pt x="1749" y="1"/>
                    </a:moveTo>
                    <a:cubicBezTo>
                      <a:pt x="1662" y="1"/>
                      <a:pt x="1576" y="24"/>
                      <a:pt x="1513" y="72"/>
                    </a:cubicBezTo>
                    <a:lnTo>
                      <a:pt x="127" y="1458"/>
                    </a:lnTo>
                    <a:cubicBezTo>
                      <a:pt x="1" y="1584"/>
                      <a:pt x="1" y="1804"/>
                      <a:pt x="127" y="1930"/>
                    </a:cubicBezTo>
                    <a:lnTo>
                      <a:pt x="1513" y="3317"/>
                    </a:lnTo>
                    <a:cubicBezTo>
                      <a:pt x="1576" y="3380"/>
                      <a:pt x="1662" y="3411"/>
                      <a:pt x="1749" y="3411"/>
                    </a:cubicBezTo>
                    <a:cubicBezTo>
                      <a:pt x="1836" y="3411"/>
                      <a:pt x="1922" y="3380"/>
                      <a:pt x="1985" y="3317"/>
                    </a:cubicBezTo>
                    <a:cubicBezTo>
                      <a:pt x="2111" y="3191"/>
                      <a:pt x="2111" y="2970"/>
                      <a:pt x="1985" y="2844"/>
                    </a:cubicBezTo>
                    <a:lnTo>
                      <a:pt x="851" y="1710"/>
                    </a:lnTo>
                    <a:lnTo>
                      <a:pt x="1985" y="544"/>
                    </a:lnTo>
                    <a:cubicBezTo>
                      <a:pt x="2143" y="450"/>
                      <a:pt x="2143" y="198"/>
                      <a:pt x="1985" y="72"/>
                    </a:cubicBezTo>
                    <a:cubicBezTo>
                      <a:pt x="1922" y="24"/>
                      <a:pt x="1836" y="1"/>
                      <a:pt x="17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0" name="Google Shape;1390;p41"/>
              <p:cNvSpPr/>
              <p:nvPr/>
            </p:nvSpPr>
            <p:spPr>
              <a:xfrm>
                <a:off x="-3019500" y="2888975"/>
                <a:ext cx="54375" cy="119400"/>
              </a:xfrm>
              <a:custGeom>
                <a:rect b="b" l="l" r="r" t="t"/>
                <a:pathLst>
                  <a:path extrusionOk="0" h="4776" w="2175">
                    <a:moveTo>
                      <a:pt x="1778" y="0"/>
                    </a:moveTo>
                    <a:cubicBezTo>
                      <a:pt x="1617" y="0"/>
                      <a:pt x="1501" y="108"/>
                      <a:pt x="1450" y="237"/>
                    </a:cubicBezTo>
                    <a:lnTo>
                      <a:pt x="63" y="4333"/>
                    </a:lnTo>
                    <a:cubicBezTo>
                      <a:pt x="0" y="4522"/>
                      <a:pt x="95" y="4680"/>
                      <a:pt x="253" y="4743"/>
                    </a:cubicBezTo>
                    <a:cubicBezTo>
                      <a:pt x="305" y="4765"/>
                      <a:pt x="354" y="4775"/>
                      <a:pt x="399" y="4775"/>
                    </a:cubicBezTo>
                    <a:cubicBezTo>
                      <a:pt x="543" y="4775"/>
                      <a:pt x="646" y="4674"/>
                      <a:pt x="694" y="4554"/>
                    </a:cubicBezTo>
                    <a:lnTo>
                      <a:pt x="2080" y="458"/>
                    </a:lnTo>
                    <a:cubicBezTo>
                      <a:pt x="2174" y="300"/>
                      <a:pt x="2048" y="111"/>
                      <a:pt x="1891" y="17"/>
                    </a:cubicBezTo>
                    <a:cubicBezTo>
                      <a:pt x="1851" y="6"/>
                      <a:pt x="1813" y="0"/>
                      <a:pt x="17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cxnSp>
        <p:nvCxnSpPr>
          <p:cNvPr id="1391" name="Google Shape;1391;p41"/>
          <p:cNvCxnSpPr>
            <a:stCxn id="1392" idx="3"/>
          </p:cNvCxnSpPr>
          <p:nvPr/>
        </p:nvCxnSpPr>
        <p:spPr>
          <a:xfrm>
            <a:off x="1487375" y="2639100"/>
            <a:ext cx="2196900" cy="1330800"/>
          </a:xfrm>
          <a:prstGeom prst="bentConnector3">
            <a:avLst>
              <a:gd fmla="val 100000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92" name="Google Shape;1392;p41"/>
          <p:cNvSpPr/>
          <p:nvPr/>
        </p:nvSpPr>
        <p:spPr>
          <a:xfrm>
            <a:off x="954575" y="2372700"/>
            <a:ext cx="532800" cy="532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93" name="Google Shape;1393;p41"/>
          <p:cNvGrpSpPr/>
          <p:nvPr/>
        </p:nvGrpSpPr>
        <p:grpSpPr>
          <a:xfrm>
            <a:off x="1008302" y="2426986"/>
            <a:ext cx="425343" cy="424225"/>
            <a:chOff x="-4570325" y="2405775"/>
            <a:chExt cx="294600" cy="293825"/>
          </a:xfrm>
        </p:grpSpPr>
        <p:sp>
          <p:nvSpPr>
            <p:cNvPr id="1394" name="Google Shape;1394;p41"/>
            <p:cNvSpPr/>
            <p:nvPr/>
          </p:nvSpPr>
          <p:spPr>
            <a:xfrm>
              <a:off x="-4570325" y="2405775"/>
              <a:ext cx="294600" cy="293825"/>
            </a:xfrm>
            <a:custGeom>
              <a:rect b="b" l="l" r="r" t="t"/>
              <a:pathLst>
                <a:path extrusionOk="0" h="11753" w="11784">
                  <a:moveTo>
                    <a:pt x="5734" y="694"/>
                  </a:moveTo>
                  <a:cubicBezTo>
                    <a:pt x="7624" y="694"/>
                    <a:pt x="9168" y="2238"/>
                    <a:pt x="9168" y="4128"/>
                  </a:cubicBezTo>
                  <a:cubicBezTo>
                    <a:pt x="9168" y="6050"/>
                    <a:pt x="7624" y="7594"/>
                    <a:pt x="5734" y="7594"/>
                  </a:cubicBezTo>
                  <a:cubicBezTo>
                    <a:pt x="3844" y="7594"/>
                    <a:pt x="2332" y="6018"/>
                    <a:pt x="2332" y="4128"/>
                  </a:cubicBezTo>
                  <a:cubicBezTo>
                    <a:pt x="2332" y="2238"/>
                    <a:pt x="3844" y="694"/>
                    <a:pt x="5734" y="694"/>
                  </a:cubicBezTo>
                  <a:close/>
                  <a:moveTo>
                    <a:pt x="977" y="7531"/>
                  </a:moveTo>
                  <a:cubicBezTo>
                    <a:pt x="1166" y="7531"/>
                    <a:pt x="1323" y="7688"/>
                    <a:pt x="1323" y="7909"/>
                  </a:cubicBezTo>
                  <a:cubicBezTo>
                    <a:pt x="1292" y="8129"/>
                    <a:pt x="1134" y="8255"/>
                    <a:pt x="977" y="8255"/>
                  </a:cubicBezTo>
                  <a:cubicBezTo>
                    <a:pt x="788" y="8255"/>
                    <a:pt x="630" y="8098"/>
                    <a:pt x="630" y="7909"/>
                  </a:cubicBezTo>
                  <a:cubicBezTo>
                    <a:pt x="630" y="7688"/>
                    <a:pt x="788" y="7531"/>
                    <a:pt x="977" y="7531"/>
                  </a:cubicBezTo>
                  <a:close/>
                  <a:moveTo>
                    <a:pt x="10586" y="7531"/>
                  </a:moveTo>
                  <a:cubicBezTo>
                    <a:pt x="10775" y="7531"/>
                    <a:pt x="10932" y="7688"/>
                    <a:pt x="10932" y="7909"/>
                  </a:cubicBezTo>
                  <a:cubicBezTo>
                    <a:pt x="10932" y="8129"/>
                    <a:pt x="10775" y="8255"/>
                    <a:pt x="10586" y="8255"/>
                  </a:cubicBezTo>
                  <a:cubicBezTo>
                    <a:pt x="10397" y="8255"/>
                    <a:pt x="10239" y="8098"/>
                    <a:pt x="10239" y="7909"/>
                  </a:cubicBezTo>
                  <a:cubicBezTo>
                    <a:pt x="10239" y="7688"/>
                    <a:pt x="10397" y="7531"/>
                    <a:pt x="10586" y="7531"/>
                  </a:cubicBezTo>
                  <a:close/>
                  <a:moveTo>
                    <a:pt x="3025" y="9641"/>
                  </a:moveTo>
                  <a:cubicBezTo>
                    <a:pt x="3214" y="9641"/>
                    <a:pt x="3371" y="9799"/>
                    <a:pt x="3371" y="9988"/>
                  </a:cubicBezTo>
                  <a:cubicBezTo>
                    <a:pt x="3340" y="10177"/>
                    <a:pt x="3214" y="10335"/>
                    <a:pt x="3025" y="10335"/>
                  </a:cubicBezTo>
                  <a:cubicBezTo>
                    <a:pt x="2836" y="10335"/>
                    <a:pt x="2678" y="10177"/>
                    <a:pt x="2678" y="9988"/>
                  </a:cubicBezTo>
                  <a:cubicBezTo>
                    <a:pt x="2678" y="9799"/>
                    <a:pt x="2836" y="9641"/>
                    <a:pt x="3025" y="9641"/>
                  </a:cubicBezTo>
                  <a:close/>
                  <a:moveTo>
                    <a:pt x="8475" y="9641"/>
                  </a:moveTo>
                  <a:cubicBezTo>
                    <a:pt x="8696" y="9641"/>
                    <a:pt x="8822" y="9799"/>
                    <a:pt x="8822" y="9988"/>
                  </a:cubicBezTo>
                  <a:cubicBezTo>
                    <a:pt x="8822" y="10177"/>
                    <a:pt x="8664" y="10335"/>
                    <a:pt x="8475" y="10335"/>
                  </a:cubicBezTo>
                  <a:cubicBezTo>
                    <a:pt x="8255" y="10335"/>
                    <a:pt x="8128" y="10177"/>
                    <a:pt x="8128" y="9988"/>
                  </a:cubicBezTo>
                  <a:cubicBezTo>
                    <a:pt x="8128" y="9799"/>
                    <a:pt x="8255" y="9641"/>
                    <a:pt x="8475" y="9641"/>
                  </a:cubicBezTo>
                  <a:close/>
                  <a:moveTo>
                    <a:pt x="5734" y="10303"/>
                  </a:moveTo>
                  <a:cubicBezTo>
                    <a:pt x="5955" y="10303"/>
                    <a:pt x="6112" y="10461"/>
                    <a:pt x="6112" y="10650"/>
                  </a:cubicBezTo>
                  <a:cubicBezTo>
                    <a:pt x="6112" y="10839"/>
                    <a:pt x="5955" y="10996"/>
                    <a:pt x="5734" y="10996"/>
                  </a:cubicBezTo>
                  <a:cubicBezTo>
                    <a:pt x="5545" y="10996"/>
                    <a:pt x="5388" y="10839"/>
                    <a:pt x="5388" y="10650"/>
                  </a:cubicBezTo>
                  <a:cubicBezTo>
                    <a:pt x="5388" y="10461"/>
                    <a:pt x="5545" y="10303"/>
                    <a:pt x="5734" y="10303"/>
                  </a:cubicBezTo>
                  <a:close/>
                  <a:moveTo>
                    <a:pt x="5797" y="1"/>
                  </a:moveTo>
                  <a:cubicBezTo>
                    <a:pt x="3497" y="1"/>
                    <a:pt x="1701" y="1860"/>
                    <a:pt x="1701" y="4097"/>
                  </a:cubicBezTo>
                  <a:cubicBezTo>
                    <a:pt x="1701" y="5010"/>
                    <a:pt x="2017" y="5924"/>
                    <a:pt x="2552" y="6617"/>
                  </a:cubicBezTo>
                  <a:lnTo>
                    <a:pt x="1701" y="7153"/>
                  </a:lnTo>
                  <a:cubicBezTo>
                    <a:pt x="1481" y="6995"/>
                    <a:pt x="1260" y="6901"/>
                    <a:pt x="1040" y="6901"/>
                  </a:cubicBezTo>
                  <a:cubicBezTo>
                    <a:pt x="473" y="6901"/>
                    <a:pt x="0" y="7373"/>
                    <a:pt x="0" y="7940"/>
                  </a:cubicBezTo>
                  <a:cubicBezTo>
                    <a:pt x="0" y="8476"/>
                    <a:pt x="473" y="8948"/>
                    <a:pt x="1040" y="8948"/>
                  </a:cubicBezTo>
                  <a:cubicBezTo>
                    <a:pt x="1575" y="8948"/>
                    <a:pt x="2048" y="8476"/>
                    <a:pt x="2048" y="7940"/>
                  </a:cubicBezTo>
                  <a:lnTo>
                    <a:pt x="2048" y="7751"/>
                  </a:lnTo>
                  <a:lnTo>
                    <a:pt x="3088" y="7153"/>
                  </a:lnTo>
                  <a:cubicBezTo>
                    <a:pt x="3340" y="7373"/>
                    <a:pt x="3623" y="7625"/>
                    <a:pt x="3970" y="7783"/>
                  </a:cubicBezTo>
                  <a:lnTo>
                    <a:pt x="3308" y="8948"/>
                  </a:lnTo>
                  <a:lnTo>
                    <a:pt x="3119" y="8948"/>
                  </a:lnTo>
                  <a:cubicBezTo>
                    <a:pt x="2552" y="8948"/>
                    <a:pt x="2080" y="9421"/>
                    <a:pt x="2080" y="9988"/>
                  </a:cubicBezTo>
                  <a:cubicBezTo>
                    <a:pt x="2080" y="10524"/>
                    <a:pt x="2552" y="10996"/>
                    <a:pt x="3119" y="10996"/>
                  </a:cubicBezTo>
                  <a:cubicBezTo>
                    <a:pt x="3655" y="10996"/>
                    <a:pt x="4127" y="10524"/>
                    <a:pt x="4127" y="9988"/>
                  </a:cubicBezTo>
                  <a:cubicBezTo>
                    <a:pt x="4127" y="9736"/>
                    <a:pt x="4064" y="9515"/>
                    <a:pt x="3907" y="9326"/>
                  </a:cubicBezTo>
                  <a:lnTo>
                    <a:pt x="4600" y="8098"/>
                  </a:lnTo>
                  <a:cubicBezTo>
                    <a:pt x="4883" y="8161"/>
                    <a:pt x="5199" y="8255"/>
                    <a:pt x="5514" y="8287"/>
                  </a:cubicBezTo>
                  <a:lnTo>
                    <a:pt x="5514" y="9736"/>
                  </a:lnTo>
                  <a:cubicBezTo>
                    <a:pt x="5136" y="9894"/>
                    <a:pt x="4852" y="10272"/>
                    <a:pt x="4852" y="10713"/>
                  </a:cubicBezTo>
                  <a:cubicBezTo>
                    <a:pt x="4852" y="11280"/>
                    <a:pt x="5325" y="11752"/>
                    <a:pt x="5860" y="11752"/>
                  </a:cubicBezTo>
                  <a:cubicBezTo>
                    <a:pt x="6427" y="11752"/>
                    <a:pt x="6900" y="11280"/>
                    <a:pt x="6900" y="10713"/>
                  </a:cubicBezTo>
                  <a:cubicBezTo>
                    <a:pt x="6900" y="10303"/>
                    <a:pt x="6616" y="9894"/>
                    <a:pt x="6238" y="9736"/>
                  </a:cubicBezTo>
                  <a:lnTo>
                    <a:pt x="6238" y="8287"/>
                  </a:lnTo>
                  <a:cubicBezTo>
                    <a:pt x="6553" y="8255"/>
                    <a:pt x="6868" y="8224"/>
                    <a:pt x="7120" y="8098"/>
                  </a:cubicBezTo>
                  <a:lnTo>
                    <a:pt x="7845" y="9326"/>
                  </a:lnTo>
                  <a:cubicBezTo>
                    <a:pt x="7687" y="9515"/>
                    <a:pt x="7593" y="9736"/>
                    <a:pt x="7593" y="9988"/>
                  </a:cubicBezTo>
                  <a:cubicBezTo>
                    <a:pt x="7593" y="10524"/>
                    <a:pt x="8065" y="10996"/>
                    <a:pt x="8633" y="10996"/>
                  </a:cubicBezTo>
                  <a:cubicBezTo>
                    <a:pt x="9168" y="10996"/>
                    <a:pt x="9641" y="10524"/>
                    <a:pt x="9641" y="9988"/>
                  </a:cubicBezTo>
                  <a:cubicBezTo>
                    <a:pt x="9641" y="9421"/>
                    <a:pt x="9168" y="8948"/>
                    <a:pt x="8633" y="8948"/>
                  </a:cubicBezTo>
                  <a:lnTo>
                    <a:pt x="8444" y="8948"/>
                  </a:lnTo>
                  <a:lnTo>
                    <a:pt x="7750" y="7783"/>
                  </a:lnTo>
                  <a:cubicBezTo>
                    <a:pt x="8065" y="7625"/>
                    <a:pt x="8381" y="7373"/>
                    <a:pt x="8664" y="7153"/>
                  </a:cubicBezTo>
                  <a:lnTo>
                    <a:pt x="9735" y="7751"/>
                  </a:lnTo>
                  <a:lnTo>
                    <a:pt x="9735" y="7940"/>
                  </a:lnTo>
                  <a:cubicBezTo>
                    <a:pt x="9735" y="8476"/>
                    <a:pt x="10208" y="8948"/>
                    <a:pt x="10743" y="8948"/>
                  </a:cubicBezTo>
                  <a:cubicBezTo>
                    <a:pt x="11310" y="8948"/>
                    <a:pt x="11783" y="8476"/>
                    <a:pt x="11783" y="7940"/>
                  </a:cubicBezTo>
                  <a:cubicBezTo>
                    <a:pt x="11626" y="7342"/>
                    <a:pt x="11153" y="6901"/>
                    <a:pt x="10586" y="6901"/>
                  </a:cubicBezTo>
                  <a:cubicBezTo>
                    <a:pt x="10302" y="6901"/>
                    <a:pt x="10082" y="6995"/>
                    <a:pt x="9924" y="7153"/>
                  </a:cubicBezTo>
                  <a:lnTo>
                    <a:pt x="9011" y="6617"/>
                  </a:lnTo>
                  <a:cubicBezTo>
                    <a:pt x="9578" y="5924"/>
                    <a:pt x="9893" y="5010"/>
                    <a:pt x="9893" y="4097"/>
                  </a:cubicBezTo>
                  <a:cubicBezTo>
                    <a:pt x="9893" y="1828"/>
                    <a:pt x="8034" y="1"/>
                    <a:pt x="5797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5" name="Google Shape;1395;p41"/>
            <p:cNvSpPr/>
            <p:nvPr/>
          </p:nvSpPr>
          <p:spPr>
            <a:xfrm>
              <a:off x="-4478175" y="2439650"/>
              <a:ext cx="103975" cy="120525"/>
            </a:xfrm>
            <a:custGeom>
              <a:rect b="b" l="l" r="r" t="t"/>
              <a:pathLst>
                <a:path extrusionOk="0" h="4821" w="4159">
                  <a:moveTo>
                    <a:pt x="2048" y="725"/>
                  </a:moveTo>
                  <a:cubicBezTo>
                    <a:pt x="2458" y="725"/>
                    <a:pt x="2741" y="1040"/>
                    <a:pt x="2741" y="1387"/>
                  </a:cubicBezTo>
                  <a:cubicBezTo>
                    <a:pt x="2741" y="1765"/>
                    <a:pt x="2426" y="2049"/>
                    <a:pt x="2048" y="2049"/>
                  </a:cubicBezTo>
                  <a:cubicBezTo>
                    <a:pt x="1702" y="2049"/>
                    <a:pt x="1387" y="1733"/>
                    <a:pt x="1387" y="1387"/>
                  </a:cubicBezTo>
                  <a:cubicBezTo>
                    <a:pt x="1387" y="1040"/>
                    <a:pt x="1702" y="725"/>
                    <a:pt x="2048" y="725"/>
                  </a:cubicBezTo>
                  <a:close/>
                  <a:moveTo>
                    <a:pt x="2363" y="2773"/>
                  </a:moveTo>
                  <a:cubicBezTo>
                    <a:pt x="2930" y="2773"/>
                    <a:pt x="3403" y="3246"/>
                    <a:pt x="3403" y="3781"/>
                  </a:cubicBezTo>
                  <a:lnTo>
                    <a:pt x="3403" y="4128"/>
                  </a:lnTo>
                  <a:lnTo>
                    <a:pt x="630" y="4128"/>
                  </a:lnTo>
                  <a:lnTo>
                    <a:pt x="630" y="3781"/>
                  </a:lnTo>
                  <a:lnTo>
                    <a:pt x="693" y="3781"/>
                  </a:lnTo>
                  <a:cubicBezTo>
                    <a:pt x="693" y="3246"/>
                    <a:pt x="1166" y="2773"/>
                    <a:pt x="1702" y="2773"/>
                  </a:cubicBezTo>
                  <a:close/>
                  <a:moveTo>
                    <a:pt x="2111" y="1"/>
                  </a:moveTo>
                  <a:cubicBezTo>
                    <a:pt x="1355" y="1"/>
                    <a:pt x="725" y="631"/>
                    <a:pt x="725" y="1387"/>
                  </a:cubicBezTo>
                  <a:cubicBezTo>
                    <a:pt x="725" y="1702"/>
                    <a:pt x="851" y="2017"/>
                    <a:pt x="1040" y="2238"/>
                  </a:cubicBezTo>
                  <a:cubicBezTo>
                    <a:pt x="441" y="2521"/>
                    <a:pt x="63" y="3120"/>
                    <a:pt x="63" y="3781"/>
                  </a:cubicBezTo>
                  <a:lnTo>
                    <a:pt x="63" y="4443"/>
                  </a:lnTo>
                  <a:cubicBezTo>
                    <a:pt x="0" y="4663"/>
                    <a:pt x="158" y="4821"/>
                    <a:pt x="378" y="4821"/>
                  </a:cubicBezTo>
                  <a:lnTo>
                    <a:pt x="3781" y="4821"/>
                  </a:lnTo>
                  <a:cubicBezTo>
                    <a:pt x="4001" y="4821"/>
                    <a:pt x="4159" y="4663"/>
                    <a:pt x="4159" y="4443"/>
                  </a:cubicBezTo>
                  <a:lnTo>
                    <a:pt x="4159" y="3781"/>
                  </a:lnTo>
                  <a:cubicBezTo>
                    <a:pt x="4159" y="3120"/>
                    <a:pt x="3749" y="2521"/>
                    <a:pt x="3151" y="2238"/>
                  </a:cubicBezTo>
                  <a:cubicBezTo>
                    <a:pt x="3371" y="2017"/>
                    <a:pt x="3466" y="1733"/>
                    <a:pt x="3466" y="1387"/>
                  </a:cubicBezTo>
                  <a:cubicBezTo>
                    <a:pt x="3466" y="631"/>
                    <a:pt x="2836" y="1"/>
                    <a:pt x="2111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1396" name="Google Shape;1396;p41"/>
          <p:cNvCxnSpPr>
            <a:stCxn id="1397" idx="1"/>
          </p:cNvCxnSpPr>
          <p:nvPr/>
        </p:nvCxnSpPr>
        <p:spPr>
          <a:xfrm flipH="1">
            <a:off x="5387175" y="2639100"/>
            <a:ext cx="2198100" cy="1641000"/>
          </a:xfrm>
          <a:prstGeom prst="bentConnector3">
            <a:avLst>
              <a:gd fmla="val 99585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97" name="Google Shape;1397;p41"/>
          <p:cNvSpPr/>
          <p:nvPr/>
        </p:nvSpPr>
        <p:spPr>
          <a:xfrm>
            <a:off x="7585275" y="2372700"/>
            <a:ext cx="532800" cy="532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98" name="Google Shape;1398;p41"/>
          <p:cNvGrpSpPr/>
          <p:nvPr/>
        </p:nvGrpSpPr>
        <p:grpSpPr>
          <a:xfrm>
            <a:off x="6248738" y="3057896"/>
            <a:ext cx="1940710" cy="811653"/>
            <a:chOff x="6308225" y="3057896"/>
            <a:chExt cx="1940710" cy="811653"/>
          </a:xfrm>
        </p:grpSpPr>
        <p:sp>
          <p:nvSpPr>
            <p:cNvPr id="1399" name="Google Shape;1399;p41"/>
            <p:cNvSpPr txBox="1"/>
            <p:nvPr/>
          </p:nvSpPr>
          <p:spPr>
            <a:xfrm>
              <a:off x="6308235" y="3057896"/>
              <a:ext cx="19407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" sz="1800">
                  <a:solidFill>
                    <a:schemeClr val="accen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Mars</a:t>
              </a:r>
              <a:endParaRPr b="1" sz="180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400" name="Google Shape;1400;p41"/>
            <p:cNvSpPr txBox="1"/>
            <p:nvPr/>
          </p:nvSpPr>
          <p:spPr>
            <a:xfrm>
              <a:off x="6308225" y="3336749"/>
              <a:ext cx="1940700" cy="53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actually a cold place</a:t>
              </a: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401" name="Google Shape;1401;p41"/>
          <p:cNvSpPr/>
          <p:nvPr/>
        </p:nvSpPr>
        <p:spPr>
          <a:xfrm>
            <a:off x="7640728" y="2428722"/>
            <a:ext cx="421914" cy="420759"/>
          </a:xfrm>
          <a:custGeom>
            <a:rect b="b" l="l" r="r" t="t"/>
            <a:pathLst>
              <a:path extrusionOk="0" h="11657" w="11689">
                <a:moveTo>
                  <a:pt x="5860" y="662"/>
                </a:moveTo>
                <a:cubicBezTo>
                  <a:pt x="6080" y="662"/>
                  <a:pt x="6238" y="851"/>
                  <a:pt x="6238" y="1040"/>
                </a:cubicBezTo>
                <a:lnTo>
                  <a:pt x="6238" y="1386"/>
                </a:lnTo>
                <a:lnTo>
                  <a:pt x="756" y="1386"/>
                </a:lnTo>
                <a:lnTo>
                  <a:pt x="756" y="1040"/>
                </a:lnTo>
                <a:cubicBezTo>
                  <a:pt x="725" y="851"/>
                  <a:pt x="882" y="662"/>
                  <a:pt x="1071" y="662"/>
                </a:cubicBezTo>
                <a:close/>
                <a:moveTo>
                  <a:pt x="6175" y="2048"/>
                </a:moveTo>
                <a:lnTo>
                  <a:pt x="6175" y="3686"/>
                </a:lnTo>
                <a:cubicBezTo>
                  <a:pt x="5639" y="3686"/>
                  <a:pt x="5198" y="4096"/>
                  <a:pt x="5198" y="4663"/>
                </a:cubicBezTo>
                <a:cubicBezTo>
                  <a:pt x="4820" y="4694"/>
                  <a:pt x="4505" y="4883"/>
                  <a:pt x="4348" y="5261"/>
                </a:cubicBezTo>
                <a:lnTo>
                  <a:pt x="3592" y="4505"/>
                </a:lnTo>
                <a:cubicBezTo>
                  <a:pt x="3403" y="4300"/>
                  <a:pt x="3135" y="4198"/>
                  <a:pt x="2867" y="4198"/>
                </a:cubicBezTo>
                <a:cubicBezTo>
                  <a:pt x="2599" y="4198"/>
                  <a:pt x="2331" y="4300"/>
                  <a:pt x="2142" y="4505"/>
                </a:cubicBezTo>
                <a:cubicBezTo>
                  <a:pt x="1733" y="4883"/>
                  <a:pt x="1733" y="5576"/>
                  <a:pt x="2142" y="5954"/>
                </a:cubicBezTo>
                <a:lnTo>
                  <a:pt x="4505" y="8317"/>
                </a:lnTo>
                <a:lnTo>
                  <a:pt x="4316" y="8317"/>
                </a:lnTo>
                <a:cubicBezTo>
                  <a:pt x="3875" y="8317"/>
                  <a:pt x="3466" y="8601"/>
                  <a:pt x="3308" y="9042"/>
                </a:cubicBezTo>
                <a:lnTo>
                  <a:pt x="725" y="9042"/>
                </a:lnTo>
                <a:lnTo>
                  <a:pt x="725" y="8979"/>
                </a:lnTo>
                <a:lnTo>
                  <a:pt x="725" y="2048"/>
                </a:lnTo>
                <a:close/>
                <a:moveTo>
                  <a:pt x="7640" y="3907"/>
                </a:moveTo>
                <a:cubicBezTo>
                  <a:pt x="7727" y="3907"/>
                  <a:pt x="7813" y="3938"/>
                  <a:pt x="7876" y="4001"/>
                </a:cubicBezTo>
                <a:lnTo>
                  <a:pt x="8664" y="4789"/>
                </a:lnTo>
                <a:cubicBezTo>
                  <a:pt x="9325" y="5450"/>
                  <a:pt x="9861" y="6238"/>
                  <a:pt x="10113" y="7026"/>
                </a:cubicBezTo>
                <a:lnTo>
                  <a:pt x="7530" y="9609"/>
                </a:lnTo>
                <a:lnTo>
                  <a:pt x="4222" y="9609"/>
                </a:lnTo>
                <a:cubicBezTo>
                  <a:pt x="4033" y="9609"/>
                  <a:pt x="3875" y="9451"/>
                  <a:pt x="3875" y="9262"/>
                </a:cubicBezTo>
                <a:cubicBezTo>
                  <a:pt x="3875" y="9073"/>
                  <a:pt x="4033" y="8916"/>
                  <a:pt x="4222" y="8916"/>
                </a:cubicBezTo>
                <a:lnTo>
                  <a:pt x="5230" y="8916"/>
                </a:lnTo>
                <a:cubicBezTo>
                  <a:pt x="5387" y="8916"/>
                  <a:pt x="5513" y="8821"/>
                  <a:pt x="5545" y="8695"/>
                </a:cubicBezTo>
                <a:cubicBezTo>
                  <a:pt x="5608" y="8601"/>
                  <a:pt x="5608" y="8443"/>
                  <a:pt x="5482" y="8349"/>
                </a:cubicBezTo>
                <a:lnTo>
                  <a:pt x="2520" y="5387"/>
                </a:lnTo>
                <a:cubicBezTo>
                  <a:pt x="2394" y="5293"/>
                  <a:pt x="2394" y="5041"/>
                  <a:pt x="2520" y="4915"/>
                </a:cubicBezTo>
                <a:cubicBezTo>
                  <a:pt x="2583" y="4868"/>
                  <a:pt x="2670" y="4844"/>
                  <a:pt x="2757" y="4844"/>
                </a:cubicBezTo>
                <a:cubicBezTo>
                  <a:pt x="2843" y="4844"/>
                  <a:pt x="2930" y="4868"/>
                  <a:pt x="2993" y="4915"/>
                </a:cubicBezTo>
                <a:lnTo>
                  <a:pt x="4442" y="6395"/>
                </a:lnTo>
                <a:lnTo>
                  <a:pt x="5450" y="7372"/>
                </a:lnTo>
                <a:cubicBezTo>
                  <a:pt x="5498" y="7435"/>
                  <a:pt x="5584" y="7467"/>
                  <a:pt x="5675" y="7467"/>
                </a:cubicBezTo>
                <a:cubicBezTo>
                  <a:pt x="5765" y="7467"/>
                  <a:pt x="5860" y="7435"/>
                  <a:pt x="5923" y="7372"/>
                </a:cubicBezTo>
                <a:cubicBezTo>
                  <a:pt x="6017" y="7246"/>
                  <a:pt x="6017" y="7026"/>
                  <a:pt x="5923" y="6900"/>
                </a:cubicBezTo>
                <a:lnTo>
                  <a:pt x="4915" y="5923"/>
                </a:lnTo>
                <a:cubicBezTo>
                  <a:pt x="4820" y="5797"/>
                  <a:pt x="4820" y="5545"/>
                  <a:pt x="4915" y="5450"/>
                </a:cubicBezTo>
                <a:cubicBezTo>
                  <a:pt x="4978" y="5387"/>
                  <a:pt x="5072" y="5356"/>
                  <a:pt x="5163" y="5356"/>
                </a:cubicBezTo>
                <a:cubicBezTo>
                  <a:pt x="5253" y="5356"/>
                  <a:pt x="5340" y="5387"/>
                  <a:pt x="5387" y="5450"/>
                </a:cubicBezTo>
                <a:lnTo>
                  <a:pt x="6396" y="6427"/>
                </a:lnTo>
                <a:cubicBezTo>
                  <a:pt x="6443" y="6490"/>
                  <a:pt x="6529" y="6522"/>
                  <a:pt x="6620" y="6522"/>
                </a:cubicBezTo>
                <a:cubicBezTo>
                  <a:pt x="6711" y="6522"/>
                  <a:pt x="6805" y="6490"/>
                  <a:pt x="6868" y="6427"/>
                </a:cubicBezTo>
                <a:cubicBezTo>
                  <a:pt x="6963" y="6301"/>
                  <a:pt x="6963" y="6080"/>
                  <a:pt x="6868" y="5954"/>
                </a:cubicBezTo>
                <a:lnTo>
                  <a:pt x="5860" y="4978"/>
                </a:lnTo>
                <a:cubicBezTo>
                  <a:pt x="5765" y="4852"/>
                  <a:pt x="5765" y="4631"/>
                  <a:pt x="5860" y="4505"/>
                </a:cubicBezTo>
                <a:cubicBezTo>
                  <a:pt x="5923" y="4442"/>
                  <a:pt x="6017" y="4411"/>
                  <a:pt x="6108" y="4411"/>
                </a:cubicBezTo>
                <a:cubicBezTo>
                  <a:pt x="6199" y="4411"/>
                  <a:pt x="6285" y="4442"/>
                  <a:pt x="6333" y="4505"/>
                </a:cubicBezTo>
                <a:lnTo>
                  <a:pt x="7341" y="5482"/>
                </a:lnTo>
                <a:cubicBezTo>
                  <a:pt x="7388" y="5545"/>
                  <a:pt x="7475" y="5576"/>
                  <a:pt x="7565" y="5576"/>
                </a:cubicBezTo>
                <a:cubicBezTo>
                  <a:pt x="7656" y="5576"/>
                  <a:pt x="7750" y="5545"/>
                  <a:pt x="7813" y="5482"/>
                </a:cubicBezTo>
                <a:cubicBezTo>
                  <a:pt x="7908" y="5356"/>
                  <a:pt x="7908" y="5135"/>
                  <a:pt x="7813" y="5009"/>
                </a:cubicBezTo>
                <a:lnTo>
                  <a:pt x="7341" y="4537"/>
                </a:lnTo>
                <a:cubicBezTo>
                  <a:pt x="7278" y="4348"/>
                  <a:pt x="7278" y="4096"/>
                  <a:pt x="7404" y="4001"/>
                </a:cubicBezTo>
                <a:cubicBezTo>
                  <a:pt x="7467" y="3938"/>
                  <a:pt x="7553" y="3907"/>
                  <a:pt x="7640" y="3907"/>
                </a:cubicBezTo>
                <a:close/>
                <a:moveTo>
                  <a:pt x="10554" y="7624"/>
                </a:moveTo>
                <a:lnTo>
                  <a:pt x="10806" y="7845"/>
                </a:lnTo>
                <a:cubicBezTo>
                  <a:pt x="10964" y="8002"/>
                  <a:pt x="10964" y="8191"/>
                  <a:pt x="10806" y="8317"/>
                </a:cubicBezTo>
                <a:lnTo>
                  <a:pt x="8853" y="10239"/>
                </a:lnTo>
                <a:cubicBezTo>
                  <a:pt x="8806" y="10302"/>
                  <a:pt x="8719" y="10334"/>
                  <a:pt x="8628" y="10334"/>
                </a:cubicBezTo>
                <a:cubicBezTo>
                  <a:pt x="8538" y="10334"/>
                  <a:pt x="8443" y="10302"/>
                  <a:pt x="8380" y="10239"/>
                </a:cubicBezTo>
                <a:lnTo>
                  <a:pt x="8160" y="10019"/>
                </a:lnTo>
                <a:lnTo>
                  <a:pt x="10554" y="7624"/>
                </a:lnTo>
                <a:close/>
                <a:moveTo>
                  <a:pt x="3277" y="9672"/>
                </a:moveTo>
                <a:cubicBezTo>
                  <a:pt x="3434" y="10050"/>
                  <a:pt x="3781" y="10334"/>
                  <a:pt x="4222" y="10334"/>
                </a:cubicBezTo>
                <a:lnTo>
                  <a:pt x="6143" y="10334"/>
                </a:lnTo>
                <a:lnTo>
                  <a:pt x="6143" y="10680"/>
                </a:lnTo>
                <a:lnTo>
                  <a:pt x="6175" y="10680"/>
                </a:lnTo>
                <a:cubicBezTo>
                  <a:pt x="6175" y="10869"/>
                  <a:pt x="6017" y="11027"/>
                  <a:pt x="5828" y="11027"/>
                </a:cubicBezTo>
                <a:lnTo>
                  <a:pt x="1040" y="11027"/>
                </a:lnTo>
                <a:cubicBezTo>
                  <a:pt x="819" y="11027"/>
                  <a:pt x="662" y="10869"/>
                  <a:pt x="662" y="10680"/>
                </a:cubicBezTo>
                <a:lnTo>
                  <a:pt x="662" y="9672"/>
                </a:lnTo>
                <a:close/>
                <a:moveTo>
                  <a:pt x="1040" y="0"/>
                </a:moveTo>
                <a:cubicBezTo>
                  <a:pt x="473" y="0"/>
                  <a:pt x="0" y="473"/>
                  <a:pt x="0" y="1040"/>
                </a:cubicBezTo>
                <a:lnTo>
                  <a:pt x="0" y="10649"/>
                </a:lnTo>
                <a:cubicBezTo>
                  <a:pt x="0" y="11184"/>
                  <a:pt x="473" y="11657"/>
                  <a:pt x="1040" y="11657"/>
                </a:cubicBezTo>
                <a:lnTo>
                  <a:pt x="5828" y="11657"/>
                </a:lnTo>
                <a:cubicBezTo>
                  <a:pt x="6396" y="11657"/>
                  <a:pt x="6868" y="11184"/>
                  <a:pt x="6868" y="10649"/>
                </a:cubicBezTo>
                <a:lnTo>
                  <a:pt x="6868" y="10334"/>
                </a:lnTo>
                <a:lnTo>
                  <a:pt x="7467" y="10334"/>
                </a:lnTo>
                <a:lnTo>
                  <a:pt x="7876" y="10775"/>
                </a:lnTo>
                <a:cubicBezTo>
                  <a:pt x="8081" y="10964"/>
                  <a:pt x="8349" y="11058"/>
                  <a:pt x="8613" y="11058"/>
                </a:cubicBezTo>
                <a:cubicBezTo>
                  <a:pt x="8877" y="11058"/>
                  <a:pt x="9136" y="10964"/>
                  <a:pt x="9325" y="10775"/>
                </a:cubicBezTo>
                <a:lnTo>
                  <a:pt x="11279" y="8821"/>
                </a:lnTo>
                <a:cubicBezTo>
                  <a:pt x="11688" y="8443"/>
                  <a:pt x="11688" y="7782"/>
                  <a:pt x="11310" y="7372"/>
                </a:cubicBezTo>
                <a:lnTo>
                  <a:pt x="10869" y="6931"/>
                </a:lnTo>
                <a:cubicBezTo>
                  <a:pt x="10554" y="6080"/>
                  <a:pt x="10082" y="5261"/>
                  <a:pt x="9420" y="4505"/>
                </a:cubicBezTo>
                <a:lnTo>
                  <a:pt x="8380" y="3466"/>
                </a:lnTo>
                <a:cubicBezTo>
                  <a:pt x="8191" y="3277"/>
                  <a:pt x="7931" y="3182"/>
                  <a:pt x="7668" y="3182"/>
                </a:cubicBezTo>
                <a:cubicBezTo>
                  <a:pt x="7404" y="3182"/>
                  <a:pt x="7136" y="3277"/>
                  <a:pt x="6931" y="3466"/>
                </a:cubicBezTo>
                <a:lnTo>
                  <a:pt x="6868" y="3560"/>
                </a:lnTo>
                <a:lnTo>
                  <a:pt x="6868" y="1040"/>
                </a:lnTo>
                <a:cubicBezTo>
                  <a:pt x="6868" y="473"/>
                  <a:pt x="6396" y="0"/>
                  <a:pt x="5828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2" name="Google Shape;1402;p41"/>
          <p:cNvSpPr txBox="1"/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Cartoon Style Objects Infographics</a:t>
            </a:r>
            <a:endParaRPr sz="2400"/>
          </a:p>
        </p:txBody>
      </p:sp>
      <p:grpSp>
        <p:nvGrpSpPr>
          <p:cNvPr id="1403" name="Google Shape;1403;p41"/>
          <p:cNvGrpSpPr/>
          <p:nvPr/>
        </p:nvGrpSpPr>
        <p:grpSpPr>
          <a:xfrm>
            <a:off x="3356575" y="3248475"/>
            <a:ext cx="2430882" cy="1481926"/>
            <a:chOff x="3356575" y="3248475"/>
            <a:chExt cx="2430882" cy="1481926"/>
          </a:xfrm>
        </p:grpSpPr>
        <p:sp>
          <p:nvSpPr>
            <p:cNvPr id="1404" name="Google Shape;1404;p41"/>
            <p:cNvSpPr/>
            <p:nvPr/>
          </p:nvSpPr>
          <p:spPr>
            <a:xfrm>
              <a:off x="3356575" y="4565000"/>
              <a:ext cx="2430882" cy="165401"/>
            </a:xfrm>
            <a:custGeom>
              <a:rect b="b" l="l" r="r" t="t"/>
              <a:pathLst>
                <a:path extrusionOk="0" h="5427" w="66088">
                  <a:moveTo>
                    <a:pt x="33044" y="0"/>
                  </a:moveTo>
                  <a:lnTo>
                    <a:pt x="26307" y="31"/>
                  </a:lnTo>
                  <a:lnTo>
                    <a:pt x="14449" y="458"/>
                  </a:lnTo>
                  <a:lnTo>
                    <a:pt x="7499" y="976"/>
                  </a:lnTo>
                  <a:lnTo>
                    <a:pt x="3932" y="1433"/>
                  </a:lnTo>
                  <a:lnTo>
                    <a:pt x="1433" y="1921"/>
                  </a:lnTo>
                  <a:lnTo>
                    <a:pt x="366" y="2287"/>
                  </a:lnTo>
                  <a:lnTo>
                    <a:pt x="31" y="2561"/>
                  </a:lnTo>
                  <a:lnTo>
                    <a:pt x="0" y="2713"/>
                  </a:lnTo>
                  <a:lnTo>
                    <a:pt x="31" y="2866"/>
                  </a:lnTo>
                  <a:lnTo>
                    <a:pt x="366" y="3140"/>
                  </a:lnTo>
                  <a:lnTo>
                    <a:pt x="1433" y="3506"/>
                  </a:lnTo>
                  <a:lnTo>
                    <a:pt x="3932" y="3994"/>
                  </a:lnTo>
                  <a:lnTo>
                    <a:pt x="7499" y="4451"/>
                  </a:lnTo>
                  <a:lnTo>
                    <a:pt x="14449" y="4969"/>
                  </a:lnTo>
                  <a:lnTo>
                    <a:pt x="26307" y="5396"/>
                  </a:lnTo>
                  <a:lnTo>
                    <a:pt x="33044" y="5426"/>
                  </a:lnTo>
                  <a:lnTo>
                    <a:pt x="39781" y="5396"/>
                  </a:lnTo>
                  <a:lnTo>
                    <a:pt x="51639" y="4969"/>
                  </a:lnTo>
                  <a:lnTo>
                    <a:pt x="58558" y="4451"/>
                  </a:lnTo>
                  <a:lnTo>
                    <a:pt x="62125" y="3994"/>
                  </a:lnTo>
                  <a:lnTo>
                    <a:pt x="64625" y="3506"/>
                  </a:lnTo>
                  <a:lnTo>
                    <a:pt x="65692" y="3140"/>
                  </a:lnTo>
                  <a:lnTo>
                    <a:pt x="66057" y="2866"/>
                  </a:lnTo>
                  <a:lnTo>
                    <a:pt x="66088" y="2713"/>
                  </a:lnTo>
                  <a:lnTo>
                    <a:pt x="66057" y="2561"/>
                  </a:lnTo>
                  <a:lnTo>
                    <a:pt x="65692" y="2287"/>
                  </a:lnTo>
                  <a:lnTo>
                    <a:pt x="64625" y="1921"/>
                  </a:lnTo>
                  <a:lnTo>
                    <a:pt x="62125" y="1433"/>
                  </a:lnTo>
                  <a:lnTo>
                    <a:pt x="58558" y="976"/>
                  </a:lnTo>
                  <a:lnTo>
                    <a:pt x="51639" y="458"/>
                  </a:lnTo>
                  <a:lnTo>
                    <a:pt x="39781" y="31"/>
                  </a:lnTo>
                  <a:lnTo>
                    <a:pt x="330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5" name="Google Shape;1405;p41"/>
            <p:cNvSpPr/>
            <p:nvPr/>
          </p:nvSpPr>
          <p:spPr>
            <a:xfrm>
              <a:off x="3896275" y="3248475"/>
              <a:ext cx="1399161" cy="1399192"/>
            </a:xfrm>
            <a:custGeom>
              <a:rect b="b" l="l" r="r" t="t"/>
              <a:pathLst>
                <a:path extrusionOk="0" h="45909" w="45908">
                  <a:moveTo>
                    <a:pt x="23076" y="1"/>
                  </a:moveTo>
                  <a:lnTo>
                    <a:pt x="20790" y="92"/>
                  </a:lnTo>
                  <a:lnTo>
                    <a:pt x="18534" y="428"/>
                  </a:lnTo>
                  <a:lnTo>
                    <a:pt x="16370" y="976"/>
                  </a:lnTo>
                  <a:lnTo>
                    <a:pt x="14297" y="1708"/>
                  </a:lnTo>
                  <a:lnTo>
                    <a:pt x="12285" y="2653"/>
                  </a:lnTo>
                  <a:lnTo>
                    <a:pt x="10395" y="3750"/>
                  </a:lnTo>
                  <a:lnTo>
                    <a:pt x="8597" y="5061"/>
                  </a:lnTo>
                  <a:lnTo>
                    <a:pt x="6950" y="6494"/>
                  </a:lnTo>
                  <a:lnTo>
                    <a:pt x="5426" y="8109"/>
                  </a:lnTo>
                  <a:lnTo>
                    <a:pt x="4085" y="9877"/>
                  </a:lnTo>
                  <a:lnTo>
                    <a:pt x="2896" y="11767"/>
                  </a:lnTo>
                  <a:lnTo>
                    <a:pt x="1890" y="13810"/>
                  </a:lnTo>
                  <a:lnTo>
                    <a:pt x="1098" y="15944"/>
                  </a:lnTo>
                  <a:lnTo>
                    <a:pt x="488" y="18199"/>
                  </a:lnTo>
                  <a:lnTo>
                    <a:pt x="305" y="19358"/>
                  </a:lnTo>
                  <a:lnTo>
                    <a:pt x="122" y="20516"/>
                  </a:lnTo>
                  <a:lnTo>
                    <a:pt x="0" y="22833"/>
                  </a:lnTo>
                  <a:lnTo>
                    <a:pt x="92" y="25119"/>
                  </a:lnTo>
                  <a:lnTo>
                    <a:pt x="427" y="27375"/>
                  </a:lnTo>
                  <a:lnTo>
                    <a:pt x="945" y="29539"/>
                  </a:lnTo>
                  <a:lnTo>
                    <a:pt x="1707" y="31612"/>
                  </a:lnTo>
                  <a:lnTo>
                    <a:pt x="2622" y="33624"/>
                  </a:lnTo>
                  <a:lnTo>
                    <a:pt x="3750" y="35514"/>
                  </a:lnTo>
                  <a:lnTo>
                    <a:pt x="5030" y="37312"/>
                  </a:lnTo>
                  <a:lnTo>
                    <a:pt x="6493" y="38958"/>
                  </a:lnTo>
                  <a:lnTo>
                    <a:pt x="8109" y="40482"/>
                  </a:lnTo>
                  <a:lnTo>
                    <a:pt x="9877" y="41824"/>
                  </a:lnTo>
                  <a:lnTo>
                    <a:pt x="11767" y="43013"/>
                  </a:lnTo>
                  <a:lnTo>
                    <a:pt x="13779" y="44018"/>
                  </a:lnTo>
                  <a:lnTo>
                    <a:pt x="15943" y="44811"/>
                  </a:lnTo>
                  <a:lnTo>
                    <a:pt x="18168" y="45421"/>
                  </a:lnTo>
                  <a:lnTo>
                    <a:pt x="19357" y="45604"/>
                  </a:lnTo>
                  <a:lnTo>
                    <a:pt x="20515" y="45787"/>
                  </a:lnTo>
                  <a:lnTo>
                    <a:pt x="22832" y="45908"/>
                  </a:lnTo>
                  <a:lnTo>
                    <a:pt x="25118" y="45817"/>
                  </a:lnTo>
                  <a:lnTo>
                    <a:pt x="27344" y="45482"/>
                  </a:lnTo>
                  <a:lnTo>
                    <a:pt x="29539" y="44963"/>
                  </a:lnTo>
                  <a:lnTo>
                    <a:pt x="31611" y="44201"/>
                  </a:lnTo>
                  <a:lnTo>
                    <a:pt x="33623" y="43287"/>
                  </a:lnTo>
                  <a:lnTo>
                    <a:pt x="35513" y="42159"/>
                  </a:lnTo>
                  <a:lnTo>
                    <a:pt x="37312" y="40879"/>
                  </a:lnTo>
                  <a:lnTo>
                    <a:pt x="38958" y="39416"/>
                  </a:lnTo>
                  <a:lnTo>
                    <a:pt x="40452" y="37800"/>
                  </a:lnTo>
                  <a:lnTo>
                    <a:pt x="41823" y="36032"/>
                  </a:lnTo>
                  <a:lnTo>
                    <a:pt x="43012" y="34142"/>
                  </a:lnTo>
                  <a:lnTo>
                    <a:pt x="43988" y="32130"/>
                  </a:lnTo>
                  <a:lnTo>
                    <a:pt x="44811" y="29966"/>
                  </a:lnTo>
                  <a:lnTo>
                    <a:pt x="45390" y="27741"/>
                  </a:lnTo>
                  <a:lnTo>
                    <a:pt x="45603" y="26552"/>
                  </a:lnTo>
                  <a:lnTo>
                    <a:pt x="45756" y="25393"/>
                  </a:lnTo>
                  <a:lnTo>
                    <a:pt x="45908" y="23077"/>
                  </a:lnTo>
                  <a:lnTo>
                    <a:pt x="45817" y="20790"/>
                  </a:lnTo>
                  <a:lnTo>
                    <a:pt x="45481" y="18565"/>
                  </a:lnTo>
                  <a:lnTo>
                    <a:pt x="44933" y="16370"/>
                  </a:lnTo>
                  <a:lnTo>
                    <a:pt x="44201" y="14297"/>
                  </a:lnTo>
                  <a:lnTo>
                    <a:pt x="43256" y="12286"/>
                  </a:lnTo>
                  <a:lnTo>
                    <a:pt x="42159" y="10396"/>
                  </a:lnTo>
                  <a:lnTo>
                    <a:pt x="40848" y="8597"/>
                  </a:lnTo>
                  <a:lnTo>
                    <a:pt x="39415" y="6951"/>
                  </a:lnTo>
                  <a:lnTo>
                    <a:pt x="37799" y="5457"/>
                  </a:lnTo>
                  <a:lnTo>
                    <a:pt x="36031" y="4086"/>
                  </a:lnTo>
                  <a:lnTo>
                    <a:pt x="34141" y="2897"/>
                  </a:lnTo>
                  <a:lnTo>
                    <a:pt x="32099" y="1921"/>
                  </a:lnTo>
                  <a:lnTo>
                    <a:pt x="29965" y="1098"/>
                  </a:lnTo>
                  <a:lnTo>
                    <a:pt x="27710" y="519"/>
                  </a:lnTo>
                  <a:lnTo>
                    <a:pt x="26551" y="306"/>
                  </a:lnTo>
                  <a:lnTo>
                    <a:pt x="25393" y="123"/>
                  </a:lnTo>
                  <a:lnTo>
                    <a:pt x="23076" y="1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900">
              <a:solidFill>
                <a:schemeClr val="dk1"/>
              </a:solidFill>
              <a:prstDash val="solid"/>
              <a:miter lim="30483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6" name="Google Shape;1406;p41"/>
            <p:cNvSpPr/>
            <p:nvPr/>
          </p:nvSpPr>
          <p:spPr>
            <a:xfrm>
              <a:off x="4594930" y="3338600"/>
              <a:ext cx="599279" cy="601138"/>
            </a:xfrm>
            <a:custGeom>
              <a:rect b="b" l="l" r="r" t="t"/>
              <a:pathLst>
                <a:path extrusionOk="0" h="19724" w="19663">
                  <a:moveTo>
                    <a:pt x="1311" y="1"/>
                  </a:moveTo>
                  <a:lnTo>
                    <a:pt x="1037" y="31"/>
                  </a:lnTo>
                  <a:lnTo>
                    <a:pt x="580" y="214"/>
                  </a:lnTo>
                  <a:lnTo>
                    <a:pt x="214" y="580"/>
                  </a:lnTo>
                  <a:lnTo>
                    <a:pt x="31" y="1037"/>
                  </a:lnTo>
                  <a:lnTo>
                    <a:pt x="1" y="1312"/>
                  </a:lnTo>
                  <a:lnTo>
                    <a:pt x="31" y="1586"/>
                  </a:lnTo>
                  <a:lnTo>
                    <a:pt x="214" y="2043"/>
                  </a:lnTo>
                  <a:lnTo>
                    <a:pt x="580" y="2378"/>
                  </a:lnTo>
                  <a:lnTo>
                    <a:pt x="1037" y="2592"/>
                  </a:lnTo>
                  <a:lnTo>
                    <a:pt x="1311" y="2592"/>
                  </a:lnTo>
                  <a:lnTo>
                    <a:pt x="2104" y="2622"/>
                  </a:lnTo>
                  <a:lnTo>
                    <a:pt x="3720" y="2775"/>
                  </a:lnTo>
                  <a:lnTo>
                    <a:pt x="5244" y="3080"/>
                  </a:lnTo>
                  <a:lnTo>
                    <a:pt x="6737" y="3567"/>
                  </a:lnTo>
                  <a:lnTo>
                    <a:pt x="8170" y="4146"/>
                  </a:lnTo>
                  <a:lnTo>
                    <a:pt x="9511" y="4878"/>
                  </a:lnTo>
                  <a:lnTo>
                    <a:pt x="10761" y="5732"/>
                  </a:lnTo>
                  <a:lnTo>
                    <a:pt x="11950" y="6707"/>
                  </a:lnTo>
                  <a:lnTo>
                    <a:pt x="13017" y="7774"/>
                  </a:lnTo>
                  <a:lnTo>
                    <a:pt x="13992" y="8963"/>
                  </a:lnTo>
                  <a:lnTo>
                    <a:pt x="14846" y="10213"/>
                  </a:lnTo>
                  <a:lnTo>
                    <a:pt x="15547" y="11554"/>
                  </a:lnTo>
                  <a:lnTo>
                    <a:pt x="16157" y="12987"/>
                  </a:lnTo>
                  <a:lnTo>
                    <a:pt x="16614" y="14450"/>
                  </a:lnTo>
                  <a:lnTo>
                    <a:pt x="16949" y="16004"/>
                  </a:lnTo>
                  <a:lnTo>
                    <a:pt x="17102" y="17589"/>
                  </a:lnTo>
                  <a:lnTo>
                    <a:pt x="17132" y="18413"/>
                  </a:lnTo>
                  <a:lnTo>
                    <a:pt x="17132" y="18687"/>
                  </a:lnTo>
                  <a:lnTo>
                    <a:pt x="17315" y="19144"/>
                  </a:lnTo>
                  <a:lnTo>
                    <a:pt x="17681" y="19510"/>
                  </a:lnTo>
                  <a:lnTo>
                    <a:pt x="18138" y="19693"/>
                  </a:lnTo>
                  <a:lnTo>
                    <a:pt x="18413" y="19723"/>
                  </a:lnTo>
                  <a:lnTo>
                    <a:pt x="18687" y="19693"/>
                  </a:lnTo>
                  <a:lnTo>
                    <a:pt x="19144" y="19479"/>
                  </a:lnTo>
                  <a:lnTo>
                    <a:pt x="19479" y="19144"/>
                  </a:lnTo>
                  <a:lnTo>
                    <a:pt x="19662" y="18656"/>
                  </a:lnTo>
                  <a:lnTo>
                    <a:pt x="19662" y="18382"/>
                  </a:lnTo>
                  <a:lnTo>
                    <a:pt x="19662" y="17437"/>
                  </a:lnTo>
                  <a:lnTo>
                    <a:pt x="19479" y="15578"/>
                  </a:lnTo>
                  <a:lnTo>
                    <a:pt x="19083" y="13779"/>
                  </a:lnTo>
                  <a:lnTo>
                    <a:pt x="18565" y="12072"/>
                  </a:lnTo>
                  <a:lnTo>
                    <a:pt x="17864" y="10426"/>
                  </a:lnTo>
                  <a:lnTo>
                    <a:pt x="17010" y="8841"/>
                  </a:lnTo>
                  <a:lnTo>
                    <a:pt x="16035" y="7378"/>
                  </a:lnTo>
                  <a:lnTo>
                    <a:pt x="14907" y="6036"/>
                  </a:lnTo>
                  <a:lnTo>
                    <a:pt x="13657" y="4787"/>
                  </a:lnTo>
                  <a:lnTo>
                    <a:pt x="12285" y="3659"/>
                  </a:lnTo>
                  <a:lnTo>
                    <a:pt x="10822" y="2653"/>
                  </a:lnTo>
                  <a:lnTo>
                    <a:pt x="9268" y="1799"/>
                  </a:lnTo>
                  <a:lnTo>
                    <a:pt x="7621" y="1129"/>
                  </a:lnTo>
                  <a:lnTo>
                    <a:pt x="5884" y="580"/>
                  </a:lnTo>
                  <a:lnTo>
                    <a:pt x="4116" y="214"/>
                  </a:lnTo>
                  <a:lnTo>
                    <a:pt x="2256" y="31"/>
                  </a:lnTo>
                  <a:lnTo>
                    <a:pt x="1311" y="1"/>
                  </a:lnTo>
                  <a:close/>
                </a:path>
              </a:pathLst>
            </a:custGeom>
            <a:solidFill>
              <a:schemeClr val="lt1"/>
            </a:solidFill>
            <a:ln cap="flat" cmpd="sng" w="9900">
              <a:solidFill>
                <a:schemeClr val="dk1"/>
              </a:solidFill>
              <a:prstDash val="solid"/>
              <a:miter lim="30483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7" name="Google Shape;1407;p41"/>
            <p:cNvSpPr/>
            <p:nvPr/>
          </p:nvSpPr>
          <p:spPr>
            <a:xfrm>
              <a:off x="3410398" y="3754052"/>
              <a:ext cx="919780" cy="920695"/>
            </a:xfrm>
            <a:custGeom>
              <a:rect b="b" l="l" r="r" t="t"/>
              <a:pathLst>
                <a:path extrusionOk="0" h="30209" w="30179">
                  <a:moveTo>
                    <a:pt x="14724" y="0"/>
                  </a:moveTo>
                  <a:lnTo>
                    <a:pt x="13230" y="122"/>
                  </a:lnTo>
                  <a:lnTo>
                    <a:pt x="11066" y="518"/>
                  </a:lnTo>
                  <a:lnTo>
                    <a:pt x="8353" y="1555"/>
                  </a:lnTo>
                  <a:lnTo>
                    <a:pt x="5884" y="3109"/>
                  </a:lnTo>
                  <a:lnTo>
                    <a:pt x="3780" y="5091"/>
                  </a:lnTo>
                  <a:lnTo>
                    <a:pt x="2439" y="6828"/>
                  </a:lnTo>
                  <a:lnTo>
                    <a:pt x="1707" y="8109"/>
                  </a:lnTo>
                  <a:lnTo>
                    <a:pt x="1067" y="9480"/>
                  </a:lnTo>
                  <a:lnTo>
                    <a:pt x="579" y="10944"/>
                  </a:lnTo>
                  <a:lnTo>
                    <a:pt x="397" y="11706"/>
                  </a:lnTo>
                  <a:lnTo>
                    <a:pt x="214" y="12468"/>
                  </a:lnTo>
                  <a:lnTo>
                    <a:pt x="31" y="13961"/>
                  </a:lnTo>
                  <a:lnTo>
                    <a:pt x="0" y="15486"/>
                  </a:lnTo>
                  <a:lnTo>
                    <a:pt x="92" y="16949"/>
                  </a:lnTo>
                  <a:lnTo>
                    <a:pt x="518" y="19113"/>
                  </a:lnTo>
                  <a:lnTo>
                    <a:pt x="1555" y="21826"/>
                  </a:lnTo>
                  <a:lnTo>
                    <a:pt x="3079" y="24295"/>
                  </a:lnTo>
                  <a:lnTo>
                    <a:pt x="5060" y="26429"/>
                  </a:lnTo>
                  <a:lnTo>
                    <a:pt x="6828" y="27740"/>
                  </a:lnTo>
                  <a:lnTo>
                    <a:pt x="8109" y="28502"/>
                  </a:lnTo>
                  <a:lnTo>
                    <a:pt x="9481" y="29112"/>
                  </a:lnTo>
                  <a:lnTo>
                    <a:pt x="10913" y="29599"/>
                  </a:lnTo>
                  <a:lnTo>
                    <a:pt x="11675" y="29813"/>
                  </a:lnTo>
                  <a:lnTo>
                    <a:pt x="12437" y="29965"/>
                  </a:lnTo>
                  <a:lnTo>
                    <a:pt x="13962" y="30148"/>
                  </a:lnTo>
                  <a:lnTo>
                    <a:pt x="15455" y="30209"/>
                  </a:lnTo>
                  <a:lnTo>
                    <a:pt x="16949" y="30087"/>
                  </a:lnTo>
                  <a:lnTo>
                    <a:pt x="19113" y="29660"/>
                  </a:lnTo>
                  <a:lnTo>
                    <a:pt x="21826" y="28624"/>
                  </a:lnTo>
                  <a:lnTo>
                    <a:pt x="24265" y="27100"/>
                  </a:lnTo>
                  <a:lnTo>
                    <a:pt x="26399" y="25118"/>
                  </a:lnTo>
                  <a:lnTo>
                    <a:pt x="27710" y="23350"/>
                  </a:lnTo>
                  <a:lnTo>
                    <a:pt x="28472" y="22070"/>
                  </a:lnTo>
                  <a:lnTo>
                    <a:pt x="29112" y="20698"/>
                  </a:lnTo>
                  <a:lnTo>
                    <a:pt x="29599" y="19265"/>
                  </a:lnTo>
                  <a:lnTo>
                    <a:pt x="29782" y="18503"/>
                  </a:lnTo>
                  <a:lnTo>
                    <a:pt x="29935" y="17741"/>
                  </a:lnTo>
                  <a:lnTo>
                    <a:pt x="30148" y="16217"/>
                  </a:lnTo>
                  <a:lnTo>
                    <a:pt x="30179" y="14723"/>
                  </a:lnTo>
                  <a:lnTo>
                    <a:pt x="30057" y="13260"/>
                  </a:lnTo>
                  <a:lnTo>
                    <a:pt x="29660" y="11096"/>
                  </a:lnTo>
                  <a:lnTo>
                    <a:pt x="28624" y="8383"/>
                  </a:lnTo>
                  <a:lnTo>
                    <a:pt x="27069" y="5914"/>
                  </a:lnTo>
                  <a:lnTo>
                    <a:pt x="25088" y="3780"/>
                  </a:lnTo>
                  <a:lnTo>
                    <a:pt x="23350" y="2469"/>
                  </a:lnTo>
                  <a:lnTo>
                    <a:pt x="22070" y="1707"/>
                  </a:lnTo>
                  <a:lnTo>
                    <a:pt x="20698" y="1098"/>
                  </a:lnTo>
                  <a:lnTo>
                    <a:pt x="19235" y="579"/>
                  </a:lnTo>
                  <a:lnTo>
                    <a:pt x="18504" y="396"/>
                  </a:lnTo>
                  <a:lnTo>
                    <a:pt x="17741" y="244"/>
                  </a:lnTo>
                  <a:lnTo>
                    <a:pt x="16217" y="31"/>
                  </a:lnTo>
                  <a:lnTo>
                    <a:pt x="14724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150">
              <a:solidFill>
                <a:schemeClr val="dk1"/>
              </a:solidFill>
              <a:prstDash val="solid"/>
              <a:miter lim="30483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8" name="Google Shape;1408;p41"/>
            <p:cNvSpPr/>
            <p:nvPr/>
          </p:nvSpPr>
          <p:spPr>
            <a:xfrm>
              <a:off x="3871200" y="3813515"/>
              <a:ext cx="393038" cy="393922"/>
            </a:xfrm>
            <a:custGeom>
              <a:rect b="b" l="l" r="r" t="t"/>
              <a:pathLst>
                <a:path extrusionOk="0" h="12925" w="12896">
                  <a:moveTo>
                    <a:pt x="824" y="0"/>
                  </a:moveTo>
                  <a:lnTo>
                    <a:pt x="489" y="31"/>
                  </a:lnTo>
                  <a:lnTo>
                    <a:pt x="31" y="488"/>
                  </a:lnTo>
                  <a:lnTo>
                    <a:pt x="1" y="823"/>
                  </a:lnTo>
                  <a:lnTo>
                    <a:pt x="31" y="1158"/>
                  </a:lnTo>
                  <a:lnTo>
                    <a:pt x="489" y="1616"/>
                  </a:lnTo>
                  <a:lnTo>
                    <a:pt x="824" y="1677"/>
                  </a:lnTo>
                  <a:lnTo>
                    <a:pt x="1891" y="1707"/>
                  </a:lnTo>
                  <a:lnTo>
                    <a:pt x="3933" y="2134"/>
                  </a:lnTo>
                  <a:lnTo>
                    <a:pt x="5793" y="2926"/>
                  </a:lnTo>
                  <a:lnTo>
                    <a:pt x="7469" y="4054"/>
                  </a:lnTo>
                  <a:lnTo>
                    <a:pt x="8872" y="5457"/>
                  </a:lnTo>
                  <a:lnTo>
                    <a:pt x="9999" y="7103"/>
                  </a:lnTo>
                  <a:lnTo>
                    <a:pt x="10762" y="8993"/>
                  </a:lnTo>
                  <a:lnTo>
                    <a:pt x="11188" y="11004"/>
                  </a:lnTo>
                  <a:lnTo>
                    <a:pt x="11219" y="12071"/>
                  </a:lnTo>
                  <a:lnTo>
                    <a:pt x="11280" y="12407"/>
                  </a:lnTo>
                  <a:lnTo>
                    <a:pt x="11737" y="12864"/>
                  </a:lnTo>
                  <a:lnTo>
                    <a:pt x="12072" y="12925"/>
                  </a:lnTo>
                  <a:lnTo>
                    <a:pt x="12408" y="12864"/>
                  </a:lnTo>
                  <a:lnTo>
                    <a:pt x="12865" y="12407"/>
                  </a:lnTo>
                  <a:lnTo>
                    <a:pt x="12895" y="12071"/>
                  </a:lnTo>
                  <a:lnTo>
                    <a:pt x="12865" y="10822"/>
                  </a:lnTo>
                  <a:lnTo>
                    <a:pt x="12377" y="8474"/>
                  </a:lnTo>
                  <a:lnTo>
                    <a:pt x="11463" y="6310"/>
                  </a:lnTo>
                  <a:lnTo>
                    <a:pt x="10152" y="4390"/>
                  </a:lnTo>
                  <a:lnTo>
                    <a:pt x="8506" y="2744"/>
                  </a:lnTo>
                  <a:lnTo>
                    <a:pt x="6585" y="1433"/>
                  </a:lnTo>
                  <a:lnTo>
                    <a:pt x="4421" y="518"/>
                  </a:lnTo>
                  <a:lnTo>
                    <a:pt x="2074" y="31"/>
                  </a:lnTo>
                  <a:lnTo>
                    <a:pt x="824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900">
              <a:solidFill>
                <a:schemeClr val="dk1"/>
              </a:solidFill>
              <a:prstDash val="solid"/>
              <a:miter lim="30483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9" name="Google Shape;1409;p41"/>
            <p:cNvSpPr/>
            <p:nvPr/>
          </p:nvSpPr>
          <p:spPr>
            <a:xfrm>
              <a:off x="5013952" y="4002399"/>
              <a:ext cx="645604" cy="646246"/>
            </a:xfrm>
            <a:custGeom>
              <a:rect b="b" l="l" r="r" t="t"/>
              <a:pathLst>
                <a:path extrusionOk="0" h="30209" w="30179">
                  <a:moveTo>
                    <a:pt x="14724" y="0"/>
                  </a:moveTo>
                  <a:lnTo>
                    <a:pt x="13230" y="122"/>
                  </a:lnTo>
                  <a:lnTo>
                    <a:pt x="11066" y="518"/>
                  </a:lnTo>
                  <a:lnTo>
                    <a:pt x="8353" y="1555"/>
                  </a:lnTo>
                  <a:lnTo>
                    <a:pt x="5884" y="3109"/>
                  </a:lnTo>
                  <a:lnTo>
                    <a:pt x="3780" y="5091"/>
                  </a:lnTo>
                  <a:lnTo>
                    <a:pt x="2439" y="6828"/>
                  </a:lnTo>
                  <a:lnTo>
                    <a:pt x="1707" y="8109"/>
                  </a:lnTo>
                  <a:lnTo>
                    <a:pt x="1067" y="9480"/>
                  </a:lnTo>
                  <a:lnTo>
                    <a:pt x="579" y="10944"/>
                  </a:lnTo>
                  <a:lnTo>
                    <a:pt x="397" y="11706"/>
                  </a:lnTo>
                  <a:lnTo>
                    <a:pt x="214" y="12468"/>
                  </a:lnTo>
                  <a:lnTo>
                    <a:pt x="31" y="13961"/>
                  </a:lnTo>
                  <a:lnTo>
                    <a:pt x="0" y="15486"/>
                  </a:lnTo>
                  <a:lnTo>
                    <a:pt x="92" y="16949"/>
                  </a:lnTo>
                  <a:lnTo>
                    <a:pt x="518" y="19113"/>
                  </a:lnTo>
                  <a:lnTo>
                    <a:pt x="1555" y="21826"/>
                  </a:lnTo>
                  <a:lnTo>
                    <a:pt x="3079" y="24295"/>
                  </a:lnTo>
                  <a:lnTo>
                    <a:pt x="5060" y="26429"/>
                  </a:lnTo>
                  <a:lnTo>
                    <a:pt x="6828" y="27740"/>
                  </a:lnTo>
                  <a:lnTo>
                    <a:pt x="8109" y="28502"/>
                  </a:lnTo>
                  <a:lnTo>
                    <a:pt x="9481" y="29112"/>
                  </a:lnTo>
                  <a:lnTo>
                    <a:pt x="10913" y="29599"/>
                  </a:lnTo>
                  <a:lnTo>
                    <a:pt x="11675" y="29813"/>
                  </a:lnTo>
                  <a:lnTo>
                    <a:pt x="12437" y="29965"/>
                  </a:lnTo>
                  <a:lnTo>
                    <a:pt x="13962" y="30148"/>
                  </a:lnTo>
                  <a:lnTo>
                    <a:pt x="15455" y="30209"/>
                  </a:lnTo>
                  <a:lnTo>
                    <a:pt x="16949" y="30087"/>
                  </a:lnTo>
                  <a:lnTo>
                    <a:pt x="19113" y="29660"/>
                  </a:lnTo>
                  <a:lnTo>
                    <a:pt x="21826" y="28624"/>
                  </a:lnTo>
                  <a:lnTo>
                    <a:pt x="24265" y="27100"/>
                  </a:lnTo>
                  <a:lnTo>
                    <a:pt x="26399" y="25118"/>
                  </a:lnTo>
                  <a:lnTo>
                    <a:pt x="27710" y="23350"/>
                  </a:lnTo>
                  <a:lnTo>
                    <a:pt x="28472" y="22070"/>
                  </a:lnTo>
                  <a:lnTo>
                    <a:pt x="29112" y="20698"/>
                  </a:lnTo>
                  <a:lnTo>
                    <a:pt x="29599" y="19265"/>
                  </a:lnTo>
                  <a:lnTo>
                    <a:pt x="29782" y="18503"/>
                  </a:lnTo>
                  <a:lnTo>
                    <a:pt x="29935" y="17741"/>
                  </a:lnTo>
                  <a:lnTo>
                    <a:pt x="30148" y="16217"/>
                  </a:lnTo>
                  <a:lnTo>
                    <a:pt x="30179" y="14723"/>
                  </a:lnTo>
                  <a:lnTo>
                    <a:pt x="30057" y="13260"/>
                  </a:lnTo>
                  <a:lnTo>
                    <a:pt x="29660" y="11096"/>
                  </a:lnTo>
                  <a:lnTo>
                    <a:pt x="28624" y="8383"/>
                  </a:lnTo>
                  <a:lnTo>
                    <a:pt x="27069" y="5914"/>
                  </a:lnTo>
                  <a:lnTo>
                    <a:pt x="25088" y="3780"/>
                  </a:lnTo>
                  <a:lnTo>
                    <a:pt x="23350" y="2469"/>
                  </a:lnTo>
                  <a:lnTo>
                    <a:pt x="22070" y="1707"/>
                  </a:lnTo>
                  <a:lnTo>
                    <a:pt x="20698" y="1098"/>
                  </a:lnTo>
                  <a:lnTo>
                    <a:pt x="19235" y="579"/>
                  </a:lnTo>
                  <a:lnTo>
                    <a:pt x="18504" y="396"/>
                  </a:lnTo>
                  <a:lnTo>
                    <a:pt x="17741" y="244"/>
                  </a:lnTo>
                  <a:lnTo>
                    <a:pt x="16217" y="31"/>
                  </a:lnTo>
                  <a:lnTo>
                    <a:pt x="14724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150">
              <a:solidFill>
                <a:schemeClr val="dk1"/>
              </a:solidFill>
              <a:prstDash val="solid"/>
              <a:miter lim="30483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0" name="Google Shape;1410;p41"/>
            <p:cNvSpPr/>
            <p:nvPr/>
          </p:nvSpPr>
          <p:spPr>
            <a:xfrm>
              <a:off x="5337364" y="4044135"/>
              <a:ext cx="275878" cy="276498"/>
            </a:xfrm>
            <a:custGeom>
              <a:rect b="b" l="l" r="r" t="t"/>
              <a:pathLst>
                <a:path extrusionOk="0" h="12925" w="12896">
                  <a:moveTo>
                    <a:pt x="824" y="0"/>
                  </a:moveTo>
                  <a:lnTo>
                    <a:pt x="489" y="31"/>
                  </a:lnTo>
                  <a:lnTo>
                    <a:pt x="31" y="488"/>
                  </a:lnTo>
                  <a:lnTo>
                    <a:pt x="1" y="823"/>
                  </a:lnTo>
                  <a:lnTo>
                    <a:pt x="31" y="1158"/>
                  </a:lnTo>
                  <a:lnTo>
                    <a:pt x="489" y="1616"/>
                  </a:lnTo>
                  <a:lnTo>
                    <a:pt x="824" y="1677"/>
                  </a:lnTo>
                  <a:lnTo>
                    <a:pt x="1891" y="1707"/>
                  </a:lnTo>
                  <a:lnTo>
                    <a:pt x="3933" y="2134"/>
                  </a:lnTo>
                  <a:lnTo>
                    <a:pt x="5793" y="2926"/>
                  </a:lnTo>
                  <a:lnTo>
                    <a:pt x="7469" y="4054"/>
                  </a:lnTo>
                  <a:lnTo>
                    <a:pt x="8872" y="5457"/>
                  </a:lnTo>
                  <a:lnTo>
                    <a:pt x="9999" y="7103"/>
                  </a:lnTo>
                  <a:lnTo>
                    <a:pt x="10762" y="8993"/>
                  </a:lnTo>
                  <a:lnTo>
                    <a:pt x="11188" y="11004"/>
                  </a:lnTo>
                  <a:lnTo>
                    <a:pt x="11219" y="12071"/>
                  </a:lnTo>
                  <a:lnTo>
                    <a:pt x="11280" y="12407"/>
                  </a:lnTo>
                  <a:lnTo>
                    <a:pt x="11737" y="12864"/>
                  </a:lnTo>
                  <a:lnTo>
                    <a:pt x="12072" y="12925"/>
                  </a:lnTo>
                  <a:lnTo>
                    <a:pt x="12408" y="12864"/>
                  </a:lnTo>
                  <a:lnTo>
                    <a:pt x="12865" y="12407"/>
                  </a:lnTo>
                  <a:lnTo>
                    <a:pt x="12895" y="12071"/>
                  </a:lnTo>
                  <a:lnTo>
                    <a:pt x="12865" y="10822"/>
                  </a:lnTo>
                  <a:lnTo>
                    <a:pt x="12377" y="8474"/>
                  </a:lnTo>
                  <a:lnTo>
                    <a:pt x="11463" y="6310"/>
                  </a:lnTo>
                  <a:lnTo>
                    <a:pt x="10152" y="4390"/>
                  </a:lnTo>
                  <a:lnTo>
                    <a:pt x="8506" y="2744"/>
                  </a:lnTo>
                  <a:lnTo>
                    <a:pt x="6585" y="1433"/>
                  </a:lnTo>
                  <a:lnTo>
                    <a:pt x="4421" y="518"/>
                  </a:lnTo>
                  <a:lnTo>
                    <a:pt x="2074" y="31"/>
                  </a:lnTo>
                  <a:lnTo>
                    <a:pt x="824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900">
              <a:solidFill>
                <a:schemeClr val="dk1"/>
              </a:solidFill>
              <a:prstDash val="solid"/>
              <a:miter lim="30483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11" name="Google Shape;1411;p41"/>
          <p:cNvGrpSpPr/>
          <p:nvPr/>
        </p:nvGrpSpPr>
        <p:grpSpPr>
          <a:xfrm>
            <a:off x="883113" y="3057896"/>
            <a:ext cx="1940710" cy="811653"/>
            <a:chOff x="6236775" y="3057896"/>
            <a:chExt cx="1940710" cy="811653"/>
          </a:xfrm>
        </p:grpSpPr>
        <p:sp>
          <p:nvSpPr>
            <p:cNvPr id="1412" name="Google Shape;1412;p41"/>
            <p:cNvSpPr txBox="1"/>
            <p:nvPr/>
          </p:nvSpPr>
          <p:spPr>
            <a:xfrm>
              <a:off x="6236785" y="3057896"/>
              <a:ext cx="19407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" sz="1800">
                  <a:solidFill>
                    <a:schemeClr val="accen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Jupiter</a:t>
              </a:r>
              <a:endParaRPr b="1" sz="180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413" name="Google Shape;1413;p41"/>
            <p:cNvSpPr txBox="1"/>
            <p:nvPr/>
          </p:nvSpPr>
          <p:spPr>
            <a:xfrm>
              <a:off x="6236775" y="3336749"/>
              <a:ext cx="1940700" cy="53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It’s the biggest planet in the Solar System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7" name="Shape 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" name="Google Shape;1418;p42"/>
          <p:cNvSpPr txBox="1"/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Cartoon Style Objects Infographics</a:t>
            </a:r>
            <a:endParaRPr sz="2400"/>
          </a:p>
        </p:txBody>
      </p:sp>
      <p:grpSp>
        <p:nvGrpSpPr>
          <p:cNvPr id="1419" name="Google Shape;1419;p42"/>
          <p:cNvGrpSpPr/>
          <p:nvPr/>
        </p:nvGrpSpPr>
        <p:grpSpPr>
          <a:xfrm>
            <a:off x="841753" y="940572"/>
            <a:ext cx="3063453" cy="1110535"/>
            <a:chOff x="841753" y="940572"/>
            <a:chExt cx="3063453" cy="1110535"/>
          </a:xfrm>
        </p:grpSpPr>
        <p:sp>
          <p:nvSpPr>
            <p:cNvPr id="1420" name="Google Shape;1420;p42"/>
            <p:cNvSpPr/>
            <p:nvPr/>
          </p:nvSpPr>
          <p:spPr>
            <a:xfrm>
              <a:off x="1065396" y="1193600"/>
              <a:ext cx="2839810" cy="829839"/>
            </a:xfrm>
            <a:custGeom>
              <a:rect b="b" l="l" r="r" t="t"/>
              <a:pathLst>
                <a:path extrusionOk="0" h="25969" w="61249">
                  <a:moveTo>
                    <a:pt x="3990" y="0"/>
                  </a:moveTo>
                  <a:lnTo>
                    <a:pt x="0" y="25969"/>
                  </a:lnTo>
                  <a:lnTo>
                    <a:pt x="57258" y="25969"/>
                  </a:lnTo>
                  <a:lnTo>
                    <a:pt x="61248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1" name="Google Shape;1421;p42"/>
            <p:cNvSpPr/>
            <p:nvPr/>
          </p:nvSpPr>
          <p:spPr>
            <a:xfrm>
              <a:off x="841753" y="940572"/>
              <a:ext cx="675017" cy="675017"/>
            </a:xfrm>
            <a:custGeom>
              <a:rect b="b" l="l" r="r" t="t"/>
              <a:pathLst>
                <a:path extrusionOk="0" h="21124" w="21124">
                  <a:moveTo>
                    <a:pt x="10546" y="1"/>
                  </a:moveTo>
                  <a:cubicBezTo>
                    <a:pt x="4719" y="1"/>
                    <a:pt x="0" y="4719"/>
                    <a:pt x="0" y="10578"/>
                  </a:cubicBezTo>
                  <a:cubicBezTo>
                    <a:pt x="0" y="16405"/>
                    <a:pt x="4719" y="21124"/>
                    <a:pt x="10546" y="21124"/>
                  </a:cubicBezTo>
                  <a:cubicBezTo>
                    <a:pt x="16405" y="21124"/>
                    <a:pt x="21124" y="16405"/>
                    <a:pt x="21124" y="10578"/>
                  </a:cubicBezTo>
                  <a:cubicBezTo>
                    <a:pt x="21124" y="4719"/>
                    <a:pt x="16405" y="1"/>
                    <a:pt x="10546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422" name="Google Shape;1422;p42"/>
            <p:cNvGrpSpPr/>
            <p:nvPr/>
          </p:nvGrpSpPr>
          <p:grpSpPr>
            <a:xfrm>
              <a:off x="1591138" y="1165958"/>
              <a:ext cx="1940723" cy="885148"/>
              <a:chOff x="1591138" y="1165958"/>
              <a:chExt cx="1940723" cy="885148"/>
            </a:xfrm>
          </p:grpSpPr>
          <p:sp>
            <p:nvSpPr>
              <p:cNvPr id="1423" name="Google Shape;1423;p42"/>
              <p:cNvSpPr txBox="1"/>
              <p:nvPr/>
            </p:nvSpPr>
            <p:spPr>
              <a:xfrm>
                <a:off x="1591160" y="1165958"/>
                <a:ext cx="1940700" cy="34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b="1" lang="en" sz="1800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Mercury</a:t>
                </a:r>
                <a:endParaRPr b="1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424" name="Google Shape;1424;p42"/>
              <p:cNvSpPr txBox="1"/>
              <p:nvPr/>
            </p:nvSpPr>
            <p:spPr>
              <a:xfrm>
                <a:off x="1591138" y="1444807"/>
                <a:ext cx="1940700" cy="60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It’s t</a:t>
                </a:r>
                <a:r>
                  <a:rPr lang="en" sz="12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he closest planet to the Sun and the smallest</a:t>
                </a:r>
                <a:endParaRPr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1425" name="Google Shape;1425;p42"/>
            <p:cNvSpPr/>
            <p:nvPr/>
          </p:nvSpPr>
          <p:spPr>
            <a:xfrm rot="-4640363">
              <a:off x="3387637" y="1585902"/>
              <a:ext cx="636476" cy="56847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426" name="Google Shape;1426;p42"/>
            <p:cNvGrpSpPr/>
            <p:nvPr/>
          </p:nvGrpSpPr>
          <p:grpSpPr>
            <a:xfrm>
              <a:off x="1009168" y="1118643"/>
              <a:ext cx="340186" cy="318904"/>
              <a:chOff x="3865000" y="847675"/>
              <a:chExt cx="483150" cy="452925"/>
            </a:xfrm>
          </p:grpSpPr>
          <p:sp>
            <p:nvSpPr>
              <p:cNvPr id="1427" name="Google Shape;1427;p42"/>
              <p:cNvSpPr/>
              <p:nvPr/>
            </p:nvSpPr>
            <p:spPr>
              <a:xfrm>
                <a:off x="3865000" y="847675"/>
                <a:ext cx="483150" cy="452925"/>
              </a:xfrm>
              <a:custGeom>
                <a:rect b="b" l="l" r="r" t="t"/>
                <a:pathLst>
                  <a:path extrusionOk="0" h="18117" w="19326">
                    <a:moveTo>
                      <a:pt x="9627" y="1132"/>
                    </a:moveTo>
                    <a:cubicBezTo>
                      <a:pt x="14349" y="1132"/>
                      <a:pt x="18193" y="4436"/>
                      <a:pt x="18193" y="8494"/>
                    </a:cubicBezTo>
                    <a:cubicBezTo>
                      <a:pt x="18193" y="12552"/>
                      <a:pt x="14349" y="15852"/>
                      <a:pt x="9627" y="15852"/>
                    </a:cubicBezTo>
                    <a:cubicBezTo>
                      <a:pt x="9619" y="15852"/>
                      <a:pt x="9611" y="15852"/>
                      <a:pt x="9603" y="15852"/>
                    </a:cubicBezTo>
                    <a:cubicBezTo>
                      <a:pt x="8397" y="15852"/>
                      <a:pt x="7207" y="15626"/>
                      <a:pt x="6088" y="15185"/>
                    </a:cubicBezTo>
                    <a:cubicBezTo>
                      <a:pt x="6019" y="15158"/>
                      <a:pt x="5947" y="15144"/>
                      <a:pt x="5876" y="15144"/>
                    </a:cubicBezTo>
                    <a:cubicBezTo>
                      <a:pt x="5720" y="15144"/>
                      <a:pt x="5568" y="15208"/>
                      <a:pt x="5460" y="15327"/>
                    </a:cubicBezTo>
                    <a:cubicBezTo>
                      <a:pt x="4780" y="16070"/>
                      <a:pt x="3896" y="16595"/>
                      <a:pt x="2917" y="16837"/>
                    </a:cubicBezTo>
                    <a:cubicBezTo>
                      <a:pt x="3461" y="15801"/>
                      <a:pt x="3582" y="14593"/>
                      <a:pt x="3262" y="13467"/>
                    </a:cubicBezTo>
                    <a:cubicBezTo>
                      <a:pt x="3238" y="13379"/>
                      <a:pt x="3189" y="13295"/>
                      <a:pt x="3126" y="13228"/>
                    </a:cubicBezTo>
                    <a:cubicBezTo>
                      <a:pt x="1843" y="11906"/>
                      <a:pt x="1133" y="10224"/>
                      <a:pt x="1133" y="8494"/>
                    </a:cubicBezTo>
                    <a:cubicBezTo>
                      <a:pt x="1133" y="4436"/>
                      <a:pt x="4944" y="1132"/>
                      <a:pt x="9627" y="1132"/>
                    </a:cubicBezTo>
                    <a:close/>
                    <a:moveTo>
                      <a:pt x="9627" y="0"/>
                    </a:moveTo>
                    <a:cubicBezTo>
                      <a:pt x="7066" y="0"/>
                      <a:pt x="4663" y="876"/>
                      <a:pt x="2848" y="2461"/>
                    </a:cubicBezTo>
                    <a:cubicBezTo>
                      <a:pt x="1012" y="4067"/>
                      <a:pt x="1" y="6211"/>
                      <a:pt x="1" y="8494"/>
                    </a:cubicBezTo>
                    <a:cubicBezTo>
                      <a:pt x="1" y="10472"/>
                      <a:pt x="783" y="12389"/>
                      <a:pt x="2208" y="13908"/>
                    </a:cubicBezTo>
                    <a:cubicBezTo>
                      <a:pt x="2492" y="15073"/>
                      <a:pt x="2148" y="16302"/>
                      <a:pt x="1299" y="17151"/>
                    </a:cubicBezTo>
                    <a:cubicBezTo>
                      <a:pt x="943" y="17507"/>
                      <a:pt x="1193" y="18117"/>
                      <a:pt x="1701" y="18117"/>
                    </a:cubicBezTo>
                    <a:cubicBezTo>
                      <a:pt x="3313" y="18114"/>
                      <a:pt x="4862" y="17489"/>
                      <a:pt x="6024" y="16372"/>
                    </a:cubicBezTo>
                    <a:cubicBezTo>
                      <a:pt x="7173" y="16776"/>
                      <a:pt x="8380" y="16985"/>
                      <a:pt x="9600" y="16985"/>
                    </a:cubicBezTo>
                    <a:cubicBezTo>
                      <a:pt x="9609" y="16985"/>
                      <a:pt x="9618" y="16985"/>
                      <a:pt x="9627" y="16985"/>
                    </a:cubicBezTo>
                    <a:cubicBezTo>
                      <a:pt x="12184" y="16985"/>
                      <a:pt x="14606" y="16112"/>
                      <a:pt x="16439" y="14524"/>
                    </a:cubicBezTo>
                    <a:cubicBezTo>
                      <a:pt x="18302" y="12914"/>
                      <a:pt x="19325" y="10773"/>
                      <a:pt x="19325" y="8494"/>
                    </a:cubicBezTo>
                    <a:cubicBezTo>
                      <a:pt x="19325" y="6211"/>
                      <a:pt x="18302" y="4070"/>
                      <a:pt x="16439" y="2461"/>
                    </a:cubicBezTo>
                    <a:cubicBezTo>
                      <a:pt x="14606" y="873"/>
                      <a:pt x="12184" y="0"/>
                      <a:pt x="96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428" name="Google Shape;1428;p42"/>
              <p:cNvSpPr/>
              <p:nvPr/>
            </p:nvSpPr>
            <p:spPr>
              <a:xfrm>
                <a:off x="4173600" y="1029775"/>
                <a:ext cx="78450" cy="75550"/>
              </a:xfrm>
              <a:custGeom>
                <a:rect b="b" l="l" r="r" t="t"/>
                <a:pathLst>
                  <a:path extrusionOk="0" h="3022" w="3138">
                    <a:moveTo>
                      <a:pt x="1510" y="1134"/>
                    </a:moveTo>
                    <a:cubicBezTo>
                      <a:pt x="1845" y="1134"/>
                      <a:pt x="2014" y="1539"/>
                      <a:pt x="1776" y="1777"/>
                    </a:cubicBezTo>
                    <a:cubicBezTo>
                      <a:pt x="1698" y="1855"/>
                      <a:pt x="1604" y="1889"/>
                      <a:pt x="1511" y="1889"/>
                    </a:cubicBezTo>
                    <a:cubicBezTo>
                      <a:pt x="1318" y="1889"/>
                      <a:pt x="1132" y="1738"/>
                      <a:pt x="1132" y="1512"/>
                    </a:cubicBezTo>
                    <a:cubicBezTo>
                      <a:pt x="1132" y="1300"/>
                      <a:pt x="1299" y="1134"/>
                      <a:pt x="1510" y="1134"/>
                    </a:cubicBezTo>
                    <a:close/>
                    <a:moveTo>
                      <a:pt x="1509" y="1"/>
                    </a:moveTo>
                    <a:cubicBezTo>
                      <a:pt x="1314" y="1"/>
                      <a:pt x="1118" y="39"/>
                      <a:pt x="930" y="117"/>
                    </a:cubicBezTo>
                    <a:cubicBezTo>
                      <a:pt x="366" y="349"/>
                      <a:pt x="0" y="899"/>
                      <a:pt x="0" y="1512"/>
                    </a:cubicBezTo>
                    <a:cubicBezTo>
                      <a:pt x="0" y="2345"/>
                      <a:pt x="674" y="3021"/>
                      <a:pt x="1510" y="3021"/>
                    </a:cubicBezTo>
                    <a:cubicBezTo>
                      <a:pt x="2120" y="3021"/>
                      <a:pt x="2669" y="2653"/>
                      <a:pt x="2902" y="2088"/>
                    </a:cubicBezTo>
                    <a:cubicBezTo>
                      <a:pt x="3137" y="1524"/>
                      <a:pt x="3008" y="875"/>
                      <a:pt x="2576" y="443"/>
                    </a:cubicBezTo>
                    <a:cubicBezTo>
                      <a:pt x="2287" y="154"/>
                      <a:pt x="1902" y="1"/>
                      <a:pt x="15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429" name="Google Shape;1429;p42"/>
              <p:cNvSpPr/>
              <p:nvPr/>
            </p:nvSpPr>
            <p:spPr>
              <a:xfrm>
                <a:off x="4068825" y="1029775"/>
                <a:ext cx="78450" cy="75550"/>
              </a:xfrm>
              <a:custGeom>
                <a:rect b="b" l="l" r="r" t="t"/>
                <a:pathLst>
                  <a:path extrusionOk="0" h="3022" w="3138">
                    <a:moveTo>
                      <a:pt x="1510" y="1134"/>
                    </a:moveTo>
                    <a:cubicBezTo>
                      <a:pt x="1845" y="1134"/>
                      <a:pt x="2014" y="1539"/>
                      <a:pt x="1776" y="1777"/>
                    </a:cubicBezTo>
                    <a:cubicBezTo>
                      <a:pt x="1699" y="1855"/>
                      <a:pt x="1605" y="1889"/>
                      <a:pt x="1513" y="1889"/>
                    </a:cubicBezTo>
                    <a:cubicBezTo>
                      <a:pt x="1319" y="1889"/>
                      <a:pt x="1132" y="1738"/>
                      <a:pt x="1132" y="1512"/>
                    </a:cubicBezTo>
                    <a:cubicBezTo>
                      <a:pt x="1132" y="1300"/>
                      <a:pt x="1302" y="1134"/>
                      <a:pt x="1510" y="1134"/>
                    </a:cubicBezTo>
                    <a:close/>
                    <a:moveTo>
                      <a:pt x="1511" y="1"/>
                    </a:moveTo>
                    <a:cubicBezTo>
                      <a:pt x="1316" y="1"/>
                      <a:pt x="1120" y="39"/>
                      <a:pt x="933" y="117"/>
                    </a:cubicBezTo>
                    <a:cubicBezTo>
                      <a:pt x="369" y="349"/>
                      <a:pt x="0" y="899"/>
                      <a:pt x="0" y="1512"/>
                    </a:cubicBezTo>
                    <a:cubicBezTo>
                      <a:pt x="0" y="2345"/>
                      <a:pt x="677" y="3021"/>
                      <a:pt x="1510" y="3021"/>
                    </a:cubicBezTo>
                    <a:cubicBezTo>
                      <a:pt x="2120" y="3021"/>
                      <a:pt x="2672" y="2653"/>
                      <a:pt x="2905" y="2088"/>
                    </a:cubicBezTo>
                    <a:cubicBezTo>
                      <a:pt x="3137" y="1524"/>
                      <a:pt x="3011" y="875"/>
                      <a:pt x="2579" y="443"/>
                    </a:cubicBezTo>
                    <a:cubicBezTo>
                      <a:pt x="2290" y="154"/>
                      <a:pt x="1903" y="1"/>
                      <a:pt x="15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430" name="Google Shape;1430;p42"/>
              <p:cNvSpPr/>
              <p:nvPr/>
            </p:nvSpPr>
            <p:spPr>
              <a:xfrm>
                <a:off x="3964125" y="1029775"/>
                <a:ext cx="78450" cy="75550"/>
              </a:xfrm>
              <a:custGeom>
                <a:rect b="b" l="l" r="r" t="t"/>
                <a:pathLst>
                  <a:path extrusionOk="0" h="3022" w="3138">
                    <a:moveTo>
                      <a:pt x="1510" y="1134"/>
                    </a:moveTo>
                    <a:cubicBezTo>
                      <a:pt x="1845" y="1134"/>
                      <a:pt x="2014" y="1539"/>
                      <a:pt x="1776" y="1777"/>
                    </a:cubicBezTo>
                    <a:cubicBezTo>
                      <a:pt x="1698" y="1855"/>
                      <a:pt x="1604" y="1889"/>
                      <a:pt x="1511" y="1889"/>
                    </a:cubicBezTo>
                    <a:cubicBezTo>
                      <a:pt x="1318" y="1889"/>
                      <a:pt x="1133" y="1738"/>
                      <a:pt x="1133" y="1512"/>
                    </a:cubicBezTo>
                    <a:cubicBezTo>
                      <a:pt x="1133" y="1300"/>
                      <a:pt x="1299" y="1134"/>
                      <a:pt x="1510" y="1134"/>
                    </a:cubicBezTo>
                    <a:close/>
                    <a:moveTo>
                      <a:pt x="1509" y="1"/>
                    </a:moveTo>
                    <a:cubicBezTo>
                      <a:pt x="1314" y="1"/>
                      <a:pt x="1118" y="39"/>
                      <a:pt x="930" y="117"/>
                    </a:cubicBezTo>
                    <a:cubicBezTo>
                      <a:pt x="366" y="349"/>
                      <a:pt x="0" y="899"/>
                      <a:pt x="0" y="1512"/>
                    </a:cubicBezTo>
                    <a:cubicBezTo>
                      <a:pt x="0" y="2345"/>
                      <a:pt x="674" y="3021"/>
                      <a:pt x="1510" y="3021"/>
                    </a:cubicBezTo>
                    <a:cubicBezTo>
                      <a:pt x="2120" y="3021"/>
                      <a:pt x="2669" y="2653"/>
                      <a:pt x="2902" y="2088"/>
                    </a:cubicBezTo>
                    <a:cubicBezTo>
                      <a:pt x="3137" y="1524"/>
                      <a:pt x="3008" y="875"/>
                      <a:pt x="2576" y="443"/>
                    </a:cubicBezTo>
                    <a:cubicBezTo>
                      <a:pt x="2287" y="154"/>
                      <a:pt x="1902" y="1"/>
                      <a:pt x="15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grpSp>
        <p:nvGrpSpPr>
          <p:cNvPr id="1431" name="Google Shape;1431;p42"/>
          <p:cNvGrpSpPr/>
          <p:nvPr/>
        </p:nvGrpSpPr>
        <p:grpSpPr>
          <a:xfrm>
            <a:off x="656539" y="2281650"/>
            <a:ext cx="3064546" cy="1109899"/>
            <a:chOff x="656539" y="2281650"/>
            <a:chExt cx="3064546" cy="1109899"/>
          </a:xfrm>
        </p:grpSpPr>
        <p:sp>
          <p:nvSpPr>
            <p:cNvPr id="1432" name="Google Shape;1432;p42"/>
            <p:cNvSpPr/>
            <p:nvPr/>
          </p:nvSpPr>
          <p:spPr>
            <a:xfrm>
              <a:off x="881228" y="2534638"/>
              <a:ext cx="2839857" cy="829871"/>
            </a:xfrm>
            <a:custGeom>
              <a:rect b="b" l="l" r="r" t="t"/>
              <a:pathLst>
                <a:path extrusionOk="0" h="25970" w="61217">
                  <a:moveTo>
                    <a:pt x="3959" y="1"/>
                  </a:moveTo>
                  <a:lnTo>
                    <a:pt x="0" y="25969"/>
                  </a:lnTo>
                  <a:lnTo>
                    <a:pt x="57226" y="25969"/>
                  </a:lnTo>
                  <a:lnTo>
                    <a:pt x="61217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3" name="Google Shape;1433;p42"/>
            <p:cNvSpPr/>
            <p:nvPr/>
          </p:nvSpPr>
          <p:spPr>
            <a:xfrm>
              <a:off x="656539" y="2281650"/>
              <a:ext cx="675049" cy="675017"/>
            </a:xfrm>
            <a:custGeom>
              <a:rect b="b" l="l" r="r" t="t"/>
              <a:pathLst>
                <a:path extrusionOk="0" h="21124" w="21125">
                  <a:moveTo>
                    <a:pt x="10578" y="0"/>
                  </a:moveTo>
                  <a:cubicBezTo>
                    <a:pt x="4720" y="0"/>
                    <a:pt x="1" y="4719"/>
                    <a:pt x="1" y="10578"/>
                  </a:cubicBezTo>
                  <a:cubicBezTo>
                    <a:pt x="1" y="16405"/>
                    <a:pt x="4720" y="21123"/>
                    <a:pt x="10578" y="21123"/>
                  </a:cubicBezTo>
                  <a:cubicBezTo>
                    <a:pt x="16405" y="21123"/>
                    <a:pt x="21124" y="16405"/>
                    <a:pt x="21124" y="10578"/>
                  </a:cubicBezTo>
                  <a:cubicBezTo>
                    <a:pt x="21124" y="4719"/>
                    <a:pt x="16405" y="0"/>
                    <a:pt x="10578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434" name="Google Shape;1434;p42"/>
            <p:cNvGrpSpPr/>
            <p:nvPr/>
          </p:nvGrpSpPr>
          <p:grpSpPr>
            <a:xfrm>
              <a:off x="1406988" y="2507628"/>
              <a:ext cx="1940723" cy="883922"/>
              <a:chOff x="1406988" y="2507628"/>
              <a:chExt cx="1940723" cy="883922"/>
            </a:xfrm>
          </p:grpSpPr>
          <p:sp>
            <p:nvSpPr>
              <p:cNvPr id="1435" name="Google Shape;1435;p42"/>
              <p:cNvSpPr txBox="1"/>
              <p:nvPr/>
            </p:nvSpPr>
            <p:spPr>
              <a:xfrm>
                <a:off x="1407011" y="2507628"/>
                <a:ext cx="1940700" cy="34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800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Jupiter</a:t>
                </a:r>
                <a:endParaRPr b="1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436" name="Google Shape;1436;p42"/>
              <p:cNvSpPr txBox="1"/>
              <p:nvPr/>
            </p:nvSpPr>
            <p:spPr>
              <a:xfrm>
                <a:off x="1406988" y="2785250"/>
                <a:ext cx="1940700" cy="60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It’s the biggest planet in the Solar System</a:t>
                </a:r>
                <a:endParaRPr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1437" name="Google Shape;1437;p42"/>
            <p:cNvSpPr/>
            <p:nvPr/>
          </p:nvSpPr>
          <p:spPr>
            <a:xfrm rot="-4640363">
              <a:off x="3206212" y="2921177"/>
              <a:ext cx="636476" cy="56847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438" name="Google Shape;1438;p42"/>
            <p:cNvGrpSpPr/>
            <p:nvPr/>
          </p:nvGrpSpPr>
          <p:grpSpPr>
            <a:xfrm>
              <a:off x="823990" y="2492798"/>
              <a:ext cx="340168" cy="298978"/>
              <a:chOff x="2081650" y="2050750"/>
              <a:chExt cx="483125" cy="424625"/>
            </a:xfrm>
          </p:grpSpPr>
          <p:sp>
            <p:nvSpPr>
              <p:cNvPr id="1439" name="Google Shape;1439;p42"/>
              <p:cNvSpPr/>
              <p:nvPr/>
            </p:nvSpPr>
            <p:spPr>
              <a:xfrm>
                <a:off x="2081650" y="2050750"/>
                <a:ext cx="483125" cy="424625"/>
              </a:xfrm>
              <a:custGeom>
                <a:rect b="b" l="l" r="r" t="t"/>
                <a:pathLst>
                  <a:path extrusionOk="0" h="16985" w="19325">
                    <a:moveTo>
                      <a:pt x="5662" y="1402"/>
                    </a:moveTo>
                    <a:lnTo>
                      <a:pt x="5662" y="13770"/>
                    </a:lnTo>
                    <a:lnTo>
                      <a:pt x="1133" y="15581"/>
                    </a:lnTo>
                    <a:lnTo>
                      <a:pt x="1133" y="3214"/>
                    </a:lnTo>
                    <a:lnTo>
                      <a:pt x="5662" y="1402"/>
                    </a:lnTo>
                    <a:close/>
                    <a:moveTo>
                      <a:pt x="18192" y="1402"/>
                    </a:moveTo>
                    <a:lnTo>
                      <a:pt x="18192" y="13770"/>
                    </a:lnTo>
                    <a:lnTo>
                      <a:pt x="13663" y="15581"/>
                    </a:lnTo>
                    <a:lnTo>
                      <a:pt x="13663" y="3214"/>
                    </a:lnTo>
                    <a:lnTo>
                      <a:pt x="18192" y="1402"/>
                    </a:lnTo>
                    <a:close/>
                    <a:moveTo>
                      <a:pt x="6794" y="1348"/>
                    </a:moveTo>
                    <a:lnTo>
                      <a:pt x="12531" y="3241"/>
                    </a:lnTo>
                    <a:lnTo>
                      <a:pt x="12531" y="9464"/>
                    </a:lnTo>
                    <a:lnTo>
                      <a:pt x="12510" y="9461"/>
                    </a:lnTo>
                    <a:cubicBezTo>
                      <a:pt x="12205" y="9437"/>
                      <a:pt x="11903" y="9364"/>
                      <a:pt x="11619" y="9244"/>
                    </a:cubicBezTo>
                    <a:cubicBezTo>
                      <a:pt x="11548" y="9214"/>
                      <a:pt x="11474" y="9200"/>
                      <a:pt x="11401" y="9200"/>
                    </a:cubicBezTo>
                    <a:cubicBezTo>
                      <a:pt x="11181" y="9200"/>
                      <a:pt x="10970" y="9330"/>
                      <a:pt x="10879" y="9546"/>
                    </a:cubicBezTo>
                    <a:cubicBezTo>
                      <a:pt x="10759" y="9832"/>
                      <a:pt x="10891" y="10165"/>
                      <a:pt x="11178" y="10288"/>
                    </a:cubicBezTo>
                    <a:cubicBezTo>
                      <a:pt x="11574" y="10454"/>
                      <a:pt x="11994" y="10557"/>
                      <a:pt x="12422" y="10590"/>
                    </a:cubicBezTo>
                    <a:lnTo>
                      <a:pt x="12468" y="10590"/>
                    </a:lnTo>
                    <a:cubicBezTo>
                      <a:pt x="12489" y="10590"/>
                      <a:pt x="12510" y="10587"/>
                      <a:pt x="12531" y="10584"/>
                    </a:cubicBezTo>
                    <a:lnTo>
                      <a:pt x="12531" y="15633"/>
                    </a:lnTo>
                    <a:lnTo>
                      <a:pt x="6794" y="13746"/>
                    </a:lnTo>
                    <a:lnTo>
                      <a:pt x="6794" y="6774"/>
                    </a:lnTo>
                    <a:cubicBezTo>
                      <a:pt x="6951" y="6777"/>
                      <a:pt x="7105" y="6795"/>
                      <a:pt x="7259" y="6822"/>
                    </a:cubicBezTo>
                    <a:cubicBezTo>
                      <a:pt x="7295" y="6828"/>
                      <a:pt x="7331" y="6834"/>
                      <a:pt x="7368" y="6834"/>
                    </a:cubicBezTo>
                    <a:cubicBezTo>
                      <a:pt x="7658" y="6831"/>
                      <a:pt x="7902" y="6611"/>
                      <a:pt x="7929" y="6321"/>
                    </a:cubicBezTo>
                    <a:cubicBezTo>
                      <a:pt x="7957" y="6028"/>
                      <a:pt x="7760" y="5765"/>
                      <a:pt x="7473" y="5711"/>
                    </a:cubicBezTo>
                    <a:cubicBezTo>
                      <a:pt x="7250" y="5669"/>
                      <a:pt x="7020" y="5644"/>
                      <a:pt x="6794" y="5641"/>
                    </a:cubicBezTo>
                    <a:lnTo>
                      <a:pt x="6794" y="1348"/>
                    </a:lnTo>
                    <a:close/>
                    <a:moveTo>
                      <a:pt x="18757" y="0"/>
                    </a:moveTo>
                    <a:cubicBezTo>
                      <a:pt x="18687" y="0"/>
                      <a:pt x="18616" y="13"/>
                      <a:pt x="18549" y="40"/>
                    </a:cubicBezTo>
                    <a:lnTo>
                      <a:pt x="13077" y="2229"/>
                    </a:lnTo>
                    <a:lnTo>
                      <a:pt x="6405" y="28"/>
                    </a:lnTo>
                    <a:cubicBezTo>
                      <a:pt x="6395" y="25"/>
                      <a:pt x="6386" y="25"/>
                      <a:pt x="6380" y="22"/>
                    </a:cubicBezTo>
                    <a:cubicBezTo>
                      <a:pt x="6371" y="19"/>
                      <a:pt x="6359" y="16"/>
                      <a:pt x="6347" y="13"/>
                    </a:cubicBezTo>
                    <a:lnTo>
                      <a:pt x="6311" y="7"/>
                    </a:lnTo>
                    <a:cubicBezTo>
                      <a:pt x="6302" y="7"/>
                      <a:pt x="6290" y="4"/>
                      <a:pt x="6281" y="4"/>
                    </a:cubicBezTo>
                    <a:lnTo>
                      <a:pt x="6211" y="4"/>
                    </a:lnTo>
                    <a:cubicBezTo>
                      <a:pt x="6199" y="4"/>
                      <a:pt x="6187" y="4"/>
                      <a:pt x="6172" y="7"/>
                    </a:cubicBezTo>
                    <a:cubicBezTo>
                      <a:pt x="6166" y="9"/>
                      <a:pt x="6161" y="9"/>
                      <a:pt x="6157" y="9"/>
                    </a:cubicBezTo>
                    <a:cubicBezTo>
                      <a:pt x="6152" y="9"/>
                      <a:pt x="6148" y="9"/>
                      <a:pt x="6142" y="10"/>
                    </a:cubicBezTo>
                    <a:cubicBezTo>
                      <a:pt x="6133" y="13"/>
                      <a:pt x="6118" y="13"/>
                      <a:pt x="6106" y="16"/>
                    </a:cubicBezTo>
                    <a:lnTo>
                      <a:pt x="6075" y="22"/>
                    </a:lnTo>
                    <a:cubicBezTo>
                      <a:pt x="6063" y="28"/>
                      <a:pt x="6048" y="31"/>
                      <a:pt x="6036" y="37"/>
                    </a:cubicBezTo>
                    <a:cubicBezTo>
                      <a:pt x="6027" y="40"/>
                      <a:pt x="6021" y="40"/>
                      <a:pt x="6015" y="43"/>
                    </a:cubicBezTo>
                    <a:lnTo>
                      <a:pt x="354" y="2308"/>
                    </a:lnTo>
                    <a:cubicBezTo>
                      <a:pt x="139" y="2396"/>
                      <a:pt x="0" y="2601"/>
                      <a:pt x="0" y="2830"/>
                    </a:cubicBezTo>
                    <a:lnTo>
                      <a:pt x="0" y="16418"/>
                    </a:lnTo>
                    <a:cubicBezTo>
                      <a:pt x="0" y="16744"/>
                      <a:pt x="267" y="16984"/>
                      <a:pt x="566" y="16984"/>
                    </a:cubicBezTo>
                    <a:cubicBezTo>
                      <a:pt x="635" y="16984"/>
                      <a:pt x="706" y="16971"/>
                      <a:pt x="776" y="16943"/>
                    </a:cubicBezTo>
                    <a:lnTo>
                      <a:pt x="6248" y="14754"/>
                    </a:lnTo>
                    <a:lnTo>
                      <a:pt x="12917" y="16952"/>
                    </a:lnTo>
                    <a:cubicBezTo>
                      <a:pt x="12933" y="16958"/>
                      <a:pt x="12951" y="16964"/>
                      <a:pt x="12966" y="16967"/>
                    </a:cubicBezTo>
                    <a:cubicBezTo>
                      <a:pt x="13008" y="16976"/>
                      <a:pt x="13050" y="16983"/>
                      <a:pt x="13096" y="16983"/>
                    </a:cubicBezTo>
                    <a:lnTo>
                      <a:pt x="13099" y="16983"/>
                    </a:lnTo>
                    <a:cubicBezTo>
                      <a:pt x="13156" y="16983"/>
                      <a:pt x="13213" y="16973"/>
                      <a:pt x="13271" y="16955"/>
                    </a:cubicBezTo>
                    <a:cubicBezTo>
                      <a:pt x="13283" y="16952"/>
                      <a:pt x="13295" y="16946"/>
                      <a:pt x="13307" y="16940"/>
                    </a:cubicBezTo>
                    <a:lnTo>
                      <a:pt x="18965" y="14676"/>
                    </a:lnTo>
                    <a:cubicBezTo>
                      <a:pt x="19183" y="14591"/>
                      <a:pt x="19325" y="14386"/>
                      <a:pt x="19325" y="14153"/>
                    </a:cubicBezTo>
                    <a:lnTo>
                      <a:pt x="19325" y="566"/>
                    </a:lnTo>
                    <a:cubicBezTo>
                      <a:pt x="19325" y="379"/>
                      <a:pt x="19231" y="203"/>
                      <a:pt x="19077" y="98"/>
                    </a:cubicBezTo>
                    <a:cubicBezTo>
                      <a:pt x="18981" y="33"/>
                      <a:pt x="18869" y="0"/>
                      <a:pt x="187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440" name="Google Shape;1440;p42"/>
              <p:cNvSpPr/>
              <p:nvPr/>
            </p:nvSpPr>
            <p:spPr>
              <a:xfrm>
                <a:off x="2136375" y="2292025"/>
                <a:ext cx="36400" cy="41975"/>
              </a:xfrm>
              <a:custGeom>
                <a:rect b="b" l="l" r="r" t="t"/>
                <a:pathLst>
                  <a:path extrusionOk="0" h="1679" w="1456">
                    <a:moveTo>
                      <a:pt x="820" y="1"/>
                    </a:moveTo>
                    <a:cubicBezTo>
                      <a:pt x="583" y="1"/>
                      <a:pt x="361" y="151"/>
                      <a:pt x="284" y="390"/>
                    </a:cubicBezTo>
                    <a:lnTo>
                      <a:pt x="103" y="927"/>
                    </a:lnTo>
                    <a:cubicBezTo>
                      <a:pt x="0" y="1223"/>
                      <a:pt x="160" y="1549"/>
                      <a:pt x="459" y="1649"/>
                    </a:cubicBezTo>
                    <a:cubicBezTo>
                      <a:pt x="519" y="1669"/>
                      <a:pt x="579" y="1678"/>
                      <a:pt x="639" y="1678"/>
                    </a:cubicBezTo>
                    <a:cubicBezTo>
                      <a:pt x="878" y="1678"/>
                      <a:pt x="1101" y="1525"/>
                      <a:pt x="1178" y="1284"/>
                    </a:cubicBezTo>
                    <a:lnTo>
                      <a:pt x="1356" y="746"/>
                    </a:lnTo>
                    <a:cubicBezTo>
                      <a:pt x="1456" y="450"/>
                      <a:pt x="1296" y="130"/>
                      <a:pt x="1000" y="30"/>
                    </a:cubicBezTo>
                    <a:cubicBezTo>
                      <a:pt x="940" y="10"/>
                      <a:pt x="880" y="1"/>
                      <a:pt x="8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441" name="Google Shape;1441;p42"/>
              <p:cNvSpPr/>
              <p:nvPr/>
            </p:nvSpPr>
            <p:spPr>
              <a:xfrm>
                <a:off x="2296850" y="2220800"/>
                <a:ext cx="46075" cy="51650"/>
              </a:xfrm>
              <a:custGeom>
                <a:rect b="b" l="l" r="r" t="t"/>
                <a:pathLst>
                  <a:path extrusionOk="0" h="2066" w="1843">
                    <a:moveTo>
                      <a:pt x="634" y="1"/>
                    </a:moveTo>
                    <a:cubicBezTo>
                      <a:pt x="506" y="1"/>
                      <a:pt x="378" y="44"/>
                      <a:pt x="272" y="132"/>
                    </a:cubicBezTo>
                    <a:cubicBezTo>
                      <a:pt x="37" y="331"/>
                      <a:pt x="1" y="681"/>
                      <a:pt x="194" y="920"/>
                    </a:cubicBezTo>
                    <a:cubicBezTo>
                      <a:pt x="354" y="1113"/>
                      <a:pt x="487" y="1327"/>
                      <a:pt x="593" y="1557"/>
                    </a:cubicBezTo>
                    <a:cubicBezTo>
                      <a:pt x="626" y="1626"/>
                      <a:pt x="662" y="1696"/>
                      <a:pt x="698" y="1765"/>
                    </a:cubicBezTo>
                    <a:cubicBezTo>
                      <a:pt x="798" y="1957"/>
                      <a:pt x="993" y="2065"/>
                      <a:pt x="1195" y="2065"/>
                    </a:cubicBezTo>
                    <a:cubicBezTo>
                      <a:pt x="1285" y="2065"/>
                      <a:pt x="1377" y="2044"/>
                      <a:pt x="1462" y="1998"/>
                    </a:cubicBezTo>
                    <a:cubicBezTo>
                      <a:pt x="1740" y="1853"/>
                      <a:pt x="1843" y="1509"/>
                      <a:pt x="1698" y="1234"/>
                    </a:cubicBezTo>
                    <a:cubicBezTo>
                      <a:pt x="1670" y="1183"/>
                      <a:pt x="1643" y="1131"/>
                      <a:pt x="1622" y="1083"/>
                    </a:cubicBezTo>
                    <a:cubicBezTo>
                      <a:pt x="1474" y="763"/>
                      <a:pt x="1287" y="464"/>
                      <a:pt x="1061" y="195"/>
                    </a:cubicBezTo>
                    <a:cubicBezTo>
                      <a:pt x="949" y="67"/>
                      <a:pt x="792" y="1"/>
                      <a:pt x="6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442" name="Google Shape;1442;p42"/>
              <p:cNvSpPr/>
              <p:nvPr/>
            </p:nvSpPr>
            <p:spPr>
              <a:xfrm>
                <a:off x="2158650" y="2216775"/>
                <a:ext cx="47275" cy="51425"/>
              </a:xfrm>
              <a:custGeom>
                <a:rect b="b" l="l" r="r" t="t"/>
                <a:pathLst>
                  <a:path extrusionOk="0" h="2057" w="1891">
                    <a:moveTo>
                      <a:pt x="1264" y="1"/>
                    </a:moveTo>
                    <a:cubicBezTo>
                      <a:pt x="1109" y="1"/>
                      <a:pt x="955" y="63"/>
                      <a:pt x="843" y="187"/>
                    </a:cubicBezTo>
                    <a:lnTo>
                      <a:pt x="846" y="184"/>
                    </a:lnTo>
                    <a:lnTo>
                      <a:pt x="846" y="184"/>
                    </a:lnTo>
                    <a:cubicBezTo>
                      <a:pt x="547" y="498"/>
                      <a:pt x="305" y="860"/>
                      <a:pt x="130" y="1256"/>
                    </a:cubicBezTo>
                    <a:cubicBezTo>
                      <a:pt x="0" y="1543"/>
                      <a:pt x="127" y="1878"/>
                      <a:pt x="414" y="2005"/>
                    </a:cubicBezTo>
                    <a:cubicBezTo>
                      <a:pt x="486" y="2038"/>
                      <a:pt x="565" y="2056"/>
                      <a:pt x="643" y="2056"/>
                    </a:cubicBezTo>
                    <a:cubicBezTo>
                      <a:pt x="867" y="2056"/>
                      <a:pt x="1069" y="1923"/>
                      <a:pt x="1163" y="1721"/>
                    </a:cubicBezTo>
                    <a:cubicBezTo>
                      <a:pt x="1286" y="1443"/>
                      <a:pt x="1455" y="1187"/>
                      <a:pt x="1664" y="966"/>
                    </a:cubicBezTo>
                    <a:cubicBezTo>
                      <a:pt x="1890" y="740"/>
                      <a:pt x="1884" y="374"/>
                      <a:pt x="1655" y="157"/>
                    </a:cubicBezTo>
                    <a:cubicBezTo>
                      <a:pt x="1544" y="52"/>
                      <a:pt x="1404" y="1"/>
                      <a:pt x="12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443" name="Google Shape;1443;p42"/>
              <p:cNvSpPr/>
              <p:nvPr/>
            </p:nvSpPr>
            <p:spPr>
              <a:xfrm>
                <a:off x="2426475" y="2255725"/>
                <a:ext cx="55875" cy="46900"/>
              </a:xfrm>
              <a:custGeom>
                <a:rect b="b" l="l" r="r" t="t"/>
                <a:pathLst>
                  <a:path extrusionOk="0" h="1876" w="2235">
                    <a:moveTo>
                      <a:pt x="1592" y="1"/>
                    </a:moveTo>
                    <a:cubicBezTo>
                      <a:pt x="1423" y="1"/>
                      <a:pt x="1257" y="76"/>
                      <a:pt x="1144" y="220"/>
                    </a:cubicBezTo>
                    <a:cubicBezTo>
                      <a:pt x="960" y="462"/>
                      <a:pt x="734" y="667"/>
                      <a:pt x="477" y="830"/>
                    </a:cubicBezTo>
                    <a:cubicBezTo>
                      <a:pt x="0" y="1135"/>
                      <a:pt x="218" y="1875"/>
                      <a:pt x="782" y="1875"/>
                    </a:cubicBezTo>
                    <a:cubicBezTo>
                      <a:pt x="891" y="1875"/>
                      <a:pt x="997" y="1845"/>
                      <a:pt x="1087" y="1784"/>
                    </a:cubicBezTo>
                    <a:cubicBezTo>
                      <a:pt x="1452" y="1552"/>
                      <a:pt x="1776" y="1256"/>
                      <a:pt x="2041" y="912"/>
                    </a:cubicBezTo>
                    <a:cubicBezTo>
                      <a:pt x="2234" y="667"/>
                      <a:pt x="2186" y="311"/>
                      <a:pt x="1939" y="121"/>
                    </a:cubicBezTo>
                    <a:cubicBezTo>
                      <a:pt x="1835" y="40"/>
                      <a:pt x="1713" y="1"/>
                      <a:pt x="15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444" name="Google Shape;1444;p42"/>
              <p:cNvSpPr/>
              <p:nvPr/>
            </p:nvSpPr>
            <p:spPr>
              <a:xfrm>
                <a:off x="2473050" y="2192325"/>
                <a:ext cx="37000" cy="41500"/>
              </a:xfrm>
              <a:custGeom>
                <a:rect b="b" l="l" r="r" t="t"/>
                <a:pathLst>
                  <a:path extrusionOk="0" h="1660" w="1480">
                    <a:moveTo>
                      <a:pt x="838" y="0"/>
                    </a:moveTo>
                    <a:cubicBezTo>
                      <a:pt x="609" y="0"/>
                      <a:pt x="393" y="140"/>
                      <a:pt x="308" y="368"/>
                    </a:cubicBezTo>
                    <a:lnTo>
                      <a:pt x="109" y="896"/>
                    </a:lnTo>
                    <a:cubicBezTo>
                      <a:pt x="0" y="1189"/>
                      <a:pt x="148" y="1515"/>
                      <a:pt x="441" y="1624"/>
                    </a:cubicBezTo>
                    <a:cubicBezTo>
                      <a:pt x="506" y="1648"/>
                      <a:pt x="573" y="1660"/>
                      <a:pt x="639" y="1660"/>
                    </a:cubicBezTo>
                    <a:cubicBezTo>
                      <a:pt x="868" y="1660"/>
                      <a:pt x="1084" y="1520"/>
                      <a:pt x="1169" y="1292"/>
                    </a:cubicBezTo>
                    <a:lnTo>
                      <a:pt x="1368" y="764"/>
                    </a:lnTo>
                    <a:cubicBezTo>
                      <a:pt x="1480" y="471"/>
                      <a:pt x="1329" y="145"/>
                      <a:pt x="1036" y="36"/>
                    </a:cubicBezTo>
                    <a:cubicBezTo>
                      <a:pt x="971" y="12"/>
                      <a:pt x="904" y="0"/>
                      <a:pt x="8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grpSp>
        <p:nvGrpSpPr>
          <p:cNvPr id="1445" name="Google Shape;1445;p42"/>
          <p:cNvGrpSpPr/>
          <p:nvPr/>
        </p:nvGrpSpPr>
        <p:grpSpPr>
          <a:xfrm>
            <a:off x="457200" y="3595053"/>
            <a:ext cx="3064508" cy="1110204"/>
            <a:chOff x="457200" y="3595053"/>
            <a:chExt cx="3064508" cy="1110204"/>
          </a:xfrm>
        </p:grpSpPr>
        <p:sp>
          <p:nvSpPr>
            <p:cNvPr id="1446" name="Google Shape;1446;p42"/>
            <p:cNvSpPr/>
            <p:nvPr/>
          </p:nvSpPr>
          <p:spPr>
            <a:xfrm>
              <a:off x="681851" y="3847025"/>
              <a:ext cx="2839857" cy="830894"/>
            </a:xfrm>
            <a:custGeom>
              <a:rect b="b" l="l" r="r" t="t"/>
              <a:pathLst>
                <a:path extrusionOk="0" h="26002" w="61217">
                  <a:moveTo>
                    <a:pt x="3959" y="1"/>
                  </a:moveTo>
                  <a:lnTo>
                    <a:pt x="1" y="26001"/>
                  </a:lnTo>
                  <a:lnTo>
                    <a:pt x="57258" y="26001"/>
                  </a:lnTo>
                  <a:lnTo>
                    <a:pt x="61217" y="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7" name="Google Shape;1447;p42"/>
            <p:cNvSpPr/>
            <p:nvPr/>
          </p:nvSpPr>
          <p:spPr>
            <a:xfrm>
              <a:off x="457200" y="3595053"/>
              <a:ext cx="675017" cy="675017"/>
            </a:xfrm>
            <a:custGeom>
              <a:rect b="b" l="l" r="r" t="t"/>
              <a:pathLst>
                <a:path extrusionOk="0" h="21124" w="21124">
                  <a:moveTo>
                    <a:pt x="10578" y="0"/>
                  </a:moveTo>
                  <a:cubicBezTo>
                    <a:pt x="4750" y="0"/>
                    <a:pt x="0" y="4719"/>
                    <a:pt x="0" y="10546"/>
                  </a:cubicBezTo>
                  <a:cubicBezTo>
                    <a:pt x="0" y="16405"/>
                    <a:pt x="4750" y="21123"/>
                    <a:pt x="10578" y="21123"/>
                  </a:cubicBezTo>
                  <a:cubicBezTo>
                    <a:pt x="16405" y="21123"/>
                    <a:pt x="21123" y="16405"/>
                    <a:pt x="21123" y="10546"/>
                  </a:cubicBezTo>
                  <a:cubicBezTo>
                    <a:pt x="21123" y="4719"/>
                    <a:pt x="16405" y="0"/>
                    <a:pt x="10578" y="0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448" name="Google Shape;1448;p42"/>
            <p:cNvGrpSpPr/>
            <p:nvPr/>
          </p:nvGrpSpPr>
          <p:grpSpPr>
            <a:xfrm>
              <a:off x="1207613" y="3820108"/>
              <a:ext cx="1940723" cy="885148"/>
              <a:chOff x="1207613" y="3820108"/>
              <a:chExt cx="1940723" cy="885148"/>
            </a:xfrm>
          </p:grpSpPr>
          <p:sp>
            <p:nvSpPr>
              <p:cNvPr id="1449" name="Google Shape;1449;p42"/>
              <p:cNvSpPr txBox="1"/>
              <p:nvPr/>
            </p:nvSpPr>
            <p:spPr>
              <a:xfrm>
                <a:off x="1207635" y="3820108"/>
                <a:ext cx="1940700" cy="34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800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Saturn</a:t>
                </a:r>
                <a:endParaRPr b="1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450" name="Google Shape;1450;p42"/>
              <p:cNvSpPr txBox="1"/>
              <p:nvPr/>
            </p:nvSpPr>
            <p:spPr>
              <a:xfrm>
                <a:off x="1207613" y="4098957"/>
                <a:ext cx="1940700" cy="60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It’s composed mostly of hydrogen and helium</a:t>
                </a:r>
                <a:endParaRPr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1451" name="Google Shape;1451;p42"/>
            <p:cNvSpPr/>
            <p:nvPr/>
          </p:nvSpPr>
          <p:spPr>
            <a:xfrm rot="-4640363">
              <a:off x="3006625" y="4234252"/>
              <a:ext cx="636476" cy="56847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452" name="Google Shape;1452;p42"/>
            <p:cNvGrpSpPr/>
            <p:nvPr/>
          </p:nvGrpSpPr>
          <p:grpSpPr>
            <a:xfrm>
              <a:off x="624412" y="3762478"/>
              <a:ext cx="340608" cy="340168"/>
              <a:chOff x="5053900" y="2021500"/>
              <a:chExt cx="483750" cy="483125"/>
            </a:xfrm>
          </p:grpSpPr>
          <p:sp>
            <p:nvSpPr>
              <p:cNvPr id="1453" name="Google Shape;1453;p42"/>
              <p:cNvSpPr/>
              <p:nvPr/>
            </p:nvSpPr>
            <p:spPr>
              <a:xfrm>
                <a:off x="5281350" y="2078100"/>
                <a:ext cx="127375" cy="127350"/>
              </a:xfrm>
              <a:custGeom>
                <a:rect b="b" l="l" r="r" t="t"/>
                <a:pathLst>
                  <a:path extrusionOk="0" h="5094" w="5095">
                    <a:moveTo>
                      <a:pt x="565" y="0"/>
                    </a:moveTo>
                    <a:cubicBezTo>
                      <a:pt x="251" y="0"/>
                      <a:pt x="1" y="254"/>
                      <a:pt x="1" y="568"/>
                    </a:cubicBezTo>
                    <a:cubicBezTo>
                      <a:pt x="1" y="879"/>
                      <a:pt x="251" y="1132"/>
                      <a:pt x="565" y="1132"/>
                    </a:cubicBezTo>
                    <a:cubicBezTo>
                      <a:pt x="2440" y="1135"/>
                      <a:pt x="3959" y="2654"/>
                      <a:pt x="3962" y="4529"/>
                    </a:cubicBezTo>
                    <a:cubicBezTo>
                      <a:pt x="3962" y="4843"/>
                      <a:pt x="4216" y="5094"/>
                      <a:pt x="4530" y="5094"/>
                    </a:cubicBezTo>
                    <a:cubicBezTo>
                      <a:pt x="4841" y="5094"/>
                      <a:pt x="5094" y="4843"/>
                      <a:pt x="5094" y="4529"/>
                    </a:cubicBezTo>
                    <a:cubicBezTo>
                      <a:pt x="5091" y="2029"/>
                      <a:pt x="3065" y="3"/>
                      <a:pt x="5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454" name="Google Shape;1454;p42"/>
              <p:cNvSpPr/>
              <p:nvPr/>
            </p:nvSpPr>
            <p:spPr>
              <a:xfrm>
                <a:off x="5118000" y="2021500"/>
                <a:ext cx="368700" cy="483125"/>
              </a:xfrm>
              <a:custGeom>
                <a:rect b="b" l="l" r="r" t="t"/>
                <a:pathLst>
                  <a:path extrusionOk="0" h="19325" w="14748">
                    <a:moveTo>
                      <a:pt x="7088" y="1135"/>
                    </a:moveTo>
                    <a:cubicBezTo>
                      <a:pt x="8391" y="1135"/>
                      <a:pt x="9651" y="1571"/>
                      <a:pt x="10668" y="2397"/>
                    </a:cubicBezTo>
                    <a:cubicBezTo>
                      <a:pt x="13159" y="4417"/>
                      <a:pt x="13473" y="8104"/>
                      <a:pt x="11360" y="10516"/>
                    </a:cubicBezTo>
                    <a:cubicBezTo>
                      <a:pt x="10572" y="11419"/>
                      <a:pt x="10085" y="12503"/>
                      <a:pt x="9962" y="13626"/>
                    </a:cubicBezTo>
                    <a:lnTo>
                      <a:pt x="4237" y="13626"/>
                    </a:lnTo>
                    <a:cubicBezTo>
                      <a:pt x="4107" y="12482"/>
                      <a:pt x="3630" y="11407"/>
                      <a:pt x="2866" y="10550"/>
                    </a:cubicBezTo>
                    <a:cubicBezTo>
                      <a:pt x="1658" y="9191"/>
                      <a:pt x="1184" y="7367"/>
                      <a:pt x="1571" y="5549"/>
                    </a:cubicBezTo>
                    <a:cubicBezTo>
                      <a:pt x="2020" y="3427"/>
                      <a:pt x="3748" y="1706"/>
                      <a:pt x="5873" y="1262"/>
                    </a:cubicBezTo>
                    <a:cubicBezTo>
                      <a:pt x="6278" y="1177"/>
                      <a:pt x="6685" y="1135"/>
                      <a:pt x="7088" y="1135"/>
                    </a:cubicBezTo>
                    <a:close/>
                    <a:moveTo>
                      <a:pt x="9931" y="14759"/>
                    </a:moveTo>
                    <a:lnTo>
                      <a:pt x="9931" y="15323"/>
                    </a:lnTo>
                    <a:cubicBezTo>
                      <a:pt x="9931" y="15637"/>
                      <a:pt x="9678" y="15891"/>
                      <a:pt x="9364" y="15891"/>
                    </a:cubicBezTo>
                    <a:lnTo>
                      <a:pt x="4835" y="15891"/>
                    </a:lnTo>
                    <a:cubicBezTo>
                      <a:pt x="4521" y="15891"/>
                      <a:pt x="4270" y="15637"/>
                      <a:pt x="4270" y="15323"/>
                    </a:cubicBezTo>
                    <a:lnTo>
                      <a:pt x="4270" y="14759"/>
                    </a:lnTo>
                    <a:close/>
                    <a:moveTo>
                      <a:pt x="8699" y="17023"/>
                    </a:moveTo>
                    <a:cubicBezTo>
                      <a:pt x="8464" y="17694"/>
                      <a:pt x="7827" y="18192"/>
                      <a:pt x="7099" y="18192"/>
                    </a:cubicBezTo>
                    <a:cubicBezTo>
                      <a:pt x="6371" y="18192"/>
                      <a:pt x="5734" y="17694"/>
                      <a:pt x="5499" y="17023"/>
                    </a:cubicBezTo>
                    <a:close/>
                    <a:moveTo>
                      <a:pt x="7087" y="0"/>
                    </a:moveTo>
                    <a:cubicBezTo>
                      <a:pt x="6607" y="0"/>
                      <a:pt x="6123" y="50"/>
                      <a:pt x="5641" y="151"/>
                    </a:cubicBezTo>
                    <a:cubicBezTo>
                      <a:pt x="3053" y="712"/>
                      <a:pt x="1027" y="2729"/>
                      <a:pt x="462" y="5314"/>
                    </a:cubicBezTo>
                    <a:cubicBezTo>
                      <a:pt x="0" y="7488"/>
                      <a:pt x="568" y="9671"/>
                      <a:pt x="2020" y="11301"/>
                    </a:cubicBezTo>
                    <a:cubicBezTo>
                      <a:pt x="2730" y="12099"/>
                      <a:pt x="3135" y="13149"/>
                      <a:pt x="3135" y="14191"/>
                    </a:cubicBezTo>
                    <a:lnTo>
                      <a:pt x="3135" y="15323"/>
                    </a:lnTo>
                    <a:cubicBezTo>
                      <a:pt x="3138" y="16060"/>
                      <a:pt x="3612" y="16709"/>
                      <a:pt x="4309" y="16939"/>
                    </a:cubicBezTo>
                    <a:cubicBezTo>
                      <a:pt x="4409" y="17518"/>
                      <a:pt x="4681" y="18053"/>
                      <a:pt x="5094" y="18473"/>
                    </a:cubicBezTo>
                    <a:cubicBezTo>
                      <a:pt x="5642" y="19040"/>
                      <a:pt x="6371" y="19324"/>
                      <a:pt x="7099" y="19324"/>
                    </a:cubicBezTo>
                    <a:cubicBezTo>
                      <a:pt x="7828" y="19324"/>
                      <a:pt x="8556" y="19040"/>
                      <a:pt x="9104" y="18473"/>
                    </a:cubicBezTo>
                    <a:cubicBezTo>
                      <a:pt x="9518" y="18053"/>
                      <a:pt x="9790" y="17518"/>
                      <a:pt x="9889" y="16939"/>
                    </a:cubicBezTo>
                    <a:cubicBezTo>
                      <a:pt x="10587" y="16709"/>
                      <a:pt x="11061" y="16060"/>
                      <a:pt x="11064" y="15323"/>
                    </a:cubicBezTo>
                    <a:lnTo>
                      <a:pt x="11064" y="14191"/>
                    </a:lnTo>
                    <a:cubicBezTo>
                      <a:pt x="11064" y="13149"/>
                      <a:pt x="11471" y="12108"/>
                      <a:pt x="12211" y="11262"/>
                    </a:cubicBezTo>
                    <a:cubicBezTo>
                      <a:pt x="14747" y="8366"/>
                      <a:pt x="14370" y="3943"/>
                      <a:pt x="11381" y="1518"/>
                    </a:cubicBezTo>
                    <a:cubicBezTo>
                      <a:pt x="10159" y="525"/>
                      <a:pt x="8647" y="0"/>
                      <a:pt x="70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455" name="Google Shape;1455;p42"/>
              <p:cNvSpPr/>
              <p:nvPr/>
            </p:nvSpPr>
            <p:spPr>
              <a:xfrm>
                <a:off x="5053900" y="2191325"/>
                <a:ext cx="56650" cy="28325"/>
              </a:xfrm>
              <a:custGeom>
                <a:rect b="b" l="l" r="r" t="t"/>
                <a:pathLst>
                  <a:path extrusionOk="0" h="1133" w="2266">
                    <a:moveTo>
                      <a:pt x="569" y="0"/>
                    </a:moveTo>
                    <a:cubicBezTo>
                      <a:pt x="255" y="0"/>
                      <a:pt x="1" y="254"/>
                      <a:pt x="1" y="568"/>
                    </a:cubicBezTo>
                    <a:cubicBezTo>
                      <a:pt x="1" y="879"/>
                      <a:pt x="255" y="1133"/>
                      <a:pt x="569" y="1133"/>
                    </a:cubicBezTo>
                    <a:lnTo>
                      <a:pt x="1701" y="1133"/>
                    </a:lnTo>
                    <a:cubicBezTo>
                      <a:pt x="2012" y="1133"/>
                      <a:pt x="2266" y="879"/>
                      <a:pt x="2266" y="568"/>
                    </a:cubicBezTo>
                    <a:cubicBezTo>
                      <a:pt x="2266" y="254"/>
                      <a:pt x="2012" y="0"/>
                      <a:pt x="17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456" name="Google Shape;1456;p42"/>
              <p:cNvSpPr/>
              <p:nvPr/>
            </p:nvSpPr>
            <p:spPr>
              <a:xfrm>
                <a:off x="5056850" y="2096550"/>
                <a:ext cx="50750" cy="48025"/>
              </a:xfrm>
              <a:custGeom>
                <a:rect b="b" l="l" r="r" t="t"/>
                <a:pathLst>
                  <a:path extrusionOk="0" h="1921" w="2030">
                    <a:moveTo>
                      <a:pt x="622" y="0"/>
                    </a:moveTo>
                    <a:cubicBezTo>
                      <a:pt x="476" y="0"/>
                      <a:pt x="331" y="56"/>
                      <a:pt x="221" y="168"/>
                    </a:cubicBezTo>
                    <a:cubicBezTo>
                      <a:pt x="4" y="385"/>
                      <a:pt x="1" y="739"/>
                      <a:pt x="215" y="962"/>
                    </a:cubicBezTo>
                    <a:lnTo>
                      <a:pt x="1015" y="1762"/>
                    </a:lnTo>
                    <a:cubicBezTo>
                      <a:pt x="1125" y="1868"/>
                      <a:pt x="1267" y="1921"/>
                      <a:pt x="1409" y="1921"/>
                    </a:cubicBezTo>
                    <a:cubicBezTo>
                      <a:pt x="1554" y="1921"/>
                      <a:pt x="1699" y="1865"/>
                      <a:pt x="1809" y="1753"/>
                    </a:cubicBezTo>
                    <a:cubicBezTo>
                      <a:pt x="2027" y="1536"/>
                      <a:pt x="2030" y="1183"/>
                      <a:pt x="1815" y="962"/>
                    </a:cubicBezTo>
                    <a:lnTo>
                      <a:pt x="1015" y="159"/>
                    </a:lnTo>
                    <a:cubicBezTo>
                      <a:pt x="905" y="53"/>
                      <a:pt x="763" y="0"/>
                      <a:pt x="6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457" name="Google Shape;1457;p42"/>
              <p:cNvSpPr/>
              <p:nvPr/>
            </p:nvSpPr>
            <p:spPr>
              <a:xfrm>
                <a:off x="5056400" y="2266400"/>
                <a:ext cx="51200" cy="48350"/>
              </a:xfrm>
              <a:custGeom>
                <a:rect b="b" l="l" r="r" t="t"/>
                <a:pathLst>
                  <a:path extrusionOk="0" h="1934" w="2048">
                    <a:moveTo>
                      <a:pt x="1427" y="0"/>
                    </a:moveTo>
                    <a:cubicBezTo>
                      <a:pt x="1285" y="0"/>
                      <a:pt x="1143" y="53"/>
                      <a:pt x="1033" y="159"/>
                    </a:cubicBezTo>
                    <a:lnTo>
                      <a:pt x="233" y="962"/>
                    </a:lnTo>
                    <a:cubicBezTo>
                      <a:pt x="4" y="1179"/>
                      <a:pt x="1" y="1545"/>
                      <a:pt x="227" y="1768"/>
                    </a:cubicBezTo>
                    <a:cubicBezTo>
                      <a:pt x="338" y="1879"/>
                      <a:pt x="482" y="1934"/>
                      <a:pt x="627" y="1934"/>
                    </a:cubicBezTo>
                    <a:cubicBezTo>
                      <a:pt x="774" y="1934"/>
                      <a:pt x="922" y="1876"/>
                      <a:pt x="1033" y="1762"/>
                    </a:cubicBezTo>
                    <a:lnTo>
                      <a:pt x="1833" y="962"/>
                    </a:lnTo>
                    <a:cubicBezTo>
                      <a:pt x="2048" y="738"/>
                      <a:pt x="2045" y="385"/>
                      <a:pt x="1827" y="168"/>
                    </a:cubicBezTo>
                    <a:cubicBezTo>
                      <a:pt x="1717" y="56"/>
                      <a:pt x="1572" y="0"/>
                      <a:pt x="14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458" name="Google Shape;1458;p42"/>
              <p:cNvSpPr/>
              <p:nvPr/>
            </p:nvSpPr>
            <p:spPr>
              <a:xfrm>
                <a:off x="5480400" y="2191325"/>
                <a:ext cx="56650" cy="28325"/>
              </a:xfrm>
              <a:custGeom>
                <a:rect b="b" l="l" r="r" t="t"/>
                <a:pathLst>
                  <a:path extrusionOk="0" h="1133" w="2266">
                    <a:moveTo>
                      <a:pt x="568" y="0"/>
                    </a:moveTo>
                    <a:cubicBezTo>
                      <a:pt x="254" y="0"/>
                      <a:pt x="1" y="254"/>
                      <a:pt x="1" y="568"/>
                    </a:cubicBezTo>
                    <a:cubicBezTo>
                      <a:pt x="1" y="879"/>
                      <a:pt x="254" y="1133"/>
                      <a:pt x="568" y="1133"/>
                    </a:cubicBezTo>
                    <a:lnTo>
                      <a:pt x="1701" y="1133"/>
                    </a:lnTo>
                    <a:cubicBezTo>
                      <a:pt x="2012" y="1133"/>
                      <a:pt x="2265" y="879"/>
                      <a:pt x="2265" y="568"/>
                    </a:cubicBezTo>
                    <a:cubicBezTo>
                      <a:pt x="2265" y="254"/>
                      <a:pt x="2012" y="0"/>
                      <a:pt x="17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459" name="Google Shape;1459;p42"/>
              <p:cNvSpPr/>
              <p:nvPr/>
            </p:nvSpPr>
            <p:spPr>
              <a:xfrm>
                <a:off x="5479800" y="2096550"/>
                <a:ext cx="54300" cy="48225"/>
              </a:xfrm>
              <a:custGeom>
                <a:rect b="b" l="l" r="r" t="t"/>
                <a:pathLst>
                  <a:path extrusionOk="0" h="1929" w="2172">
                    <a:moveTo>
                      <a:pt x="1550" y="0"/>
                    </a:moveTo>
                    <a:cubicBezTo>
                      <a:pt x="1409" y="0"/>
                      <a:pt x="1267" y="53"/>
                      <a:pt x="1157" y="159"/>
                    </a:cubicBezTo>
                    <a:lnTo>
                      <a:pt x="357" y="962"/>
                    </a:lnTo>
                    <a:cubicBezTo>
                      <a:pt x="1" y="1318"/>
                      <a:pt x="251" y="1928"/>
                      <a:pt x="756" y="1928"/>
                    </a:cubicBezTo>
                    <a:cubicBezTo>
                      <a:pt x="907" y="1928"/>
                      <a:pt x="1051" y="1868"/>
                      <a:pt x="1157" y="1762"/>
                    </a:cubicBezTo>
                    <a:lnTo>
                      <a:pt x="1957" y="959"/>
                    </a:lnTo>
                    <a:cubicBezTo>
                      <a:pt x="2172" y="739"/>
                      <a:pt x="2169" y="385"/>
                      <a:pt x="1951" y="168"/>
                    </a:cubicBezTo>
                    <a:cubicBezTo>
                      <a:pt x="1841" y="56"/>
                      <a:pt x="1696" y="0"/>
                      <a:pt x="15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460" name="Google Shape;1460;p42"/>
              <p:cNvSpPr/>
              <p:nvPr/>
            </p:nvSpPr>
            <p:spPr>
              <a:xfrm>
                <a:off x="5483350" y="2266400"/>
                <a:ext cx="54300" cy="48225"/>
              </a:xfrm>
              <a:custGeom>
                <a:rect b="b" l="l" r="r" t="t"/>
                <a:pathLst>
                  <a:path extrusionOk="0" h="1929" w="2172">
                    <a:moveTo>
                      <a:pt x="622" y="0"/>
                    </a:moveTo>
                    <a:cubicBezTo>
                      <a:pt x="476" y="0"/>
                      <a:pt x="331" y="56"/>
                      <a:pt x="221" y="168"/>
                    </a:cubicBezTo>
                    <a:cubicBezTo>
                      <a:pt x="4" y="385"/>
                      <a:pt x="1" y="738"/>
                      <a:pt x="215" y="962"/>
                    </a:cubicBezTo>
                    <a:lnTo>
                      <a:pt x="1015" y="1762"/>
                    </a:lnTo>
                    <a:cubicBezTo>
                      <a:pt x="1121" y="1868"/>
                      <a:pt x="1266" y="1928"/>
                      <a:pt x="1417" y="1928"/>
                    </a:cubicBezTo>
                    <a:cubicBezTo>
                      <a:pt x="1921" y="1928"/>
                      <a:pt x="2172" y="1318"/>
                      <a:pt x="1815" y="962"/>
                    </a:cubicBezTo>
                    <a:lnTo>
                      <a:pt x="1015" y="159"/>
                    </a:lnTo>
                    <a:cubicBezTo>
                      <a:pt x="905" y="53"/>
                      <a:pt x="763" y="0"/>
                      <a:pt x="6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grpSp>
        <p:nvGrpSpPr>
          <p:cNvPr id="1461" name="Google Shape;1461;p42"/>
          <p:cNvGrpSpPr/>
          <p:nvPr/>
        </p:nvGrpSpPr>
        <p:grpSpPr>
          <a:xfrm>
            <a:off x="5238799" y="940577"/>
            <a:ext cx="3063453" cy="1111579"/>
            <a:chOff x="5238799" y="940577"/>
            <a:chExt cx="3063453" cy="1111579"/>
          </a:xfrm>
        </p:grpSpPr>
        <p:sp>
          <p:nvSpPr>
            <p:cNvPr id="1462" name="Google Shape;1462;p42"/>
            <p:cNvSpPr/>
            <p:nvPr/>
          </p:nvSpPr>
          <p:spPr>
            <a:xfrm flipH="1">
              <a:off x="5238799" y="1193605"/>
              <a:ext cx="2839810" cy="829839"/>
            </a:xfrm>
            <a:custGeom>
              <a:rect b="b" l="l" r="r" t="t"/>
              <a:pathLst>
                <a:path extrusionOk="0" h="25969" w="61249">
                  <a:moveTo>
                    <a:pt x="3990" y="0"/>
                  </a:moveTo>
                  <a:lnTo>
                    <a:pt x="0" y="25969"/>
                  </a:lnTo>
                  <a:lnTo>
                    <a:pt x="57258" y="25969"/>
                  </a:lnTo>
                  <a:lnTo>
                    <a:pt x="61248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3" name="Google Shape;1463;p42"/>
            <p:cNvSpPr/>
            <p:nvPr/>
          </p:nvSpPr>
          <p:spPr>
            <a:xfrm flipH="1">
              <a:off x="7627235" y="940577"/>
              <a:ext cx="675017" cy="675017"/>
            </a:xfrm>
            <a:custGeom>
              <a:rect b="b" l="l" r="r" t="t"/>
              <a:pathLst>
                <a:path extrusionOk="0" h="21124" w="21124">
                  <a:moveTo>
                    <a:pt x="10546" y="1"/>
                  </a:moveTo>
                  <a:cubicBezTo>
                    <a:pt x="4719" y="1"/>
                    <a:pt x="0" y="4719"/>
                    <a:pt x="0" y="10578"/>
                  </a:cubicBezTo>
                  <a:cubicBezTo>
                    <a:pt x="0" y="16405"/>
                    <a:pt x="4719" y="21124"/>
                    <a:pt x="10546" y="21124"/>
                  </a:cubicBezTo>
                  <a:cubicBezTo>
                    <a:pt x="16405" y="21124"/>
                    <a:pt x="21124" y="16405"/>
                    <a:pt x="21124" y="10578"/>
                  </a:cubicBezTo>
                  <a:cubicBezTo>
                    <a:pt x="21124" y="4719"/>
                    <a:pt x="16405" y="1"/>
                    <a:pt x="10546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464" name="Google Shape;1464;p42"/>
            <p:cNvGrpSpPr/>
            <p:nvPr/>
          </p:nvGrpSpPr>
          <p:grpSpPr>
            <a:xfrm>
              <a:off x="5612138" y="1167008"/>
              <a:ext cx="1940723" cy="885148"/>
              <a:chOff x="5612138" y="1167008"/>
              <a:chExt cx="1940723" cy="885148"/>
            </a:xfrm>
          </p:grpSpPr>
          <p:sp>
            <p:nvSpPr>
              <p:cNvPr id="1465" name="Google Shape;1465;p42"/>
              <p:cNvSpPr txBox="1"/>
              <p:nvPr/>
            </p:nvSpPr>
            <p:spPr>
              <a:xfrm>
                <a:off x="5612160" y="1167008"/>
                <a:ext cx="1940700" cy="34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800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Venus</a:t>
                </a:r>
                <a:endParaRPr b="1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466" name="Google Shape;1466;p42"/>
              <p:cNvSpPr txBox="1"/>
              <p:nvPr/>
            </p:nvSpPr>
            <p:spPr>
              <a:xfrm>
                <a:off x="5612138" y="1445857"/>
                <a:ext cx="1940700" cy="60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Venus is the second planet from the Sun</a:t>
                </a:r>
                <a:endParaRPr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1467" name="Google Shape;1467;p42"/>
            <p:cNvSpPr/>
            <p:nvPr/>
          </p:nvSpPr>
          <p:spPr>
            <a:xfrm flipH="1" rot="4634041">
              <a:off x="5118305" y="1585609"/>
              <a:ext cx="636740" cy="57433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468" name="Google Shape;1468;p42"/>
            <p:cNvGrpSpPr/>
            <p:nvPr/>
          </p:nvGrpSpPr>
          <p:grpSpPr>
            <a:xfrm>
              <a:off x="7796986" y="1185104"/>
              <a:ext cx="335504" cy="185953"/>
              <a:chOff x="896050" y="2725450"/>
              <a:chExt cx="476500" cy="264100"/>
            </a:xfrm>
          </p:grpSpPr>
          <p:sp>
            <p:nvSpPr>
              <p:cNvPr id="1469" name="Google Shape;1469;p42"/>
              <p:cNvSpPr/>
              <p:nvPr/>
            </p:nvSpPr>
            <p:spPr>
              <a:xfrm>
                <a:off x="896050" y="2725450"/>
                <a:ext cx="476500" cy="264100"/>
              </a:xfrm>
              <a:custGeom>
                <a:rect b="b" l="l" r="r" t="t"/>
                <a:pathLst>
                  <a:path extrusionOk="0" h="10564" w="19060">
                    <a:moveTo>
                      <a:pt x="17927" y="1133"/>
                    </a:moveTo>
                    <a:lnTo>
                      <a:pt x="17927" y="9431"/>
                    </a:lnTo>
                    <a:lnTo>
                      <a:pt x="1133" y="9431"/>
                    </a:lnTo>
                    <a:lnTo>
                      <a:pt x="1133" y="1133"/>
                    </a:lnTo>
                    <a:close/>
                    <a:moveTo>
                      <a:pt x="565" y="1"/>
                    </a:moveTo>
                    <a:cubicBezTo>
                      <a:pt x="254" y="1"/>
                      <a:pt x="1" y="255"/>
                      <a:pt x="1" y="569"/>
                    </a:cubicBezTo>
                    <a:lnTo>
                      <a:pt x="1" y="9995"/>
                    </a:lnTo>
                    <a:cubicBezTo>
                      <a:pt x="1" y="10309"/>
                      <a:pt x="254" y="10563"/>
                      <a:pt x="565" y="10563"/>
                    </a:cubicBezTo>
                    <a:lnTo>
                      <a:pt x="18495" y="10563"/>
                    </a:lnTo>
                    <a:cubicBezTo>
                      <a:pt x="18806" y="10563"/>
                      <a:pt x="19060" y="10309"/>
                      <a:pt x="19060" y="9995"/>
                    </a:cubicBezTo>
                    <a:lnTo>
                      <a:pt x="19060" y="569"/>
                    </a:lnTo>
                    <a:cubicBezTo>
                      <a:pt x="19060" y="255"/>
                      <a:pt x="18806" y="1"/>
                      <a:pt x="184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470" name="Google Shape;1470;p42"/>
              <p:cNvSpPr/>
              <p:nvPr/>
            </p:nvSpPr>
            <p:spPr>
              <a:xfrm>
                <a:off x="951625" y="2774675"/>
                <a:ext cx="365450" cy="165650"/>
              </a:xfrm>
              <a:custGeom>
                <a:rect b="b" l="l" r="r" t="t"/>
                <a:pathLst>
                  <a:path extrusionOk="0" h="6626" w="14618">
                    <a:moveTo>
                      <a:pt x="12063" y="1133"/>
                    </a:moveTo>
                    <a:cubicBezTo>
                      <a:pt x="12259" y="1818"/>
                      <a:pt x="12797" y="2356"/>
                      <a:pt x="13485" y="2552"/>
                    </a:cubicBezTo>
                    <a:lnTo>
                      <a:pt x="13485" y="4074"/>
                    </a:lnTo>
                    <a:cubicBezTo>
                      <a:pt x="12797" y="4273"/>
                      <a:pt x="12259" y="4808"/>
                      <a:pt x="12063" y="5496"/>
                    </a:cubicBezTo>
                    <a:lnTo>
                      <a:pt x="2552" y="5496"/>
                    </a:lnTo>
                    <a:cubicBezTo>
                      <a:pt x="2355" y="4808"/>
                      <a:pt x="1818" y="4270"/>
                      <a:pt x="1129" y="4074"/>
                    </a:cubicBezTo>
                    <a:lnTo>
                      <a:pt x="1129" y="2552"/>
                    </a:lnTo>
                    <a:cubicBezTo>
                      <a:pt x="1818" y="2356"/>
                      <a:pt x="2355" y="1818"/>
                      <a:pt x="2552" y="1133"/>
                    </a:cubicBezTo>
                    <a:close/>
                    <a:moveTo>
                      <a:pt x="2065" y="1"/>
                    </a:moveTo>
                    <a:cubicBezTo>
                      <a:pt x="1751" y="1"/>
                      <a:pt x="1498" y="254"/>
                      <a:pt x="1498" y="568"/>
                    </a:cubicBezTo>
                    <a:cubicBezTo>
                      <a:pt x="1498" y="1082"/>
                      <a:pt x="1081" y="1501"/>
                      <a:pt x="565" y="1501"/>
                    </a:cubicBezTo>
                    <a:cubicBezTo>
                      <a:pt x="251" y="1501"/>
                      <a:pt x="0" y="1755"/>
                      <a:pt x="0" y="2069"/>
                    </a:cubicBezTo>
                    <a:lnTo>
                      <a:pt x="0" y="4560"/>
                    </a:lnTo>
                    <a:cubicBezTo>
                      <a:pt x="0" y="4871"/>
                      <a:pt x="251" y="5125"/>
                      <a:pt x="565" y="5125"/>
                    </a:cubicBezTo>
                    <a:cubicBezTo>
                      <a:pt x="1081" y="5125"/>
                      <a:pt x="1498" y="5544"/>
                      <a:pt x="1498" y="6061"/>
                    </a:cubicBezTo>
                    <a:cubicBezTo>
                      <a:pt x="1498" y="6372"/>
                      <a:pt x="1751" y="6625"/>
                      <a:pt x="2065" y="6625"/>
                    </a:cubicBezTo>
                    <a:lnTo>
                      <a:pt x="12549" y="6625"/>
                    </a:lnTo>
                    <a:cubicBezTo>
                      <a:pt x="12863" y="6625"/>
                      <a:pt x="13117" y="6372"/>
                      <a:pt x="13117" y="6061"/>
                    </a:cubicBezTo>
                    <a:cubicBezTo>
                      <a:pt x="13117" y="5544"/>
                      <a:pt x="13533" y="5125"/>
                      <a:pt x="14050" y="5125"/>
                    </a:cubicBezTo>
                    <a:cubicBezTo>
                      <a:pt x="14364" y="5125"/>
                      <a:pt x="14617" y="4871"/>
                      <a:pt x="14617" y="4560"/>
                    </a:cubicBezTo>
                    <a:lnTo>
                      <a:pt x="14617" y="2069"/>
                    </a:lnTo>
                    <a:cubicBezTo>
                      <a:pt x="14617" y="1755"/>
                      <a:pt x="14364" y="1501"/>
                      <a:pt x="14050" y="1501"/>
                    </a:cubicBezTo>
                    <a:cubicBezTo>
                      <a:pt x="13533" y="1501"/>
                      <a:pt x="13117" y="1082"/>
                      <a:pt x="13117" y="568"/>
                    </a:cubicBezTo>
                    <a:cubicBezTo>
                      <a:pt x="13117" y="254"/>
                      <a:pt x="12863" y="1"/>
                      <a:pt x="125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471" name="Google Shape;1471;p42"/>
              <p:cNvSpPr/>
              <p:nvPr/>
            </p:nvSpPr>
            <p:spPr>
              <a:xfrm>
                <a:off x="1088625" y="2815075"/>
                <a:ext cx="88200" cy="84850"/>
              </a:xfrm>
              <a:custGeom>
                <a:rect b="b" l="l" r="r" t="t"/>
                <a:pathLst>
                  <a:path extrusionOk="0" h="3394" w="3528">
                    <a:moveTo>
                      <a:pt x="1826" y="1132"/>
                    </a:moveTo>
                    <a:cubicBezTo>
                      <a:pt x="2115" y="1132"/>
                      <a:pt x="2393" y="1358"/>
                      <a:pt x="2395" y="1697"/>
                    </a:cubicBezTo>
                    <a:cubicBezTo>
                      <a:pt x="2395" y="2011"/>
                      <a:pt x="2141" y="2265"/>
                      <a:pt x="1827" y="2265"/>
                    </a:cubicBezTo>
                    <a:lnTo>
                      <a:pt x="1827" y="2262"/>
                    </a:lnTo>
                    <a:cubicBezTo>
                      <a:pt x="1326" y="2259"/>
                      <a:pt x="1075" y="1652"/>
                      <a:pt x="1432" y="1298"/>
                    </a:cubicBezTo>
                    <a:cubicBezTo>
                      <a:pt x="1547" y="1183"/>
                      <a:pt x="1688" y="1132"/>
                      <a:pt x="1826" y="1132"/>
                    </a:cubicBezTo>
                    <a:close/>
                    <a:moveTo>
                      <a:pt x="1827" y="0"/>
                    </a:moveTo>
                    <a:cubicBezTo>
                      <a:pt x="1142" y="0"/>
                      <a:pt x="523" y="414"/>
                      <a:pt x="260" y="1048"/>
                    </a:cubicBezTo>
                    <a:cubicBezTo>
                      <a:pt x="0" y="1682"/>
                      <a:pt x="145" y="2413"/>
                      <a:pt x="632" y="2899"/>
                    </a:cubicBezTo>
                    <a:cubicBezTo>
                      <a:pt x="954" y="3222"/>
                      <a:pt x="1388" y="3393"/>
                      <a:pt x="1829" y="3393"/>
                    </a:cubicBezTo>
                    <a:cubicBezTo>
                      <a:pt x="2048" y="3393"/>
                      <a:pt x="2269" y="3351"/>
                      <a:pt x="2479" y="3264"/>
                    </a:cubicBezTo>
                    <a:cubicBezTo>
                      <a:pt x="3114" y="3001"/>
                      <a:pt x="3524" y="2382"/>
                      <a:pt x="3527" y="1697"/>
                    </a:cubicBezTo>
                    <a:cubicBezTo>
                      <a:pt x="3524" y="761"/>
                      <a:pt x="2763" y="0"/>
                      <a:pt x="18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grpSp>
        <p:nvGrpSpPr>
          <p:cNvPr id="1472" name="Google Shape;1472;p42"/>
          <p:cNvGrpSpPr/>
          <p:nvPr/>
        </p:nvGrpSpPr>
        <p:grpSpPr>
          <a:xfrm>
            <a:off x="5422920" y="2281655"/>
            <a:ext cx="3064546" cy="1110514"/>
            <a:chOff x="5422920" y="2281655"/>
            <a:chExt cx="3064546" cy="1110514"/>
          </a:xfrm>
        </p:grpSpPr>
        <p:sp>
          <p:nvSpPr>
            <p:cNvPr id="1473" name="Google Shape;1473;p42"/>
            <p:cNvSpPr/>
            <p:nvPr/>
          </p:nvSpPr>
          <p:spPr>
            <a:xfrm flipH="1">
              <a:off x="5422920" y="2534643"/>
              <a:ext cx="2839857" cy="829871"/>
            </a:xfrm>
            <a:custGeom>
              <a:rect b="b" l="l" r="r" t="t"/>
              <a:pathLst>
                <a:path extrusionOk="0" h="25970" w="61217">
                  <a:moveTo>
                    <a:pt x="3959" y="1"/>
                  </a:moveTo>
                  <a:lnTo>
                    <a:pt x="0" y="25969"/>
                  </a:lnTo>
                  <a:lnTo>
                    <a:pt x="57226" y="25969"/>
                  </a:lnTo>
                  <a:lnTo>
                    <a:pt x="61217" y="1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4" name="Google Shape;1474;p42"/>
            <p:cNvSpPr/>
            <p:nvPr/>
          </p:nvSpPr>
          <p:spPr>
            <a:xfrm flipH="1">
              <a:off x="7812417" y="2281655"/>
              <a:ext cx="675049" cy="675017"/>
            </a:xfrm>
            <a:custGeom>
              <a:rect b="b" l="l" r="r" t="t"/>
              <a:pathLst>
                <a:path extrusionOk="0" h="21124" w="21125">
                  <a:moveTo>
                    <a:pt x="10578" y="0"/>
                  </a:moveTo>
                  <a:cubicBezTo>
                    <a:pt x="4720" y="0"/>
                    <a:pt x="1" y="4719"/>
                    <a:pt x="1" y="10578"/>
                  </a:cubicBezTo>
                  <a:cubicBezTo>
                    <a:pt x="1" y="16405"/>
                    <a:pt x="4720" y="21123"/>
                    <a:pt x="10578" y="21123"/>
                  </a:cubicBezTo>
                  <a:cubicBezTo>
                    <a:pt x="16405" y="21123"/>
                    <a:pt x="21124" y="16405"/>
                    <a:pt x="21124" y="10578"/>
                  </a:cubicBezTo>
                  <a:cubicBezTo>
                    <a:pt x="21124" y="4719"/>
                    <a:pt x="16405" y="0"/>
                    <a:pt x="10578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475" name="Google Shape;1475;p42"/>
            <p:cNvGrpSpPr/>
            <p:nvPr/>
          </p:nvGrpSpPr>
          <p:grpSpPr>
            <a:xfrm>
              <a:off x="5796288" y="2507021"/>
              <a:ext cx="1940723" cy="885148"/>
              <a:chOff x="5796288" y="2507021"/>
              <a:chExt cx="1940723" cy="885148"/>
            </a:xfrm>
          </p:grpSpPr>
          <p:sp>
            <p:nvSpPr>
              <p:cNvPr id="1476" name="Google Shape;1476;p42"/>
              <p:cNvSpPr txBox="1"/>
              <p:nvPr/>
            </p:nvSpPr>
            <p:spPr>
              <a:xfrm>
                <a:off x="5796310" y="2507021"/>
                <a:ext cx="1940700" cy="34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b="1" lang="en" sz="1800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Mars</a:t>
                </a:r>
                <a:endParaRPr b="1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477" name="Google Shape;1477;p42"/>
              <p:cNvSpPr txBox="1"/>
              <p:nvPr/>
            </p:nvSpPr>
            <p:spPr>
              <a:xfrm>
                <a:off x="5796288" y="2785869"/>
                <a:ext cx="1940700" cy="60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Despite being red, Mars is actually a cold place</a:t>
                </a:r>
                <a:endParaRPr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1478" name="Google Shape;1478;p42"/>
            <p:cNvSpPr/>
            <p:nvPr/>
          </p:nvSpPr>
          <p:spPr>
            <a:xfrm flipH="1" rot="4634041">
              <a:off x="5301230" y="2920884"/>
              <a:ext cx="636740" cy="57433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9" name="Google Shape;1479;p42"/>
            <p:cNvSpPr/>
            <p:nvPr/>
          </p:nvSpPr>
          <p:spPr>
            <a:xfrm>
              <a:off x="7975801" y="2434617"/>
              <a:ext cx="348301" cy="341418"/>
            </a:xfrm>
            <a:custGeom>
              <a:rect b="b" l="l" r="r" t="t"/>
              <a:pathLst>
                <a:path extrusionOk="0" h="19396" w="19787">
                  <a:moveTo>
                    <a:pt x="16583" y="1203"/>
                  </a:moveTo>
                  <a:cubicBezTo>
                    <a:pt x="17017" y="1203"/>
                    <a:pt x="17451" y="1370"/>
                    <a:pt x="17782" y="1702"/>
                  </a:cubicBezTo>
                  <a:cubicBezTo>
                    <a:pt x="18446" y="2363"/>
                    <a:pt x="18446" y="3438"/>
                    <a:pt x="17782" y="4102"/>
                  </a:cubicBezTo>
                  <a:lnTo>
                    <a:pt x="16565" y="5319"/>
                  </a:lnTo>
                  <a:lnTo>
                    <a:pt x="14165" y="2918"/>
                  </a:lnTo>
                  <a:lnTo>
                    <a:pt x="15382" y="1702"/>
                  </a:lnTo>
                  <a:cubicBezTo>
                    <a:pt x="15714" y="1370"/>
                    <a:pt x="16149" y="1203"/>
                    <a:pt x="16583" y="1203"/>
                  </a:cubicBezTo>
                  <a:close/>
                  <a:moveTo>
                    <a:pt x="13362" y="3719"/>
                  </a:moveTo>
                  <a:lnTo>
                    <a:pt x="14162" y="4519"/>
                  </a:lnTo>
                  <a:lnTo>
                    <a:pt x="4587" y="14096"/>
                  </a:lnTo>
                  <a:cubicBezTo>
                    <a:pt x="4255" y="13861"/>
                    <a:pt x="3884" y="13692"/>
                    <a:pt x="3488" y="13595"/>
                  </a:cubicBezTo>
                  <a:lnTo>
                    <a:pt x="13310" y="3770"/>
                  </a:lnTo>
                  <a:lnTo>
                    <a:pt x="13362" y="3719"/>
                  </a:lnTo>
                  <a:close/>
                  <a:moveTo>
                    <a:pt x="14965" y="5322"/>
                  </a:moveTo>
                  <a:lnTo>
                    <a:pt x="15765" y="6122"/>
                  </a:lnTo>
                  <a:lnTo>
                    <a:pt x="15714" y="6173"/>
                  </a:lnTo>
                  <a:lnTo>
                    <a:pt x="5888" y="15996"/>
                  </a:lnTo>
                  <a:cubicBezTo>
                    <a:pt x="5792" y="15600"/>
                    <a:pt x="5623" y="15229"/>
                    <a:pt x="5387" y="14897"/>
                  </a:cubicBezTo>
                  <a:lnTo>
                    <a:pt x="14965" y="5322"/>
                  </a:lnTo>
                  <a:close/>
                  <a:moveTo>
                    <a:pt x="2704" y="14631"/>
                  </a:moveTo>
                  <a:cubicBezTo>
                    <a:pt x="3925" y="14631"/>
                    <a:pt x="4911" y="15655"/>
                    <a:pt x="4850" y="16889"/>
                  </a:cubicBezTo>
                  <a:lnTo>
                    <a:pt x="3736" y="17249"/>
                  </a:lnTo>
                  <a:cubicBezTo>
                    <a:pt x="3449" y="16572"/>
                    <a:pt x="2911" y="16035"/>
                    <a:pt x="2235" y="15748"/>
                  </a:cubicBezTo>
                  <a:lnTo>
                    <a:pt x="2594" y="14634"/>
                  </a:lnTo>
                  <a:cubicBezTo>
                    <a:pt x="2631" y="14632"/>
                    <a:pt x="2667" y="14631"/>
                    <a:pt x="2704" y="14631"/>
                  </a:cubicBezTo>
                  <a:close/>
                  <a:moveTo>
                    <a:pt x="1888" y="16835"/>
                  </a:moveTo>
                  <a:cubicBezTo>
                    <a:pt x="2217" y="17001"/>
                    <a:pt x="2483" y="17267"/>
                    <a:pt x="2649" y="17596"/>
                  </a:cubicBezTo>
                  <a:lnTo>
                    <a:pt x="1528" y="17955"/>
                  </a:lnTo>
                  <a:lnTo>
                    <a:pt x="1888" y="16835"/>
                  </a:lnTo>
                  <a:close/>
                  <a:moveTo>
                    <a:pt x="16654" y="1"/>
                  </a:moveTo>
                  <a:cubicBezTo>
                    <a:pt x="15897" y="1"/>
                    <a:pt x="15141" y="302"/>
                    <a:pt x="14581" y="901"/>
                  </a:cubicBezTo>
                  <a:lnTo>
                    <a:pt x="11710" y="3770"/>
                  </a:lnTo>
                  <a:lnTo>
                    <a:pt x="1882" y="13601"/>
                  </a:lnTo>
                  <a:cubicBezTo>
                    <a:pt x="1861" y="13619"/>
                    <a:pt x="1842" y="13641"/>
                    <a:pt x="1827" y="13662"/>
                  </a:cubicBezTo>
                  <a:lnTo>
                    <a:pt x="1809" y="13677"/>
                  </a:lnTo>
                  <a:lnTo>
                    <a:pt x="1788" y="13695"/>
                  </a:lnTo>
                  <a:cubicBezTo>
                    <a:pt x="1782" y="13701"/>
                    <a:pt x="1773" y="13707"/>
                    <a:pt x="1767" y="13716"/>
                  </a:cubicBezTo>
                  <a:cubicBezTo>
                    <a:pt x="1761" y="13722"/>
                    <a:pt x="1755" y="13725"/>
                    <a:pt x="1752" y="13731"/>
                  </a:cubicBezTo>
                  <a:cubicBezTo>
                    <a:pt x="1746" y="13737"/>
                    <a:pt x="1737" y="13746"/>
                    <a:pt x="1728" y="13755"/>
                  </a:cubicBezTo>
                  <a:lnTo>
                    <a:pt x="1716" y="13773"/>
                  </a:lnTo>
                  <a:cubicBezTo>
                    <a:pt x="1710" y="13782"/>
                    <a:pt x="1704" y="13789"/>
                    <a:pt x="1698" y="13801"/>
                  </a:cubicBezTo>
                  <a:cubicBezTo>
                    <a:pt x="1688" y="13810"/>
                    <a:pt x="1688" y="13813"/>
                    <a:pt x="1685" y="13819"/>
                  </a:cubicBezTo>
                  <a:cubicBezTo>
                    <a:pt x="1679" y="13825"/>
                    <a:pt x="1673" y="13837"/>
                    <a:pt x="1667" y="13846"/>
                  </a:cubicBezTo>
                  <a:cubicBezTo>
                    <a:pt x="1661" y="13855"/>
                    <a:pt x="1658" y="13861"/>
                    <a:pt x="1655" y="13870"/>
                  </a:cubicBezTo>
                  <a:cubicBezTo>
                    <a:pt x="1652" y="13879"/>
                    <a:pt x="1646" y="13885"/>
                    <a:pt x="1643" y="13894"/>
                  </a:cubicBezTo>
                  <a:cubicBezTo>
                    <a:pt x="1640" y="13903"/>
                    <a:pt x="1634" y="13918"/>
                    <a:pt x="1631" y="13933"/>
                  </a:cubicBezTo>
                  <a:cubicBezTo>
                    <a:pt x="1631" y="13936"/>
                    <a:pt x="1625" y="13939"/>
                    <a:pt x="1625" y="13943"/>
                  </a:cubicBezTo>
                  <a:lnTo>
                    <a:pt x="1625" y="13949"/>
                  </a:lnTo>
                  <a:cubicBezTo>
                    <a:pt x="1625" y="13949"/>
                    <a:pt x="1625" y="13952"/>
                    <a:pt x="1625" y="13952"/>
                  </a:cubicBezTo>
                  <a:lnTo>
                    <a:pt x="118" y="18656"/>
                  </a:lnTo>
                  <a:cubicBezTo>
                    <a:pt x="1" y="19021"/>
                    <a:pt x="272" y="19393"/>
                    <a:pt x="656" y="19396"/>
                  </a:cubicBezTo>
                  <a:cubicBezTo>
                    <a:pt x="713" y="19396"/>
                    <a:pt x="771" y="19387"/>
                    <a:pt x="828" y="19368"/>
                  </a:cubicBezTo>
                  <a:lnTo>
                    <a:pt x="5538" y="17859"/>
                  </a:lnTo>
                  <a:lnTo>
                    <a:pt x="5547" y="17856"/>
                  </a:lnTo>
                  <a:cubicBezTo>
                    <a:pt x="5559" y="17853"/>
                    <a:pt x="5571" y="17847"/>
                    <a:pt x="5584" y="17844"/>
                  </a:cubicBezTo>
                  <a:lnTo>
                    <a:pt x="5599" y="17838"/>
                  </a:lnTo>
                  <a:cubicBezTo>
                    <a:pt x="5611" y="17832"/>
                    <a:pt x="5623" y="17826"/>
                    <a:pt x="5635" y="17819"/>
                  </a:cubicBezTo>
                  <a:cubicBezTo>
                    <a:pt x="5650" y="17810"/>
                    <a:pt x="5653" y="17810"/>
                    <a:pt x="5659" y="17804"/>
                  </a:cubicBezTo>
                  <a:cubicBezTo>
                    <a:pt x="5668" y="17798"/>
                    <a:pt x="5680" y="17792"/>
                    <a:pt x="5689" y="17786"/>
                  </a:cubicBezTo>
                  <a:cubicBezTo>
                    <a:pt x="5698" y="17780"/>
                    <a:pt x="5701" y="17777"/>
                    <a:pt x="5710" y="17771"/>
                  </a:cubicBezTo>
                  <a:lnTo>
                    <a:pt x="5728" y="17756"/>
                  </a:lnTo>
                  <a:lnTo>
                    <a:pt x="5750" y="17738"/>
                  </a:lnTo>
                  <a:cubicBezTo>
                    <a:pt x="5756" y="17732"/>
                    <a:pt x="5762" y="17726"/>
                    <a:pt x="5768" y="17720"/>
                  </a:cubicBezTo>
                  <a:cubicBezTo>
                    <a:pt x="5774" y="17714"/>
                    <a:pt x="5780" y="17708"/>
                    <a:pt x="5783" y="17702"/>
                  </a:cubicBezTo>
                  <a:lnTo>
                    <a:pt x="5798" y="17687"/>
                  </a:lnTo>
                  <a:cubicBezTo>
                    <a:pt x="5810" y="17678"/>
                    <a:pt x="5819" y="17669"/>
                    <a:pt x="5828" y="17659"/>
                  </a:cubicBezTo>
                  <a:lnTo>
                    <a:pt x="15714" y="7777"/>
                  </a:lnTo>
                  <a:lnTo>
                    <a:pt x="18582" y="4902"/>
                  </a:lnTo>
                  <a:cubicBezTo>
                    <a:pt x="19754" y="3809"/>
                    <a:pt x="19787" y="1961"/>
                    <a:pt x="18655" y="829"/>
                  </a:cubicBezTo>
                  <a:cubicBezTo>
                    <a:pt x="18102" y="276"/>
                    <a:pt x="17378" y="1"/>
                    <a:pt x="16654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480" name="Google Shape;1480;p42"/>
          <p:cNvGrpSpPr/>
          <p:nvPr/>
        </p:nvGrpSpPr>
        <p:grpSpPr>
          <a:xfrm>
            <a:off x="5622297" y="3595058"/>
            <a:ext cx="3064508" cy="1109379"/>
            <a:chOff x="5622297" y="3595058"/>
            <a:chExt cx="3064508" cy="1109379"/>
          </a:xfrm>
        </p:grpSpPr>
        <p:sp>
          <p:nvSpPr>
            <p:cNvPr id="1481" name="Google Shape;1481;p42"/>
            <p:cNvSpPr/>
            <p:nvPr/>
          </p:nvSpPr>
          <p:spPr>
            <a:xfrm flipH="1">
              <a:off x="5622297" y="3847030"/>
              <a:ext cx="2839857" cy="830894"/>
            </a:xfrm>
            <a:custGeom>
              <a:rect b="b" l="l" r="r" t="t"/>
              <a:pathLst>
                <a:path extrusionOk="0" h="26002" w="61217">
                  <a:moveTo>
                    <a:pt x="3959" y="1"/>
                  </a:moveTo>
                  <a:lnTo>
                    <a:pt x="1" y="26001"/>
                  </a:lnTo>
                  <a:lnTo>
                    <a:pt x="57258" y="26001"/>
                  </a:lnTo>
                  <a:lnTo>
                    <a:pt x="61217" y="1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2" name="Google Shape;1482;p42"/>
            <p:cNvSpPr/>
            <p:nvPr/>
          </p:nvSpPr>
          <p:spPr>
            <a:xfrm flipH="1">
              <a:off x="8011787" y="3595058"/>
              <a:ext cx="675017" cy="675017"/>
            </a:xfrm>
            <a:custGeom>
              <a:rect b="b" l="l" r="r" t="t"/>
              <a:pathLst>
                <a:path extrusionOk="0" h="21124" w="21124">
                  <a:moveTo>
                    <a:pt x="10578" y="0"/>
                  </a:moveTo>
                  <a:cubicBezTo>
                    <a:pt x="4750" y="0"/>
                    <a:pt x="0" y="4719"/>
                    <a:pt x="0" y="10546"/>
                  </a:cubicBezTo>
                  <a:cubicBezTo>
                    <a:pt x="0" y="16405"/>
                    <a:pt x="4750" y="21123"/>
                    <a:pt x="10578" y="21123"/>
                  </a:cubicBezTo>
                  <a:cubicBezTo>
                    <a:pt x="16405" y="21123"/>
                    <a:pt x="21123" y="16405"/>
                    <a:pt x="21123" y="10546"/>
                  </a:cubicBezTo>
                  <a:cubicBezTo>
                    <a:pt x="21123" y="4719"/>
                    <a:pt x="16405" y="0"/>
                    <a:pt x="10578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483" name="Google Shape;1483;p42"/>
            <p:cNvGrpSpPr/>
            <p:nvPr/>
          </p:nvGrpSpPr>
          <p:grpSpPr>
            <a:xfrm>
              <a:off x="5995663" y="3820515"/>
              <a:ext cx="1940723" cy="883922"/>
              <a:chOff x="5995663" y="3820515"/>
              <a:chExt cx="1940723" cy="883922"/>
            </a:xfrm>
          </p:grpSpPr>
          <p:sp>
            <p:nvSpPr>
              <p:cNvPr id="1484" name="Google Shape;1484;p42"/>
              <p:cNvSpPr txBox="1"/>
              <p:nvPr/>
            </p:nvSpPr>
            <p:spPr>
              <a:xfrm>
                <a:off x="5995686" y="3820515"/>
                <a:ext cx="1940700" cy="34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b="1" lang="en" sz="1800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Earth</a:t>
                </a:r>
                <a:endParaRPr b="1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485" name="Google Shape;1485;p42"/>
              <p:cNvSpPr txBox="1"/>
              <p:nvPr/>
            </p:nvSpPr>
            <p:spPr>
              <a:xfrm>
                <a:off x="5995663" y="4098137"/>
                <a:ext cx="1940700" cy="60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Earth is the planet where we all live on</a:t>
                </a:r>
                <a:endParaRPr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1486" name="Google Shape;1486;p42"/>
            <p:cNvSpPr/>
            <p:nvPr/>
          </p:nvSpPr>
          <p:spPr>
            <a:xfrm flipH="1" rot="4634041">
              <a:off x="5502468" y="4233959"/>
              <a:ext cx="636740" cy="57433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487" name="Google Shape;1487;p42"/>
            <p:cNvGrpSpPr/>
            <p:nvPr/>
          </p:nvGrpSpPr>
          <p:grpSpPr>
            <a:xfrm>
              <a:off x="8179201" y="3777743"/>
              <a:ext cx="340168" cy="309628"/>
              <a:chOff x="1487200" y="4421025"/>
              <a:chExt cx="483125" cy="439750"/>
            </a:xfrm>
          </p:grpSpPr>
          <p:sp>
            <p:nvSpPr>
              <p:cNvPr id="1488" name="Google Shape;1488;p42"/>
              <p:cNvSpPr/>
              <p:nvPr/>
            </p:nvSpPr>
            <p:spPr>
              <a:xfrm>
                <a:off x="1487200" y="4421025"/>
                <a:ext cx="483125" cy="439750"/>
              </a:xfrm>
              <a:custGeom>
                <a:rect b="b" l="l" r="r" t="t"/>
                <a:pathLst>
                  <a:path extrusionOk="0" h="17590" w="19325">
                    <a:moveTo>
                      <a:pt x="12818" y="1130"/>
                    </a:moveTo>
                    <a:cubicBezTo>
                      <a:pt x="14361" y="1130"/>
                      <a:pt x="15671" y="2389"/>
                      <a:pt x="15867" y="4059"/>
                    </a:cubicBezTo>
                    <a:cubicBezTo>
                      <a:pt x="15867" y="4077"/>
                      <a:pt x="15870" y="4095"/>
                      <a:pt x="15873" y="4110"/>
                    </a:cubicBezTo>
                    <a:lnTo>
                      <a:pt x="16242" y="5871"/>
                    </a:lnTo>
                    <a:lnTo>
                      <a:pt x="9406" y="5871"/>
                    </a:lnTo>
                    <a:lnTo>
                      <a:pt x="11707" y="4110"/>
                    </a:lnTo>
                    <a:cubicBezTo>
                      <a:pt x="11957" y="3920"/>
                      <a:pt x="12008" y="3561"/>
                      <a:pt x="11815" y="3310"/>
                    </a:cubicBezTo>
                    <a:cubicBezTo>
                      <a:pt x="11703" y="3166"/>
                      <a:pt x="11534" y="3091"/>
                      <a:pt x="11364" y="3091"/>
                    </a:cubicBezTo>
                    <a:cubicBezTo>
                      <a:pt x="11242" y="3091"/>
                      <a:pt x="11119" y="3130"/>
                      <a:pt x="11015" y="3211"/>
                    </a:cubicBezTo>
                    <a:lnTo>
                      <a:pt x="7618" y="5816"/>
                    </a:lnTo>
                    <a:cubicBezTo>
                      <a:pt x="7597" y="5835"/>
                      <a:pt x="7576" y="5853"/>
                      <a:pt x="7558" y="5871"/>
                    </a:cubicBezTo>
                    <a:lnTo>
                      <a:pt x="3083" y="5871"/>
                    </a:lnTo>
                    <a:lnTo>
                      <a:pt x="3451" y="4110"/>
                    </a:lnTo>
                    <a:cubicBezTo>
                      <a:pt x="3454" y="4095"/>
                      <a:pt x="3457" y="4077"/>
                      <a:pt x="3460" y="4059"/>
                    </a:cubicBezTo>
                    <a:cubicBezTo>
                      <a:pt x="3654" y="2389"/>
                      <a:pt x="4964" y="1130"/>
                      <a:pt x="6507" y="1130"/>
                    </a:cubicBezTo>
                    <a:close/>
                    <a:moveTo>
                      <a:pt x="16939" y="7021"/>
                    </a:moveTo>
                    <a:cubicBezTo>
                      <a:pt x="17631" y="7021"/>
                      <a:pt x="18192" y="7580"/>
                      <a:pt x="18192" y="8274"/>
                    </a:cubicBezTo>
                    <a:lnTo>
                      <a:pt x="18192" y="11913"/>
                    </a:lnTo>
                    <a:cubicBezTo>
                      <a:pt x="18192" y="12604"/>
                      <a:pt x="17631" y="13163"/>
                      <a:pt x="16939" y="13166"/>
                    </a:cubicBezTo>
                    <a:lnTo>
                      <a:pt x="2385" y="13166"/>
                    </a:lnTo>
                    <a:cubicBezTo>
                      <a:pt x="1694" y="13163"/>
                      <a:pt x="1132" y="12604"/>
                      <a:pt x="1132" y="11913"/>
                    </a:cubicBezTo>
                    <a:lnTo>
                      <a:pt x="1132" y="8274"/>
                    </a:lnTo>
                    <a:cubicBezTo>
                      <a:pt x="1132" y="7580"/>
                      <a:pt x="1694" y="7021"/>
                      <a:pt x="2385" y="7021"/>
                    </a:cubicBezTo>
                    <a:close/>
                    <a:moveTo>
                      <a:pt x="5813" y="14304"/>
                    </a:moveTo>
                    <a:lnTo>
                      <a:pt x="5813" y="15889"/>
                    </a:lnTo>
                    <a:cubicBezTo>
                      <a:pt x="5813" y="16203"/>
                      <a:pt x="5559" y="16457"/>
                      <a:pt x="5248" y="16457"/>
                    </a:cubicBezTo>
                    <a:lnTo>
                      <a:pt x="3874" y="16457"/>
                    </a:lnTo>
                    <a:cubicBezTo>
                      <a:pt x="3560" y="16457"/>
                      <a:pt x="3306" y="16203"/>
                      <a:pt x="3306" y="15889"/>
                    </a:cubicBezTo>
                    <a:lnTo>
                      <a:pt x="3306" y="14304"/>
                    </a:lnTo>
                    <a:close/>
                    <a:moveTo>
                      <a:pt x="16018" y="14304"/>
                    </a:moveTo>
                    <a:lnTo>
                      <a:pt x="16018" y="15889"/>
                    </a:lnTo>
                    <a:cubicBezTo>
                      <a:pt x="16018" y="16203"/>
                      <a:pt x="15765" y="16457"/>
                      <a:pt x="15454" y="16457"/>
                    </a:cubicBezTo>
                    <a:lnTo>
                      <a:pt x="14080" y="16457"/>
                    </a:lnTo>
                    <a:cubicBezTo>
                      <a:pt x="13766" y="16457"/>
                      <a:pt x="13512" y="16203"/>
                      <a:pt x="13512" y="15889"/>
                    </a:cubicBezTo>
                    <a:lnTo>
                      <a:pt x="13512" y="14304"/>
                    </a:lnTo>
                    <a:close/>
                    <a:moveTo>
                      <a:pt x="6507" y="1"/>
                    </a:moveTo>
                    <a:cubicBezTo>
                      <a:pt x="4396" y="1"/>
                      <a:pt x="2609" y="1677"/>
                      <a:pt x="2337" y="3902"/>
                    </a:cubicBezTo>
                    <a:lnTo>
                      <a:pt x="1911" y="5934"/>
                    </a:lnTo>
                    <a:cubicBezTo>
                      <a:pt x="800" y="6161"/>
                      <a:pt x="0" y="7139"/>
                      <a:pt x="0" y="8274"/>
                    </a:cubicBezTo>
                    <a:lnTo>
                      <a:pt x="0" y="11910"/>
                    </a:lnTo>
                    <a:cubicBezTo>
                      <a:pt x="3" y="13145"/>
                      <a:pt x="945" y="14177"/>
                      <a:pt x="2174" y="14286"/>
                    </a:cubicBezTo>
                    <a:lnTo>
                      <a:pt x="2174" y="15889"/>
                    </a:lnTo>
                    <a:cubicBezTo>
                      <a:pt x="2174" y="16828"/>
                      <a:pt x="2935" y="17586"/>
                      <a:pt x="3874" y="17589"/>
                    </a:cubicBezTo>
                    <a:lnTo>
                      <a:pt x="5248" y="17589"/>
                    </a:lnTo>
                    <a:cubicBezTo>
                      <a:pt x="6184" y="17586"/>
                      <a:pt x="6945" y="16828"/>
                      <a:pt x="6945" y="15889"/>
                    </a:cubicBezTo>
                    <a:lnTo>
                      <a:pt x="6945" y="14298"/>
                    </a:lnTo>
                    <a:lnTo>
                      <a:pt x="12380" y="14298"/>
                    </a:lnTo>
                    <a:lnTo>
                      <a:pt x="12380" y="15889"/>
                    </a:lnTo>
                    <a:cubicBezTo>
                      <a:pt x="12380" y="16828"/>
                      <a:pt x="13141" y="17586"/>
                      <a:pt x="14080" y="17589"/>
                    </a:cubicBezTo>
                    <a:lnTo>
                      <a:pt x="15454" y="17589"/>
                    </a:lnTo>
                    <a:cubicBezTo>
                      <a:pt x="16390" y="17586"/>
                      <a:pt x="17151" y="16828"/>
                      <a:pt x="17151" y="15889"/>
                    </a:cubicBezTo>
                    <a:lnTo>
                      <a:pt x="17151" y="14286"/>
                    </a:lnTo>
                    <a:cubicBezTo>
                      <a:pt x="18380" y="14177"/>
                      <a:pt x="19322" y="13145"/>
                      <a:pt x="19325" y="11913"/>
                    </a:cubicBezTo>
                    <a:lnTo>
                      <a:pt x="19325" y="8274"/>
                    </a:lnTo>
                    <a:cubicBezTo>
                      <a:pt x="19325" y="7139"/>
                      <a:pt x="18524" y="6161"/>
                      <a:pt x="17413" y="5934"/>
                    </a:cubicBezTo>
                    <a:lnTo>
                      <a:pt x="16988" y="3902"/>
                    </a:lnTo>
                    <a:cubicBezTo>
                      <a:pt x="16716" y="1677"/>
                      <a:pt x="14928" y="1"/>
                      <a:pt x="128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489" name="Google Shape;1489;p42"/>
              <p:cNvSpPr/>
              <p:nvPr/>
            </p:nvSpPr>
            <p:spPr>
              <a:xfrm>
                <a:off x="1544950" y="4622200"/>
                <a:ext cx="103950" cy="100025"/>
              </a:xfrm>
              <a:custGeom>
                <a:rect b="b" l="l" r="r" t="t"/>
                <a:pathLst>
                  <a:path extrusionOk="0" h="4001" w="4158">
                    <a:moveTo>
                      <a:pt x="2152" y="1131"/>
                    </a:moveTo>
                    <a:cubicBezTo>
                      <a:pt x="2599" y="1131"/>
                      <a:pt x="3025" y="1477"/>
                      <a:pt x="3025" y="2000"/>
                    </a:cubicBezTo>
                    <a:cubicBezTo>
                      <a:pt x="3025" y="2480"/>
                      <a:pt x="2639" y="2869"/>
                      <a:pt x="2159" y="2869"/>
                    </a:cubicBezTo>
                    <a:cubicBezTo>
                      <a:pt x="1386" y="2869"/>
                      <a:pt x="996" y="1933"/>
                      <a:pt x="1543" y="1387"/>
                    </a:cubicBezTo>
                    <a:cubicBezTo>
                      <a:pt x="1721" y="1210"/>
                      <a:pt x="1939" y="1131"/>
                      <a:pt x="2152" y="1131"/>
                    </a:cubicBezTo>
                    <a:close/>
                    <a:moveTo>
                      <a:pt x="2159" y="1"/>
                    </a:moveTo>
                    <a:cubicBezTo>
                      <a:pt x="1350" y="1"/>
                      <a:pt x="619" y="487"/>
                      <a:pt x="311" y="1233"/>
                    </a:cubicBezTo>
                    <a:cubicBezTo>
                      <a:pt x="0" y="1982"/>
                      <a:pt x="172" y="2842"/>
                      <a:pt x="743" y="3413"/>
                    </a:cubicBezTo>
                    <a:cubicBezTo>
                      <a:pt x="1127" y="3796"/>
                      <a:pt x="1639" y="4001"/>
                      <a:pt x="2159" y="4001"/>
                    </a:cubicBezTo>
                    <a:cubicBezTo>
                      <a:pt x="2416" y="4001"/>
                      <a:pt x="2676" y="3951"/>
                      <a:pt x="2923" y="3848"/>
                    </a:cubicBezTo>
                    <a:cubicBezTo>
                      <a:pt x="3672" y="3540"/>
                      <a:pt x="4158" y="2809"/>
                      <a:pt x="4158" y="2000"/>
                    </a:cubicBezTo>
                    <a:cubicBezTo>
                      <a:pt x="4158" y="895"/>
                      <a:pt x="3261" y="1"/>
                      <a:pt x="21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490" name="Google Shape;1490;p42"/>
              <p:cNvSpPr/>
              <p:nvPr/>
            </p:nvSpPr>
            <p:spPr>
              <a:xfrm>
                <a:off x="1804675" y="4622200"/>
                <a:ext cx="103975" cy="100025"/>
              </a:xfrm>
              <a:custGeom>
                <a:rect b="b" l="l" r="r" t="t"/>
                <a:pathLst>
                  <a:path extrusionOk="0" h="4001" w="4159">
                    <a:moveTo>
                      <a:pt x="2152" y="1131"/>
                    </a:moveTo>
                    <a:cubicBezTo>
                      <a:pt x="2598" y="1131"/>
                      <a:pt x="3026" y="1477"/>
                      <a:pt x="3026" y="2000"/>
                    </a:cubicBezTo>
                    <a:cubicBezTo>
                      <a:pt x="3026" y="2480"/>
                      <a:pt x="2637" y="2869"/>
                      <a:pt x="2157" y="2869"/>
                    </a:cubicBezTo>
                    <a:cubicBezTo>
                      <a:pt x="1384" y="2869"/>
                      <a:pt x="997" y="1933"/>
                      <a:pt x="1544" y="1387"/>
                    </a:cubicBezTo>
                    <a:cubicBezTo>
                      <a:pt x="1721" y="1210"/>
                      <a:pt x="1938" y="1131"/>
                      <a:pt x="2152" y="1131"/>
                    </a:cubicBezTo>
                    <a:close/>
                    <a:moveTo>
                      <a:pt x="2157" y="1"/>
                    </a:moveTo>
                    <a:cubicBezTo>
                      <a:pt x="1348" y="1"/>
                      <a:pt x="620" y="487"/>
                      <a:pt x="309" y="1233"/>
                    </a:cubicBezTo>
                    <a:cubicBezTo>
                      <a:pt x="1" y="1982"/>
                      <a:pt x="170" y="2842"/>
                      <a:pt x="744" y="3413"/>
                    </a:cubicBezTo>
                    <a:cubicBezTo>
                      <a:pt x="1125" y="3796"/>
                      <a:pt x="1637" y="4001"/>
                      <a:pt x="2158" y="4001"/>
                    </a:cubicBezTo>
                    <a:cubicBezTo>
                      <a:pt x="2416" y="4001"/>
                      <a:pt x="2676" y="3951"/>
                      <a:pt x="2924" y="3848"/>
                    </a:cubicBezTo>
                    <a:cubicBezTo>
                      <a:pt x="3670" y="3540"/>
                      <a:pt x="4159" y="2809"/>
                      <a:pt x="4159" y="2000"/>
                    </a:cubicBezTo>
                    <a:cubicBezTo>
                      <a:pt x="4156" y="895"/>
                      <a:pt x="3262" y="1"/>
                      <a:pt x="21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491" name="Google Shape;1491;p42"/>
              <p:cNvSpPr/>
              <p:nvPr/>
            </p:nvSpPr>
            <p:spPr>
              <a:xfrm>
                <a:off x="1667450" y="4661825"/>
                <a:ext cx="119825" cy="28350"/>
              </a:xfrm>
              <a:custGeom>
                <a:rect b="b" l="l" r="r" t="t"/>
                <a:pathLst>
                  <a:path extrusionOk="0" h="1134" w="4793">
                    <a:moveTo>
                      <a:pt x="565" y="1"/>
                    </a:moveTo>
                    <a:cubicBezTo>
                      <a:pt x="251" y="1"/>
                      <a:pt x="1" y="252"/>
                      <a:pt x="1" y="566"/>
                    </a:cubicBezTo>
                    <a:cubicBezTo>
                      <a:pt x="1" y="880"/>
                      <a:pt x="251" y="1133"/>
                      <a:pt x="565" y="1133"/>
                    </a:cubicBezTo>
                    <a:lnTo>
                      <a:pt x="4228" y="1133"/>
                    </a:lnTo>
                    <a:cubicBezTo>
                      <a:pt x="4539" y="1133"/>
                      <a:pt x="4792" y="880"/>
                      <a:pt x="4792" y="566"/>
                    </a:cubicBezTo>
                    <a:cubicBezTo>
                      <a:pt x="4792" y="252"/>
                      <a:pt x="4539" y="1"/>
                      <a:pt x="42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5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p43"/>
          <p:cNvSpPr txBox="1"/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Cartoon Style Objects Infographics</a:t>
            </a:r>
            <a:endParaRPr sz="2400"/>
          </a:p>
        </p:txBody>
      </p:sp>
      <p:grpSp>
        <p:nvGrpSpPr>
          <p:cNvPr id="1497" name="Google Shape;1497;p43"/>
          <p:cNvGrpSpPr/>
          <p:nvPr/>
        </p:nvGrpSpPr>
        <p:grpSpPr>
          <a:xfrm>
            <a:off x="578613" y="1175450"/>
            <a:ext cx="5219000" cy="856850"/>
            <a:chOff x="578613" y="1175450"/>
            <a:chExt cx="5219000" cy="856850"/>
          </a:xfrm>
        </p:grpSpPr>
        <p:sp>
          <p:nvSpPr>
            <p:cNvPr id="1498" name="Google Shape;1498;p43"/>
            <p:cNvSpPr/>
            <p:nvPr/>
          </p:nvSpPr>
          <p:spPr>
            <a:xfrm>
              <a:off x="5275862" y="1245225"/>
              <a:ext cx="521750" cy="524125"/>
            </a:xfrm>
            <a:custGeom>
              <a:rect b="b" l="l" r="r" t="t"/>
              <a:pathLst>
                <a:path extrusionOk="0" h="20965" w="20870">
                  <a:moveTo>
                    <a:pt x="10447" y="0"/>
                  </a:moveTo>
                  <a:cubicBezTo>
                    <a:pt x="4675" y="0"/>
                    <a:pt x="0" y="4770"/>
                    <a:pt x="0" y="10518"/>
                  </a:cubicBezTo>
                  <a:cubicBezTo>
                    <a:pt x="0" y="16290"/>
                    <a:pt x="4675" y="20965"/>
                    <a:pt x="10447" y="20965"/>
                  </a:cubicBezTo>
                  <a:cubicBezTo>
                    <a:pt x="16219" y="20965"/>
                    <a:pt x="20869" y="16290"/>
                    <a:pt x="20869" y="10518"/>
                  </a:cubicBezTo>
                  <a:cubicBezTo>
                    <a:pt x="20869" y="4770"/>
                    <a:pt x="16219" y="0"/>
                    <a:pt x="10447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499" name="Google Shape;1499;p43"/>
            <p:cNvGrpSpPr/>
            <p:nvPr/>
          </p:nvGrpSpPr>
          <p:grpSpPr>
            <a:xfrm>
              <a:off x="578613" y="1175450"/>
              <a:ext cx="4300550" cy="856850"/>
              <a:chOff x="578613" y="1175450"/>
              <a:chExt cx="4300550" cy="856850"/>
            </a:xfrm>
          </p:grpSpPr>
          <p:sp>
            <p:nvSpPr>
              <p:cNvPr id="1500" name="Google Shape;1500;p43"/>
              <p:cNvSpPr txBox="1"/>
              <p:nvPr/>
            </p:nvSpPr>
            <p:spPr>
              <a:xfrm>
                <a:off x="2308462" y="1331725"/>
                <a:ext cx="1969500" cy="354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Mercury is the smallest planet of them all</a:t>
                </a:r>
                <a:endParaRPr sz="1200">
                  <a:solidFill>
                    <a:schemeClr val="dk1"/>
                  </a:solidFill>
                  <a:latin typeface="Roboto Medium"/>
                  <a:ea typeface="Roboto Medium"/>
                  <a:cs typeface="Roboto Medium"/>
                  <a:sym typeface="Roboto Medium"/>
                </a:endParaRPr>
              </a:p>
            </p:txBody>
          </p:sp>
          <p:sp>
            <p:nvSpPr>
              <p:cNvPr id="1501" name="Google Shape;1501;p43"/>
              <p:cNvSpPr/>
              <p:nvPr/>
            </p:nvSpPr>
            <p:spPr>
              <a:xfrm>
                <a:off x="4285262" y="1245225"/>
                <a:ext cx="521750" cy="524125"/>
              </a:xfrm>
              <a:custGeom>
                <a:rect b="b" l="l" r="r" t="t"/>
                <a:pathLst>
                  <a:path extrusionOk="0" h="20965" w="20870">
                    <a:moveTo>
                      <a:pt x="10447" y="0"/>
                    </a:moveTo>
                    <a:cubicBezTo>
                      <a:pt x="4675" y="0"/>
                      <a:pt x="0" y="4770"/>
                      <a:pt x="0" y="10518"/>
                    </a:cubicBezTo>
                    <a:cubicBezTo>
                      <a:pt x="0" y="16290"/>
                      <a:pt x="4675" y="20965"/>
                      <a:pt x="10447" y="20965"/>
                    </a:cubicBezTo>
                    <a:cubicBezTo>
                      <a:pt x="16219" y="20965"/>
                      <a:pt x="20869" y="16290"/>
                      <a:pt x="20869" y="10518"/>
                    </a:cubicBezTo>
                    <a:cubicBezTo>
                      <a:pt x="20869" y="4770"/>
                      <a:pt x="16219" y="0"/>
                      <a:pt x="1044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2" name="Google Shape;1502;p43"/>
              <p:cNvSpPr/>
              <p:nvPr/>
            </p:nvSpPr>
            <p:spPr>
              <a:xfrm>
                <a:off x="4541662" y="1175450"/>
                <a:ext cx="337500" cy="822275"/>
              </a:xfrm>
              <a:custGeom>
                <a:rect b="b" l="l" r="r" t="t"/>
                <a:pathLst>
                  <a:path extrusionOk="0" h="32891" w="13500">
                    <a:moveTo>
                      <a:pt x="191" y="1"/>
                    </a:moveTo>
                    <a:lnTo>
                      <a:pt x="191" y="406"/>
                    </a:lnTo>
                    <a:cubicBezTo>
                      <a:pt x="3768" y="406"/>
                      <a:pt x="6941" y="1790"/>
                      <a:pt x="9326" y="4175"/>
                    </a:cubicBezTo>
                    <a:cubicBezTo>
                      <a:pt x="11615" y="6464"/>
                      <a:pt x="13118" y="9732"/>
                      <a:pt x="13118" y="13309"/>
                    </a:cubicBezTo>
                    <a:cubicBezTo>
                      <a:pt x="13118" y="16887"/>
                      <a:pt x="11615" y="20083"/>
                      <a:pt x="9326" y="22468"/>
                    </a:cubicBezTo>
                    <a:cubicBezTo>
                      <a:pt x="6941" y="24734"/>
                      <a:pt x="3768" y="26236"/>
                      <a:pt x="191" y="26236"/>
                    </a:cubicBezTo>
                    <a:lnTo>
                      <a:pt x="0" y="26236"/>
                    </a:lnTo>
                    <a:lnTo>
                      <a:pt x="0" y="32891"/>
                    </a:lnTo>
                    <a:lnTo>
                      <a:pt x="382" y="32891"/>
                    </a:lnTo>
                    <a:lnTo>
                      <a:pt x="382" y="26640"/>
                    </a:lnTo>
                    <a:lnTo>
                      <a:pt x="382" y="26640"/>
                    </a:lnTo>
                    <a:cubicBezTo>
                      <a:pt x="7640" y="26538"/>
                      <a:pt x="13499" y="20615"/>
                      <a:pt x="13499" y="13309"/>
                    </a:cubicBezTo>
                    <a:cubicBezTo>
                      <a:pt x="13499" y="5963"/>
                      <a:pt x="7537" y="1"/>
                      <a:pt x="1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3" name="Google Shape;1503;p43"/>
              <p:cNvSpPr/>
              <p:nvPr/>
            </p:nvSpPr>
            <p:spPr>
              <a:xfrm>
                <a:off x="4518987" y="1978025"/>
                <a:ext cx="54875" cy="54275"/>
              </a:xfrm>
              <a:custGeom>
                <a:rect b="b" l="l" r="r" t="t"/>
                <a:pathLst>
                  <a:path extrusionOk="0" h="2171" w="2195">
                    <a:moveTo>
                      <a:pt x="1098" y="1"/>
                    </a:moveTo>
                    <a:cubicBezTo>
                      <a:pt x="502" y="1"/>
                      <a:pt x="1" y="501"/>
                      <a:pt x="1" y="1098"/>
                    </a:cubicBezTo>
                    <a:cubicBezTo>
                      <a:pt x="1" y="1694"/>
                      <a:pt x="502" y="2171"/>
                      <a:pt x="1098" y="2171"/>
                    </a:cubicBezTo>
                    <a:cubicBezTo>
                      <a:pt x="1694" y="2171"/>
                      <a:pt x="2195" y="1694"/>
                      <a:pt x="2195" y="1098"/>
                    </a:cubicBezTo>
                    <a:cubicBezTo>
                      <a:pt x="2195" y="501"/>
                      <a:pt x="1694" y="1"/>
                      <a:pt x="10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4" name="Google Shape;1504;p43"/>
              <p:cNvSpPr/>
              <p:nvPr/>
            </p:nvSpPr>
            <p:spPr>
              <a:xfrm>
                <a:off x="578613" y="1268425"/>
                <a:ext cx="1295400" cy="481200"/>
              </a:xfrm>
              <a:prstGeom prst="roundRect">
                <a:avLst>
                  <a:gd fmla="val 50000" name="adj"/>
                </a:avLst>
              </a:prstGeom>
              <a:solidFill>
                <a:schemeClr val="accen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800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Mercury</a:t>
                </a:r>
                <a:endParaRPr b="1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cxnSp>
            <p:nvCxnSpPr>
              <p:cNvPr id="1505" name="Google Shape;1505;p43"/>
              <p:cNvCxnSpPr>
                <a:stCxn id="1504" idx="3"/>
                <a:endCxn id="1500" idx="1"/>
              </p:cNvCxnSpPr>
              <p:nvPr/>
            </p:nvCxnSpPr>
            <p:spPr>
              <a:xfrm>
                <a:off x="1874013" y="1509025"/>
                <a:ext cx="434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506" name="Google Shape;1506;p43"/>
              <p:cNvSpPr/>
              <p:nvPr/>
            </p:nvSpPr>
            <p:spPr>
              <a:xfrm>
                <a:off x="4371564" y="1386165"/>
                <a:ext cx="349682" cy="245719"/>
              </a:xfrm>
              <a:custGeom>
                <a:rect b="b" l="l" r="r" t="t"/>
                <a:pathLst>
                  <a:path extrusionOk="0" h="8192" w="11658">
                    <a:moveTo>
                      <a:pt x="10429" y="662"/>
                    </a:moveTo>
                    <a:cubicBezTo>
                      <a:pt x="10114" y="1008"/>
                      <a:pt x="6207" y="4915"/>
                      <a:pt x="6081" y="5072"/>
                    </a:cubicBezTo>
                    <a:cubicBezTo>
                      <a:pt x="6018" y="5135"/>
                      <a:pt x="5916" y="5167"/>
                      <a:pt x="5813" y="5167"/>
                    </a:cubicBezTo>
                    <a:cubicBezTo>
                      <a:pt x="5711" y="5167"/>
                      <a:pt x="5608" y="5135"/>
                      <a:pt x="5545" y="5072"/>
                    </a:cubicBezTo>
                    <a:lnTo>
                      <a:pt x="1135" y="662"/>
                    </a:lnTo>
                    <a:close/>
                    <a:moveTo>
                      <a:pt x="662" y="1134"/>
                    </a:moveTo>
                    <a:lnTo>
                      <a:pt x="3624" y="4096"/>
                    </a:lnTo>
                    <a:lnTo>
                      <a:pt x="662" y="7057"/>
                    </a:lnTo>
                    <a:lnTo>
                      <a:pt x="662" y="1134"/>
                    </a:lnTo>
                    <a:close/>
                    <a:moveTo>
                      <a:pt x="10996" y="1134"/>
                    </a:moveTo>
                    <a:lnTo>
                      <a:pt x="10996" y="7057"/>
                    </a:lnTo>
                    <a:lnTo>
                      <a:pt x="8034" y="4096"/>
                    </a:lnTo>
                    <a:lnTo>
                      <a:pt x="10996" y="1134"/>
                    </a:lnTo>
                    <a:close/>
                    <a:moveTo>
                      <a:pt x="7562" y="4568"/>
                    </a:moveTo>
                    <a:lnTo>
                      <a:pt x="10492" y="7530"/>
                    </a:lnTo>
                    <a:lnTo>
                      <a:pt x="1198" y="7530"/>
                    </a:lnTo>
                    <a:lnTo>
                      <a:pt x="4096" y="4568"/>
                    </a:lnTo>
                    <a:lnTo>
                      <a:pt x="5073" y="5545"/>
                    </a:lnTo>
                    <a:cubicBezTo>
                      <a:pt x="5278" y="5750"/>
                      <a:pt x="5553" y="5852"/>
                      <a:pt x="5829" y="5852"/>
                    </a:cubicBezTo>
                    <a:cubicBezTo>
                      <a:pt x="6105" y="5852"/>
                      <a:pt x="6380" y="5750"/>
                      <a:pt x="6585" y="5545"/>
                    </a:cubicBezTo>
                    <a:lnTo>
                      <a:pt x="7562" y="4568"/>
                    </a:lnTo>
                    <a:close/>
                    <a:moveTo>
                      <a:pt x="1009" y="0"/>
                    </a:moveTo>
                    <a:cubicBezTo>
                      <a:pt x="473" y="0"/>
                      <a:pt x="1" y="473"/>
                      <a:pt x="1" y="1008"/>
                    </a:cubicBezTo>
                    <a:lnTo>
                      <a:pt x="1" y="7152"/>
                    </a:lnTo>
                    <a:cubicBezTo>
                      <a:pt x="1" y="7719"/>
                      <a:pt x="473" y="8191"/>
                      <a:pt x="1009" y="8191"/>
                    </a:cubicBezTo>
                    <a:lnTo>
                      <a:pt x="10618" y="8191"/>
                    </a:lnTo>
                    <a:cubicBezTo>
                      <a:pt x="11185" y="8191"/>
                      <a:pt x="11657" y="7719"/>
                      <a:pt x="11657" y="7152"/>
                    </a:cubicBezTo>
                    <a:lnTo>
                      <a:pt x="11657" y="1008"/>
                    </a:lnTo>
                    <a:cubicBezTo>
                      <a:pt x="11657" y="441"/>
                      <a:pt x="11185" y="0"/>
                      <a:pt x="106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507" name="Google Shape;1507;p43"/>
            <p:cNvSpPr txBox="1"/>
            <p:nvPr/>
          </p:nvSpPr>
          <p:spPr>
            <a:xfrm>
              <a:off x="5275879" y="1355638"/>
              <a:ext cx="521700" cy="30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01</a:t>
              </a:r>
              <a:endParaRPr b="1" sz="20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cxnSp>
          <p:nvCxnSpPr>
            <p:cNvPr id="1508" name="Google Shape;1508;p43"/>
            <p:cNvCxnSpPr>
              <a:stCxn id="1507" idx="1"/>
            </p:cNvCxnSpPr>
            <p:nvPr/>
          </p:nvCxnSpPr>
          <p:spPr>
            <a:xfrm rot="10800000">
              <a:off x="4875679" y="1507288"/>
              <a:ext cx="4002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509" name="Google Shape;1509;p43"/>
          <p:cNvGrpSpPr/>
          <p:nvPr/>
        </p:nvGrpSpPr>
        <p:grpSpPr>
          <a:xfrm>
            <a:off x="578613" y="2966625"/>
            <a:ext cx="5219000" cy="854475"/>
            <a:chOff x="578613" y="2966625"/>
            <a:chExt cx="5219000" cy="854475"/>
          </a:xfrm>
        </p:grpSpPr>
        <p:sp>
          <p:nvSpPr>
            <p:cNvPr id="1510" name="Google Shape;1510;p43"/>
            <p:cNvSpPr txBox="1"/>
            <p:nvPr/>
          </p:nvSpPr>
          <p:spPr>
            <a:xfrm>
              <a:off x="2308462" y="3128950"/>
              <a:ext cx="1969500" cy="35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 and the biggest planet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11" name="Google Shape;1511;p43"/>
            <p:cNvSpPr/>
            <p:nvPr/>
          </p:nvSpPr>
          <p:spPr>
            <a:xfrm>
              <a:off x="578613" y="3065650"/>
              <a:ext cx="1295400" cy="481200"/>
            </a:xfrm>
            <a:prstGeom prst="roundRect">
              <a:avLst>
                <a:gd fmla="val 50000" name="adj"/>
              </a:avLst>
            </a:pr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Jupiter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cxnSp>
          <p:nvCxnSpPr>
            <p:cNvPr id="1512" name="Google Shape;1512;p43"/>
            <p:cNvCxnSpPr>
              <a:stCxn id="1511" idx="3"/>
              <a:endCxn id="1510" idx="1"/>
            </p:cNvCxnSpPr>
            <p:nvPr/>
          </p:nvCxnSpPr>
          <p:spPr>
            <a:xfrm>
              <a:off x="1874013" y="3306250"/>
              <a:ext cx="4344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513" name="Google Shape;1513;p43"/>
            <p:cNvSpPr/>
            <p:nvPr/>
          </p:nvSpPr>
          <p:spPr>
            <a:xfrm>
              <a:off x="4285262" y="3036375"/>
              <a:ext cx="521750" cy="524150"/>
            </a:xfrm>
            <a:custGeom>
              <a:rect b="b" l="l" r="r" t="t"/>
              <a:pathLst>
                <a:path extrusionOk="0" h="20966" w="20870">
                  <a:moveTo>
                    <a:pt x="10447" y="1"/>
                  </a:moveTo>
                  <a:cubicBezTo>
                    <a:pt x="4675" y="1"/>
                    <a:pt x="0" y="4652"/>
                    <a:pt x="0" y="10424"/>
                  </a:cubicBezTo>
                  <a:cubicBezTo>
                    <a:pt x="0" y="16291"/>
                    <a:pt x="4675" y="20966"/>
                    <a:pt x="10447" y="20966"/>
                  </a:cubicBezTo>
                  <a:cubicBezTo>
                    <a:pt x="16219" y="20966"/>
                    <a:pt x="20869" y="16291"/>
                    <a:pt x="20869" y="10424"/>
                  </a:cubicBezTo>
                  <a:cubicBezTo>
                    <a:pt x="20869" y="4652"/>
                    <a:pt x="16219" y="1"/>
                    <a:pt x="10447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4" name="Google Shape;1514;p43"/>
            <p:cNvSpPr/>
            <p:nvPr/>
          </p:nvSpPr>
          <p:spPr>
            <a:xfrm>
              <a:off x="4541662" y="2966625"/>
              <a:ext cx="337500" cy="819875"/>
            </a:xfrm>
            <a:custGeom>
              <a:rect b="b" l="l" r="r" t="t"/>
              <a:pathLst>
                <a:path extrusionOk="0" h="32795" w="13500">
                  <a:moveTo>
                    <a:pt x="191" y="0"/>
                  </a:moveTo>
                  <a:lnTo>
                    <a:pt x="191" y="406"/>
                  </a:lnTo>
                  <a:cubicBezTo>
                    <a:pt x="3768" y="406"/>
                    <a:pt x="6941" y="1789"/>
                    <a:pt x="9326" y="4174"/>
                  </a:cubicBezTo>
                  <a:cubicBezTo>
                    <a:pt x="11615" y="6464"/>
                    <a:pt x="13118" y="9731"/>
                    <a:pt x="13118" y="13214"/>
                  </a:cubicBezTo>
                  <a:cubicBezTo>
                    <a:pt x="13118" y="16791"/>
                    <a:pt x="11615" y="20083"/>
                    <a:pt x="9326" y="22348"/>
                  </a:cubicBezTo>
                  <a:cubicBezTo>
                    <a:pt x="6941" y="24733"/>
                    <a:pt x="3768" y="26141"/>
                    <a:pt x="191" y="26141"/>
                  </a:cubicBezTo>
                  <a:lnTo>
                    <a:pt x="0" y="26141"/>
                  </a:lnTo>
                  <a:lnTo>
                    <a:pt x="0" y="32795"/>
                  </a:lnTo>
                  <a:lnTo>
                    <a:pt x="382" y="32795"/>
                  </a:lnTo>
                  <a:lnTo>
                    <a:pt x="382" y="26521"/>
                  </a:lnTo>
                  <a:lnTo>
                    <a:pt x="382" y="26521"/>
                  </a:lnTo>
                  <a:cubicBezTo>
                    <a:pt x="7640" y="26419"/>
                    <a:pt x="13499" y="20496"/>
                    <a:pt x="13499" y="13214"/>
                  </a:cubicBezTo>
                  <a:cubicBezTo>
                    <a:pt x="13499" y="5963"/>
                    <a:pt x="7537" y="0"/>
                    <a:pt x="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5" name="Google Shape;1515;p43"/>
            <p:cNvSpPr/>
            <p:nvPr/>
          </p:nvSpPr>
          <p:spPr>
            <a:xfrm>
              <a:off x="4518987" y="3769200"/>
              <a:ext cx="54875" cy="51900"/>
            </a:xfrm>
            <a:custGeom>
              <a:rect b="b" l="l" r="r" t="t"/>
              <a:pathLst>
                <a:path extrusionOk="0" h="2076" w="2195">
                  <a:moveTo>
                    <a:pt x="1098" y="0"/>
                  </a:moveTo>
                  <a:cubicBezTo>
                    <a:pt x="502" y="0"/>
                    <a:pt x="1" y="501"/>
                    <a:pt x="1" y="1097"/>
                  </a:cubicBezTo>
                  <a:cubicBezTo>
                    <a:pt x="1" y="1694"/>
                    <a:pt x="502" y="2075"/>
                    <a:pt x="1098" y="2075"/>
                  </a:cubicBezTo>
                  <a:cubicBezTo>
                    <a:pt x="1694" y="2075"/>
                    <a:pt x="2195" y="1694"/>
                    <a:pt x="2195" y="1097"/>
                  </a:cubicBezTo>
                  <a:cubicBezTo>
                    <a:pt x="2195" y="501"/>
                    <a:pt x="1694" y="0"/>
                    <a:pt x="10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516" name="Google Shape;1516;p43"/>
            <p:cNvGrpSpPr/>
            <p:nvPr/>
          </p:nvGrpSpPr>
          <p:grpSpPr>
            <a:xfrm>
              <a:off x="4371103" y="3124057"/>
              <a:ext cx="350612" cy="350612"/>
              <a:chOff x="-6354300" y="2757075"/>
              <a:chExt cx="292225" cy="292225"/>
            </a:xfrm>
          </p:grpSpPr>
          <p:sp>
            <p:nvSpPr>
              <p:cNvPr id="1517" name="Google Shape;1517;p43"/>
              <p:cNvSpPr/>
              <p:nvPr/>
            </p:nvSpPr>
            <p:spPr>
              <a:xfrm>
                <a:off x="-6354300" y="2757075"/>
                <a:ext cx="292225" cy="292225"/>
              </a:xfrm>
              <a:custGeom>
                <a:rect b="b" l="l" r="r" t="t"/>
                <a:pathLst>
                  <a:path extrusionOk="0" h="11689" w="11689">
                    <a:moveTo>
                      <a:pt x="10681" y="4159"/>
                    </a:moveTo>
                    <a:cubicBezTo>
                      <a:pt x="10870" y="4159"/>
                      <a:pt x="11027" y="4316"/>
                      <a:pt x="11027" y="4505"/>
                    </a:cubicBezTo>
                    <a:lnTo>
                      <a:pt x="11027" y="4915"/>
                    </a:lnTo>
                    <a:cubicBezTo>
                      <a:pt x="10901" y="4883"/>
                      <a:pt x="10775" y="4883"/>
                      <a:pt x="10681" y="4883"/>
                    </a:cubicBezTo>
                    <a:lnTo>
                      <a:pt x="9609" y="4883"/>
                    </a:lnTo>
                    <a:lnTo>
                      <a:pt x="9609" y="4190"/>
                    </a:lnTo>
                    <a:lnTo>
                      <a:pt x="10681" y="4190"/>
                    </a:lnTo>
                    <a:lnTo>
                      <a:pt x="10681" y="4159"/>
                    </a:lnTo>
                    <a:close/>
                    <a:moveTo>
                      <a:pt x="2048" y="2773"/>
                    </a:moveTo>
                    <a:lnTo>
                      <a:pt x="2048" y="6207"/>
                    </a:lnTo>
                    <a:lnTo>
                      <a:pt x="662" y="6207"/>
                    </a:lnTo>
                    <a:lnTo>
                      <a:pt x="662" y="3151"/>
                    </a:lnTo>
                    <a:cubicBezTo>
                      <a:pt x="694" y="2930"/>
                      <a:pt x="851" y="2773"/>
                      <a:pt x="1009" y="2773"/>
                    </a:cubicBezTo>
                    <a:close/>
                    <a:moveTo>
                      <a:pt x="8885" y="693"/>
                    </a:moveTo>
                    <a:lnTo>
                      <a:pt x="8885" y="4883"/>
                    </a:lnTo>
                    <a:cubicBezTo>
                      <a:pt x="8538" y="4915"/>
                      <a:pt x="8223" y="5104"/>
                      <a:pt x="8066" y="5419"/>
                    </a:cubicBezTo>
                    <a:lnTo>
                      <a:pt x="7751" y="6049"/>
                    </a:lnTo>
                    <a:cubicBezTo>
                      <a:pt x="7719" y="6175"/>
                      <a:pt x="7593" y="6238"/>
                      <a:pt x="7436" y="6238"/>
                    </a:cubicBezTo>
                    <a:lnTo>
                      <a:pt x="2710" y="6238"/>
                    </a:lnTo>
                    <a:lnTo>
                      <a:pt x="2710" y="693"/>
                    </a:lnTo>
                    <a:close/>
                    <a:moveTo>
                      <a:pt x="10681" y="5513"/>
                    </a:moveTo>
                    <a:cubicBezTo>
                      <a:pt x="10870" y="5513"/>
                      <a:pt x="11027" y="5671"/>
                      <a:pt x="11027" y="5860"/>
                    </a:cubicBezTo>
                    <a:lnTo>
                      <a:pt x="11027" y="10649"/>
                    </a:lnTo>
                    <a:cubicBezTo>
                      <a:pt x="11027" y="10869"/>
                      <a:pt x="10870" y="11027"/>
                      <a:pt x="10681" y="11027"/>
                    </a:cubicBezTo>
                    <a:lnTo>
                      <a:pt x="1009" y="11027"/>
                    </a:lnTo>
                    <a:cubicBezTo>
                      <a:pt x="820" y="11027"/>
                      <a:pt x="662" y="10869"/>
                      <a:pt x="662" y="10649"/>
                    </a:cubicBezTo>
                    <a:lnTo>
                      <a:pt x="662" y="6868"/>
                    </a:lnTo>
                    <a:lnTo>
                      <a:pt x="7436" y="6868"/>
                    </a:lnTo>
                    <a:cubicBezTo>
                      <a:pt x="7845" y="6868"/>
                      <a:pt x="8192" y="6648"/>
                      <a:pt x="8349" y="6333"/>
                    </a:cubicBezTo>
                    <a:lnTo>
                      <a:pt x="8664" y="5703"/>
                    </a:lnTo>
                    <a:cubicBezTo>
                      <a:pt x="8696" y="5576"/>
                      <a:pt x="8822" y="5513"/>
                      <a:pt x="8979" y="5513"/>
                    </a:cubicBezTo>
                    <a:close/>
                    <a:moveTo>
                      <a:pt x="2395" y="0"/>
                    </a:moveTo>
                    <a:cubicBezTo>
                      <a:pt x="2206" y="0"/>
                      <a:pt x="2048" y="158"/>
                      <a:pt x="2048" y="347"/>
                    </a:cubicBezTo>
                    <a:lnTo>
                      <a:pt x="2048" y="2111"/>
                    </a:lnTo>
                    <a:lnTo>
                      <a:pt x="1009" y="2111"/>
                    </a:lnTo>
                    <a:cubicBezTo>
                      <a:pt x="473" y="2111"/>
                      <a:pt x="0" y="2584"/>
                      <a:pt x="0" y="3151"/>
                    </a:cubicBezTo>
                    <a:lnTo>
                      <a:pt x="0" y="10649"/>
                    </a:lnTo>
                    <a:cubicBezTo>
                      <a:pt x="0" y="11216"/>
                      <a:pt x="473" y="11688"/>
                      <a:pt x="1009" y="11688"/>
                    </a:cubicBezTo>
                    <a:lnTo>
                      <a:pt x="10618" y="11688"/>
                    </a:lnTo>
                    <a:cubicBezTo>
                      <a:pt x="11185" y="11688"/>
                      <a:pt x="11657" y="11216"/>
                      <a:pt x="11657" y="10649"/>
                    </a:cubicBezTo>
                    <a:lnTo>
                      <a:pt x="11657" y="4505"/>
                    </a:lnTo>
                    <a:cubicBezTo>
                      <a:pt x="11689" y="3938"/>
                      <a:pt x="11216" y="3466"/>
                      <a:pt x="10681" y="3466"/>
                    </a:cubicBezTo>
                    <a:lnTo>
                      <a:pt x="9609" y="3466"/>
                    </a:lnTo>
                    <a:lnTo>
                      <a:pt x="9609" y="347"/>
                    </a:lnTo>
                    <a:cubicBezTo>
                      <a:pt x="9609" y="158"/>
                      <a:pt x="9452" y="0"/>
                      <a:pt x="92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8" name="Google Shape;1518;p43"/>
              <p:cNvSpPr/>
              <p:nvPr/>
            </p:nvSpPr>
            <p:spPr>
              <a:xfrm>
                <a:off x="-6268450" y="2790150"/>
                <a:ext cx="119750" cy="18125"/>
              </a:xfrm>
              <a:custGeom>
                <a:rect b="b" l="l" r="r" t="t"/>
                <a:pathLst>
                  <a:path extrusionOk="0" h="725" w="4790">
                    <a:moveTo>
                      <a:pt x="347" y="0"/>
                    </a:moveTo>
                    <a:cubicBezTo>
                      <a:pt x="158" y="0"/>
                      <a:pt x="1" y="158"/>
                      <a:pt x="1" y="347"/>
                    </a:cubicBezTo>
                    <a:cubicBezTo>
                      <a:pt x="1" y="599"/>
                      <a:pt x="158" y="725"/>
                      <a:pt x="347" y="725"/>
                    </a:cubicBezTo>
                    <a:lnTo>
                      <a:pt x="4443" y="725"/>
                    </a:lnTo>
                    <a:cubicBezTo>
                      <a:pt x="4632" y="725"/>
                      <a:pt x="4789" y="567"/>
                      <a:pt x="4789" y="347"/>
                    </a:cubicBezTo>
                    <a:cubicBezTo>
                      <a:pt x="4789" y="158"/>
                      <a:pt x="4632" y="0"/>
                      <a:pt x="44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9" name="Google Shape;1519;p43"/>
              <p:cNvSpPr/>
              <p:nvPr/>
            </p:nvSpPr>
            <p:spPr>
              <a:xfrm>
                <a:off x="-6268450" y="2825600"/>
                <a:ext cx="119750" cy="18125"/>
              </a:xfrm>
              <a:custGeom>
                <a:rect b="b" l="l" r="r" t="t"/>
                <a:pathLst>
                  <a:path extrusionOk="0" h="725" w="4790">
                    <a:moveTo>
                      <a:pt x="347" y="0"/>
                    </a:moveTo>
                    <a:cubicBezTo>
                      <a:pt x="158" y="0"/>
                      <a:pt x="1" y="158"/>
                      <a:pt x="1" y="347"/>
                    </a:cubicBezTo>
                    <a:cubicBezTo>
                      <a:pt x="1" y="599"/>
                      <a:pt x="158" y="725"/>
                      <a:pt x="347" y="725"/>
                    </a:cubicBezTo>
                    <a:lnTo>
                      <a:pt x="4443" y="725"/>
                    </a:lnTo>
                    <a:cubicBezTo>
                      <a:pt x="4632" y="725"/>
                      <a:pt x="4789" y="567"/>
                      <a:pt x="4789" y="347"/>
                    </a:cubicBezTo>
                    <a:cubicBezTo>
                      <a:pt x="4789" y="158"/>
                      <a:pt x="4632" y="0"/>
                      <a:pt x="44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0" name="Google Shape;1520;p43"/>
              <p:cNvSpPr/>
              <p:nvPr/>
            </p:nvSpPr>
            <p:spPr>
              <a:xfrm>
                <a:off x="-6268450" y="2860250"/>
                <a:ext cx="119750" cy="17350"/>
              </a:xfrm>
              <a:custGeom>
                <a:rect b="b" l="l" r="r" t="t"/>
                <a:pathLst>
                  <a:path extrusionOk="0" h="694" w="4790">
                    <a:moveTo>
                      <a:pt x="347" y="0"/>
                    </a:moveTo>
                    <a:cubicBezTo>
                      <a:pt x="158" y="0"/>
                      <a:pt x="1" y="158"/>
                      <a:pt x="1" y="347"/>
                    </a:cubicBezTo>
                    <a:cubicBezTo>
                      <a:pt x="1" y="536"/>
                      <a:pt x="158" y="693"/>
                      <a:pt x="347" y="693"/>
                    </a:cubicBezTo>
                    <a:lnTo>
                      <a:pt x="4443" y="693"/>
                    </a:lnTo>
                    <a:cubicBezTo>
                      <a:pt x="4632" y="693"/>
                      <a:pt x="4789" y="536"/>
                      <a:pt x="4789" y="347"/>
                    </a:cubicBezTo>
                    <a:cubicBezTo>
                      <a:pt x="4789" y="158"/>
                      <a:pt x="4632" y="0"/>
                      <a:pt x="44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521" name="Google Shape;1521;p43"/>
            <p:cNvSpPr/>
            <p:nvPr/>
          </p:nvSpPr>
          <p:spPr>
            <a:xfrm>
              <a:off x="5275862" y="3037300"/>
              <a:ext cx="521750" cy="524125"/>
            </a:xfrm>
            <a:custGeom>
              <a:rect b="b" l="l" r="r" t="t"/>
              <a:pathLst>
                <a:path extrusionOk="0" h="20965" w="20870">
                  <a:moveTo>
                    <a:pt x="10447" y="0"/>
                  </a:moveTo>
                  <a:cubicBezTo>
                    <a:pt x="4675" y="0"/>
                    <a:pt x="0" y="4770"/>
                    <a:pt x="0" y="10518"/>
                  </a:cubicBezTo>
                  <a:cubicBezTo>
                    <a:pt x="0" y="16290"/>
                    <a:pt x="4675" y="20965"/>
                    <a:pt x="10447" y="20965"/>
                  </a:cubicBezTo>
                  <a:cubicBezTo>
                    <a:pt x="16219" y="20965"/>
                    <a:pt x="20869" y="16290"/>
                    <a:pt x="20869" y="10518"/>
                  </a:cubicBezTo>
                  <a:cubicBezTo>
                    <a:pt x="20869" y="4770"/>
                    <a:pt x="16219" y="0"/>
                    <a:pt x="10447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2" name="Google Shape;1522;p43"/>
            <p:cNvSpPr txBox="1"/>
            <p:nvPr/>
          </p:nvSpPr>
          <p:spPr>
            <a:xfrm>
              <a:off x="5275879" y="3147713"/>
              <a:ext cx="521700" cy="30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03</a:t>
              </a:r>
              <a:endParaRPr b="1" sz="20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cxnSp>
          <p:nvCxnSpPr>
            <p:cNvPr id="1523" name="Google Shape;1523;p43"/>
            <p:cNvCxnSpPr>
              <a:stCxn id="1522" idx="1"/>
            </p:cNvCxnSpPr>
            <p:nvPr/>
          </p:nvCxnSpPr>
          <p:spPr>
            <a:xfrm rot="10800000">
              <a:off x="4875679" y="3299363"/>
              <a:ext cx="4002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524" name="Google Shape;1524;p43"/>
          <p:cNvGrpSpPr/>
          <p:nvPr/>
        </p:nvGrpSpPr>
        <p:grpSpPr>
          <a:xfrm>
            <a:off x="3306774" y="2072225"/>
            <a:ext cx="5249088" cy="854475"/>
            <a:chOff x="3306774" y="2072225"/>
            <a:chExt cx="5249088" cy="854475"/>
          </a:xfrm>
        </p:grpSpPr>
        <p:sp>
          <p:nvSpPr>
            <p:cNvPr id="1525" name="Google Shape;1525;p43"/>
            <p:cNvSpPr txBox="1"/>
            <p:nvPr/>
          </p:nvSpPr>
          <p:spPr>
            <a:xfrm flipH="1">
              <a:off x="4780313" y="2228850"/>
              <a:ext cx="1969500" cy="35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Neptune is the farthest planet from the Sun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26" name="Google Shape;1526;p43"/>
            <p:cNvSpPr/>
            <p:nvPr/>
          </p:nvSpPr>
          <p:spPr>
            <a:xfrm flipH="1">
              <a:off x="7260462" y="2165550"/>
              <a:ext cx="1295400" cy="481200"/>
            </a:xfrm>
            <a:prstGeom prst="roundRect">
              <a:avLst>
                <a:gd fmla="val 50000" name="adj"/>
              </a:avLst>
            </a:pr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Neptune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cxnSp>
          <p:nvCxnSpPr>
            <p:cNvPr id="1527" name="Google Shape;1527;p43"/>
            <p:cNvCxnSpPr>
              <a:stCxn id="1526" idx="3"/>
              <a:endCxn id="1525" idx="1"/>
            </p:cNvCxnSpPr>
            <p:nvPr/>
          </p:nvCxnSpPr>
          <p:spPr>
            <a:xfrm rot="10800000">
              <a:off x="6749862" y="2406150"/>
              <a:ext cx="5106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528" name="Google Shape;1528;p43"/>
            <p:cNvSpPr/>
            <p:nvPr/>
          </p:nvSpPr>
          <p:spPr>
            <a:xfrm>
              <a:off x="4318062" y="2141400"/>
              <a:ext cx="524125" cy="524150"/>
            </a:xfrm>
            <a:custGeom>
              <a:rect b="b" l="l" r="r" t="t"/>
              <a:pathLst>
                <a:path extrusionOk="0" h="20966" w="20965">
                  <a:moveTo>
                    <a:pt x="10423" y="1"/>
                  </a:moveTo>
                  <a:cubicBezTo>
                    <a:pt x="4651" y="1"/>
                    <a:pt x="0" y="4675"/>
                    <a:pt x="0" y="10447"/>
                  </a:cubicBezTo>
                  <a:cubicBezTo>
                    <a:pt x="0" y="16314"/>
                    <a:pt x="4651" y="20965"/>
                    <a:pt x="10423" y="20965"/>
                  </a:cubicBezTo>
                  <a:cubicBezTo>
                    <a:pt x="16195" y="20965"/>
                    <a:pt x="20965" y="16314"/>
                    <a:pt x="20965" y="10447"/>
                  </a:cubicBezTo>
                  <a:cubicBezTo>
                    <a:pt x="20965" y="4675"/>
                    <a:pt x="16195" y="1"/>
                    <a:pt x="10423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9" name="Google Shape;1529;p43"/>
            <p:cNvSpPr/>
            <p:nvPr/>
          </p:nvSpPr>
          <p:spPr>
            <a:xfrm>
              <a:off x="4245912" y="2072225"/>
              <a:ext cx="337500" cy="819900"/>
            </a:xfrm>
            <a:custGeom>
              <a:rect b="b" l="l" r="r" t="t"/>
              <a:pathLst>
                <a:path extrusionOk="0" h="32796" w="13500">
                  <a:moveTo>
                    <a:pt x="13309" y="1"/>
                  </a:moveTo>
                  <a:cubicBezTo>
                    <a:pt x="5963" y="1"/>
                    <a:pt x="0" y="5964"/>
                    <a:pt x="0" y="13214"/>
                  </a:cubicBezTo>
                  <a:cubicBezTo>
                    <a:pt x="0" y="20496"/>
                    <a:pt x="5860" y="26419"/>
                    <a:pt x="13118" y="26521"/>
                  </a:cubicBezTo>
                  <a:lnTo>
                    <a:pt x="13118" y="26521"/>
                  </a:lnTo>
                  <a:lnTo>
                    <a:pt x="13118" y="32795"/>
                  </a:lnTo>
                  <a:lnTo>
                    <a:pt x="13500" y="32795"/>
                  </a:lnTo>
                  <a:lnTo>
                    <a:pt x="13500" y="26117"/>
                  </a:lnTo>
                  <a:lnTo>
                    <a:pt x="13309" y="26117"/>
                  </a:lnTo>
                  <a:cubicBezTo>
                    <a:pt x="9731" y="26117"/>
                    <a:pt x="6559" y="24734"/>
                    <a:pt x="4174" y="22349"/>
                  </a:cubicBezTo>
                  <a:cubicBezTo>
                    <a:pt x="1884" y="20059"/>
                    <a:pt x="382" y="16792"/>
                    <a:pt x="382" y="13214"/>
                  </a:cubicBezTo>
                  <a:cubicBezTo>
                    <a:pt x="382" y="9732"/>
                    <a:pt x="1884" y="6441"/>
                    <a:pt x="4174" y="4175"/>
                  </a:cubicBezTo>
                  <a:cubicBezTo>
                    <a:pt x="6559" y="1790"/>
                    <a:pt x="9731" y="383"/>
                    <a:pt x="13309" y="383"/>
                  </a:cubicBezTo>
                  <a:lnTo>
                    <a:pt x="1330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0" name="Google Shape;1530;p43"/>
            <p:cNvSpPr/>
            <p:nvPr/>
          </p:nvSpPr>
          <p:spPr>
            <a:xfrm>
              <a:off x="4551187" y="2874200"/>
              <a:ext cx="54875" cy="52500"/>
            </a:xfrm>
            <a:custGeom>
              <a:rect b="b" l="l" r="r" t="t"/>
              <a:pathLst>
                <a:path extrusionOk="0" h="2100" w="2195">
                  <a:moveTo>
                    <a:pt x="1098" y="1"/>
                  </a:moveTo>
                  <a:cubicBezTo>
                    <a:pt x="501" y="1"/>
                    <a:pt x="1" y="502"/>
                    <a:pt x="1" y="1098"/>
                  </a:cubicBezTo>
                  <a:cubicBezTo>
                    <a:pt x="1" y="1694"/>
                    <a:pt x="501" y="2100"/>
                    <a:pt x="1098" y="2100"/>
                  </a:cubicBezTo>
                  <a:cubicBezTo>
                    <a:pt x="1694" y="2100"/>
                    <a:pt x="2195" y="1694"/>
                    <a:pt x="2195" y="1098"/>
                  </a:cubicBezTo>
                  <a:cubicBezTo>
                    <a:pt x="2195" y="502"/>
                    <a:pt x="1694" y="1"/>
                    <a:pt x="10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531" name="Google Shape;1531;p43"/>
            <p:cNvGrpSpPr/>
            <p:nvPr/>
          </p:nvGrpSpPr>
          <p:grpSpPr>
            <a:xfrm>
              <a:off x="4401848" y="2232253"/>
              <a:ext cx="340318" cy="341216"/>
              <a:chOff x="6679825" y="2693700"/>
              <a:chExt cx="257875" cy="258575"/>
            </a:xfrm>
          </p:grpSpPr>
          <p:sp>
            <p:nvSpPr>
              <p:cNvPr id="1532" name="Google Shape;1532;p43"/>
              <p:cNvSpPr/>
              <p:nvPr/>
            </p:nvSpPr>
            <p:spPr>
              <a:xfrm>
                <a:off x="6679825" y="2693700"/>
                <a:ext cx="257875" cy="258575"/>
              </a:xfrm>
              <a:custGeom>
                <a:rect b="b" l="l" r="r" t="t"/>
                <a:pathLst>
                  <a:path extrusionOk="0" h="10343" w="10315">
                    <a:moveTo>
                      <a:pt x="5102" y="670"/>
                    </a:moveTo>
                    <a:cubicBezTo>
                      <a:pt x="5604" y="670"/>
                      <a:pt x="6022" y="1088"/>
                      <a:pt x="6022" y="1562"/>
                    </a:cubicBezTo>
                    <a:cubicBezTo>
                      <a:pt x="6022" y="2063"/>
                      <a:pt x="5604" y="2481"/>
                      <a:pt x="5102" y="2481"/>
                    </a:cubicBezTo>
                    <a:cubicBezTo>
                      <a:pt x="4600" y="2481"/>
                      <a:pt x="4182" y="2063"/>
                      <a:pt x="4182" y="1562"/>
                    </a:cubicBezTo>
                    <a:cubicBezTo>
                      <a:pt x="4182" y="1088"/>
                      <a:pt x="4600" y="670"/>
                      <a:pt x="5102" y="670"/>
                    </a:cubicBezTo>
                    <a:close/>
                    <a:moveTo>
                      <a:pt x="1757" y="1896"/>
                    </a:moveTo>
                    <a:cubicBezTo>
                      <a:pt x="2063" y="1896"/>
                      <a:pt x="2342" y="2175"/>
                      <a:pt x="2342" y="2481"/>
                    </a:cubicBezTo>
                    <a:cubicBezTo>
                      <a:pt x="2342" y="2788"/>
                      <a:pt x="2063" y="3067"/>
                      <a:pt x="1757" y="3067"/>
                    </a:cubicBezTo>
                    <a:cubicBezTo>
                      <a:pt x="1422" y="3067"/>
                      <a:pt x="1143" y="2788"/>
                      <a:pt x="1143" y="2481"/>
                    </a:cubicBezTo>
                    <a:cubicBezTo>
                      <a:pt x="1143" y="2119"/>
                      <a:pt x="1422" y="1896"/>
                      <a:pt x="1757" y="1896"/>
                    </a:cubicBezTo>
                    <a:close/>
                    <a:moveTo>
                      <a:pt x="8447" y="1896"/>
                    </a:moveTo>
                    <a:cubicBezTo>
                      <a:pt x="8781" y="1896"/>
                      <a:pt x="9032" y="2175"/>
                      <a:pt x="9032" y="2481"/>
                    </a:cubicBezTo>
                    <a:cubicBezTo>
                      <a:pt x="9032" y="2788"/>
                      <a:pt x="8753" y="3067"/>
                      <a:pt x="8447" y="3067"/>
                    </a:cubicBezTo>
                    <a:cubicBezTo>
                      <a:pt x="8112" y="3067"/>
                      <a:pt x="7834" y="2788"/>
                      <a:pt x="7834" y="2481"/>
                    </a:cubicBezTo>
                    <a:cubicBezTo>
                      <a:pt x="7834" y="2119"/>
                      <a:pt x="8112" y="1896"/>
                      <a:pt x="8447" y="1896"/>
                    </a:cubicBezTo>
                    <a:close/>
                    <a:moveTo>
                      <a:pt x="1701" y="3624"/>
                    </a:moveTo>
                    <a:cubicBezTo>
                      <a:pt x="2370" y="3624"/>
                      <a:pt x="2927" y="4182"/>
                      <a:pt x="2927" y="4851"/>
                    </a:cubicBezTo>
                    <a:lnTo>
                      <a:pt x="2927" y="6412"/>
                    </a:lnTo>
                    <a:cubicBezTo>
                      <a:pt x="2955" y="6635"/>
                      <a:pt x="2816" y="6719"/>
                      <a:pt x="2649" y="6719"/>
                    </a:cubicBezTo>
                    <a:cubicBezTo>
                      <a:pt x="2481" y="6719"/>
                      <a:pt x="2342" y="6858"/>
                      <a:pt x="2342" y="7053"/>
                    </a:cubicBezTo>
                    <a:lnTo>
                      <a:pt x="2342" y="8865"/>
                    </a:lnTo>
                    <a:cubicBezTo>
                      <a:pt x="2342" y="9032"/>
                      <a:pt x="2203" y="9172"/>
                      <a:pt x="2035" y="9172"/>
                    </a:cubicBezTo>
                    <a:lnTo>
                      <a:pt x="1422" y="9172"/>
                    </a:lnTo>
                    <a:cubicBezTo>
                      <a:pt x="1255" y="9172"/>
                      <a:pt x="1116" y="9032"/>
                      <a:pt x="1116" y="8865"/>
                    </a:cubicBezTo>
                    <a:lnTo>
                      <a:pt x="1116" y="7053"/>
                    </a:lnTo>
                    <a:cubicBezTo>
                      <a:pt x="1116" y="6858"/>
                      <a:pt x="976" y="6719"/>
                      <a:pt x="809" y="6719"/>
                    </a:cubicBezTo>
                    <a:cubicBezTo>
                      <a:pt x="642" y="6719"/>
                      <a:pt x="502" y="6579"/>
                      <a:pt x="502" y="6412"/>
                    </a:cubicBezTo>
                    <a:lnTo>
                      <a:pt x="502" y="4851"/>
                    </a:lnTo>
                    <a:cubicBezTo>
                      <a:pt x="502" y="4182"/>
                      <a:pt x="1060" y="3624"/>
                      <a:pt x="1701" y="3624"/>
                    </a:cubicBezTo>
                    <a:close/>
                    <a:moveTo>
                      <a:pt x="8391" y="3624"/>
                    </a:moveTo>
                    <a:cubicBezTo>
                      <a:pt x="9060" y="3624"/>
                      <a:pt x="9618" y="4182"/>
                      <a:pt x="9618" y="4851"/>
                    </a:cubicBezTo>
                    <a:lnTo>
                      <a:pt x="9618" y="6440"/>
                    </a:lnTo>
                    <a:lnTo>
                      <a:pt x="9645" y="6440"/>
                    </a:lnTo>
                    <a:cubicBezTo>
                      <a:pt x="9645" y="6635"/>
                      <a:pt x="9506" y="6774"/>
                      <a:pt x="9339" y="6774"/>
                    </a:cubicBezTo>
                    <a:cubicBezTo>
                      <a:pt x="9172" y="6774"/>
                      <a:pt x="9032" y="6914"/>
                      <a:pt x="9032" y="7081"/>
                    </a:cubicBezTo>
                    <a:lnTo>
                      <a:pt x="9032" y="8893"/>
                    </a:lnTo>
                    <a:cubicBezTo>
                      <a:pt x="9032" y="9060"/>
                      <a:pt x="8893" y="9199"/>
                      <a:pt x="8726" y="9199"/>
                    </a:cubicBezTo>
                    <a:lnTo>
                      <a:pt x="8112" y="9199"/>
                    </a:lnTo>
                    <a:cubicBezTo>
                      <a:pt x="7945" y="9199"/>
                      <a:pt x="7806" y="9060"/>
                      <a:pt x="7806" y="8893"/>
                    </a:cubicBezTo>
                    <a:lnTo>
                      <a:pt x="7806" y="7053"/>
                    </a:lnTo>
                    <a:cubicBezTo>
                      <a:pt x="7806" y="6858"/>
                      <a:pt x="7666" y="6719"/>
                      <a:pt x="7499" y="6719"/>
                    </a:cubicBezTo>
                    <a:cubicBezTo>
                      <a:pt x="7332" y="6719"/>
                      <a:pt x="7192" y="6579"/>
                      <a:pt x="7192" y="6412"/>
                    </a:cubicBezTo>
                    <a:lnTo>
                      <a:pt x="7192" y="4851"/>
                    </a:lnTo>
                    <a:cubicBezTo>
                      <a:pt x="7192" y="4182"/>
                      <a:pt x="7750" y="3624"/>
                      <a:pt x="8391" y="3624"/>
                    </a:cubicBezTo>
                    <a:close/>
                    <a:moveTo>
                      <a:pt x="5381" y="3095"/>
                    </a:moveTo>
                    <a:cubicBezTo>
                      <a:pt x="6077" y="3234"/>
                      <a:pt x="6635" y="3875"/>
                      <a:pt x="6635" y="4600"/>
                    </a:cubicBezTo>
                    <a:lnTo>
                      <a:pt x="6635" y="6440"/>
                    </a:lnTo>
                    <a:cubicBezTo>
                      <a:pt x="6663" y="6635"/>
                      <a:pt x="6523" y="6719"/>
                      <a:pt x="6356" y="6719"/>
                    </a:cubicBezTo>
                    <a:cubicBezTo>
                      <a:pt x="6161" y="6719"/>
                      <a:pt x="6022" y="6858"/>
                      <a:pt x="6022" y="7053"/>
                    </a:cubicBezTo>
                    <a:lnTo>
                      <a:pt x="6022" y="9478"/>
                    </a:lnTo>
                    <a:cubicBezTo>
                      <a:pt x="6022" y="9645"/>
                      <a:pt x="5882" y="9785"/>
                      <a:pt x="5715" y="9785"/>
                    </a:cubicBezTo>
                    <a:lnTo>
                      <a:pt x="4461" y="9785"/>
                    </a:lnTo>
                    <a:cubicBezTo>
                      <a:pt x="4293" y="9785"/>
                      <a:pt x="4154" y="9645"/>
                      <a:pt x="4154" y="9478"/>
                    </a:cubicBezTo>
                    <a:lnTo>
                      <a:pt x="4154" y="7053"/>
                    </a:lnTo>
                    <a:cubicBezTo>
                      <a:pt x="4154" y="6858"/>
                      <a:pt x="4015" y="6719"/>
                      <a:pt x="3847" y="6719"/>
                    </a:cubicBezTo>
                    <a:cubicBezTo>
                      <a:pt x="3652" y="6719"/>
                      <a:pt x="3513" y="6579"/>
                      <a:pt x="3513" y="6412"/>
                    </a:cubicBezTo>
                    <a:lnTo>
                      <a:pt x="3513" y="4851"/>
                    </a:lnTo>
                    <a:lnTo>
                      <a:pt x="3513" y="4600"/>
                    </a:lnTo>
                    <a:cubicBezTo>
                      <a:pt x="3513" y="3875"/>
                      <a:pt x="4043" y="3234"/>
                      <a:pt x="4739" y="3095"/>
                    </a:cubicBezTo>
                    <a:lnTo>
                      <a:pt x="4739" y="5185"/>
                    </a:lnTo>
                    <a:cubicBezTo>
                      <a:pt x="4739" y="5381"/>
                      <a:pt x="4879" y="5520"/>
                      <a:pt x="5046" y="5520"/>
                    </a:cubicBezTo>
                    <a:cubicBezTo>
                      <a:pt x="5241" y="5520"/>
                      <a:pt x="5381" y="5381"/>
                      <a:pt x="5381" y="5185"/>
                    </a:cubicBezTo>
                    <a:lnTo>
                      <a:pt x="5381" y="3095"/>
                    </a:lnTo>
                    <a:close/>
                    <a:moveTo>
                      <a:pt x="5130" y="1"/>
                    </a:moveTo>
                    <a:cubicBezTo>
                      <a:pt x="4293" y="1"/>
                      <a:pt x="3624" y="670"/>
                      <a:pt x="3624" y="1506"/>
                    </a:cubicBezTo>
                    <a:cubicBezTo>
                      <a:pt x="3624" y="1952"/>
                      <a:pt x="3847" y="2370"/>
                      <a:pt x="4154" y="2649"/>
                    </a:cubicBezTo>
                    <a:cubicBezTo>
                      <a:pt x="3736" y="2872"/>
                      <a:pt x="3373" y="3234"/>
                      <a:pt x="3206" y="3652"/>
                    </a:cubicBezTo>
                    <a:cubicBezTo>
                      <a:pt x="3067" y="3485"/>
                      <a:pt x="2900" y="3346"/>
                      <a:pt x="2677" y="3234"/>
                    </a:cubicBezTo>
                    <a:cubicBezTo>
                      <a:pt x="2900" y="3039"/>
                      <a:pt x="3039" y="2732"/>
                      <a:pt x="3039" y="2398"/>
                    </a:cubicBezTo>
                    <a:cubicBezTo>
                      <a:pt x="3039" y="1757"/>
                      <a:pt x="2481" y="1199"/>
                      <a:pt x="1812" y="1199"/>
                    </a:cubicBezTo>
                    <a:cubicBezTo>
                      <a:pt x="1143" y="1199"/>
                      <a:pt x="586" y="1757"/>
                      <a:pt x="586" y="2398"/>
                    </a:cubicBezTo>
                    <a:cubicBezTo>
                      <a:pt x="586" y="2732"/>
                      <a:pt x="725" y="3039"/>
                      <a:pt x="948" y="3234"/>
                    </a:cubicBezTo>
                    <a:cubicBezTo>
                      <a:pt x="391" y="3569"/>
                      <a:pt x="1" y="4154"/>
                      <a:pt x="1" y="4851"/>
                    </a:cubicBezTo>
                    <a:lnTo>
                      <a:pt x="1" y="6412"/>
                    </a:lnTo>
                    <a:cubicBezTo>
                      <a:pt x="1" y="6802"/>
                      <a:pt x="251" y="7137"/>
                      <a:pt x="586" y="7276"/>
                    </a:cubicBezTo>
                    <a:lnTo>
                      <a:pt x="586" y="8865"/>
                    </a:lnTo>
                    <a:cubicBezTo>
                      <a:pt x="586" y="9339"/>
                      <a:pt x="1004" y="9757"/>
                      <a:pt x="1506" y="9757"/>
                    </a:cubicBezTo>
                    <a:lnTo>
                      <a:pt x="2091" y="9757"/>
                    </a:lnTo>
                    <a:cubicBezTo>
                      <a:pt x="2593" y="9757"/>
                      <a:pt x="3011" y="9339"/>
                      <a:pt x="3011" y="8865"/>
                    </a:cubicBezTo>
                    <a:lnTo>
                      <a:pt x="3011" y="7276"/>
                    </a:lnTo>
                    <a:cubicBezTo>
                      <a:pt x="3095" y="7248"/>
                      <a:pt x="3206" y="7192"/>
                      <a:pt x="3318" y="7109"/>
                    </a:cubicBezTo>
                    <a:cubicBezTo>
                      <a:pt x="3429" y="7192"/>
                      <a:pt x="3485" y="7248"/>
                      <a:pt x="3624" y="7276"/>
                    </a:cubicBezTo>
                    <a:lnTo>
                      <a:pt x="3624" y="9450"/>
                    </a:lnTo>
                    <a:cubicBezTo>
                      <a:pt x="3624" y="9924"/>
                      <a:pt x="4043" y="10342"/>
                      <a:pt x="4544" y="10342"/>
                    </a:cubicBezTo>
                    <a:lnTo>
                      <a:pt x="5799" y="10342"/>
                    </a:lnTo>
                    <a:cubicBezTo>
                      <a:pt x="6273" y="10342"/>
                      <a:pt x="6691" y="9924"/>
                      <a:pt x="6691" y="9450"/>
                    </a:cubicBezTo>
                    <a:lnTo>
                      <a:pt x="6691" y="7276"/>
                    </a:lnTo>
                    <a:cubicBezTo>
                      <a:pt x="6802" y="7248"/>
                      <a:pt x="6914" y="7192"/>
                      <a:pt x="6997" y="7109"/>
                    </a:cubicBezTo>
                    <a:cubicBezTo>
                      <a:pt x="7109" y="7192"/>
                      <a:pt x="7192" y="7248"/>
                      <a:pt x="7332" y="7276"/>
                    </a:cubicBezTo>
                    <a:lnTo>
                      <a:pt x="7332" y="8865"/>
                    </a:lnTo>
                    <a:cubicBezTo>
                      <a:pt x="7332" y="9339"/>
                      <a:pt x="7750" y="9757"/>
                      <a:pt x="8224" y="9757"/>
                    </a:cubicBezTo>
                    <a:lnTo>
                      <a:pt x="8809" y="9757"/>
                    </a:lnTo>
                    <a:cubicBezTo>
                      <a:pt x="9311" y="9757"/>
                      <a:pt x="9729" y="9339"/>
                      <a:pt x="9729" y="8865"/>
                    </a:cubicBezTo>
                    <a:lnTo>
                      <a:pt x="9729" y="7276"/>
                    </a:lnTo>
                    <a:cubicBezTo>
                      <a:pt x="10064" y="7137"/>
                      <a:pt x="10314" y="6830"/>
                      <a:pt x="10314" y="6412"/>
                    </a:cubicBezTo>
                    <a:lnTo>
                      <a:pt x="10314" y="4851"/>
                    </a:lnTo>
                    <a:cubicBezTo>
                      <a:pt x="10287" y="4210"/>
                      <a:pt x="9896" y="3596"/>
                      <a:pt x="9339" y="3318"/>
                    </a:cubicBezTo>
                    <a:cubicBezTo>
                      <a:pt x="9562" y="3095"/>
                      <a:pt x="9701" y="2788"/>
                      <a:pt x="9701" y="2481"/>
                    </a:cubicBezTo>
                    <a:cubicBezTo>
                      <a:pt x="9701" y="1812"/>
                      <a:pt x="9144" y="1255"/>
                      <a:pt x="8475" y="1255"/>
                    </a:cubicBezTo>
                    <a:cubicBezTo>
                      <a:pt x="7806" y="1255"/>
                      <a:pt x="7248" y="1812"/>
                      <a:pt x="7248" y="2481"/>
                    </a:cubicBezTo>
                    <a:cubicBezTo>
                      <a:pt x="7248" y="2788"/>
                      <a:pt x="7388" y="3095"/>
                      <a:pt x="7611" y="3318"/>
                    </a:cubicBezTo>
                    <a:cubicBezTo>
                      <a:pt x="7388" y="3429"/>
                      <a:pt x="7220" y="3569"/>
                      <a:pt x="7081" y="3736"/>
                    </a:cubicBezTo>
                    <a:cubicBezTo>
                      <a:pt x="6969" y="3485"/>
                      <a:pt x="6802" y="3290"/>
                      <a:pt x="6635" y="3067"/>
                    </a:cubicBezTo>
                    <a:cubicBezTo>
                      <a:pt x="6496" y="2927"/>
                      <a:pt x="6300" y="2788"/>
                      <a:pt x="6105" y="2677"/>
                    </a:cubicBezTo>
                    <a:cubicBezTo>
                      <a:pt x="6440" y="2370"/>
                      <a:pt x="6663" y="1952"/>
                      <a:pt x="6663" y="1534"/>
                    </a:cubicBezTo>
                    <a:cubicBezTo>
                      <a:pt x="6663" y="1116"/>
                      <a:pt x="6496" y="725"/>
                      <a:pt x="6217" y="447"/>
                    </a:cubicBezTo>
                    <a:cubicBezTo>
                      <a:pt x="5938" y="168"/>
                      <a:pt x="5520" y="1"/>
                      <a:pt x="51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3" name="Google Shape;1533;p43"/>
              <p:cNvSpPr/>
              <p:nvPr/>
            </p:nvSpPr>
            <p:spPr>
              <a:xfrm flipH="1">
                <a:off x="6679825" y="2693700"/>
                <a:ext cx="257875" cy="258575"/>
              </a:xfrm>
              <a:custGeom>
                <a:rect b="b" l="l" r="r" t="t"/>
                <a:pathLst>
                  <a:path extrusionOk="0" h="10343" w="10315">
                    <a:moveTo>
                      <a:pt x="5102" y="670"/>
                    </a:moveTo>
                    <a:cubicBezTo>
                      <a:pt x="5604" y="670"/>
                      <a:pt x="6022" y="1088"/>
                      <a:pt x="6022" y="1562"/>
                    </a:cubicBezTo>
                    <a:cubicBezTo>
                      <a:pt x="6022" y="2063"/>
                      <a:pt x="5604" y="2481"/>
                      <a:pt x="5102" y="2481"/>
                    </a:cubicBezTo>
                    <a:cubicBezTo>
                      <a:pt x="4600" y="2481"/>
                      <a:pt x="4182" y="2063"/>
                      <a:pt x="4182" y="1562"/>
                    </a:cubicBezTo>
                    <a:cubicBezTo>
                      <a:pt x="4182" y="1088"/>
                      <a:pt x="4600" y="670"/>
                      <a:pt x="5102" y="670"/>
                    </a:cubicBezTo>
                    <a:close/>
                    <a:moveTo>
                      <a:pt x="1757" y="1896"/>
                    </a:moveTo>
                    <a:cubicBezTo>
                      <a:pt x="2063" y="1896"/>
                      <a:pt x="2342" y="2175"/>
                      <a:pt x="2342" y="2481"/>
                    </a:cubicBezTo>
                    <a:cubicBezTo>
                      <a:pt x="2342" y="2788"/>
                      <a:pt x="2063" y="3067"/>
                      <a:pt x="1757" y="3067"/>
                    </a:cubicBezTo>
                    <a:cubicBezTo>
                      <a:pt x="1422" y="3067"/>
                      <a:pt x="1143" y="2788"/>
                      <a:pt x="1143" y="2481"/>
                    </a:cubicBezTo>
                    <a:cubicBezTo>
                      <a:pt x="1143" y="2119"/>
                      <a:pt x="1422" y="1896"/>
                      <a:pt x="1757" y="1896"/>
                    </a:cubicBezTo>
                    <a:close/>
                    <a:moveTo>
                      <a:pt x="8447" y="1896"/>
                    </a:moveTo>
                    <a:cubicBezTo>
                      <a:pt x="8781" y="1896"/>
                      <a:pt x="9032" y="2175"/>
                      <a:pt x="9032" y="2481"/>
                    </a:cubicBezTo>
                    <a:cubicBezTo>
                      <a:pt x="9032" y="2788"/>
                      <a:pt x="8753" y="3067"/>
                      <a:pt x="8447" y="3067"/>
                    </a:cubicBezTo>
                    <a:cubicBezTo>
                      <a:pt x="8112" y="3067"/>
                      <a:pt x="7834" y="2788"/>
                      <a:pt x="7834" y="2481"/>
                    </a:cubicBezTo>
                    <a:cubicBezTo>
                      <a:pt x="7834" y="2119"/>
                      <a:pt x="8112" y="1896"/>
                      <a:pt x="8447" y="1896"/>
                    </a:cubicBezTo>
                    <a:close/>
                    <a:moveTo>
                      <a:pt x="1701" y="3624"/>
                    </a:moveTo>
                    <a:cubicBezTo>
                      <a:pt x="2370" y="3624"/>
                      <a:pt x="2927" y="4182"/>
                      <a:pt x="2927" y="4851"/>
                    </a:cubicBezTo>
                    <a:lnTo>
                      <a:pt x="2927" y="6412"/>
                    </a:lnTo>
                    <a:cubicBezTo>
                      <a:pt x="2955" y="6635"/>
                      <a:pt x="2816" y="6719"/>
                      <a:pt x="2649" y="6719"/>
                    </a:cubicBezTo>
                    <a:cubicBezTo>
                      <a:pt x="2481" y="6719"/>
                      <a:pt x="2342" y="6858"/>
                      <a:pt x="2342" y="7053"/>
                    </a:cubicBezTo>
                    <a:lnTo>
                      <a:pt x="2342" y="8865"/>
                    </a:lnTo>
                    <a:cubicBezTo>
                      <a:pt x="2342" y="9032"/>
                      <a:pt x="2203" y="9172"/>
                      <a:pt x="2035" y="9172"/>
                    </a:cubicBezTo>
                    <a:lnTo>
                      <a:pt x="1422" y="9172"/>
                    </a:lnTo>
                    <a:cubicBezTo>
                      <a:pt x="1255" y="9172"/>
                      <a:pt x="1116" y="9032"/>
                      <a:pt x="1116" y="8865"/>
                    </a:cubicBezTo>
                    <a:lnTo>
                      <a:pt x="1116" y="7053"/>
                    </a:lnTo>
                    <a:cubicBezTo>
                      <a:pt x="1116" y="6858"/>
                      <a:pt x="976" y="6719"/>
                      <a:pt x="809" y="6719"/>
                    </a:cubicBezTo>
                    <a:cubicBezTo>
                      <a:pt x="642" y="6719"/>
                      <a:pt x="502" y="6579"/>
                      <a:pt x="502" y="6412"/>
                    </a:cubicBezTo>
                    <a:lnTo>
                      <a:pt x="502" y="4851"/>
                    </a:lnTo>
                    <a:cubicBezTo>
                      <a:pt x="502" y="4182"/>
                      <a:pt x="1060" y="3624"/>
                      <a:pt x="1701" y="3624"/>
                    </a:cubicBezTo>
                    <a:close/>
                    <a:moveTo>
                      <a:pt x="8391" y="3624"/>
                    </a:moveTo>
                    <a:cubicBezTo>
                      <a:pt x="9060" y="3624"/>
                      <a:pt x="9618" y="4182"/>
                      <a:pt x="9618" y="4851"/>
                    </a:cubicBezTo>
                    <a:lnTo>
                      <a:pt x="9618" y="6440"/>
                    </a:lnTo>
                    <a:lnTo>
                      <a:pt x="9645" y="6440"/>
                    </a:lnTo>
                    <a:cubicBezTo>
                      <a:pt x="9645" y="6635"/>
                      <a:pt x="9506" y="6774"/>
                      <a:pt x="9339" y="6774"/>
                    </a:cubicBezTo>
                    <a:cubicBezTo>
                      <a:pt x="9172" y="6774"/>
                      <a:pt x="9032" y="6914"/>
                      <a:pt x="9032" y="7081"/>
                    </a:cubicBezTo>
                    <a:lnTo>
                      <a:pt x="9032" y="8893"/>
                    </a:lnTo>
                    <a:cubicBezTo>
                      <a:pt x="9032" y="9060"/>
                      <a:pt x="8893" y="9199"/>
                      <a:pt x="8726" y="9199"/>
                    </a:cubicBezTo>
                    <a:lnTo>
                      <a:pt x="8112" y="9199"/>
                    </a:lnTo>
                    <a:cubicBezTo>
                      <a:pt x="7945" y="9199"/>
                      <a:pt x="7806" y="9060"/>
                      <a:pt x="7806" y="8893"/>
                    </a:cubicBezTo>
                    <a:lnTo>
                      <a:pt x="7806" y="7053"/>
                    </a:lnTo>
                    <a:cubicBezTo>
                      <a:pt x="7806" y="6858"/>
                      <a:pt x="7666" y="6719"/>
                      <a:pt x="7499" y="6719"/>
                    </a:cubicBezTo>
                    <a:cubicBezTo>
                      <a:pt x="7332" y="6719"/>
                      <a:pt x="7192" y="6579"/>
                      <a:pt x="7192" y="6412"/>
                    </a:cubicBezTo>
                    <a:lnTo>
                      <a:pt x="7192" y="4851"/>
                    </a:lnTo>
                    <a:cubicBezTo>
                      <a:pt x="7192" y="4182"/>
                      <a:pt x="7750" y="3624"/>
                      <a:pt x="8391" y="3624"/>
                    </a:cubicBezTo>
                    <a:close/>
                    <a:moveTo>
                      <a:pt x="5381" y="3095"/>
                    </a:moveTo>
                    <a:cubicBezTo>
                      <a:pt x="6077" y="3234"/>
                      <a:pt x="6635" y="3875"/>
                      <a:pt x="6635" y="4600"/>
                    </a:cubicBezTo>
                    <a:lnTo>
                      <a:pt x="6635" y="6440"/>
                    </a:lnTo>
                    <a:cubicBezTo>
                      <a:pt x="6663" y="6635"/>
                      <a:pt x="6523" y="6719"/>
                      <a:pt x="6356" y="6719"/>
                    </a:cubicBezTo>
                    <a:cubicBezTo>
                      <a:pt x="6161" y="6719"/>
                      <a:pt x="6022" y="6858"/>
                      <a:pt x="6022" y="7053"/>
                    </a:cubicBezTo>
                    <a:lnTo>
                      <a:pt x="6022" y="9478"/>
                    </a:lnTo>
                    <a:cubicBezTo>
                      <a:pt x="6022" y="9645"/>
                      <a:pt x="5882" y="9785"/>
                      <a:pt x="5715" y="9785"/>
                    </a:cubicBezTo>
                    <a:lnTo>
                      <a:pt x="4461" y="9785"/>
                    </a:lnTo>
                    <a:cubicBezTo>
                      <a:pt x="4293" y="9785"/>
                      <a:pt x="4154" y="9645"/>
                      <a:pt x="4154" y="9478"/>
                    </a:cubicBezTo>
                    <a:lnTo>
                      <a:pt x="4154" y="7053"/>
                    </a:lnTo>
                    <a:cubicBezTo>
                      <a:pt x="4154" y="6858"/>
                      <a:pt x="4015" y="6719"/>
                      <a:pt x="3847" y="6719"/>
                    </a:cubicBezTo>
                    <a:cubicBezTo>
                      <a:pt x="3652" y="6719"/>
                      <a:pt x="3513" y="6579"/>
                      <a:pt x="3513" y="6412"/>
                    </a:cubicBezTo>
                    <a:lnTo>
                      <a:pt x="3513" y="4851"/>
                    </a:lnTo>
                    <a:lnTo>
                      <a:pt x="3513" y="4600"/>
                    </a:lnTo>
                    <a:cubicBezTo>
                      <a:pt x="3513" y="3875"/>
                      <a:pt x="4043" y="3234"/>
                      <a:pt x="4739" y="3095"/>
                    </a:cubicBezTo>
                    <a:lnTo>
                      <a:pt x="4739" y="5185"/>
                    </a:lnTo>
                    <a:cubicBezTo>
                      <a:pt x="4739" y="5381"/>
                      <a:pt x="4879" y="5520"/>
                      <a:pt x="5046" y="5520"/>
                    </a:cubicBezTo>
                    <a:cubicBezTo>
                      <a:pt x="5241" y="5520"/>
                      <a:pt x="5381" y="5381"/>
                      <a:pt x="5381" y="5185"/>
                    </a:cubicBezTo>
                    <a:lnTo>
                      <a:pt x="5381" y="3095"/>
                    </a:lnTo>
                    <a:close/>
                    <a:moveTo>
                      <a:pt x="5130" y="1"/>
                    </a:moveTo>
                    <a:cubicBezTo>
                      <a:pt x="4293" y="1"/>
                      <a:pt x="3624" y="670"/>
                      <a:pt x="3624" y="1506"/>
                    </a:cubicBezTo>
                    <a:cubicBezTo>
                      <a:pt x="3624" y="1952"/>
                      <a:pt x="3847" y="2370"/>
                      <a:pt x="4154" y="2649"/>
                    </a:cubicBezTo>
                    <a:cubicBezTo>
                      <a:pt x="3736" y="2872"/>
                      <a:pt x="3373" y="3234"/>
                      <a:pt x="3206" y="3652"/>
                    </a:cubicBezTo>
                    <a:cubicBezTo>
                      <a:pt x="3067" y="3485"/>
                      <a:pt x="2900" y="3346"/>
                      <a:pt x="2677" y="3234"/>
                    </a:cubicBezTo>
                    <a:cubicBezTo>
                      <a:pt x="2900" y="3039"/>
                      <a:pt x="3039" y="2732"/>
                      <a:pt x="3039" y="2398"/>
                    </a:cubicBezTo>
                    <a:cubicBezTo>
                      <a:pt x="3039" y="1757"/>
                      <a:pt x="2481" y="1199"/>
                      <a:pt x="1812" y="1199"/>
                    </a:cubicBezTo>
                    <a:cubicBezTo>
                      <a:pt x="1143" y="1199"/>
                      <a:pt x="586" y="1757"/>
                      <a:pt x="586" y="2398"/>
                    </a:cubicBezTo>
                    <a:cubicBezTo>
                      <a:pt x="586" y="2732"/>
                      <a:pt x="725" y="3039"/>
                      <a:pt x="948" y="3234"/>
                    </a:cubicBezTo>
                    <a:cubicBezTo>
                      <a:pt x="391" y="3569"/>
                      <a:pt x="1" y="4154"/>
                      <a:pt x="1" y="4851"/>
                    </a:cubicBezTo>
                    <a:lnTo>
                      <a:pt x="1" y="6412"/>
                    </a:lnTo>
                    <a:cubicBezTo>
                      <a:pt x="1" y="6802"/>
                      <a:pt x="251" y="7137"/>
                      <a:pt x="586" y="7276"/>
                    </a:cubicBezTo>
                    <a:lnTo>
                      <a:pt x="586" y="8865"/>
                    </a:lnTo>
                    <a:cubicBezTo>
                      <a:pt x="586" y="9339"/>
                      <a:pt x="1004" y="9757"/>
                      <a:pt x="1506" y="9757"/>
                    </a:cubicBezTo>
                    <a:lnTo>
                      <a:pt x="2091" y="9757"/>
                    </a:lnTo>
                    <a:cubicBezTo>
                      <a:pt x="2593" y="9757"/>
                      <a:pt x="3011" y="9339"/>
                      <a:pt x="3011" y="8865"/>
                    </a:cubicBezTo>
                    <a:lnTo>
                      <a:pt x="3011" y="7276"/>
                    </a:lnTo>
                    <a:cubicBezTo>
                      <a:pt x="3095" y="7248"/>
                      <a:pt x="3206" y="7192"/>
                      <a:pt x="3318" y="7109"/>
                    </a:cubicBezTo>
                    <a:cubicBezTo>
                      <a:pt x="3429" y="7192"/>
                      <a:pt x="3485" y="7248"/>
                      <a:pt x="3624" y="7276"/>
                    </a:cubicBezTo>
                    <a:lnTo>
                      <a:pt x="3624" y="9450"/>
                    </a:lnTo>
                    <a:cubicBezTo>
                      <a:pt x="3624" y="9924"/>
                      <a:pt x="4043" y="10342"/>
                      <a:pt x="4544" y="10342"/>
                    </a:cubicBezTo>
                    <a:lnTo>
                      <a:pt x="5799" y="10342"/>
                    </a:lnTo>
                    <a:cubicBezTo>
                      <a:pt x="6273" y="10342"/>
                      <a:pt x="6691" y="9924"/>
                      <a:pt x="6691" y="9450"/>
                    </a:cubicBezTo>
                    <a:lnTo>
                      <a:pt x="6691" y="7276"/>
                    </a:lnTo>
                    <a:cubicBezTo>
                      <a:pt x="6802" y="7248"/>
                      <a:pt x="6914" y="7192"/>
                      <a:pt x="6997" y="7109"/>
                    </a:cubicBezTo>
                    <a:cubicBezTo>
                      <a:pt x="7109" y="7192"/>
                      <a:pt x="7192" y="7248"/>
                      <a:pt x="7332" y="7276"/>
                    </a:cubicBezTo>
                    <a:lnTo>
                      <a:pt x="7332" y="8865"/>
                    </a:lnTo>
                    <a:cubicBezTo>
                      <a:pt x="7332" y="9339"/>
                      <a:pt x="7750" y="9757"/>
                      <a:pt x="8224" y="9757"/>
                    </a:cubicBezTo>
                    <a:lnTo>
                      <a:pt x="8809" y="9757"/>
                    </a:lnTo>
                    <a:cubicBezTo>
                      <a:pt x="9311" y="9757"/>
                      <a:pt x="9729" y="9339"/>
                      <a:pt x="9729" y="8865"/>
                    </a:cubicBezTo>
                    <a:lnTo>
                      <a:pt x="9729" y="7276"/>
                    </a:lnTo>
                    <a:cubicBezTo>
                      <a:pt x="10064" y="7137"/>
                      <a:pt x="10314" y="6830"/>
                      <a:pt x="10314" y="6412"/>
                    </a:cubicBezTo>
                    <a:lnTo>
                      <a:pt x="10314" y="4851"/>
                    </a:lnTo>
                    <a:cubicBezTo>
                      <a:pt x="10287" y="4210"/>
                      <a:pt x="9896" y="3596"/>
                      <a:pt x="9339" y="3318"/>
                    </a:cubicBezTo>
                    <a:cubicBezTo>
                      <a:pt x="9562" y="3095"/>
                      <a:pt x="9701" y="2788"/>
                      <a:pt x="9701" y="2481"/>
                    </a:cubicBezTo>
                    <a:cubicBezTo>
                      <a:pt x="9701" y="1812"/>
                      <a:pt x="9144" y="1255"/>
                      <a:pt x="8475" y="1255"/>
                    </a:cubicBezTo>
                    <a:cubicBezTo>
                      <a:pt x="7806" y="1255"/>
                      <a:pt x="7248" y="1812"/>
                      <a:pt x="7248" y="2481"/>
                    </a:cubicBezTo>
                    <a:cubicBezTo>
                      <a:pt x="7248" y="2788"/>
                      <a:pt x="7388" y="3095"/>
                      <a:pt x="7611" y="3318"/>
                    </a:cubicBezTo>
                    <a:cubicBezTo>
                      <a:pt x="7388" y="3429"/>
                      <a:pt x="7220" y="3569"/>
                      <a:pt x="7081" y="3736"/>
                    </a:cubicBezTo>
                    <a:cubicBezTo>
                      <a:pt x="6969" y="3485"/>
                      <a:pt x="6802" y="3290"/>
                      <a:pt x="6635" y="3067"/>
                    </a:cubicBezTo>
                    <a:cubicBezTo>
                      <a:pt x="6496" y="2927"/>
                      <a:pt x="6300" y="2788"/>
                      <a:pt x="6105" y="2677"/>
                    </a:cubicBezTo>
                    <a:cubicBezTo>
                      <a:pt x="6440" y="2370"/>
                      <a:pt x="6663" y="1952"/>
                      <a:pt x="6663" y="1534"/>
                    </a:cubicBezTo>
                    <a:cubicBezTo>
                      <a:pt x="6663" y="1116"/>
                      <a:pt x="6496" y="725"/>
                      <a:pt x="6217" y="447"/>
                    </a:cubicBezTo>
                    <a:cubicBezTo>
                      <a:pt x="5938" y="168"/>
                      <a:pt x="5520" y="1"/>
                      <a:pt x="51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534" name="Google Shape;1534;p43"/>
            <p:cNvSpPr/>
            <p:nvPr/>
          </p:nvSpPr>
          <p:spPr>
            <a:xfrm flipH="1">
              <a:off x="3306774" y="2140800"/>
              <a:ext cx="531455" cy="524125"/>
            </a:xfrm>
            <a:custGeom>
              <a:rect b="b" l="l" r="r" t="t"/>
              <a:pathLst>
                <a:path extrusionOk="0" h="20965" w="20870">
                  <a:moveTo>
                    <a:pt x="10447" y="0"/>
                  </a:moveTo>
                  <a:cubicBezTo>
                    <a:pt x="4675" y="0"/>
                    <a:pt x="0" y="4770"/>
                    <a:pt x="0" y="10518"/>
                  </a:cubicBezTo>
                  <a:cubicBezTo>
                    <a:pt x="0" y="16290"/>
                    <a:pt x="4675" y="20965"/>
                    <a:pt x="10447" y="20965"/>
                  </a:cubicBezTo>
                  <a:cubicBezTo>
                    <a:pt x="16219" y="20965"/>
                    <a:pt x="20869" y="16290"/>
                    <a:pt x="20869" y="10518"/>
                  </a:cubicBezTo>
                  <a:cubicBezTo>
                    <a:pt x="20869" y="4770"/>
                    <a:pt x="16219" y="0"/>
                    <a:pt x="10447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5" name="Google Shape;1535;p43"/>
            <p:cNvSpPr txBox="1"/>
            <p:nvPr/>
          </p:nvSpPr>
          <p:spPr>
            <a:xfrm flipH="1">
              <a:off x="3306912" y="2251213"/>
              <a:ext cx="531300" cy="30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02</a:t>
              </a:r>
              <a:endParaRPr b="1" sz="20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cxnSp>
          <p:nvCxnSpPr>
            <p:cNvPr id="1536" name="Google Shape;1536;p43"/>
            <p:cNvCxnSpPr>
              <a:stCxn id="1535" idx="1"/>
            </p:cNvCxnSpPr>
            <p:nvPr/>
          </p:nvCxnSpPr>
          <p:spPr>
            <a:xfrm>
              <a:off x="3838212" y="2402863"/>
              <a:ext cx="4077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537" name="Google Shape;1537;p43"/>
          <p:cNvGrpSpPr/>
          <p:nvPr/>
        </p:nvGrpSpPr>
        <p:grpSpPr>
          <a:xfrm>
            <a:off x="3306774" y="3861025"/>
            <a:ext cx="5239563" cy="869375"/>
            <a:chOff x="3306774" y="3861025"/>
            <a:chExt cx="5239563" cy="869375"/>
          </a:xfrm>
        </p:grpSpPr>
        <p:cxnSp>
          <p:nvCxnSpPr>
            <p:cNvPr id="1538" name="Google Shape;1538;p43"/>
            <p:cNvCxnSpPr>
              <a:stCxn id="1539" idx="3"/>
              <a:endCxn id="1540" idx="1"/>
            </p:cNvCxnSpPr>
            <p:nvPr/>
          </p:nvCxnSpPr>
          <p:spPr>
            <a:xfrm rot="10800000">
              <a:off x="6740337" y="4195075"/>
              <a:ext cx="5106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539" name="Google Shape;1539;p43"/>
            <p:cNvSpPr/>
            <p:nvPr/>
          </p:nvSpPr>
          <p:spPr>
            <a:xfrm flipH="1">
              <a:off x="7250937" y="3954475"/>
              <a:ext cx="1295400" cy="481200"/>
            </a:xfrm>
            <a:prstGeom prst="roundRect">
              <a:avLst>
                <a:gd fmla="val 50000" name="adj"/>
              </a:avLst>
            </a:prstGeom>
            <a:solidFill>
              <a:schemeClr val="accent4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Saturn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540" name="Google Shape;1540;p43"/>
            <p:cNvSpPr txBox="1"/>
            <p:nvPr/>
          </p:nvSpPr>
          <p:spPr>
            <a:xfrm flipH="1">
              <a:off x="4770788" y="4017775"/>
              <a:ext cx="1969500" cy="35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Saturn is composed of hydrogen and helium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41" name="Google Shape;1541;p43"/>
            <p:cNvSpPr/>
            <p:nvPr/>
          </p:nvSpPr>
          <p:spPr>
            <a:xfrm>
              <a:off x="4245912" y="3861025"/>
              <a:ext cx="337500" cy="822275"/>
            </a:xfrm>
            <a:custGeom>
              <a:rect b="b" l="l" r="r" t="t"/>
              <a:pathLst>
                <a:path extrusionOk="0" h="32891" w="13500">
                  <a:moveTo>
                    <a:pt x="13309" y="0"/>
                  </a:moveTo>
                  <a:cubicBezTo>
                    <a:pt x="5963" y="0"/>
                    <a:pt x="0" y="5963"/>
                    <a:pt x="0" y="13309"/>
                  </a:cubicBezTo>
                  <a:cubicBezTo>
                    <a:pt x="0" y="20615"/>
                    <a:pt x="5860" y="26538"/>
                    <a:pt x="13118" y="26640"/>
                  </a:cubicBezTo>
                  <a:lnTo>
                    <a:pt x="13118" y="26640"/>
                  </a:lnTo>
                  <a:lnTo>
                    <a:pt x="13118" y="32890"/>
                  </a:lnTo>
                  <a:lnTo>
                    <a:pt x="13500" y="32890"/>
                  </a:lnTo>
                  <a:lnTo>
                    <a:pt x="13500" y="26236"/>
                  </a:lnTo>
                  <a:lnTo>
                    <a:pt x="13309" y="26236"/>
                  </a:lnTo>
                  <a:cubicBezTo>
                    <a:pt x="9731" y="26236"/>
                    <a:pt x="6559" y="24757"/>
                    <a:pt x="4174" y="22467"/>
                  </a:cubicBezTo>
                  <a:cubicBezTo>
                    <a:pt x="1884" y="20082"/>
                    <a:pt x="382" y="16886"/>
                    <a:pt x="382" y="13309"/>
                  </a:cubicBezTo>
                  <a:cubicBezTo>
                    <a:pt x="382" y="9731"/>
                    <a:pt x="1884" y="6559"/>
                    <a:pt x="4174" y="4174"/>
                  </a:cubicBezTo>
                  <a:cubicBezTo>
                    <a:pt x="6559" y="1884"/>
                    <a:pt x="9731" y="406"/>
                    <a:pt x="13309" y="406"/>
                  </a:cubicBezTo>
                  <a:lnTo>
                    <a:pt x="133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2" name="Google Shape;1542;p43"/>
            <p:cNvSpPr/>
            <p:nvPr/>
          </p:nvSpPr>
          <p:spPr>
            <a:xfrm>
              <a:off x="4551187" y="4676100"/>
              <a:ext cx="54875" cy="54300"/>
            </a:xfrm>
            <a:custGeom>
              <a:rect b="b" l="l" r="r" t="t"/>
              <a:pathLst>
                <a:path extrusionOk="0" h="2172" w="2195">
                  <a:moveTo>
                    <a:pt x="1098" y="1"/>
                  </a:moveTo>
                  <a:cubicBezTo>
                    <a:pt x="501" y="1"/>
                    <a:pt x="1" y="502"/>
                    <a:pt x="1" y="1098"/>
                  </a:cubicBezTo>
                  <a:cubicBezTo>
                    <a:pt x="1" y="1694"/>
                    <a:pt x="501" y="2171"/>
                    <a:pt x="1098" y="2171"/>
                  </a:cubicBezTo>
                  <a:cubicBezTo>
                    <a:pt x="1694" y="2171"/>
                    <a:pt x="2195" y="1694"/>
                    <a:pt x="2195" y="1098"/>
                  </a:cubicBezTo>
                  <a:cubicBezTo>
                    <a:pt x="2195" y="502"/>
                    <a:pt x="1694" y="1"/>
                    <a:pt x="10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3" name="Google Shape;1543;p43"/>
            <p:cNvSpPr/>
            <p:nvPr/>
          </p:nvSpPr>
          <p:spPr>
            <a:xfrm>
              <a:off x="4318062" y="3933175"/>
              <a:ext cx="524125" cy="521750"/>
            </a:xfrm>
            <a:custGeom>
              <a:rect b="b" l="l" r="r" t="t"/>
              <a:pathLst>
                <a:path extrusionOk="0" h="20870" w="20965">
                  <a:moveTo>
                    <a:pt x="10423" y="0"/>
                  </a:moveTo>
                  <a:cubicBezTo>
                    <a:pt x="4651" y="0"/>
                    <a:pt x="0" y="4675"/>
                    <a:pt x="0" y="10423"/>
                  </a:cubicBezTo>
                  <a:cubicBezTo>
                    <a:pt x="0" y="16195"/>
                    <a:pt x="4651" y="20869"/>
                    <a:pt x="10423" y="20869"/>
                  </a:cubicBezTo>
                  <a:cubicBezTo>
                    <a:pt x="16195" y="20869"/>
                    <a:pt x="20965" y="16195"/>
                    <a:pt x="20965" y="10423"/>
                  </a:cubicBezTo>
                  <a:cubicBezTo>
                    <a:pt x="20965" y="4675"/>
                    <a:pt x="16195" y="0"/>
                    <a:pt x="10423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4" name="Google Shape;1544;p43"/>
            <p:cNvSpPr/>
            <p:nvPr/>
          </p:nvSpPr>
          <p:spPr>
            <a:xfrm>
              <a:off x="4389150" y="4023420"/>
              <a:ext cx="365729" cy="350162"/>
            </a:xfrm>
            <a:custGeom>
              <a:rect b="b" l="l" r="r" t="t"/>
              <a:pathLst>
                <a:path extrusionOk="0" h="11674" w="12193">
                  <a:moveTo>
                    <a:pt x="9483" y="1174"/>
                  </a:moveTo>
                  <a:lnTo>
                    <a:pt x="9483" y="2308"/>
                  </a:lnTo>
                  <a:cubicBezTo>
                    <a:pt x="9483" y="2497"/>
                    <a:pt x="9641" y="2655"/>
                    <a:pt x="9830" y="2655"/>
                  </a:cubicBezTo>
                  <a:lnTo>
                    <a:pt x="10901" y="2655"/>
                  </a:lnTo>
                  <a:lnTo>
                    <a:pt x="9515" y="4041"/>
                  </a:lnTo>
                  <a:lnTo>
                    <a:pt x="8097" y="4041"/>
                  </a:lnTo>
                  <a:lnTo>
                    <a:pt x="8097" y="2560"/>
                  </a:lnTo>
                  <a:lnTo>
                    <a:pt x="9483" y="1174"/>
                  </a:lnTo>
                  <a:close/>
                  <a:moveTo>
                    <a:pt x="4885" y="6181"/>
                  </a:moveTo>
                  <a:cubicBezTo>
                    <a:pt x="5033" y="6181"/>
                    <a:pt x="5183" y="6212"/>
                    <a:pt x="5325" y="6278"/>
                  </a:cubicBezTo>
                  <a:lnTo>
                    <a:pt x="4600" y="7003"/>
                  </a:lnTo>
                  <a:cubicBezTo>
                    <a:pt x="4474" y="7129"/>
                    <a:pt x="4474" y="7349"/>
                    <a:pt x="4600" y="7475"/>
                  </a:cubicBezTo>
                  <a:cubicBezTo>
                    <a:pt x="4663" y="7538"/>
                    <a:pt x="4750" y="7570"/>
                    <a:pt x="4836" y="7570"/>
                  </a:cubicBezTo>
                  <a:cubicBezTo>
                    <a:pt x="4923" y="7570"/>
                    <a:pt x="5010" y="7538"/>
                    <a:pt x="5073" y="7475"/>
                  </a:cubicBezTo>
                  <a:lnTo>
                    <a:pt x="5797" y="6751"/>
                  </a:lnTo>
                  <a:lnTo>
                    <a:pt x="5797" y="6751"/>
                  </a:lnTo>
                  <a:cubicBezTo>
                    <a:pt x="5986" y="7160"/>
                    <a:pt x="5892" y="7633"/>
                    <a:pt x="5577" y="7948"/>
                  </a:cubicBezTo>
                  <a:cubicBezTo>
                    <a:pt x="5388" y="8137"/>
                    <a:pt x="5128" y="8231"/>
                    <a:pt x="4864" y="8231"/>
                  </a:cubicBezTo>
                  <a:cubicBezTo>
                    <a:pt x="4600" y="8231"/>
                    <a:pt x="4332" y="8137"/>
                    <a:pt x="4127" y="7948"/>
                  </a:cubicBezTo>
                  <a:cubicBezTo>
                    <a:pt x="3749" y="7538"/>
                    <a:pt x="3749" y="6877"/>
                    <a:pt x="4127" y="6499"/>
                  </a:cubicBezTo>
                  <a:cubicBezTo>
                    <a:pt x="4333" y="6293"/>
                    <a:pt x="4606" y="6181"/>
                    <a:pt x="4885" y="6181"/>
                  </a:cubicBezTo>
                  <a:close/>
                  <a:moveTo>
                    <a:pt x="4897" y="4831"/>
                  </a:moveTo>
                  <a:cubicBezTo>
                    <a:pt x="5396" y="4831"/>
                    <a:pt x="5890" y="4990"/>
                    <a:pt x="6301" y="5301"/>
                  </a:cubicBezTo>
                  <a:lnTo>
                    <a:pt x="5829" y="5774"/>
                  </a:lnTo>
                  <a:cubicBezTo>
                    <a:pt x="5553" y="5590"/>
                    <a:pt x="5233" y="5499"/>
                    <a:pt x="4911" y="5499"/>
                  </a:cubicBezTo>
                  <a:cubicBezTo>
                    <a:pt x="4460" y="5499"/>
                    <a:pt x="4004" y="5677"/>
                    <a:pt x="3655" y="6026"/>
                  </a:cubicBezTo>
                  <a:cubicBezTo>
                    <a:pt x="2993" y="6688"/>
                    <a:pt x="2993" y="7790"/>
                    <a:pt x="3655" y="8420"/>
                  </a:cubicBezTo>
                  <a:cubicBezTo>
                    <a:pt x="3986" y="8751"/>
                    <a:pt x="4427" y="8917"/>
                    <a:pt x="4864" y="8917"/>
                  </a:cubicBezTo>
                  <a:cubicBezTo>
                    <a:pt x="5301" y="8917"/>
                    <a:pt x="5734" y="8751"/>
                    <a:pt x="6049" y="8420"/>
                  </a:cubicBezTo>
                  <a:cubicBezTo>
                    <a:pt x="6648" y="7822"/>
                    <a:pt x="6742" y="6908"/>
                    <a:pt x="6301" y="6246"/>
                  </a:cubicBezTo>
                  <a:lnTo>
                    <a:pt x="6774" y="5774"/>
                  </a:lnTo>
                  <a:lnTo>
                    <a:pt x="6774" y="5774"/>
                  </a:lnTo>
                  <a:cubicBezTo>
                    <a:pt x="7467" y="6719"/>
                    <a:pt x="7404" y="8074"/>
                    <a:pt x="6585" y="8924"/>
                  </a:cubicBezTo>
                  <a:cubicBezTo>
                    <a:pt x="6112" y="9397"/>
                    <a:pt x="5498" y="9633"/>
                    <a:pt x="4883" y="9633"/>
                  </a:cubicBezTo>
                  <a:cubicBezTo>
                    <a:pt x="4269" y="9633"/>
                    <a:pt x="3655" y="9397"/>
                    <a:pt x="3182" y="8924"/>
                  </a:cubicBezTo>
                  <a:cubicBezTo>
                    <a:pt x="2237" y="7979"/>
                    <a:pt x="2237" y="6499"/>
                    <a:pt x="3182" y="5553"/>
                  </a:cubicBezTo>
                  <a:cubicBezTo>
                    <a:pt x="3667" y="5068"/>
                    <a:pt x="4286" y="4831"/>
                    <a:pt x="4897" y="4831"/>
                  </a:cubicBezTo>
                  <a:close/>
                  <a:moveTo>
                    <a:pt x="4873" y="3463"/>
                  </a:moveTo>
                  <a:cubicBezTo>
                    <a:pt x="5728" y="3463"/>
                    <a:pt x="6583" y="3748"/>
                    <a:pt x="7278" y="4325"/>
                  </a:cubicBezTo>
                  <a:lnTo>
                    <a:pt x="6805" y="4797"/>
                  </a:lnTo>
                  <a:cubicBezTo>
                    <a:pt x="6228" y="4353"/>
                    <a:pt x="5533" y="4125"/>
                    <a:pt x="4844" y="4125"/>
                  </a:cubicBezTo>
                  <a:cubicBezTo>
                    <a:pt x="4065" y="4125"/>
                    <a:pt x="3294" y="4416"/>
                    <a:pt x="2710" y="5018"/>
                  </a:cubicBezTo>
                  <a:cubicBezTo>
                    <a:pt x="1481" y="6246"/>
                    <a:pt x="1481" y="8168"/>
                    <a:pt x="2710" y="9397"/>
                  </a:cubicBezTo>
                  <a:cubicBezTo>
                    <a:pt x="3324" y="10011"/>
                    <a:pt x="4112" y="10318"/>
                    <a:pt x="4899" y="10318"/>
                  </a:cubicBezTo>
                  <a:cubicBezTo>
                    <a:pt x="5687" y="10318"/>
                    <a:pt x="6474" y="10011"/>
                    <a:pt x="7089" y="9397"/>
                  </a:cubicBezTo>
                  <a:cubicBezTo>
                    <a:pt x="8223" y="8263"/>
                    <a:pt x="8255" y="6467"/>
                    <a:pt x="7309" y="5301"/>
                  </a:cubicBezTo>
                  <a:lnTo>
                    <a:pt x="7782" y="4829"/>
                  </a:lnTo>
                  <a:lnTo>
                    <a:pt x="7782" y="4829"/>
                  </a:lnTo>
                  <a:cubicBezTo>
                    <a:pt x="8979" y="6278"/>
                    <a:pt x="8885" y="8483"/>
                    <a:pt x="7530" y="9870"/>
                  </a:cubicBezTo>
                  <a:cubicBezTo>
                    <a:pt x="6790" y="10594"/>
                    <a:pt x="5821" y="10956"/>
                    <a:pt x="4856" y="10956"/>
                  </a:cubicBezTo>
                  <a:cubicBezTo>
                    <a:pt x="3891" y="10956"/>
                    <a:pt x="2930" y="10594"/>
                    <a:pt x="2206" y="9870"/>
                  </a:cubicBezTo>
                  <a:cubicBezTo>
                    <a:pt x="756" y="8420"/>
                    <a:pt x="756" y="6026"/>
                    <a:pt x="2206" y="4545"/>
                  </a:cubicBezTo>
                  <a:cubicBezTo>
                    <a:pt x="2941" y="3827"/>
                    <a:pt x="3907" y="3463"/>
                    <a:pt x="4873" y="3463"/>
                  </a:cubicBezTo>
                  <a:close/>
                  <a:moveTo>
                    <a:pt x="9899" y="0"/>
                  </a:moveTo>
                  <a:cubicBezTo>
                    <a:pt x="9813" y="0"/>
                    <a:pt x="9722" y="32"/>
                    <a:pt x="9641" y="103"/>
                  </a:cubicBezTo>
                  <a:lnTo>
                    <a:pt x="7561" y="2182"/>
                  </a:lnTo>
                  <a:cubicBezTo>
                    <a:pt x="7467" y="2277"/>
                    <a:pt x="7435" y="2340"/>
                    <a:pt x="7435" y="2434"/>
                  </a:cubicBezTo>
                  <a:lnTo>
                    <a:pt x="7435" y="3600"/>
                  </a:lnTo>
                  <a:cubicBezTo>
                    <a:pt x="6670" y="3071"/>
                    <a:pt x="5769" y="2807"/>
                    <a:pt x="4868" y="2807"/>
                  </a:cubicBezTo>
                  <a:cubicBezTo>
                    <a:pt x="3731" y="2807"/>
                    <a:pt x="2595" y="3229"/>
                    <a:pt x="1733" y="4073"/>
                  </a:cubicBezTo>
                  <a:cubicBezTo>
                    <a:pt x="0" y="5805"/>
                    <a:pt x="0" y="8641"/>
                    <a:pt x="1733" y="10374"/>
                  </a:cubicBezTo>
                  <a:cubicBezTo>
                    <a:pt x="2599" y="11240"/>
                    <a:pt x="3741" y="11673"/>
                    <a:pt x="4883" y="11673"/>
                  </a:cubicBezTo>
                  <a:cubicBezTo>
                    <a:pt x="6026" y="11673"/>
                    <a:pt x="7168" y="11240"/>
                    <a:pt x="8034" y="10374"/>
                  </a:cubicBezTo>
                  <a:cubicBezTo>
                    <a:pt x="9578" y="8861"/>
                    <a:pt x="9735" y="6436"/>
                    <a:pt x="8538" y="4703"/>
                  </a:cubicBezTo>
                  <a:lnTo>
                    <a:pt x="9672" y="4703"/>
                  </a:lnTo>
                  <a:cubicBezTo>
                    <a:pt x="9767" y="4703"/>
                    <a:pt x="9893" y="4671"/>
                    <a:pt x="9924" y="4608"/>
                  </a:cubicBezTo>
                  <a:lnTo>
                    <a:pt x="12004" y="2497"/>
                  </a:lnTo>
                  <a:cubicBezTo>
                    <a:pt x="12193" y="2308"/>
                    <a:pt x="12035" y="1962"/>
                    <a:pt x="11783" y="1962"/>
                  </a:cubicBezTo>
                  <a:lnTo>
                    <a:pt x="10239" y="1962"/>
                  </a:lnTo>
                  <a:lnTo>
                    <a:pt x="10239" y="355"/>
                  </a:lnTo>
                  <a:cubicBezTo>
                    <a:pt x="10239" y="141"/>
                    <a:pt x="10080" y="0"/>
                    <a:pt x="9899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5" name="Google Shape;1545;p43"/>
            <p:cNvSpPr/>
            <p:nvPr/>
          </p:nvSpPr>
          <p:spPr>
            <a:xfrm flipH="1">
              <a:off x="3306774" y="3931988"/>
              <a:ext cx="531455" cy="524125"/>
            </a:xfrm>
            <a:custGeom>
              <a:rect b="b" l="l" r="r" t="t"/>
              <a:pathLst>
                <a:path extrusionOk="0" h="20965" w="20870">
                  <a:moveTo>
                    <a:pt x="10447" y="0"/>
                  </a:moveTo>
                  <a:cubicBezTo>
                    <a:pt x="4675" y="0"/>
                    <a:pt x="0" y="4770"/>
                    <a:pt x="0" y="10518"/>
                  </a:cubicBezTo>
                  <a:cubicBezTo>
                    <a:pt x="0" y="16290"/>
                    <a:pt x="4675" y="20965"/>
                    <a:pt x="10447" y="20965"/>
                  </a:cubicBezTo>
                  <a:cubicBezTo>
                    <a:pt x="16219" y="20965"/>
                    <a:pt x="20869" y="16290"/>
                    <a:pt x="20869" y="10518"/>
                  </a:cubicBezTo>
                  <a:cubicBezTo>
                    <a:pt x="20869" y="4770"/>
                    <a:pt x="16219" y="0"/>
                    <a:pt x="10447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6" name="Google Shape;1546;p43"/>
            <p:cNvSpPr txBox="1"/>
            <p:nvPr/>
          </p:nvSpPr>
          <p:spPr>
            <a:xfrm flipH="1">
              <a:off x="3306912" y="4042400"/>
              <a:ext cx="531300" cy="30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04</a:t>
              </a:r>
              <a:endParaRPr b="1" sz="20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cxnSp>
          <p:nvCxnSpPr>
            <p:cNvPr id="1547" name="Google Shape;1547;p43"/>
            <p:cNvCxnSpPr>
              <a:stCxn id="1546" idx="1"/>
            </p:cNvCxnSpPr>
            <p:nvPr/>
          </p:nvCxnSpPr>
          <p:spPr>
            <a:xfrm>
              <a:off x="3838212" y="4194050"/>
              <a:ext cx="4077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2" name="Google Shape;1552;p44"/>
          <p:cNvSpPr txBox="1"/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Cartoon Style Objects Infographics</a:t>
            </a:r>
            <a:endParaRPr sz="2400"/>
          </a:p>
        </p:txBody>
      </p:sp>
      <p:grpSp>
        <p:nvGrpSpPr>
          <p:cNvPr id="1553" name="Google Shape;1553;p44"/>
          <p:cNvGrpSpPr/>
          <p:nvPr/>
        </p:nvGrpSpPr>
        <p:grpSpPr>
          <a:xfrm>
            <a:off x="457123" y="1494971"/>
            <a:ext cx="3507515" cy="1571092"/>
            <a:chOff x="457198" y="1494971"/>
            <a:chExt cx="3507515" cy="1571092"/>
          </a:xfrm>
        </p:grpSpPr>
        <p:sp>
          <p:nvSpPr>
            <p:cNvPr id="1554" name="Google Shape;1554;p44"/>
            <p:cNvSpPr txBox="1"/>
            <p:nvPr/>
          </p:nvSpPr>
          <p:spPr>
            <a:xfrm>
              <a:off x="457198" y="1494971"/>
              <a:ext cx="1940700" cy="348600"/>
            </a:xfrm>
            <a:prstGeom prst="rect">
              <a:avLst/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rgbClr val="052F88"/>
                </a:buClr>
                <a:buSzPts val="1100"/>
                <a:buFont typeface="Arial"/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Mercury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555" name="Google Shape;1555;p44"/>
            <p:cNvSpPr txBox="1"/>
            <p:nvPr/>
          </p:nvSpPr>
          <p:spPr>
            <a:xfrm>
              <a:off x="457198" y="1935746"/>
              <a:ext cx="1940700" cy="348600"/>
            </a:xfrm>
            <a:prstGeom prst="rect">
              <a:avLst/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rgbClr val="052F88"/>
                </a:buClr>
                <a:buSzPts val="1100"/>
                <a:buFont typeface="Arial"/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</a:t>
              </a: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aturn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cxnSp>
          <p:nvCxnSpPr>
            <p:cNvPr id="1556" name="Google Shape;1556;p44"/>
            <p:cNvCxnSpPr>
              <a:stCxn id="1557" idx="1"/>
              <a:endCxn id="1554" idx="3"/>
            </p:cNvCxnSpPr>
            <p:nvPr/>
          </p:nvCxnSpPr>
          <p:spPr>
            <a:xfrm rot="10800000">
              <a:off x="2397813" y="1669263"/>
              <a:ext cx="1566900" cy="1396800"/>
            </a:xfrm>
            <a:prstGeom prst="bentConnector3">
              <a:avLst>
                <a:gd fmla="val 49997" name="adj1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58" name="Google Shape;1558;p44"/>
            <p:cNvCxnSpPr>
              <a:stCxn id="1557" idx="1"/>
              <a:endCxn id="1555" idx="3"/>
            </p:cNvCxnSpPr>
            <p:nvPr/>
          </p:nvCxnSpPr>
          <p:spPr>
            <a:xfrm rot="10800000">
              <a:off x="2397813" y="2109963"/>
              <a:ext cx="1566900" cy="956100"/>
            </a:xfrm>
            <a:prstGeom prst="bentConnector3">
              <a:avLst>
                <a:gd fmla="val 49997" name="adj1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559" name="Google Shape;1559;p44"/>
          <p:cNvGrpSpPr/>
          <p:nvPr/>
        </p:nvGrpSpPr>
        <p:grpSpPr>
          <a:xfrm>
            <a:off x="457198" y="3065971"/>
            <a:ext cx="3507300" cy="1571175"/>
            <a:chOff x="457198" y="3065971"/>
            <a:chExt cx="3507300" cy="1571175"/>
          </a:xfrm>
        </p:grpSpPr>
        <p:sp>
          <p:nvSpPr>
            <p:cNvPr id="1560" name="Google Shape;1560;p44"/>
            <p:cNvSpPr txBox="1"/>
            <p:nvPr/>
          </p:nvSpPr>
          <p:spPr>
            <a:xfrm>
              <a:off x="457198" y="3847771"/>
              <a:ext cx="1940700" cy="348600"/>
            </a:xfrm>
            <a:prstGeom prst="rect">
              <a:avLst/>
            </a:prstGeom>
            <a:solidFill>
              <a:schemeClr val="accent5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rgbClr val="052F88"/>
                </a:buClr>
                <a:buSzPts val="1100"/>
                <a:buFont typeface="Arial"/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</a:t>
              </a: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oon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561" name="Google Shape;1561;p44"/>
            <p:cNvSpPr txBox="1"/>
            <p:nvPr/>
          </p:nvSpPr>
          <p:spPr>
            <a:xfrm>
              <a:off x="457198" y="4288546"/>
              <a:ext cx="1940700" cy="348600"/>
            </a:xfrm>
            <a:prstGeom prst="rect">
              <a:avLst/>
            </a:prstGeom>
            <a:solidFill>
              <a:schemeClr val="accent5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rgbClr val="052F88"/>
                </a:buClr>
                <a:buSzPts val="1100"/>
                <a:buFont typeface="Arial"/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U</a:t>
              </a: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ranus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cxnSp>
          <p:nvCxnSpPr>
            <p:cNvPr id="1562" name="Google Shape;1562;p44"/>
            <p:cNvCxnSpPr>
              <a:stCxn id="1560" idx="3"/>
              <a:endCxn id="1557" idx="1"/>
            </p:cNvCxnSpPr>
            <p:nvPr/>
          </p:nvCxnSpPr>
          <p:spPr>
            <a:xfrm flipH="1" rot="10800000">
              <a:off x="2397898" y="3065971"/>
              <a:ext cx="1566600" cy="956100"/>
            </a:xfrm>
            <a:prstGeom prst="bentConnector3">
              <a:avLst>
                <a:gd fmla="val 50004" name="adj1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63" name="Google Shape;1563;p44"/>
            <p:cNvCxnSpPr>
              <a:stCxn id="1561" idx="3"/>
              <a:endCxn id="1557" idx="1"/>
            </p:cNvCxnSpPr>
            <p:nvPr/>
          </p:nvCxnSpPr>
          <p:spPr>
            <a:xfrm flipH="1" rot="10800000">
              <a:off x="2397898" y="3066046"/>
              <a:ext cx="1566600" cy="1396800"/>
            </a:xfrm>
            <a:prstGeom prst="bentConnector3">
              <a:avLst>
                <a:gd fmla="val 50004" name="adj1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564" name="Google Shape;1564;p44"/>
          <p:cNvGrpSpPr/>
          <p:nvPr/>
        </p:nvGrpSpPr>
        <p:grpSpPr>
          <a:xfrm>
            <a:off x="457198" y="2671371"/>
            <a:ext cx="3507300" cy="789375"/>
            <a:chOff x="457198" y="2671371"/>
            <a:chExt cx="3507300" cy="789375"/>
          </a:xfrm>
        </p:grpSpPr>
        <p:sp>
          <p:nvSpPr>
            <p:cNvPr id="1565" name="Google Shape;1565;p44"/>
            <p:cNvSpPr txBox="1"/>
            <p:nvPr/>
          </p:nvSpPr>
          <p:spPr>
            <a:xfrm>
              <a:off x="457198" y="2671371"/>
              <a:ext cx="1940700" cy="348600"/>
            </a:xfrm>
            <a:prstGeom prst="rect">
              <a:avLst/>
            </a:pr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rgbClr val="052F88"/>
                </a:buClr>
                <a:buSzPts val="1100"/>
                <a:buFont typeface="Arial"/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</a:t>
              </a: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ars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566" name="Google Shape;1566;p44"/>
            <p:cNvSpPr txBox="1"/>
            <p:nvPr/>
          </p:nvSpPr>
          <p:spPr>
            <a:xfrm>
              <a:off x="457198" y="3112146"/>
              <a:ext cx="1940700" cy="348600"/>
            </a:xfrm>
            <a:prstGeom prst="rect">
              <a:avLst/>
            </a:pr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rgbClr val="052F88"/>
                </a:buClr>
                <a:buSzPts val="1100"/>
                <a:buFont typeface="Arial"/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E</a:t>
              </a: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arth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cxnSp>
          <p:nvCxnSpPr>
            <p:cNvPr id="1567" name="Google Shape;1567;p44"/>
            <p:cNvCxnSpPr>
              <a:stCxn id="1565" idx="3"/>
              <a:endCxn id="1557" idx="1"/>
            </p:cNvCxnSpPr>
            <p:nvPr/>
          </p:nvCxnSpPr>
          <p:spPr>
            <a:xfrm>
              <a:off x="2397898" y="2845671"/>
              <a:ext cx="1566600" cy="220500"/>
            </a:xfrm>
            <a:prstGeom prst="bentConnector3">
              <a:avLst>
                <a:gd fmla="val 50004" name="adj1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68" name="Google Shape;1568;p44"/>
            <p:cNvCxnSpPr>
              <a:stCxn id="1566" idx="3"/>
              <a:endCxn id="1557" idx="1"/>
            </p:cNvCxnSpPr>
            <p:nvPr/>
          </p:nvCxnSpPr>
          <p:spPr>
            <a:xfrm flipH="1" rot="10800000">
              <a:off x="2397898" y="3065946"/>
              <a:ext cx="1566600" cy="220500"/>
            </a:xfrm>
            <a:prstGeom prst="bentConnector3">
              <a:avLst>
                <a:gd fmla="val 50004" name="adj1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569" name="Google Shape;1569;p44"/>
          <p:cNvGrpSpPr/>
          <p:nvPr/>
        </p:nvGrpSpPr>
        <p:grpSpPr>
          <a:xfrm>
            <a:off x="5179338" y="1494975"/>
            <a:ext cx="3507308" cy="1571088"/>
            <a:chOff x="5179338" y="1494975"/>
            <a:chExt cx="3507308" cy="1571088"/>
          </a:xfrm>
        </p:grpSpPr>
        <p:sp>
          <p:nvSpPr>
            <p:cNvPr id="1570" name="Google Shape;1570;p44"/>
            <p:cNvSpPr txBox="1"/>
            <p:nvPr/>
          </p:nvSpPr>
          <p:spPr>
            <a:xfrm flipH="1">
              <a:off x="6745946" y="1494975"/>
              <a:ext cx="1940700" cy="348600"/>
            </a:xfrm>
            <a:prstGeom prst="rect">
              <a:avLst/>
            </a:pr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Clr>
                  <a:srgbClr val="052F88"/>
                </a:buClr>
                <a:buSzPts val="1100"/>
                <a:buFont typeface="Arial"/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E</a:t>
              </a: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arth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571" name="Google Shape;1571;p44"/>
            <p:cNvSpPr txBox="1"/>
            <p:nvPr/>
          </p:nvSpPr>
          <p:spPr>
            <a:xfrm flipH="1">
              <a:off x="6745946" y="1935750"/>
              <a:ext cx="1940700" cy="348600"/>
            </a:xfrm>
            <a:prstGeom prst="rect">
              <a:avLst/>
            </a:pr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Clr>
                  <a:srgbClr val="052F88"/>
                </a:buClr>
                <a:buSzPts val="1100"/>
                <a:buFont typeface="Arial"/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N</a:t>
              </a: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eptune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cxnSp>
          <p:nvCxnSpPr>
            <p:cNvPr id="1572" name="Google Shape;1572;p44"/>
            <p:cNvCxnSpPr>
              <a:stCxn id="1557" idx="3"/>
              <a:endCxn id="1570" idx="3"/>
            </p:cNvCxnSpPr>
            <p:nvPr/>
          </p:nvCxnSpPr>
          <p:spPr>
            <a:xfrm flipH="1" rot="10800000">
              <a:off x="5179338" y="1669263"/>
              <a:ext cx="1566600" cy="1396800"/>
            </a:xfrm>
            <a:prstGeom prst="bentConnector3">
              <a:avLst>
                <a:gd fmla="val 50000" name="adj1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73" name="Google Shape;1573;p44"/>
            <p:cNvCxnSpPr>
              <a:stCxn id="1557" idx="3"/>
              <a:endCxn id="1571" idx="3"/>
            </p:cNvCxnSpPr>
            <p:nvPr/>
          </p:nvCxnSpPr>
          <p:spPr>
            <a:xfrm flipH="1" rot="10800000">
              <a:off x="5179338" y="2109963"/>
              <a:ext cx="1566600" cy="956100"/>
            </a:xfrm>
            <a:prstGeom prst="bentConnector3">
              <a:avLst>
                <a:gd fmla="val 50000" name="adj1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574" name="Google Shape;1574;p44"/>
          <p:cNvGrpSpPr/>
          <p:nvPr/>
        </p:nvGrpSpPr>
        <p:grpSpPr>
          <a:xfrm>
            <a:off x="5179346" y="3065975"/>
            <a:ext cx="3507300" cy="1571175"/>
            <a:chOff x="5179346" y="3065975"/>
            <a:chExt cx="3507300" cy="1571175"/>
          </a:xfrm>
        </p:grpSpPr>
        <p:sp>
          <p:nvSpPr>
            <p:cNvPr id="1575" name="Google Shape;1575;p44"/>
            <p:cNvSpPr txBox="1"/>
            <p:nvPr/>
          </p:nvSpPr>
          <p:spPr>
            <a:xfrm flipH="1">
              <a:off x="6745946" y="3847775"/>
              <a:ext cx="1940700" cy="348600"/>
            </a:xfrm>
            <a:prstGeom prst="rect">
              <a:avLst/>
            </a:prstGeom>
            <a:solidFill>
              <a:schemeClr val="accent6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Clr>
                  <a:srgbClr val="052F88"/>
                </a:buClr>
                <a:buSzPts val="1100"/>
                <a:buFont typeface="Arial"/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Mercury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576" name="Google Shape;1576;p44"/>
            <p:cNvSpPr txBox="1"/>
            <p:nvPr/>
          </p:nvSpPr>
          <p:spPr>
            <a:xfrm flipH="1">
              <a:off x="6745946" y="4288550"/>
              <a:ext cx="1940700" cy="348600"/>
            </a:xfrm>
            <a:prstGeom prst="rect">
              <a:avLst/>
            </a:prstGeom>
            <a:solidFill>
              <a:schemeClr val="accent6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Clr>
                  <a:srgbClr val="052F88"/>
                </a:buClr>
                <a:buSzPts val="1100"/>
                <a:buFont typeface="Arial"/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</a:t>
              </a: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aturn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cxnSp>
          <p:nvCxnSpPr>
            <p:cNvPr id="1577" name="Google Shape;1577;p44"/>
            <p:cNvCxnSpPr>
              <a:stCxn id="1575" idx="3"/>
              <a:endCxn id="1557" idx="3"/>
            </p:cNvCxnSpPr>
            <p:nvPr/>
          </p:nvCxnSpPr>
          <p:spPr>
            <a:xfrm rot="10800000">
              <a:off x="5179346" y="3065975"/>
              <a:ext cx="1566600" cy="956100"/>
            </a:xfrm>
            <a:prstGeom prst="bentConnector3">
              <a:avLst>
                <a:gd fmla="val 50000" name="adj1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78" name="Google Shape;1578;p44"/>
            <p:cNvCxnSpPr>
              <a:stCxn id="1576" idx="3"/>
              <a:endCxn id="1557" idx="3"/>
            </p:cNvCxnSpPr>
            <p:nvPr/>
          </p:nvCxnSpPr>
          <p:spPr>
            <a:xfrm rot="10800000">
              <a:off x="5179346" y="3066050"/>
              <a:ext cx="1566600" cy="1396800"/>
            </a:xfrm>
            <a:prstGeom prst="bentConnector3">
              <a:avLst>
                <a:gd fmla="val 50000" name="adj1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579" name="Google Shape;1579;p44"/>
          <p:cNvGrpSpPr/>
          <p:nvPr/>
        </p:nvGrpSpPr>
        <p:grpSpPr>
          <a:xfrm>
            <a:off x="5179346" y="2671375"/>
            <a:ext cx="3507300" cy="789375"/>
            <a:chOff x="5179346" y="2671375"/>
            <a:chExt cx="3507300" cy="789375"/>
          </a:xfrm>
        </p:grpSpPr>
        <p:sp>
          <p:nvSpPr>
            <p:cNvPr id="1580" name="Google Shape;1580;p44"/>
            <p:cNvSpPr txBox="1"/>
            <p:nvPr/>
          </p:nvSpPr>
          <p:spPr>
            <a:xfrm flipH="1">
              <a:off x="6745946" y="2671375"/>
              <a:ext cx="1940700" cy="348600"/>
            </a:xfrm>
            <a:prstGeom prst="rect">
              <a:avLst/>
            </a:prstGeom>
            <a:solidFill>
              <a:schemeClr val="accent4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Clr>
                  <a:srgbClr val="052F88"/>
                </a:buClr>
                <a:buSzPts val="1100"/>
                <a:buFont typeface="Arial"/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</a:t>
              </a: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enus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581" name="Google Shape;1581;p44"/>
            <p:cNvSpPr txBox="1"/>
            <p:nvPr/>
          </p:nvSpPr>
          <p:spPr>
            <a:xfrm flipH="1">
              <a:off x="6745946" y="3112150"/>
              <a:ext cx="1940700" cy="348600"/>
            </a:xfrm>
            <a:prstGeom prst="rect">
              <a:avLst/>
            </a:prstGeom>
            <a:solidFill>
              <a:schemeClr val="accent4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Clr>
                  <a:srgbClr val="052F88"/>
                </a:buClr>
                <a:buSzPts val="1100"/>
                <a:buFont typeface="Arial"/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J</a:t>
              </a: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upiter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cxnSp>
          <p:nvCxnSpPr>
            <p:cNvPr id="1582" name="Google Shape;1582;p44"/>
            <p:cNvCxnSpPr>
              <a:stCxn id="1580" idx="3"/>
              <a:endCxn id="1557" idx="3"/>
            </p:cNvCxnSpPr>
            <p:nvPr/>
          </p:nvCxnSpPr>
          <p:spPr>
            <a:xfrm flipH="1">
              <a:off x="5179346" y="2845675"/>
              <a:ext cx="1566600" cy="220500"/>
            </a:xfrm>
            <a:prstGeom prst="bentConnector3">
              <a:avLst>
                <a:gd fmla="val 50000" name="adj1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83" name="Google Shape;1583;p44"/>
            <p:cNvCxnSpPr>
              <a:stCxn id="1581" idx="3"/>
              <a:endCxn id="1557" idx="3"/>
            </p:cNvCxnSpPr>
            <p:nvPr/>
          </p:nvCxnSpPr>
          <p:spPr>
            <a:xfrm rot="10800000">
              <a:off x="5179346" y="3065950"/>
              <a:ext cx="1566600" cy="220500"/>
            </a:xfrm>
            <a:prstGeom prst="bentConnector3">
              <a:avLst>
                <a:gd fmla="val 50000" name="adj1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584" name="Google Shape;1584;p44"/>
          <p:cNvGrpSpPr/>
          <p:nvPr/>
        </p:nvGrpSpPr>
        <p:grpSpPr>
          <a:xfrm>
            <a:off x="3964638" y="2458713"/>
            <a:ext cx="1214700" cy="1214700"/>
            <a:chOff x="3964638" y="2458713"/>
            <a:chExt cx="1214700" cy="1214700"/>
          </a:xfrm>
        </p:grpSpPr>
        <p:grpSp>
          <p:nvGrpSpPr>
            <p:cNvPr id="1585" name="Google Shape;1585;p44"/>
            <p:cNvGrpSpPr/>
            <p:nvPr/>
          </p:nvGrpSpPr>
          <p:grpSpPr>
            <a:xfrm>
              <a:off x="3964638" y="2458713"/>
              <a:ext cx="1214700" cy="1214700"/>
              <a:chOff x="3964638" y="2458713"/>
              <a:chExt cx="1214700" cy="1214700"/>
            </a:xfrm>
          </p:grpSpPr>
          <p:sp>
            <p:nvSpPr>
              <p:cNvPr id="1557" name="Google Shape;1557;p44"/>
              <p:cNvSpPr/>
              <p:nvPr/>
            </p:nvSpPr>
            <p:spPr>
              <a:xfrm>
                <a:off x="3964638" y="2458713"/>
                <a:ext cx="1214700" cy="12147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586" name="Google Shape;1586;p44"/>
              <p:cNvGrpSpPr/>
              <p:nvPr/>
            </p:nvGrpSpPr>
            <p:grpSpPr>
              <a:xfrm>
                <a:off x="4324750" y="2819224"/>
                <a:ext cx="500734" cy="493545"/>
                <a:chOff x="-64774725" y="1916550"/>
                <a:chExt cx="319000" cy="314400"/>
              </a:xfrm>
            </p:grpSpPr>
            <p:sp>
              <p:nvSpPr>
                <p:cNvPr id="1587" name="Google Shape;1587;p44"/>
                <p:cNvSpPr/>
                <p:nvPr/>
              </p:nvSpPr>
              <p:spPr>
                <a:xfrm>
                  <a:off x="-64774725" y="1916550"/>
                  <a:ext cx="319000" cy="314400"/>
                </a:xfrm>
                <a:custGeom>
                  <a:rect b="b" l="l" r="r" t="t"/>
                  <a:pathLst>
                    <a:path extrusionOk="0" h="12576" w="12760">
                      <a:moveTo>
                        <a:pt x="11436" y="856"/>
                      </a:moveTo>
                      <a:cubicBezTo>
                        <a:pt x="11562" y="856"/>
                        <a:pt x="11657" y="888"/>
                        <a:pt x="11783" y="951"/>
                      </a:cubicBezTo>
                      <a:cubicBezTo>
                        <a:pt x="11877" y="1077"/>
                        <a:pt x="11940" y="1203"/>
                        <a:pt x="11909" y="1329"/>
                      </a:cubicBezTo>
                      <a:cubicBezTo>
                        <a:pt x="11814" y="2431"/>
                        <a:pt x="11562" y="3440"/>
                        <a:pt x="11090" y="4416"/>
                      </a:cubicBezTo>
                      <a:lnTo>
                        <a:pt x="8317" y="1675"/>
                      </a:lnTo>
                      <a:cubicBezTo>
                        <a:pt x="9263" y="1234"/>
                        <a:pt x="10334" y="951"/>
                        <a:pt x="11436" y="856"/>
                      </a:cubicBezTo>
                      <a:close/>
                      <a:moveTo>
                        <a:pt x="3781" y="4542"/>
                      </a:moveTo>
                      <a:lnTo>
                        <a:pt x="3781" y="4542"/>
                      </a:lnTo>
                      <a:cubicBezTo>
                        <a:pt x="3529" y="4983"/>
                        <a:pt x="3245" y="5456"/>
                        <a:pt x="3056" y="5960"/>
                      </a:cubicBezTo>
                      <a:cubicBezTo>
                        <a:pt x="2878" y="5949"/>
                        <a:pt x="2699" y="5942"/>
                        <a:pt x="2522" y="5942"/>
                      </a:cubicBezTo>
                      <a:cubicBezTo>
                        <a:pt x="2167" y="5942"/>
                        <a:pt x="1817" y="5970"/>
                        <a:pt x="1481" y="6054"/>
                      </a:cubicBezTo>
                      <a:cubicBezTo>
                        <a:pt x="1544" y="5928"/>
                        <a:pt x="1670" y="5802"/>
                        <a:pt x="1733" y="5739"/>
                      </a:cubicBezTo>
                      <a:cubicBezTo>
                        <a:pt x="2331" y="5141"/>
                        <a:pt x="2993" y="4731"/>
                        <a:pt x="3781" y="4542"/>
                      </a:cubicBezTo>
                      <a:close/>
                      <a:moveTo>
                        <a:pt x="7561" y="2022"/>
                      </a:moveTo>
                      <a:lnTo>
                        <a:pt x="10680" y="5141"/>
                      </a:lnTo>
                      <a:cubicBezTo>
                        <a:pt x="9546" y="7157"/>
                        <a:pt x="7687" y="8669"/>
                        <a:pt x="5419" y="9331"/>
                      </a:cubicBezTo>
                      <a:lnTo>
                        <a:pt x="3403" y="7346"/>
                      </a:lnTo>
                      <a:cubicBezTo>
                        <a:pt x="4064" y="5109"/>
                        <a:pt x="5576" y="3219"/>
                        <a:pt x="7561" y="2022"/>
                      </a:cubicBezTo>
                      <a:close/>
                      <a:moveTo>
                        <a:pt x="2899" y="8008"/>
                      </a:moveTo>
                      <a:lnTo>
                        <a:pt x="4789" y="9898"/>
                      </a:lnTo>
                      <a:lnTo>
                        <a:pt x="4316" y="10623"/>
                      </a:lnTo>
                      <a:lnTo>
                        <a:pt x="2142" y="8449"/>
                      </a:lnTo>
                      <a:lnTo>
                        <a:pt x="2899" y="8008"/>
                      </a:lnTo>
                      <a:close/>
                      <a:moveTo>
                        <a:pt x="2363" y="9867"/>
                      </a:moveTo>
                      <a:lnTo>
                        <a:pt x="2899" y="10371"/>
                      </a:lnTo>
                      <a:cubicBezTo>
                        <a:pt x="2741" y="10497"/>
                        <a:pt x="2520" y="10654"/>
                        <a:pt x="2300" y="10780"/>
                      </a:cubicBezTo>
                      <a:cubicBezTo>
                        <a:pt x="1985" y="10969"/>
                        <a:pt x="1733" y="11095"/>
                        <a:pt x="1638" y="11127"/>
                      </a:cubicBezTo>
                      <a:cubicBezTo>
                        <a:pt x="1701" y="10969"/>
                        <a:pt x="1796" y="10780"/>
                        <a:pt x="1985" y="10465"/>
                      </a:cubicBezTo>
                      <a:cubicBezTo>
                        <a:pt x="2142" y="10213"/>
                        <a:pt x="2268" y="10024"/>
                        <a:pt x="2363" y="9867"/>
                      </a:cubicBezTo>
                      <a:close/>
                      <a:moveTo>
                        <a:pt x="8191" y="8984"/>
                      </a:moveTo>
                      <a:lnTo>
                        <a:pt x="8191" y="8984"/>
                      </a:lnTo>
                      <a:cubicBezTo>
                        <a:pt x="7971" y="9867"/>
                        <a:pt x="7467" y="10686"/>
                        <a:pt x="6711" y="11284"/>
                      </a:cubicBezTo>
                      <a:cubicBezTo>
                        <a:pt x="6837" y="10749"/>
                        <a:pt x="6837" y="10245"/>
                        <a:pt x="6774" y="9741"/>
                      </a:cubicBezTo>
                      <a:cubicBezTo>
                        <a:pt x="7309" y="9551"/>
                        <a:pt x="7782" y="9268"/>
                        <a:pt x="8191" y="8984"/>
                      </a:cubicBezTo>
                      <a:close/>
                      <a:moveTo>
                        <a:pt x="11509" y="1"/>
                      </a:moveTo>
                      <a:cubicBezTo>
                        <a:pt x="11474" y="1"/>
                        <a:pt x="11440" y="2"/>
                        <a:pt x="11405" y="6"/>
                      </a:cubicBezTo>
                      <a:cubicBezTo>
                        <a:pt x="10365" y="100"/>
                        <a:pt x="9389" y="321"/>
                        <a:pt x="8412" y="730"/>
                      </a:cubicBezTo>
                      <a:cubicBezTo>
                        <a:pt x="7498" y="1077"/>
                        <a:pt x="6616" y="1644"/>
                        <a:pt x="5797" y="2274"/>
                      </a:cubicBezTo>
                      <a:cubicBezTo>
                        <a:pt x="5324" y="2652"/>
                        <a:pt x="4852" y="3093"/>
                        <a:pt x="4474" y="3566"/>
                      </a:cubicBezTo>
                      <a:cubicBezTo>
                        <a:pt x="3245" y="3629"/>
                        <a:pt x="2048" y="4196"/>
                        <a:pt x="1166" y="5109"/>
                      </a:cubicBezTo>
                      <a:cubicBezTo>
                        <a:pt x="725" y="5519"/>
                        <a:pt x="378" y="6054"/>
                        <a:pt x="95" y="6590"/>
                      </a:cubicBezTo>
                      <a:cubicBezTo>
                        <a:pt x="0" y="6748"/>
                        <a:pt x="63" y="6937"/>
                        <a:pt x="158" y="7063"/>
                      </a:cubicBezTo>
                      <a:cubicBezTo>
                        <a:pt x="252" y="7157"/>
                        <a:pt x="378" y="7189"/>
                        <a:pt x="441" y="7189"/>
                      </a:cubicBezTo>
                      <a:cubicBezTo>
                        <a:pt x="536" y="7189"/>
                        <a:pt x="567" y="7189"/>
                        <a:pt x="630" y="7157"/>
                      </a:cubicBezTo>
                      <a:cubicBezTo>
                        <a:pt x="1198" y="6873"/>
                        <a:pt x="1842" y="6743"/>
                        <a:pt x="2471" y="6743"/>
                      </a:cubicBezTo>
                      <a:cubicBezTo>
                        <a:pt x="2540" y="6743"/>
                        <a:pt x="2609" y="6744"/>
                        <a:pt x="2678" y="6748"/>
                      </a:cubicBezTo>
                      <a:cubicBezTo>
                        <a:pt x="2647" y="6905"/>
                        <a:pt x="2615" y="7031"/>
                        <a:pt x="2584" y="7189"/>
                      </a:cubicBezTo>
                      <a:lnTo>
                        <a:pt x="1229" y="7976"/>
                      </a:lnTo>
                      <a:cubicBezTo>
                        <a:pt x="1008" y="8134"/>
                        <a:pt x="945" y="8449"/>
                        <a:pt x="1166" y="8606"/>
                      </a:cubicBezTo>
                      <a:lnTo>
                        <a:pt x="1733" y="9173"/>
                      </a:lnTo>
                      <a:cubicBezTo>
                        <a:pt x="1544" y="9425"/>
                        <a:pt x="1323" y="9772"/>
                        <a:pt x="1103" y="10119"/>
                      </a:cubicBezTo>
                      <a:cubicBezTo>
                        <a:pt x="945" y="10465"/>
                        <a:pt x="788" y="10717"/>
                        <a:pt x="725" y="10906"/>
                      </a:cubicBezTo>
                      <a:cubicBezTo>
                        <a:pt x="599" y="11316"/>
                        <a:pt x="630" y="11599"/>
                        <a:pt x="851" y="11788"/>
                      </a:cubicBezTo>
                      <a:cubicBezTo>
                        <a:pt x="981" y="11918"/>
                        <a:pt x="1144" y="11961"/>
                        <a:pt x="1320" y="11961"/>
                      </a:cubicBezTo>
                      <a:cubicBezTo>
                        <a:pt x="1443" y="11961"/>
                        <a:pt x="1572" y="11940"/>
                        <a:pt x="1701" y="11914"/>
                      </a:cubicBezTo>
                      <a:cubicBezTo>
                        <a:pt x="1953" y="11820"/>
                        <a:pt x="2174" y="11694"/>
                        <a:pt x="2489" y="11505"/>
                      </a:cubicBezTo>
                      <a:cubicBezTo>
                        <a:pt x="2836" y="11316"/>
                        <a:pt x="3151" y="11095"/>
                        <a:pt x="3434" y="10875"/>
                      </a:cubicBezTo>
                      <a:lnTo>
                        <a:pt x="4033" y="11473"/>
                      </a:lnTo>
                      <a:cubicBezTo>
                        <a:pt x="4116" y="11557"/>
                        <a:pt x="4225" y="11597"/>
                        <a:pt x="4330" y="11597"/>
                      </a:cubicBezTo>
                      <a:cubicBezTo>
                        <a:pt x="4464" y="11597"/>
                        <a:pt x="4593" y="11533"/>
                        <a:pt x="4663" y="11410"/>
                      </a:cubicBezTo>
                      <a:lnTo>
                        <a:pt x="5450" y="10056"/>
                      </a:lnTo>
                      <a:cubicBezTo>
                        <a:pt x="5608" y="10024"/>
                        <a:pt x="5734" y="9993"/>
                        <a:pt x="5892" y="9930"/>
                      </a:cubicBezTo>
                      <a:lnTo>
                        <a:pt x="5892" y="9930"/>
                      </a:lnTo>
                      <a:cubicBezTo>
                        <a:pt x="5923" y="10591"/>
                        <a:pt x="5797" y="11316"/>
                        <a:pt x="5482" y="11977"/>
                      </a:cubicBezTo>
                      <a:cubicBezTo>
                        <a:pt x="5419" y="12135"/>
                        <a:pt x="5450" y="12324"/>
                        <a:pt x="5576" y="12450"/>
                      </a:cubicBezTo>
                      <a:cubicBezTo>
                        <a:pt x="5639" y="12534"/>
                        <a:pt x="5759" y="12576"/>
                        <a:pt x="5878" y="12576"/>
                      </a:cubicBezTo>
                      <a:cubicBezTo>
                        <a:pt x="5937" y="12576"/>
                        <a:pt x="5997" y="12565"/>
                        <a:pt x="6049" y="12544"/>
                      </a:cubicBezTo>
                      <a:cubicBezTo>
                        <a:pt x="6585" y="12261"/>
                        <a:pt x="7089" y="11914"/>
                        <a:pt x="7530" y="11473"/>
                      </a:cubicBezTo>
                      <a:cubicBezTo>
                        <a:pt x="8443" y="10560"/>
                        <a:pt x="8979" y="9394"/>
                        <a:pt x="9074" y="8165"/>
                      </a:cubicBezTo>
                      <a:cubicBezTo>
                        <a:pt x="9546" y="7756"/>
                        <a:pt x="9987" y="7346"/>
                        <a:pt x="10365" y="6811"/>
                      </a:cubicBezTo>
                      <a:cubicBezTo>
                        <a:pt x="11027" y="5991"/>
                        <a:pt x="11562" y="5141"/>
                        <a:pt x="11940" y="4227"/>
                      </a:cubicBezTo>
                      <a:cubicBezTo>
                        <a:pt x="12350" y="3282"/>
                        <a:pt x="12571" y="2242"/>
                        <a:pt x="12665" y="1234"/>
                      </a:cubicBezTo>
                      <a:cubicBezTo>
                        <a:pt x="12760" y="1014"/>
                        <a:pt x="12665" y="636"/>
                        <a:pt x="12382" y="384"/>
                      </a:cubicBezTo>
                      <a:cubicBezTo>
                        <a:pt x="12126" y="128"/>
                        <a:pt x="11820" y="1"/>
                        <a:pt x="1150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cap="flat" cmpd="sng" w="19050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88" name="Google Shape;1588;p44"/>
                <p:cNvSpPr/>
                <p:nvPr/>
              </p:nvSpPr>
              <p:spPr>
                <a:xfrm>
                  <a:off x="-64636900" y="2010600"/>
                  <a:ext cx="89800" cy="82525"/>
                </a:xfrm>
                <a:custGeom>
                  <a:rect b="b" l="l" r="r" t="t"/>
                  <a:pathLst>
                    <a:path extrusionOk="0" h="3301" w="3592">
                      <a:moveTo>
                        <a:pt x="1828" y="827"/>
                      </a:moveTo>
                      <a:cubicBezTo>
                        <a:pt x="2048" y="827"/>
                        <a:pt x="2269" y="906"/>
                        <a:pt x="2426" y="1064"/>
                      </a:cubicBezTo>
                      <a:cubicBezTo>
                        <a:pt x="2741" y="1410"/>
                        <a:pt x="2741" y="1914"/>
                        <a:pt x="2426" y="2229"/>
                      </a:cubicBezTo>
                      <a:cubicBezTo>
                        <a:pt x="2269" y="2387"/>
                        <a:pt x="2048" y="2466"/>
                        <a:pt x="1828" y="2466"/>
                      </a:cubicBezTo>
                      <a:cubicBezTo>
                        <a:pt x="1607" y="2466"/>
                        <a:pt x="1387" y="2387"/>
                        <a:pt x="1229" y="2229"/>
                      </a:cubicBezTo>
                      <a:cubicBezTo>
                        <a:pt x="914" y="1914"/>
                        <a:pt x="914" y="1379"/>
                        <a:pt x="1229" y="1064"/>
                      </a:cubicBezTo>
                      <a:cubicBezTo>
                        <a:pt x="1387" y="906"/>
                        <a:pt x="1607" y="827"/>
                        <a:pt x="1828" y="827"/>
                      </a:cubicBezTo>
                      <a:close/>
                      <a:moveTo>
                        <a:pt x="1820" y="0"/>
                      </a:moveTo>
                      <a:cubicBezTo>
                        <a:pt x="1402" y="0"/>
                        <a:pt x="977" y="166"/>
                        <a:pt x="631" y="497"/>
                      </a:cubicBezTo>
                      <a:cubicBezTo>
                        <a:pt x="0" y="1127"/>
                        <a:pt x="0" y="2198"/>
                        <a:pt x="631" y="2828"/>
                      </a:cubicBezTo>
                      <a:cubicBezTo>
                        <a:pt x="946" y="3143"/>
                        <a:pt x="1371" y="3301"/>
                        <a:pt x="1796" y="3301"/>
                      </a:cubicBezTo>
                      <a:cubicBezTo>
                        <a:pt x="2222" y="3301"/>
                        <a:pt x="2647" y="3143"/>
                        <a:pt x="2962" y="2828"/>
                      </a:cubicBezTo>
                      <a:cubicBezTo>
                        <a:pt x="3592" y="2198"/>
                        <a:pt x="3592" y="1127"/>
                        <a:pt x="2962" y="497"/>
                      </a:cubicBezTo>
                      <a:cubicBezTo>
                        <a:pt x="2647" y="166"/>
                        <a:pt x="2237" y="0"/>
                        <a:pt x="182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cap="flat" cmpd="sng" w="19050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1589" name="Google Shape;1589;p44"/>
            <p:cNvSpPr/>
            <p:nvPr/>
          </p:nvSpPr>
          <p:spPr>
            <a:xfrm>
              <a:off x="4708925" y="3548074"/>
              <a:ext cx="429900" cy="56700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3" name="Shape 1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94" name="Google Shape;1594;p45"/>
          <p:cNvCxnSpPr>
            <a:stCxn id="1595" idx="3"/>
          </p:cNvCxnSpPr>
          <p:nvPr/>
        </p:nvCxnSpPr>
        <p:spPr>
          <a:xfrm>
            <a:off x="2095205" y="2541141"/>
            <a:ext cx="3927600" cy="1281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96" name="Google Shape;1596;p45"/>
          <p:cNvCxnSpPr>
            <a:stCxn id="1597" idx="3"/>
          </p:cNvCxnSpPr>
          <p:nvPr/>
        </p:nvCxnSpPr>
        <p:spPr>
          <a:xfrm>
            <a:off x="2095205" y="3298602"/>
            <a:ext cx="3521700" cy="134400"/>
          </a:xfrm>
          <a:prstGeom prst="bentConnector3">
            <a:avLst>
              <a:gd fmla="val 55797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98" name="Google Shape;1598;p45"/>
          <p:cNvCxnSpPr>
            <a:stCxn id="1599" idx="3"/>
          </p:cNvCxnSpPr>
          <p:nvPr/>
        </p:nvCxnSpPr>
        <p:spPr>
          <a:xfrm>
            <a:off x="2095205" y="4056075"/>
            <a:ext cx="3397800" cy="135900"/>
          </a:xfrm>
          <a:prstGeom prst="bentConnector3">
            <a:avLst>
              <a:gd fmla="val 57832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00" name="Google Shape;1600;p45"/>
          <p:cNvCxnSpPr>
            <a:stCxn id="1601" idx="3"/>
          </p:cNvCxnSpPr>
          <p:nvPr/>
        </p:nvCxnSpPr>
        <p:spPr>
          <a:xfrm>
            <a:off x="2095205" y="1783675"/>
            <a:ext cx="4564500" cy="148800"/>
          </a:xfrm>
          <a:prstGeom prst="bentConnector3">
            <a:avLst>
              <a:gd fmla="val 43050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02" name="Google Shape;1602;p45"/>
          <p:cNvSpPr/>
          <p:nvPr/>
        </p:nvSpPr>
        <p:spPr>
          <a:xfrm flipH="1">
            <a:off x="5873221" y="1716197"/>
            <a:ext cx="1067582" cy="409912"/>
          </a:xfrm>
          <a:custGeom>
            <a:rect b="b" l="l" r="r" t="t"/>
            <a:pathLst>
              <a:path extrusionOk="0" h="18265" w="48019">
                <a:moveTo>
                  <a:pt x="7252" y="1"/>
                </a:moveTo>
                <a:cubicBezTo>
                  <a:pt x="5085" y="6144"/>
                  <a:pt x="2763" y="12324"/>
                  <a:pt x="1" y="18265"/>
                </a:cubicBezTo>
                <a:lnTo>
                  <a:pt x="48019" y="18265"/>
                </a:lnTo>
                <a:lnTo>
                  <a:pt x="45709" y="13883"/>
                </a:lnTo>
                <a:lnTo>
                  <a:pt x="38363" y="1"/>
                </a:lnTo>
                <a:close/>
              </a:path>
            </a:pathLst>
          </a:cu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27430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230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603" name="Google Shape;1603;p45"/>
          <p:cNvSpPr txBox="1"/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Cartoon Style Objects Infographics</a:t>
            </a:r>
            <a:endParaRPr sz="2400"/>
          </a:p>
        </p:txBody>
      </p:sp>
      <p:sp>
        <p:nvSpPr>
          <p:cNvPr id="1604" name="Google Shape;1604;p45"/>
          <p:cNvSpPr/>
          <p:nvPr/>
        </p:nvSpPr>
        <p:spPr>
          <a:xfrm flipH="1">
            <a:off x="4571933" y="3989936"/>
            <a:ext cx="1415921" cy="409912"/>
          </a:xfrm>
          <a:custGeom>
            <a:rect b="b" l="l" r="r" t="t"/>
            <a:pathLst>
              <a:path extrusionOk="0" h="18265" w="63687">
                <a:moveTo>
                  <a:pt x="9656" y="0"/>
                </a:moveTo>
                <a:lnTo>
                  <a:pt x="2310" y="13883"/>
                </a:lnTo>
                <a:lnTo>
                  <a:pt x="0" y="18264"/>
                </a:lnTo>
                <a:lnTo>
                  <a:pt x="63687" y="18264"/>
                </a:lnTo>
                <a:lnTo>
                  <a:pt x="61365" y="13883"/>
                </a:lnTo>
                <a:lnTo>
                  <a:pt x="54019" y="0"/>
                </a:lnTo>
                <a:close/>
              </a:path>
            </a:pathLst>
          </a:cu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27430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04</a:t>
            </a:r>
            <a:endParaRPr sz="230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605" name="Google Shape;1605;p45"/>
          <p:cNvSpPr/>
          <p:nvPr/>
        </p:nvSpPr>
        <p:spPr>
          <a:xfrm flipH="1">
            <a:off x="5236246" y="4468250"/>
            <a:ext cx="3465824" cy="4825"/>
          </a:xfrm>
          <a:custGeom>
            <a:rect b="b" l="l" r="r" t="t"/>
            <a:pathLst>
              <a:path extrusionOk="0" h="215" w="155890">
                <a:moveTo>
                  <a:pt x="120" y="0"/>
                </a:moveTo>
                <a:lnTo>
                  <a:pt x="1" y="215"/>
                </a:lnTo>
                <a:lnTo>
                  <a:pt x="155890" y="215"/>
                </a:lnTo>
                <a:lnTo>
                  <a:pt x="155770" y="0"/>
                </a:lnTo>
                <a:close/>
              </a:path>
            </a:pathLst>
          </a:custGeom>
          <a:solidFill>
            <a:srgbClr val="4949E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606" name="Google Shape;1606;p45"/>
          <p:cNvSpPr/>
          <p:nvPr/>
        </p:nvSpPr>
        <p:spPr>
          <a:xfrm flipH="1">
            <a:off x="5238892" y="3927139"/>
            <a:ext cx="3460511" cy="541111"/>
          </a:xfrm>
          <a:custGeom>
            <a:rect b="b" l="l" r="r" t="t"/>
            <a:pathLst>
              <a:path extrusionOk="0" h="24111" w="155651">
                <a:moveTo>
                  <a:pt x="12752" y="0"/>
                </a:moveTo>
                <a:lnTo>
                  <a:pt x="0" y="24110"/>
                </a:lnTo>
                <a:lnTo>
                  <a:pt x="155650" y="24110"/>
                </a:lnTo>
                <a:lnTo>
                  <a:pt x="142899" y="0"/>
                </a:lnTo>
                <a:close/>
              </a:path>
            </a:pathLst>
          </a:custGeom>
          <a:solidFill>
            <a:schemeClr val="accent4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607" name="Google Shape;1607;p45"/>
          <p:cNvSpPr/>
          <p:nvPr/>
        </p:nvSpPr>
        <p:spPr>
          <a:xfrm flipH="1">
            <a:off x="4972162" y="3231034"/>
            <a:ext cx="1415943" cy="409912"/>
          </a:xfrm>
          <a:custGeom>
            <a:rect b="b" l="l" r="r" t="t"/>
            <a:pathLst>
              <a:path extrusionOk="0" h="18265" w="63688">
                <a:moveTo>
                  <a:pt x="9657" y="0"/>
                </a:moveTo>
                <a:lnTo>
                  <a:pt x="2311" y="13883"/>
                </a:lnTo>
                <a:lnTo>
                  <a:pt x="1" y="18265"/>
                </a:lnTo>
                <a:lnTo>
                  <a:pt x="63688" y="18265"/>
                </a:lnTo>
                <a:lnTo>
                  <a:pt x="61366" y="13883"/>
                </a:lnTo>
                <a:lnTo>
                  <a:pt x="54020" y="0"/>
                </a:lnTo>
                <a:close/>
              </a:path>
            </a:pathLst>
          </a:cu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27430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03</a:t>
            </a:r>
            <a:endParaRPr sz="230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608" name="Google Shape;1608;p45"/>
          <p:cNvSpPr/>
          <p:nvPr/>
        </p:nvSpPr>
        <p:spPr>
          <a:xfrm flipH="1">
            <a:off x="5636744" y="3167699"/>
            <a:ext cx="2664810" cy="541111"/>
          </a:xfrm>
          <a:custGeom>
            <a:rect b="b" l="l" r="r" t="t"/>
            <a:pathLst>
              <a:path extrusionOk="0" h="24111" w="119861">
                <a:moveTo>
                  <a:pt x="12752" y="1"/>
                </a:moveTo>
                <a:lnTo>
                  <a:pt x="0" y="24111"/>
                </a:lnTo>
                <a:lnTo>
                  <a:pt x="119860" y="24111"/>
                </a:lnTo>
                <a:lnTo>
                  <a:pt x="107109" y="1"/>
                </a:lnTo>
                <a:close/>
              </a:path>
            </a:pathLst>
          </a:custGeom>
          <a:solidFill>
            <a:schemeClr val="accent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609" name="Google Shape;1609;p45"/>
          <p:cNvSpPr/>
          <p:nvPr/>
        </p:nvSpPr>
        <p:spPr>
          <a:xfrm flipH="1">
            <a:off x="5380594" y="2473749"/>
            <a:ext cx="1415943" cy="409912"/>
          </a:xfrm>
          <a:custGeom>
            <a:rect b="b" l="l" r="r" t="t"/>
            <a:pathLst>
              <a:path extrusionOk="0" h="18265" w="63688">
                <a:moveTo>
                  <a:pt x="9669" y="0"/>
                </a:moveTo>
                <a:lnTo>
                  <a:pt x="2322" y="13883"/>
                </a:lnTo>
                <a:lnTo>
                  <a:pt x="1" y="18264"/>
                </a:lnTo>
                <a:lnTo>
                  <a:pt x="63687" y="18264"/>
                </a:lnTo>
                <a:lnTo>
                  <a:pt x="61377" y="13883"/>
                </a:lnTo>
                <a:lnTo>
                  <a:pt x="54031" y="0"/>
                </a:lnTo>
                <a:close/>
              </a:path>
            </a:pathLst>
          </a:cu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27430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02</a:t>
            </a:r>
            <a:endParaRPr sz="230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610" name="Google Shape;1610;p45"/>
          <p:cNvSpPr/>
          <p:nvPr/>
        </p:nvSpPr>
        <p:spPr>
          <a:xfrm flipH="1">
            <a:off x="6034595" y="2408012"/>
            <a:ext cx="1869109" cy="541111"/>
          </a:xfrm>
          <a:custGeom>
            <a:rect b="b" l="l" r="r" t="t"/>
            <a:pathLst>
              <a:path extrusionOk="0" h="24111" w="84071">
                <a:moveTo>
                  <a:pt x="12752" y="0"/>
                </a:moveTo>
                <a:lnTo>
                  <a:pt x="3060" y="18324"/>
                </a:lnTo>
                <a:lnTo>
                  <a:pt x="0" y="24110"/>
                </a:lnTo>
                <a:lnTo>
                  <a:pt x="84070" y="24110"/>
                </a:lnTo>
                <a:lnTo>
                  <a:pt x="81010" y="18324"/>
                </a:lnTo>
                <a:lnTo>
                  <a:pt x="71319" y="0"/>
                </a:lnTo>
                <a:close/>
              </a:path>
            </a:pathLst>
          </a:cu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1611" name="Google Shape;1611;p45"/>
          <p:cNvGrpSpPr/>
          <p:nvPr/>
        </p:nvGrpSpPr>
        <p:grpSpPr>
          <a:xfrm>
            <a:off x="990605" y="1609375"/>
            <a:ext cx="3641700" cy="627450"/>
            <a:chOff x="990605" y="1609375"/>
            <a:chExt cx="3641700" cy="627450"/>
          </a:xfrm>
        </p:grpSpPr>
        <p:sp>
          <p:nvSpPr>
            <p:cNvPr id="1601" name="Google Shape;1601;p45"/>
            <p:cNvSpPr txBox="1"/>
            <p:nvPr/>
          </p:nvSpPr>
          <p:spPr>
            <a:xfrm>
              <a:off x="990605" y="1609375"/>
              <a:ext cx="11046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" sz="1800">
                  <a:solidFill>
                    <a:schemeClr val="accen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Mercury</a:t>
              </a:r>
              <a:endParaRPr b="1" sz="1800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612" name="Google Shape;1612;p45"/>
            <p:cNvSpPr txBox="1"/>
            <p:nvPr/>
          </p:nvSpPr>
          <p:spPr>
            <a:xfrm>
              <a:off x="990605" y="1888225"/>
              <a:ext cx="36417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It</a:t>
              </a: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i</a:t>
              </a: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 the closest planet to the Sun and the smallest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613" name="Google Shape;1613;p45"/>
          <p:cNvGrpSpPr/>
          <p:nvPr/>
        </p:nvGrpSpPr>
        <p:grpSpPr>
          <a:xfrm>
            <a:off x="990600" y="2366841"/>
            <a:ext cx="3927600" cy="627434"/>
            <a:chOff x="990600" y="2366841"/>
            <a:chExt cx="3927600" cy="627434"/>
          </a:xfrm>
        </p:grpSpPr>
        <p:sp>
          <p:nvSpPr>
            <p:cNvPr id="1595" name="Google Shape;1595;p45"/>
            <p:cNvSpPr txBox="1"/>
            <p:nvPr/>
          </p:nvSpPr>
          <p:spPr>
            <a:xfrm>
              <a:off x="990605" y="2366841"/>
              <a:ext cx="11046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accen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Venus</a:t>
              </a:r>
              <a:endParaRPr b="1" sz="180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614" name="Google Shape;1614;p45"/>
            <p:cNvSpPr txBox="1"/>
            <p:nvPr/>
          </p:nvSpPr>
          <p:spPr>
            <a:xfrm>
              <a:off x="990600" y="2645675"/>
              <a:ext cx="39276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 and high temperatures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615" name="Google Shape;1615;p45"/>
          <p:cNvGrpSpPr/>
          <p:nvPr/>
        </p:nvGrpSpPr>
        <p:grpSpPr>
          <a:xfrm>
            <a:off x="990605" y="3124302"/>
            <a:ext cx="3641700" cy="627456"/>
            <a:chOff x="990605" y="3124302"/>
            <a:chExt cx="3641700" cy="627456"/>
          </a:xfrm>
        </p:grpSpPr>
        <p:sp>
          <p:nvSpPr>
            <p:cNvPr id="1597" name="Google Shape;1597;p45"/>
            <p:cNvSpPr txBox="1"/>
            <p:nvPr/>
          </p:nvSpPr>
          <p:spPr>
            <a:xfrm>
              <a:off x="990605" y="3124302"/>
              <a:ext cx="11046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accent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Saturn</a:t>
              </a:r>
              <a:endParaRPr b="1" sz="1800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616" name="Google Shape;1616;p45"/>
            <p:cNvSpPr txBox="1"/>
            <p:nvPr/>
          </p:nvSpPr>
          <p:spPr>
            <a:xfrm>
              <a:off x="990605" y="3403158"/>
              <a:ext cx="36417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Saturn is composed of hydrogen and helium 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617" name="Google Shape;1617;p45"/>
          <p:cNvGrpSpPr/>
          <p:nvPr/>
        </p:nvGrpSpPr>
        <p:grpSpPr>
          <a:xfrm>
            <a:off x="990605" y="3881774"/>
            <a:ext cx="3641700" cy="626225"/>
            <a:chOff x="990605" y="3881775"/>
            <a:chExt cx="3641700" cy="626225"/>
          </a:xfrm>
        </p:grpSpPr>
        <p:sp>
          <p:nvSpPr>
            <p:cNvPr id="1599" name="Google Shape;1599;p45"/>
            <p:cNvSpPr txBox="1"/>
            <p:nvPr/>
          </p:nvSpPr>
          <p:spPr>
            <a:xfrm>
              <a:off x="990605" y="3881775"/>
              <a:ext cx="11046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accent4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Jupiter</a:t>
              </a:r>
              <a:endParaRPr b="1" sz="1800">
                <a:solidFill>
                  <a:schemeClr val="accent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618" name="Google Shape;1618;p45"/>
            <p:cNvSpPr txBox="1"/>
            <p:nvPr/>
          </p:nvSpPr>
          <p:spPr>
            <a:xfrm>
              <a:off x="990605" y="4159400"/>
              <a:ext cx="36417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It’s the the biggest </a:t>
              </a: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planet </a:t>
              </a: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in the Solar System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619" name="Google Shape;1619;p45"/>
          <p:cNvSpPr/>
          <p:nvPr/>
        </p:nvSpPr>
        <p:spPr>
          <a:xfrm flipH="1">
            <a:off x="6432714" y="1165725"/>
            <a:ext cx="1072874" cy="1023939"/>
          </a:xfrm>
          <a:custGeom>
            <a:rect b="b" l="l" r="r" t="t"/>
            <a:pathLst>
              <a:path extrusionOk="0" h="45625" w="48257">
                <a:moveTo>
                  <a:pt x="24122" y="0"/>
                </a:moveTo>
                <a:lnTo>
                  <a:pt x="12752" y="21515"/>
                </a:lnTo>
                <a:lnTo>
                  <a:pt x="0" y="45625"/>
                </a:lnTo>
                <a:lnTo>
                  <a:pt x="48256" y="45625"/>
                </a:lnTo>
                <a:lnTo>
                  <a:pt x="35505" y="21515"/>
                </a:lnTo>
                <a:lnTo>
                  <a:pt x="24122" y="0"/>
                </a:lnTo>
                <a:close/>
              </a:path>
            </a:pathLst>
          </a:cu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2743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620" name="Google Shape;1620;p45"/>
          <p:cNvSpPr txBox="1"/>
          <p:nvPr/>
        </p:nvSpPr>
        <p:spPr>
          <a:xfrm>
            <a:off x="5987850" y="1716300"/>
            <a:ext cx="470400" cy="4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1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621" name="Google Shape;1621;p45"/>
          <p:cNvSpPr txBox="1"/>
          <p:nvPr/>
        </p:nvSpPr>
        <p:spPr>
          <a:xfrm>
            <a:off x="5602100" y="2473663"/>
            <a:ext cx="470400" cy="4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2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622" name="Google Shape;1622;p45"/>
          <p:cNvSpPr txBox="1"/>
          <p:nvPr/>
        </p:nvSpPr>
        <p:spPr>
          <a:xfrm>
            <a:off x="5200250" y="3231788"/>
            <a:ext cx="470400" cy="4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3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623" name="Google Shape;1623;p45"/>
          <p:cNvSpPr txBox="1"/>
          <p:nvPr/>
        </p:nvSpPr>
        <p:spPr>
          <a:xfrm>
            <a:off x="4807625" y="3989988"/>
            <a:ext cx="470400" cy="4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4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624" name="Google Shape;1624;p45"/>
          <p:cNvGrpSpPr/>
          <p:nvPr/>
        </p:nvGrpSpPr>
        <p:grpSpPr>
          <a:xfrm>
            <a:off x="6773735" y="3268021"/>
            <a:ext cx="386200" cy="340253"/>
            <a:chOff x="-3137650" y="2067900"/>
            <a:chExt cx="291450" cy="256775"/>
          </a:xfrm>
        </p:grpSpPr>
        <p:sp>
          <p:nvSpPr>
            <p:cNvPr id="1625" name="Google Shape;1625;p45"/>
            <p:cNvSpPr/>
            <p:nvPr/>
          </p:nvSpPr>
          <p:spPr>
            <a:xfrm>
              <a:off x="-3137650" y="2067900"/>
              <a:ext cx="291450" cy="187475"/>
            </a:xfrm>
            <a:custGeom>
              <a:rect b="b" l="l" r="r" t="t"/>
              <a:pathLst>
                <a:path extrusionOk="0" h="7499" w="11658">
                  <a:moveTo>
                    <a:pt x="10618" y="694"/>
                  </a:moveTo>
                  <a:cubicBezTo>
                    <a:pt x="10838" y="694"/>
                    <a:pt x="10964" y="851"/>
                    <a:pt x="10964" y="1040"/>
                  </a:cubicBezTo>
                  <a:lnTo>
                    <a:pt x="10964" y="6522"/>
                  </a:lnTo>
                  <a:cubicBezTo>
                    <a:pt x="10964" y="6711"/>
                    <a:pt x="10838" y="6868"/>
                    <a:pt x="10618" y="6868"/>
                  </a:cubicBezTo>
                  <a:lnTo>
                    <a:pt x="1009" y="6868"/>
                  </a:lnTo>
                  <a:cubicBezTo>
                    <a:pt x="820" y="6868"/>
                    <a:pt x="662" y="6711"/>
                    <a:pt x="662" y="6522"/>
                  </a:cubicBezTo>
                  <a:lnTo>
                    <a:pt x="662" y="1040"/>
                  </a:lnTo>
                  <a:cubicBezTo>
                    <a:pt x="662" y="851"/>
                    <a:pt x="820" y="694"/>
                    <a:pt x="1009" y="694"/>
                  </a:cubicBezTo>
                  <a:close/>
                  <a:moveTo>
                    <a:pt x="1009" y="0"/>
                  </a:moveTo>
                  <a:cubicBezTo>
                    <a:pt x="473" y="0"/>
                    <a:pt x="1" y="473"/>
                    <a:pt x="1" y="1009"/>
                  </a:cubicBezTo>
                  <a:lnTo>
                    <a:pt x="1" y="6490"/>
                  </a:lnTo>
                  <a:cubicBezTo>
                    <a:pt x="1" y="7026"/>
                    <a:pt x="473" y="7499"/>
                    <a:pt x="1009" y="7499"/>
                  </a:cubicBezTo>
                  <a:lnTo>
                    <a:pt x="10618" y="7499"/>
                  </a:lnTo>
                  <a:cubicBezTo>
                    <a:pt x="11185" y="7499"/>
                    <a:pt x="11658" y="7026"/>
                    <a:pt x="11658" y="6490"/>
                  </a:cubicBezTo>
                  <a:lnTo>
                    <a:pt x="11658" y="1009"/>
                  </a:lnTo>
                  <a:cubicBezTo>
                    <a:pt x="11658" y="473"/>
                    <a:pt x="11217" y="0"/>
                    <a:pt x="10618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6" name="Google Shape;1626;p45"/>
            <p:cNvSpPr/>
            <p:nvPr/>
          </p:nvSpPr>
          <p:spPr>
            <a:xfrm>
              <a:off x="-3137650" y="2273475"/>
              <a:ext cx="291450" cy="51200"/>
            </a:xfrm>
            <a:custGeom>
              <a:rect b="b" l="l" r="r" t="t"/>
              <a:pathLst>
                <a:path extrusionOk="0" h="2048" w="11658">
                  <a:moveTo>
                    <a:pt x="10618" y="662"/>
                  </a:moveTo>
                  <a:cubicBezTo>
                    <a:pt x="10838" y="662"/>
                    <a:pt x="10964" y="819"/>
                    <a:pt x="10964" y="1008"/>
                  </a:cubicBezTo>
                  <a:cubicBezTo>
                    <a:pt x="10964" y="1197"/>
                    <a:pt x="10838" y="1355"/>
                    <a:pt x="10618" y="1355"/>
                  </a:cubicBezTo>
                  <a:lnTo>
                    <a:pt x="6050" y="1355"/>
                  </a:lnTo>
                  <a:cubicBezTo>
                    <a:pt x="6113" y="1260"/>
                    <a:pt x="6113" y="1134"/>
                    <a:pt x="6113" y="1008"/>
                  </a:cubicBezTo>
                  <a:cubicBezTo>
                    <a:pt x="6113" y="882"/>
                    <a:pt x="6050" y="788"/>
                    <a:pt x="6050" y="662"/>
                  </a:cubicBezTo>
                  <a:close/>
                  <a:moveTo>
                    <a:pt x="5105" y="662"/>
                  </a:moveTo>
                  <a:cubicBezTo>
                    <a:pt x="5294" y="662"/>
                    <a:pt x="5451" y="819"/>
                    <a:pt x="5451" y="1008"/>
                  </a:cubicBezTo>
                  <a:cubicBezTo>
                    <a:pt x="5451" y="1229"/>
                    <a:pt x="5294" y="1386"/>
                    <a:pt x="5105" y="1386"/>
                  </a:cubicBezTo>
                  <a:lnTo>
                    <a:pt x="1009" y="1386"/>
                  </a:lnTo>
                  <a:cubicBezTo>
                    <a:pt x="820" y="1355"/>
                    <a:pt x="662" y="1229"/>
                    <a:pt x="662" y="1008"/>
                  </a:cubicBezTo>
                  <a:cubicBezTo>
                    <a:pt x="662" y="819"/>
                    <a:pt x="820" y="662"/>
                    <a:pt x="1009" y="662"/>
                  </a:cubicBezTo>
                  <a:close/>
                  <a:moveTo>
                    <a:pt x="1009" y="0"/>
                  </a:moveTo>
                  <a:cubicBezTo>
                    <a:pt x="473" y="0"/>
                    <a:pt x="1" y="473"/>
                    <a:pt x="1" y="1008"/>
                  </a:cubicBezTo>
                  <a:cubicBezTo>
                    <a:pt x="1" y="1575"/>
                    <a:pt x="473" y="2048"/>
                    <a:pt x="1009" y="2048"/>
                  </a:cubicBezTo>
                  <a:lnTo>
                    <a:pt x="10618" y="2048"/>
                  </a:lnTo>
                  <a:cubicBezTo>
                    <a:pt x="11185" y="2048"/>
                    <a:pt x="11658" y="1575"/>
                    <a:pt x="11658" y="1008"/>
                  </a:cubicBezTo>
                  <a:cubicBezTo>
                    <a:pt x="11658" y="473"/>
                    <a:pt x="11217" y="0"/>
                    <a:pt x="10618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7" name="Google Shape;1627;p45"/>
            <p:cNvSpPr/>
            <p:nvPr/>
          </p:nvSpPr>
          <p:spPr>
            <a:xfrm>
              <a:off x="-3035250" y="2103000"/>
              <a:ext cx="104000" cy="118500"/>
            </a:xfrm>
            <a:custGeom>
              <a:rect b="b" l="l" r="r" t="t"/>
              <a:pathLst>
                <a:path extrusionOk="0" h="4740" w="4160">
                  <a:moveTo>
                    <a:pt x="662" y="896"/>
                  </a:moveTo>
                  <a:lnTo>
                    <a:pt x="3056" y="2346"/>
                  </a:lnTo>
                  <a:lnTo>
                    <a:pt x="662" y="3826"/>
                  </a:lnTo>
                  <a:lnTo>
                    <a:pt x="662" y="896"/>
                  </a:lnTo>
                  <a:close/>
                  <a:moveTo>
                    <a:pt x="322" y="1"/>
                  </a:moveTo>
                  <a:cubicBezTo>
                    <a:pt x="144" y="1"/>
                    <a:pt x="0" y="131"/>
                    <a:pt x="0" y="298"/>
                  </a:cubicBezTo>
                  <a:lnTo>
                    <a:pt x="0" y="4425"/>
                  </a:lnTo>
                  <a:cubicBezTo>
                    <a:pt x="0" y="4607"/>
                    <a:pt x="132" y="4740"/>
                    <a:pt x="301" y="4740"/>
                  </a:cubicBezTo>
                  <a:cubicBezTo>
                    <a:pt x="365" y="4740"/>
                    <a:pt x="435" y="4720"/>
                    <a:pt x="504" y="4677"/>
                  </a:cubicBezTo>
                  <a:lnTo>
                    <a:pt x="3939" y="2629"/>
                  </a:lnTo>
                  <a:cubicBezTo>
                    <a:pt x="4159" y="2535"/>
                    <a:pt x="4159" y="2219"/>
                    <a:pt x="3939" y="2093"/>
                  </a:cubicBezTo>
                  <a:lnTo>
                    <a:pt x="504" y="46"/>
                  </a:lnTo>
                  <a:cubicBezTo>
                    <a:pt x="443" y="15"/>
                    <a:pt x="381" y="1"/>
                    <a:pt x="322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28" name="Google Shape;1628;p45"/>
          <p:cNvGrpSpPr/>
          <p:nvPr/>
        </p:nvGrpSpPr>
        <p:grpSpPr>
          <a:xfrm>
            <a:off x="6773205" y="2486098"/>
            <a:ext cx="387260" cy="385173"/>
            <a:chOff x="-4211975" y="2046625"/>
            <a:chExt cx="292250" cy="290675"/>
          </a:xfrm>
        </p:grpSpPr>
        <p:sp>
          <p:nvSpPr>
            <p:cNvPr id="1629" name="Google Shape;1629;p45"/>
            <p:cNvSpPr/>
            <p:nvPr/>
          </p:nvSpPr>
          <p:spPr>
            <a:xfrm>
              <a:off x="-4211975" y="2081300"/>
              <a:ext cx="256025" cy="256000"/>
            </a:xfrm>
            <a:custGeom>
              <a:rect b="b" l="l" r="r" t="t"/>
              <a:pathLst>
                <a:path extrusionOk="0" h="10240" w="10241">
                  <a:moveTo>
                    <a:pt x="4758" y="693"/>
                  </a:moveTo>
                  <a:lnTo>
                    <a:pt x="4758" y="5167"/>
                  </a:lnTo>
                  <a:cubicBezTo>
                    <a:pt x="4758" y="5356"/>
                    <a:pt x="4916" y="5513"/>
                    <a:pt x="5105" y="5513"/>
                  </a:cubicBezTo>
                  <a:lnTo>
                    <a:pt x="9578" y="5513"/>
                  </a:lnTo>
                  <a:cubicBezTo>
                    <a:pt x="9358" y="7813"/>
                    <a:pt x="7436" y="9609"/>
                    <a:pt x="5105" y="9609"/>
                  </a:cubicBezTo>
                  <a:cubicBezTo>
                    <a:pt x="2679" y="9609"/>
                    <a:pt x="663" y="7593"/>
                    <a:pt x="663" y="5167"/>
                  </a:cubicBezTo>
                  <a:cubicBezTo>
                    <a:pt x="663" y="2835"/>
                    <a:pt x="2490" y="914"/>
                    <a:pt x="4758" y="693"/>
                  </a:cubicBezTo>
                  <a:close/>
                  <a:moveTo>
                    <a:pt x="5105" y="0"/>
                  </a:moveTo>
                  <a:cubicBezTo>
                    <a:pt x="2269" y="0"/>
                    <a:pt x="1" y="2300"/>
                    <a:pt x="1" y="5104"/>
                  </a:cubicBezTo>
                  <a:cubicBezTo>
                    <a:pt x="1" y="7939"/>
                    <a:pt x="2269" y="10239"/>
                    <a:pt x="5105" y="10239"/>
                  </a:cubicBezTo>
                  <a:cubicBezTo>
                    <a:pt x="7940" y="10239"/>
                    <a:pt x="10240" y="7939"/>
                    <a:pt x="10240" y="5104"/>
                  </a:cubicBezTo>
                  <a:cubicBezTo>
                    <a:pt x="10240" y="4978"/>
                    <a:pt x="10083" y="4820"/>
                    <a:pt x="9925" y="4820"/>
                  </a:cubicBezTo>
                  <a:lnTo>
                    <a:pt x="5483" y="4820"/>
                  </a:lnTo>
                  <a:lnTo>
                    <a:pt x="5483" y="347"/>
                  </a:lnTo>
                  <a:cubicBezTo>
                    <a:pt x="5483" y="158"/>
                    <a:pt x="5325" y="0"/>
                    <a:pt x="5105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0" name="Google Shape;1630;p45"/>
            <p:cNvSpPr/>
            <p:nvPr/>
          </p:nvSpPr>
          <p:spPr>
            <a:xfrm>
              <a:off x="-4057600" y="2046625"/>
              <a:ext cx="137875" cy="137875"/>
            </a:xfrm>
            <a:custGeom>
              <a:rect b="b" l="l" r="r" t="t"/>
              <a:pathLst>
                <a:path extrusionOk="0" h="5515" w="5515">
                  <a:moveTo>
                    <a:pt x="663" y="694"/>
                  </a:moveTo>
                  <a:cubicBezTo>
                    <a:pt x="2836" y="851"/>
                    <a:pt x="4601" y="2616"/>
                    <a:pt x="4758" y="4790"/>
                  </a:cubicBezTo>
                  <a:lnTo>
                    <a:pt x="663" y="4790"/>
                  </a:lnTo>
                  <a:lnTo>
                    <a:pt x="663" y="694"/>
                  </a:lnTo>
                  <a:close/>
                  <a:moveTo>
                    <a:pt x="348" y="1"/>
                  </a:moveTo>
                  <a:cubicBezTo>
                    <a:pt x="158" y="1"/>
                    <a:pt x="1" y="158"/>
                    <a:pt x="1" y="379"/>
                  </a:cubicBezTo>
                  <a:lnTo>
                    <a:pt x="1" y="5168"/>
                  </a:lnTo>
                  <a:cubicBezTo>
                    <a:pt x="1" y="5357"/>
                    <a:pt x="158" y="5514"/>
                    <a:pt x="348" y="5514"/>
                  </a:cubicBezTo>
                  <a:lnTo>
                    <a:pt x="5168" y="5514"/>
                  </a:lnTo>
                  <a:cubicBezTo>
                    <a:pt x="5357" y="5514"/>
                    <a:pt x="5514" y="5357"/>
                    <a:pt x="5514" y="5168"/>
                  </a:cubicBezTo>
                  <a:cubicBezTo>
                    <a:pt x="5483" y="3750"/>
                    <a:pt x="4979" y="2490"/>
                    <a:pt x="3971" y="1513"/>
                  </a:cubicBezTo>
                  <a:cubicBezTo>
                    <a:pt x="2994" y="536"/>
                    <a:pt x="1734" y="1"/>
                    <a:pt x="348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31" name="Google Shape;1631;p45"/>
          <p:cNvGrpSpPr/>
          <p:nvPr/>
        </p:nvGrpSpPr>
        <p:grpSpPr>
          <a:xfrm>
            <a:off x="6772692" y="1664985"/>
            <a:ext cx="388287" cy="386200"/>
            <a:chOff x="-3854375" y="2046625"/>
            <a:chExt cx="293025" cy="291450"/>
          </a:xfrm>
        </p:grpSpPr>
        <p:sp>
          <p:nvSpPr>
            <p:cNvPr id="1632" name="Google Shape;1632;p45"/>
            <p:cNvSpPr/>
            <p:nvPr/>
          </p:nvSpPr>
          <p:spPr>
            <a:xfrm>
              <a:off x="-3854375" y="2046625"/>
              <a:ext cx="293025" cy="291450"/>
            </a:xfrm>
            <a:custGeom>
              <a:rect b="b" l="l" r="r" t="t"/>
              <a:pathLst>
                <a:path extrusionOk="0" h="11658" w="11721">
                  <a:moveTo>
                    <a:pt x="7624" y="694"/>
                  </a:moveTo>
                  <a:cubicBezTo>
                    <a:pt x="9515" y="694"/>
                    <a:pt x="11058" y="2206"/>
                    <a:pt x="11058" y="4096"/>
                  </a:cubicBezTo>
                  <a:cubicBezTo>
                    <a:pt x="11058" y="5987"/>
                    <a:pt x="9515" y="7530"/>
                    <a:pt x="7624" y="7530"/>
                  </a:cubicBezTo>
                  <a:cubicBezTo>
                    <a:pt x="5734" y="7530"/>
                    <a:pt x="4190" y="5987"/>
                    <a:pt x="4190" y="4096"/>
                  </a:cubicBezTo>
                  <a:cubicBezTo>
                    <a:pt x="4190" y="2206"/>
                    <a:pt x="5734" y="694"/>
                    <a:pt x="7624" y="694"/>
                  </a:cubicBezTo>
                  <a:close/>
                  <a:moveTo>
                    <a:pt x="3336" y="8066"/>
                  </a:moveTo>
                  <a:cubicBezTo>
                    <a:pt x="3426" y="8066"/>
                    <a:pt x="3513" y="8098"/>
                    <a:pt x="3560" y="8161"/>
                  </a:cubicBezTo>
                  <a:cubicBezTo>
                    <a:pt x="3686" y="8287"/>
                    <a:pt x="3686" y="8507"/>
                    <a:pt x="3560" y="8633"/>
                  </a:cubicBezTo>
                  <a:lnTo>
                    <a:pt x="1323" y="10870"/>
                  </a:lnTo>
                  <a:cubicBezTo>
                    <a:pt x="1260" y="10933"/>
                    <a:pt x="1174" y="10964"/>
                    <a:pt x="1087" y="10964"/>
                  </a:cubicBezTo>
                  <a:cubicBezTo>
                    <a:pt x="1001" y="10964"/>
                    <a:pt x="914" y="10933"/>
                    <a:pt x="851" y="10870"/>
                  </a:cubicBezTo>
                  <a:cubicBezTo>
                    <a:pt x="725" y="10744"/>
                    <a:pt x="725" y="10523"/>
                    <a:pt x="851" y="10397"/>
                  </a:cubicBezTo>
                  <a:lnTo>
                    <a:pt x="3088" y="8161"/>
                  </a:lnTo>
                  <a:cubicBezTo>
                    <a:pt x="3151" y="8098"/>
                    <a:pt x="3245" y="8066"/>
                    <a:pt x="3336" y="8066"/>
                  </a:cubicBezTo>
                  <a:close/>
                  <a:moveTo>
                    <a:pt x="7624" y="1"/>
                  </a:moveTo>
                  <a:cubicBezTo>
                    <a:pt x="5356" y="1"/>
                    <a:pt x="3529" y="1860"/>
                    <a:pt x="3529" y="4096"/>
                  </a:cubicBezTo>
                  <a:cubicBezTo>
                    <a:pt x="3529" y="5136"/>
                    <a:pt x="3875" y="6050"/>
                    <a:pt x="4505" y="6743"/>
                  </a:cubicBezTo>
                  <a:lnTo>
                    <a:pt x="3812" y="7467"/>
                  </a:lnTo>
                  <a:cubicBezTo>
                    <a:pt x="3661" y="7386"/>
                    <a:pt x="3500" y="7347"/>
                    <a:pt x="3342" y="7347"/>
                  </a:cubicBezTo>
                  <a:cubicBezTo>
                    <a:pt x="3074" y="7347"/>
                    <a:pt x="2813" y="7458"/>
                    <a:pt x="2615" y="7656"/>
                  </a:cubicBezTo>
                  <a:lnTo>
                    <a:pt x="378" y="9893"/>
                  </a:lnTo>
                  <a:cubicBezTo>
                    <a:pt x="0" y="10271"/>
                    <a:pt x="0" y="10964"/>
                    <a:pt x="378" y="11343"/>
                  </a:cubicBezTo>
                  <a:cubicBezTo>
                    <a:pt x="567" y="11532"/>
                    <a:pt x="851" y="11658"/>
                    <a:pt x="1103" y="11658"/>
                  </a:cubicBezTo>
                  <a:cubicBezTo>
                    <a:pt x="1355" y="11658"/>
                    <a:pt x="1607" y="11532"/>
                    <a:pt x="1796" y="11343"/>
                  </a:cubicBezTo>
                  <a:lnTo>
                    <a:pt x="4033" y="9106"/>
                  </a:lnTo>
                  <a:cubicBezTo>
                    <a:pt x="4348" y="8791"/>
                    <a:pt x="4442" y="8318"/>
                    <a:pt x="4253" y="7909"/>
                  </a:cubicBezTo>
                  <a:lnTo>
                    <a:pt x="4947" y="7215"/>
                  </a:lnTo>
                  <a:cubicBezTo>
                    <a:pt x="5671" y="7814"/>
                    <a:pt x="6616" y="8192"/>
                    <a:pt x="7593" y="8192"/>
                  </a:cubicBezTo>
                  <a:cubicBezTo>
                    <a:pt x="9861" y="8192"/>
                    <a:pt x="11689" y="6333"/>
                    <a:pt x="11689" y="4096"/>
                  </a:cubicBezTo>
                  <a:cubicBezTo>
                    <a:pt x="11720" y="1828"/>
                    <a:pt x="9861" y="1"/>
                    <a:pt x="7624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3" name="Google Shape;1633;p45"/>
            <p:cNvSpPr/>
            <p:nvPr/>
          </p:nvSpPr>
          <p:spPr>
            <a:xfrm>
              <a:off x="-3714975" y="2080500"/>
              <a:ext cx="103200" cy="119750"/>
            </a:xfrm>
            <a:custGeom>
              <a:rect b="b" l="l" r="r" t="t"/>
              <a:pathLst>
                <a:path extrusionOk="0" h="4790" w="4128">
                  <a:moveTo>
                    <a:pt x="2048" y="694"/>
                  </a:moveTo>
                  <a:cubicBezTo>
                    <a:pt x="2458" y="694"/>
                    <a:pt x="2710" y="1009"/>
                    <a:pt x="2710" y="1387"/>
                  </a:cubicBezTo>
                  <a:cubicBezTo>
                    <a:pt x="2710" y="1765"/>
                    <a:pt x="2395" y="2048"/>
                    <a:pt x="2048" y="2048"/>
                  </a:cubicBezTo>
                  <a:cubicBezTo>
                    <a:pt x="1702" y="2048"/>
                    <a:pt x="1387" y="1733"/>
                    <a:pt x="1387" y="1387"/>
                  </a:cubicBezTo>
                  <a:cubicBezTo>
                    <a:pt x="1355" y="1009"/>
                    <a:pt x="1670" y="694"/>
                    <a:pt x="2048" y="694"/>
                  </a:cubicBezTo>
                  <a:close/>
                  <a:moveTo>
                    <a:pt x="2363" y="2741"/>
                  </a:moveTo>
                  <a:cubicBezTo>
                    <a:pt x="2931" y="2741"/>
                    <a:pt x="3403" y="3214"/>
                    <a:pt x="3403" y="3781"/>
                  </a:cubicBezTo>
                  <a:lnTo>
                    <a:pt x="3403" y="4128"/>
                  </a:lnTo>
                  <a:lnTo>
                    <a:pt x="662" y="4128"/>
                  </a:lnTo>
                  <a:lnTo>
                    <a:pt x="662" y="3781"/>
                  </a:lnTo>
                  <a:cubicBezTo>
                    <a:pt x="662" y="3214"/>
                    <a:pt x="1135" y="2741"/>
                    <a:pt x="1702" y="2741"/>
                  </a:cubicBezTo>
                  <a:close/>
                  <a:moveTo>
                    <a:pt x="2048" y="1"/>
                  </a:moveTo>
                  <a:cubicBezTo>
                    <a:pt x="1292" y="1"/>
                    <a:pt x="662" y="631"/>
                    <a:pt x="662" y="1387"/>
                  </a:cubicBezTo>
                  <a:cubicBezTo>
                    <a:pt x="662" y="1702"/>
                    <a:pt x="788" y="2017"/>
                    <a:pt x="977" y="2237"/>
                  </a:cubicBezTo>
                  <a:cubicBezTo>
                    <a:pt x="410" y="2521"/>
                    <a:pt x="1" y="3119"/>
                    <a:pt x="1" y="3781"/>
                  </a:cubicBezTo>
                  <a:lnTo>
                    <a:pt x="1" y="4443"/>
                  </a:lnTo>
                  <a:cubicBezTo>
                    <a:pt x="1" y="4632"/>
                    <a:pt x="158" y="4789"/>
                    <a:pt x="347" y="4789"/>
                  </a:cubicBezTo>
                  <a:lnTo>
                    <a:pt x="3781" y="4789"/>
                  </a:lnTo>
                  <a:cubicBezTo>
                    <a:pt x="3970" y="4789"/>
                    <a:pt x="4128" y="4632"/>
                    <a:pt x="4128" y="4443"/>
                  </a:cubicBezTo>
                  <a:lnTo>
                    <a:pt x="4128" y="3781"/>
                  </a:lnTo>
                  <a:cubicBezTo>
                    <a:pt x="4096" y="3119"/>
                    <a:pt x="3718" y="2521"/>
                    <a:pt x="3120" y="2237"/>
                  </a:cubicBezTo>
                  <a:cubicBezTo>
                    <a:pt x="3309" y="2017"/>
                    <a:pt x="3435" y="1733"/>
                    <a:pt x="3435" y="1387"/>
                  </a:cubicBezTo>
                  <a:cubicBezTo>
                    <a:pt x="3435" y="631"/>
                    <a:pt x="2805" y="1"/>
                    <a:pt x="2048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34" name="Google Shape;1634;p45"/>
          <p:cNvSpPr/>
          <p:nvPr/>
        </p:nvSpPr>
        <p:spPr>
          <a:xfrm>
            <a:off x="6769561" y="4005236"/>
            <a:ext cx="394549" cy="362978"/>
          </a:xfrm>
          <a:custGeom>
            <a:rect b="b" l="l" r="r" t="t"/>
            <a:pathLst>
              <a:path extrusionOk="0" h="10957" w="11910">
                <a:moveTo>
                  <a:pt x="7325" y="654"/>
                </a:moveTo>
                <a:cubicBezTo>
                  <a:pt x="7412" y="654"/>
                  <a:pt x="7498" y="686"/>
                  <a:pt x="7561" y="749"/>
                </a:cubicBezTo>
                <a:lnTo>
                  <a:pt x="10995" y="4088"/>
                </a:lnTo>
                <a:cubicBezTo>
                  <a:pt x="11122" y="4246"/>
                  <a:pt x="11122" y="4466"/>
                  <a:pt x="10995" y="4592"/>
                </a:cubicBezTo>
                <a:lnTo>
                  <a:pt x="10082" y="5506"/>
                </a:lnTo>
                <a:lnTo>
                  <a:pt x="7404" y="2859"/>
                </a:lnTo>
                <a:cubicBezTo>
                  <a:pt x="7215" y="2670"/>
                  <a:pt x="6955" y="2576"/>
                  <a:pt x="6691" y="2576"/>
                </a:cubicBezTo>
                <a:cubicBezTo>
                  <a:pt x="6427" y="2576"/>
                  <a:pt x="6159" y="2670"/>
                  <a:pt x="5955" y="2859"/>
                </a:cubicBezTo>
                <a:lnTo>
                  <a:pt x="4978" y="3805"/>
                </a:lnTo>
                <a:cubicBezTo>
                  <a:pt x="4915" y="3868"/>
                  <a:pt x="4828" y="3899"/>
                  <a:pt x="4742" y="3899"/>
                </a:cubicBezTo>
                <a:cubicBezTo>
                  <a:pt x="4655" y="3899"/>
                  <a:pt x="4568" y="3868"/>
                  <a:pt x="4505" y="3805"/>
                </a:cubicBezTo>
                <a:cubicBezTo>
                  <a:pt x="4379" y="3679"/>
                  <a:pt x="4379" y="3458"/>
                  <a:pt x="4505" y="3332"/>
                </a:cubicBezTo>
                <a:lnTo>
                  <a:pt x="5955" y="1883"/>
                </a:lnTo>
                <a:lnTo>
                  <a:pt x="7089" y="749"/>
                </a:lnTo>
                <a:cubicBezTo>
                  <a:pt x="7152" y="686"/>
                  <a:pt x="7239" y="654"/>
                  <a:pt x="7325" y="654"/>
                </a:cubicBezTo>
                <a:close/>
                <a:moveTo>
                  <a:pt x="2808" y="5183"/>
                </a:moveTo>
                <a:cubicBezTo>
                  <a:pt x="2899" y="5183"/>
                  <a:pt x="2993" y="5207"/>
                  <a:pt x="3056" y="5254"/>
                </a:cubicBezTo>
                <a:cubicBezTo>
                  <a:pt x="3151" y="5380"/>
                  <a:pt x="3151" y="5632"/>
                  <a:pt x="3056" y="5726"/>
                </a:cubicBezTo>
                <a:lnTo>
                  <a:pt x="2048" y="6735"/>
                </a:lnTo>
                <a:cubicBezTo>
                  <a:pt x="2001" y="6782"/>
                  <a:pt x="1914" y="6805"/>
                  <a:pt x="1824" y="6805"/>
                </a:cubicBezTo>
                <a:cubicBezTo>
                  <a:pt x="1733" y="6805"/>
                  <a:pt x="1639" y="6782"/>
                  <a:pt x="1576" y="6735"/>
                </a:cubicBezTo>
                <a:cubicBezTo>
                  <a:pt x="1449" y="6609"/>
                  <a:pt x="1449" y="6357"/>
                  <a:pt x="1576" y="6262"/>
                </a:cubicBezTo>
                <a:lnTo>
                  <a:pt x="2584" y="5254"/>
                </a:lnTo>
                <a:cubicBezTo>
                  <a:pt x="2631" y="5207"/>
                  <a:pt x="2718" y="5183"/>
                  <a:pt x="2808" y="5183"/>
                </a:cubicBezTo>
                <a:close/>
                <a:moveTo>
                  <a:pt x="3785" y="6167"/>
                </a:moveTo>
                <a:cubicBezTo>
                  <a:pt x="3875" y="6167"/>
                  <a:pt x="3970" y="6199"/>
                  <a:pt x="4033" y="6262"/>
                </a:cubicBezTo>
                <a:cubicBezTo>
                  <a:pt x="4159" y="6357"/>
                  <a:pt x="4159" y="6609"/>
                  <a:pt x="4033" y="6735"/>
                </a:cubicBezTo>
                <a:lnTo>
                  <a:pt x="3056" y="7711"/>
                </a:lnTo>
                <a:cubicBezTo>
                  <a:pt x="2993" y="7774"/>
                  <a:pt x="2899" y="7806"/>
                  <a:pt x="2808" y="7806"/>
                </a:cubicBezTo>
                <a:cubicBezTo>
                  <a:pt x="2718" y="7806"/>
                  <a:pt x="2631" y="7774"/>
                  <a:pt x="2584" y="7711"/>
                </a:cubicBezTo>
                <a:cubicBezTo>
                  <a:pt x="2395" y="7554"/>
                  <a:pt x="2395" y="7365"/>
                  <a:pt x="2584" y="7239"/>
                </a:cubicBezTo>
                <a:lnTo>
                  <a:pt x="3560" y="6262"/>
                </a:lnTo>
                <a:cubicBezTo>
                  <a:pt x="3608" y="6199"/>
                  <a:pt x="3694" y="6167"/>
                  <a:pt x="3785" y="6167"/>
                </a:cubicBezTo>
                <a:close/>
                <a:moveTo>
                  <a:pt x="4730" y="7113"/>
                </a:moveTo>
                <a:cubicBezTo>
                  <a:pt x="4821" y="7113"/>
                  <a:pt x="4915" y="7144"/>
                  <a:pt x="4978" y="7207"/>
                </a:cubicBezTo>
                <a:cubicBezTo>
                  <a:pt x="5073" y="7302"/>
                  <a:pt x="5073" y="7554"/>
                  <a:pt x="4978" y="7680"/>
                </a:cubicBezTo>
                <a:lnTo>
                  <a:pt x="4001" y="8656"/>
                </a:lnTo>
                <a:cubicBezTo>
                  <a:pt x="3938" y="8719"/>
                  <a:pt x="3844" y="8751"/>
                  <a:pt x="3749" y="8751"/>
                </a:cubicBezTo>
                <a:cubicBezTo>
                  <a:pt x="3655" y="8751"/>
                  <a:pt x="3560" y="8719"/>
                  <a:pt x="3497" y="8656"/>
                </a:cubicBezTo>
                <a:cubicBezTo>
                  <a:pt x="3403" y="8530"/>
                  <a:pt x="3403" y="8310"/>
                  <a:pt x="3497" y="8184"/>
                </a:cubicBezTo>
                <a:lnTo>
                  <a:pt x="4505" y="7207"/>
                </a:lnTo>
                <a:cubicBezTo>
                  <a:pt x="4553" y="7144"/>
                  <a:pt x="4639" y="7113"/>
                  <a:pt x="4730" y="7113"/>
                </a:cubicBezTo>
                <a:close/>
                <a:moveTo>
                  <a:pt x="4100" y="969"/>
                </a:moveTo>
                <a:cubicBezTo>
                  <a:pt x="4190" y="969"/>
                  <a:pt x="4285" y="1001"/>
                  <a:pt x="4348" y="1064"/>
                </a:cubicBezTo>
                <a:lnTo>
                  <a:pt x="5041" y="1725"/>
                </a:lnTo>
                <a:lnTo>
                  <a:pt x="3938" y="2828"/>
                </a:lnTo>
                <a:cubicBezTo>
                  <a:pt x="3560" y="3206"/>
                  <a:pt x="3560" y="3899"/>
                  <a:pt x="3938" y="4277"/>
                </a:cubicBezTo>
                <a:cubicBezTo>
                  <a:pt x="4143" y="4482"/>
                  <a:pt x="4411" y="4584"/>
                  <a:pt x="4675" y="4584"/>
                </a:cubicBezTo>
                <a:cubicBezTo>
                  <a:pt x="4939" y="4584"/>
                  <a:pt x="5199" y="4482"/>
                  <a:pt x="5388" y="4277"/>
                </a:cubicBezTo>
                <a:lnTo>
                  <a:pt x="6396" y="3332"/>
                </a:lnTo>
                <a:cubicBezTo>
                  <a:pt x="6443" y="3269"/>
                  <a:pt x="6530" y="3238"/>
                  <a:pt x="6620" y="3238"/>
                </a:cubicBezTo>
                <a:cubicBezTo>
                  <a:pt x="6711" y="3238"/>
                  <a:pt x="6805" y="3269"/>
                  <a:pt x="6868" y="3332"/>
                </a:cubicBezTo>
                <a:lnTo>
                  <a:pt x="10334" y="6735"/>
                </a:lnTo>
                <a:cubicBezTo>
                  <a:pt x="10491" y="6829"/>
                  <a:pt x="10491" y="7113"/>
                  <a:pt x="10365" y="7239"/>
                </a:cubicBezTo>
                <a:cubicBezTo>
                  <a:pt x="10302" y="7302"/>
                  <a:pt x="10216" y="7333"/>
                  <a:pt x="10129" y="7333"/>
                </a:cubicBezTo>
                <a:cubicBezTo>
                  <a:pt x="10042" y="7333"/>
                  <a:pt x="9956" y="7302"/>
                  <a:pt x="9893" y="7239"/>
                </a:cubicBezTo>
                <a:lnTo>
                  <a:pt x="8444" y="5789"/>
                </a:lnTo>
                <a:cubicBezTo>
                  <a:pt x="8381" y="5726"/>
                  <a:pt x="8286" y="5695"/>
                  <a:pt x="8195" y="5695"/>
                </a:cubicBezTo>
                <a:cubicBezTo>
                  <a:pt x="8105" y="5695"/>
                  <a:pt x="8018" y="5726"/>
                  <a:pt x="7971" y="5789"/>
                </a:cubicBezTo>
                <a:cubicBezTo>
                  <a:pt x="7845" y="5884"/>
                  <a:pt x="7845" y="6136"/>
                  <a:pt x="7971" y="6262"/>
                </a:cubicBezTo>
                <a:lnTo>
                  <a:pt x="9420" y="7711"/>
                </a:lnTo>
                <a:cubicBezTo>
                  <a:pt x="9546" y="7837"/>
                  <a:pt x="9546" y="8058"/>
                  <a:pt x="9420" y="8184"/>
                </a:cubicBezTo>
                <a:cubicBezTo>
                  <a:pt x="9357" y="8247"/>
                  <a:pt x="9271" y="8278"/>
                  <a:pt x="9184" y="8278"/>
                </a:cubicBezTo>
                <a:cubicBezTo>
                  <a:pt x="9097" y="8278"/>
                  <a:pt x="9011" y="8247"/>
                  <a:pt x="8948" y="8184"/>
                </a:cubicBezTo>
                <a:lnTo>
                  <a:pt x="7498" y="6735"/>
                </a:lnTo>
                <a:cubicBezTo>
                  <a:pt x="7435" y="6672"/>
                  <a:pt x="7341" y="6640"/>
                  <a:pt x="7250" y="6640"/>
                </a:cubicBezTo>
                <a:cubicBezTo>
                  <a:pt x="7160" y="6640"/>
                  <a:pt x="7073" y="6672"/>
                  <a:pt x="7026" y="6735"/>
                </a:cubicBezTo>
                <a:cubicBezTo>
                  <a:pt x="6900" y="6829"/>
                  <a:pt x="6900" y="7081"/>
                  <a:pt x="7026" y="7176"/>
                </a:cubicBezTo>
                <a:lnTo>
                  <a:pt x="8475" y="8656"/>
                </a:lnTo>
                <a:cubicBezTo>
                  <a:pt x="8601" y="8751"/>
                  <a:pt x="8601" y="9003"/>
                  <a:pt x="8475" y="9129"/>
                </a:cubicBezTo>
                <a:cubicBezTo>
                  <a:pt x="8412" y="9176"/>
                  <a:pt x="8325" y="9200"/>
                  <a:pt x="8239" y="9200"/>
                </a:cubicBezTo>
                <a:cubicBezTo>
                  <a:pt x="8152" y="9200"/>
                  <a:pt x="8066" y="9176"/>
                  <a:pt x="8003" y="9129"/>
                </a:cubicBezTo>
                <a:lnTo>
                  <a:pt x="6459" y="7648"/>
                </a:lnTo>
                <a:cubicBezTo>
                  <a:pt x="6270" y="7459"/>
                  <a:pt x="6018" y="7396"/>
                  <a:pt x="5797" y="7396"/>
                </a:cubicBezTo>
                <a:cubicBezTo>
                  <a:pt x="5797" y="7144"/>
                  <a:pt x="5671" y="6924"/>
                  <a:pt x="5482" y="6735"/>
                </a:cubicBezTo>
                <a:cubicBezTo>
                  <a:pt x="5293" y="6514"/>
                  <a:pt x="5041" y="6451"/>
                  <a:pt x="4821" y="6388"/>
                </a:cubicBezTo>
                <a:cubicBezTo>
                  <a:pt x="4821" y="6167"/>
                  <a:pt x="4694" y="5947"/>
                  <a:pt x="4505" y="5726"/>
                </a:cubicBezTo>
                <a:cubicBezTo>
                  <a:pt x="4285" y="5537"/>
                  <a:pt x="4064" y="5474"/>
                  <a:pt x="3812" y="5411"/>
                </a:cubicBezTo>
                <a:cubicBezTo>
                  <a:pt x="3812" y="5191"/>
                  <a:pt x="3718" y="4939"/>
                  <a:pt x="3497" y="4750"/>
                </a:cubicBezTo>
                <a:cubicBezTo>
                  <a:pt x="3308" y="4561"/>
                  <a:pt x="3048" y="4466"/>
                  <a:pt x="2785" y="4466"/>
                </a:cubicBezTo>
                <a:cubicBezTo>
                  <a:pt x="2521" y="4466"/>
                  <a:pt x="2253" y="4561"/>
                  <a:pt x="2048" y="4750"/>
                </a:cubicBezTo>
                <a:lnTo>
                  <a:pt x="1544" y="5254"/>
                </a:lnTo>
                <a:lnTo>
                  <a:pt x="819" y="4561"/>
                </a:lnTo>
                <a:cubicBezTo>
                  <a:pt x="725" y="4435"/>
                  <a:pt x="725" y="4183"/>
                  <a:pt x="819" y="4088"/>
                </a:cubicBezTo>
                <a:lnTo>
                  <a:pt x="3875" y="1064"/>
                </a:lnTo>
                <a:cubicBezTo>
                  <a:pt x="3923" y="1001"/>
                  <a:pt x="4009" y="969"/>
                  <a:pt x="4100" y="969"/>
                </a:cubicBezTo>
                <a:close/>
                <a:moveTo>
                  <a:pt x="5718" y="8089"/>
                </a:moveTo>
                <a:cubicBezTo>
                  <a:pt x="5805" y="8089"/>
                  <a:pt x="5892" y="8121"/>
                  <a:pt x="5955" y="8184"/>
                </a:cubicBezTo>
                <a:cubicBezTo>
                  <a:pt x="6081" y="8310"/>
                  <a:pt x="6081" y="8530"/>
                  <a:pt x="5955" y="8656"/>
                </a:cubicBezTo>
                <a:lnTo>
                  <a:pt x="4978" y="9633"/>
                </a:lnTo>
                <a:cubicBezTo>
                  <a:pt x="4915" y="9696"/>
                  <a:pt x="4821" y="9728"/>
                  <a:pt x="4730" y="9728"/>
                </a:cubicBezTo>
                <a:cubicBezTo>
                  <a:pt x="4639" y="9728"/>
                  <a:pt x="4553" y="9696"/>
                  <a:pt x="4505" y="9633"/>
                </a:cubicBezTo>
                <a:cubicBezTo>
                  <a:pt x="4379" y="9507"/>
                  <a:pt x="4379" y="9286"/>
                  <a:pt x="4505" y="9160"/>
                </a:cubicBezTo>
                <a:lnTo>
                  <a:pt x="5482" y="8184"/>
                </a:lnTo>
                <a:cubicBezTo>
                  <a:pt x="5545" y="8121"/>
                  <a:pt x="5632" y="8089"/>
                  <a:pt x="5718" y="8089"/>
                </a:cubicBezTo>
                <a:close/>
                <a:moveTo>
                  <a:pt x="6616" y="8877"/>
                </a:moveTo>
                <a:lnTo>
                  <a:pt x="7467" y="9665"/>
                </a:lnTo>
                <a:cubicBezTo>
                  <a:pt x="7593" y="9759"/>
                  <a:pt x="7593" y="9980"/>
                  <a:pt x="7435" y="10106"/>
                </a:cubicBezTo>
                <a:cubicBezTo>
                  <a:pt x="7388" y="10169"/>
                  <a:pt x="7286" y="10200"/>
                  <a:pt x="7179" y="10200"/>
                </a:cubicBezTo>
                <a:cubicBezTo>
                  <a:pt x="7073" y="10200"/>
                  <a:pt x="6963" y="10169"/>
                  <a:pt x="6900" y="10106"/>
                </a:cubicBezTo>
                <a:lnTo>
                  <a:pt x="6207" y="9412"/>
                </a:lnTo>
                <a:lnTo>
                  <a:pt x="6427" y="9160"/>
                </a:lnTo>
                <a:cubicBezTo>
                  <a:pt x="6522" y="9097"/>
                  <a:pt x="6585" y="8971"/>
                  <a:pt x="6616" y="8877"/>
                </a:cubicBezTo>
                <a:close/>
                <a:moveTo>
                  <a:pt x="7309" y="0"/>
                </a:moveTo>
                <a:cubicBezTo>
                  <a:pt x="7042" y="0"/>
                  <a:pt x="6774" y="103"/>
                  <a:pt x="6585" y="308"/>
                </a:cubicBezTo>
                <a:lnTo>
                  <a:pt x="5608" y="1284"/>
                </a:lnTo>
                <a:lnTo>
                  <a:pt x="4852" y="560"/>
                </a:lnTo>
                <a:cubicBezTo>
                  <a:pt x="4656" y="394"/>
                  <a:pt x="4409" y="307"/>
                  <a:pt x="4163" y="307"/>
                </a:cubicBezTo>
                <a:cubicBezTo>
                  <a:pt x="3897" y="307"/>
                  <a:pt x="3631" y="409"/>
                  <a:pt x="3434" y="623"/>
                </a:cubicBezTo>
                <a:lnTo>
                  <a:pt x="410" y="3647"/>
                </a:lnTo>
                <a:cubicBezTo>
                  <a:pt x="0" y="4025"/>
                  <a:pt x="0" y="4718"/>
                  <a:pt x="410" y="5096"/>
                </a:cubicBezTo>
                <a:lnTo>
                  <a:pt x="1103" y="5821"/>
                </a:lnTo>
                <a:cubicBezTo>
                  <a:pt x="725" y="6199"/>
                  <a:pt x="725" y="6829"/>
                  <a:pt x="1103" y="7239"/>
                </a:cubicBezTo>
                <a:cubicBezTo>
                  <a:pt x="1292" y="7428"/>
                  <a:pt x="1544" y="7491"/>
                  <a:pt x="1765" y="7554"/>
                </a:cubicBezTo>
                <a:cubicBezTo>
                  <a:pt x="1765" y="7774"/>
                  <a:pt x="1891" y="8026"/>
                  <a:pt x="2080" y="8215"/>
                </a:cubicBezTo>
                <a:cubicBezTo>
                  <a:pt x="2300" y="8404"/>
                  <a:pt x="2521" y="8499"/>
                  <a:pt x="2773" y="8530"/>
                </a:cubicBezTo>
                <a:cubicBezTo>
                  <a:pt x="2773" y="8751"/>
                  <a:pt x="2867" y="9003"/>
                  <a:pt x="3088" y="9192"/>
                </a:cubicBezTo>
                <a:cubicBezTo>
                  <a:pt x="3277" y="9381"/>
                  <a:pt x="3497" y="9475"/>
                  <a:pt x="3749" y="9507"/>
                </a:cubicBezTo>
                <a:cubicBezTo>
                  <a:pt x="3749" y="9759"/>
                  <a:pt x="3875" y="9980"/>
                  <a:pt x="4064" y="10169"/>
                </a:cubicBezTo>
                <a:cubicBezTo>
                  <a:pt x="4253" y="10373"/>
                  <a:pt x="4521" y="10476"/>
                  <a:pt x="4789" y="10476"/>
                </a:cubicBezTo>
                <a:cubicBezTo>
                  <a:pt x="5057" y="10476"/>
                  <a:pt x="5325" y="10373"/>
                  <a:pt x="5514" y="10169"/>
                </a:cubicBezTo>
                <a:lnTo>
                  <a:pt x="5766" y="9948"/>
                </a:lnTo>
                <a:lnTo>
                  <a:pt x="6459" y="10673"/>
                </a:lnTo>
                <a:cubicBezTo>
                  <a:pt x="6664" y="10862"/>
                  <a:pt x="6939" y="10956"/>
                  <a:pt x="7219" y="10956"/>
                </a:cubicBezTo>
                <a:cubicBezTo>
                  <a:pt x="7498" y="10956"/>
                  <a:pt x="7782" y="10862"/>
                  <a:pt x="8003" y="10673"/>
                </a:cubicBezTo>
                <a:cubicBezTo>
                  <a:pt x="8192" y="10452"/>
                  <a:pt x="8286" y="10232"/>
                  <a:pt x="8318" y="9980"/>
                </a:cubicBezTo>
                <a:cubicBezTo>
                  <a:pt x="8538" y="9980"/>
                  <a:pt x="8790" y="9885"/>
                  <a:pt x="8979" y="9665"/>
                </a:cubicBezTo>
                <a:cubicBezTo>
                  <a:pt x="9168" y="9475"/>
                  <a:pt x="9263" y="9255"/>
                  <a:pt x="9294" y="9003"/>
                </a:cubicBezTo>
                <a:cubicBezTo>
                  <a:pt x="9546" y="9003"/>
                  <a:pt x="9767" y="8877"/>
                  <a:pt x="9956" y="8688"/>
                </a:cubicBezTo>
                <a:cubicBezTo>
                  <a:pt x="10176" y="8499"/>
                  <a:pt x="10239" y="8247"/>
                  <a:pt x="10271" y="8026"/>
                </a:cubicBezTo>
                <a:cubicBezTo>
                  <a:pt x="10523" y="8026"/>
                  <a:pt x="10743" y="7900"/>
                  <a:pt x="10964" y="7711"/>
                </a:cubicBezTo>
                <a:cubicBezTo>
                  <a:pt x="11342" y="7302"/>
                  <a:pt x="11342" y="6640"/>
                  <a:pt x="10964" y="6262"/>
                </a:cubicBezTo>
                <a:lnTo>
                  <a:pt x="10680" y="5978"/>
                </a:lnTo>
                <a:lnTo>
                  <a:pt x="11594" y="5065"/>
                </a:lnTo>
                <a:cubicBezTo>
                  <a:pt x="11909" y="4687"/>
                  <a:pt x="11909" y="4057"/>
                  <a:pt x="11468" y="3647"/>
                </a:cubicBezTo>
                <a:lnTo>
                  <a:pt x="8034" y="308"/>
                </a:lnTo>
                <a:cubicBezTo>
                  <a:pt x="7845" y="103"/>
                  <a:pt x="7577" y="0"/>
                  <a:pt x="7309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/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Cartoon Style Objects Infographics</a:t>
            </a:r>
            <a:endParaRPr sz="2400"/>
          </a:p>
        </p:txBody>
      </p:sp>
      <p:grpSp>
        <p:nvGrpSpPr>
          <p:cNvPr id="128" name="Google Shape;128;p19"/>
          <p:cNvGrpSpPr/>
          <p:nvPr/>
        </p:nvGrpSpPr>
        <p:grpSpPr>
          <a:xfrm>
            <a:off x="460788" y="1442000"/>
            <a:ext cx="1484725" cy="2322425"/>
            <a:chOff x="460788" y="1442000"/>
            <a:chExt cx="1484725" cy="2322425"/>
          </a:xfrm>
        </p:grpSpPr>
        <p:sp>
          <p:nvSpPr>
            <p:cNvPr id="129" name="Google Shape;129;p19"/>
            <p:cNvSpPr/>
            <p:nvPr/>
          </p:nvSpPr>
          <p:spPr>
            <a:xfrm>
              <a:off x="696150" y="1499138"/>
              <a:ext cx="1014000" cy="1014000"/>
            </a:xfrm>
            <a:prstGeom prst="donut">
              <a:avLst>
                <a:gd fmla="val 846" name="adj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19"/>
            <p:cNvSpPr/>
            <p:nvPr/>
          </p:nvSpPr>
          <p:spPr>
            <a:xfrm>
              <a:off x="649500" y="1442000"/>
              <a:ext cx="1107300" cy="1107600"/>
            </a:xfrm>
            <a:prstGeom prst="blockArc">
              <a:avLst>
                <a:gd fmla="val 2197209" name="adj1"/>
                <a:gd fmla="val 19360053" name="adj2"/>
                <a:gd fmla="val 9069" name="adj3"/>
              </a:avLst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19"/>
            <p:cNvSpPr txBox="1"/>
            <p:nvPr/>
          </p:nvSpPr>
          <p:spPr>
            <a:xfrm>
              <a:off x="688950" y="1876150"/>
              <a:ext cx="1028400" cy="23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200">
                  <a:solidFill>
                    <a:schemeClr val="accen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8</a:t>
              </a:r>
              <a:r>
                <a:rPr b="1" lang="en" sz="2200">
                  <a:solidFill>
                    <a:schemeClr val="accen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0%</a:t>
              </a:r>
              <a:endParaRPr b="1" sz="220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32" name="Google Shape;132;p19"/>
            <p:cNvSpPr txBox="1"/>
            <p:nvPr/>
          </p:nvSpPr>
          <p:spPr>
            <a:xfrm>
              <a:off x="460800" y="3142525"/>
              <a:ext cx="1484700" cy="62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</a:t>
              </a: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upiter is a gas giant and the biggest of them all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3" name="Google Shape;133;p19"/>
            <p:cNvSpPr/>
            <p:nvPr/>
          </p:nvSpPr>
          <p:spPr>
            <a:xfrm>
              <a:off x="460788" y="2749050"/>
              <a:ext cx="1484725" cy="330477"/>
            </a:xfrm>
            <a:custGeom>
              <a:rect b="b" l="l" r="r" t="t"/>
              <a:pathLst>
                <a:path extrusionOk="0" h="7507" w="32779">
                  <a:moveTo>
                    <a:pt x="3738" y="1"/>
                  </a:moveTo>
                  <a:cubicBezTo>
                    <a:pt x="1679" y="1"/>
                    <a:pt x="1" y="1679"/>
                    <a:pt x="1" y="3769"/>
                  </a:cubicBezTo>
                  <a:cubicBezTo>
                    <a:pt x="1" y="5828"/>
                    <a:pt x="1679" y="7506"/>
                    <a:pt x="3738" y="7506"/>
                  </a:cubicBezTo>
                  <a:lnTo>
                    <a:pt x="29041" y="7506"/>
                  </a:lnTo>
                  <a:cubicBezTo>
                    <a:pt x="31100" y="7506"/>
                    <a:pt x="32778" y="5828"/>
                    <a:pt x="32778" y="3769"/>
                  </a:cubicBezTo>
                  <a:cubicBezTo>
                    <a:pt x="32778" y="1679"/>
                    <a:pt x="31100" y="1"/>
                    <a:pt x="29041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Jupiter</a:t>
              </a:r>
              <a:endParaRPr b="1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34" name="Google Shape;134;p19"/>
          <p:cNvGrpSpPr/>
          <p:nvPr/>
        </p:nvGrpSpPr>
        <p:grpSpPr>
          <a:xfrm>
            <a:off x="3831444" y="1442000"/>
            <a:ext cx="1484725" cy="2322425"/>
            <a:chOff x="3831444" y="1442000"/>
            <a:chExt cx="1484725" cy="2322425"/>
          </a:xfrm>
        </p:grpSpPr>
        <p:sp>
          <p:nvSpPr>
            <p:cNvPr id="135" name="Google Shape;135;p19"/>
            <p:cNvSpPr/>
            <p:nvPr/>
          </p:nvSpPr>
          <p:spPr>
            <a:xfrm>
              <a:off x="4059606" y="1484650"/>
              <a:ext cx="1028400" cy="1028400"/>
            </a:xfrm>
            <a:prstGeom prst="donut">
              <a:avLst>
                <a:gd fmla="val 846" name="adj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19"/>
            <p:cNvSpPr txBox="1"/>
            <p:nvPr/>
          </p:nvSpPr>
          <p:spPr>
            <a:xfrm>
              <a:off x="4059606" y="1876150"/>
              <a:ext cx="1028400" cy="23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200">
                  <a:solidFill>
                    <a:schemeClr val="accent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6</a:t>
              </a:r>
              <a:r>
                <a:rPr b="1" lang="en" sz="2200">
                  <a:solidFill>
                    <a:schemeClr val="accent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0%</a:t>
              </a:r>
              <a:endParaRPr b="1" sz="2200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37" name="Google Shape;137;p19"/>
            <p:cNvSpPr txBox="1"/>
            <p:nvPr/>
          </p:nvSpPr>
          <p:spPr>
            <a:xfrm>
              <a:off x="3831456" y="3142525"/>
              <a:ext cx="1484700" cy="62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Neptune is the farthest planet from the Sun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8" name="Google Shape;138;p19"/>
            <p:cNvSpPr/>
            <p:nvPr/>
          </p:nvSpPr>
          <p:spPr>
            <a:xfrm>
              <a:off x="3831444" y="2749050"/>
              <a:ext cx="1484725" cy="330477"/>
            </a:xfrm>
            <a:custGeom>
              <a:rect b="b" l="l" r="r" t="t"/>
              <a:pathLst>
                <a:path extrusionOk="0" h="7507" w="32779">
                  <a:moveTo>
                    <a:pt x="3738" y="1"/>
                  </a:moveTo>
                  <a:cubicBezTo>
                    <a:pt x="1679" y="1"/>
                    <a:pt x="1" y="1679"/>
                    <a:pt x="1" y="3769"/>
                  </a:cubicBezTo>
                  <a:cubicBezTo>
                    <a:pt x="1" y="5828"/>
                    <a:pt x="1679" y="7506"/>
                    <a:pt x="3738" y="7506"/>
                  </a:cubicBezTo>
                  <a:lnTo>
                    <a:pt x="29041" y="7506"/>
                  </a:lnTo>
                  <a:cubicBezTo>
                    <a:pt x="31100" y="7506"/>
                    <a:pt x="32778" y="5828"/>
                    <a:pt x="32778" y="3769"/>
                  </a:cubicBezTo>
                  <a:cubicBezTo>
                    <a:pt x="32778" y="1679"/>
                    <a:pt x="31100" y="1"/>
                    <a:pt x="29041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Neptune</a:t>
              </a:r>
              <a:endParaRPr b="1" sz="18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39" name="Google Shape;139;p19"/>
            <p:cNvSpPr/>
            <p:nvPr/>
          </p:nvSpPr>
          <p:spPr>
            <a:xfrm>
              <a:off x="4020156" y="1442000"/>
              <a:ext cx="1107300" cy="1107600"/>
            </a:xfrm>
            <a:prstGeom prst="blockArc">
              <a:avLst>
                <a:gd fmla="val 6901269" name="adj1"/>
                <a:gd fmla="val 19360053" name="adj2"/>
                <a:gd fmla="val 9069" name="adj3"/>
              </a:avLst>
            </a:pr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0" name="Google Shape;140;p19"/>
          <p:cNvGrpSpPr/>
          <p:nvPr/>
        </p:nvGrpSpPr>
        <p:grpSpPr>
          <a:xfrm>
            <a:off x="7198500" y="1442000"/>
            <a:ext cx="1484725" cy="2322425"/>
            <a:chOff x="7198500" y="1442000"/>
            <a:chExt cx="1484725" cy="2322425"/>
          </a:xfrm>
        </p:grpSpPr>
        <p:sp>
          <p:nvSpPr>
            <p:cNvPr id="141" name="Google Shape;141;p19"/>
            <p:cNvSpPr/>
            <p:nvPr/>
          </p:nvSpPr>
          <p:spPr>
            <a:xfrm>
              <a:off x="7198500" y="2749050"/>
              <a:ext cx="1484725" cy="330477"/>
            </a:xfrm>
            <a:custGeom>
              <a:rect b="b" l="l" r="r" t="t"/>
              <a:pathLst>
                <a:path extrusionOk="0" h="7507" w="32779">
                  <a:moveTo>
                    <a:pt x="3738" y="1"/>
                  </a:moveTo>
                  <a:cubicBezTo>
                    <a:pt x="1679" y="1"/>
                    <a:pt x="1" y="1679"/>
                    <a:pt x="1" y="3769"/>
                  </a:cubicBezTo>
                  <a:cubicBezTo>
                    <a:pt x="1" y="5828"/>
                    <a:pt x="1679" y="7506"/>
                    <a:pt x="3738" y="7506"/>
                  </a:cubicBezTo>
                  <a:lnTo>
                    <a:pt x="29041" y="7506"/>
                  </a:lnTo>
                  <a:cubicBezTo>
                    <a:pt x="31100" y="7506"/>
                    <a:pt x="32778" y="5828"/>
                    <a:pt x="32778" y="3769"/>
                  </a:cubicBezTo>
                  <a:cubicBezTo>
                    <a:pt x="32778" y="1679"/>
                    <a:pt x="31100" y="1"/>
                    <a:pt x="29041" y="1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Mars</a:t>
              </a:r>
              <a:endParaRPr b="1" sz="18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42" name="Google Shape;142;p19"/>
            <p:cNvSpPr/>
            <p:nvPr/>
          </p:nvSpPr>
          <p:spPr>
            <a:xfrm>
              <a:off x="7433862" y="1499138"/>
              <a:ext cx="1014000" cy="1014000"/>
            </a:xfrm>
            <a:prstGeom prst="donut">
              <a:avLst>
                <a:gd fmla="val 846" name="adj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9"/>
            <p:cNvSpPr txBox="1"/>
            <p:nvPr/>
          </p:nvSpPr>
          <p:spPr>
            <a:xfrm>
              <a:off x="7426662" y="1876150"/>
              <a:ext cx="1028400" cy="23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200">
                  <a:solidFill>
                    <a:schemeClr val="accent5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20%</a:t>
              </a:r>
              <a:endParaRPr b="1" sz="2200">
                <a:solidFill>
                  <a:schemeClr val="accent5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44" name="Google Shape;144;p19"/>
            <p:cNvSpPr txBox="1"/>
            <p:nvPr/>
          </p:nvSpPr>
          <p:spPr>
            <a:xfrm>
              <a:off x="7198512" y="3142525"/>
              <a:ext cx="1484700" cy="62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actually a cold place 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5" name="Google Shape;145;p19"/>
            <p:cNvSpPr/>
            <p:nvPr/>
          </p:nvSpPr>
          <p:spPr>
            <a:xfrm>
              <a:off x="7387212" y="1442000"/>
              <a:ext cx="1107300" cy="1107600"/>
            </a:xfrm>
            <a:prstGeom prst="blockArc">
              <a:avLst>
                <a:gd fmla="val 7909167" name="adj1"/>
                <a:gd fmla="val 13443487" name="adj2"/>
                <a:gd fmla="val 8822" name="adj3"/>
              </a:avLst>
            </a:prstGeom>
            <a:solidFill>
              <a:schemeClr val="accent5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6" name="Google Shape;146;p19"/>
          <p:cNvGrpSpPr/>
          <p:nvPr/>
        </p:nvGrpSpPr>
        <p:grpSpPr>
          <a:xfrm>
            <a:off x="2147013" y="2408025"/>
            <a:ext cx="1484725" cy="2322375"/>
            <a:chOff x="2147013" y="2408025"/>
            <a:chExt cx="1484725" cy="2322375"/>
          </a:xfrm>
        </p:grpSpPr>
        <p:sp>
          <p:nvSpPr>
            <p:cNvPr id="147" name="Google Shape;147;p19"/>
            <p:cNvSpPr/>
            <p:nvPr/>
          </p:nvSpPr>
          <p:spPr>
            <a:xfrm>
              <a:off x="2382375" y="2465113"/>
              <a:ext cx="1014000" cy="1014000"/>
            </a:xfrm>
            <a:prstGeom prst="donut">
              <a:avLst>
                <a:gd fmla="val 846" name="adj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19"/>
            <p:cNvSpPr txBox="1"/>
            <p:nvPr/>
          </p:nvSpPr>
          <p:spPr>
            <a:xfrm>
              <a:off x="2375175" y="2842125"/>
              <a:ext cx="1028400" cy="23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200">
                  <a:solidFill>
                    <a:schemeClr val="accen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50%</a:t>
              </a:r>
              <a:endParaRPr b="1" sz="220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49" name="Google Shape;149;p19"/>
            <p:cNvSpPr txBox="1"/>
            <p:nvPr/>
          </p:nvSpPr>
          <p:spPr>
            <a:xfrm>
              <a:off x="2147025" y="4108500"/>
              <a:ext cx="1484700" cy="62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It’s composed mostly of hydrogen and helium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0" name="Google Shape;150;p19"/>
            <p:cNvSpPr/>
            <p:nvPr/>
          </p:nvSpPr>
          <p:spPr>
            <a:xfrm>
              <a:off x="2147013" y="3715025"/>
              <a:ext cx="1484725" cy="330477"/>
            </a:xfrm>
            <a:custGeom>
              <a:rect b="b" l="l" r="r" t="t"/>
              <a:pathLst>
                <a:path extrusionOk="0" h="7507" w="32779">
                  <a:moveTo>
                    <a:pt x="3738" y="1"/>
                  </a:moveTo>
                  <a:cubicBezTo>
                    <a:pt x="1679" y="1"/>
                    <a:pt x="1" y="1679"/>
                    <a:pt x="1" y="3769"/>
                  </a:cubicBezTo>
                  <a:cubicBezTo>
                    <a:pt x="1" y="5828"/>
                    <a:pt x="1679" y="7506"/>
                    <a:pt x="3738" y="7506"/>
                  </a:cubicBezTo>
                  <a:lnTo>
                    <a:pt x="29041" y="7506"/>
                  </a:lnTo>
                  <a:cubicBezTo>
                    <a:pt x="31100" y="7506"/>
                    <a:pt x="32778" y="5828"/>
                    <a:pt x="32778" y="3769"/>
                  </a:cubicBezTo>
                  <a:cubicBezTo>
                    <a:pt x="32778" y="1679"/>
                    <a:pt x="31100" y="1"/>
                    <a:pt x="29041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Saturn</a:t>
              </a:r>
              <a:endParaRPr b="1" sz="18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51" name="Google Shape;151;p19"/>
            <p:cNvSpPr/>
            <p:nvPr/>
          </p:nvSpPr>
          <p:spPr>
            <a:xfrm>
              <a:off x="2335725" y="2408025"/>
              <a:ext cx="1107300" cy="1107600"/>
            </a:xfrm>
            <a:prstGeom prst="blockArc">
              <a:avLst>
                <a:gd fmla="val 8473323" name="adj1"/>
                <a:gd fmla="val 19360053" name="adj2"/>
                <a:gd fmla="val 9069" name="adj3"/>
              </a:avLst>
            </a:pr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2" name="Google Shape;152;p19"/>
          <p:cNvGrpSpPr/>
          <p:nvPr/>
        </p:nvGrpSpPr>
        <p:grpSpPr>
          <a:xfrm>
            <a:off x="5515869" y="2408025"/>
            <a:ext cx="1484725" cy="2322375"/>
            <a:chOff x="5515869" y="2408025"/>
            <a:chExt cx="1484725" cy="2322375"/>
          </a:xfrm>
        </p:grpSpPr>
        <p:sp>
          <p:nvSpPr>
            <p:cNvPr id="153" name="Google Shape;153;p19"/>
            <p:cNvSpPr/>
            <p:nvPr/>
          </p:nvSpPr>
          <p:spPr>
            <a:xfrm>
              <a:off x="5744031" y="2450625"/>
              <a:ext cx="1028400" cy="1028400"/>
            </a:xfrm>
            <a:prstGeom prst="donut">
              <a:avLst>
                <a:gd fmla="val 846" name="adj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19"/>
            <p:cNvSpPr txBox="1"/>
            <p:nvPr/>
          </p:nvSpPr>
          <p:spPr>
            <a:xfrm>
              <a:off x="5744031" y="2842125"/>
              <a:ext cx="1028400" cy="23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200">
                  <a:solidFill>
                    <a:schemeClr val="accent4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30%</a:t>
              </a:r>
              <a:endParaRPr b="1" sz="2200">
                <a:solidFill>
                  <a:schemeClr val="accent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55" name="Google Shape;155;p19"/>
            <p:cNvSpPr txBox="1"/>
            <p:nvPr/>
          </p:nvSpPr>
          <p:spPr>
            <a:xfrm>
              <a:off x="5515881" y="4108500"/>
              <a:ext cx="1484700" cy="62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Earth, where we live on, is the third from the Sun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6" name="Google Shape;156;p19"/>
            <p:cNvSpPr/>
            <p:nvPr/>
          </p:nvSpPr>
          <p:spPr>
            <a:xfrm>
              <a:off x="5515869" y="3715025"/>
              <a:ext cx="1484725" cy="330477"/>
            </a:xfrm>
            <a:custGeom>
              <a:rect b="b" l="l" r="r" t="t"/>
              <a:pathLst>
                <a:path extrusionOk="0" h="7507" w="32779">
                  <a:moveTo>
                    <a:pt x="3738" y="1"/>
                  </a:moveTo>
                  <a:cubicBezTo>
                    <a:pt x="1679" y="1"/>
                    <a:pt x="1" y="1679"/>
                    <a:pt x="1" y="3769"/>
                  </a:cubicBezTo>
                  <a:cubicBezTo>
                    <a:pt x="1" y="5828"/>
                    <a:pt x="1679" y="7506"/>
                    <a:pt x="3738" y="7506"/>
                  </a:cubicBezTo>
                  <a:lnTo>
                    <a:pt x="29041" y="7506"/>
                  </a:lnTo>
                  <a:cubicBezTo>
                    <a:pt x="31100" y="7506"/>
                    <a:pt x="32778" y="5828"/>
                    <a:pt x="32778" y="3769"/>
                  </a:cubicBezTo>
                  <a:cubicBezTo>
                    <a:pt x="32778" y="1679"/>
                    <a:pt x="31100" y="1"/>
                    <a:pt x="29041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Earth</a:t>
              </a:r>
              <a:endParaRPr b="1" sz="18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57" name="Google Shape;157;p19"/>
            <p:cNvSpPr/>
            <p:nvPr/>
          </p:nvSpPr>
          <p:spPr>
            <a:xfrm>
              <a:off x="5704581" y="2408025"/>
              <a:ext cx="1107300" cy="1107600"/>
            </a:xfrm>
            <a:prstGeom prst="blockArc">
              <a:avLst>
                <a:gd fmla="val 11290628" name="adj1"/>
                <a:gd fmla="val 19360053" name="adj2"/>
                <a:gd fmla="val 9069" name="adj3"/>
              </a:avLst>
            </a:prstGeom>
            <a:solidFill>
              <a:schemeClr val="accent4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8" name="Shape 1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" name="Google Shape;1639;p46"/>
          <p:cNvSpPr txBox="1"/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Cartoon Style Objects Infographics</a:t>
            </a:r>
            <a:endParaRPr sz="2400"/>
          </a:p>
        </p:txBody>
      </p:sp>
      <p:graphicFrame>
        <p:nvGraphicFramePr>
          <p:cNvPr id="1640" name="Google Shape;1640;p46"/>
          <p:cNvGraphicFramePr/>
          <p:nvPr/>
        </p:nvGraphicFramePr>
        <p:xfrm>
          <a:off x="457125" y="1442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{68DB3C1C-1505-4792-A2C5-D64ADA50E0CB}</a:tableStyleId>
              </a:tblPr>
              <a:tblGrid>
                <a:gridCol w="1645925"/>
                <a:gridCol w="1645925"/>
                <a:gridCol w="1645925"/>
                <a:gridCol w="1645925"/>
                <a:gridCol w="1645925"/>
              </a:tblGrid>
              <a:tr h="695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FFFFFF"/>
                        </a:solidFill>
                        <a:latin typeface="Alata"/>
                        <a:ea typeface="Alata"/>
                        <a:cs typeface="Alata"/>
                        <a:sym typeface="Alat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</a:tr>
              <a:tr h="5947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Mercury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Saturn is composed mostly of hydrogen and helium</a:t>
                      </a:r>
                      <a:endParaRPr>
                        <a:solidFill>
                          <a:srgbClr val="121B44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 rowSpan="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Earth, where we live on, is the third planet from the Sun</a:t>
                      </a:r>
                      <a:endParaRPr>
                        <a:solidFill>
                          <a:srgbClr val="121B44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21B44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Despite being red, Mars is a cold place</a:t>
                      </a:r>
                      <a:endParaRPr>
                        <a:solidFill>
                          <a:srgbClr val="121B44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</a:tr>
              <a:tr h="5947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Saturn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 vMerge="1"/>
                <a:tc vMerge="1"/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Venus has a beautiful name and very high temperatures</a:t>
                      </a:r>
                      <a:endParaRPr>
                        <a:solidFill>
                          <a:srgbClr val="121B44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21B44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47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Jupiter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21B44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 vMerge="1"/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It is the closest planet to the Sun and the smallest one </a:t>
                      </a:r>
                      <a:endParaRPr>
                        <a:solidFill>
                          <a:srgbClr val="121B44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</a:tr>
              <a:tr h="5947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Earth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073763"/>
                        </a:solidFill>
                        <a:latin typeface="Alata"/>
                        <a:ea typeface="Alata"/>
                        <a:cs typeface="Alata"/>
                        <a:sym typeface="Alat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073763"/>
                        </a:solidFill>
                        <a:latin typeface="Alata"/>
                        <a:ea typeface="Alata"/>
                        <a:cs typeface="Alata"/>
                        <a:sym typeface="Alat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</a:tbl>
          </a:graphicData>
        </a:graphic>
      </p:graphicFrame>
      <p:sp>
        <p:nvSpPr>
          <p:cNvPr id="1641" name="Google Shape;1641;p46"/>
          <p:cNvSpPr/>
          <p:nvPr/>
        </p:nvSpPr>
        <p:spPr>
          <a:xfrm>
            <a:off x="4391875" y="1616309"/>
            <a:ext cx="360109" cy="359154"/>
          </a:xfrm>
          <a:custGeom>
            <a:rect b="b" l="l" r="r" t="t"/>
            <a:pathLst>
              <a:path extrusionOk="0" h="12036" w="12068">
                <a:moveTo>
                  <a:pt x="4222" y="630"/>
                </a:moveTo>
                <a:cubicBezTo>
                  <a:pt x="5010" y="630"/>
                  <a:pt x="5640" y="1292"/>
                  <a:pt x="5640" y="2048"/>
                </a:cubicBezTo>
                <a:lnTo>
                  <a:pt x="5640" y="9767"/>
                </a:lnTo>
                <a:cubicBezTo>
                  <a:pt x="5703" y="10617"/>
                  <a:pt x="5073" y="11311"/>
                  <a:pt x="4285" y="11311"/>
                </a:cubicBezTo>
                <a:cubicBezTo>
                  <a:pt x="3498" y="11311"/>
                  <a:pt x="2868" y="10680"/>
                  <a:pt x="2868" y="9893"/>
                </a:cubicBezTo>
                <a:lnTo>
                  <a:pt x="2868" y="9830"/>
                </a:lnTo>
                <a:cubicBezTo>
                  <a:pt x="3403" y="9767"/>
                  <a:pt x="3907" y="9515"/>
                  <a:pt x="4254" y="9137"/>
                </a:cubicBezTo>
                <a:cubicBezTo>
                  <a:pt x="4380" y="9011"/>
                  <a:pt x="4380" y="8790"/>
                  <a:pt x="4254" y="8633"/>
                </a:cubicBezTo>
                <a:cubicBezTo>
                  <a:pt x="4191" y="8570"/>
                  <a:pt x="4104" y="8538"/>
                  <a:pt x="4014" y="8538"/>
                </a:cubicBezTo>
                <a:cubicBezTo>
                  <a:pt x="3923" y="8538"/>
                  <a:pt x="3829" y="8570"/>
                  <a:pt x="3750" y="8633"/>
                </a:cubicBezTo>
                <a:cubicBezTo>
                  <a:pt x="3435" y="8948"/>
                  <a:pt x="2962" y="9137"/>
                  <a:pt x="2490" y="9137"/>
                </a:cubicBezTo>
                <a:cubicBezTo>
                  <a:pt x="1513" y="9137"/>
                  <a:pt x="725" y="8349"/>
                  <a:pt x="725" y="7372"/>
                </a:cubicBezTo>
                <a:cubicBezTo>
                  <a:pt x="725" y="7057"/>
                  <a:pt x="788" y="6742"/>
                  <a:pt x="946" y="6490"/>
                </a:cubicBezTo>
                <a:cubicBezTo>
                  <a:pt x="1387" y="6805"/>
                  <a:pt x="1891" y="6994"/>
                  <a:pt x="2490" y="6994"/>
                </a:cubicBezTo>
                <a:cubicBezTo>
                  <a:pt x="2679" y="6994"/>
                  <a:pt x="2836" y="6837"/>
                  <a:pt x="2836" y="6648"/>
                </a:cubicBezTo>
                <a:cubicBezTo>
                  <a:pt x="2836" y="6459"/>
                  <a:pt x="2679" y="6301"/>
                  <a:pt x="2490" y="6301"/>
                </a:cubicBezTo>
                <a:cubicBezTo>
                  <a:pt x="1513" y="6301"/>
                  <a:pt x="725" y="5514"/>
                  <a:pt x="725" y="4537"/>
                </a:cubicBezTo>
                <a:cubicBezTo>
                  <a:pt x="725" y="3623"/>
                  <a:pt x="1387" y="2899"/>
                  <a:pt x="2238" y="2804"/>
                </a:cubicBezTo>
                <a:cubicBezTo>
                  <a:pt x="2521" y="3623"/>
                  <a:pt x="3309" y="4159"/>
                  <a:pt x="4222" y="4159"/>
                </a:cubicBezTo>
                <a:cubicBezTo>
                  <a:pt x="4411" y="4159"/>
                  <a:pt x="4569" y="4001"/>
                  <a:pt x="4569" y="3812"/>
                </a:cubicBezTo>
                <a:cubicBezTo>
                  <a:pt x="4569" y="3623"/>
                  <a:pt x="4411" y="3466"/>
                  <a:pt x="4222" y="3466"/>
                </a:cubicBezTo>
                <a:cubicBezTo>
                  <a:pt x="3435" y="3466"/>
                  <a:pt x="2805" y="2836"/>
                  <a:pt x="2805" y="2048"/>
                </a:cubicBezTo>
                <a:cubicBezTo>
                  <a:pt x="2805" y="1261"/>
                  <a:pt x="3435" y="630"/>
                  <a:pt x="4222" y="630"/>
                </a:cubicBezTo>
                <a:close/>
                <a:moveTo>
                  <a:pt x="7814" y="788"/>
                </a:moveTo>
                <a:cubicBezTo>
                  <a:pt x="8602" y="788"/>
                  <a:pt x="9232" y="1418"/>
                  <a:pt x="9232" y="2206"/>
                </a:cubicBezTo>
                <a:cubicBezTo>
                  <a:pt x="9232" y="2993"/>
                  <a:pt x="8602" y="3623"/>
                  <a:pt x="7814" y="3623"/>
                </a:cubicBezTo>
                <a:cubicBezTo>
                  <a:pt x="7593" y="3623"/>
                  <a:pt x="7436" y="3781"/>
                  <a:pt x="7436" y="3970"/>
                </a:cubicBezTo>
                <a:cubicBezTo>
                  <a:pt x="7436" y="4159"/>
                  <a:pt x="7593" y="4316"/>
                  <a:pt x="7814" y="4316"/>
                </a:cubicBezTo>
                <a:cubicBezTo>
                  <a:pt x="8696" y="4316"/>
                  <a:pt x="9484" y="3749"/>
                  <a:pt x="9767" y="2962"/>
                </a:cubicBezTo>
                <a:cubicBezTo>
                  <a:pt x="10649" y="3056"/>
                  <a:pt x="11311" y="3812"/>
                  <a:pt x="11311" y="4695"/>
                </a:cubicBezTo>
                <a:cubicBezTo>
                  <a:pt x="11311" y="5671"/>
                  <a:pt x="10523" y="6459"/>
                  <a:pt x="9547" y="6459"/>
                </a:cubicBezTo>
                <a:cubicBezTo>
                  <a:pt x="9326" y="6459"/>
                  <a:pt x="9169" y="6616"/>
                  <a:pt x="9169" y="6805"/>
                </a:cubicBezTo>
                <a:cubicBezTo>
                  <a:pt x="9169" y="6994"/>
                  <a:pt x="9326" y="7152"/>
                  <a:pt x="9547" y="7152"/>
                </a:cubicBezTo>
                <a:cubicBezTo>
                  <a:pt x="10114" y="7152"/>
                  <a:pt x="10649" y="6963"/>
                  <a:pt x="11059" y="6648"/>
                </a:cubicBezTo>
                <a:cubicBezTo>
                  <a:pt x="11217" y="6931"/>
                  <a:pt x="11311" y="7215"/>
                  <a:pt x="11311" y="7530"/>
                </a:cubicBezTo>
                <a:cubicBezTo>
                  <a:pt x="11374" y="8381"/>
                  <a:pt x="10586" y="9168"/>
                  <a:pt x="9610" y="9168"/>
                </a:cubicBezTo>
                <a:cubicBezTo>
                  <a:pt x="9137" y="9168"/>
                  <a:pt x="8696" y="8979"/>
                  <a:pt x="8350" y="8664"/>
                </a:cubicBezTo>
                <a:cubicBezTo>
                  <a:pt x="8287" y="8601"/>
                  <a:pt x="8200" y="8570"/>
                  <a:pt x="8109" y="8570"/>
                </a:cubicBezTo>
                <a:cubicBezTo>
                  <a:pt x="8019" y="8570"/>
                  <a:pt x="7924" y="8601"/>
                  <a:pt x="7845" y="8664"/>
                </a:cubicBezTo>
                <a:cubicBezTo>
                  <a:pt x="7719" y="8790"/>
                  <a:pt x="7719" y="9011"/>
                  <a:pt x="7845" y="9168"/>
                </a:cubicBezTo>
                <a:cubicBezTo>
                  <a:pt x="8224" y="9578"/>
                  <a:pt x="8696" y="9798"/>
                  <a:pt x="9232" y="9893"/>
                </a:cubicBezTo>
                <a:lnTo>
                  <a:pt x="9232" y="9924"/>
                </a:lnTo>
                <a:cubicBezTo>
                  <a:pt x="9232" y="10712"/>
                  <a:pt x="8602" y="11342"/>
                  <a:pt x="7814" y="11342"/>
                </a:cubicBezTo>
                <a:cubicBezTo>
                  <a:pt x="7026" y="11342"/>
                  <a:pt x="6396" y="10680"/>
                  <a:pt x="6396" y="9924"/>
                </a:cubicBezTo>
                <a:lnTo>
                  <a:pt x="6396" y="2206"/>
                </a:lnTo>
                <a:cubicBezTo>
                  <a:pt x="6396" y="1418"/>
                  <a:pt x="7058" y="788"/>
                  <a:pt x="7814" y="788"/>
                </a:cubicBezTo>
                <a:close/>
                <a:moveTo>
                  <a:pt x="4254" y="0"/>
                </a:moveTo>
                <a:cubicBezTo>
                  <a:pt x="3088" y="0"/>
                  <a:pt x="2143" y="977"/>
                  <a:pt x="2143" y="2111"/>
                </a:cubicBezTo>
                <a:lnTo>
                  <a:pt x="2143" y="2174"/>
                </a:lnTo>
                <a:cubicBezTo>
                  <a:pt x="946" y="2332"/>
                  <a:pt x="1" y="3340"/>
                  <a:pt x="1" y="4600"/>
                </a:cubicBezTo>
                <a:cubicBezTo>
                  <a:pt x="1" y="5104"/>
                  <a:pt x="158" y="5640"/>
                  <a:pt x="442" y="6018"/>
                </a:cubicBezTo>
                <a:cubicBezTo>
                  <a:pt x="158" y="6427"/>
                  <a:pt x="1" y="6931"/>
                  <a:pt x="1" y="7435"/>
                </a:cubicBezTo>
                <a:cubicBezTo>
                  <a:pt x="1" y="8696"/>
                  <a:pt x="946" y="9735"/>
                  <a:pt x="2143" y="9861"/>
                </a:cubicBezTo>
                <a:lnTo>
                  <a:pt x="2143" y="9924"/>
                </a:lnTo>
                <a:cubicBezTo>
                  <a:pt x="2143" y="11090"/>
                  <a:pt x="3088" y="12035"/>
                  <a:pt x="4254" y="12035"/>
                </a:cubicBezTo>
                <a:cubicBezTo>
                  <a:pt x="5010" y="12035"/>
                  <a:pt x="5640" y="11657"/>
                  <a:pt x="6050" y="11058"/>
                </a:cubicBezTo>
                <a:cubicBezTo>
                  <a:pt x="6428" y="11657"/>
                  <a:pt x="7089" y="12035"/>
                  <a:pt x="7814" y="12035"/>
                </a:cubicBezTo>
                <a:cubicBezTo>
                  <a:pt x="8980" y="12035"/>
                  <a:pt x="9925" y="11058"/>
                  <a:pt x="9925" y="9924"/>
                </a:cubicBezTo>
                <a:lnTo>
                  <a:pt x="9925" y="9861"/>
                </a:lnTo>
                <a:cubicBezTo>
                  <a:pt x="11122" y="9704"/>
                  <a:pt x="12067" y="8696"/>
                  <a:pt x="12067" y="7435"/>
                </a:cubicBezTo>
                <a:cubicBezTo>
                  <a:pt x="12067" y="6931"/>
                  <a:pt x="11910" y="6459"/>
                  <a:pt x="11626" y="6018"/>
                </a:cubicBezTo>
                <a:cubicBezTo>
                  <a:pt x="11910" y="5577"/>
                  <a:pt x="12067" y="5104"/>
                  <a:pt x="12067" y="4600"/>
                </a:cubicBezTo>
                <a:cubicBezTo>
                  <a:pt x="12067" y="3371"/>
                  <a:pt x="11154" y="2363"/>
                  <a:pt x="9925" y="2174"/>
                </a:cubicBezTo>
                <a:lnTo>
                  <a:pt x="9925" y="2111"/>
                </a:lnTo>
                <a:cubicBezTo>
                  <a:pt x="9925" y="945"/>
                  <a:pt x="8980" y="0"/>
                  <a:pt x="7814" y="0"/>
                </a:cubicBezTo>
                <a:cubicBezTo>
                  <a:pt x="7089" y="0"/>
                  <a:pt x="6428" y="378"/>
                  <a:pt x="6050" y="977"/>
                </a:cubicBezTo>
                <a:cubicBezTo>
                  <a:pt x="5640" y="378"/>
                  <a:pt x="4979" y="0"/>
                  <a:pt x="4254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42" name="Google Shape;1642;p46"/>
          <p:cNvGrpSpPr/>
          <p:nvPr/>
        </p:nvGrpSpPr>
        <p:grpSpPr>
          <a:xfrm>
            <a:off x="2746366" y="1617175"/>
            <a:ext cx="359154" cy="357424"/>
            <a:chOff x="-49786250" y="2316650"/>
            <a:chExt cx="300900" cy="299450"/>
          </a:xfrm>
        </p:grpSpPr>
        <p:sp>
          <p:nvSpPr>
            <p:cNvPr id="1643" name="Google Shape;1643;p46"/>
            <p:cNvSpPr/>
            <p:nvPr/>
          </p:nvSpPr>
          <p:spPr>
            <a:xfrm>
              <a:off x="-49746875" y="2316650"/>
              <a:ext cx="217400" cy="299450"/>
            </a:xfrm>
            <a:custGeom>
              <a:rect b="b" l="l" r="r" t="t"/>
              <a:pathLst>
                <a:path extrusionOk="0" h="11978" w="8696">
                  <a:moveTo>
                    <a:pt x="4411" y="3944"/>
                  </a:moveTo>
                  <a:lnTo>
                    <a:pt x="5010" y="5110"/>
                  </a:lnTo>
                  <a:cubicBezTo>
                    <a:pt x="4837" y="5188"/>
                    <a:pt x="4640" y="5228"/>
                    <a:pt x="4439" y="5228"/>
                  </a:cubicBezTo>
                  <a:cubicBezTo>
                    <a:pt x="4238" y="5228"/>
                    <a:pt x="4033" y="5188"/>
                    <a:pt x="3844" y="5110"/>
                  </a:cubicBezTo>
                  <a:lnTo>
                    <a:pt x="4411" y="3944"/>
                  </a:lnTo>
                  <a:close/>
                  <a:moveTo>
                    <a:pt x="5136" y="5834"/>
                  </a:moveTo>
                  <a:lnTo>
                    <a:pt x="5136" y="8418"/>
                  </a:lnTo>
                  <a:lnTo>
                    <a:pt x="3718" y="8418"/>
                  </a:lnTo>
                  <a:lnTo>
                    <a:pt x="3718" y="5834"/>
                  </a:lnTo>
                  <a:cubicBezTo>
                    <a:pt x="3939" y="5897"/>
                    <a:pt x="4191" y="5960"/>
                    <a:pt x="4411" y="5960"/>
                  </a:cubicBezTo>
                  <a:cubicBezTo>
                    <a:pt x="4663" y="5960"/>
                    <a:pt x="4884" y="5897"/>
                    <a:pt x="5136" y="5834"/>
                  </a:cubicBezTo>
                  <a:close/>
                  <a:moveTo>
                    <a:pt x="4390" y="657"/>
                  </a:moveTo>
                  <a:cubicBezTo>
                    <a:pt x="5196" y="657"/>
                    <a:pt x="5982" y="942"/>
                    <a:pt x="6617" y="1455"/>
                  </a:cubicBezTo>
                  <a:cubicBezTo>
                    <a:pt x="7467" y="2117"/>
                    <a:pt x="7940" y="3156"/>
                    <a:pt x="7940" y="4196"/>
                  </a:cubicBezTo>
                  <a:cubicBezTo>
                    <a:pt x="7940" y="5078"/>
                    <a:pt x="7625" y="5897"/>
                    <a:pt x="7058" y="6527"/>
                  </a:cubicBezTo>
                  <a:cubicBezTo>
                    <a:pt x="6585" y="7095"/>
                    <a:pt x="6270" y="7756"/>
                    <a:pt x="6207" y="8418"/>
                  </a:cubicBezTo>
                  <a:lnTo>
                    <a:pt x="5829" y="8418"/>
                  </a:lnTo>
                  <a:lnTo>
                    <a:pt x="5829" y="5267"/>
                  </a:lnTo>
                  <a:cubicBezTo>
                    <a:pt x="5829" y="5236"/>
                    <a:pt x="5829" y="5141"/>
                    <a:pt x="5798" y="5110"/>
                  </a:cubicBezTo>
                  <a:lnTo>
                    <a:pt x="4726" y="2999"/>
                  </a:lnTo>
                  <a:cubicBezTo>
                    <a:pt x="4663" y="2873"/>
                    <a:pt x="4537" y="2778"/>
                    <a:pt x="4411" y="2778"/>
                  </a:cubicBezTo>
                  <a:cubicBezTo>
                    <a:pt x="4317" y="2778"/>
                    <a:pt x="4191" y="2873"/>
                    <a:pt x="4096" y="2999"/>
                  </a:cubicBezTo>
                  <a:lnTo>
                    <a:pt x="3057" y="5110"/>
                  </a:lnTo>
                  <a:cubicBezTo>
                    <a:pt x="2994" y="5141"/>
                    <a:pt x="2994" y="5236"/>
                    <a:pt x="2994" y="5267"/>
                  </a:cubicBezTo>
                  <a:lnTo>
                    <a:pt x="2994" y="8418"/>
                  </a:lnTo>
                  <a:lnTo>
                    <a:pt x="2647" y="8418"/>
                  </a:lnTo>
                  <a:cubicBezTo>
                    <a:pt x="2584" y="7756"/>
                    <a:pt x="2301" y="7095"/>
                    <a:pt x="1796" y="6527"/>
                  </a:cubicBezTo>
                  <a:cubicBezTo>
                    <a:pt x="1040" y="5708"/>
                    <a:pt x="757" y="4574"/>
                    <a:pt x="1009" y="3408"/>
                  </a:cubicBezTo>
                  <a:cubicBezTo>
                    <a:pt x="1261" y="2085"/>
                    <a:pt x="2332" y="1014"/>
                    <a:pt x="3687" y="731"/>
                  </a:cubicBezTo>
                  <a:cubicBezTo>
                    <a:pt x="3921" y="681"/>
                    <a:pt x="4156" y="657"/>
                    <a:pt x="4390" y="657"/>
                  </a:cubicBezTo>
                  <a:close/>
                  <a:moveTo>
                    <a:pt x="6207" y="9142"/>
                  </a:moveTo>
                  <a:lnTo>
                    <a:pt x="6207" y="9489"/>
                  </a:lnTo>
                  <a:cubicBezTo>
                    <a:pt x="6207" y="9678"/>
                    <a:pt x="6050" y="9835"/>
                    <a:pt x="5829" y="9835"/>
                  </a:cubicBezTo>
                  <a:lnTo>
                    <a:pt x="3057" y="9835"/>
                  </a:lnTo>
                  <a:cubicBezTo>
                    <a:pt x="2836" y="9835"/>
                    <a:pt x="2679" y="9678"/>
                    <a:pt x="2679" y="9489"/>
                  </a:cubicBezTo>
                  <a:lnTo>
                    <a:pt x="2679" y="9142"/>
                  </a:lnTo>
                  <a:close/>
                  <a:moveTo>
                    <a:pt x="5483" y="10529"/>
                  </a:moveTo>
                  <a:lnTo>
                    <a:pt x="5483" y="10907"/>
                  </a:lnTo>
                  <a:cubicBezTo>
                    <a:pt x="5483" y="11096"/>
                    <a:pt x="5325" y="11253"/>
                    <a:pt x="5136" y="11253"/>
                  </a:cubicBezTo>
                  <a:lnTo>
                    <a:pt x="3718" y="11253"/>
                  </a:lnTo>
                  <a:cubicBezTo>
                    <a:pt x="3529" y="11253"/>
                    <a:pt x="3372" y="11096"/>
                    <a:pt x="3372" y="10907"/>
                  </a:cubicBezTo>
                  <a:lnTo>
                    <a:pt x="3372" y="10529"/>
                  </a:lnTo>
                  <a:close/>
                  <a:moveTo>
                    <a:pt x="4318" y="0"/>
                  </a:moveTo>
                  <a:cubicBezTo>
                    <a:pt x="4056" y="0"/>
                    <a:pt x="3792" y="23"/>
                    <a:pt x="3529" y="69"/>
                  </a:cubicBezTo>
                  <a:cubicBezTo>
                    <a:pt x="1954" y="384"/>
                    <a:pt x="631" y="1707"/>
                    <a:pt x="284" y="3314"/>
                  </a:cubicBezTo>
                  <a:cubicBezTo>
                    <a:pt x="1" y="4637"/>
                    <a:pt x="379" y="6023"/>
                    <a:pt x="1261" y="7000"/>
                  </a:cubicBezTo>
                  <a:cubicBezTo>
                    <a:pt x="1702" y="7536"/>
                    <a:pt x="1986" y="8166"/>
                    <a:pt x="1986" y="8796"/>
                  </a:cubicBezTo>
                  <a:lnTo>
                    <a:pt x="1986" y="9489"/>
                  </a:lnTo>
                  <a:cubicBezTo>
                    <a:pt x="1986" y="9961"/>
                    <a:pt x="2269" y="10371"/>
                    <a:pt x="2679" y="10466"/>
                  </a:cubicBezTo>
                  <a:lnTo>
                    <a:pt x="2679" y="10907"/>
                  </a:lnTo>
                  <a:cubicBezTo>
                    <a:pt x="2679" y="11505"/>
                    <a:pt x="3151" y="11978"/>
                    <a:pt x="3750" y="11978"/>
                  </a:cubicBezTo>
                  <a:lnTo>
                    <a:pt x="5168" y="11978"/>
                  </a:lnTo>
                  <a:cubicBezTo>
                    <a:pt x="5766" y="11978"/>
                    <a:pt x="6239" y="11505"/>
                    <a:pt x="6239" y="10907"/>
                  </a:cubicBezTo>
                  <a:lnTo>
                    <a:pt x="6239" y="10466"/>
                  </a:lnTo>
                  <a:cubicBezTo>
                    <a:pt x="6617" y="10308"/>
                    <a:pt x="6963" y="9930"/>
                    <a:pt x="6963" y="9489"/>
                  </a:cubicBezTo>
                  <a:lnTo>
                    <a:pt x="6963" y="8796"/>
                  </a:lnTo>
                  <a:cubicBezTo>
                    <a:pt x="6963" y="8166"/>
                    <a:pt x="7184" y="7536"/>
                    <a:pt x="7656" y="6969"/>
                  </a:cubicBezTo>
                  <a:cubicBezTo>
                    <a:pt x="8318" y="6212"/>
                    <a:pt x="8696" y="5236"/>
                    <a:pt x="8696" y="4228"/>
                  </a:cubicBezTo>
                  <a:cubicBezTo>
                    <a:pt x="8633" y="2967"/>
                    <a:pt x="8097" y="1739"/>
                    <a:pt x="7058" y="951"/>
                  </a:cubicBezTo>
                  <a:cubicBezTo>
                    <a:pt x="6285" y="328"/>
                    <a:pt x="5314" y="0"/>
                    <a:pt x="4318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4" name="Google Shape;1644;p46"/>
            <p:cNvSpPr/>
            <p:nvPr/>
          </p:nvSpPr>
          <p:spPr>
            <a:xfrm>
              <a:off x="-49786250" y="2422325"/>
              <a:ext cx="36250" cy="17350"/>
            </a:xfrm>
            <a:custGeom>
              <a:rect b="b" l="l" r="r" t="t"/>
              <a:pathLst>
                <a:path extrusionOk="0" h="694" w="1450">
                  <a:moveTo>
                    <a:pt x="379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79" y="694"/>
                  </a:cubicBezTo>
                  <a:lnTo>
                    <a:pt x="1072" y="694"/>
                  </a:lnTo>
                  <a:cubicBezTo>
                    <a:pt x="1261" y="694"/>
                    <a:pt x="1418" y="536"/>
                    <a:pt x="1418" y="347"/>
                  </a:cubicBezTo>
                  <a:cubicBezTo>
                    <a:pt x="1450" y="127"/>
                    <a:pt x="1261" y="1"/>
                    <a:pt x="1072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5" name="Google Shape;1645;p46"/>
            <p:cNvSpPr/>
            <p:nvPr/>
          </p:nvSpPr>
          <p:spPr>
            <a:xfrm>
              <a:off x="-49783900" y="2362475"/>
              <a:ext cx="31550" cy="30150"/>
            </a:xfrm>
            <a:custGeom>
              <a:rect b="b" l="l" r="r" t="t"/>
              <a:pathLst>
                <a:path extrusionOk="0" h="1206" w="1262">
                  <a:moveTo>
                    <a:pt x="391" y="0"/>
                  </a:moveTo>
                  <a:cubicBezTo>
                    <a:pt x="300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4"/>
                  </a:lnTo>
                  <a:cubicBezTo>
                    <a:pt x="694" y="1182"/>
                    <a:pt x="781" y="1205"/>
                    <a:pt x="871" y="1205"/>
                  </a:cubicBezTo>
                  <a:cubicBezTo>
                    <a:pt x="962" y="1205"/>
                    <a:pt x="1056" y="1182"/>
                    <a:pt x="1135" y="1134"/>
                  </a:cubicBezTo>
                  <a:cubicBezTo>
                    <a:pt x="1261" y="1008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6" name="Google Shape;1646;p46"/>
            <p:cNvSpPr/>
            <p:nvPr/>
          </p:nvSpPr>
          <p:spPr>
            <a:xfrm>
              <a:off x="-49783900" y="2468800"/>
              <a:ext cx="31550" cy="30150"/>
            </a:xfrm>
            <a:custGeom>
              <a:rect b="b" l="l" r="r" t="t"/>
              <a:pathLst>
                <a:path extrusionOk="0" h="1206" w="1262">
                  <a:moveTo>
                    <a:pt x="871" y="0"/>
                  </a:moveTo>
                  <a:cubicBezTo>
                    <a:pt x="781" y="0"/>
                    <a:pt x="694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77"/>
                    <a:pt x="127" y="1135"/>
                  </a:cubicBezTo>
                  <a:cubicBezTo>
                    <a:pt x="174" y="1182"/>
                    <a:pt x="261" y="1205"/>
                    <a:pt x="355" y="1205"/>
                  </a:cubicBezTo>
                  <a:cubicBezTo>
                    <a:pt x="450" y="1205"/>
                    <a:pt x="552" y="1182"/>
                    <a:pt x="631" y="1135"/>
                  </a:cubicBezTo>
                  <a:lnTo>
                    <a:pt x="1135" y="599"/>
                  </a:lnTo>
                  <a:cubicBezTo>
                    <a:pt x="1261" y="504"/>
                    <a:pt x="1261" y="252"/>
                    <a:pt x="1135" y="95"/>
                  </a:cubicBezTo>
                  <a:cubicBezTo>
                    <a:pt x="1056" y="32"/>
                    <a:pt x="962" y="0"/>
                    <a:pt x="871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7" name="Google Shape;1647;p46"/>
            <p:cNvSpPr/>
            <p:nvPr/>
          </p:nvSpPr>
          <p:spPr>
            <a:xfrm>
              <a:off x="-49520825" y="2421550"/>
              <a:ext cx="35475" cy="18125"/>
            </a:xfrm>
            <a:custGeom>
              <a:rect b="b" l="l" r="r" t="t"/>
              <a:pathLst>
                <a:path extrusionOk="0" h="725" w="1419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8" name="Google Shape;1648;p46"/>
            <p:cNvSpPr/>
            <p:nvPr/>
          </p:nvSpPr>
          <p:spPr>
            <a:xfrm>
              <a:off x="-49519250" y="2362475"/>
              <a:ext cx="31525" cy="31325"/>
            </a:xfrm>
            <a:custGeom>
              <a:rect b="b" l="l" r="r" t="t"/>
              <a:pathLst>
                <a:path extrusionOk="0" h="1253" w="1261">
                  <a:moveTo>
                    <a:pt x="906" y="0"/>
                  </a:moveTo>
                  <a:cubicBezTo>
                    <a:pt x="812" y="0"/>
                    <a:pt x="709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45"/>
                    <a:pt x="127" y="1134"/>
                  </a:cubicBezTo>
                  <a:cubicBezTo>
                    <a:pt x="190" y="1213"/>
                    <a:pt x="276" y="1253"/>
                    <a:pt x="367" y="1253"/>
                  </a:cubicBezTo>
                  <a:cubicBezTo>
                    <a:pt x="457" y="1253"/>
                    <a:pt x="552" y="1213"/>
                    <a:pt x="631" y="1134"/>
                  </a:cubicBezTo>
                  <a:lnTo>
                    <a:pt x="1135" y="599"/>
                  </a:lnTo>
                  <a:cubicBezTo>
                    <a:pt x="1261" y="473"/>
                    <a:pt x="1261" y="252"/>
                    <a:pt x="1135" y="95"/>
                  </a:cubicBezTo>
                  <a:cubicBezTo>
                    <a:pt x="1088" y="32"/>
                    <a:pt x="1001" y="0"/>
                    <a:pt x="906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9" name="Google Shape;1649;p46"/>
            <p:cNvSpPr/>
            <p:nvPr/>
          </p:nvSpPr>
          <p:spPr>
            <a:xfrm>
              <a:off x="-49519250" y="2468800"/>
              <a:ext cx="31525" cy="30150"/>
            </a:xfrm>
            <a:custGeom>
              <a:rect b="b" l="l" r="r" t="t"/>
              <a:pathLst>
                <a:path extrusionOk="0" h="1206" w="1261">
                  <a:moveTo>
                    <a:pt x="391" y="0"/>
                  </a:moveTo>
                  <a:cubicBezTo>
                    <a:pt x="300" y="0"/>
                    <a:pt x="205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5"/>
                  </a:lnTo>
                  <a:cubicBezTo>
                    <a:pt x="694" y="1182"/>
                    <a:pt x="780" y="1205"/>
                    <a:pt x="871" y="1205"/>
                  </a:cubicBezTo>
                  <a:cubicBezTo>
                    <a:pt x="962" y="1205"/>
                    <a:pt x="1056" y="1182"/>
                    <a:pt x="1135" y="1135"/>
                  </a:cubicBezTo>
                  <a:cubicBezTo>
                    <a:pt x="1261" y="1009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50" name="Google Shape;1650;p46"/>
          <p:cNvGrpSpPr/>
          <p:nvPr/>
        </p:nvGrpSpPr>
        <p:grpSpPr>
          <a:xfrm>
            <a:off x="7683615" y="1617100"/>
            <a:ext cx="359870" cy="357573"/>
            <a:chOff x="-45665400" y="2703250"/>
            <a:chExt cx="301500" cy="299575"/>
          </a:xfrm>
        </p:grpSpPr>
        <p:sp>
          <p:nvSpPr>
            <p:cNvPr id="1651" name="Google Shape;1651;p46"/>
            <p:cNvSpPr/>
            <p:nvPr/>
          </p:nvSpPr>
          <p:spPr>
            <a:xfrm>
              <a:off x="-45664625" y="2703250"/>
              <a:ext cx="300725" cy="299575"/>
            </a:xfrm>
            <a:custGeom>
              <a:rect b="b" l="l" r="r" t="t"/>
              <a:pathLst>
                <a:path extrusionOk="0" h="11983" w="12029">
                  <a:moveTo>
                    <a:pt x="9799" y="1271"/>
                  </a:moveTo>
                  <a:lnTo>
                    <a:pt x="4947" y="4926"/>
                  </a:lnTo>
                  <a:lnTo>
                    <a:pt x="1482" y="3823"/>
                  </a:lnTo>
                  <a:lnTo>
                    <a:pt x="9799" y="1271"/>
                  </a:lnTo>
                  <a:close/>
                  <a:moveTo>
                    <a:pt x="9830" y="2153"/>
                  </a:moveTo>
                  <a:lnTo>
                    <a:pt x="6459" y="6627"/>
                  </a:lnTo>
                  <a:lnTo>
                    <a:pt x="4727" y="7257"/>
                  </a:lnTo>
                  <a:lnTo>
                    <a:pt x="5357" y="5524"/>
                  </a:lnTo>
                  <a:lnTo>
                    <a:pt x="9830" y="2153"/>
                  </a:lnTo>
                  <a:close/>
                  <a:moveTo>
                    <a:pt x="10681" y="2153"/>
                  </a:moveTo>
                  <a:lnTo>
                    <a:pt x="8098" y="10439"/>
                  </a:lnTo>
                  <a:lnTo>
                    <a:pt x="6995" y="6973"/>
                  </a:lnTo>
                  <a:lnTo>
                    <a:pt x="10681" y="2153"/>
                  </a:lnTo>
                  <a:close/>
                  <a:moveTo>
                    <a:pt x="11627" y="0"/>
                  </a:moveTo>
                  <a:cubicBezTo>
                    <a:pt x="11596" y="0"/>
                    <a:pt x="11564" y="4"/>
                    <a:pt x="11532" y="11"/>
                  </a:cubicBezTo>
                  <a:lnTo>
                    <a:pt x="221" y="3508"/>
                  </a:lnTo>
                  <a:cubicBezTo>
                    <a:pt x="64" y="3571"/>
                    <a:pt x="1" y="3728"/>
                    <a:pt x="1" y="3886"/>
                  </a:cubicBezTo>
                  <a:cubicBezTo>
                    <a:pt x="1" y="4043"/>
                    <a:pt x="127" y="4138"/>
                    <a:pt x="221" y="4232"/>
                  </a:cubicBezTo>
                  <a:lnTo>
                    <a:pt x="4569" y="5619"/>
                  </a:lnTo>
                  <a:lnTo>
                    <a:pt x="3750" y="7824"/>
                  </a:lnTo>
                  <a:cubicBezTo>
                    <a:pt x="3687" y="7919"/>
                    <a:pt x="3750" y="8076"/>
                    <a:pt x="3813" y="8171"/>
                  </a:cubicBezTo>
                  <a:cubicBezTo>
                    <a:pt x="3880" y="8215"/>
                    <a:pt x="3978" y="8260"/>
                    <a:pt x="4063" y="8260"/>
                  </a:cubicBezTo>
                  <a:cubicBezTo>
                    <a:pt x="4099" y="8260"/>
                    <a:pt x="4132" y="8252"/>
                    <a:pt x="4160" y="8234"/>
                  </a:cubicBezTo>
                  <a:lnTo>
                    <a:pt x="6365" y="7414"/>
                  </a:lnTo>
                  <a:lnTo>
                    <a:pt x="7751" y="11762"/>
                  </a:lnTo>
                  <a:cubicBezTo>
                    <a:pt x="7783" y="11920"/>
                    <a:pt x="7940" y="11983"/>
                    <a:pt x="8098" y="11983"/>
                  </a:cubicBezTo>
                  <a:cubicBezTo>
                    <a:pt x="8255" y="11983"/>
                    <a:pt x="8381" y="11857"/>
                    <a:pt x="8476" y="11762"/>
                  </a:cubicBezTo>
                  <a:lnTo>
                    <a:pt x="11973" y="483"/>
                  </a:lnTo>
                  <a:cubicBezTo>
                    <a:pt x="12029" y="205"/>
                    <a:pt x="11862" y="0"/>
                    <a:pt x="11627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2" name="Google Shape;1652;p46"/>
            <p:cNvSpPr/>
            <p:nvPr/>
          </p:nvSpPr>
          <p:spPr>
            <a:xfrm>
              <a:off x="-45663825" y="2879150"/>
              <a:ext cx="71700" cy="71500"/>
            </a:xfrm>
            <a:custGeom>
              <a:rect b="b" l="l" r="r" t="t"/>
              <a:pathLst>
                <a:path extrusionOk="0" h="2860" w="2868">
                  <a:moveTo>
                    <a:pt x="2517" y="0"/>
                  </a:moveTo>
                  <a:cubicBezTo>
                    <a:pt x="2418" y="0"/>
                    <a:pt x="2316" y="32"/>
                    <a:pt x="2237" y="95"/>
                  </a:cubicBezTo>
                  <a:lnTo>
                    <a:pt x="126" y="2237"/>
                  </a:lnTo>
                  <a:cubicBezTo>
                    <a:pt x="0" y="2363"/>
                    <a:pt x="0" y="2584"/>
                    <a:pt x="126" y="2741"/>
                  </a:cubicBezTo>
                  <a:cubicBezTo>
                    <a:pt x="205" y="2820"/>
                    <a:pt x="300" y="2859"/>
                    <a:pt x="390" y="2859"/>
                  </a:cubicBezTo>
                  <a:cubicBezTo>
                    <a:pt x="481" y="2859"/>
                    <a:pt x="568" y="2820"/>
                    <a:pt x="631" y="2741"/>
                  </a:cubicBezTo>
                  <a:lnTo>
                    <a:pt x="2773" y="630"/>
                  </a:lnTo>
                  <a:cubicBezTo>
                    <a:pt x="2867" y="504"/>
                    <a:pt x="2867" y="252"/>
                    <a:pt x="2773" y="95"/>
                  </a:cubicBezTo>
                  <a:cubicBezTo>
                    <a:pt x="2710" y="32"/>
                    <a:pt x="2615" y="0"/>
                    <a:pt x="2517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3" name="Google Shape;1653;p46"/>
            <p:cNvSpPr/>
            <p:nvPr/>
          </p:nvSpPr>
          <p:spPr>
            <a:xfrm>
              <a:off x="-45613425" y="2929750"/>
              <a:ext cx="71700" cy="71500"/>
            </a:xfrm>
            <a:custGeom>
              <a:rect b="b" l="l" r="r" t="t"/>
              <a:pathLst>
                <a:path extrusionOk="0" h="2860" w="2868">
                  <a:moveTo>
                    <a:pt x="2478" y="1"/>
                  </a:moveTo>
                  <a:cubicBezTo>
                    <a:pt x="2387" y="1"/>
                    <a:pt x="2301" y="40"/>
                    <a:pt x="2238" y="119"/>
                  </a:cubicBezTo>
                  <a:lnTo>
                    <a:pt x="127" y="2261"/>
                  </a:lnTo>
                  <a:cubicBezTo>
                    <a:pt x="1" y="2387"/>
                    <a:pt x="1" y="2608"/>
                    <a:pt x="127" y="2765"/>
                  </a:cubicBezTo>
                  <a:cubicBezTo>
                    <a:pt x="190" y="2828"/>
                    <a:pt x="276" y="2860"/>
                    <a:pt x="367" y="2860"/>
                  </a:cubicBezTo>
                  <a:cubicBezTo>
                    <a:pt x="458" y="2860"/>
                    <a:pt x="552" y="2828"/>
                    <a:pt x="631" y="2765"/>
                  </a:cubicBezTo>
                  <a:lnTo>
                    <a:pt x="2742" y="654"/>
                  </a:lnTo>
                  <a:cubicBezTo>
                    <a:pt x="2868" y="528"/>
                    <a:pt x="2868" y="276"/>
                    <a:pt x="2742" y="119"/>
                  </a:cubicBezTo>
                  <a:cubicBezTo>
                    <a:pt x="2663" y="40"/>
                    <a:pt x="2568" y="1"/>
                    <a:pt x="2478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4" name="Google Shape;1654;p46"/>
            <p:cNvSpPr/>
            <p:nvPr/>
          </p:nvSpPr>
          <p:spPr>
            <a:xfrm>
              <a:off x="-45665400" y="2923050"/>
              <a:ext cx="81150" cy="79000"/>
            </a:xfrm>
            <a:custGeom>
              <a:rect b="b" l="l" r="r" t="t"/>
              <a:pathLst>
                <a:path extrusionOk="0" h="3160" w="3246">
                  <a:moveTo>
                    <a:pt x="2859" y="1"/>
                  </a:moveTo>
                  <a:cubicBezTo>
                    <a:pt x="2765" y="1"/>
                    <a:pt x="2663" y="24"/>
                    <a:pt x="2584" y="72"/>
                  </a:cubicBezTo>
                  <a:lnTo>
                    <a:pt x="95" y="2561"/>
                  </a:lnTo>
                  <a:cubicBezTo>
                    <a:pt x="0" y="2687"/>
                    <a:pt x="0" y="2907"/>
                    <a:pt x="95" y="3065"/>
                  </a:cubicBezTo>
                  <a:cubicBezTo>
                    <a:pt x="158" y="3128"/>
                    <a:pt x="252" y="3159"/>
                    <a:pt x="351" y="3159"/>
                  </a:cubicBezTo>
                  <a:cubicBezTo>
                    <a:pt x="449" y="3159"/>
                    <a:pt x="552" y="3128"/>
                    <a:pt x="631" y="3065"/>
                  </a:cubicBezTo>
                  <a:lnTo>
                    <a:pt x="3088" y="607"/>
                  </a:lnTo>
                  <a:cubicBezTo>
                    <a:pt x="3245" y="450"/>
                    <a:pt x="3245" y="229"/>
                    <a:pt x="3088" y="72"/>
                  </a:cubicBezTo>
                  <a:cubicBezTo>
                    <a:pt x="3041" y="24"/>
                    <a:pt x="2954" y="1"/>
                    <a:pt x="2859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55" name="Google Shape;1655;p46"/>
          <p:cNvSpPr/>
          <p:nvPr/>
        </p:nvSpPr>
        <p:spPr>
          <a:xfrm>
            <a:off x="6060324" y="1617249"/>
            <a:ext cx="314961" cy="357274"/>
          </a:xfrm>
          <a:custGeom>
            <a:rect b="b" l="l" r="r" t="t"/>
            <a:pathLst>
              <a:path extrusionOk="0" h="11973" w="10555">
                <a:moveTo>
                  <a:pt x="3151" y="2836"/>
                </a:moveTo>
                <a:cubicBezTo>
                  <a:pt x="3340" y="2836"/>
                  <a:pt x="3498" y="2994"/>
                  <a:pt x="3498" y="3183"/>
                </a:cubicBezTo>
                <a:lnTo>
                  <a:pt x="3498" y="3529"/>
                </a:lnTo>
                <a:lnTo>
                  <a:pt x="2805" y="3529"/>
                </a:lnTo>
                <a:lnTo>
                  <a:pt x="2805" y="3183"/>
                </a:lnTo>
                <a:cubicBezTo>
                  <a:pt x="2805" y="2994"/>
                  <a:pt x="2962" y="2836"/>
                  <a:pt x="3151" y="2836"/>
                </a:cubicBezTo>
                <a:close/>
                <a:moveTo>
                  <a:pt x="9862" y="4191"/>
                </a:moveTo>
                <a:lnTo>
                  <a:pt x="9862" y="5262"/>
                </a:lnTo>
                <a:cubicBezTo>
                  <a:pt x="9862" y="5451"/>
                  <a:pt x="9704" y="5609"/>
                  <a:pt x="9484" y="5609"/>
                </a:cubicBezTo>
                <a:cubicBezTo>
                  <a:pt x="9295" y="5609"/>
                  <a:pt x="9137" y="5451"/>
                  <a:pt x="9137" y="5262"/>
                </a:cubicBezTo>
                <a:lnTo>
                  <a:pt x="9137" y="4191"/>
                </a:lnTo>
                <a:close/>
                <a:moveTo>
                  <a:pt x="3151" y="5609"/>
                </a:moveTo>
                <a:cubicBezTo>
                  <a:pt x="3340" y="5609"/>
                  <a:pt x="3498" y="5766"/>
                  <a:pt x="3498" y="5987"/>
                </a:cubicBezTo>
                <a:cubicBezTo>
                  <a:pt x="3498" y="6176"/>
                  <a:pt x="3340" y="6333"/>
                  <a:pt x="3151" y="6333"/>
                </a:cubicBezTo>
                <a:cubicBezTo>
                  <a:pt x="2962" y="6333"/>
                  <a:pt x="2805" y="6176"/>
                  <a:pt x="2805" y="5987"/>
                </a:cubicBezTo>
                <a:cubicBezTo>
                  <a:pt x="2805" y="5766"/>
                  <a:pt x="2962" y="5609"/>
                  <a:pt x="3151" y="5609"/>
                </a:cubicBezTo>
                <a:close/>
                <a:moveTo>
                  <a:pt x="3592" y="4254"/>
                </a:moveTo>
                <a:cubicBezTo>
                  <a:pt x="4695" y="4443"/>
                  <a:pt x="5640" y="5451"/>
                  <a:pt x="5640" y="6680"/>
                </a:cubicBezTo>
                <a:lnTo>
                  <a:pt x="5640" y="8822"/>
                </a:lnTo>
                <a:cubicBezTo>
                  <a:pt x="5640" y="10145"/>
                  <a:pt x="4538" y="11248"/>
                  <a:pt x="3183" y="11248"/>
                </a:cubicBezTo>
                <a:cubicBezTo>
                  <a:pt x="1860" y="11248"/>
                  <a:pt x="757" y="10145"/>
                  <a:pt x="757" y="8822"/>
                </a:cubicBezTo>
                <a:lnTo>
                  <a:pt x="757" y="6680"/>
                </a:lnTo>
                <a:cubicBezTo>
                  <a:pt x="757" y="5451"/>
                  <a:pt x="1671" y="4443"/>
                  <a:pt x="2868" y="4254"/>
                </a:cubicBezTo>
                <a:lnTo>
                  <a:pt x="2868" y="4979"/>
                </a:lnTo>
                <a:cubicBezTo>
                  <a:pt x="2490" y="5136"/>
                  <a:pt x="2175" y="5546"/>
                  <a:pt x="2175" y="5987"/>
                </a:cubicBezTo>
                <a:cubicBezTo>
                  <a:pt x="2175" y="6396"/>
                  <a:pt x="2458" y="6837"/>
                  <a:pt x="2868" y="6963"/>
                </a:cubicBezTo>
                <a:lnTo>
                  <a:pt x="2868" y="7341"/>
                </a:lnTo>
                <a:cubicBezTo>
                  <a:pt x="2868" y="7562"/>
                  <a:pt x="3025" y="7719"/>
                  <a:pt x="3246" y="7719"/>
                </a:cubicBezTo>
                <a:cubicBezTo>
                  <a:pt x="3435" y="7719"/>
                  <a:pt x="3592" y="7562"/>
                  <a:pt x="3592" y="7341"/>
                </a:cubicBezTo>
                <a:lnTo>
                  <a:pt x="3592" y="6963"/>
                </a:lnTo>
                <a:cubicBezTo>
                  <a:pt x="3970" y="6806"/>
                  <a:pt x="4286" y="6396"/>
                  <a:pt x="4286" y="5987"/>
                </a:cubicBezTo>
                <a:cubicBezTo>
                  <a:pt x="4286" y="5546"/>
                  <a:pt x="4033" y="5105"/>
                  <a:pt x="3592" y="4979"/>
                </a:cubicBezTo>
                <a:lnTo>
                  <a:pt x="3592" y="4254"/>
                </a:lnTo>
                <a:close/>
                <a:moveTo>
                  <a:pt x="5294" y="1"/>
                </a:moveTo>
                <a:cubicBezTo>
                  <a:pt x="4033" y="1"/>
                  <a:pt x="2994" y="946"/>
                  <a:pt x="2836" y="2143"/>
                </a:cubicBezTo>
                <a:cubicBezTo>
                  <a:pt x="2427" y="2301"/>
                  <a:pt x="2143" y="2710"/>
                  <a:pt x="2143" y="3151"/>
                </a:cubicBezTo>
                <a:lnTo>
                  <a:pt x="2143" y="3687"/>
                </a:lnTo>
                <a:cubicBezTo>
                  <a:pt x="914" y="4128"/>
                  <a:pt x="1" y="5294"/>
                  <a:pt x="1" y="6680"/>
                </a:cubicBezTo>
                <a:lnTo>
                  <a:pt x="1" y="8822"/>
                </a:lnTo>
                <a:cubicBezTo>
                  <a:pt x="1" y="10555"/>
                  <a:pt x="1419" y="11973"/>
                  <a:pt x="3151" y="11973"/>
                </a:cubicBezTo>
                <a:cubicBezTo>
                  <a:pt x="4884" y="11973"/>
                  <a:pt x="6302" y="10555"/>
                  <a:pt x="6302" y="8822"/>
                </a:cubicBezTo>
                <a:lnTo>
                  <a:pt x="6302" y="6680"/>
                </a:lnTo>
                <a:cubicBezTo>
                  <a:pt x="6302" y="5294"/>
                  <a:pt x="5451" y="4128"/>
                  <a:pt x="4191" y="3687"/>
                </a:cubicBezTo>
                <a:lnTo>
                  <a:pt x="4191" y="3151"/>
                </a:lnTo>
                <a:cubicBezTo>
                  <a:pt x="4191" y="2710"/>
                  <a:pt x="3907" y="2301"/>
                  <a:pt x="3529" y="2143"/>
                </a:cubicBezTo>
                <a:cubicBezTo>
                  <a:pt x="3624" y="1293"/>
                  <a:pt x="4380" y="662"/>
                  <a:pt x="5262" y="662"/>
                </a:cubicBezTo>
                <a:cubicBezTo>
                  <a:pt x="6239" y="662"/>
                  <a:pt x="7026" y="1450"/>
                  <a:pt x="7026" y="2427"/>
                </a:cubicBezTo>
                <a:lnTo>
                  <a:pt x="7026" y="8413"/>
                </a:lnTo>
                <a:cubicBezTo>
                  <a:pt x="7026" y="9200"/>
                  <a:pt x="7657" y="9830"/>
                  <a:pt x="8444" y="9830"/>
                </a:cubicBezTo>
                <a:cubicBezTo>
                  <a:pt x="9232" y="9830"/>
                  <a:pt x="9862" y="9200"/>
                  <a:pt x="9862" y="8413"/>
                </a:cubicBezTo>
                <a:lnTo>
                  <a:pt x="9862" y="6239"/>
                </a:lnTo>
                <a:cubicBezTo>
                  <a:pt x="10240" y="6081"/>
                  <a:pt x="10555" y="5703"/>
                  <a:pt x="10555" y="5262"/>
                </a:cubicBezTo>
                <a:lnTo>
                  <a:pt x="10555" y="3844"/>
                </a:lnTo>
                <a:cubicBezTo>
                  <a:pt x="10555" y="3687"/>
                  <a:pt x="10397" y="3529"/>
                  <a:pt x="10208" y="3529"/>
                </a:cubicBezTo>
                <a:lnTo>
                  <a:pt x="9862" y="3529"/>
                </a:lnTo>
                <a:lnTo>
                  <a:pt x="9862" y="2458"/>
                </a:lnTo>
                <a:cubicBezTo>
                  <a:pt x="9862" y="2269"/>
                  <a:pt x="9704" y="2112"/>
                  <a:pt x="9515" y="2112"/>
                </a:cubicBezTo>
                <a:cubicBezTo>
                  <a:pt x="9295" y="2112"/>
                  <a:pt x="9137" y="2269"/>
                  <a:pt x="9137" y="2458"/>
                </a:cubicBezTo>
                <a:lnTo>
                  <a:pt x="9137" y="3529"/>
                </a:lnTo>
                <a:lnTo>
                  <a:pt x="8791" y="3529"/>
                </a:lnTo>
                <a:cubicBezTo>
                  <a:pt x="8602" y="3529"/>
                  <a:pt x="8444" y="3687"/>
                  <a:pt x="8444" y="3876"/>
                </a:cubicBezTo>
                <a:lnTo>
                  <a:pt x="8444" y="5294"/>
                </a:lnTo>
                <a:cubicBezTo>
                  <a:pt x="8444" y="5766"/>
                  <a:pt x="8728" y="6176"/>
                  <a:pt x="9137" y="6302"/>
                </a:cubicBezTo>
                <a:lnTo>
                  <a:pt x="9137" y="8444"/>
                </a:lnTo>
                <a:cubicBezTo>
                  <a:pt x="9137" y="8854"/>
                  <a:pt x="8822" y="9169"/>
                  <a:pt x="8444" y="9169"/>
                </a:cubicBezTo>
                <a:cubicBezTo>
                  <a:pt x="8035" y="9169"/>
                  <a:pt x="7720" y="8854"/>
                  <a:pt x="7720" y="8444"/>
                </a:cubicBezTo>
                <a:lnTo>
                  <a:pt x="7720" y="2458"/>
                </a:lnTo>
                <a:cubicBezTo>
                  <a:pt x="7720" y="1103"/>
                  <a:pt x="6617" y="1"/>
                  <a:pt x="5294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9" name="Shape 1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0" name="Google Shape;1660;p47"/>
          <p:cNvGrpSpPr/>
          <p:nvPr/>
        </p:nvGrpSpPr>
        <p:grpSpPr>
          <a:xfrm>
            <a:off x="2967400" y="1417025"/>
            <a:ext cx="5735746" cy="840500"/>
            <a:chOff x="2967400" y="1721825"/>
            <a:chExt cx="5735746" cy="840500"/>
          </a:xfrm>
        </p:grpSpPr>
        <p:sp>
          <p:nvSpPr>
            <p:cNvPr id="1661" name="Google Shape;1661;p47"/>
            <p:cNvSpPr/>
            <p:nvPr/>
          </p:nvSpPr>
          <p:spPr>
            <a:xfrm>
              <a:off x="2967400" y="2023525"/>
              <a:ext cx="1940700" cy="538800"/>
            </a:xfrm>
            <a:prstGeom prst="rect">
              <a:avLst/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Neptune</a:t>
              </a:r>
              <a:endParaRPr/>
            </a:p>
          </p:txBody>
        </p:sp>
        <p:sp>
          <p:nvSpPr>
            <p:cNvPr id="1662" name="Google Shape;1662;p47"/>
            <p:cNvSpPr txBox="1"/>
            <p:nvPr/>
          </p:nvSpPr>
          <p:spPr>
            <a:xfrm>
              <a:off x="6782546" y="1756775"/>
              <a:ext cx="1920600" cy="53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Neptune is the farthest planet from the Sun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63" name="Google Shape;1663;p47"/>
            <p:cNvSpPr/>
            <p:nvPr/>
          </p:nvSpPr>
          <p:spPr>
            <a:xfrm>
              <a:off x="5523850" y="1721825"/>
              <a:ext cx="608700" cy="608700"/>
            </a:xfrm>
            <a:prstGeom prst="rect">
              <a:avLst/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20%</a:t>
              </a:r>
              <a:endParaRPr/>
            </a:p>
          </p:txBody>
        </p:sp>
        <p:cxnSp>
          <p:nvCxnSpPr>
            <p:cNvPr id="1664" name="Google Shape;1664;p47"/>
            <p:cNvCxnSpPr>
              <a:stCxn id="1661" idx="3"/>
              <a:endCxn id="1663" idx="1"/>
            </p:cNvCxnSpPr>
            <p:nvPr/>
          </p:nvCxnSpPr>
          <p:spPr>
            <a:xfrm flipH="1" rot="10800000">
              <a:off x="4908100" y="2026225"/>
              <a:ext cx="615900" cy="266700"/>
            </a:xfrm>
            <a:prstGeom prst="bentConnector3">
              <a:avLst>
                <a:gd fmla="val 49988" name="adj1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65" name="Google Shape;1665;p47"/>
            <p:cNvCxnSpPr>
              <a:stCxn id="1663" idx="3"/>
              <a:endCxn id="1662" idx="1"/>
            </p:cNvCxnSpPr>
            <p:nvPr/>
          </p:nvCxnSpPr>
          <p:spPr>
            <a:xfrm>
              <a:off x="6132550" y="2026175"/>
              <a:ext cx="6501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666" name="Google Shape;1666;p47"/>
          <p:cNvGrpSpPr/>
          <p:nvPr/>
        </p:nvGrpSpPr>
        <p:grpSpPr>
          <a:xfrm>
            <a:off x="2967400" y="2131958"/>
            <a:ext cx="5735712" cy="668399"/>
            <a:chOff x="2967400" y="2433001"/>
            <a:chExt cx="5735712" cy="668399"/>
          </a:xfrm>
        </p:grpSpPr>
        <p:sp>
          <p:nvSpPr>
            <p:cNvPr id="1667" name="Google Shape;1667;p47"/>
            <p:cNvSpPr/>
            <p:nvPr/>
          </p:nvSpPr>
          <p:spPr>
            <a:xfrm>
              <a:off x="2967400" y="2562600"/>
              <a:ext cx="1940700" cy="538800"/>
            </a:xfrm>
            <a:prstGeom prst="rect">
              <a:avLst/>
            </a:pr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Mars</a:t>
              </a:r>
              <a:endParaRPr/>
            </a:p>
          </p:txBody>
        </p:sp>
        <p:sp>
          <p:nvSpPr>
            <p:cNvPr id="1668" name="Google Shape;1668;p47"/>
            <p:cNvSpPr txBox="1"/>
            <p:nvPr/>
          </p:nvSpPr>
          <p:spPr>
            <a:xfrm>
              <a:off x="6782512" y="2473192"/>
              <a:ext cx="1920600" cy="53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Despite being red, Mars is actually a cold place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69" name="Google Shape;1669;p47"/>
            <p:cNvSpPr/>
            <p:nvPr/>
          </p:nvSpPr>
          <p:spPr>
            <a:xfrm>
              <a:off x="5523850" y="2433001"/>
              <a:ext cx="608700" cy="608700"/>
            </a:xfrm>
            <a:prstGeom prst="rect">
              <a:avLst/>
            </a:pr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3</a:t>
              </a: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0%</a:t>
              </a:r>
              <a:endParaRPr/>
            </a:p>
          </p:txBody>
        </p:sp>
        <p:cxnSp>
          <p:nvCxnSpPr>
            <p:cNvPr id="1670" name="Google Shape;1670;p47"/>
            <p:cNvCxnSpPr>
              <a:stCxn id="1667" idx="3"/>
              <a:endCxn id="1669" idx="1"/>
            </p:cNvCxnSpPr>
            <p:nvPr/>
          </p:nvCxnSpPr>
          <p:spPr>
            <a:xfrm flipH="1" rot="10800000">
              <a:off x="4908100" y="2737500"/>
              <a:ext cx="615900" cy="94500"/>
            </a:xfrm>
            <a:prstGeom prst="bentConnector3">
              <a:avLst>
                <a:gd fmla="val 49988" name="adj1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71" name="Google Shape;1671;p47"/>
            <p:cNvCxnSpPr>
              <a:stCxn id="1669" idx="3"/>
              <a:endCxn id="1668" idx="1"/>
            </p:cNvCxnSpPr>
            <p:nvPr/>
          </p:nvCxnSpPr>
          <p:spPr>
            <a:xfrm>
              <a:off x="6132550" y="2737351"/>
              <a:ext cx="650100" cy="5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672" name="Google Shape;1672;p47"/>
          <p:cNvGrpSpPr/>
          <p:nvPr/>
        </p:nvGrpSpPr>
        <p:grpSpPr>
          <a:xfrm>
            <a:off x="2967400" y="2796600"/>
            <a:ext cx="5735712" cy="662863"/>
            <a:chOff x="2967400" y="3101400"/>
            <a:chExt cx="5735712" cy="662863"/>
          </a:xfrm>
        </p:grpSpPr>
        <p:sp>
          <p:nvSpPr>
            <p:cNvPr id="1673" name="Google Shape;1673;p47"/>
            <p:cNvSpPr/>
            <p:nvPr/>
          </p:nvSpPr>
          <p:spPr>
            <a:xfrm>
              <a:off x="2967400" y="3101400"/>
              <a:ext cx="1940700" cy="538800"/>
            </a:xfrm>
            <a:prstGeom prst="rect">
              <a:avLst/>
            </a:pr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Venus</a:t>
              </a:r>
              <a:endParaRPr/>
            </a:p>
          </p:txBody>
        </p:sp>
        <p:sp>
          <p:nvSpPr>
            <p:cNvPr id="1674" name="Google Shape;1674;p47"/>
            <p:cNvSpPr txBox="1"/>
            <p:nvPr/>
          </p:nvSpPr>
          <p:spPr>
            <a:xfrm>
              <a:off x="6782512" y="3190208"/>
              <a:ext cx="1920600" cy="53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Venus is terribly hot, even hotter than Mercury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75" name="Google Shape;1675;p47"/>
            <p:cNvSpPr/>
            <p:nvPr/>
          </p:nvSpPr>
          <p:spPr>
            <a:xfrm>
              <a:off x="5523850" y="3155563"/>
              <a:ext cx="608700" cy="608700"/>
            </a:xfrm>
            <a:prstGeom prst="rect">
              <a:avLst/>
            </a:pr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15</a:t>
              </a: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%</a:t>
              </a:r>
              <a:endParaRPr/>
            </a:p>
          </p:txBody>
        </p:sp>
        <p:cxnSp>
          <p:nvCxnSpPr>
            <p:cNvPr id="1676" name="Google Shape;1676;p47"/>
            <p:cNvCxnSpPr>
              <a:stCxn id="1673" idx="3"/>
              <a:endCxn id="1675" idx="1"/>
            </p:cNvCxnSpPr>
            <p:nvPr/>
          </p:nvCxnSpPr>
          <p:spPr>
            <a:xfrm>
              <a:off x="4908100" y="3370800"/>
              <a:ext cx="615900" cy="89100"/>
            </a:xfrm>
            <a:prstGeom prst="bentConnector3">
              <a:avLst>
                <a:gd fmla="val 49988" name="adj1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77" name="Google Shape;1677;p47"/>
            <p:cNvCxnSpPr>
              <a:stCxn id="1675" idx="3"/>
              <a:endCxn id="1674" idx="1"/>
            </p:cNvCxnSpPr>
            <p:nvPr/>
          </p:nvCxnSpPr>
          <p:spPr>
            <a:xfrm>
              <a:off x="6132550" y="3459913"/>
              <a:ext cx="6501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678" name="Google Shape;1678;p47"/>
          <p:cNvGrpSpPr/>
          <p:nvPr/>
        </p:nvGrpSpPr>
        <p:grpSpPr>
          <a:xfrm>
            <a:off x="2967400" y="3335675"/>
            <a:ext cx="5735712" cy="840500"/>
            <a:chOff x="2967400" y="3640475"/>
            <a:chExt cx="5735712" cy="840500"/>
          </a:xfrm>
        </p:grpSpPr>
        <p:sp>
          <p:nvSpPr>
            <p:cNvPr id="1679" name="Google Shape;1679;p47"/>
            <p:cNvSpPr/>
            <p:nvPr/>
          </p:nvSpPr>
          <p:spPr>
            <a:xfrm>
              <a:off x="2967400" y="3640475"/>
              <a:ext cx="1940700" cy="538800"/>
            </a:xfrm>
            <a:prstGeom prst="rect">
              <a:avLst/>
            </a:prstGeom>
            <a:solidFill>
              <a:schemeClr val="accent4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Mercury</a:t>
              </a:r>
              <a:endParaRPr/>
            </a:p>
          </p:txBody>
        </p:sp>
        <p:sp>
          <p:nvSpPr>
            <p:cNvPr id="1680" name="Google Shape;1680;p47"/>
            <p:cNvSpPr txBox="1"/>
            <p:nvPr/>
          </p:nvSpPr>
          <p:spPr>
            <a:xfrm>
              <a:off x="6782512" y="3907225"/>
              <a:ext cx="1920600" cy="53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Mercury is the closest planet to the Sun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81" name="Google Shape;1681;p47"/>
            <p:cNvSpPr/>
            <p:nvPr/>
          </p:nvSpPr>
          <p:spPr>
            <a:xfrm>
              <a:off x="5523850" y="3872275"/>
              <a:ext cx="608700" cy="608700"/>
            </a:xfrm>
            <a:prstGeom prst="rect">
              <a:avLst/>
            </a:prstGeom>
            <a:solidFill>
              <a:schemeClr val="accent4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35</a:t>
              </a: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%</a:t>
              </a:r>
              <a:endParaRPr/>
            </a:p>
          </p:txBody>
        </p:sp>
        <p:cxnSp>
          <p:nvCxnSpPr>
            <p:cNvPr id="1682" name="Google Shape;1682;p47"/>
            <p:cNvCxnSpPr>
              <a:stCxn id="1679" idx="3"/>
              <a:endCxn id="1681" idx="1"/>
            </p:cNvCxnSpPr>
            <p:nvPr/>
          </p:nvCxnSpPr>
          <p:spPr>
            <a:xfrm>
              <a:off x="4908100" y="3909875"/>
              <a:ext cx="615900" cy="266700"/>
            </a:xfrm>
            <a:prstGeom prst="bentConnector3">
              <a:avLst>
                <a:gd fmla="val 49988" name="adj1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83" name="Google Shape;1683;p47"/>
            <p:cNvCxnSpPr>
              <a:stCxn id="1681" idx="3"/>
              <a:endCxn id="1680" idx="1"/>
            </p:cNvCxnSpPr>
            <p:nvPr/>
          </p:nvCxnSpPr>
          <p:spPr>
            <a:xfrm>
              <a:off x="6132550" y="4176625"/>
              <a:ext cx="6501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684" name="Google Shape;1684;p47"/>
          <p:cNvSpPr txBox="1"/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Cartoon Style Objects Infographics</a:t>
            </a:r>
            <a:endParaRPr sz="2400"/>
          </a:p>
        </p:txBody>
      </p:sp>
      <p:sp>
        <p:nvSpPr>
          <p:cNvPr id="1685" name="Google Shape;1685;p47"/>
          <p:cNvSpPr/>
          <p:nvPr/>
        </p:nvSpPr>
        <p:spPr>
          <a:xfrm>
            <a:off x="2005196" y="2176063"/>
            <a:ext cx="572678" cy="572678"/>
          </a:xfrm>
          <a:custGeom>
            <a:rect b="b" l="l" r="r" t="t"/>
            <a:pathLst>
              <a:path extrusionOk="0" h="32191" w="32191">
                <a:moveTo>
                  <a:pt x="2074" y="0"/>
                </a:moveTo>
                <a:lnTo>
                  <a:pt x="1647" y="31"/>
                </a:lnTo>
                <a:lnTo>
                  <a:pt x="915" y="336"/>
                </a:lnTo>
                <a:lnTo>
                  <a:pt x="336" y="915"/>
                </a:lnTo>
                <a:lnTo>
                  <a:pt x="1" y="1677"/>
                </a:lnTo>
                <a:lnTo>
                  <a:pt x="1" y="2073"/>
                </a:lnTo>
                <a:lnTo>
                  <a:pt x="1" y="2500"/>
                </a:lnTo>
                <a:lnTo>
                  <a:pt x="336" y="3262"/>
                </a:lnTo>
                <a:lnTo>
                  <a:pt x="915" y="3841"/>
                </a:lnTo>
                <a:lnTo>
                  <a:pt x="1647" y="4146"/>
                </a:lnTo>
                <a:lnTo>
                  <a:pt x="2074" y="4177"/>
                </a:lnTo>
                <a:lnTo>
                  <a:pt x="3415" y="4207"/>
                </a:lnTo>
                <a:lnTo>
                  <a:pt x="6036" y="4481"/>
                </a:lnTo>
                <a:lnTo>
                  <a:pt x="8566" y="5000"/>
                </a:lnTo>
                <a:lnTo>
                  <a:pt x="10975" y="5762"/>
                </a:lnTo>
                <a:lnTo>
                  <a:pt x="13322" y="6737"/>
                </a:lnTo>
                <a:lnTo>
                  <a:pt x="15517" y="7926"/>
                </a:lnTo>
                <a:lnTo>
                  <a:pt x="17589" y="9328"/>
                </a:lnTo>
                <a:lnTo>
                  <a:pt x="19510" y="10913"/>
                </a:lnTo>
                <a:lnTo>
                  <a:pt x="21247" y="12681"/>
                </a:lnTo>
                <a:lnTo>
                  <a:pt x="22833" y="14602"/>
                </a:lnTo>
                <a:lnTo>
                  <a:pt x="24235" y="16675"/>
                </a:lnTo>
                <a:lnTo>
                  <a:pt x="25454" y="18870"/>
                </a:lnTo>
                <a:lnTo>
                  <a:pt x="26430" y="21186"/>
                </a:lnTo>
                <a:lnTo>
                  <a:pt x="27192" y="23625"/>
                </a:lnTo>
                <a:lnTo>
                  <a:pt x="27710" y="26155"/>
                </a:lnTo>
                <a:lnTo>
                  <a:pt x="27984" y="28746"/>
                </a:lnTo>
                <a:lnTo>
                  <a:pt x="27984" y="30087"/>
                </a:lnTo>
                <a:lnTo>
                  <a:pt x="28015" y="30514"/>
                </a:lnTo>
                <a:lnTo>
                  <a:pt x="28350" y="31276"/>
                </a:lnTo>
                <a:lnTo>
                  <a:pt x="28929" y="31825"/>
                </a:lnTo>
                <a:lnTo>
                  <a:pt x="29661" y="32160"/>
                </a:lnTo>
                <a:lnTo>
                  <a:pt x="30088" y="32191"/>
                </a:lnTo>
                <a:lnTo>
                  <a:pt x="30514" y="32160"/>
                </a:lnTo>
                <a:lnTo>
                  <a:pt x="31246" y="31825"/>
                </a:lnTo>
                <a:lnTo>
                  <a:pt x="31825" y="31276"/>
                </a:lnTo>
                <a:lnTo>
                  <a:pt x="32160" y="30514"/>
                </a:lnTo>
                <a:lnTo>
                  <a:pt x="32191" y="30087"/>
                </a:lnTo>
                <a:lnTo>
                  <a:pt x="32160" y="28533"/>
                </a:lnTo>
                <a:lnTo>
                  <a:pt x="31856" y="25515"/>
                </a:lnTo>
                <a:lnTo>
                  <a:pt x="31246" y="22558"/>
                </a:lnTo>
                <a:lnTo>
                  <a:pt x="30362" y="19754"/>
                </a:lnTo>
                <a:lnTo>
                  <a:pt x="29204" y="17041"/>
                </a:lnTo>
                <a:lnTo>
                  <a:pt x="27832" y="14480"/>
                </a:lnTo>
                <a:lnTo>
                  <a:pt x="26186" y="12072"/>
                </a:lnTo>
                <a:lnTo>
                  <a:pt x="24357" y="9847"/>
                </a:lnTo>
                <a:lnTo>
                  <a:pt x="22314" y="7804"/>
                </a:lnTo>
                <a:lnTo>
                  <a:pt x="20089" y="5975"/>
                </a:lnTo>
                <a:lnTo>
                  <a:pt x="17681" y="4329"/>
                </a:lnTo>
                <a:lnTo>
                  <a:pt x="15120" y="2957"/>
                </a:lnTo>
                <a:lnTo>
                  <a:pt x="12407" y="1799"/>
                </a:lnTo>
                <a:lnTo>
                  <a:pt x="9603" y="915"/>
                </a:lnTo>
                <a:lnTo>
                  <a:pt x="6646" y="336"/>
                </a:lnTo>
                <a:lnTo>
                  <a:pt x="3628" y="31"/>
                </a:lnTo>
                <a:lnTo>
                  <a:pt x="2074" y="0"/>
                </a:lnTo>
                <a:close/>
              </a:path>
            </a:pathLst>
          </a:custGeom>
          <a:solidFill>
            <a:schemeClr val="lt1"/>
          </a:solidFill>
          <a:ln cap="flat" cmpd="sng" w="9900">
            <a:solidFill>
              <a:schemeClr val="dk1"/>
            </a:solidFill>
            <a:prstDash val="solid"/>
            <a:miter lim="304832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86" name="Google Shape;1686;p47" title="Chart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4277" y="1329150"/>
            <a:ext cx="2998174" cy="2934896"/>
          </a:xfrm>
          <a:prstGeom prst="rect">
            <a:avLst/>
          </a:prstGeom>
          <a:noFill/>
          <a:ln>
            <a:noFill/>
          </a:ln>
        </p:spPr>
      </p:pic>
      <p:sp>
        <p:nvSpPr>
          <p:cNvPr id="1687" name="Google Shape;1687;p47"/>
          <p:cNvSpPr txBox="1"/>
          <p:nvPr/>
        </p:nvSpPr>
        <p:spPr>
          <a:xfrm>
            <a:off x="337863" y="4326600"/>
            <a:ext cx="3291000" cy="40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To modify this graph, follow the link, change the data and paste the new graph here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E2A47"/>
        </a:solidFill>
      </p:bgPr>
    </p:bg>
    <p:spTree>
      <p:nvGrpSpPr>
        <p:cNvPr id="1691" name="Shape 1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2" name="Google Shape;1692;p48"/>
          <p:cNvSpPr txBox="1"/>
          <p:nvPr>
            <p:ph idx="4294967295" type="title"/>
          </p:nvPr>
        </p:nvSpPr>
        <p:spPr>
          <a:xfrm>
            <a:off x="1048350" y="323850"/>
            <a:ext cx="7047300" cy="4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Instructions for use (premium users)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3" name="Google Shape;1693;p48"/>
          <p:cNvSpPr txBox="1"/>
          <p:nvPr>
            <p:ph idx="4294967295" type="body"/>
          </p:nvPr>
        </p:nvSpPr>
        <p:spPr>
          <a:xfrm>
            <a:off x="1048350" y="690275"/>
            <a:ext cx="7047300" cy="44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 order to use this template, you must be a Premium user on </a:t>
            </a:r>
            <a:r>
              <a:rPr b="1" lang="en" sz="1000" u="sng">
                <a:solidFill>
                  <a:srgbClr val="869FB2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b="1" lang="en" u="sng">
                <a:solidFill>
                  <a:srgbClr val="869FB2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lidesgo</a:t>
            </a: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869FB2"/>
                </a:solidFill>
                <a:latin typeface="Arial"/>
                <a:ea typeface="Arial"/>
                <a:cs typeface="Arial"/>
                <a:sym typeface="Arial"/>
              </a:rPr>
              <a:t>You are allowed to:</a:t>
            </a:r>
            <a:endParaRPr b="1" sz="1000">
              <a:solidFill>
                <a:srgbClr val="869FB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Modify this template.</a:t>
            </a:r>
            <a:endParaRPr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Use it for both personal and commercial purposes.</a:t>
            </a:r>
            <a:endParaRPr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Hide or delete the “Thanks” slide and the mention to Slidesgo in the credits.</a:t>
            </a:r>
            <a:endParaRPr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Share this template in an editable format with people who are not part of your team.</a:t>
            </a:r>
            <a:endParaRPr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869FB2"/>
                </a:solidFill>
                <a:latin typeface="Arial"/>
                <a:ea typeface="Arial"/>
                <a:cs typeface="Arial"/>
                <a:sym typeface="Arial"/>
              </a:rPr>
              <a:t>You are not allowed to:</a:t>
            </a:r>
            <a:endParaRPr b="1" sz="1000">
              <a:solidFill>
                <a:srgbClr val="869FB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Sublicense, sell or rent this Slidesgo Template (or a modified version of this Slidesgo Template).</a:t>
            </a:r>
            <a:endParaRPr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Distribute this Slidesgo Template (or a modified version of this Slidesgo Template) or include it in a database or in any other product or service that offers downloadable images, icons or presentations that may be subject to distribution or resale.</a:t>
            </a:r>
            <a:endParaRPr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Use any of the elements that are part of this Slidesgo Template in an isolated and separated way from this Template.</a:t>
            </a:r>
            <a:endParaRPr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Register any of the elements that are part of this template as a trademark or logo, or register it as a work in an intellectual property registry or similar.</a:t>
            </a:r>
            <a:endParaRPr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4" name="Google Shape;1694;p48"/>
          <p:cNvSpPr txBox="1"/>
          <p:nvPr>
            <p:ph idx="4294967295" type="body"/>
          </p:nvPr>
        </p:nvSpPr>
        <p:spPr>
          <a:xfrm>
            <a:off x="1048350" y="4314290"/>
            <a:ext cx="7047300" cy="44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 more information about editing slides, please </a:t>
            </a:r>
            <a:r>
              <a:rPr lang="en"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read </a:t>
            </a:r>
            <a:r>
              <a:rPr lang="en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our FAQs or visit Slidesgo School:</a:t>
            </a:r>
            <a:endParaRPr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rgbClr val="869FB2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https://slidesgo.com/faqs</a:t>
            </a:r>
            <a:r>
              <a:rPr lang="en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en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 u="sng">
                <a:solidFill>
                  <a:srgbClr val="869FB2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https://slidesgo.com/slidesgo-school</a:t>
            </a:r>
            <a:endParaRPr sz="1000" u="sng">
              <a:solidFill>
                <a:srgbClr val="869FB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E2A47"/>
        </a:solidFill>
      </p:bgPr>
    </p:bg>
    <p:spTree>
      <p:nvGrpSpPr>
        <p:cNvPr id="1698" name="Shape 1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" name="Google Shape;1699;p49"/>
          <p:cNvSpPr txBox="1"/>
          <p:nvPr>
            <p:ph idx="4294967295" type="title"/>
          </p:nvPr>
        </p:nvSpPr>
        <p:spPr>
          <a:xfrm>
            <a:off x="1048350" y="933450"/>
            <a:ext cx="7047300" cy="4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Premium infographics...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0" name="Google Shape;1700;p49"/>
          <p:cNvSpPr/>
          <p:nvPr/>
        </p:nvSpPr>
        <p:spPr>
          <a:xfrm>
            <a:off x="1504285" y="2948818"/>
            <a:ext cx="1713187" cy="534976"/>
          </a:xfrm>
          <a:custGeom>
            <a:rect b="b" l="l" r="r" t="t"/>
            <a:pathLst>
              <a:path extrusionOk="0" h="34387" w="110102">
                <a:moveTo>
                  <a:pt x="17194" y="1"/>
                </a:moveTo>
                <a:cubicBezTo>
                  <a:pt x="7695" y="1"/>
                  <a:pt x="1" y="7695"/>
                  <a:pt x="1" y="17194"/>
                </a:cubicBezTo>
                <a:cubicBezTo>
                  <a:pt x="1" y="26693"/>
                  <a:pt x="7695" y="34387"/>
                  <a:pt x="17194" y="34387"/>
                </a:cubicBezTo>
                <a:lnTo>
                  <a:pt x="92908" y="34387"/>
                </a:lnTo>
                <a:cubicBezTo>
                  <a:pt x="102407" y="34387"/>
                  <a:pt x="110102" y="26693"/>
                  <a:pt x="110102" y="17194"/>
                </a:cubicBezTo>
                <a:cubicBezTo>
                  <a:pt x="110102" y="7695"/>
                  <a:pt x="102407" y="1"/>
                  <a:pt x="92908" y="1"/>
                </a:cubicBezTo>
                <a:close/>
              </a:path>
            </a:pathLst>
          </a:custGeom>
          <a:noFill/>
          <a:ln cap="flat" cmpd="sng" w="19050">
            <a:solidFill>
              <a:srgbClr val="5F7D9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1" name="Google Shape;1701;p49"/>
          <p:cNvSpPr/>
          <p:nvPr/>
        </p:nvSpPr>
        <p:spPr>
          <a:xfrm>
            <a:off x="2653822" y="2845479"/>
            <a:ext cx="687939" cy="741642"/>
          </a:xfrm>
          <a:custGeom>
            <a:rect b="b" l="l" r="r" t="t"/>
            <a:pathLst>
              <a:path extrusionOk="0" h="47671" w="44212">
                <a:moveTo>
                  <a:pt x="1" y="1"/>
                </a:moveTo>
                <a:lnTo>
                  <a:pt x="1" y="1379"/>
                </a:lnTo>
                <a:lnTo>
                  <a:pt x="20352" y="1379"/>
                </a:lnTo>
                <a:cubicBezTo>
                  <a:pt x="32758" y="1379"/>
                  <a:pt x="42833" y="11455"/>
                  <a:pt x="42833" y="23836"/>
                </a:cubicBezTo>
                <a:cubicBezTo>
                  <a:pt x="42833" y="36217"/>
                  <a:pt x="32758" y="46292"/>
                  <a:pt x="20352" y="46292"/>
                </a:cubicBezTo>
                <a:lnTo>
                  <a:pt x="1" y="46292"/>
                </a:lnTo>
                <a:lnTo>
                  <a:pt x="1" y="47670"/>
                </a:lnTo>
                <a:lnTo>
                  <a:pt x="20352" y="47670"/>
                </a:lnTo>
                <a:cubicBezTo>
                  <a:pt x="33510" y="47670"/>
                  <a:pt x="44212" y="36969"/>
                  <a:pt x="44212" y="23836"/>
                </a:cubicBezTo>
                <a:cubicBezTo>
                  <a:pt x="44212" y="10678"/>
                  <a:pt x="33510" y="1"/>
                  <a:pt x="20352" y="1"/>
                </a:cubicBezTo>
                <a:close/>
              </a:path>
            </a:pathLst>
          </a:custGeom>
          <a:solidFill>
            <a:srgbClr val="CFD9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2" name="Google Shape;1702;p49"/>
          <p:cNvSpPr/>
          <p:nvPr/>
        </p:nvSpPr>
        <p:spPr>
          <a:xfrm>
            <a:off x="1380284" y="2845479"/>
            <a:ext cx="687550" cy="741642"/>
          </a:xfrm>
          <a:custGeom>
            <a:rect b="b" l="l" r="r" t="t"/>
            <a:pathLst>
              <a:path extrusionOk="0" h="47671" w="44187">
                <a:moveTo>
                  <a:pt x="23835" y="1"/>
                </a:moveTo>
                <a:cubicBezTo>
                  <a:pt x="10677" y="1"/>
                  <a:pt x="1" y="10678"/>
                  <a:pt x="1" y="23836"/>
                </a:cubicBezTo>
                <a:cubicBezTo>
                  <a:pt x="1" y="36969"/>
                  <a:pt x="10677" y="47670"/>
                  <a:pt x="23835" y="47670"/>
                </a:cubicBezTo>
                <a:lnTo>
                  <a:pt x="44186" y="47670"/>
                </a:lnTo>
                <a:lnTo>
                  <a:pt x="44186" y="46292"/>
                </a:lnTo>
                <a:lnTo>
                  <a:pt x="23835" y="46292"/>
                </a:lnTo>
                <a:cubicBezTo>
                  <a:pt x="11454" y="46292"/>
                  <a:pt x="1379" y="36217"/>
                  <a:pt x="1379" y="23836"/>
                </a:cubicBezTo>
                <a:cubicBezTo>
                  <a:pt x="1379" y="11455"/>
                  <a:pt x="11454" y="1379"/>
                  <a:pt x="23835" y="1379"/>
                </a:cubicBezTo>
                <a:lnTo>
                  <a:pt x="44186" y="1379"/>
                </a:lnTo>
                <a:lnTo>
                  <a:pt x="44186" y="1"/>
                </a:lnTo>
                <a:close/>
              </a:path>
            </a:pathLst>
          </a:custGeom>
          <a:solidFill>
            <a:srgbClr val="CFD9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3" name="Google Shape;1703;p49"/>
          <p:cNvSpPr/>
          <p:nvPr/>
        </p:nvSpPr>
        <p:spPr>
          <a:xfrm>
            <a:off x="1998733" y="3922488"/>
            <a:ext cx="724194" cy="588011"/>
          </a:xfrm>
          <a:custGeom>
            <a:rect b="b" l="l" r="r" t="t"/>
            <a:pathLst>
              <a:path extrusionOk="0" h="37796" w="46542">
                <a:moveTo>
                  <a:pt x="7544" y="0"/>
                </a:moveTo>
                <a:cubicBezTo>
                  <a:pt x="3384" y="0"/>
                  <a:pt x="0" y="3384"/>
                  <a:pt x="0" y="7569"/>
                </a:cubicBezTo>
                <a:lnTo>
                  <a:pt x="0" y="30226"/>
                </a:lnTo>
                <a:cubicBezTo>
                  <a:pt x="0" y="34412"/>
                  <a:pt x="3384" y="37795"/>
                  <a:pt x="7544" y="37795"/>
                </a:cubicBezTo>
                <a:lnTo>
                  <a:pt x="38998" y="37795"/>
                </a:lnTo>
                <a:cubicBezTo>
                  <a:pt x="43184" y="37795"/>
                  <a:pt x="46542" y="34412"/>
                  <a:pt x="46542" y="30226"/>
                </a:cubicBezTo>
                <a:lnTo>
                  <a:pt x="46542" y="7569"/>
                </a:lnTo>
                <a:cubicBezTo>
                  <a:pt x="46542" y="3384"/>
                  <a:pt x="43184" y="0"/>
                  <a:pt x="38998" y="0"/>
                </a:cubicBezTo>
                <a:close/>
              </a:path>
            </a:pathLst>
          </a:custGeom>
          <a:noFill/>
          <a:ln cap="flat" cmpd="sng" w="19050">
            <a:solidFill>
              <a:srgbClr val="A5B7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4" name="Google Shape;1704;p49"/>
          <p:cNvSpPr/>
          <p:nvPr/>
        </p:nvSpPr>
        <p:spPr>
          <a:xfrm>
            <a:off x="2949013" y="3922488"/>
            <a:ext cx="724598" cy="588011"/>
          </a:xfrm>
          <a:custGeom>
            <a:rect b="b" l="l" r="r" t="t"/>
            <a:pathLst>
              <a:path extrusionOk="0" h="37796" w="46568">
                <a:moveTo>
                  <a:pt x="7544" y="0"/>
                </a:moveTo>
                <a:cubicBezTo>
                  <a:pt x="3384" y="0"/>
                  <a:pt x="0" y="3384"/>
                  <a:pt x="0" y="7569"/>
                </a:cubicBezTo>
                <a:lnTo>
                  <a:pt x="0" y="30226"/>
                </a:lnTo>
                <a:cubicBezTo>
                  <a:pt x="0" y="34412"/>
                  <a:pt x="3384" y="37795"/>
                  <a:pt x="7544" y="37795"/>
                </a:cubicBezTo>
                <a:lnTo>
                  <a:pt x="38998" y="37795"/>
                </a:lnTo>
                <a:cubicBezTo>
                  <a:pt x="43184" y="37795"/>
                  <a:pt x="46567" y="34412"/>
                  <a:pt x="46567" y="30226"/>
                </a:cubicBezTo>
                <a:lnTo>
                  <a:pt x="46567" y="7569"/>
                </a:lnTo>
                <a:cubicBezTo>
                  <a:pt x="46567" y="3384"/>
                  <a:pt x="43184" y="0"/>
                  <a:pt x="38998" y="0"/>
                </a:cubicBezTo>
                <a:close/>
              </a:path>
            </a:pathLst>
          </a:custGeom>
          <a:noFill/>
          <a:ln cap="flat" cmpd="sng" w="19050">
            <a:solidFill>
              <a:srgbClr val="A5B7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5" name="Google Shape;1705;p49"/>
          <p:cNvSpPr/>
          <p:nvPr/>
        </p:nvSpPr>
        <p:spPr>
          <a:xfrm>
            <a:off x="1048453" y="3922488"/>
            <a:ext cx="724194" cy="588011"/>
          </a:xfrm>
          <a:custGeom>
            <a:rect b="b" l="l" r="r" t="t"/>
            <a:pathLst>
              <a:path extrusionOk="0" h="37796" w="46542">
                <a:moveTo>
                  <a:pt x="7544" y="0"/>
                </a:moveTo>
                <a:cubicBezTo>
                  <a:pt x="3384" y="0"/>
                  <a:pt x="0" y="3384"/>
                  <a:pt x="0" y="7569"/>
                </a:cubicBezTo>
                <a:lnTo>
                  <a:pt x="0" y="30226"/>
                </a:lnTo>
                <a:cubicBezTo>
                  <a:pt x="0" y="34412"/>
                  <a:pt x="3384" y="37795"/>
                  <a:pt x="7544" y="37795"/>
                </a:cubicBezTo>
                <a:lnTo>
                  <a:pt x="38998" y="37795"/>
                </a:lnTo>
                <a:cubicBezTo>
                  <a:pt x="43158" y="37795"/>
                  <a:pt x="46542" y="34412"/>
                  <a:pt x="46542" y="30226"/>
                </a:cubicBezTo>
                <a:lnTo>
                  <a:pt x="46542" y="7569"/>
                </a:lnTo>
                <a:cubicBezTo>
                  <a:pt x="46542" y="3384"/>
                  <a:pt x="43158" y="0"/>
                  <a:pt x="38998" y="0"/>
                </a:cubicBezTo>
                <a:close/>
              </a:path>
            </a:pathLst>
          </a:custGeom>
          <a:noFill/>
          <a:ln cap="flat" cmpd="sng" w="19050">
            <a:solidFill>
              <a:srgbClr val="A5B7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6" name="Google Shape;1706;p49"/>
          <p:cNvSpPr/>
          <p:nvPr/>
        </p:nvSpPr>
        <p:spPr>
          <a:xfrm>
            <a:off x="1998733" y="1922125"/>
            <a:ext cx="724194" cy="587996"/>
          </a:xfrm>
          <a:custGeom>
            <a:rect b="b" l="l" r="r" t="t"/>
            <a:pathLst>
              <a:path extrusionOk="0" h="37795" w="46542">
                <a:moveTo>
                  <a:pt x="7544" y="0"/>
                </a:moveTo>
                <a:cubicBezTo>
                  <a:pt x="3384" y="0"/>
                  <a:pt x="0" y="3384"/>
                  <a:pt x="0" y="7569"/>
                </a:cubicBezTo>
                <a:lnTo>
                  <a:pt x="0" y="30226"/>
                </a:lnTo>
                <a:cubicBezTo>
                  <a:pt x="0" y="34412"/>
                  <a:pt x="3384" y="37795"/>
                  <a:pt x="7544" y="37795"/>
                </a:cubicBezTo>
                <a:lnTo>
                  <a:pt x="38998" y="37795"/>
                </a:lnTo>
                <a:cubicBezTo>
                  <a:pt x="43184" y="37795"/>
                  <a:pt x="46542" y="34412"/>
                  <a:pt x="46542" y="30226"/>
                </a:cubicBezTo>
                <a:lnTo>
                  <a:pt x="46542" y="7569"/>
                </a:lnTo>
                <a:cubicBezTo>
                  <a:pt x="46542" y="3384"/>
                  <a:pt x="43184" y="0"/>
                  <a:pt x="38998" y="0"/>
                </a:cubicBezTo>
                <a:close/>
              </a:path>
            </a:pathLst>
          </a:custGeom>
          <a:noFill/>
          <a:ln cap="flat" cmpd="sng" w="19050">
            <a:solidFill>
              <a:srgbClr val="A5B7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7" name="Google Shape;1707;p49"/>
          <p:cNvSpPr/>
          <p:nvPr/>
        </p:nvSpPr>
        <p:spPr>
          <a:xfrm>
            <a:off x="2949013" y="1922125"/>
            <a:ext cx="724598" cy="587996"/>
          </a:xfrm>
          <a:custGeom>
            <a:rect b="b" l="l" r="r" t="t"/>
            <a:pathLst>
              <a:path extrusionOk="0" h="37795" w="46568">
                <a:moveTo>
                  <a:pt x="7544" y="0"/>
                </a:moveTo>
                <a:cubicBezTo>
                  <a:pt x="3384" y="0"/>
                  <a:pt x="0" y="3384"/>
                  <a:pt x="0" y="7569"/>
                </a:cubicBezTo>
                <a:lnTo>
                  <a:pt x="0" y="30226"/>
                </a:lnTo>
                <a:cubicBezTo>
                  <a:pt x="0" y="34412"/>
                  <a:pt x="3384" y="37795"/>
                  <a:pt x="7544" y="37795"/>
                </a:cubicBezTo>
                <a:lnTo>
                  <a:pt x="38998" y="37795"/>
                </a:lnTo>
                <a:cubicBezTo>
                  <a:pt x="43184" y="37795"/>
                  <a:pt x="46567" y="34412"/>
                  <a:pt x="46567" y="30226"/>
                </a:cubicBezTo>
                <a:lnTo>
                  <a:pt x="46567" y="7569"/>
                </a:lnTo>
                <a:cubicBezTo>
                  <a:pt x="46567" y="3384"/>
                  <a:pt x="43184" y="0"/>
                  <a:pt x="38998" y="0"/>
                </a:cubicBezTo>
                <a:close/>
              </a:path>
            </a:pathLst>
          </a:custGeom>
          <a:noFill/>
          <a:ln cap="flat" cmpd="sng" w="19050">
            <a:solidFill>
              <a:srgbClr val="A5B7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8" name="Google Shape;1708;p49"/>
          <p:cNvSpPr/>
          <p:nvPr/>
        </p:nvSpPr>
        <p:spPr>
          <a:xfrm>
            <a:off x="1048453" y="1922125"/>
            <a:ext cx="724194" cy="587996"/>
          </a:xfrm>
          <a:custGeom>
            <a:rect b="b" l="l" r="r" t="t"/>
            <a:pathLst>
              <a:path extrusionOk="0" h="37795" w="46542">
                <a:moveTo>
                  <a:pt x="7544" y="0"/>
                </a:moveTo>
                <a:cubicBezTo>
                  <a:pt x="3384" y="0"/>
                  <a:pt x="0" y="3384"/>
                  <a:pt x="0" y="7569"/>
                </a:cubicBezTo>
                <a:lnTo>
                  <a:pt x="0" y="30226"/>
                </a:lnTo>
                <a:cubicBezTo>
                  <a:pt x="0" y="34412"/>
                  <a:pt x="3384" y="37795"/>
                  <a:pt x="7544" y="37795"/>
                </a:cubicBezTo>
                <a:lnTo>
                  <a:pt x="38998" y="37795"/>
                </a:lnTo>
                <a:cubicBezTo>
                  <a:pt x="43158" y="37795"/>
                  <a:pt x="46542" y="34412"/>
                  <a:pt x="46542" y="30226"/>
                </a:cubicBezTo>
                <a:lnTo>
                  <a:pt x="46542" y="7569"/>
                </a:lnTo>
                <a:cubicBezTo>
                  <a:pt x="46542" y="3384"/>
                  <a:pt x="43158" y="0"/>
                  <a:pt x="38998" y="0"/>
                </a:cubicBezTo>
                <a:close/>
              </a:path>
            </a:pathLst>
          </a:custGeom>
          <a:noFill/>
          <a:ln cap="flat" cmpd="sng" w="19050">
            <a:solidFill>
              <a:srgbClr val="A5B7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9" name="Google Shape;1709;p49"/>
          <p:cNvSpPr/>
          <p:nvPr/>
        </p:nvSpPr>
        <p:spPr>
          <a:xfrm>
            <a:off x="1180249" y="2214186"/>
            <a:ext cx="453169" cy="3905"/>
          </a:xfrm>
          <a:custGeom>
            <a:rect b="b" l="l" r="r" t="t"/>
            <a:pathLst>
              <a:path extrusionOk="0" h="251" w="29124">
                <a:moveTo>
                  <a:pt x="126" y="0"/>
                </a:moveTo>
                <a:cubicBezTo>
                  <a:pt x="51" y="0"/>
                  <a:pt x="1" y="50"/>
                  <a:pt x="1" y="126"/>
                </a:cubicBezTo>
                <a:cubicBezTo>
                  <a:pt x="1" y="176"/>
                  <a:pt x="51" y="251"/>
                  <a:pt x="126" y="251"/>
                </a:cubicBezTo>
                <a:lnTo>
                  <a:pt x="29023" y="251"/>
                </a:lnTo>
                <a:cubicBezTo>
                  <a:pt x="29073" y="251"/>
                  <a:pt x="29123" y="176"/>
                  <a:pt x="29123" y="126"/>
                </a:cubicBezTo>
                <a:cubicBezTo>
                  <a:pt x="29123" y="50"/>
                  <a:pt x="29073" y="0"/>
                  <a:pt x="29023" y="0"/>
                </a:cubicBezTo>
                <a:close/>
              </a:path>
            </a:pathLst>
          </a:custGeom>
          <a:solidFill>
            <a:srgbClr val="CFD9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0" name="Google Shape;1710;p49"/>
          <p:cNvSpPr/>
          <p:nvPr/>
        </p:nvSpPr>
        <p:spPr>
          <a:xfrm>
            <a:off x="2132085" y="2214186"/>
            <a:ext cx="453169" cy="3905"/>
          </a:xfrm>
          <a:custGeom>
            <a:rect b="b" l="l" r="r" t="t"/>
            <a:pathLst>
              <a:path extrusionOk="0" h="251" w="29124">
                <a:moveTo>
                  <a:pt x="101" y="0"/>
                </a:moveTo>
                <a:cubicBezTo>
                  <a:pt x="51" y="0"/>
                  <a:pt x="1" y="50"/>
                  <a:pt x="1" y="126"/>
                </a:cubicBezTo>
                <a:cubicBezTo>
                  <a:pt x="1" y="176"/>
                  <a:pt x="51" y="251"/>
                  <a:pt x="101" y="251"/>
                </a:cubicBezTo>
                <a:lnTo>
                  <a:pt x="28998" y="251"/>
                </a:lnTo>
                <a:cubicBezTo>
                  <a:pt x="29074" y="251"/>
                  <a:pt x="29124" y="176"/>
                  <a:pt x="29124" y="126"/>
                </a:cubicBezTo>
                <a:cubicBezTo>
                  <a:pt x="29124" y="50"/>
                  <a:pt x="29074" y="0"/>
                  <a:pt x="28998" y="0"/>
                </a:cubicBezTo>
                <a:close/>
              </a:path>
            </a:pathLst>
          </a:custGeom>
          <a:solidFill>
            <a:srgbClr val="CFD9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1" name="Google Shape;1711;p49"/>
          <p:cNvSpPr/>
          <p:nvPr/>
        </p:nvSpPr>
        <p:spPr>
          <a:xfrm>
            <a:off x="3087047" y="2214186"/>
            <a:ext cx="453169" cy="3905"/>
          </a:xfrm>
          <a:custGeom>
            <a:rect b="b" l="l" r="r" t="t"/>
            <a:pathLst>
              <a:path extrusionOk="0" h="251" w="29124">
                <a:moveTo>
                  <a:pt x="101" y="0"/>
                </a:moveTo>
                <a:cubicBezTo>
                  <a:pt x="51" y="0"/>
                  <a:pt x="1" y="50"/>
                  <a:pt x="1" y="126"/>
                </a:cubicBezTo>
                <a:cubicBezTo>
                  <a:pt x="1" y="176"/>
                  <a:pt x="51" y="251"/>
                  <a:pt x="101" y="251"/>
                </a:cubicBezTo>
                <a:lnTo>
                  <a:pt x="28998" y="251"/>
                </a:lnTo>
                <a:cubicBezTo>
                  <a:pt x="29073" y="251"/>
                  <a:pt x="29124" y="176"/>
                  <a:pt x="29124" y="126"/>
                </a:cubicBezTo>
                <a:cubicBezTo>
                  <a:pt x="29124" y="50"/>
                  <a:pt x="29073" y="0"/>
                  <a:pt x="28998" y="0"/>
                </a:cubicBezTo>
                <a:close/>
              </a:path>
            </a:pathLst>
          </a:custGeom>
          <a:solidFill>
            <a:srgbClr val="CFD9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2" name="Google Shape;1712;p49"/>
          <p:cNvSpPr/>
          <p:nvPr/>
        </p:nvSpPr>
        <p:spPr>
          <a:xfrm>
            <a:off x="3087047" y="4214548"/>
            <a:ext cx="453169" cy="3920"/>
          </a:xfrm>
          <a:custGeom>
            <a:rect b="b" l="l" r="r" t="t"/>
            <a:pathLst>
              <a:path extrusionOk="0" h="252" w="29124">
                <a:moveTo>
                  <a:pt x="101" y="0"/>
                </a:moveTo>
                <a:cubicBezTo>
                  <a:pt x="51" y="0"/>
                  <a:pt x="1" y="51"/>
                  <a:pt x="1" y="126"/>
                </a:cubicBezTo>
                <a:cubicBezTo>
                  <a:pt x="1" y="201"/>
                  <a:pt x="51" y="251"/>
                  <a:pt x="101" y="251"/>
                </a:cubicBezTo>
                <a:lnTo>
                  <a:pt x="28998" y="251"/>
                </a:lnTo>
                <a:cubicBezTo>
                  <a:pt x="29073" y="251"/>
                  <a:pt x="29124" y="201"/>
                  <a:pt x="29124" y="126"/>
                </a:cubicBezTo>
                <a:cubicBezTo>
                  <a:pt x="29124" y="51"/>
                  <a:pt x="29073" y="0"/>
                  <a:pt x="28998" y="0"/>
                </a:cubicBezTo>
                <a:close/>
              </a:path>
            </a:pathLst>
          </a:custGeom>
          <a:solidFill>
            <a:srgbClr val="CFD9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3" name="Google Shape;1713;p49"/>
          <p:cNvSpPr/>
          <p:nvPr/>
        </p:nvSpPr>
        <p:spPr>
          <a:xfrm>
            <a:off x="2132085" y="4214548"/>
            <a:ext cx="453169" cy="3920"/>
          </a:xfrm>
          <a:custGeom>
            <a:rect b="b" l="l" r="r" t="t"/>
            <a:pathLst>
              <a:path extrusionOk="0" h="252" w="29124">
                <a:moveTo>
                  <a:pt x="101" y="0"/>
                </a:moveTo>
                <a:cubicBezTo>
                  <a:pt x="51" y="0"/>
                  <a:pt x="1" y="51"/>
                  <a:pt x="1" y="126"/>
                </a:cubicBezTo>
                <a:cubicBezTo>
                  <a:pt x="1" y="201"/>
                  <a:pt x="51" y="251"/>
                  <a:pt x="101" y="251"/>
                </a:cubicBezTo>
                <a:lnTo>
                  <a:pt x="28998" y="251"/>
                </a:lnTo>
                <a:cubicBezTo>
                  <a:pt x="29074" y="251"/>
                  <a:pt x="29124" y="201"/>
                  <a:pt x="29124" y="126"/>
                </a:cubicBezTo>
                <a:cubicBezTo>
                  <a:pt x="29124" y="51"/>
                  <a:pt x="29074" y="0"/>
                  <a:pt x="28998" y="0"/>
                </a:cubicBezTo>
                <a:close/>
              </a:path>
            </a:pathLst>
          </a:custGeom>
          <a:solidFill>
            <a:srgbClr val="CFD9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4" name="Google Shape;1714;p49"/>
          <p:cNvSpPr/>
          <p:nvPr/>
        </p:nvSpPr>
        <p:spPr>
          <a:xfrm>
            <a:off x="1181416" y="4214548"/>
            <a:ext cx="453169" cy="3920"/>
          </a:xfrm>
          <a:custGeom>
            <a:rect b="b" l="l" r="r" t="t"/>
            <a:pathLst>
              <a:path extrusionOk="0" h="252" w="29124">
                <a:moveTo>
                  <a:pt x="126" y="0"/>
                </a:moveTo>
                <a:cubicBezTo>
                  <a:pt x="51" y="0"/>
                  <a:pt x="1" y="51"/>
                  <a:pt x="1" y="126"/>
                </a:cubicBezTo>
                <a:cubicBezTo>
                  <a:pt x="1" y="201"/>
                  <a:pt x="51" y="251"/>
                  <a:pt x="126" y="251"/>
                </a:cubicBezTo>
                <a:lnTo>
                  <a:pt x="29023" y="251"/>
                </a:lnTo>
                <a:cubicBezTo>
                  <a:pt x="29074" y="251"/>
                  <a:pt x="29124" y="201"/>
                  <a:pt x="29124" y="126"/>
                </a:cubicBezTo>
                <a:cubicBezTo>
                  <a:pt x="29124" y="51"/>
                  <a:pt x="29074" y="0"/>
                  <a:pt x="29023" y="0"/>
                </a:cubicBezTo>
                <a:close/>
              </a:path>
            </a:pathLst>
          </a:custGeom>
          <a:solidFill>
            <a:srgbClr val="CFD9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5" name="Google Shape;1715;p49"/>
          <p:cNvSpPr txBox="1"/>
          <p:nvPr>
            <p:ph idx="4294967295" type="title"/>
          </p:nvPr>
        </p:nvSpPr>
        <p:spPr>
          <a:xfrm>
            <a:off x="1644313" y="3079887"/>
            <a:ext cx="1428600" cy="27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Add the Title here</a:t>
            </a:r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16" name="Google Shape;1716;p49"/>
          <p:cNvGrpSpPr/>
          <p:nvPr/>
        </p:nvGrpSpPr>
        <p:grpSpPr>
          <a:xfrm>
            <a:off x="1311648" y="1983281"/>
            <a:ext cx="197743" cy="197743"/>
            <a:chOff x="2676100" y="832575"/>
            <a:chExt cx="483125" cy="483125"/>
          </a:xfrm>
        </p:grpSpPr>
        <p:sp>
          <p:nvSpPr>
            <p:cNvPr id="1717" name="Google Shape;1717;p49"/>
            <p:cNvSpPr/>
            <p:nvPr/>
          </p:nvSpPr>
          <p:spPr>
            <a:xfrm>
              <a:off x="2676100" y="832575"/>
              <a:ext cx="483125" cy="483125"/>
            </a:xfrm>
            <a:custGeom>
              <a:rect b="b" l="l" r="r" t="t"/>
              <a:pathLst>
                <a:path extrusionOk="0" h="19325" w="19325">
                  <a:moveTo>
                    <a:pt x="10351" y="1132"/>
                  </a:moveTo>
                  <a:lnTo>
                    <a:pt x="10562" y="2008"/>
                  </a:lnTo>
                  <a:cubicBezTo>
                    <a:pt x="10614" y="2226"/>
                    <a:pt x="10789" y="2392"/>
                    <a:pt x="11009" y="2434"/>
                  </a:cubicBezTo>
                  <a:cubicBezTo>
                    <a:pt x="12021" y="2618"/>
                    <a:pt x="12981" y="3014"/>
                    <a:pt x="13826" y="3596"/>
                  </a:cubicBezTo>
                  <a:cubicBezTo>
                    <a:pt x="13922" y="3663"/>
                    <a:pt x="14033" y="3696"/>
                    <a:pt x="14146" y="3696"/>
                  </a:cubicBezTo>
                  <a:cubicBezTo>
                    <a:pt x="14247" y="3696"/>
                    <a:pt x="14349" y="3669"/>
                    <a:pt x="14439" y="3614"/>
                  </a:cubicBezTo>
                  <a:lnTo>
                    <a:pt x="15179" y="3171"/>
                  </a:lnTo>
                  <a:lnTo>
                    <a:pt x="16154" y="4146"/>
                  </a:lnTo>
                  <a:lnTo>
                    <a:pt x="15711" y="4889"/>
                  </a:lnTo>
                  <a:cubicBezTo>
                    <a:pt x="15596" y="5079"/>
                    <a:pt x="15602" y="5317"/>
                    <a:pt x="15729" y="5499"/>
                  </a:cubicBezTo>
                  <a:cubicBezTo>
                    <a:pt x="16311" y="6344"/>
                    <a:pt x="16707" y="7304"/>
                    <a:pt x="16891" y="8316"/>
                  </a:cubicBezTo>
                  <a:cubicBezTo>
                    <a:pt x="16933" y="8536"/>
                    <a:pt x="17100" y="8711"/>
                    <a:pt x="17317" y="8763"/>
                  </a:cubicBezTo>
                  <a:lnTo>
                    <a:pt x="18193" y="8974"/>
                  </a:lnTo>
                  <a:lnTo>
                    <a:pt x="18193" y="10351"/>
                  </a:lnTo>
                  <a:lnTo>
                    <a:pt x="17317" y="10562"/>
                  </a:lnTo>
                  <a:cubicBezTo>
                    <a:pt x="17100" y="10614"/>
                    <a:pt x="16933" y="10789"/>
                    <a:pt x="16894" y="11009"/>
                  </a:cubicBezTo>
                  <a:cubicBezTo>
                    <a:pt x="16710" y="12021"/>
                    <a:pt x="16311" y="12981"/>
                    <a:pt x="15729" y="13826"/>
                  </a:cubicBezTo>
                  <a:cubicBezTo>
                    <a:pt x="15605" y="14007"/>
                    <a:pt x="15596" y="14246"/>
                    <a:pt x="15711" y="14436"/>
                  </a:cubicBezTo>
                  <a:lnTo>
                    <a:pt x="16154" y="15179"/>
                  </a:lnTo>
                  <a:lnTo>
                    <a:pt x="15179" y="16154"/>
                  </a:lnTo>
                  <a:lnTo>
                    <a:pt x="14439" y="15710"/>
                  </a:lnTo>
                  <a:cubicBezTo>
                    <a:pt x="14349" y="15656"/>
                    <a:pt x="14247" y="15629"/>
                    <a:pt x="14146" y="15629"/>
                  </a:cubicBezTo>
                  <a:cubicBezTo>
                    <a:pt x="14033" y="15629"/>
                    <a:pt x="13922" y="15662"/>
                    <a:pt x="13826" y="15729"/>
                  </a:cubicBezTo>
                  <a:cubicBezTo>
                    <a:pt x="12981" y="16311"/>
                    <a:pt x="12021" y="16707"/>
                    <a:pt x="11009" y="16891"/>
                  </a:cubicBezTo>
                  <a:cubicBezTo>
                    <a:pt x="10789" y="16933"/>
                    <a:pt x="10614" y="17099"/>
                    <a:pt x="10562" y="17317"/>
                  </a:cubicBezTo>
                  <a:lnTo>
                    <a:pt x="10351" y="18192"/>
                  </a:lnTo>
                  <a:lnTo>
                    <a:pt x="8974" y="18192"/>
                  </a:lnTo>
                  <a:lnTo>
                    <a:pt x="8763" y="17317"/>
                  </a:lnTo>
                  <a:cubicBezTo>
                    <a:pt x="8712" y="17099"/>
                    <a:pt x="8536" y="16933"/>
                    <a:pt x="8316" y="16891"/>
                  </a:cubicBezTo>
                  <a:cubicBezTo>
                    <a:pt x="7304" y="16707"/>
                    <a:pt x="6344" y="16311"/>
                    <a:pt x="5499" y="15729"/>
                  </a:cubicBezTo>
                  <a:cubicBezTo>
                    <a:pt x="5404" y="15662"/>
                    <a:pt x="5293" y="15629"/>
                    <a:pt x="5181" y="15629"/>
                  </a:cubicBezTo>
                  <a:cubicBezTo>
                    <a:pt x="5081" y="15629"/>
                    <a:pt x="4979" y="15656"/>
                    <a:pt x="4889" y="15710"/>
                  </a:cubicBezTo>
                  <a:lnTo>
                    <a:pt x="4146" y="16154"/>
                  </a:lnTo>
                  <a:lnTo>
                    <a:pt x="3171" y="15179"/>
                  </a:lnTo>
                  <a:lnTo>
                    <a:pt x="3615" y="14436"/>
                  </a:lnTo>
                  <a:cubicBezTo>
                    <a:pt x="3729" y="14246"/>
                    <a:pt x="3723" y="14007"/>
                    <a:pt x="3597" y="13826"/>
                  </a:cubicBezTo>
                  <a:cubicBezTo>
                    <a:pt x="3014" y="12981"/>
                    <a:pt x="2618" y="12021"/>
                    <a:pt x="2434" y="11009"/>
                  </a:cubicBezTo>
                  <a:cubicBezTo>
                    <a:pt x="2392" y="10789"/>
                    <a:pt x="2226" y="10614"/>
                    <a:pt x="2011" y="10562"/>
                  </a:cubicBezTo>
                  <a:lnTo>
                    <a:pt x="1133" y="10351"/>
                  </a:lnTo>
                  <a:lnTo>
                    <a:pt x="1133" y="8974"/>
                  </a:lnTo>
                  <a:lnTo>
                    <a:pt x="2008" y="8763"/>
                  </a:lnTo>
                  <a:cubicBezTo>
                    <a:pt x="2226" y="8711"/>
                    <a:pt x="2392" y="8536"/>
                    <a:pt x="2431" y="8316"/>
                  </a:cubicBezTo>
                  <a:cubicBezTo>
                    <a:pt x="2615" y="7304"/>
                    <a:pt x="3014" y="6344"/>
                    <a:pt x="3597" y="5499"/>
                  </a:cubicBezTo>
                  <a:cubicBezTo>
                    <a:pt x="3720" y="5317"/>
                    <a:pt x="3729" y="5079"/>
                    <a:pt x="3615" y="4889"/>
                  </a:cubicBezTo>
                  <a:lnTo>
                    <a:pt x="3171" y="4146"/>
                  </a:lnTo>
                  <a:lnTo>
                    <a:pt x="4146" y="3171"/>
                  </a:lnTo>
                  <a:lnTo>
                    <a:pt x="4889" y="3614"/>
                  </a:lnTo>
                  <a:cubicBezTo>
                    <a:pt x="4979" y="3669"/>
                    <a:pt x="5081" y="3696"/>
                    <a:pt x="5181" y="3696"/>
                  </a:cubicBezTo>
                  <a:cubicBezTo>
                    <a:pt x="5293" y="3696"/>
                    <a:pt x="5404" y="3663"/>
                    <a:pt x="5499" y="3596"/>
                  </a:cubicBezTo>
                  <a:cubicBezTo>
                    <a:pt x="6344" y="3014"/>
                    <a:pt x="7304" y="2618"/>
                    <a:pt x="8316" y="2434"/>
                  </a:cubicBezTo>
                  <a:cubicBezTo>
                    <a:pt x="8536" y="2392"/>
                    <a:pt x="8712" y="2226"/>
                    <a:pt x="8763" y="2008"/>
                  </a:cubicBezTo>
                  <a:lnTo>
                    <a:pt x="8974" y="1132"/>
                  </a:lnTo>
                  <a:close/>
                  <a:moveTo>
                    <a:pt x="8530" y="0"/>
                  </a:moveTo>
                  <a:cubicBezTo>
                    <a:pt x="8268" y="0"/>
                    <a:pt x="8041" y="178"/>
                    <a:pt x="7981" y="432"/>
                  </a:cubicBezTo>
                  <a:lnTo>
                    <a:pt x="7748" y="1392"/>
                  </a:lnTo>
                  <a:cubicBezTo>
                    <a:pt x="6833" y="1604"/>
                    <a:pt x="5961" y="1963"/>
                    <a:pt x="5167" y="2461"/>
                  </a:cubicBezTo>
                  <a:lnTo>
                    <a:pt x="4348" y="1969"/>
                  </a:lnTo>
                  <a:cubicBezTo>
                    <a:pt x="4260" y="1915"/>
                    <a:pt x="4160" y="1889"/>
                    <a:pt x="4061" y="1889"/>
                  </a:cubicBezTo>
                  <a:cubicBezTo>
                    <a:pt x="3913" y="1889"/>
                    <a:pt x="3767" y="1946"/>
                    <a:pt x="3657" y="2056"/>
                  </a:cubicBezTo>
                  <a:lnTo>
                    <a:pt x="2057" y="3657"/>
                  </a:lnTo>
                  <a:cubicBezTo>
                    <a:pt x="1872" y="3841"/>
                    <a:pt x="1839" y="4125"/>
                    <a:pt x="1972" y="4348"/>
                  </a:cubicBezTo>
                  <a:lnTo>
                    <a:pt x="2461" y="5163"/>
                  </a:lnTo>
                  <a:cubicBezTo>
                    <a:pt x="1963" y="5958"/>
                    <a:pt x="1604" y="6830"/>
                    <a:pt x="1395" y="7745"/>
                  </a:cubicBezTo>
                  <a:lnTo>
                    <a:pt x="435" y="7978"/>
                  </a:lnTo>
                  <a:cubicBezTo>
                    <a:pt x="179" y="8041"/>
                    <a:pt x="0" y="8267"/>
                    <a:pt x="0" y="8530"/>
                  </a:cubicBezTo>
                  <a:lnTo>
                    <a:pt x="0" y="10795"/>
                  </a:lnTo>
                  <a:cubicBezTo>
                    <a:pt x="0" y="11057"/>
                    <a:pt x="179" y="11284"/>
                    <a:pt x="432" y="11344"/>
                  </a:cubicBezTo>
                  <a:lnTo>
                    <a:pt x="1392" y="11580"/>
                  </a:lnTo>
                  <a:cubicBezTo>
                    <a:pt x="1604" y="12492"/>
                    <a:pt x="1963" y="13364"/>
                    <a:pt x="2461" y="14158"/>
                  </a:cubicBezTo>
                  <a:lnTo>
                    <a:pt x="1969" y="14977"/>
                  </a:lnTo>
                  <a:cubicBezTo>
                    <a:pt x="1836" y="15200"/>
                    <a:pt x="1872" y="15484"/>
                    <a:pt x="2057" y="15668"/>
                  </a:cubicBezTo>
                  <a:lnTo>
                    <a:pt x="3657" y="17268"/>
                  </a:lnTo>
                  <a:cubicBezTo>
                    <a:pt x="3766" y="17378"/>
                    <a:pt x="3911" y="17435"/>
                    <a:pt x="4057" y="17435"/>
                  </a:cubicBezTo>
                  <a:cubicBezTo>
                    <a:pt x="4157" y="17435"/>
                    <a:pt x="4258" y="17408"/>
                    <a:pt x="4348" y="17353"/>
                  </a:cubicBezTo>
                  <a:lnTo>
                    <a:pt x="5164" y="16864"/>
                  </a:lnTo>
                  <a:cubicBezTo>
                    <a:pt x="5958" y="17362"/>
                    <a:pt x="6830" y="17721"/>
                    <a:pt x="7745" y="17930"/>
                  </a:cubicBezTo>
                  <a:lnTo>
                    <a:pt x="7978" y="18890"/>
                  </a:lnTo>
                  <a:cubicBezTo>
                    <a:pt x="8041" y="19147"/>
                    <a:pt x="8268" y="19325"/>
                    <a:pt x="8530" y="19325"/>
                  </a:cubicBezTo>
                  <a:lnTo>
                    <a:pt x="10795" y="19325"/>
                  </a:lnTo>
                  <a:cubicBezTo>
                    <a:pt x="11058" y="19325"/>
                    <a:pt x="11284" y="19147"/>
                    <a:pt x="11344" y="18893"/>
                  </a:cubicBezTo>
                  <a:lnTo>
                    <a:pt x="11577" y="17933"/>
                  </a:lnTo>
                  <a:cubicBezTo>
                    <a:pt x="12492" y="17721"/>
                    <a:pt x="13364" y="17362"/>
                    <a:pt x="14159" y="16864"/>
                  </a:cubicBezTo>
                  <a:lnTo>
                    <a:pt x="14977" y="17356"/>
                  </a:lnTo>
                  <a:cubicBezTo>
                    <a:pt x="15066" y="17410"/>
                    <a:pt x="15166" y="17436"/>
                    <a:pt x="15266" y="17436"/>
                  </a:cubicBezTo>
                  <a:cubicBezTo>
                    <a:pt x="15413" y="17436"/>
                    <a:pt x="15559" y="17379"/>
                    <a:pt x="15668" y="17271"/>
                  </a:cubicBezTo>
                  <a:lnTo>
                    <a:pt x="17269" y="15668"/>
                  </a:lnTo>
                  <a:cubicBezTo>
                    <a:pt x="17453" y="15484"/>
                    <a:pt x="17489" y="15200"/>
                    <a:pt x="17353" y="14977"/>
                  </a:cubicBezTo>
                  <a:lnTo>
                    <a:pt x="16864" y="14161"/>
                  </a:lnTo>
                  <a:cubicBezTo>
                    <a:pt x="17362" y="13367"/>
                    <a:pt x="17722" y="12495"/>
                    <a:pt x="17930" y="11580"/>
                  </a:cubicBezTo>
                  <a:lnTo>
                    <a:pt x="18890" y="11347"/>
                  </a:lnTo>
                  <a:cubicBezTo>
                    <a:pt x="19147" y="11284"/>
                    <a:pt x="19325" y="11057"/>
                    <a:pt x="19325" y="10795"/>
                  </a:cubicBezTo>
                  <a:lnTo>
                    <a:pt x="19325" y="8530"/>
                  </a:lnTo>
                  <a:cubicBezTo>
                    <a:pt x="19325" y="8267"/>
                    <a:pt x="19147" y="8041"/>
                    <a:pt x="18893" y="7981"/>
                  </a:cubicBezTo>
                  <a:lnTo>
                    <a:pt x="17933" y="7748"/>
                  </a:lnTo>
                  <a:cubicBezTo>
                    <a:pt x="17722" y="6833"/>
                    <a:pt x="17362" y="5961"/>
                    <a:pt x="16864" y="5166"/>
                  </a:cubicBezTo>
                  <a:lnTo>
                    <a:pt x="17356" y="4348"/>
                  </a:lnTo>
                  <a:cubicBezTo>
                    <a:pt x="17489" y="4128"/>
                    <a:pt x="17453" y="3841"/>
                    <a:pt x="17272" y="3657"/>
                  </a:cubicBezTo>
                  <a:lnTo>
                    <a:pt x="15668" y="2056"/>
                  </a:lnTo>
                  <a:cubicBezTo>
                    <a:pt x="15559" y="1947"/>
                    <a:pt x="15415" y="1890"/>
                    <a:pt x="15268" y="1890"/>
                  </a:cubicBezTo>
                  <a:cubicBezTo>
                    <a:pt x="15168" y="1890"/>
                    <a:pt x="15068" y="1917"/>
                    <a:pt x="14977" y="1972"/>
                  </a:cubicBezTo>
                  <a:lnTo>
                    <a:pt x="14162" y="2461"/>
                  </a:lnTo>
                  <a:cubicBezTo>
                    <a:pt x="13367" y="1963"/>
                    <a:pt x="12495" y="1604"/>
                    <a:pt x="11580" y="1395"/>
                  </a:cubicBezTo>
                  <a:lnTo>
                    <a:pt x="11347" y="435"/>
                  </a:lnTo>
                  <a:cubicBezTo>
                    <a:pt x="11284" y="178"/>
                    <a:pt x="11058" y="0"/>
                    <a:pt x="1079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718" name="Google Shape;1718;p49"/>
            <p:cNvSpPr/>
            <p:nvPr/>
          </p:nvSpPr>
          <p:spPr>
            <a:xfrm>
              <a:off x="2762000" y="918475"/>
              <a:ext cx="311400" cy="311400"/>
            </a:xfrm>
            <a:custGeom>
              <a:rect b="b" l="l" r="r" t="t"/>
              <a:pathLst>
                <a:path extrusionOk="0" h="12456" w="12456">
                  <a:moveTo>
                    <a:pt x="6227" y="1133"/>
                  </a:moveTo>
                  <a:cubicBezTo>
                    <a:pt x="9038" y="1133"/>
                    <a:pt x="11323" y="3418"/>
                    <a:pt x="11323" y="6226"/>
                  </a:cubicBezTo>
                  <a:cubicBezTo>
                    <a:pt x="11323" y="9038"/>
                    <a:pt x="9038" y="11323"/>
                    <a:pt x="6227" y="11323"/>
                  </a:cubicBezTo>
                  <a:cubicBezTo>
                    <a:pt x="3419" y="11323"/>
                    <a:pt x="1133" y="9038"/>
                    <a:pt x="1133" y="6226"/>
                  </a:cubicBezTo>
                  <a:cubicBezTo>
                    <a:pt x="1133" y="3418"/>
                    <a:pt x="3419" y="1133"/>
                    <a:pt x="6227" y="1133"/>
                  </a:cubicBezTo>
                  <a:close/>
                  <a:moveTo>
                    <a:pt x="6227" y="0"/>
                  </a:moveTo>
                  <a:cubicBezTo>
                    <a:pt x="2794" y="0"/>
                    <a:pt x="1" y="2793"/>
                    <a:pt x="1" y="6226"/>
                  </a:cubicBezTo>
                  <a:cubicBezTo>
                    <a:pt x="1" y="9663"/>
                    <a:pt x="2794" y="12456"/>
                    <a:pt x="6227" y="12456"/>
                  </a:cubicBezTo>
                  <a:cubicBezTo>
                    <a:pt x="9663" y="12456"/>
                    <a:pt x="12456" y="9663"/>
                    <a:pt x="12456" y="6226"/>
                  </a:cubicBezTo>
                  <a:cubicBezTo>
                    <a:pt x="12456" y="2793"/>
                    <a:pt x="9663" y="0"/>
                    <a:pt x="622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719" name="Google Shape;1719;p49"/>
            <p:cNvSpPr/>
            <p:nvPr/>
          </p:nvSpPr>
          <p:spPr>
            <a:xfrm>
              <a:off x="2810775" y="975075"/>
              <a:ext cx="206025" cy="198150"/>
            </a:xfrm>
            <a:custGeom>
              <a:rect b="b" l="l" r="r" t="t"/>
              <a:pathLst>
                <a:path extrusionOk="0" h="7926" w="8241">
                  <a:moveTo>
                    <a:pt x="4275" y="1132"/>
                  </a:moveTo>
                  <a:cubicBezTo>
                    <a:pt x="4640" y="1132"/>
                    <a:pt x="5009" y="1203"/>
                    <a:pt x="5360" y="1348"/>
                  </a:cubicBezTo>
                  <a:cubicBezTo>
                    <a:pt x="6416" y="1785"/>
                    <a:pt x="7108" y="2818"/>
                    <a:pt x="7108" y="3962"/>
                  </a:cubicBezTo>
                  <a:cubicBezTo>
                    <a:pt x="7105" y="5527"/>
                    <a:pt x="5840" y="6792"/>
                    <a:pt x="4276" y="6795"/>
                  </a:cubicBezTo>
                  <a:cubicBezTo>
                    <a:pt x="3131" y="6795"/>
                    <a:pt x="2099" y="6103"/>
                    <a:pt x="1661" y="5046"/>
                  </a:cubicBezTo>
                  <a:cubicBezTo>
                    <a:pt x="1223" y="3987"/>
                    <a:pt x="1465" y="2770"/>
                    <a:pt x="2274" y="1961"/>
                  </a:cubicBezTo>
                  <a:cubicBezTo>
                    <a:pt x="2815" y="1419"/>
                    <a:pt x="3538" y="1132"/>
                    <a:pt x="4275" y="1132"/>
                  </a:cubicBezTo>
                  <a:close/>
                  <a:moveTo>
                    <a:pt x="4276" y="1"/>
                  </a:moveTo>
                  <a:cubicBezTo>
                    <a:pt x="2672" y="1"/>
                    <a:pt x="1229" y="964"/>
                    <a:pt x="613" y="2447"/>
                  </a:cubicBezTo>
                  <a:cubicBezTo>
                    <a:pt x="0" y="3926"/>
                    <a:pt x="341" y="5632"/>
                    <a:pt x="1474" y="6764"/>
                  </a:cubicBezTo>
                  <a:cubicBezTo>
                    <a:pt x="2232" y="7523"/>
                    <a:pt x="3247" y="7926"/>
                    <a:pt x="4279" y="7926"/>
                  </a:cubicBezTo>
                  <a:cubicBezTo>
                    <a:pt x="4789" y="7926"/>
                    <a:pt x="5302" y="7828"/>
                    <a:pt x="5791" y="7625"/>
                  </a:cubicBezTo>
                  <a:cubicBezTo>
                    <a:pt x="7274" y="7009"/>
                    <a:pt x="8240" y="5566"/>
                    <a:pt x="8240" y="3962"/>
                  </a:cubicBezTo>
                  <a:cubicBezTo>
                    <a:pt x="8237" y="1773"/>
                    <a:pt x="6465" y="1"/>
                    <a:pt x="427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720" name="Google Shape;1720;p49"/>
          <p:cNvGrpSpPr/>
          <p:nvPr/>
        </p:nvGrpSpPr>
        <p:grpSpPr>
          <a:xfrm>
            <a:off x="2258621" y="1976256"/>
            <a:ext cx="204394" cy="197743"/>
            <a:chOff x="3270550" y="832575"/>
            <a:chExt cx="499375" cy="483125"/>
          </a:xfrm>
        </p:grpSpPr>
        <p:sp>
          <p:nvSpPr>
            <p:cNvPr id="1721" name="Google Shape;1721;p49"/>
            <p:cNvSpPr/>
            <p:nvPr/>
          </p:nvSpPr>
          <p:spPr>
            <a:xfrm>
              <a:off x="3270550" y="865975"/>
              <a:ext cx="463725" cy="449725"/>
            </a:xfrm>
            <a:custGeom>
              <a:rect b="b" l="l" r="r" t="t"/>
              <a:pathLst>
                <a:path extrusionOk="0" h="17989" w="18549">
                  <a:moveTo>
                    <a:pt x="4823" y="1361"/>
                  </a:moveTo>
                  <a:lnTo>
                    <a:pt x="9177" y="8619"/>
                  </a:lnTo>
                  <a:cubicBezTo>
                    <a:pt x="9237" y="8716"/>
                    <a:pt x="9325" y="8794"/>
                    <a:pt x="9427" y="8843"/>
                  </a:cubicBezTo>
                  <a:lnTo>
                    <a:pt x="17136" y="12345"/>
                  </a:lnTo>
                  <a:cubicBezTo>
                    <a:pt x="15653" y="15102"/>
                    <a:pt x="12779" y="16856"/>
                    <a:pt x="9663" y="16856"/>
                  </a:cubicBezTo>
                  <a:cubicBezTo>
                    <a:pt x="4958" y="16856"/>
                    <a:pt x="1133" y="13031"/>
                    <a:pt x="1133" y="8326"/>
                  </a:cubicBezTo>
                  <a:cubicBezTo>
                    <a:pt x="1133" y="5573"/>
                    <a:pt x="2534" y="2952"/>
                    <a:pt x="4823" y="1361"/>
                  </a:cubicBezTo>
                  <a:close/>
                  <a:moveTo>
                    <a:pt x="5005" y="0"/>
                  </a:moveTo>
                  <a:cubicBezTo>
                    <a:pt x="4907" y="0"/>
                    <a:pt x="4807" y="26"/>
                    <a:pt x="4717" y="80"/>
                  </a:cubicBezTo>
                  <a:cubicBezTo>
                    <a:pt x="3313" y="926"/>
                    <a:pt x="2141" y="2106"/>
                    <a:pt x="1311" y="3516"/>
                  </a:cubicBezTo>
                  <a:cubicBezTo>
                    <a:pt x="453" y="4975"/>
                    <a:pt x="1" y="6636"/>
                    <a:pt x="1" y="8326"/>
                  </a:cubicBezTo>
                  <a:cubicBezTo>
                    <a:pt x="1" y="10896"/>
                    <a:pt x="1009" y="13321"/>
                    <a:pt x="2839" y="15150"/>
                  </a:cubicBezTo>
                  <a:cubicBezTo>
                    <a:pt x="4669" y="16980"/>
                    <a:pt x="7093" y="17989"/>
                    <a:pt x="9663" y="17989"/>
                  </a:cubicBezTo>
                  <a:cubicBezTo>
                    <a:pt x="13410" y="17989"/>
                    <a:pt x="16846" y="15757"/>
                    <a:pt x="18419" y="12306"/>
                  </a:cubicBezTo>
                  <a:cubicBezTo>
                    <a:pt x="18549" y="12022"/>
                    <a:pt x="18422" y="11687"/>
                    <a:pt x="18138" y="11557"/>
                  </a:cubicBezTo>
                  <a:lnTo>
                    <a:pt x="10058" y="7886"/>
                  </a:lnTo>
                  <a:lnTo>
                    <a:pt x="5493" y="277"/>
                  </a:lnTo>
                  <a:cubicBezTo>
                    <a:pt x="5387" y="99"/>
                    <a:pt x="5198" y="0"/>
                    <a:pt x="500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722" name="Google Shape;1722;p49"/>
            <p:cNvSpPr/>
            <p:nvPr/>
          </p:nvSpPr>
          <p:spPr>
            <a:xfrm>
              <a:off x="3562600" y="876075"/>
              <a:ext cx="207325" cy="241775"/>
            </a:xfrm>
            <a:custGeom>
              <a:rect b="b" l="l" r="r" t="t"/>
              <a:pathLst>
                <a:path extrusionOk="0" h="9671" w="8293">
                  <a:moveTo>
                    <a:pt x="4204" y="1437"/>
                  </a:moveTo>
                  <a:cubicBezTo>
                    <a:pt x="5680" y="2826"/>
                    <a:pt x="6517" y="4764"/>
                    <a:pt x="6511" y="6790"/>
                  </a:cubicBezTo>
                  <a:cubicBezTo>
                    <a:pt x="6511" y="7300"/>
                    <a:pt x="6459" y="7811"/>
                    <a:pt x="6354" y="8309"/>
                  </a:cubicBezTo>
                  <a:lnTo>
                    <a:pt x="1468" y="6090"/>
                  </a:lnTo>
                  <a:lnTo>
                    <a:pt x="4204" y="1437"/>
                  </a:lnTo>
                  <a:close/>
                  <a:moveTo>
                    <a:pt x="4060" y="1"/>
                  </a:moveTo>
                  <a:cubicBezTo>
                    <a:pt x="3867" y="1"/>
                    <a:pt x="3677" y="99"/>
                    <a:pt x="3570" y="280"/>
                  </a:cubicBezTo>
                  <a:lnTo>
                    <a:pt x="173" y="6056"/>
                  </a:lnTo>
                  <a:cubicBezTo>
                    <a:pt x="1" y="6346"/>
                    <a:pt x="119" y="6721"/>
                    <a:pt x="427" y="6860"/>
                  </a:cubicBezTo>
                  <a:lnTo>
                    <a:pt x="6499" y="9622"/>
                  </a:lnTo>
                  <a:cubicBezTo>
                    <a:pt x="6574" y="9656"/>
                    <a:pt x="6653" y="9671"/>
                    <a:pt x="6734" y="9671"/>
                  </a:cubicBezTo>
                  <a:cubicBezTo>
                    <a:pt x="6982" y="9671"/>
                    <a:pt x="7202" y="9508"/>
                    <a:pt x="7275" y="9269"/>
                  </a:cubicBezTo>
                  <a:cubicBezTo>
                    <a:pt x="8292" y="5921"/>
                    <a:pt x="7157" y="2291"/>
                    <a:pt x="4409" y="123"/>
                  </a:cubicBezTo>
                  <a:cubicBezTo>
                    <a:pt x="4305" y="40"/>
                    <a:pt x="4182" y="1"/>
                    <a:pt x="406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723" name="Google Shape;1723;p49"/>
            <p:cNvSpPr/>
            <p:nvPr/>
          </p:nvSpPr>
          <p:spPr>
            <a:xfrm>
              <a:off x="3443500" y="832575"/>
              <a:ext cx="187300" cy="173625"/>
            </a:xfrm>
            <a:custGeom>
              <a:rect b="b" l="l" r="r" t="t"/>
              <a:pathLst>
                <a:path extrusionOk="0" h="6945" w="7492">
                  <a:moveTo>
                    <a:pt x="3877" y="1133"/>
                  </a:moveTo>
                  <a:cubicBezTo>
                    <a:pt x="4588" y="1133"/>
                    <a:pt x="5300" y="1235"/>
                    <a:pt x="5991" y="1440"/>
                  </a:cubicBezTo>
                  <a:lnTo>
                    <a:pt x="3735" y="5269"/>
                  </a:lnTo>
                  <a:lnTo>
                    <a:pt x="1492" y="1528"/>
                  </a:lnTo>
                  <a:cubicBezTo>
                    <a:pt x="2264" y="1265"/>
                    <a:pt x="3070" y="1133"/>
                    <a:pt x="3877" y="1133"/>
                  </a:cubicBezTo>
                  <a:close/>
                  <a:moveTo>
                    <a:pt x="3877" y="0"/>
                  </a:moveTo>
                  <a:cubicBezTo>
                    <a:pt x="2702" y="0"/>
                    <a:pt x="1528" y="243"/>
                    <a:pt x="432" y="728"/>
                  </a:cubicBezTo>
                  <a:cubicBezTo>
                    <a:pt x="121" y="867"/>
                    <a:pt x="0" y="1244"/>
                    <a:pt x="175" y="1537"/>
                  </a:cubicBezTo>
                  <a:lnTo>
                    <a:pt x="3255" y="6670"/>
                  </a:lnTo>
                  <a:cubicBezTo>
                    <a:pt x="3358" y="6839"/>
                    <a:pt x="3542" y="6945"/>
                    <a:pt x="3741" y="6945"/>
                  </a:cubicBezTo>
                  <a:lnTo>
                    <a:pt x="3744" y="6945"/>
                  </a:lnTo>
                  <a:cubicBezTo>
                    <a:pt x="3943" y="6945"/>
                    <a:pt x="4128" y="6839"/>
                    <a:pt x="4230" y="6667"/>
                  </a:cubicBezTo>
                  <a:lnTo>
                    <a:pt x="7313" y="1419"/>
                  </a:lnTo>
                  <a:cubicBezTo>
                    <a:pt x="7491" y="1120"/>
                    <a:pt x="7358" y="737"/>
                    <a:pt x="7038" y="607"/>
                  </a:cubicBezTo>
                  <a:cubicBezTo>
                    <a:pt x="6023" y="202"/>
                    <a:pt x="4950" y="0"/>
                    <a:pt x="387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724" name="Google Shape;1724;p49"/>
          <p:cNvGrpSpPr/>
          <p:nvPr/>
        </p:nvGrpSpPr>
        <p:grpSpPr>
          <a:xfrm>
            <a:off x="3212214" y="1983307"/>
            <a:ext cx="197774" cy="197743"/>
            <a:chOff x="3270475" y="1427025"/>
            <a:chExt cx="483200" cy="483125"/>
          </a:xfrm>
        </p:grpSpPr>
        <p:sp>
          <p:nvSpPr>
            <p:cNvPr id="1725" name="Google Shape;1725;p49"/>
            <p:cNvSpPr/>
            <p:nvPr/>
          </p:nvSpPr>
          <p:spPr>
            <a:xfrm>
              <a:off x="3270475" y="1427025"/>
              <a:ext cx="483200" cy="483125"/>
            </a:xfrm>
            <a:custGeom>
              <a:rect b="b" l="l" r="r" t="t"/>
              <a:pathLst>
                <a:path extrusionOk="0" h="19325" w="19328">
                  <a:moveTo>
                    <a:pt x="9630" y="1133"/>
                  </a:moveTo>
                  <a:cubicBezTo>
                    <a:pt x="14352" y="1133"/>
                    <a:pt x="18196" y="4943"/>
                    <a:pt x="18196" y="9626"/>
                  </a:cubicBezTo>
                  <a:cubicBezTo>
                    <a:pt x="18196" y="14349"/>
                    <a:pt x="14352" y="18193"/>
                    <a:pt x="9630" y="18193"/>
                  </a:cubicBezTo>
                  <a:cubicBezTo>
                    <a:pt x="4946" y="18193"/>
                    <a:pt x="1136" y="14349"/>
                    <a:pt x="1136" y="9626"/>
                  </a:cubicBezTo>
                  <a:cubicBezTo>
                    <a:pt x="1136" y="4943"/>
                    <a:pt x="4946" y="1133"/>
                    <a:pt x="9630" y="1133"/>
                  </a:cubicBezTo>
                  <a:close/>
                  <a:moveTo>
                    <a:pt x="9641" y="0"/>
                  </a:moveTo>
                  <a:cubicBezTo>
                    <a:pt x="9637" y="0"/>
                    <a:pt x="9633" y="0"/>
                    <a:pt x="9630" y="0"/>
                  </a:cubicBezTo>
                  <a:cubicBezTo>
                    <a:pt x="4312" y="0"/>
                    <a:pt x="4" y="4309"/>
                    <a:pt x="4" y="9626"/>
                  </a:cubicBezTo>
                  <a:cubicBezTo>
                    <a:pt x="1" y="12187"/>
                    <a:pt x="1012" y="14648"/>
                    <a:pt x="2821" y="16465"/>
                  </a:cubicBezTo>
                  <a:cubicBezTo>
                    <a:pt x="4644" y="18310"/>
                    <a:pt x="7063" y="19325"/>
                    <a:pt x="9630" y="19325"/>
                  </a:cubicBezTo>
                  <a:cubicBezTo>
                    <a:pt x="10922" y="19325"/>
                    <a:pt x="12199" y="19065"/>
                    <a:pt x="13389" y="18555"/>
                  </a:cubicBezTo>
                  <a:cubicBezTo>
                    <a:pt x="15711" y="17558"/>
                    <a:pt x="17562" y="15708"/>
                    <a:pt x="18558" y="13386"/>
                  </a:cubicBezTo>
                  <a:cubicBezTo>
                    <a:pt x="19068" y="12196"/>
                    <a:pt x="19328" y="10919"/>
                    <a:pt x="19328" y="9626"/>
                  </a:cubicBezTo>
                  <a:cubicBezTo>
                    <a:pt x="19328" y="7060"/>
                    <a:pt x="18313" y="4641"/>
                    <a:pt x="16469" y="2818"/>
                  </a:cubicBezTo>
                  <a:cubicBezTo>
                    <a:pt x="14654" y="1012"/>
                    <a:pt x="12197" y="0"/>
                    <a:pt x="964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726" name="Google Shape;1726;p49"/>
            <p:cNvSpPr/>
            <p:nvPr/>
          </p:nvSpPr>
          <p:spPr>
            <a:xfrm>
              <a:off x="3497550" y="1596875"/>
              <a:ext cx="87650" cy="141525"/>
            </a:xfrm>
            <a:custGeom>
              <a:rect b="b" l="l" r="r" t="t"/>
              <a:pathLst>
                <a:path extrusionOk="0" h="5661" w="3506">
                  <a:moveTo>
                    <a:pt x="2885" y="1"/>
                  </a:moveTo>
                  <a:cubicBezTo>
                    <a:pt x="2740" y="1"/>
                    <a:pt x="2595" y="56"/>
                    <a:pt x="2485" y="166"/>
                  </a:cubicBezTo>
                  <a:lnTo>
                    <a:pt x="220" y="2431"/>
                  </a:lnTo>
                  <a:cubicBezTo>
                    <a:pt x="0" y="2651"/>
                    <a:pt x="0" y="3011"/>
                    <a:pt x="220" y="3231"/>
                  </a:cubicBezTo>
                  <a:lnTo>
                    <a:pt x="2485" y="5496"/>
                  </a:lnTo>
                  <a:cubicBezTo>
                    <a:pt x="2595" y="5606"/>
                    <a:pt x="2740" y="5661"/>
                    <a:pt x="2885" y="5661"/>
                  </a:cubicBezTo>
                  <a:cubicBezTo>
                    <a:pt x="3030" y="5661"/>
                    <a:pt x="3175" y="5606"/>
                    <a:pt x="3285" y="5496"/>
                  </a:cubicBezTo>
                  <a:cubicBezTo>
                    <a:pt x="3506" y="5275"/>
                    <a:pt x="3506" y="4916"/>
                    <a:pt x="3285" y="4695"/>
                  </a:cubicBezTo>
                  <a:lnTo>
                    <a:pt x="1422" y="2832"/>
                  </a:lnTo>
                  <a:lnTo>
                    <a:pt x="3285" y="966"/>
                  </a:lnTo>
                  <a:cubicBezTo>
                    <a:pt x="3506" y="746"/>
                    <a:pt x="3506" y="387"/>
                    <a:pt x="3285" y="166"/>
                  </a:cubicBezTo>
                  <a:cubicBezTo>
                    <a:pt x="3175" y="56"/>
                    <a:pt x="3030" y="1"/>
                    <a:pt x="288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727" name="Google Shape;1727;p49"/>
            <p:cNvSpPr/>
            <p:nvPr/>
          </p:nvSpPr>
          <p:spPr>
            <a:xfrm>
              <a:off x="3327100" y="1483625"/>
              <a:ext cx="369975" cy="369925"/>
            </a:xfrm>
            <a:custGeom>
              <a:rect b="b" l="l" r="r" t="t"/>
              <a:pathLst>
                <a:path extrusionOk="0" h="14797" w="14799">
                  <a:moveTo>
                    <a:pt x="7929" y="1157"/>
                  </a:moveTo>
                  <a:cubicBezTo>
                    <a:pt x="9206" y="1272"/>
                    <a:pt x="10420" y="1770"/>
                    <a:pt x="11411" y="2589"/>
                  </a:cubicBezTo>
                  <a:lnTo>
                    <a:pt x="11042" y="2957"/>
                  </a:lnTo>
                  <a:cubicBezTo>
                    <a:pt x="10828" y="3180"/>
                    <a:pt x="10831" y="3534"/>
                    <a:pt x="11048" y="3751"/>
                  </a:cubicBezTo>
                  <a:cubicBezTo>
                    <a:pt x="11158" y="3861"/>
                    <a:pt x="11303" y="3916"/>
                    <a:pt x="11448" y="3916"/>
                  </a:cubicBezTo>
                  <a:cubicBezTo>
                    <a:pt x="11590" y="3916"/>
                    <a:pt x="11732" y="3863"/>
                    <a:pt x="11842" y="3757"/>
                  </a:cubicBezTo>
                  <a:lnTo>
                    <a:pt x="12214" y="3389"/>
                  </a:lnTo>
                  <a:cubicBezTo>
                    <a:pt x="13026" y="4349"/>
                    <a:pt x="13524" y="5539"/>
                    <a:pt x="13639" y="6795"/>
                  </a:cubicBezTo>
                  <a:lnTo>
                    <a:pt x="13101" y="6795"/>
                  </a:lnTo>
                  <a:cubicBezTo>
                    <a:pt x="12787" y="6795"/>
                    <a:pt x="12534" y="7048"/>
                    <a:pt x="12534" y="7362"/>
                  </a:cubicBezTo>
                  <a:cubicBezTo>
                    <a:pt x="12534" y="7673"/>
                    <a:pt x="12787" y="7927"/>
                    <a:pt x="13101" y="7927"/>
                  </a:cubicBezTo>
                  <a:lnTo>
                    <a:pt x="13639" y="7927"/>
                  </a:lnTo>
                  <a:cubicBezTo>
                    <a:pt x="13515" y="9198"/>
                    <a:pt x="13005" y="10400"/>
                    <a:pt x="12178" y="11375"/>
                  </a:cubicBezTo>
                  <a:lnTo>
                    <a:pt x="11842" y="11040"/>
                  </a:lnTo>
                  <a:cubicBezTo>
                    <a:pt x="11732" y="10934"/>
                    <a:pt x="11590" y="10881"/>
                    <a:pt x="11448" y="10881"/>
                  </a:cubicBezTo>
                  <a:cubicBezTo>
                    <a:pt x="11303" y="10881"/>
                    <a:pt x="11158" y="10936"/>
                    <a:pt x="11048" y="11046"/>
                  </a:cubicBezTo>
                  <a:cubicBezTo>
                    <a:pt x="10831" y="11264"/>
                    <a:pt x="10828" y="11617"/>
                    <a:pt x="11042" y="11840"/>
                  </a:cubicBezTo>
                  <a:lnTo>
                    <a:pt x="11377" y="12175"/>
                  </a:lnTo>
                  <a:cubicBezTo>
                    <a:pt x="10402" y="13003"/>
                    <a:pt x="9200" y="13513"/>
                    <a:pt x="7929" y="13637"/>
                  </a:cubicBezTo>
                  <a:lnTo>
                    <a:pt x="7929" y="13099"/>
                  </a:lnTo>
                  <a:cubicBezTo>
                    <a:pt x="7929" y="12785"/>
                    <a:pt x="7676" y="12532"/>
                    <a:pt x="7365" y="12532"/>
                  </a:cubicBezTo>
                  <a:cubicBezTo>
                    <a:pt x="7051" y="12532"/>
                    <a:pt x="6797" y="12785"/>
                    <a:pt x="6797" y="13099"/>
                  </a:cubicBezTo>
                  <a:lnTo>
                    <a:pt x="6797" y="13637"/>
                  </a:lnTo>
                  <a:cubicBezTo>
                    <a:pt x="5541" y="13522"/>
                    <a:pt x="4351" y="13024"/>
                    <a:pt x="3391" y="12212"/>
                  </a:cubicBezTo>
                  <a:lnTo>
                    <a:pt x="3759" y="11840"/>
                  </a:lnTo>
                  <a:cubicBezTo>
                    <a:pt x="3974" y="11617"/>
                    <a:pt x="3971" y="11264"/>
                    <a:pt x="3753" y="11046"/>
                  </a:cubicBezTo>
                  <a:cubicBezTo>
                    <a:pt x="3643" y="10936"/>
                    <a:pt x="3499" y="10881"/>
                    <a:pt x="3354" y="10881"/>
                  </a:cubicBezTo>
                  <a:cubicBezTo>
                    <a:pt x="3212" y="10881"/>
                    <a:pt x="3070" y="10934"/>
                    <a:pt x="2959" y="11040"/>
                  </a:cubicBezTo>
                  <a:lnTo>
                    <a:pt x="2591" y="11408"/>
                  </a:lnTo>
                  <a:cubicBezTo>
                    <a:pt x="1773" y="10418"/>
                    <a:pt x="1274" y="9204"/>
                    <a:pt x="1160" y="7927"/>
                  </a:cubicBezTo>
                  <a:lnTo>
                    <a:pt x="1703" y="7927"/>
                  </a:lnTo>
                  <a:cubicBezTo>
                    <a:pt x="2014" y="7927"/>
                    <a:pt x="2268" y="7673"/>
                    <a:pt x="2268" y="7362"/>
                  </a:cubicBezTo>
                  <a:cubicBezTo>
                    <a:pt x="2268" y="7048"/>
                    <a:pt x="2014" y="6795"/>
                    <a:pt x="1703" y="6795"/>
                  </a:cubicBezTo>
                  <a:lnTo>
                    <a:pt x="1163" y="6795"/>
                  </a:lnTo>
                  <a:cubicBezTo>
                    <a:pt x="1274" y="5539"/>
                    <a:pt x="1770" y="4346"/>
                    <a:pt x="2579" y="3377"/>
                  </a:cubicBezTo>
                  <a:lnTo>
                    <a:pt x="2959" y="3757"/>
                  </a:lnTo>
                  <a:cubicBezTo>
                    <a:pt x="3070" y="3863"/>
                    <a:pt x="3212" y="3916"/>
                    <a:pt x="3354" y="3916"/>
                  </a:cubicBezTo>
                  <a:cubicBezTo>
                    <a:pt x="3499" y="3916"/>
                    <a:pt x="3643" y="3861"/>
                    <a:pt x="3753" y="3751"/>
                  </a:cubicBezTo>
                  <a:cubicBezTo>
                    <a:pt x="3971" y="3534"/>
                    <a:pt x="3974" y="3180"/>
                    <a:pt x="3759" y="2957"/>
                  </a:cubicBezTo>
                  <a:lnTo>
                    <a:pt x="3379" y="2577"/>
                  </a:lnTo>
                  <a:cubicBezTo>
                    <a:pt x="4348" y="1767"/>
                    <a:pt x="5541" y="1272"/>
                    <a:pt x="6797" y="1160"/>
                  </a:cubicBezTo>
                  <a:lnTo>
                    <a:pt x="6797" y="1701"/>
                  </a:lnTo>
                  <a:cubicBezTo>
                    <a:pt x="6797" y="2012"/>
                    <a:pt x="7051" y="2266"/>
                    <a:pt x="7365" y="2266"/>
                  </a:cubicBezTo>
                  <a:cubicBezTo>
                    <a:pt x="7676" y="2266"/>
                    <a:pt x="7929" y="2012"/>
                    <a:pt x="7929" y="1701"/>
                  </a:cubicBezTo>
                  <a:lnTo>
                    <a:pt x="7929" y="1157"/>
                  </a:lnTo>
                  <a:close/>
                  <a:moveTo>
                    <a:pt x="7376" y="1"/>
                  </a:moveTo>
                  <a:cubicBezTo>
                    <a:pt x="7372" y="1"/>
                    <a:pt x="7368" y="1"/>
                    <a:pt x="7365" y="1"/>
                  </a:cubicBezTo>
                  <a:cubicBezTo>
                    <a:pt x="5435" y="1"/>
                    <a:pt x="3581" y="759"/>
                    <a:pt x="2210" y="2115"/>
                  </a:cubicBezTo>
                  <a:cubicBezTo>
                    <a:pt x="2174" y="2142"/>
                    <a:pt x="2141" y="2172"/>
                    <a:pt x="2114" y="2208"/>
                  </a:cubicBezTo>
                  <a:cubicBezTo>
                    <a:pt x="761" y="3582"/>
                    <a:pt x="3" y="5433"/>
                    <a:pt x="3" y="7362"/>
                  </a:cubicBezTo>
                  <a:cubicBezTo>
                    <a:pt x="0" y="9322"/>
                    <a:pt x="776" y="11206"/>
                    <a:pt x="2159" y="12598"/>
                  </a:cubicBezTo>
                  <a:lnTo>
                    <a:pt x="2177" y="12616"/>
                  </a:lnTo>
                  <a:lnTo>
                    <a:pt x="2180" y="12619"/>
                  </a:lnTo>
                  <a:lnTo>
                    <a:pt x="2186" y="12625"/>
                  </a:lnTo>
                  <a:cubicBezTo>
                    <a:pt x="3578" y="14023"/>
                    <a:pt x="5414" y="14796"/>
                    <a:pt x="7365" y="14796"/>
                  </a:cubicBezTo>
                  <a:cubicBezTo>
                    <a:pt x="9327" y="14796"/>
                    <a:pt x="11187" y="14017"/>
                    <a:pt x="12603" y="12601"/>
                  </a:cubicBezTo>
                  <a:cubicBezTo>
                    <a:pt x="14019" y="11185"/>
                    <a:pt x="14798" y="9325"/>
                    <a:pt x="14798" y="7362"/>
                  </a:cubicBezTo>
                  <a:cubicBezTo>
                    <a:pt x="14798" y="5415"/>
                    <a:pt x="14028" y="3576"/>
                    <a:pt x="12627" y="2184"/>
                  </a:cubicBezTo>
                  <a:lnTo>
                    <a:pt x="12621" y="2178"/>
                  </a:lnTo>
                  <a:cubicBezTo>
                    <a:pt x="12621" y="2175"/>
                    <a:pt x="12618" y="2175"/>
                    <a:pt x="12618" y="2175"/>
                  </a:cubicBezTo>
                  <a:lnTo>
                    <a:pt x="12600" y="2157"/>
                  </a:lnTo>
                  <a:cubicBezTo>
                    <a:pt x="11211" y="777"/>
                    <a:pt x="9331" y="1"/>
                    <a:pt x="737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728" name="Google Shape;1728;p49"/>
          <p:cNvSpPr/>
          <p:nvPr/>
        </p:nvSpPr>
        <p:spPr>
          <a:xfrm>
            <a:off x="3212183" y="3978579"/>
            <a:ext cx="197784" cy="197743"/>
          </a:xfrm>
          <a:custGeom>
            <a:rect b="b" l="l" r="r" t="t"/>
            <a:pathLst>
              <a:path extrusionOk="0" h="19325" w="19329">
                <a:moveTo>
                  <a:pt x="9062" y="1229"/>
                </a:moveTo>
                <a:lnTo>
                  <a:pt x="9062" y="4539"/>
                </a:lnTo>
                <a:cubicBezTo>
                  <a:pt x="8470" y="4557"/>
                  <a:pt x="7885" y="4602"/>
                  <a:pt x="7311" y="4674"/>
                </a:cubicBezTo>
                <a:cubicBezTo>
                  <a:pt x="7223" y="4339"/>
                  <a:pt x="7036" y="4037"/>
                  <a:pt x="6773" y="3811"/>
                </a:cubicBezTo>
                <a:cubicBezTo>
                  <a:pt x="7392" y="2428"/>
                  <a:pt x="8211" y="1513"/>
                  <a:pt x="9062" y="1229"/>
                </a:cubicBezTo>
                <a:close/>
                <a:moveTo>
                  <a:pt x="10194" y="1226"/>
                </a:moveTo>
                <a:cubicBezTo>
                  <a:pt x="11278" y="1586"/>
                  <a:pt x="12272" y="2944"/>
                  <a:pt x="12912" y="4835"/>
                </a:cubicBezTo>
                <a:cubicBezTo>
                  <a:pt x="12015" y="4662"/>
                  <a:pt x="11106" y="4566"/>
                  <a:pt x="10194" y="4539"/>
                </a:cubicBezTo>
                <a:lnTo>
                  <a:pt x="10194" y="1226"/>
                </a:lnTo>
                <a:close/>
                <a:moveTo>
                  <a:pt x="5665" y="4530"/>
                </a:moveTo>
                <a:cubicBezTo>
                  <a:pt x="6170" y="4530"/>
                  <a:pt x="6423" y="5139"/>
                  <a:pt x="6067" y="5496"/>
                </a:cubicBezTo>
                <a:cubicBezTo>
                  <a:pt x="5950" y="5611"/>
                  <a:pt x="5808" y="5663"/>
                  <a:pt x="5669" y="5663"/>
                </a:cubicBezTo>
                <a:cubicBezTo>
                  <a:pt x="5378" y="5663"/>
                  <a:pt x="5101" y="5438"/>
                  <a:pt x="5101" y="5097"/>
                </a:cubicBezTo>
                <a:cubicBezTo>
                  <a:pt x="5101" y="4783"/>
                  <a:pt x="5351" y="4530"/>
                  <a:pt x="5665" y="4530"/>
                </a:cubicBezTo>
                <a:close/>
                <a:moveTo>
                  <a:pt x="6743" y="1643"/>
                </a:moveTo>
                <a:cubicBezTo>
                  <a:pt x="6363" y="2129"/>
                  <a:pt x="6019" y="2718"/>
                  <a:pt x="5717" y="3397"/>
                </a:cubicBezTo>
                <a:lnTo>
                  <a:pt x="5665" y="3397"/>
                </a:lnTo>
                <a:cubicBezTo>
                  <a:pt x="4578" y="3397"/>
                  <a:pt x="3769" y="4406"/>
                  <a:pt x="4008" y="5469"/>
                </a:cubicBezTo>
                <a:cubicBezTo>
                  <a:pt x="3075" y="5822"/>
                  <a:pt x="2277" y="6266"/>
                  <a:pt x="1646" y="6773"/>
                </a:cubicBezTo>
                <a:cubicBezTo>
                  <a:pt x="2507" y="4394"/>
                  <a:pt x="4373" y="2516"/>
                  <a:pt x="6743" y="1643"/>
                </a:cubicBezTo>
                <a:close/>
                <a:moveTo>
                  <a:pt x="12510" y="1631"/>
                </a:moveTo>
                <a:lnTo>
                  <a:pt x="12510" y="1631"/>
                </a:lnTo>
                <a:cubicBezTo>
                  <a:pt x="14926" y="2500"/>
                  <a:pt x="16828" y="4403"/>
                  <a:pt x="17698" y="6818"/>
                </a:cubicBezTo>
                <a:cubicBezTo>
                  <a:pt x="17269" y="6483"/>
                  <a:pt x="16810" y="6196"/>
                  <a:pt x="16327" y="5955"/>
                </a:cubicBezTo>
                <a:cubicBezTo>
                  <a:pt x="15645" y="5614"/>
                  <a:pt x="14932" y="5342"/>
                  <a:pt x="14195" y="5136"/>
                </a:cubicBezTo>
                <a:cubicBezTo>
                  <a:pt x="13933" y="4203"/>
                  <a:pt x="13585" y="3349"/>
                  <a:pt x="13169" y="2612"/>
                </a:cubicBezTo>
                <a:cubicBezTo>
                  <a:pt x="12975" y="2268"/>
                  <a:pt x="12755" y="1942"/>
                  <a:pt x="12510" y="1631"/>
                </a:cubicBezTo>
                <a:close/>
                <a:moveTo>
                  <a:pt x="4636" y="6444"/>
                </a:moveTo>
                <a:cubicBezTo>
                  <a:pt x="4684" y="6483"/>
                  <a:pt x="4738" y="6519"/>
                  <a:pt x="4793" y="6553"/>
                </a:cubicBezTo>
                <a:cubicBezTo>
                  <a:pt x="4651" y="7407"/>
                  <a:pt x="4566" y="8268"/>
                  <a:pt x="4542" y="9134"/>
                </a:cubicBezTo>
                <a:lnTo>
                  <a:pt x="1230" y="9134"/>
                </a:lnTo>
                <a:cubicBezTo>
                  <a:pt x="1568" y="8083"/>
                  <a:pt x="2821" y="7081"/>
                  <a:pt x="4636" y="6444"/>
                </a:cubicBezTo>
                <a:close/>
                <a:moveTo>
                  <a:pt x="9062" y="5674"/>
                </a:moveTo>
                <a:lnTo>
                  <a:pt x="9062" y="9134"/>
                </a:lnTo>
                <a:lnTo>
                  <a:pt x="5674" y="9134"/>
                </a:lnTo>
                <a:cubicBezTo>
                  <a:pt x="5698" y="8343"/>
                  <a:pt x="5774" y="7558"/>
                  <a:pt x="5904" y="6776"/>
                </a:cubicBezTo>
                <a:lnTo>
                  <a:pt x="5904" y="6779"/>
                </a:lnTo>
                <a:cubicBezTo>
                  <a:pt x="6462" y="6698"/>
                  <a:pt x="6949" y="6344"/>
                  <a:pt x="7196" y="5834"/>
                </a:cubicBezTo>
                <a:cubicBezTo>
                  <a:pt x="7815" y="5746"/>
                  <a:pt x="8437" y="5692"/>
                  <a:pt x="9062" y="5674"/>
                </a:cubicBezTo>
                <a:close/>
                <a:moveTo>
                  <a:pt x="10194" y="5671"/>
                </a:moveTo>
                <a:cubicBezTo>
                  <a:pt x="11227" y="5701"/>
                  <a:pt x="12257" y="5834"/>
                  <a:pt x="13265" y="6063"/>
                </a:cubicBezTo>
                <a:cubicBezTo>
                  <a:pt x="13422" y="6743"/>
                  <a:pt x="13534" y="7431"/>
                  <a:pt x="13597" y="8126"/>
                </a:cubicBezTo>
                <a:cubicBezTo>
                  <a:pt x="13144" y="8310"/>
                  <a:pt x="12794" y="8675"/>
                  <a:pt x="12631" y="9134"/>
                </a:cubicBezTo>
                <a:lnTo>
                  <a:pt x="10194" y="9134"/>
                </a:lnTo>
                <a:lnTo>
                  <a:pt x="10194" y="5671"/>
                </a:lnTo>
                <a:close/>
                <a:moveTo>
                  <a:pt x="14497" y="6417"/>
                </a:moveTo>
                <a:cubicBezTo>
                  <a:pt x="14950" y="6571"/>
                  <a:pt x="15391" y="6752"/>
                  <a:pt x="15817" y="6966"/>
                </a:cubicBezTo>
                <a:cubicBezTo>
                  <a:pt x="17037" y="7585"/>
                  <a:pt x="17837" y="8352"/>
                  <a:pt x="18099" y="9137"/>
                </a:cubicBezTo>
                <a:lnTo>
                  <a:pt x="15835" y="9134"/>
                </a:lnTo>
                <a:cubicBezTo>
                  <a:pt x="15654" y="8627"/>
                  <a:pt x="15243" y="8234"/>
                  <a:pt x="14730" y="8077"/>
                </a:cubicBezTo>
                <a:cubicBezTo>
                  <a:pt x="14678" y="7519"/>
                  <a:pt x="14603" y="6966"/>
                  <a:pt x="14497" y="6417"/>
                </a:cubicBezTo>
                <a:close/>
                <a:moveTo>
                  <a:pt x="14241" y="9137"/>
                </a:moveTo>
                <a:cubicBezTo>
                  <a:pt x="14555" y="9137"/>
                  <a:pt x="14808" y="9391"/>
                  <a:pt x="14808" y="9702"/>
                </a:cubicBezTo>
                <a:cubicBezTo>
                  <a:pt x="14808" y="10016"/>
                  <a:pt x="14555" y="10270"/>
                  <a:pt x="14241" y="10270"/>
                </a:cubicBezTo>
                <a:lnTo>
                  <a:pt x="14241" y="10267"/>
                </a:lnTo>
                <a:lnTo>
                  <a:pt x="14204" y="10267"/>
                </a:lnTo>
                <a:cubicBezTo>
                  <a:pt x="13902" y="10251"/>
                  <a:pt x="13667" y="10004"/>
                  <a:pt x="13667" y="9702"/>
                </a:cubicBezTo>
                <a:cubicBezTo>
                  <a:pt x="13667" y="9403"/>
                  <a:pt x="13899" y="9155"/>
                  <a:pt x="14195" y="9137"/>
                </a:cubicBezTo>
                <a:close/>
                <a:moveTo>
                  <a:pt x="18099" y="10270"/>
                </a:moveTo>
                <a:cubicBezTo>
                  <a:pt x="17861" y="10967"/>
                  <a:pt x="17194" y="11643"/>
                  <a:pt x="16161" y="12217"/>
                </a:cubicBezTo>
                <a:cubicBezTo>
                  <a:pt x="15632" y="12504"/>
                  <a:pt x="15080" y="12742"/>
                  <a:pt x="14506" y="12930"/>
                </a:cubicBezTo>
                <a:cubicBezTo>
                  <a:pt x="14606" y="12407"/>
                  <a:pt x="14678" y="11873"/>
                  <a:pt x="14730" y="11323"/>
                </a:cubicBezTo>
                <a:lnTo>
                  <a:pt x="14730" y="11326"/>
                </a:lnTo>
                <a:cubicBezTo>
                  <a:pt x="15243" y="11166"/>
                  <a:pt x="15654" y="10774"/>
                  <a:pt x="15835" y="10270"/>
                </a:cubicBezTo>
                <a:close/>
                <a:moveTo>
                  <a:pt x="4542" y="10267"/>
                </a:moveTo>
                <a:cubicBezTo>
                  <a:pt x="4566" y="11163"/>
                  <a:pt x="4660" y="12060"/>
                  <a:pt x="4820" y="12945"/>
                </a:cubicBezTo>
                <a:cubicBezTo>
                  <a:pt x="2927" y="12320"/>
                  <a:pt x="1583" y="11351"/>
                  <a:pt x="1230" y="10267"/>
                </a:cubicBezTo>
                <a:close/>
                <a:moveTo>
                  <a:pt x="9062" y="10267"/>
                </a:moveTo>
                <a:lnTo>
                  <a:pt x="9062" y="12628"/>
                </a:lnTo>
                <a:cubicBezTo>
                  <a:pt x="8603" y="12791"/>
                  <a:pt x="8238" y="13141"/>
                  <a:pt x="8054" y="13594"/>
                </a:cubicBezTo>
                <a:cubicBezTo>
                  <a:pt x="7377" y="13534"/>
                  <a:pt x="6707" y="13428"/>
                  <a:pt x="6046" y="13280"/>
                </a:cubicBezTo>
                <a:cubicBezTo>
                  <a:pt x="5828" y="12290"/>
                  <a:pt x="5702" y="11281"/>
                  <a:pt x="5674" y="10267"/>
                </a:cubicBezTo>
                <a:close/>
                <a:moveTo>
                  <a:pt x="12631" y="10267"/>
                </a:moveTo>
                <a:cubicBezTo>
                  <a:pt x="12794" y="10725"/>
                  <a:pt x="13144" y="11091"/>
                  <a:pt x="13597" y="11275"/>
                </a:cubicBezTo>
                <a:cubicBezTo>
                  <a:pt x="13534" y="11945"/>
                  <a:pt x="13431" y="12613"/>
                  <a:pt x="13280" y="13268"/>
                </a:cubicBezTo>
                <a:cubicBezTo>
                  <a:pt x="12595" y="13422"/>
                  <a:pt x="11900" y="13531"/>
                  <a:pt x="11203" y="13594"/>
                </a:cubicBezTo>
                <a:cubicBezTo>
                  <a:pt x="11019" y="13141"/>
                  <a:pt x="10653" y="12791"/>
                  <a:pt x="10194" y="12628"/>
                </a:cubicBezTo>
                <a:lnTo>
                  <a:pt x="10194" y="10267"/>
                </a:lnTo>
                <a:close/>
                <a:moveTo>
                  <a:pt x="9627" y="13678"/>
                </a:moveTo>
                <a:cubicBezTo>
                  <a:pt x="9923" y="13678"/>
                  <a:pt x="10170" y="13905"/>
                  <a:pt x="10191" y="14201"/>
                </a:cubicBezTo>
                <a:lnTo>
                  <a:pt x="10191" y="14231"/>
                </a:lnTo>
                <a:cubicBezTo>
                  <a:pt x="10191" y="14231"/>
                  <a:pt x="10191" y="14234"/>
                  <a:pt x="10191" y="14237"/>
                </a:cubicBezTo>
                <a:cubicBezTo>
                  <a:pt x="10188" y="14545"/>
                  <a:pt x="9938" y="14793"/>
                  <a:pt x="9630" y="14796"/>
                </a:cubicBezTo>
                <a:cubicBezTo>
                  <a:pt x="9319" y="14796"/>
                  <a:pt x="9065" y="14545"/>
                  <a:pt x="9062" y="14237"/>
                </a:cubicBezTo>
                <a:lnTo>
                  <a:pt x="9062" y="14231"/>
                </a:lnTo>
                <a:lnTo>
                  <a:pt x="9062" y="14201"/>
                </a:lnTo>
                <a:cubicBezTo>
                  <a:pt x="9083" y="13905"/>
                  <a:pt x="9331" y="13678"/>
                  <a:pt x="9627" y="13678"/>
                </a:cubicBezTo>
                <a:close/>
                <a:moveTo>
                  <a:pt x="1640" y="12579"/>
                </a:moveTo>
                <a:lnTo>
                  <a:pt x="1640" y="12579"/>
                </a:lnTo>
                <a:cubicBezTo>
                  <a:pt x="1936" y="12812"/>
                  <a:pt x="2250" y="13020"/>
                  <a:pt x="2579" y="13204"/>
                </a:cubicBezTo>
                <a:cubicBezTo>
                  <a:pt x="3313" y="13615"/>
                  <a:pt x="4168" y="13953"/>
                  <a:pt x="5110" y="14213"/>
                </a:cubicBezTo>
                <a:cubicBezTo>
                  <a:pt x="5496" y="15620"/>
                  <a:pt x="6061" y="16813"/>
                  <a:pt x="6752" y="17691"/>
                </a:cubicBezTo>
                <a:cubicBezTo>
                  <a:pt x="4373" y="16828"/>
                  <a:pt x="2501" y="14956"/>
                  <a:pt x="1640" y="12579"/>
                </a:cubicBezTo>
                <a:close/>
                <a:moveTo>
                  <a:pt x="17698" y="12555"/>
                </a:moveTo>
                <a:cubicBezTo>
                  <a:pt x="16837" y="14938"/>
                  <a:pt x="14932" y="16831"/>
                  <a:pt x="12535" y="17691"/>
                </a:cubicBezTo>
                <a:cubicBezTo>
                  <a:pt x="12770" y="17395"/>
                  <a:pt x="12981" y="17081"/>
                  <a:pt x="13169" y="16752"/>
                </a:cubicBezTo>
                <a:cubicBezTo>
                  <a:pt x="13594" y="16013"/>
                  <a:pt x="13945" y="15149"/>
                  <a:pt x="14213" y="14201"/>
                </a:cubicBezTo>
                <a:cubicBezTo>
                  <a:pt x="15140" y="13944"/>
                  <a:pt x="15986" y="13609"/>
                  <a:pt x="16713" y="13204"/>
                </a:cubicBezTo>
                <a:cubicBezTo>
                  <a:pt x="17058" y="13014"/>
                  <a:pt x="17387" y="12797"/>
                  <a:pt x="17698" y="12555"/>
                </a:cubicBezTo>
                <a:close/>
                <a:moveTo>
                  <a:pt x="6381" y="14503"/>
                </a:moveTo>
                <a:cubicBezTo>
                  <a:pt x="6906" y="14602"/>
                  <a:pt x="7450" y="14678"/>
                  <a:pt x="8005" y="14726"/>
                </a:cubicBezTo>
                <a:cubicBezTo>
                  <a:pt x="8162" y="15240"/>
                  <a:pt x="8555" y="15650"/>
                  <a:pt x="9062" y="15831"/>
                </a:cubicBezTo>
                <a:lnTo>
                  <a:pt x="9062" y="18096"/>
                </a:lnTo>
                <a:cubicBezTo>
                  <a:pt x="8286" y="17833"/>
                  <a:pt x="7531" y="17048"/>
                  <a:pt x="6933" y="15853"/>
                </a:cubicBezTo>
                <a:cubicBezTo>
                  <a:pt x="6716" y="15415"/>
                  <a:pt x="6532" y="14965"/>
                  <a:pt x="6381" y="14503"/>
                </a:cubicBezTo>
                <a:close/>
                <a:moveTo>
                  <a:pt x="12933" y="14497"/>
                </a:moveTo>
                <a:cubicBezTo>
                  <a:pt x="12740" y="15083"/>
                  <a:pt x="12486" y="15650"/>
                  <a:pt x="12184" y="16188"/>
                </a:cubicBezTo>
                <a:cubicBezTo>
                  <a:pt x="11595" y="17211"/>
                  <a:pt x="10904" y="17869"/>
                  <a:pt x="10194" y="18099"/>
                </a:cubicBezTo>
                <a:lnTo>
                  <a:pt x="10194" y="15831"/>
                </a:lnTo>
                <a:cubicBezTo>
                  <a:pt x="10702" y="15650"/>
                  <a:pt x="11094" y="15240"/>
                  <a:pt x="11251" y="14726"/>
                </a:cubicBezTo>
                <a:cubicBezTo>
                  <a:pt x="11828" y="14675"/>
                  <a:pt x="12390" y="14596"/>
                  <a:pt x="12933" y="14497"/>
                </a:cubicBezTo>
                <a:close/>
                <a:moveTo>
                  <a:pt x="9630" y="0"/>
                </a:moveTo>
                <a:cubicBezTo>
                  <a:pt x="7063" y="0"/>
                  <a:pt x="4645" y="1015"/>
                  <a:pt x="2821" y="2860"/>
                </a:cubicBezTo>
                <a:cubicBezTo>
                  <a:pt x="1012" y="4678"/>
                  <a:pt x="1" y="7138"/>
                  <a:pt x="4" y="9702"/>
                </a:cubicBezTo>
                <a:cubicBezTo>
                  <a:pt x="4" y="15016"/>
                  <a:pt x="4313" y="19325"/>
                  <a:pt x="9630" y="19325"/>
                </a:cubicBezTo>
                <a:cubicBezTo>
                  <a:pt x="9634" y="19325"/>
                  <a:pt x="9637" y="19325"/>
                  <a:pt x="9641" y="19325"/>
                </a:cubicBezTo>
                <a:cubicBezTo>
                  <a:pt x="12198" y="19325"/>
                  <a:pt x="14654" y="18314"/>
                  <a:pt x="16469" y="16508"/>
                </a:cubicBezTo>
                <a:cubicBezTo>
                  <a:pt x="18314" y="14687"/>
                  <a:pt x="19328" y="12268"/>
                  <a:pt x="19328" y="9702"/>
                </a:cubicBezTo>
                <a:cubicBezTo>
                  <a:pt x="19328" y="8407"/>
                  <a:pt x="19069" y="7129"/>
                  <a:pt x="18558" y="5940"/>
                </a:cubicBezTo>
                <a:cubicBezTo>
                  <a:pt x="18066" y="4789"/>
                  <a:pt x="17360" y="3741"/>
                  <a:pt x="16472" y="2857"/>
                </a:cubicBezTo>
                <a:cubicBezTo>
                  <a:pt x="15587" y="1969"/>
                  <a:pt x="14539" y="1263"/>
                  <a:pt x="13389" y="770"/>
                </a:cubicBezTo>
                <a:cubicBezTo>
                  <a:pt x="12199" y="260"/>
                  <a:pt x="10922" y="0"/>
                  <a:pt x="9630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5D74"/>
              </a:solidFill>
            </a:endParaRPr>
          </a:p>
        </p:txBody>
      </p:sp>
      <p:sp>
        <p:nvSpPr>
          <p:cNvPr id="1729" name="Google Shape;1729;p49"/>
          <p:cNvSpPr/>
          <p:nvPr/>
        </p:nvSpPr>
        <p:spPr>
          <a:xfrm>
            <a:off x="1309717" y="3978574"/>
            <a:ext cx="199697" cy="197753"/>
          </a:xfrm>
          <a:custGeom>
            <a:rect b="b" l="l" r="r" t="t"/>
            <a:pathLst>
              <a:path extrusionOk="0" h="19326" w="19516">
                <a:moveTo>
                  <a:pt x="15929" y="1934"/>
                </a:moveTo>
                <a:lnTo>
                  <a:pt x="15929" y="2834"/>
                </a:lnTo>
                <a:cubicBezTo>
                  <a:pt x="15929" y="3145"/>
                  <a:pt x="16182" y="3398"/>
                  <a:pt x="16496" y="3398"/>
                </a:cubicBezTo>
                <a:lnTo>
                  <a:pt x="17393" y="3398"/>
                </a:lnTo>
                <a:lnTo>
                  <a:pt x="16261" y="4531"/>
                </a:lnTo>
                <a:lnTo>
                  <a:pt x="14796" y="4531"/>
                </a:lnTo>
                <a:lnTo>
                  <a:pt x="14796" y="3066"/>
                </a:lnTo>
                <a:lnTo>
                  <a:pt x="15929" y="1934"/>
                </a:lnTo>
                <a:close/>
                <a:moveTo>
                  <a:pt x="9663" y="7927"/>
                </a:moveTo>
                <a:cubicBezTo>
                  <a:pt x="9926" y="7927"/>
                  <a:pt x="10183" y="7991"/>
                  <a:pt x="10418" y="8109"/>
                </a:cubicBezTo>
                <a:lnTo>
                  <a:pt x="9262" y="9262"/>
                </a:lnTo>
                <a:cubicBezTo>
                  <a:pt x="9041" y="9485"/>
                  <a:pt x="9041" y="9842"/>
                  <a:pt x="9262" y="10065"/>
                </a:cubicBezTo>
                <a:cubicBezTo>
                  <a:pt x="9372" y="10175"/>
                  <a:pt x="9517" y="10231"/>
                  <a:pt x="9662" y="10231"/>
                </a:cubicBezTo>
                <a:cubicBezTo>
                  <a:pt x="9807" y="10231"/>
                  <a:pt x="9952" y="10175"/>
                  <a:pt x="10062" y="10065"/>
                </a:cubicBezTo>
                <a:lnTo>
                  <a:pt x="11218" y="8909"/>
                </a:lnTo>
                <a:cubicBezTo>
                  <a:pt x="11336" y="9141"/>
                  <a:pt x="11399" y="9401"/>
                  <a:pt x="11399" y="9664"/>
                </a:cubicBezTo>
                <a:cubicBezTo>
                  <a:pt x="11399" y="10585"/>
                  <a:pt x="10605" y="11364"/>
                  <a:pt x="9663" y="11364"/>
                </a:cubicBezTo>
                <a:cubicBezTo>
                  <a:pt x="8721" y="11364"/>
                  <a:pt x="7927" y="10585"/>
                  <a:pt x="7927" y="9664"/>
                </a:cubicBezTo>
                <a:cubicBezTo>
                  <a:pt x="7927" y="8722"/>
                  <a:pt x="8721" y="7927"/>
                  <a:pt x="9663" y="7927"/>
                </a:cubicBezTo>
                <a:close/>
                <a:moveTo>
                  <a:pt x="9663" y="5663"/>
                </a:moveTo>
                <a:cubicBezTo>
                  <a:pt x="10527" y="5666"/>
                  <a:pt x="11363" y="5953"/>
                  <a:pt x="12049" y="6478"/>
                </a:cubicBezTo>
                <a:lnTo>
                  <a:pt x="11242" y="7287"/>
                </a:lnTo>
                <a:cubicBezTo>
                  <a:pt x="10777" y="6967"/>
                  <a:pt x="10228" y="6798"/>
                  <a:pt x="9663" y="6795"/>
                </a:cubicBezTo>
                <a:cubicBezTo>
                  <a:pt x="8108" y="6795"/>
                  <a:pt x="6795" y="8109"/>
                  <a:pt x="6795" y="9664"/>
                </a:cubicBezTo>
                <a:cubicBezTo>
                  <a:pt x="6795" y="10422"/>
                  <a:pt x="7103" y="11143"/>
                  <a:pt x="7649" y="11669"/>
                </a:cubicBezTo>
                <a:cubicBezTo>
                  <a:pt x="8208" y="12220"/>
                  <a:pt x="8935" y="12495"/>
                  <a:pt x="9663" y="12495"/>
                </a:cubicBezTo>
                <a:cubicBezTo>
                  <a:pt x="10391" y="12495"/>
                  <a:pt x="11119" y="12220"/>
                  <a:pt x="11677" y="11669"/>
                </a:cubicBezTo>
                <a:cubicBezTo>
                  <a:pt x="12224" y="11143"/>
                  <a:pt x="12532" y="10422"/>
                  <a:pt x="12532" y="9664"/>
                </a:cubicBezTo>
                <a:cubicBezTo>
                  <a:pt x="12529" y="9099"/>
                  <a:pt x="12360" y="8549"/>
                  <a:pt x="12043" y="8084"/>
                </a:cubicBezTo>
                <a:lnTo>
                  <a:pt x="12849" y="7278"/>
                </a:lnTo>
                <a:cubicBezTo>
                  <a:pt x="13374" y="7964"/>
                  <a:pt x="13661" y="8800"/>
                  <a:pt x="13664" y="9664"/>
                </a:cubicBezTo>
                <a:cubicBezTo>
                  <a:pt x="13664" y="11850"/>
                  <a:pt x="11870" y="13628"/>
                  <a:pt x="9663" y="13628"/>
                </a:cubicBezTo>
                <a:cubicBezTo>
                  <a:pt x="7456" y="13628"/>
                  <a:pt x="5662" y="11850"/>
                  <a:pt x="5662" y="9664"/>
                </a:cubicBezTo>
                <a:cubicBezTo>
                  <a:pt x="5662" y="7496"/>
                  <a:pt x="7495" y="5663"/>
                  <a:pt x="9663" y="5663"/>
                </a:cubicBezTo>
                <a:close/>
                <a:moveTo>
                  <a:pt x="9676" y="3398"/>
                </a:moveTo>
                <a:cubicBezTo>
                  <a:pt x="11130" y="3398"/>
                  <a:pt x="12541" y="3902"/>
                  <a:pt x="13664" y="4826"/>
                </a:cubicBezTo>
                <a:lnTo>
                  <a:pt x="13664" y="4863"/>
                </a:lnTo>
                <a:lnTo>
                  <a:pt x="12861" y="5663"/>
                </a:lnTo>
                <a:cubicBezTo>
                  <a:pt x="11911" y="4901"/>
                  <a:pt x="10770" y="4528"/>
                  <a:pt x="9634" y="4528"/>
                </a:cubicBezTo>
                <a:cubicBezTo>
                  <a:pt x="8214" y="4528"/>
                  <a:pt x="6803" y="5111"/>
                  <a:pt x="5786" y="6246"/>
                </a:cubicBezTo>
                <a:cubicBezTo>
                  <a:pt x="3959" y="8287"/>
                  <a:pt x="4047" y="11403"/>
                  <a:pt x="5985" y="13341"/>
                </a:cubicBezTo>
                <a:cubicBezTo>
                  <a:pt x="6991" y="14346"/>
                  <a:pt x="8313" y="14852"/>
                  <a:pt x="9638" y="14852"/>
                </a:cubicBezTo>
                <a:cubicBezTo>
                  <a:pt x="10866" y="14852"/>
                  <a:pt x="12096" y="14417"/>
                  <a:pt x="13078" y="13538"/>
                </a:cubicBezTo>
                <a:cubicBezTo>
                  <a:pt x="15119" y="11711"/>
                  <a:pt x="15376" y="8604"/>
                  <a:pt x="13664" y="6463"/>
                </a:cubicBezTo>
                <a:lnTo>
                  <a:pt x="14464" y="5663"/>
                </a:lnTo>
                <a:lnTo>
                  <a:pt x="14503" y="5663"/>
                </a:lnTo>
                <a:cubicBezTo>
                  <a:pt x="15430" y="6789"/>
                  <a:pt x="15935" y="8205"/>
                  <a:pt x="15929" y="9664"/>
                </a:cubicBezTo>
                <a:cubicBezTo>
                  <a:pt x="15929" y="13100"/>
                  <a:pt x="13117" y="15893"/>
                  <a:pt x="9663" y="15893"/>
                </a:cubicBezTo>
                <a:cubicBezTo>
                  <a:pt x="6209" y="15893"/>
                  <a:pt x="3398" y="13100"/>
                  <a:pt x="3398" y="9664"/>
                </a:cubicBezTo>
                <a:cubicBezTo>
                  <a:pt x="3398" y="6209"/>
                  <a:pt x="6209" y="3398"/>
                  <a:pt x="9663" y="3398"/>
                </a:cubicBezTo>
                <a:cubicBezTo>
                  <a:pt x="9668" y="3398"/>
                  <a:pt x="9672" y="3398"/>
                  <a:pt x="9676" y="3398"/>
                </a:cubicBezTo>
                <a:close/>
                <a:moveTo>
                  <a:pt x="9663" y="1134"/>
                </a:moveTo>
                <a:cubicBezTo>
                  <a:pt x="11176" y="1134"/>
                  <a:pt x="12661" y="1532"/>
                  <a:pt x="13975" y="2287"/>
                </a:cubicBezTo>
                <a:lnTo>
                  <a:pt x="13830" y="2432"/>
                </a:lnTo>
                <a:cubicBezTo>
                  <a:pt x="13724" y="2538"/>
                  <a:pt x="13664" y="2683"/>
                  <a:pt x="13664" y="2834"/>
                </a:cubicBezTo>
                <a:lnTo>
                  <a:pt x="13664" y="3428"/>
                </a:lnTo>
                <a:cubicBezTo>
                  <a:pt x="12473" y="2670"/>
                  <a:pt x="11090" y="2266"/>
                  <a:pt x="9679" y="2266"/>
                </a:cubicBezTo>
                <a:cubicBezTo>
                  <a:pt x="9674" y="2266"/>
                  <a:pt x="9668" y="2266"/>
                  <a:pt x="9663" y="2266"/>
                </a:cubicBezTo>
                <a:cubicBezTo>
                  <a:pt x="7701" y="2266"/>
                  <a:pt x="5847" y="3039"/>
                  <a:pt x="4443" y="4443"/>
                </a:cubicBezTo>
                <a:cubicBezTo>
                  <a:pt x="3039" y="5847"/>
                  <a:pt x="2266" y="7701"/>
                  <a:pt x="2266" y="9664"/>
                </a:cubicBezTo>
                <a:cubicBezTo>
                  <a:pt x="2266" y="11626"/>
                  <a:pt x="3039" y="13474"/>
                  <a:pt x="4443" y="14866"/>
                </a:cubicBezTo>
                <a:cubicBezTo>
                  <a:pt x="5886" y="16305"/>
                  <a:pt x="7775" y="17024"/>
                  <a:pt x="9663" y="17024"/>
                </a:cubicBezTo>
                <a:cubicBezTo>
                  <a:pt x="11552" y="17024"/>
                  <a:pt x="13441" y="16305"/>
                  <a:pt x="14884" y="14866"/>
                </a:cubicBezTo>
                <a:cubicBezTo>
                  <a:pt x="16288" y="13474"/>
                  <a:pt x="17061" y="11626"/>
                  <a:pt x="17061" y="9664"/>
                </a:cubicBezTo>
                <a:cubicBezTo>
                  <a:pt x="17064" y="8248"/>
                  <a:pt x="16659" y="6859"/>
                  <a:pt x="15898" y="5663"/>
                </a:cubicBezTo>
                <a:lnTo>
                  <a:pt x="16496" y="5663"/>
                </a:lnTo>
                <a:cubicBezTo>
                  <a:pt x="16644" y="5663"/>
                  <a:pt x="16789" y="5602"/>
                  <a:pt x="16895" y="5497"/>
                </a:cubicBezTo>
                <a:lnTo>
                  <a:pt x="17040" y="5352"/>
                </a:lnTo>
                <a:cubicBezTo>
                  <a:pt x="17795" y="6665"/>
                  <a:pt x="18193" y="8151"/>
                  <a:pt x="18193" y="9664"/>
                </a:cubicBezTo>
                <a:cubicBezTo>
                  <a:pt x="18193" y="14368"/>
                  <a:pt x="14367" y="18194"/>
                  <a:pt x="9663" y="18194"/>
                </a:cubicBezTo>
                <a:cubicBezTo>
                  <a:pt x="4959" y="18194"/>
                  <a:pt x="1133" y="14368"/>
                  <a:pt x="1133" y="9664"/>
                </a:cubicBezTo>
                <a:cubicBezTo>
                  <a:pt x="1133" y="4959"/>
                  <a:pt x="4959" y="1134"/>
                  <a:pt x="9663" y="1134"/>
                </a:cubicBezTo>
                <a:close/>
                <a:moveTo>
                  <a:pt x="16491" y="0"/>
                </a:moveTo>
                <a:cubicBezTo>
                  <a:pt x="16352" y="0"/>
                  <a:pt x="16210" y="52"/>
                  <a:pt x="16095" y="167"/>
                </a:cubicBezTo>
                <a:lnTo>
                  <a:pt x="14799" y="1463"/>
                </a:lnTo>
                <a:cubicBezTo>
                  <a:pt x="13256" y="509"/>
                  <a:pt x="11478" y="4"/>
                  <a:pt x="9663" y="1"/>
                </a:cubicBezTo>
                <a:cubicBezTo>
                  <a:pt x="7094" y="1"/>
                  <a:pt x="4669" y="1010"/>
                  <a:pt x="2839" y="2840"/>
                </a:cubicBezTo>
                <a:cubicBezTo>
                  <a:pt x="1009" y="4669"/>
                  <a:pt x="1" y="7094"/>
                  <a:pt x="1" y="9664"/>
                </a:cubicBezTo>
                <a:cubicBezTo>
                  <a:pt x="1" y="12233"/>
                  <a:pt x="1009" y="14658"/>
                  <a:pt x="2839" y="16488"/>
                </a:cubicBezTo>
                <a:cubicBezTo>
                  <a:pt x="4669" y="18317"/>
                  <a:pt x="7094" y="19326"/>
                  <a:pt x="9663" y="19326"/>
                </a:cubicBezTo>
                <a:cubicBezTo>
                  <a:pt x="12233" y="19326"/>
                  <a:pt x="14657" y="18317"/>
                  <a:pt x="16487" y="16488"/>
                </a:cubicBezTo>
                <a:cubicBezTo>
                  <a:pt x="18317" y="14658"/>
                  <a:pt x="19325" y="12233"/>
                  <a:pt x="19325" y="9664"/>
                </a:cubicBezTo>
                <a:cubicBezTo>
                  <a:pt x="19322" y="7849"/>
                  <a:pt x="18818" y="6070"/>
                  <a:pt x="17864" y="4528"/>
                </a:cubicBezTo>
                <a:lnTo>
                  <a:pt x="19159" y="3232"/>
                </a:lnTo>
                <a:cubicBezTo>
                  <a:pt x="19516" y="2876"/>
                  <a:pt x="19265" y="2266"/>
                  <a:pt x="18761" y="2266"/>
                </a:cubicBezTo>
                <a:lnTo>
                  <a:pt x="17061" y="2266"/>
                </a:lnTo>
                <a:lnTo>
                  <a:pt x="17061" y="569"/>
                </a:lnTo>
                <a:cubicBezTo>
                  <a:pt x="17061" y="226"/>
                  <a:pt x="16782" y="0"/>
                  <a:pt x="16491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5D74"/>
              </a:solidFill>
            </a:endParaRPr>
          </a:p>
        </p:txBody>
      </p:sp>
      <p:grpSp>
        <p:nvGrpSpPr>
          <p:cNvPr id="1730" name="Google Shape;1730;p49"/>
          <p:cNvGrpSpPr/>
          <p:nvPr/>
        </p:nvGrpSpPr>
        <p:grpSpPr>
          <a:xfrm>
            <a:off x="2258607" y="3980427"/>
            <a:ext cx="204425" cy="194059"/>
            <a:chOff x="6222125" y="2025975"/>
            <a:chExt cx="499450" cy="474125"/>
          </a:xfrm>
        </p:grpSpPr>
        <p:sp>
          <p:nvSpPr>
            <p:cNvPr id="1731" name="Google Shape;1731;p49"/>
            <p:cNvSpPr/>
            <p:nvPr/>
          </p:nvSpPr>
          <p:spPr>
            <a:xfrm>
              <a:off x="6222125" y="2025975"/>
              <a:ext cx="499450" cy="474125"/>
            </a:xfrm>
            <a:custGeom>
              <a:rect b="b" l="l" r="r" t="t"/>
              <a:pathLst>
                <a:path extrusionOk="0" h="18965" w="19978">
                  <a:moveTo>
                    <a:pt x="10490" y="1134"/>
                  </a:moveTo>
                  <a:cubicBezTo>
                    <a:pt x="15095" y="1134"/>
                    <a:pt x="18839" y="4878"/>
                    <a:pt x="18839" y="9483"/>
                  </a:cubicBezTo>
                  <a:cubicBezTo>
                    <a:pt x="18839" y="14087"/>
                    <a:pt x="15095" y="17832"/>
                    <a:pt x="10490" y="17832"/>
                  </a:cubicBezTo>
                  <a:cubicBezTo>
                    <a:pt x="5886" y="17832"/>
                    <a:pt x="2142" y="14087"/>
                    <a:pt x="2142" y="9483"/>
                  </a:cubicBezTo>
                  <a:cubicBezTo>
                    <a:pt x="2142" y="4878"/>
                    <a:pt x="5886" y="1134"/>
                    <a:pt x="10490" y="1134"/>
                  </a:cubicBezTo>
                  <a:close/>
                  <a:moveTo>
                    <a:pt x="10488" y="0"/>
                  </a:moveTo>
                  <a:cubicBezTo>
                    <a:pt x="6717" y="0"/>
                    <a:pt x="3222" y="2259"/>
                    <a:pt x="1731" y="5853"/>
                  </a:cubicBezTo>
                  <a:cubicBezTo>
                    <a:pt x="1" y="10032"/>
                    <a:pt x="1462" y="14854"/>
                    <a:pt x="5222" y="17367"/>
                  </a:cubicBezTo>
                  <a:cubicBezTo>
                    <a:pt x="6828" y="18439"/>
                    <a:pt x="8663" y="18964"/>
                    <a:pt x="10487" y="18964"/>
                  </a:cubicBezTo>
                  <a:cubicBezTo>
                    <a:pt x="12934" y="18964"/>
                    <a:pt x="15362" y="18020"/>
                    <a:pt x="17194" y="16186"/>
                  </a:cubicBezTo>
                  <a:cubicBezTo>
                    <a:pt x="18978" y="14414"/>
                    <a:pt x="19978" y="11998"/>
                    <a:pt x="19972" y="9483"/>
                  </a:cubicBezTo>
                  <a:cubicBezTo>
                    <a:pt x="19972" y="4960"/>
                    <a:pt x="16777" y="1065"/>
                    <a:pt x="12341" y="183"/>
                  </a:cubicBezTo>
                  <a:cubicBezTo>
                    <a:pt x="11721" y="60"/>
                    <a:pt x="11101" y="0"/>
                    <a:pt x="1048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732" name="Google Shape;1732;p49"/>
            <p:cNvSpPr/>
            <p:nvPr/>
          </p:nvSpPr>
          <p:spPr>
            <a:xfrm>
              <a:off x="6309175" y="2087825"/>
              <a:ext cx="350425" cy="350425"/>
            </a:xfrm>
            <a:custGeom>
              <a:rect b="b" l="l" r="r" t="t"/>
              <a:pathLst>
                <a:path extrusionOk="0" h="14017" w="14017">
                  <a:moveTo>
                    <a:pt x="7008" y="1133"/>
                  </a:moveTo>
                  <a:cubicBezTo>
                    <a:pt x="10248" y="1133"/>
                    <a:pt x="12884" y="3769"/>
                    <a:pt x="12884" y="7009"/>
                  </a:cubicBezTo>
                  <a:cubicBezTo>
                    <a:pt x="12884" y="10249"/>
                    <a:pt x="10248" y="12885"/>
                    <a:pt x="7008" y="12885"/>
                  </a:cubicBezTo>
                  <a:cubicBezTo>
                    <a:pt x="3769" y="12885"/>
                    <a:pt x="1133" y="10249"/>
                    <a:pt x="1133" y="7009"/>
                  </a:cubicBezTo>
                  <a:cubicBezTo>
                    <a:pt x="1133" y="3769"/>
                    <a:pt x="3769" y="1133"/>
                    <a:pt x="7008" y="1133"/>
                  </a:cubicBezTo>
                  <a:close/>
                  <a:moveTo>
                    <a:pt x="7008" y="1"/>
                  </a:moveTo>
                  <a:cubicBezTo>
                    <a:pt x="3144" y="1"/>
                    <a:pt x="0" y="3144"/>
                    <a:pt x="0" y="7009"/>
                  </a:cubicBezTo>
                  <a:cubicBezTo>
                    <a:pt x="0" y="10874"/>
                    <a:pt x="3144" y="14017"/>
                    <a:pt x="7008" y="14017"/>
                  </a:cubicBezTo>
                  <a:cubicBezTo>
                    <a:pt x="10873" y="14017"/>
                    <a:pt x="14017" y="10874"/>
                    <a:pt x="14017" y="7009"/>
                  </a:cubicBezTo>
                  <a:cubicBezTo>
                    <a:pt x="14017" y="3144"/>
                    <a:pt x="10873" y="1"/>
                    <a:pt x="700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733" name="Google Shape;1733;p49"/>
            <p:cNvSpPr/>
            <p:nvPr/>
          </p:nvSpPr>
          <p:spPr>
            <a:xfrm>
              <a:off x="6431600" y="2142250"/>
              <a:ext cx="105575" cy="241575"/>
            </a:xfrm>
            <a:custGeom>
              <a:rect b="b" l="l" r="r" t="t"/>
              <a:pathLst>
                <a:path extrusionOk="0" h="9663" w="4223">
                  <a:moveTo>
                    <a:pt x="2111" y="1"/>
                  </a:moveTo>
                  <a:cubicBezTo>
                    <a:pt x="1797" y="1"/>
                    <a:pt x="1547" y="254"/>
                    <a:pt x="1547" y="568"/>
                  </a:cubicBezTo>
                  <a:lnTo>
                    <a:pt x="1547" y="1504"/>
                  </a:lnTo>
                  <a:cubicBezTo>
                    <a:pt x="599" y="1785"/>
                    <a:pt x="1" y="2718"/>
                    <a:pt x="143" y="3697"/>
                  </a:cubicBezTo>
                  <a:cubicBezTo>
                    <a:pt x="285" y="4675"/>
                    <a:pt x="1124" y="5399"/>
                    <a:pt x="2111" y="5399"/>
                  </a:cubicBezTo>
                  <a:cubicBezTo>
                    <a:pt x="2872" y="5399"/>
                    <a:pt x="3256" y="6320"/>
                    <a:pt x="2715" y="6858"/>
                  </a:cubicBezTo>
                  <a:cubicBezTo>
                    <a:pt x="2542" y="7033"/>
                    <a:pt x="2328" y="7111"/>
                    <a:pt x="2118" y="7111"/>
                  </a:cubicBezTo>
                  <a:cubicBezTo>
                    <a:pt x="1679" y="7111"/>
                    <a:pt x="1257" y="6769"/>
                    <a:pt x="1257" y="6254"/>
                  </a:cubicBezTo>
                  <a:cubicBezTo>
                    <a:pt x="1257" y="5940"/>
                    <a:pt x="1003" y="5686"/>
                    <a:pt x="689" y="5686"/>
                  </a:cubicBezTo>
                  <a:cubicBezTo>
                    <a:pt x="378" y="5686"/>
                    <a:pt x="125" y="5940"/>
                    <a:pt x="125" y="6254"/>
                  </a:cubicBezTo>
                  <a:cubicBezTo>
                    <a:pt x="125" y="7133"/>
                    <a:pt x="701" y="7909"/>
                    <a:pt x="1547" y="8159"/>
                  </a:cubicBezTo>
                  <a:lnTo>
                    <a:pt x="1547" y="9098"/>
                  </a:lnTo>
                  <a:cubicBezTo>
                    <a:pt x="1547" y="9409"/>
                    <a:pt x="1797" y="9663"/>
                    <a:pt x="2111" y="9663"/>
                  </a:cubicBezTo>
                  <a:cubicBezTo>
                    <a:pt x="2425" y="9663"/>
                    <a:pt x="2679" y="9409"/>
                    <a:pt x="2679" y="9098"/>
                  </a:cubicBezTo>
                  <a:lnTo>
                    <a:pt x="2679" y="8159"/>
                  </a:lnTo>
                  <a:cubicBezTo>
                    <a:pt x="3624" y="7878"/>
                    <a:pt x="4222" y="6945"/>
                    <a:pt x="4080" y="5967"/>
                  </a:cubicBezTo>
                  <a:cubicBezTo>
                    <a:pt x="3939" y="4991"/>
                    <a:pt x="3102" y="4267"/>
                    <a:pt x="2118" y="4267"/>
                  </a:cubicBezTo>
                  <a:cubicBezTo>
                    <a:pt x="2116" y="4267"/>
                    <a:pt x="2114" y="4267"/>
                    <a:pt x="2111" y="4267"/>
                  </a:cubicBezTo>
                  <a:cubicBezTo>
                    <a:pt x="2106" y="4267"/>
                    <a:pt x="2100" y="4267"/>
                    <a:pt x="2095" y="4267"/>
                  </a:cubicBezTo>
                  <a:cubicBezTo>
                    <a:pt x="1622" y="4267"/>
                    <a:pt x="1239" y="3884"/>
                    <a:pt x="1239" y="3410"/>
                  </a:cubicBezTo>
                  <a:cubicBezTo>
                    <a:pt x="1239" y="2935"/>
                    <a:pt x="1622" y="2555"/>
                    <a:pt x="2095" y="2555"/>
                  </a:cubicBezTo>
                  <a:cubicBezTo>
                    <a:pt x="2100" y="2555"/>
                    <a:pt x="2106" y="2555"/>
                    <a:pt x="2111" y="2555"/>
                  </a:cubicBezTo>
                  <a:cubicBezTo>
                    <a:pt x="2582" y="2555"/>
                    <a:pt x="2966" y="2939"/>
                    <a:pt x="2966" y="3410"/>
                  </a:cubicBezTo>
                  <a:cubicBezTo>
                    <a:pt x="2966" y="3724"/>
                    <a:pt x="3220" y="3977"/>
                    <a:pt x="3534" y="3977"/>
                  </a:cubicBezTo>
                  <a:cubicBezTo>
                    <a:pt x="3845" y="3977"/>
                    <a:pt x="4098" y="3724"/>
                    <a:pt x="4098" y="3410"/>
                  </a:cubicBezTo>
                  <a:cubicBezTo>
                    <a:pt x="4098" y="2531"/>
                    <a:pt x="3522" y="1755"/>
                    <a:pt x="2679" y="1504"/>
                  </a:cubicBezTo>
                  <a:lnTo>
                    <a:pt x="2679" y="568"/>
                  </a:lnTo>
                  <a:cubicBezTo>
                    <a:pt x="2679" y="254"/>
                    <a:pt x="2425" y="1"/>
                    <a:pt x="211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734" name="Google Shape;1734;p49"/>
          <p:cNvSpPr txBox="1"/>
          <p:nvPr>
            <p:ph idx="4294967295" type="title"/>
          </p:nvPr>
        </p:nvSpPr>
        <p:spPr>
          <a:xfrm>
            <a:off x="1048453" y="2273439"/>
            <a:ext cx="724200" cy="23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Text 1</a:t>
            </a:r>
            <a:endParaRPr sz="9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5" name="Google Shape;1735;p49"/>
          <p:cNvSpPr txBox="1"/>
          <p:nvPr>
            <p:ph idx="4294967295" type="title"/>
          </p:nvPr>
        </p:nvSpPr>
        <p:spPr>
          <a:xfrm>
            <a:off x="1998736" y="2272486"/>
            <a:ext cx="724200" cy="23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Text 2</a:t>
            </a:r>
            <a:endParaRPr sz="9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6" name="Google Shape;1736;p49"/>
          <p:cNvSpPr txBox="1"/>
          <p:nvPr>
            <p:ph idx="4294967295" type="title"/>
          </p:nvPr>
        </p:nvSpPr>
        <p:spPr>
          <a:xfrm>
            <a:off x="2949019" y="2272486"/>
            <a:ext cx="724200" cy="23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Text 3</a:t>
            </a:r>
            <a:endParaRPr sz="9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7" name="Google Shape;1737;p49"/>
          <p:cNvSpPr txBox="1"/>
          <p:nvPr>
            <p:ph idx="4294967295" type="title"/>
          </p:nvPr>
        </p:nvSpPr>
        <p:spPr>
          <a:xfrm>
            <a:off x="1048350" y="4285808"/>
            <a:ext cx="724200" cy="23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Text 4</a:t>
            </a:r>
            <a:endParaRPr sz="9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8" name="Google Shape;1738;p49"/>
          <p:cNvSpPr txBox="1"/>
          <p:nvPr>
            <p:ph idx="4294967295" type="title"/>
          </p:nvPr>
        </p:nvSpPr>
        <p:spPr>
          <a:xfrm>
            <a:off x="1998684" y="4285808"/>
            <a:ext cx="724200" cy="23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Text 5</a:t>
            </a:r>
            <a:endParaRPr sz="9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9" name="Google Shape;1739;p49"/>
          <p:cNvSpPr txBox="1"/>
          <p:nvPr>
            <p:ph idx="4294967295" type="title"/>
          </p:nvPr>
        </p:nvSpPr>
        <p:spPr>
          <a:xfrm>
            <a:off x="2949019" y="4285808"/>
            <a:ext cx="724200" cy="23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Text 6</a:t>
            </a:r>
            <a:endParaRPr sz="9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0" name="Google Shape;1740;p49"/>
          <p:cNvSpPr/>
          <p:nvPr/>
        </p:nvSpPr>
        <p:spPr>
          <a:xfrm>
            <a:off x="1374787" y="2555076"/>
            <a:ext cx="63900" cy="639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1" name="Google Shape;1741;p49"/>
          <p:cNvSpPr/>
          <p:nvPr/>
        </p:nvSpPr>
        <p:spPr>
          <a:xfrm>
            <a:off x="2326630" y="2555076"/>
            <a:ext cx="63900" cy="639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2" name="Google Shape;1742;p49"/>
          <p:cNvSpPr/>
          <p:nvPr/>
        </p:nvSpPr>
        <p:spPr>
          <a:xfrm>
            <a:off x="3278485" y="2555076"/>
            <a:ext cx="63900" cy="639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3" name="Google Shape;1743;p49"/>
          <p:cNvSpPr/>
          <p:nvPr/>
        </p:nvSpPr>
        <p:spPr>
          <a:xfrm>
            <a:off x="1374774" y="3817186"/>
            <a:ext cx="63900" cy="639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4" name="Google Shape;1744;p49"/>
          <p:cNvSpPr/>
          <p:nvPr/>
        </p:nvSpPr>
        <p:spPr>
          <a:xfrm>
            <a:off x="2326617" y="3817186"/>
            <a:ext cx="63900" cy="639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5" name="Google Shape;1745;p49"/>
          <p:cNvSpPr/>
          <p:nvPr/>
        </p:nvSpPr>
        <p:spPr>
          <a:xfrm>
            <a:off x="3278472" y="3817186"/>
            <a:ext cx="63900" cy="639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6" name="Google Shape;1746;p49"/>
          <p:cNvSpPr/>
          <p:nvPr/>
        </p:nvSpPr>
        <p:spPr>
          <a:xfrm>
            <a:off x="2200729" y="2820855"/>
            <a:ext cx="63900" cy="639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7" name="Google Shape;1747;p49"/>
          <p:cNvSpPr/>
          <p:nvPr/>
        </p:nvSpPr>
        <p:spPr>
          <a:xfrm>
            <a:off x="2328782" y="2820855"/>
            <a:ext cx="63900" cy="639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8" name="Google Shape;1748;p49"/>
          <p:cNvSpPr/>
          <p:nvPr/>
        </p:nvSpPr>
        <p:spPr>
          <a:xfrm>
            <a:off x="2456836" y="2820855"/>
            <a:ext cx="63900" cy="639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9" name="Google Shape;1749;p49"/>
          <p:cNvSpPr/>
          <p:nvPr/>
        </p:nvSpPr>
        <p:spPr>
          <a:xfrm>
            <a:off x="2200729" y="3549568"/>
            <a:ext cx="63900" cy="639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0" name="Google Shape;1750;p49"/>
          <p:cNvSpPr/>
          <p:nvPr/>
        </p:nvSpPr>
        <p:spPr>
          <a:xfrm>
            <a:off x="2328782" y="3549568"/>
            <a:ext cx="63900" cy="639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1" name="Google Shape;1751;p49"/>
          <p:cNvSpPr/>
          <p:nvPr/>
        </p:nvSpPr>
        <p:spPr>
          <a:xfrm>
            <a:off x="2456836" y="3549568"/>
            <a:ext cx="63900" cy="639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752" name="Google Shape;1752;p49"/>
          <p:cNvCxnSpPr>
            <a:stCxn id="1740" idx="4"/>
            <a:endCxn id="1746" idx="0"/>
          </p:cNvCxnSpPr>
          <p:nvPr/>
        </p:nvCxnSpPr>
        <p:spPr>
          <a:xfrm flipH="1" rot="-5400000">
            <a:off x="1718737" y="2306976"/>
            <a:ext cx="201900" cy="825900"/>
          </a:xfrm>
          <a:prstGeom prst="curvedConnector3">
            <a:avLst>
              <a:gd fmla="val 50008" name="adj1"/>
            </a:avLst>
          </a:prstGeom>
          <a:noFill/>
          <a:ln cap="flat" cmpd="sng" w="19050">
            <a:solidFill>
              <a:srgbClr val="5F7D9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53" name="Google Shape;1753;p49"/>
          <p:cNvCxnSpPr>
            <a:stCxn id="1742" idx="4"/>
            <a:endCxn id="1748" idx="0"/>
          </p:cNvCxnSpPr>
          <p:nvPr/>
        </p:nvCxnSpPr>
        <p:spPr>
          <a:xfrm rot="5400000">
            <a:off x="2798635" y="2309076"/>
            <a:ext cx="201900" cy="821700"/>
          </a:xfrm>
          <a:prstGeom prst="curvedConnector3">
            <a:avLst>
              <a:gd fmla="val 50008" name="adj1"/>
            </a:avLst>
          </a:prstGeom>
          <a:noFill/>
          <a:ln cap="flat" cmpd="sng" w="19050">
            <a:solidFill>
              <a:srgbClr val="5F7D9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54" name="Google Shape;1754;p49"/>
          <p:cNvCxnSpPr>
            <a:stCxn id="1741" idx="4"/>
            <a:endCxn id="1747" idx="0"/>
          </p:cNvCxnSpPr>
          <p:nvPr/>
        </p:nvCxnSpPr>
        <p:spPr>
          <a:xfrm flipH="1" rot="-5400000">
            <a:off x="2258680" y="2718876"/>
            <a:ext cx="201900" cy="2100"/>
          </a:xfrm>
          <a:prstGeom prst="curvedConnector3">
            <a:avLst>
              <a:gd fmla="val 50008" name="adj1"/>
            </a:avLst>
          </a:prstGeom>
          <a:noFill/>
          <a:ln cap="flat" cmpd="sng" w="19050">
            <a:solidFill>
              <a:srgbClr val="5F7D9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55" name="Google Shape;1755;p49"/>
          <p:cNvCxnSpPr>
            <a:stCxn id="1743" idx="0"/>
            <a:endCxn id="1749" idx="4"/>
          </p:cNvCxnSpPr>
          <p:nvPr/>
        </p:nvCxnSpPr>
        <p:spPr>
          <a:xfrm rot="-5400000">
            <a:off x="1717824" y="3302386"/>
            <a:ext cx="203700" cy="825900"/>
          </a:xfrm>
          <a:prstGeom prst="curvedConnector3">
            <a:avLst>
              <a:gd fmla="val 50003" name="adj1"/>
            </a:avLst>
          </a:prstGeom>
          <a:noFill/>
          <a:ln cap="flat" cmpd="sng" w="19050">
            <a:solidFill>
              <a:srgbClr val="5F7D9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56" name="Google Shape;1756;p49"/>
          <p:cNvCxnSpPr>
            <a:stCxn id="1745" idx="0"/>
            <a:endCxn id="1751" idx="4"/>
          </p:cNvCxnSpPr>
          <p:nvPr/>
        </p:nvCxnSpPr>
        <p:spPr>
          <a:xfrm flipH="1" rot="5400000">
            <a:off x="2797722" y="3304486"/>
            <a:ext cx="203700" cy="821700"/>
          </a:xfrm>
          <a:prstGeom prst="curvedConnector3">
            <a:avLst>
              <a:gd fmla="val 50003" name="adj1"/>
            </a:avLst>
          </a:prstGeom>
          <a:noFill/>
          <a:ln cap="flat" cmpd="sng" w="19050">
            <a:solidFill>
              <a:srgbClr val="5F7D9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57" name="Google Shape;1757;p49"/>
          <p:cNvCxnSpPr>
            <a:stCxn id="1744" idx="0"/>
            <a:endCxn id="1750" idx="4"/>
          </p:cNvCxnSpPr>
          <p:nvPr/>
        </p:nvCxnSpPr>
        <p:spPr>
          <a:xfrm rot="-5400000">
            <a:off x="2257767" y="3714286"/>
            <a:ext cx="203700" cy="2100"/>
          </a:xfrm>
          <a:prstGeom prst="curvedConnector3">
            <a:avLst>
              <a:gd fmla="val 50003" name="adj1"/>
            </a:avLst>
          </a:prstGeom>
          <a:noFill/>
          <a:ln cap="flat" cmpd="sng" w="19050">
            <a:solidFill>
              <a:srgbClr val="5F7D9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58" name="Google Shape;1758;p49"/>
          <p:cNvSpPr/>
          <p:nvPr/>
        </p:nvSpPr>
        <p:spPr>
          <a:xfrm>
            <a:off x="4239724" y="3070969"/>
            <a:ext cx="779136" cy="252234"/>
          </a:xfrm>
          <a:custGeom>
            <a:rect b="b" l="l" r="r" t="t"/>
            <a:pathLst>
              <a:path extrusionOk="0" h="14358" w="44351">
                <a:moveTo>
                  <a:pt x="1599" y="0"/>
                </a:moveTo>
                <a:cubicBezTo>
                  <a:pt x="708" y="0"/>
                  <a:pt x="1" y="708"/>
                  <a:pt x="1" y="1598"/>
                </a:cubicBezTo>
                <a:lnTo>
                  <a:pt x="1" y="5706"/>
                </a:lnTo>
                <a:lnTo>
                  <a:pt x="1484" y="7190"/>
                </a:lnTo>
                <a:lnTo>
                  <a:pt x="1" y="8674"/>
                </a:lnTo>
                <a:lnTo>
                  <a:pt x="1" y="12759"/>
                </a:lnTo>
                <a:cubicBezTo>
                  <a:pt x="1" y="13650"/>
                  <a:pt x="708" y="14357"/>
                  <a:pt x="1599" y="14357"/>
                </a:cubicBezTo>
                <a:lnTo>
                  <a:pt x="41269" y="14357"/>
                </a:lnTo>
                <a:cubicBezTo>
                  <a:pt x="42136" y="14357"/>
                  <a:pt x="42867" y="13650"/>
                  <a:pt x="42867" y="12759"/>
                </a:cubicBezTo>
                <a:lnTo>
                  <a:pt x="42867" y="8674"/>
                </a:lnTo>
                <a:lnTo>
                  <a:pt x="44350" y="7190"/>
                </a:lnTo>
                <a:lnTo>
                  <a:pt x="42867" y="5706"/>
                </a:lnTo>
                <a:lnTo>
                  <a:pt x="42867" y="1598"/>
                </a:lnTo>
                <a:cubicBezTo>
                  <a:pt x="42867" y="708"/>
                  <a:pt x="42136" y="0"/>
                  <a:pt x="41269" y="0"/>
                </a:cubicBezTo>
                <a:close/>
              </a:path>
            </a:pathLst>
          </a:custGeom>
          <a:noFill/>
          <a:ln cap="flat" cmpd="sng" w="9525">
            <a:solidFill>
              <a:srgbClr val="A5B7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9" name="Google Shape;1759;p49"/>
          <p:cNvSpPr/>
          <p:nvPr/>
        </p:nvSpPr>
        <p:spPr>
          <a:xfrm>
            <a:off x="5018842" y="3070969"/>
            <a:ext cx="779119" cy="252234"/>
          </a:xfrm>
          <a:custGeom>
            <a:rect b="b" l="l" r="r" t="t"/>
            <a:pathLst>
              <a:path extrusionOk="0" h="14358" w="44350">
                <a:moveTo>
                  <a:pt x="42866" y="5706"/>
                </a:moveTo>
                <a:lnTo>
                  <a:pt x="42866" y="1598"/>
                </a:lnTo>
                <a:cubicBezTo>
                  <a:pt x="42866" y="708"/>
                  <a:pt x="42136" y="0"/>
                  <a:pt x="41268" y="0"/>
                </a:cubicBezTo>
                <a:lnTo>
                  <a:pt x="1598" y="0"/>
                </a:lnTo>
                <a:cubicBezTo>
                  <a:pt x="708" y="0"/>
                  <a:pt x="0" y="708"/>
                  <a:pt x="0" y="1598"/>
                </a:cubicBezTo>
                <a:lnTo>
                  <a:pt x="0" y="5706"/>
                </a:lnTo>
                <a:lnTo>
                  <a:pt x="1484" y="7190"/>
                </a:lnTo>
                <a:lnTo>
                  <a:pt x="0" y="8674"/>
                </a:lnTo>
                <a:lnTo>
                  <a:pt x="0" y="12759"/>
                </a:lnTo>
                <a:cubicBezTo>
                  <a:pt x="0" y="13650"/>
                  <a:pt x="708" y="14357"/>
                  <a:pt x="1598" y="14357"/>
                </a:cubicBezTo>
                <a:lnTo>
                  <a:pt x="41268" y="14357"/>
                </a:lnTo>
                <a:cubicBezTo>
                  <a:pt x="42136" y="14357"/>
                  <a:pt x="42866" y="13650"/>
                  <a:pt x="42866" y="12759"/>
                </a:cubicBezTo>
                <a:lnTo>
                  <a:pt x="42866" y="8674"/>
                </a:lnTo>
                <a:lnTo>
                  <a:pt x="44350" y="7190"/>
                </a:lnTo>
                <a:lnTo>
                  <a:pt x="42866" y="5706"/>
                </a:lnTo>
              </a:path>
            </a:pathLst>
          </a:custGeom>
          <a:noFill/>
          <a:ln cap="flat" cmpd="sng" w="9525">
            <a:solidFill>
              <a:srgbClr val="5F7D9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0" name="Google Shape;1760;p49"/>
          <p:cNvSpPr/>
          <p:nvPr/>
        </p:nvSpPr>
        <p:spPr>
          <a:xfrm>
            <a:off x="5797943" y="3070969"/>
            <a:ext cx="778732" cy="252234"/>
          </a:xfrm>
          <a:custGeom>
            <a:rect b="b" l="l" r="r" t="t"/>
            <a:pathLst>
              <a:path extrusionOk="0" h="14358" w="44328">
                <a:moveTo>
                  <a:pt x="42844" y="5706"/>
                </a:moveTo>
                <a:lnTo>
                  <a:pt x="42844" y="1598"/>
                </a:lnTo>
                <a:cubicBezTo>
                  <a:pt x="42844" y="708"/>
                  <a:pt x="42136" y="0"/>
                  <a:pt x="41246" y="0"/>
                </a:cubicBezTo>
                <a:lnTo>
                  <a:pt x="1599" y="0"/>
                </a:lnTo>
                <a:cubicBezTo>
                  <a:pt x="708" y="0"/>
                  <a:pt x="1" y="708"/>
                  <a:pt x="1" y="1598"/>
                </a:cubicBezTo>
                <a:lnTo>
                  <a:pt x="1" y="5706"/>
                </a:lnTo>
                <a:lnTo>
                  <a:pt x="1485" y="7190"/>
                </a:lnTo>
                <a:lnTo>
                  <a:pt x="1" y="8674"/>
                </a:lnTo>
                <a:lnTo>
                  <a:pt x="1" y="12759"/>
                </a:lnTo>
                <a:cubicBezTo>
                  <a:pt x="1" y="13650"/>
                  <a:pt x="708" y="14357"/>
                  <a:pt x="1599" y="14357"/>
                </a:cubicBezTo>
                <a:lnTo>
                  <a:pt x="41246" y="14357"/>
                </a:lnTo>
                <a:cubicBezTo>
                  <a:pt x="42136" y="14357"/>
                  <a:pt x="42844" y="13650"/>
                  <a:pt x="42844" y="12759"/>
                </a:cubicBezTo>
                <a:lnTo>
                  <a:pt x="42844" y="8674"/>
                </a:lnTo>
                <a:lnTo>
                  <a:pt x="44328" y="7190"/>
                </a:lnTo>
                <a:lnTo>
                  <a:pt x="42844" y="5706"/>
                </a:lnTo>
                <a:close/>
              </a:path>
            </a:pathLst>
          </a:custGeom>
          <a:noFill/>
          <a:ln cap="flat" cmpd="sng" w="9525">
            <a:solidFill>
              <a:srgbClr val="A5B7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1" name="Google Shape;1761;p49"/>
          <p:cNvSpPr/>
          <p:nvPr/>
        </p:nvSpPr>
        <p:spPr>
          <a:xfrm>
            <a:off x="6576658" y="3070969"/>
            <a:ext cx="779136" cy="252234"/>
          </a:xfrm>
          <a:custGeom>
            <a:rect b="b" l="l" r="r" t="t"/>
            <a:pathLst>
              <a:path extrusionOk="0" h="14358" w="44351">
                <a:moveTo>
                  <a:pt x="42867" y="5706"/>
                </a:moveTo>
                <a:lnTo>
                  <a:pt x="42867" y="1598"/>
                </a:lnTo>
                <a:cubicBezTo>
                  <a:pt x="42867" y="708"/>
                  <a:pt x="42159" y="0"/>
                  <a:pt x="41269" y="0"/>
                </a:cubicBezTo>
                <a:lnTo>
                  <a:pt x="1598" y="0"/>
                </a:lnTo>
                <a:cubicBezTo>
                  <a:pt x="731" y="0"/>
                  <a:pt x="1" y="708"/>
                  <a:pt x="1" y="1598"/>
                </a:cubicBezTo>
                <a:lnTo>
                  <a:pt x="1" y="5706"/>
                </a:lnTo>
                <a:lnTo>
                  <a:pt x="1507" y="7190"/>
                </a:lnTo>
                <a:lnTo>
                  <a:pt x="1" y="8674"/>
                </a:lnTo>
                <a:lnTo>
                  <a:pt x="1" y="12759"/>
                </a:lnTo>
                <a:cubicBezTo>
                  <a:pt x="1" y="13650"/>
                  <a:pt x="731" y="14357"/>
                  <a:pt x="1598" y="14357"/>
                </a:cubicBezTo>
                <a:lnTo>
                  <a:pt x="41269" y="14357"/>
                </a:lnTo>
                <a:cubicBezTo>
                  <a:pt x="42159" y="14357"/>
                  <a:pt x="42867" y="13650"/>
                  <a:pt x="42867" y="12759"/>
                </a:cubicBezTo>
                <a:lnTo>
                  <a:pt x="42867" y="8674"/>
                </a:lnTo>
                <a:lnTo>
                  <a:pt x="44350" y="7190"/>
                </a:lnTo>
                <a:lnTo>
                  <a:pt x="42867" y="5706"/>
                </a:lnTo>
                <a:close/>
              </a:path>
            </a:pathLst>
          </a:custGeom>
          <a:noFill/>
          <a:ln cap="flat" cmpd="sng" w="9525">
            <a:solidFill>
              <a:srgbClr val="5F7D9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2" name="Google Shape;1762;p49"/>
          <p:cNvSpPr/>
          <p:nvPr/>
        </p:nvSpPr>
        <p:spPr>
          <a:xfrm>
            <a:off x="7355776" y="3070969"/>
            <a:ext cx="779119" cy="252234"/>
          </a:xfrm>
          <a:custGeom>
            <a:rect b="b" l="l" r="r" t="t"/>
            <a:pathLst>
              <a:path extrusionOk="0" h="14358" w="44350">
                <a:moveTo>
                  <a:pt x="42866" y="5706"/>
                </a:moveTo>
                <a:lnTo>
                  <a:pt x="42866" y="1598"/>
                </a:lnTo>
                <a:cubicBezTo>
                  <a:pt x="42866" y="708"/>
                  <a:pt x="42159" y="0"/>
                  <a:pt x="41268" y="0"/>
                </a:cubicBezTo>
                <a:lnTo>
                  <a:pt x="1598" y="0"/>
                </a:lnTo>
                <a:cubicBezTo>
                  <a:pt x="731" y="0"/>
                  <a:pt x="0" y="708"/>
                  <a:pt x="0" y="1598"/>
                </a:cubicBezTo>
                <a:lnTo>
                  <a:pt x="0" y="5706"/>
                </a:lnTo>
                <a:lnTo>
                  <a:pt x="1484" y="7190"/>
                </a:lnTo>
                <a:lnTo>
                  <a:pt x="0" y="8674"/>
                </a:lnTo>
                <a:lnTo>
                  <a:pt x="0" y="12759"/>
                </a:lnTo>
                <a:cubicBezTo>
                  <a:pt x="0" y="13650"/>
                  <a:pt x="731" y="14357"/>
                  <a:pt x="1598" y="14357"/>
                </a:cubicBezTo>
                <a:lnTo>
                  <a:pt x="41268" y="14357"/>
                </a:lnTo>
                <a:cubicBezTo>
                  <a:pt x="42159" y="14357"/>
                  <a:pt x="42866" y="13650"/>
                  <a:pt x="42866" y="12759"/>
                </a:cubicBezTo>
                <a:lnTo>
                  <a:pt x="42866" y="8674"/>
                </a:lnTo>
                <a:lnTo>
                  <a:pt x="44350" y="7190"/>
                </a:lnTo>
                <a:lnTo>
                  <a:pt x="42866" y="5706"/>
                </a:lnTo>
                <a:close/>
              </a:path>
            </a:pathLst>
          </a:custGeom>
          <a:noFill/>
          <a:ln cap="flat" cmpd="sng" w="9525">
            <a:solidFill>
              <a:srgbClr val="A5B7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3" name="Google Shape;1763;p49"/>
          <p:cNvSpPr/>
          <p:nvPr/>
        </p:nvSpPr>
        <p:spPr>
          <a:xfrm>
            <a:off x="4429400" y="2025000"/>
            <a:ext cx="342847" cy="386555"/>
          </a:xfrm>
          <a:custGeom>
            <a:rect b="b" l="l" r="r" t="t"/>
            <a:pathLst>
              <a:path extrusionOk="0" h="22004" w="19516">
                <a:moveTo>
                  <a:pt x="9758" y="0"/>
                </a:moveTo>
                <a:cubicBezTo>
                  <a:pt x="9456" y="0"/>
                  <a:pt x="9153" y="80"/>
                  <a:pt x="8879" y="240"/>
                </a:cubicBezTo>
                <a:lnTo>
                  <a:pt x="867" y="4851"/>
                </a:lnTo>
                <a:cubicBezTo>
                  <a:pt x="320" y="5170"/>
                  <a:pt x="0" y="5741"/>
                  <a:pt x="0" y="6380"/>
                </a:cubicBezTo>
                <a:lnTo>
                  <a:pt x="0" y="15624"/>
                </a:lnTo>
                <a:cubicBezTo>
                  <a:pt x="0" y="16263"/>
                  <a:pt x="320" y="16834"/>
                  <a:pt x="867" y="17131"/>
                </a:cubicBezTo>
                <a:lnTo>
                  <a:pt x="8879" y="21764"/>
                </a:lnTo>
                <a:cubicBezTo>
                  <a:pt x="9153" y="21924"/>
                  <a:pt x="9456" y="22004"/>
                  <a:pt x="9758" y="22004"/>
                </a:cubicBezTo>
                <a:cubicBezTo>
                  <a:pt x="10060" y="22004"/>
                  <a:pt x="10363" y="21924"/>
                  <a:pt x="10637" y="21764"/>
                </a:cubicBezTo>
                <a:lnTo>
                  <a:pt x="18648" y="17131"/>
                </a:lnTo>
                <a:cubicBezTo>
                  <a:pt x="19196" y="16834"/>
                  <a:pt x="19516" y="16263"/>
                  <a:pt x="19516" y="15624"/>
                </a:cubicBezTo>
                <a:lnTo>
                  <a:pt x="19516" y="6380"/>
                </a:lnTo>
                <a:cubicBezTo>
                  <a:pt x="19516" y="5741"/>
                  <a:pt x="19196" y="5170"/>
                  <a:pt x="18648" y="4851"/>
                </a:cubicBezTo>
                <a:lnTo>
                  <a:pt x="10637" y="240"/>
                </a:lnTo>
                <a:cubicBezTo>
                  <a:pt x="10363" y="80"/>
                  <a:pt x="10060" y="0"/>
                  <a:pt x="9758" y="0"/>
                </a:cubicBezTo>
                <a:close/>
              </a:path>
            </a:pathLst>
          </a:custGeom>
          <a:noFill/>
          <a:ln cap="flat" cmpd="sng" w="9525">
            <a:solidFill>
              <a:srgbClr val="E1E7E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4" name="Google Shape;1764;p49"/>
          <p:cNvSpPr/>
          <p:nvPr/>
        </p:nvSpPr>
        <p:spPr>
          <a:xfrm>
            <a:off x="5244198" y="4020984"/>
            <a:ext cx="342847" cy="386678"/>
          </a:xfrm>
          <a:custGeom>
            <a:rect b="b" l="l" r="r" t="t"/>
            <a:pathLst>
              <a:path extrusionOk="0" h="22011" w="19516">
                <a:moveTo>
                  <a:pt x="9758" y="1"/>
                </a:moveTo>
                <a:cubicBezTo>
                  <a:pt x="9456" y="1"/>
                  <a:pt x="9153" y="75"/>
                  <a:pt x="8879" y="223"/>
                </a:cubicBezTo>
                <a:lnTo>
                  <a:pt x="868" y="4857"/>
                </a:lnTo>
                <a:cubicBezTo>
                  <a:pt x="320" y="5177"/>
                  <a:pt x="0" y="5747"/>
                  <a:pt x="0" y="6363"/>
                </a:cubicBezTo>
                <a:lnTo>
                  <a:pt x="0" y="15630"/>
                </a:lnTo>
                <a:cubicBezTo>
                  <a:pt x="0" y="16247"/>
                  <a:pt x="320" y="16817"/>
                  <a:pt x="868" y="17137"/>
                </a:cubicBezTo>
                <a:lnTo>
                  <a:pt x="8879" y="21770"/>
                </a:lnTo>
                <a:cubicBezTo>
                  <a:pt x="9153" y="21930"/>
                  <a:pt x="9456" y="22010"/>
                  <a:pt x="9758" y="22010"/>
                </a:cubicBezTo>
                <a:cubicBezTo>
                  <a:pt x="10060" y="22010"/>
                  <a:pt x="10363" y="21930"/>
                  <a:pt x="10637" y="21770"/>
                </a:cubicBezTo>
                <a:lnTo>
                  <a:pt x="18648" y="17137"/>
                </a:lnTo>
                <a:cubicBezTo>
                  <a:pt x="19196" y="16817"/>
                  <a:pt x="19516" y="16247"/>
                  <a:pt x="19516" y="15630"/>
                </a:cubicBezTo>
                <a:lnTo>
                  <a:pt x="19516" y="6363"/>
                </a:lnTo>
                <a:cubicBezTo>
                  <a:pt x="19516" y="5747"/>
                  <a:pt x="19196" y="5177"/>
                  <a:pt x="18648" y="4857"/>
                </a:cubicBezTo>
                <a:lnTo>
                  <a:pt x="10637" y="223"/>
                </a:lnTo>
                <a:cubicBezTo>
                  <a:pt x="10363" y="75"/>
                  <a:pt x="10060" y="1"/>
                  <a:pt x="9758" y="1"/>
                </a:cubicBezTo>
                <a:close/>
              </a:path>
            </a:pathLst>
          </a:custGeom>
          <a:noFill/>
          <a:ln cap="flat" cmpd="sng" w="9525">
            <a:solidFill>
              <a:srgbClr val="E1E7E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5" name="Google Shape;1765;p49"/>
          <p:cNvSpPr/>
          <p:nvPr/>
        </p:nvSpPr>
        <p:spPr>
          <a:xfrm>
            <a:off x="6007260" y="2025000"/>
            <a:ext cx="342865" cy="386555"/>
          </a:xfrm>
          <a:custGeom>
            <a:rect b="b" l="l" r="r" t="t"/>
            <a:pathLst>
              <a:path extrusionOk="0" h="22004" w="19517">
                <a:moveTo>
                  <a:pt x="9759" y="0"/>
                </a:moveTo>
                <a:cubicBezTo>
                  <a:pt x="9456" y="0"/>
                  <a:pt x="9154" y="80"/>
                  <a:pt x="8880" y="240"/>
                </a:cubicBezTo>
                <a:lnTo>
                  <a:pt x="868" y="4851"/>
                </a:lnTo>
                <a:cubicBezTo>
                  <a:pt x="320" y="5170"/>
                  <a:pt x="1" y="5741"/>
                  <a:pt x="1" y="6380"/>
                </a:cubicBezTo>
                <a:lnTo>
                  <a:pt x="1" y="15624"/>
                </a:lnTo>
                <a:cubicBezTo>
                  <a:pt x="1" y="16263"/>
                  <a:pt x="320" y="16834"/>
                  <a:pt x="868" y="17131"/>
                </a:cubicBezTo>
                <a:lnTo>
                  <a:pt x="8880" y="21764"/>
                </a:lnTo>
                <a:cubicBezTo>
                  <a:pt x="9154" y="21924"/>
                  <a:pt x="9456" y="22004"/>
                  <a:pt x="9759" y="22004"/>
                </a:cubicBezTo>
                <a:cubicBezTo>
                  <a:pt x="10061" y="22004"/>
                  <a:pt x="10363" y="21924"/>
                  <a:pt x="10637" y="21764"/>
                </a:cubicBezTo>
                <a:lnTo>
                  <a:pt x="18649" y="17131"/>
                </a:lnTo>
                <a:cubicBezTo>
                  <a:pt x="19197" y="16834"/>
                  <a:pt x="19516" y="16263"/>
                  <a:pt x="19516" y="15624"/>
                </a:cubicBezTo>
                <a:lnTo>
                  <a:pt x="19516" y="6380"/>
                </a:lnTo>
                <a:cubicBezTo>
                  <a:pt x="19516" y="5741"/>
                  <a:pt x="19197" y="5170"/>
                  <a:pt x="18649" y="4851"/>
                </a:cubicBezTo>
                <a:lnTo>
                  <a:pt x="10637" y="240"/>
                </a:lnTo>
                <a:cubicBezTo>
                  <a:pt x="10363" y="80"/>
                  <a:pt x="10061" y="0"/>
                  <a:pt x="9759" y="0"/>
                </a:cubicBezTo>
                <a:close/>
              </a:path>
            </a:pathLst>
          </a:custGeom>
          <a:noFill/>
          <a:ln cap="flat" cmpd="sng" w="9525">
            <a:solidFill>
              <a:srgbClr val="E1E7E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6" name="Google Shape;1766;p49"/>
          <p:cNvSpPr/>
          <p:nvPr/>
        </p:nvSpPr>
        <p:spPr>
          <a:xfrm>
            <a:off x="6796005" y="4021089"/>
            <a:ext cx="343251" cy="386661"/>
          </a:xfrm>
          <a:custGeom>
            <a:rect b="b" l="l" r="r" t="t"/>
            <a:pathLst>
              <a:path extrusionOk="0" h="22010" w="19539">
                <a:moveTo>
                  <a:pt x="9761" y="1"/>
                </a:moveTo>
                <a:cubicBezTo>
                  <a:pt x="9461" y="1"/>
                  <a:pt x="9164" y="80"/>
                  <a:pt x="8902" y="240"/>
                </a:cubicBezTo>
                <a:lnTo>
                  <a:pt x="867" y="4874"/>
                </a:lnTo>
                <a:cubicBezTo>
                  <a:pt x="342" y="5171"/>
                  <a:pt x="0" y="5741"/>
                  <a:pt x="0" y="6380"/>
                </a:cubicBezTo>
                <a:lnTo>
                  <a:pt x="0" y="15647"/>
                </a:lnTo>
                <a:cubicBezTo>
                  <a:pt x="0" y="16264"/>
                  <a:pt x="342" y="16834"/>
                  <a:pt x="867" y="17154"/>
                </a:cubicBezTo>
                <a:lnTo>
                  <a:pt x="8902" y="21787"/>
                </a:lnTo>
                <a:cubicBezTo>
                  <a:pt x="9164" y="21936"/>
                  <a:pt x="9461" y="22010"/>
                  <a:pt x="9761" y="22010"/>
                </a:cubicBezTo>
                <a:cubicBezTo>
                  <a:pt x="10060" y="22010"/>
                  <a:pt x="10363" y="21936"/>
                  <a:pt x="10637" y="21787"/>
                </a:cubicBezTo>
                <a:lnTo>
                  <a:pt x="18671" y="17154"/>
                </a:lnTo>
                <a:cubicBezTo>
                  <a:pt x="19196" y="16834"/>
                  <a:pt x="19539" y="16264"/>
                  <a:pt x="19539" y="15647"/>
                </a:cubicBezTo>
                <a:lnTo>
                  <a:pt x="19539" y="6380"/>
                </a:lnTo>
                <a:cubicBezTo>
                  <a:pt x="19539" y="5741"/>
                  <a:pt x="19196" y="5171"/>
                  <a:pt x="18671" y="4874"/>
                </a:cubicBezTo>
                <a:lnTo>
                  <a:pt x="10637" y="240"/>
                </a:lnTo>
                <a:cubicBezTo>
                  <a:pt x="10363" y="80"/>
                  <a:pt x="10060" y="1"/>
                  <a:pt x="9761" y="1"/>
                </a:cubicBezTo>
                <a:close/>
              </a:path>
            </a:pathLst>
          </a:custGeom>
          <a:noFill/>
          <a:ln cap="flat" cmpd="sng" w="9525">
            <a:solidFill>
              <a:srgbClr val="E1E7E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7" name="Google Shape;1767;p49"/>
          <p:cNvSpPr/>
          <p:nvPr/>
        </p:nvSpPr>
        <p:spPr>
          <a:xfrm>
            <a:off x="7585138" y="2025000"/>
            <a:ext cx="342847" cy="386555"/>
          </a:xfrm>
          <a:custGeom>
            <a:rect b="b" l="l" r="r" t="t"/>
            <a:pathLst>
              <a:path extrusionOk="0" h="22004" w="19516">
                <a:moveTo>
                  <a:pt x="9758" y="0"/>
                </a:moveTo>
                <a:cubicBezTo>
                  <a:pt x="9456" y="0"/>
                  <a:pt x="9153" y="80"/>
                  <a:pt x="8879" y="240"/>
                </a:cubicBezTo>
                <a:lnTo>
                  <a:pt x="868" y="4851"/>
                </a:lnTo>
                <a:cubicBezTo>
                  <a:pt x="320" y="5170"/>
                  <a:pt x="0" y="5741"/>
                  <a:pt x="0" y="6380"/>
                </a:cubicBezTo>
                <a:lnTo>
                  <a:pt x="0" y="15624"/>
                </a:lnTo>
                <a:cubicBezTo>
                  <a:pt x="0" y="16263"/>
                  <a:pt x="320" y="16834"/>
                  <a:pt x="868" y="17131"/>
                </a:cubicBezTo>
                <a:lnTo>
                  <a:pt x="8879" y="21764"/>
                </a:lnTo>
                <a:cubicBezTo>
                  <a:pt x="9153" y="21924"/>
                  <a:pt x="9456" y="22004"/>
                  <a:pt x="9758" y="22004"/>
                </a:cubicBezTo>
                <a:cubicBezTo>
                  <a:pt x="10061" y="22004"/>
                  <a:pt x="10363" y="21924"/>
                  <a:pt x="10637" y="21764"/>
                </a:cubicBezTo>
                <a:lnTo>
                  <a:pt x="18649" y="17131"/>
                </a:lnTo>
                <a:cubicBezTo>
                  <a:pt x="19196" y="16834"/>
                  <a:pt x="19516" y="16263"/>
                  <a:pt x="19516" y="15624"/>
                </a:cubicBezTo>
                <a:lnTo>
                  <a:pt x="19516" y="6380"/>
                </a:lnTo>
                <a:cubicBezTo>
                  <a:pt x="19516" y="5741"/>
                  <a:pt x="19196" y="5170"/>
                  <a:pt x="18649" y="4851"/>
                </a:cubicBezTo>
                <a:lnTo>
                  <a:pt x="10637" y="240"/>
                </a:lnTo>
                <a:cubicBezTo>
                  <a:pt x="10363" y="80"/>
                  <a:pt x="10061" y="0"/>
                  <a:pt x="9758" y="0"/>
                </a:cubicBezTo>
                <a:close/>
              </a:path>
            </a:pathLst>
          </a:custGeom>
          <a:noFill/>
          <a:ln cap="flat" cmpd="sng" w="9525">
            <a:solidFill>
              <a:srgbClr val="E1E7E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8" name="Google Shape;1768;p49"/>
          <p:cNvSpPr/>
          <p:nvPr/>
        </p:nvSpPr>
        <p:spPr>
          <a:xfrm>
            <a:off x="4569763" y="2942032"/>
            <a:ext cx="62100" cy="621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9" name="Google Shape;1769;p49"/>
          <p:cNvSpPr/>
          <p:nvPr/>
        </p:nvSpPr>
        <p:spPr>
          <a:xfrm>
            <a:off x="6147625" y="2942032"/>
            <a:ext cx="62100" cy="621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0" name="Google Shape;1770;p49"/>
          <p:cNvSpPr/>
          <p:nvPr/>
        </p:nvSpPr>
        <p:spPr>
          <a:xfrm>
            <a:off x="7725475" y="2942032"/>
            <a:ext cx="62100" cy="621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1" name="Google Shape;1771;p49"/>
          <p:cNvSpPr/>
          <p:nvPr/>
        </p:nvSpPr>
        <p:spPr>
          <a:xfrm>
            <a:off x="5384563" y="3362370"/>
            <a:ext cx="62100" cy="621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2" name="Google Shape;1772;p49"/>
          <p:cNvSpPr/>
          <p:nvPr/>
        </p:nvSpPr>
        <p:spPr>
          <a:xfrm>
            <a:off x="6936563" y="3362420"/>
            <a:ext cx="62100" cy="621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3" name="Google Shape;1773;p49"/>
          <p:cNvSpPr txBox="1"/>
          <p:nvPr>
            <p:ph idx="4294967295" type="title"/>
          </p:nvPr>
        </p:nvSpPr>
        <p:spPr>
          <a:xfrm>
            <a:off x="4331422" y="3082559"/>
            <a:ext cx="538800" cy="22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2016</a:t>
            </a:r>
            <a:endParaRPr b="1" sz="9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4" name="Google Shape;1774;p49"/>
          <p:cNvSpPr/>
          <p:nvPr/>
        </p:nvSpPr>
        <p:spPr>
          <a:xfrm>
            <a:off x="4569763" y="2437907"/>
            <a:ext cx="62100" cy="621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5" name="Google Shape;1775;p49"/>
          <p:cNvSpPr/>
          <p:nvPr/>
        </p:nvSpPr>
        <p:spPr>
          <a:xfrm>
            <a:off x="6153050" y="2437907"/>
            <a:ext cx="62100" cy="621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6" name="Google Shape;1776;p49"/>
          <p:cNvSpPr/>
          <p:nvPr/>
        </p:nvSpPr>
        <p:spPr>
          <a:xfrm>
            <a:off x="7725475" y="2437907"/>
            <a:ext cx="62100" cy="621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7" name="Google Shape;1777;p49"/>
          <p:cNvSpPr/>
          <p:nvPr/>
        </p:nvSpPr>
        <p:spPr>
          <a:xfrm>
            <a:off x="5384166" y="3932246"/>
            <a:ext cx="62100" cy="621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8" name="Google Shape;1778;p49"/>
          <p:cNvSpPr/>
          <p:nvPr/>
        </p:nvSpPr>
        <p:spPr>
          <a:xfrm>
            <a:off x="6936566" y="3932246"/>
            <a:ext cx="62100" cy="621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779" name="Google Shape;1779;p49"/>
          <p:cNvCxnSpPr>
            <a:stCxn id="1768" idx="0"/>
            <a:endCxn id="1774" idx="4"/>
          </p:cNvCxnSpPr>
          <p:nvPr/>
        </p:nvCxnSpPr>
        <p:spPr>
          <a:xfrm rot="10800000">
            <a:off x="4600813" y="2500132"/>
            <a:ext cx="0" cy="441900"/>
          </a:xfrm>
          <a:prstGeom prst="straightConnector1">
            <a:avLst/>
          </a:prstGeom>
          <a:noFill/>
          <a:ln cap="flat" cmpd="sng" w="9525">
            <a:solidFill>
              <a:srgbClr val="A5B7C6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780" name="Google Shape;1780;p49"/>
          <p:cNvCxnSpPr>
            <a:stCxn id="1769" idx="0"/>
            <a:endCxn id="1775" idx="4"/>
          </p:cNvCxnSpPr>
          <p:nvPr/>
        </p:nvCxnSpPr>
        <p:spPr>
          <a:xfrm flipH="1" rot="10800000">
            <a:off x="6178675" y="2500132"/>
            <a:ext cx="5400" cy="441900"/>
          </a:xfrm>
          <a:prstGeom prst="straightConnector1">
            <a:avLst/>
          </a:prstGeom>
          <a:noFill/>
          <a:ln cap="flat" cmpd="sng" w="9525">
            <a:solidFill>
              <a:srgbClr val="A5B7C6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781" name="Google Shape;1781;p49"/>
          <p:cNvCxnSpPr>
            <a:stCxn id="1770" idx="0"/>
            <a:endCxn id="1776" idx="4"/>
          </p:cNvCxnSpPr>
          <p:nvPr/>
        </p:nvCxnSpPr>
        <p:spPr>
          <a:xfrm rot="10800000">
            <a:off x="7756525" y="2500132"/>
            <a:ext cx="0" cy="441900"/>
          </a:xfrm>
          <a:prstGeom prst="straightConnector1">
            <a:avLst/>
          </a:prstGeom>
          <a:noFill/>
          <a:ln cap="flat" cmpd="sng" w="9525">
            <a:solidFill>
              <a:srgbClr val="A5B7C6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782" name="Google Shape;1782;p49"/>
          <p:cNvCxnSpPr>
            <a:stCxn id="1771" idx="4"/>
            <a:endCxn id="1777" idx="0"/>
          </p:cNvCxnSpPr>
          <p:nvPr/>
        </p:nvCxnSpPr>
        <p:spPr>
          <a:xfrm flipH="1">
            <a:off x="5415313" y="3424470"/>
            <a:ext cx="300" cy="507900"/>
          </a:xfrm>
          <a:prstGeom prst="straightConnector1">
            <a:avLst/>
          </a:prstGeom>
          <a:noFill/>
          <a:ln cap="flat" cmpd="sng" w="9525">
            <a:solidFill>
              <a:srgbClr val="A5B7C6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783" name="Google Shape;1783;p49"/>
          <p:cNvCxnSpPr>
            <a:stCxn id="1772" idx="4"/>
            <a:endCxn id="1778" idx="0"/>
          </p:cNvCxnSpPr>
          <p:nvPr/>
        </p:nvCxnSpPr>
        <p:spPr>
          <a:xfrm>
            <a:off x="6967613" y="3424520"/>
            <a:ext cx="0" cy="507600"/>
          </a:xfrm>
          <a:prstGeom prst="straightConnector1">
            <a:avLst/>
          </a:prstGeom>
          <a:noFill/>
          <a:ln cap="flat" cmpd="sng" w="9525">
            <a:solidFill>
              <a:srgbClr val="A5B7C6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1784" name="Google Shape;1784;p49"/>
          <p:cNvSpPr txBox="1"/>
          <p:nvPr>
            <p:ph idx="4294967295" type="title"/>
          </p:nvPr>
        </p:nvSpPr>
        <p:spPr>
          <a:xfrm>
            <a:off x="5138997" y="3082559"/>
            <a:ext cx="538800" cy="22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2017</a:t>
            </a:r>
            <a:endParaRPr b="1" sz="9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5" name="Google Shape;1785;p49"/>
          <p:cNvSpPr txBox="1"/>
          <p:nvPr>
            <p:ph idx="4294967295" type="title"/>
          </p:nvPr>
        </p:nvSpPr>
        <p:spPr>
          <a:xfrm>
            <a:off x="5904672" y="3082559"/>
            <a:ext cx="538800" cy="22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2018</a:t>
            </a:r>
            <a:endParaRPr b="1" sz="9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6" name="Google Shape;1786;p49"/>
          <p:cNvSpPr txBox="1"/>
          <p:nvPr>
            <p:ph idx="4294967295" type="title"/>
          </p:nvPr>
        </p:nvSpPr>
        <p:spPr>
          <a:xfrm>
            <a:off x="6696822" y="3082559"/>
            <a:ext cx="538800" cy="22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2019</a:t>
            </a:r>
            <a:endParaRPr b="1" sz="9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7" name="Google Shape;1787;p49"/>
          <p:cNvSpPr txBox="1"/>
          <p:nvPr>
            <p:ph idx="4294967295" type="title"/>
          </p:nvPr>
        </p:nvSpPr>
        <p:spPr>
          <a:xfrm>
            <a:off x="7488972" y="3082559"/>
            <a:ext cx="538800" cy="22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2020</a:t>
            </a:r>
            <a:endParaRPr b="1" sz="9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8" name="Google Shape;1788;p49"/>
          <p:cNvSpPr/>
          <p:nvPr/>
        </p:nvSpPr>
        <p:spPr>
          <a:xfrm>
            <a:off x="6865977" y="4092071"/>
            <a:ext cx="204488" cy="205025"/>
          </a:xfrm>
          <a:custGeom>
            <a:rect b="b" l="l" r="r" t="t"/>
            <a:pathLst>
              <a:path extrusionOk="0" h="11846" w="11815">
                <a:moveTo>
                  <a:pt x="5829" y="693"/>
                </a:moveTo>
                <a:cubicBezTo>
                  <a:pt x="6238" y="693"/>
                  <a:pt x="6553" y="1008"/>
                  <a:pt x="6553" y="1418"/>
                </a:cubicBezTo>
                <a:cubicBezTo>
                  <a:pt x="6553" y="1796"/>
                  <a:pt x="6238" y="2111"/>
                  <a:pt x="5829" y="2111"/>
                </a:cubicBezTo>
                <a:cubicBezTo>
                  <a:pt x="5451" y="2111"/>
                  <a:pt x="5136" y="1796"/>
                  <a:pt x="5136" y="1418"/>
                </a:cubicBezTo>
                <a:cubicBezTo>
                  <a:pt x="5136" y="1008"/>
                  <a:pt x="5482" y="693"/>
                  <a:pt x="5829" y="693"/>
                </a:cubicBezTo>
                <a:close/>
                <a:moveTo>
                  <a:pt x="5829" y="2773"/>
                </a:moveTo>
                <a:cubicBezTo>
                  <a:pt x="6774" y="2773"/>
                  <a:pt x="7562" y="3560"/>
                  <a:pt x="7562" y="4568"/>
                </a:cubicBezTo>
                <a:lnTo>
                  <a:pt x="7562" y="4915"/>
                </a:lnTo>
                <a:lnTo>
                  <a:pt x="4096" y="4915"/>
                </a:lnTo>
                <a:lnTo>
                  <a:pt x="4096" y="4568"/>
                </a:lnTo>
                <a:cubicBezTo>
                  <a:pt x="4096" y="3560"/>
                  <a:pt x="4884" y="2773"/>
                  <a:pt x="5829" y="2773"/>
                </a:cubicBezTo>
                <a:close/>
                <a:moveTo>
                  <a:pt x="2363" y="6963"/>
                </a:moveTo>
                <a:cubicBezTo>
                  <a:pt x="2773" y="6963"/>
                  <a:pt x="3088" y="7278"/>
                  <a:pt x="3088" y="7656"/>
                </a:cubicBezTo>
                <a:cubicBezTo>
                  <a:pt x="3088" y="8065"/>
                  <a:pt x="2773" y="8380"/>
                  <a:pt x="2363" y="8380"/>
                </a:cubicBezTo>
                <a:cubicBezTo>
                  <a:pt x="1985" y="8380"/>
                  <a:pt x="1670" y="8065"/>
                  <a:pt x="1670" y="7656"/>
                </a:cubicBezTo>
                <a:cubicBezTo>
                  <a:pt x="1670" y="7278"/>
                  <a:pt x="1985" y="6963"/>
                  <a:pt x="2363" y="6963"/>
                </a:cubicBezTo>
                <a:close/>
                <a:moveTo>
                  <a:pt x="9357" y="6963"/>
                </a:moveTo>
                <a:cubicBezTo>
                  <a:pt x="9735" y="6963"/>
                  <a:pt x="10050" y="7278"/>
                  <a:pt x="10050" y="7656"/>
                </a:cubicBezTo>
                <a:cubicBezTo>
                  <a:pt x="10050" y="8065"/>
                  <a:pt x="9735" y="8380"/>
                  <a:pt x="9357" y="8380"/>
                </a:cubicBezTo>
                <a:cubicBezTo>
                  <a:pt x="8948" y="8380"/>
                  <a:pt x="8633" y="8065"/>
                  <a:pt x="8633" y="7656"/>
                </a:cubicBezTo>
                <a:cubicBezTo>
                  <a:pt x="8633" y="7278"/>
                  <a:pt x="8948" y="6963"/>
                  <a:pt x="9357" y="6963"/>
                </a:cubicBezTo>
                <a:close/>
                <a:moveTo>
                  <a:pt x="2363" y="9042"/>
                </a:moveTo>
                <a:cubicBezTo>
                  <a:pt x="3308" y="9042"/>
                  <a:pt x="4096" y="9830"/>
                  <a:pt x="4096" y="10806"/>
                </a:cubicBezTo>
                <a:lnTo>
                  <a:pt x="4096" y="11184"/>
                </a:lnTo>
                <a:lnTo>
                  <a:pt x="630" y="11184"/>
                </a:lnTo>
                <a:lnTo>
                  <a:pt x="630" y="10806"/>
                </a:lnTo>
                <a:cubicBezTo>
                  <a:pt x="630" y="9830"/>
                  <a:pt x="1418" y="9042"/>
                  <a:pt x="2363" y="9042"/>
                </a:cubicBezTo>
                <a:close/>
                <a:moveTo>
                  <a:pt x="9357" y="9042"/>
                </a:moveTo>
                <a:cubicBezTo>
                  <a:pt x="10302" y="9042"/>
                  <a:pt x="11090" y="9830"/>
                  <a:pt x="11090" y="10806"/>
                </a:cubicBezTo>
                <a:lnTo>
                  <a:pt x="11090" y="11184"/>
                </a:lnTo>
                <a:lnTo>
                  <a:pt x="7625" y="11184"/>
                </a:lnTo>
                <a:lnTo>
                  <a:pt x="7625" y="10806"/>
                </a:lnTo>
                <a:cubicBezTo>
                  <a:pt x="7625" y="9830"/>
                  <a:pt x="8412" y="9042"/>
                  <a:pt x="9357" y="9042"/>
                </a:cubicBezTo>
                <a:close/>
                <a:moveTo>
                  <a:pt x="5892" y="0"/>
                </a:moveTo>
                <a:cubicBezTo>
                  <a:pt x="5136" y="0"/>
                  <a:pt x="4506" y="630"/>
                  <a:pt x="4506" y="1355"/>
                </a:cubicBezTo>
                <a:cubicBezTo>
                  <a:pt x="4506" y="1733"/>
                  <a:pt x="4632" y="2016"/>
                  <a:pt x="4852" y="2300"/>
                </a:cubicBezTo>
                <a:cubicBezTo>
                  <a:pt x="4033" y="2710"/>
                  <a:pt x="3466" y="3529"/>
                  <a:pt x="3466" y="4505"/>
                </a:cubicBezTo>
                <a:lnTo>
                  <a:pt x="3466" y="5230"/>
                </a:lnTo>
                <a:cubicBezTo>
                  <a:pt x="3466" y="5419"/>
                  <a:pt x="3623" y="5577"/>
                  <a:pt x="3844" y="5577"/>
                </a:cubicBezTo>
                <a:lnTo>
                  <a:pt x="5577" y="5577"/>
                </a:lnTo>
                <a:lnTo>
                  <a:pt x="5577" y="7152"/>
                </a:lnTo>
                <a:lnTo>
                  <a:pt x="3875" y="8822"/>
                </a:lnTo>
                <a:cubicBezTo>
                  <a:pt x="3749" y="8696"/>
                  <a:pt x="3592" y="8601"/>
                  <a:pt x="3434" y="8569"/>
                </a:cubicBezTo>
                <a:cubicBezTo>
                  <a:pt x="3686" y="8349"/>
                  <a:pt x="3781" y="8034"/>
                  <a:pt x="3781" y="7624"/>
                </a:cubicBezTo>
                <a:cubicBezTo>
                  <a:pt x="3781" y="6868"/>
                  <a:pt x="3151" y="6238"/>
                  <a:pt x="2426" y="6238"/>
                </a:cubicBezTo>
                <a:cubicBezTo>
                  <a:pt x="1670" y="6238"/>
                  <a:pt x="1040" y="6868"/>
                  <a:pt x="1040" y="7624"/>
                </a:cubicBezTo>
                <a:cubicBezTo>
                  <a:pt x="1040" y="7971"/>
                  <a:pt x="1166" y="8286"/>
                  <a:pt x="1387" y="8569"/>
                </a:cubicBezTo>
                <a:cubicBezTo>
                  <a:pt x="567" y="8979"/>
                  <a:pt x="0" y="9798"/>
                  <a:pt x="0" y="10775"/>
                </a:cubicBezTo>
                <a:lnTo>
                  <a:pt x="0" y="11499"/>
                </a:lnTo>
                <a:cubicBezTo>
                  <a:pt x="0" y="11688"/>
                  <a:pt x="158" y="11846"/>
                  <a:pt x="378" y="11846"/>
                </a:cubicBezTo>
                <a:lnTo>
                  <a:pt x="4474" y="11846"/>
                </a:lnTo>
                <a:cubicBezTo>
                  <a:pt x="4663" y="11846"/>
                  <a:pt x="4821" y="11688"/>
                  <a:pt x="4821" y="11499"/>
                </a:cubicBezTo>
                <a:lnTo>
                  <a:pt x="4821" y="10775"/>
                </a:lnTo>
                <a:cubicBezTo>
                  <a:pt x="4821" y="10239"/>
                  <a:pt x="4632" y="9704"/>
                  <a:pt x="4348" y="9326"/>
                </a:cubicBezTo>
                <a:lnTo>
                  <a:pt x="5860" y="7782"/>
                </a:lnTo>
                <a:lnTo>
                  <a:pt x="7404" y="9326"/>
                </a:lnTo>
                <a:cubicBezTo>
                  <a:pt x="7089" y="9704"/>
                  <a:pt x="6931" y="10239"/>
                  <a:pt x="6931" y="10775"/>
                </a:cubicBezTo>
                <a:lnTo>
                  <a:pt x="6931" y="11499"/>
                </a:lnTo>
                <a:cubicBezTo>
                  <a:pt x="6931" y="11688"/>
                  <a:pt x="7089" y="11846"/>
                  <a:pt x="7309" y="11846"/>
                </a:cubicBezTo>
                <a:lnTo>
                  <a:pt x="11468" y="11846"/>
                </a:lnTo>
                <a:cubicBezTo>
                  <a:pt x="11657" y="11846"/>
                  <a:pt x="11815" y="11688"/>
                  <a:pt x="11815" y="11499"/>
                </a:cubicBezTo>
                <a:lnTo>
                  <a:pt x="11815" y="10775"/>
                </a:lnTo>
                <a:cubicBezTo>
                  <a:pt x="11783" y="9830"/>
                  <a:pt x="11185" y="8979"/>
                  <a:pt x="10365" y="8569"/>
                </a:cubicBezTo>
                <a:cubicBezTo>
                  <a:pt x="10586" y="8349"/>
                  <a:pt x="10712" y="8034"/>
                  <a:pt x="10712" y="7624"/>
                </a:cubicBezTo>
                <a:cubicBezTo>
                  <a:pt x="10712" y="6868"/>
                  <a:pt x="10082" y="6238"/>
                  <a:pt x="9357" y="6238"/>
                </a:cubicBezTo>
                <a:cubicBezTo>
                  <a:pt x="8601" y="6238"/>
                  <a:pt x="7971" y="6868"/>
                  <a:pt x="7971" y="7624"/>
                </a:cubicBezTo>
                <a:cubicBezTo>
                  <a:pt x="7971" y="7971"/>
                  <a:pt x="8097" y="8286"/>
                  <a:pt x="8318" y="8569"/>
                </a:cubicBezTo>
                <a:cubicBezTo>
                  <a:pt x="8160" y="8664"/>
                  <a:pt x="8034" y="8727"/>
                  <a:pt x="7877" y="8822"/>
                </a:cubicBezTo>
                <a:lnTo>
                  <a:pt x="6207" y="7152"/>
                </a:lnTo>
                <a:lnTo>
                  <a:pt x="6207" y="5577"/>
                </a:lnTo>
                <a:lnTo>
                  <a:pt x="7940" y="5577"/>
                </a:lnTo>
                <a:cubicBezTo>
                  <a:pt x="8129" y="5577"/>
                  <a:pt x="8286" y="5419"/>
                  <a:pt x="8286" y="5230"/>
                </a:cubicBezTo>
                <a:lnTo>
                  <a:pt x="8286" y="4505"/>
                </a:lnTo>
                <a:cubicBezTo>
                  <a:pt x="8286" y="3529"/>
                  <a:pt x="7688" y="2710"/>
                  <a:pt x="6900" y="2300"/>
                </a:cubicBezTo>
                <a:cubicBezTo>
                  <a:pt x="7152" y="2080"/>
                  <a:pt x="7246" y="1764"/>
                  <a:pt x="7246" y="1355"/>
                </a:cubicBezTo>
                <a:cubicBezTo>
                  <a:pt x="7246" y="630"/>
                  <a:pt x="6616" y="0"/>
                  <a:pt x="5892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89" name="Google Shape;1789;p49"/>
          <p:cNvGrpSpPr/>
          <p:nvPr/>
        </p:nvGrpSpPr>
        <p:grpSpPr>
          <a:xfrm>
            <a:off x="5307356" y="4111119"/>
            <a:ext cx="206115" cy="206115"/>
            <a:chOff x="1049375" y="2680675"/>
            <a:chExt cx="297725" cy="297725"/>
          </a:xfrm>
        </p:grpSpPr>
        <p:sp>
          <p:nvSpPr>
            <p:cNvPr id="1790" name="Google Shape;1790;p49"/>
            <p:cNvSpPr/>
            <p:nvPr/>
          </p:nvSpPr>
          <p:spPr>
            <a:xfrm>
              <a:off x="1113175" y="2752350"/>
              <a:ext cx="161475" cy="155975"/>
            </a:xfrm>
            <a:custGeom>
              <a:rect b="b" l="l" r="r" t="t"/>
              <a:pathLst>
                <a:path extrusionOk="0" h="6239" w="6459">
                  <a:moveTo>
                    <a:pt x="3403" y="2079"/>
                  </a:moveTo>
                  <a:cubicBezTo>
                    <a:pt x="3781" y="2079"/>
                    <a:pt x="4096" y="2394"/>
                    <a:pt x="4096" y="2773"/>
                  </a:cubicBezTo>
                  <a:cubicBezTo>
                    <a:pt x="4096" y="3182"/>
                    <a:pt x="3781" y="3497"/>
                    <a:pt x="3403" y="3497"/>
                  </a:cubicBezTo>
                  <a:cubicBezTo>
                    <a:pt x="2993" y="3434"/>
                    <a:pt x="2678" y="3119"/>
                    <a:pt x="2678" y="2773"/>
                  </a:cubicBezTo>
                  <a:cubicBezTo>
                    <a:pt x="2678" y="2394"/>
                    <a:pt x="2993" y="2079"/>
                    <a:pt x="3403" y="2079"/>
                  </a:cubicBezTo>
                  <a:close/>
                  <a:moveTo>
                    <a:pt x="3371" y="693"/>
                  </a:moveTo>
                  <a:cubicBezTo>
                    <a:pt x="4694" y="693"/>
                    <a:pt x="5765" y="1796"/>
                    <a:pt x="5765" y="3119"/>
                  </a:cubicBezTo>
                  <a:cubicBezTo>
                    <a:pt x="5765" y="3686"/>
                    <a:pt x="5545" y="4222"/>
                    <a:pt x="5198" y="4663"/>
                  </a:cubicBezTo>
                  <a:cubicBezTo>
                    <a:pt x="5072" y="4442"/>
                    <a:pt x="4915" y="4190"/>
                    <a:pt x="4694" y="4001"/>
                  </a:cubicBezTo>
                  <a:cubicBezTo>
                    <a:pt x="4568" y="3907"/>
                    <a:pt x="4442" y="3812"/>
                    <a:pt x="4348" y="3749"/>
                  </a:cubicBezTo>
                  <a:cubicBezTo>
                    <a:pt x="4568" y="3529"/>
                    <a:pt x="4726" y="3182"/>
                    <a:pt x="4726" y="2804"/>
                  </a:cubicBezTo>
                  <a:cubicBezTo>
                    <a:pt x="4726" y="2079"/>
                    <a:pt x="4096" y="1449"/>
                    <a:pt x="3340" y="1449"/>
                  </a:cubicBezTo>
                  <a:cubicBezTo>
                    <a:pt x="2615" y="1449"/>
                    <a:pt x="1985" y="2079"/>
                    <a:pt x="1985" y="2804"/>
                  </a:cubicBezTo>
                  <a:cubicBezTo>
                    <a:pt x="1985" y="3182"/>
                    <a:pt x="2142" y="3529"/>
                    <a:pt x="2363" y="3749"/>
                  </a:cubicBezTo>
                  <a:lnTo>
                    <a:pt x="2016" y="4001"/>
                  </a:lnTo>
                  <a:cubicBezTo>
                    <a:pt x="1827" y="4190"/>
                    <a:pt x="1607" y="4442"/>
                    <a:pt x="1512" y="4663"/>
                  </a:cubicBezTo>
                  <a:cubicBezTo>
                    <a:pt x="1040" y="4064"/>
                    <a:pt x="882" y="3434"/>
                    <a:pt x="945" y="2773"/>
                  </a:cubicBezTo>
                  <a:cubicBezTo>
                    <a:pt x="1103" y="1670"/>
                    <a:pt x="2111" y="693"/>
                    <a:pt x="3371" y="693"/>
                  </a:cubicBezTo>
                  <a:close/>
                  <a:moveTo>
                    <a:pt x="3371" y="4159"/>
                  </a:moveTo>
                  <a:cubicBezTo>
                    <a:pt x="4001" y="4159"/>
                    <a:pt x="4505" y="4600"/>
                    <a:pt x="4694" y="5135"/>
                  </a:cubicBezTo>
                  <a:cubicBezTo>
                    <a:pt x="4316" y="5387"/>
                    <a:pt x="3875" y="5545"/>
                    <a:pt x="3371" y="5545"/>
                  </a:cubicBezTo>
                  <a:cubicBezTo>
                    <a:pt x="2898" y="5545"/>
                    <a:pt x="2426" y="5387"/>
                    <a:pt x="2016" y="5135"/>
                  </a:cubicBezTo>
                  <a:cubicBezTo>
                    <a:pt x="2174" y="4537"/>
                    <a:pt x="2741" y="4159"/>
                    <a:pt x="3371" y="4159"/>
                  </a:cubicBezTo>
                  <a:close/>
                  <a:moveTo>
                    <a:pt x="3308" y="0"/>
                  </a:moveTo>
                  <a:cubicBezTo>
                    <a:pt x="1701" y="0"/>
                    <a:pt x="441" y="1229"/>
                    <a:pt x="252" y="2710"/>
                  </a:cubicBezTo>
                  <a:cubicBezTo>
                    <a:pt x="0" y="4600"/>
                    <a:pt x="1512" y="6238"/>
                    <a:pt x="3371" y="6238"/>
                  </a:cubicBezTo>
                  <a:cubicBezTo>
                    <a:pt x="5104" y="6238"/>
                    <a:pt x="6459" y="4820"/>
                    <a:pt x="6459" y="3119"/>
                  </a:cubicBezTo>
                  <a:cubicBezTo>
                    <a:pt x="6459" y="1386"/>
                    <a:pt x="5041" y="0"/>
                    <a:pt x="330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1" name="Google Shape;1791;p49"/>
            <p:cNvSpPr/>
            <p:nvPr/>
          </p:nvSpPr>
          <p:spPr>
            <a:xfrm>
              <a:off x="1049375" y="2680675"/>
              <a:ext cx="297725" cy="297725"/>
            </a:xfrm>
            <a:custGeom>
              <a:rect b="b" l="l" r="r" t="t"/>
              <a:pathLst>
                <a:path extrusionOk="0" h="11909" w="11909">
                  <a:moveTo>
                    <a:pt x="6270" y="1512"/>
                  </a:moveTo>
                  <a:cubicBezTo>
                    <a:pt x="8475" y="1670"/>
                    <a:pt x="10239" y="3434"/>
                    <a:pt x="10397" y="5640"/>
                  </a:cubicBezTo>
                  <a:lnTo>
                    <a:pt x="10082" y="5640"/>
                  </a:lnTo>
                  <a:cubicBezTo>
                    <a:pt x="9893" y="5640"/>
                    <a:pt x="9735" y="5797"/>
                    <a:pt x="9735" y="5986"/>
                  </a:cubicBezTo>
                  <a:cubicBezTo>
                    <a:pt x="9735" y="6207"/>
                    <a:pt x="9893" y="6364"/>
                    <a:pt x="10082" y="6364"/>
                  </a:cubicBezTo>
                  <a:lnTo>
                    <a:pt x="10397" y="6364"/>
                  </a:lnTo>
                  <a:cubicBezTo>
                    <a:pt x="10239" y="8569"/>
                    <a:pt x="8475" y="10334"/>
                    <a:pt x="6270" y="10491"/>
                  </a:cubicBezTo>
                  <a:lnTo>
                    <a:pt x="6270" y="10176"/>
                  </a:lnTo>
                  <a:cubicBezTo>
                    <a:pt x="6270" y="9987"/>
                    <a:pt x="6112" y="9830"/>
                    <a:pt x="5923" y="9830"/>
                  </a:cubicBezTo>
                  <a:cubicBezTo>
                    <a:pt x="5703" y="9830"/>
                    <a:pt x="5545" y="9987"/>
                    <a:pt x="5545" y="10176"/>
                  </a:cubicBezTo>
                  <a:lnTo>
                    <a:pt x="5545" y="10491"/>
                  </a:lnTo>
                  <a:cubicBezTo>
                    <a:pt x="3340" y="10334"/>
                    <a:pt x="1575" y="8569"/>
                    <a:pt x="1418" y="6364"/>
                  </a:cubicBezTo>
                  <a:lnTo>
                    <a:pt x="1733" y="6364"/>
                  </a:lnTo>
                  <a:cubicBezTo>
                    <a:pt x="1922" y="6364"/>
                    <a:pt x="2079" y="6207"/>
                    <a:pt x="2079" y="5986"/>
                  </a:cubicBezTo>
                  <a:cubicBezTo>
                    <a:pt x="2142" y="5797"/>
                    <a:pt x="1985" y="5640"/>
                    <a:pt x="1764" y="5640"/>
                  </a:cubicBezTo>
                  <a:lnTo>
                    <a:pt x="1418" y="5640"/>
                  </a:lnTo>
                  <a:cubicBezTo>
                    <a:pt x="1575" y="3434"/>
                    <a:pt x="3340" y="1670"/>
                    <a:pt x="5545" y="1512"/>
                  </a:cubicBezTo>
                  <a:lnTo>
                    <a:pt x="5545" y="1827"/>
                  </a:lnTo>
                  <a:cubicBezTo>
                    <a:pt x="5545" y="2016"/>
                    <a:pt x="5703" y="2174"/>
                    <a:pt x="5923" y="2174"/>
                  </a:cubicBezTo>
                  <a:cubicBezTo>
                    <a:pt x="6112" y="2174"/>
                    <a:pt x="6270" y="2016"/>
                    <a:pt x="6270" y="1827"/>
                  </a:cubicBezTo>
                  <a:lnTo>
                    <a:pt x="6270" y="1512"/>
                  </a:lnTo>
                  <a:close/>
                  <a:moveTo>
                    <a:pt x="5955" y="0"/>
                  </a:moveTo>
                  <a:cubicBezTo>
                    <a:pt x="5766" y="0"/>
                    <a:pt x="5608" y="158"/>
                    <a:pt x="5608" y="347"/>
                  </a:cubicBezTo>
                  <a:lnTo>
                    <a:pt x="5608" y="756"/>
                  </a:lnTo>
                  <a:cubicBezTo>
                    <a:pt x="2993" y="914"/>
                    <a:pt x="914" y="2993"/>
                    <a:pt x="756" y="5608"/>
                  </a:cubicBezTo>
                  <a:lnTo>
                    <a:pt x="347" y="5608"/>
                  </a:lnTo>
                  <a:cubicBezTo>
                    <a:pt x="158" y="5608"/>
                    <a:pt x="0" y="5766"/>
                    <a:pt x="0" y="5955"/>
                  </a:cubicBezTo>
                  <a:cubicBezTo>
                    <a:pt x="0" y="6144"/>
                    <a:pt x="158" y="6301"/>
                    <a:pt x="347" y="6301"/>
                  </a:cubicBezTo>
                  <a:lnTo>
                    <a:pt x="756" y="6301"/>
                  </a:lnTo>
                  <a:cubicBezTo>
                    <a:pt x="914" y="8916"/>
                    <a:pt x="2993" y="10995"/>
                    <a:pt x="5608" y="11153"/>
                  </a:cubicBezTo>
                  <a:lnTo>
                    <a:pt x="5608" y="11562"/>
                  </a:lnTo>
                  <a:cubicBezTo>
                    <a:pt x="5608" y="11751"/>
                    <a:pt x="5766" y="11909"/>
                    <a:pt x="5955" y="11909"/>
                  </a:cubicBezTo>
                  <a:cubicBezTo>
                    <a:pt x="6144" y="11909"/>
                    <a:pt x="6301" y="11751"/>
                    <a:pt x="6301" y="11562"/>
                  </a:cubicBezTo>
                  <a:lnTo>
                    <a:pt x="6301" y="11153"/>
                  </a:lnTo>
                  <a:cubicBezTo>
                    <a:pt x="8916" y="10995"/>
                    <a:pt x="10995" y="8916"/>
                    <a:pt x="11153" y="6301"/>
                  </a:cubicBezTo>
                  <a:lnTo>
                    <a:pt x="11531" y="6301"/>
                  </a:lnTo>
                  <a:cubicBezTo>
                    <a:pt x="11751" y="6301"/>
                    <a:pt x="11909" y="6144"/>
                    <a:pt x="11909" y="5955"/>
                  </a:cubicBezTo>
                  <a:cubicBezTo>
                    <a:pt x="11909" y="5766"/>
                    <a:pt x="11751" y="5608"/>
                    <a:pt x="11531" y="5608"/>
                  </a:cubicBezTo>
                  <a:lnTo>
                    <a:pt x="11153" y="5608"/>
                  </a:lnTo>
                  <a:cubicBezTo>
                    <a:pt x="10995" y="2993"/>
                    <a:pt x="8916" y="914"/>
                    <a:pt x="6301" y="756"/>
                  </a:cubicBezTo>
                  <a:lnTo>
                    <a:pt x="6301" y="347"/>
                  </a:lnTo>
                  <a:cubicBezTo>
                    <a:pt x="6301" y="158"/>
                    <a:pt x="6144" y="0"/>
                    <a:pt x="59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92" name="Google Shape;1792;p49"/>
          <p:cNvGrpSpPr/>
          <p:nvPr/>
        </p:nvGrpSpPr>
        <p:grpSpPr>
          <a:xfrm>
            <a:off x="7653299" y="2121502"/>
            <a:ext cx="205578" cy="204332"/>
            <a:chOff x="5045775" y="1946400"/>
            <a:chExt cx="296950" cy="295150"/>
          </a:xfrm>
        </p:grpSpPr>
        <p:sp>
          <p:nvSpPr>
            <p:cNvPr id="1793" name="Google Shape;1793;p49"/>
            <p:cNvSpPr/>
            <p:nvPr/>
          </p:nvSpPr>
          <p:spPr>
            <a:xfrm>
              <a:off x="5113500" y="1998600"/>
              <a:ext cx="160700" cy="155950"/>
            </a:xfrm>
            <a:custGeom>
              <a:rect b="b" l="l" r="r" t="t"/>
              <a:pathLst>
                <a:path extrusionOk="0" h="6238" w="6428">
                  <a:moveTo>
                    <a:pt x="3309" y="2079"/>
                  </a:moveTo>
                  <a:cubicBezTo>
                    <a:pt x="3718" y="2079"/>
                    <a:pt x="4033" y="2394"/>
                    <a:pt x="4033" y="2804"/>
                  </a:cubicBezTo>
                  <a:cubicBezTo>
                    <a:pt x="4033" y="3182"/>
                    <a:pt x="3718" y="3497"/>
                    <a:pt x="3309" y="3497"/>
                  </a:cubicBezTo>
                  <a:cubicBezTo>
                    <a:pt x="2931" y="3497"/>
                    <a:pt x="2616" y="3150"/>
                    <a:pt x="2616" y="2804"/>
                  </a:cubicBezTo>
                  <a:cubicBezTo>
                    <a:pt x="2616" y="2394"/>
                    <a:pt x="2931" y="2079"/>
                    <a:pt x="3309" y="2079"/>
                  </a:cubicBezTo>
                  <a:close/>
                  <a:moveTo>
                    <a:pt x="3403" y="662"/>
                  </a:moveTo>
                  <a:cubicBezTo>
                    <a:pt x="4726" y="662"/>
                    <a:pt x="5798" y="1764"/>
                    <a:pt x="5798" y="3119"/>
                  </a:cubicBezTo>
                  <a:cubicBezTo>
                    <a:pt x="5703" y="3655"/>
                    <a:pt x="5546" y="4222"/>
                    <a:pt x="5199" y="4663"/>
                  </a:cubicBezTo>
                  <a:cubicBezTo>
                    <a:pt x="5010" y="4253"/>
                    <a:pt x="4726" y="3938"/>
                    <a:pt x="4348" y="3686"/>
                  </a:cubicBezTo>
                  <a:cubicBezTo>
                    <a:pt x="4569" y="3466"/>
                    <a:pt x="4726" y="3119"/>
                    <a:pt x="4726" y="2741"/>
                  </a:cubicBezTo>
                  <a:cubicBezTo>
                    <a:pt x="4726" y="2016"/>
                    <a:pt x="4096" y="1386"/>
                    <a:pt x="3340" y="1386"/>
                  </a:cubicBezTo>
                  <a:cubicBezTo>
                    <a:pt x="2616" y="1386"/>
                    <a:pt x="1986" y="2016"/>
                    <a:pt x="1986" y="2741"/>
                  </a:cubicBezTo>
                  <a:cubicBezTo>
                    <a:pt x="1986" y="3119"/>
                    <a:pt x="2143" y="3466"/>
                    <a:pt x="2364" y="3686"/>
                  </a:cubicBezTo>
                  <a:cubicBezTo>
                    <a:pt x="1986" y="3907"/>
                    <a:pt x="1702" y="4253"/>
                    <a:pt x="1513" y="4663"/>
                  </a:cubicBezTo>
                  <a:cubicBezTo>
                    <a:pt x="1072" y="4096"/>
                    <a:pt x="883" y="3434"/>
                    <a:pt x="977" y="2772"/>
                  </a:cubicBezTo>
                  <a:cubicBezTo>
                    <a:pt x="1135" y="1670"/>
                    <a:pt x="2143" y="662"/>
                    <a:pt x="3403" y="662"/>
                  </a:cubicBezTo>
                  <a:close/>
                  <a:moveTo>
                    <a:pt x="3309" y="4190"/>
                  </a:moveTo>
                  <a:cubicBezTo>
                    <a:pt x="3939" y="4190"/>
                    <a:pt x="4443" y="4600"/>
                    <a:pt x="4663" y="5167"/>
                  </a:cubicBezTo>
                  <a:cubicBezTo>
                    <a:pt x="4254" y="5450"/>
                    <a:pt x="3781" y="5545"/>
                    <a:pt x="3309" y="5545"/>
                  </a:cubicBezTo>
                  <a:cubicBezTo>
                    <a:pt x="2836" y="5545"/>
                    <a:pt x="2364" y="5387"/>
                    <a:pt x="1986" y="5167"/>
                  </a:cubicBezTo>
                  <a:cubicBezTo>
                    <a:pt x="2143" y="4568"/>
                    <a:pt x="2679" y="4190"/>
                    <a:pt x="3309" y="4190"/>
                  </a:cubicBezTo>
                  <a:close/>
                  <a:moveTo>
                    <a:pt x="3309" y="0"/>
                  </a:moveTo>
                  <a:cubicBezTo>
                    <a:pt x="1733" y="0"/>
                    <a:pt x="410" y="1229"/>
                    <a:pt x="253" y="2678"/>
                  </a:cubicBezTo>
                  <a:cubicBezTo>
                    <a:pt x="1" y="4600"/>
                    <a:pt x="1450" y="6238"/>
                    <a:pt x="3309" y="6238"/>
                  </a:cubicBezTo>
                  <a:cubicBezTo>
                    <a:pt x="5042" y="6238"/>
                    <a:pt x="6428" y="4820"/>
                    <a:pt x="6428" y="3119"/>
                  </a:cubicBezTo>
                  <a:cubicBezTo>
                    <a:pt x="6428" y="1418"/>
                    <a:pt x="5042" y="0"/>
                    <a:pt x="330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4" name="Google Shape;1794;p49"/>
            <p:cNvSpPr/>
            <p:nvPr/>
          </p:nvSpPr>
          <p:spPr>
            <a:xfrm>
              <a:off x="5045775" y="1946400"/>
              <a:ext cx="296950" cy="295150"/>
            </a:xfrm>
            <a:custGeom>
              <a:rect b="b" l="l" r="r" t="t"/>
              <a:pathLst>
                <a:path extrusionOk="0" h="11806" w="11878">
                  <a:moveTo>
                    <a:pt x="6018" y="765"/>
                  </a:moveTo>
                  <a:lnTo>
                    <a:pt x="6868" y="1426"/>
                  </a:lnTo>
                  <a:cubicBezTo>
                    <a:pt x="6963" y="1458"/>
                    <a:pt x="7026" y="1489"/>
                    <a:pt x="7152" y="1489"/>
                  </a:cubicBezTo>
                  <a:lnTo>
                    <a:pt x="8223" y="1332"/>
                  </a:lnTo>
                  <a:lnTo>
                    <a:pt x="8664" y="2372"/>
                  </a:lnTo>
                  <a:cubicBezTo>
                    <a:pt x="8696" y="2435"/>
                    <a:pt x="8790" y="2529"/>
                    <a:pt x="8853" y="2561"/>
                  </a:cubicBezTo>
                  <a:lnTo>
                    <a:pt x="9893" y="2970"/>
                  </a:lnTo>
                  <a:lnTo>
                    <a:pt x="9735" y="4073"/>
                  </a:lnTo>
                  <a:cubicBezTo>
                    <a:pt x="9735" y="4136"/>
                    <a:pt x="9735" y="4262"/>
                    <a:pt x="9798" y="4325"/>
                  </a:cubicBezTo>
                  <a:lnTo>
                    <a:pt x="10460" y="5207"/>
                  </a:lnTo>
                  <a:lnTo>
                    <a:pt x="9798" y="6058"/>
                  </a:lnTo>
                  <a:cubicBezTo>
                    <a:pt x="9767" y="6152"/>
                    <a:pt x="9735" y="6215"/>
                    <a:pt x="9735" y="6341"/>
                  </a:cubicBezTo>
                  <a:lnTo>
                    <a:pt x="9893" y="7444"/>
                  </a:lnTo>
                  <a:lnTo>
                    <a:pt x="8853" y="7853"/>
                  </a:lnTo>
                  <a:cubicBezTo>
                    <a:pt x="8790" y="7885"/>
                    <a:pt x="8696" y="7948"/>
                    <a:pt x="8664" y="8042"/>
                  </a:cubicBezTo>
                  <a:lnTo>
                    <a:pt x="8255" y="9051"/>
                  </a:lnTo>
                  <a:lnTo>
                    <a:pt x="7120" y="8893"/>
                  </a:lnTo>
                  <a:cubicBezTo>
                    <a:pt x="7057" y="8893"/>
                    <a:pt x="6931" y="8893"/>
                    <a:pt x="6837" y="8988"/>
                  </a:cubicBezTo>
                  <a:lnTo>
                    <a:pt x="5986" y="9649"/>
                  </a:lnTo>
                  <a:lnTo>
                    <a:pt x="5104" y="8988"/>
                  </a:lnTo>
                  <a:cubicBezTo>
                    <a:pt x="5041" y="8925"/>
                    <a:pt x="5010" y="8893"/>
                    <a:pt x="4915" y="8893"/>
                  </a:cubicBezTo>
                  <a:lnTo>
                    <a:pt x="4884" y="8893"/>
                  </a:lnTo>
                  <a:lnTo>
                    <a:pt x="3781" y="9051"/>
                  </a:lnTo>
                  <a:lnTo>
                    <a:pt x="3371" y="8042"/>
                  </a:lnTo>
                  <a:cubicBezTo>
                    <a:pt x="3340" y="7948"/>
                    <a:pt x="3277" y="7885"/>
                    <a:pt x="3182" y="7853"/>
                  </a:cubicBezTo>
                  <a:lnTo>
                    <a:pt x="2143" y="7444"/>
                  </a:lnTo>
                  <a:lnTo>
                    <a:pt x="2300" y="6341"/>
                  </a:lnTo>
                  <a:cubicBezTo>
                    <a:pt x="2300" y="6278"/>
                    <a:pt x="2300" y="6152"/>
                    <a:pt x="2237" y="6058"/>
                  </a:cubicBezTo>
                  <a:lnTo>
                    <a:pt x="1576" y="5207"/>
                  </a:lnTo>
                  <a:lnTo>
                    <a:pt x="2237" y="4325"/>
                  </a:lnTo>
                  <a:cubicBezTo>
                    <a:pt x="2269" y="4262"/>
                    <a:pt x="2300" y="4167"/>
                    <a:pt x="2300" y="4073"/>
                  </a:cubicBezTo>
                  <a:lnTo>
                    <a:pt x="2143" y="2970"/>
                  </a:lnTo>
                  <a:lnTo>
                    <a:pt x="3182" y="2561"/>
                  </a:lnTo>
                  <a:cubicBezTo>
                    <a:pt x="3277" y="2529"/>
                    <a:pt x="3340" y="2435"/>
                    <a:pt x="3371" y="2372"/>
                  </a:cubicBezTo>
                  <a:lnTo>
                    <a:pt x="3812" y="1332"/>
                  </a:lnTo>
                  <a:lnTo>
                    <a:pt x="4884" y="1489"/>
                  </a:lnTo>
                  <a:cubicBezTo>
                    <a:pt x="4947" y="1489"/>
                    <a:pt x="5073" y="1489"/>
                    <a:pt x="5167" y="1426"/>
                  </a:cubicBezTo>
                  <a:lnTo>
                    <a:pt x="6018" y="765"/>
                  </a:lnTo>
                  <a:close/>
                  <a:moveTo>
                    <a:pt x="2174" y="8168"/>
                  </a:moveTo>
                  <a:lnTo>
                    <a:pt x="2804" y="8420"/>
                  </a:lnTo>
                  <a:lnTo>
                    <a:pt x="3277" y="9586"/>
                  </a:lnTo>
                  <a:cubicBezTo>
                    <a:pt x="3308" y="9681"/>
                    <a:pt x="3434" y="9775"/>
                    <a:pt x="3529" y="9775"/>
                  </a:cubicBezTo>
                  <a:lnTo>
                    <a:pt x="2647" y="10720"/>
                  </a:lnTo>
                  <a:lnTo>
                    <a:pt x="2426" y="9649"/>
                  </a:lnTo>
                  <a:cubicBezTo>
                    <a:pt x="2395" y="9523"/>
                    <a:pt x="2332" y="9429"/>
                    <a:pt x="2174" y="9366"/>
                  </a:cubicBezTo>
                  <a:lnTo>
                    <a:pt x="1134" y="9177"/>
                  </a:lnTo>
                  <a:lnTo>
                    <a:pt x="2174" y="8168"/>
                  </a:lnTo>
                  <a:close/>
                  <a:moveTo>
                    <a:pt x="9861" y="8105"/>
                  </a:moveTo>
                  <a:lnTo>
                    <a:pt x="10901" y="9145"/>
                  </a:lnTo>
                  <a:lnTo>
                    <a:pt x="9893" y="9366"/>
                  </a:lnTo>
                  <a:cubicBezTo>
                    <a:pt x="9767" y="9429"/>
                    <a:pt x="9641" y="9492"/>
                    <a:pt x="9609" y="9649"/>
                  </a:cubicBezTo>
                  <a:lnTo>
                    <a:pt x="9389" y="10720"/>
                  </a:lnTo>
                  <a:lnTo>
                    <a:pt x="8507" y="9712"/>
                  </a:lnTo>
                  <a:cubicBezTo>
                    <a:pt x="8601" y="9712"/>
                    <a:pt x="8727" y="9649"/>
                    <a:pt x="8759" y="9523"/>
                  </a:cubicBezTo>
                  <a:lnTo>
                    <a:pt x="9231" y="8389"/>
                  </a:lnTo>
                  <a:lnTo>
                    <a:pt x="9861" y="8105"/>
                  </a:lnTo>
                  <a:close/>
                  <a:moveTo>
                    <a:pt x="6002" y="1"/>
                  </a:moveTo>
                  <a:cubicBezTo>
                    <a:pt x="5923" y="1"/>
                    <a:pt x="5844" y="24"/>
                    <a:pt x="5797" y="72"/>
                  </a:cubicBezTo>
                  <a:lnTo>
                    <a:pt x="4852" y="828"/>
                  </a:lnTo>
                  <a:lnTo>
                    <a:pt x="3623" y="670"/>
                  </a:lnTo>
                  <a:cubicBezTo>
                    <a:pt x="3607" y="667"/>
                    <a:pt x="3590" y="665"/>
                    <a:pt x="3573" y="665"/>
                  </a:cubicBezTo>
                  <a:cubicBezTo>
                    <a:pt x="3434" y="665"/>
                    <a:pt x="3305" y="775"/>
                    <a:pt x="3277" y="859"/>
                  </a:cubicBezTo>
                  <a:lnTo>
                    <a:pt x="2804" y="2025"/>
                  </a:lnTo>
                  <a:lnTo>
                    <a:pt x="1639" y="2498"/>
                  </a:lnTo>
                  <a:cubicBezTo>
                    <a:pt x="1481" y="2561"/>
                    <a:pt x="1418" y="2687"/>
                    <a:pt x="1450" y="2844"/>
                  </a:cubicBezTo>
                  <a:lnTo>
                    <a:pt x="1607" y="4073"/>
                  </a:lnTo>
                  <a:lnTo>
                    <a:pt x="851" y="5018"/>
                  </a:lnTo>
                  <a:cubicBezTo>
                    <a:pt x="788" y="5112"/>
                    <a:pt x="788" y="5333"/>
                    <a:pt x="851" y="5428"/>
                  </a:cubicBezTo>
                  <a:lnTo>
                    <a:pt x="1607" y="6373"/>
                  </a:lnTo>
                  <a:lnTo>
                    <a:pt x="1450" y="7601"/>
                  </a:lnTo>
                  <a:cubicBezTo>
                    <a:pt x="1450" y="7696"/>
                    <a:pt x="1450" y="7759"/>
                    <a:pt x="1481" y="7853"/>
                  </a:cubicBezTo>
                  <a:lnTo>
                    <a:pt x="189" y="9145"/>
                  </a:lnTo>
                  <a:cubicBezTo>
                    <a:pt x="0" y="9334"/>
                    <a:pt x="126" y="9649"/>
                    <a:pt x="347" y="9744"/>
                  </a:cubicBezTo>
                  <a:lnTo>
                    <a:pt x="1765" y="10059"/>
                  </a:lnTo>
                  <a:lnTo>
                    <a:pt x="2080" y="11539"/>
                  </a:lnTo>
                  <a:cubicBezTo>
                    <a:pt x="2099" y="11714"/>
                    <a:pt x="2250" y="11805"/>
                    <a:pt x="2407" y="11805"/>
                  </a:cubicBezTo>
                  <a:cubicBezTo>
                    <a:pt x="2505" y="11805"/>
                    <a:pt x="2606" y="11770"/>
                    <a:pt x="2678" y="11697"/>
                  </a:cubicBezTo>
                  <a:cubicBezTo>
                    <a:pt x="4410" y="9858"/>
                    <a:pt x="4587" y="9665"/>
                    <a:pt x="4601" y="9649"/>
                  </a:cubicBezTo>
                  <a:lnTo>
                    <a:pt x="4601" y="9649"/>
                  </a:lnTo>
                  <a:lnTo>
                    <a:pt x="4789" y="9618"/>
                  </a:lnTo>
                  <a:lnTo>
                    <a:pt x="5734" y="10374"/>
                  </a:lnTo>
                  <a:cubicBezTo>
                    <a:pt x="5829" y="10405"/>
                    <a:pt x="5860" y="10437"/>
                    <a:pt x="5955" y="10437"/>
                  </a:cubicBezTo>
                  <a:cubicBezTo>
                    <a:pt x="6018" y="10437"/>
                    <a:pt x="6112" y="10405"/>
                    <a:pt x="6144" y="10374"/>
                  </a:cubicBezTo>
                  <a:lnTo>
                    <a:pt x="7089" y="9618"/>
                  </a:lnTo>
                  <a:lnTo>
                    <a:pt x="7278" y="9649"/>
                  </a:lnTo>
                  <a:lnTo>
                    <a:pt x="9200" y="11697"/>
                  </a:lnTo>
                  <a:cubicBezTo>
                    <a:pt x="9284" y="11770"/>
                    <a:pt x="9388" y="11805"/>
                    <a:pt x="9485" y="11805"/>
                  </a:cubicBezTo>
                  <a:cubicBezTo>
                    <a:pt x="9640" y="11805"/>
                    <a:pt x="9779" y="11714"/>
                    <a:pt x="9798" y="11539"/>
                  </a:cubicBezTo>
                  <a:lnTo>
                    <a:pt x="10113" y="10059"/>
                  </a:lnTo>
                  <a:lnTo>
                    <a:pt x="11531" y="9744"/>
                  </a:lnTo>
                  <a:cubicBezTo>
                    <a:pt x="11815" y="9681"/>
                    <a:pt x="11878" y="9334"/>
                    <a:pt x="11689" y="9145"/>
                  </a:cubicBezTo>
                  <a:lnTo>
                    <a:pt x="10523" y="7853"/>
                  </a:lnTo>
                  <a:cubicBezTo>
                    <a:pt x="10554" y="7759"/>
                    <a:pt x="10586" y="7696"/>
                    <a:pt x="10554" y="7601"/>
                  </a:cubicBezTo>
                  <a:lnTo>
                    <a:pt x="10397" y="6373"/>
                  </a:lnTo>
                  <a:lnTo>
                    <a:pt x="11153" y="5428"/>
                  </a:lnTo>
                  <a:cubicBezTo>
                    <a:pt x="11216" y="5333"/>
                    <a:pt x="11216" y="5112"/>
                    <a:pt x="11153" y="5018"/>
                  </a:cubicBezTo>
                  <a:lnTo>
                    <a:pt x="10397" y="4073"/>
                  </a:lnTo>
                  <a:lnTo>
                    <a:pt x="10554" y="2844"/>
                  </a:lnTo>
                  <a:cubicBezTo>
                    <a:pt x="10586" y="2687"/>
                    <a:pt x="10460" y="2529"/>
                    <a:pt x="10365" y="2498"/>
                  </a:cubicBezTo>
                  <a:lnTo>
                    <a:pt x="9200" y="2025"/>
                  </a:lnTo>
                  <a:lnTo>
                    <a:pt x="8727" y="859"/>
                  </a:lnTo>
                  <a:cubicBezTo>
                    <a:pt x="8675" y="728"/>
                    <a:pt x="8578" y="662"/>
                    <a:pt x="8457" y="662"/>
                  </a:cubicBezTo>
                  <a:cubicBezTo>
                    <a:pt x="8432" y="662"/>
                    <a:pt x="8407" y="665"/>
                    <a:pt x="8381" y="670"/>
                  </a:cubicBezTo>
                  <a:lnTo>
                    <a:pt x="7152" y="828"/>
                  </a:lnTo>
                  <a:lnTo>
                    <a:pt x="6207" y="72"/>
                  </a:lnTo>
                  <a:cubicBezTo>
                    <a:pt x="6160" y="24"/>
                    <a:pt x="6081" y="1"/>
                    <a:pt x="600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95" name="Google Shape;1795;p49"/>
          <p:cNvGrpSpPr/>
          <p:nvPr/>
        </p:nvGrpSpPr>
        <p:grpSpPr>
          <a:xfrm>
            <a:off x="6076163" y="2127191"/>
            <a:ext cx="205042" cy="204505"/>
            <a:chOff x="3599700" y="1954475"/>
            <a:chExt cx="296175" cy="295400"/>
          </a:xfrm>
        </p:grpSpPr>
        <p:sp>
          <p:nvSpPr>
            <p:cNvPr id="1796" name="Google Shape;1796;p49"/>
            <p:cNvSpPr/>
            <p:nvPr/>
          </p:nvSpPr>
          <p:spPr>
            <a:xfrm>
              <a:off x="3599700" y="1954475"/>
              <a:ext cx="296175" cy="295400"/>
            </a:xfrm>
            <a:custGeom>
              <a:rect b="b" l="l" r="r" t="t"/>
              <a:pathLst>
                <a:path extrusionOk="0" h="11816" w="11847">
                  <a:moveTo>
                    <a:pt x="3151" y="694"/>
                  </a:moveTo>
                  <a:cubicBezTo>
                    <a:pt x="3718" y="694"/>
                    <a:pt x="4159" y="1166"/>
                    <a:pt x="4159" y="1734"/>
                  </a:cubicBezTo>
                  <a:cubicBezTo>
                    <a:pt x="4159" y="2301"/>
                    <a:pt x="3686" y="2742"/>
                    <a:pt x="3151" y="2742"/>
                  </a:cubicBezTo>
                  <a:cubicBezTo>
                    <a:pt x="2584" y="2742"/>
                    <a:pt x="2111" y="2269"/>
                    <a:pt x="2111" y="1734"/>
                  </a:cubicBezTo>
                  <a:cubicBezTo>
                    <a:pt x="2080" y="1166"/>
                    <a:pt x="2552" y="694"/>
                    <a:pt x="3151" y="694"/>
                  </a:cubicBezTo>
                  <a:close/>
                  <a:moveTo>
                    <a:pt x="8727" y="694"/>
                  </a:moveTo>
                  <a:cubicBezTo>
                    <a:pt x="9326" y="694"/>
                    <a:pt x="9767" y="1166"/>
                    <a:pt x="9767" y="1734"/>
                  </a:cubicBezTo>
                  <a:cubicBezTo>
                    <a:pt x="9767" y="2301"/>
                    <a:pt x="9294" y="2742"/>
                    <a:pt x="8727" y="2742"/>
                  </a:cubicBezTo>
                  <a:cubicBezTo>
                    <a:pt x="8128" y="2742"/>
                    <a:pt x="7719" y="2269"/>
                    <a:pt x="7719" y="1734"/>
                  </a:cubicBezTo>
                  <a:cubicBezTo>
                    <a:pt x="7656" y="1166"/>
                    <a:pt x="8128" y="694"/>
                    <a:pt x="8727" y="694"/>
                  </a:cubicBezTo>
                  <a:close/>
                  <a:moveTo>
                    <a:pt x="5923" y="4852"/>
                  </a:moveTo>
                  <a:cubicBezTo>
                    <a:pt x="6522" y="4852"/>
                    <a:pt x="6994" y="5325"/>
                    <a:pt x="6994" y="5861"/>
                  </a:cubicBezTo>
                  <a:cubicBezTo>
                    <a:pt x="6994" y="6396"/>
                    <a:pt x="6522" y="6869"/>
                    <a:pt x="5923" y="6869"/>
                  </a:cubicBezTo>
                  <a:cubicBezTo>
                    <a:pt x="5356" y="6869"/>
                    <a:pt x="4883" y="6428"/>
                    <a:pt x="4883" y="5861"/>
                  </a:cubicBezTo>
                  <a:cubicBezTo>
                    <a:pt x="4883" y="5294"/>
                    <a:pt x="5356" y="4852"/>
                    <a:pt x="5923" y="4852"/>
                  </a:cubicBezTo>
                  <a:close/>
                  <a:moveTo>
                    <a:pt x="3151" y="3466"/>
                  </a:moveTo>
                  <a:cubicBezTo>
                    <a:pt x="3875" y="3466"/>
                    <a:pt x="4600" y="3813"/>
                    <a:pt x="5072" y="4380"/>
                  </a:cubicBezTo>
                  <a:cubicBezTo>
                    <a:pt x="4537" y="4695"/>
                    <a:pt x="4159" y="5231"/>
                    <a:pt x="4159" y="5861"/>
                  </a:cubicBezTo>
                  <a:cubicBezTo>
                    <a:pt x="4159" y="6239"/>
                    <a:pt x="4285" y="6617"/>
                    <a:pt x="4505" y="6900"/>
                  </a:cubicBezTo>
                  <a:lnTo>
                    <a:pt x="693" y="6900"/>
                  </a:lnTo>
                  <a:lnTo>
                    <a:pt x="693" y="5892"/>
                  </a:lnTo>
                  <a:cubicBezTo>
                    <a:pt x="693" y="4569"/>
                    <a:pt x="1796" y="3466"/>
                    <a:pt x="3151" y="3466"/>
                  </a:cubicBezTo>
                  <a:close/>
                  <a:moveTo>
                    <a:pt x="8696" y="3498"/>
                  </a:moveTo>
                  <a:cubicBezTo>
                    <a:pt x="10019" y="3498"/>
                    <a:pt x="11121" y="4600"/>
                    <a:pt x="11121" y="5955"/>
                  </a:cubicBezTo>
                  <a:lnTo>
                    <a:pt x="11121" y="6932"/>
                  </a:lnTo>
                  <a:lnTo>
                    <a:pt x="7309" y="6932"/>
                  </a:lnTo>
                  <a:cubicBezTo>
                    <a:pt x="7561" y="6617"/>
                    <a:pt x="7656" y="6270"/>
                    <a:pt x="7656" y="5892"/>
                  </a:cubicBezTo>
                  <a:cubicBezTo>
                    <a:pt x="7656" y="5262"/>
                    <a:pt x="7309" y="4726"/>
                    <a:pt x="6774" y="4411"/>
                  </a:cubicBezTo>
                  <a:cubicBezTo>
                    <a:pt x="7215" y="3813"/>
                    <a:pt x="7939" y="3498"/>
                    <a:pt x="8696" y="3498"/>
                  </a:cubicBezTo>
                  <a:close/>
                  <a:moveTo>
                    <a:pt x="5923" y="7625"/>
                  </a:moveTo>
                  <a:cubicBezTo>
                    <a:pt x="6207" y="7625"/>
                    <a:pt x="6490" y="7656"/>
                    <a:pt x="6711" y="7751"/>
                  </a:cubicBezTo>
                  <a:lnTo>
                    <a:pt x="5923" y="8791"/>
                  </a:lnTo>
                  <a:lnTo>
                    <a:pt x="5135" y="7751"/>
                  </a:lnTo>
                  <a:cubicBezTo>
                    <a:pt x="5388" y="7688"/>
                    <a:pt x="5671" y="7625"/>
                    <a:pt x="5923" y="7625"/>
                  </a:cubicBezTo>
                  <a:close/>
                  <a:moveTo>
                    <a:pt x="4505" y="8066"/>
                  </a:moveTo>
                  <a:lnTo>
                    <a:pt x="5577" y="9484"/>
                  </a:lnTo>
                  <a:lnTo>
                    <a:pt x="5577" y="11153"/>
                  </a:lnTo>
                  <a:lnTo>
                    <a:pt x="3497" y="11153"/>
                  </a:lnTo>
                  <a:lnTo>
                    <a:pt x="3497" y="10019"/>
                  </a:lnTo>
                  <a:cubicBezTo>
                    <a:pt x="3497" y="9200"/>
                    <a:pt x="3875" y="8507"/>
                    <a:pt x="4505" y="8066"/>
                  </a:cubicBezTo>
                  <a:close/>
                  <a:moveTo>
                    <a:pt x="7341" y="8066"/>
                  </a:moveTo>
                  <a:cubicBezTo>
                    <a:pt x="7939" y="8507"/>
                    <a:pt x="8381" y="9263"/>
                    <a:pt x="8381" y="10051"/>
                  </a:cubicBezTo>
                  <a:lnTo>
                    <a:pt x="8381" y="11153"/>
                  </a:lnTo>
                  <a:lnTo>
                    <a:pt x="6301" y="11153"/>
                  </a:lnTo>
                  <a:lnTo>
                    <a:pt x="6301" y="9484"/>
                  </a:lnTo>
                  <a:lnTo>
                    <a:pt x="7341" y="8066"/>
                  </a:lnTo>
                  <a:close/>
                  <a:moveTo>
                    <a:pt x="3088" y="1"/>
                  </a:moveTo>
                  <a:cubicBezTo>
                    <a:pt x="2143" y="1"/>
                    <a:pt x="1355" y="788"/>
                    <a:pt x="1355" y="1734"/>
                  </a:cubicBezTo>
                  <a:cubicBezTo>
                    <a:pt x="1355" y="2238"/>
                    <a:pt x="1575" y="2679"/>
                    <a:pt x="1922" y="2994"/>
                  </a:cubicBezTo>
                  <a:cubicBezTo>
                    <a:pt x="788" y="3466"/>
                    <a:pt x="0" y="4569"/>
                    <a:pt x="0" y="5861"/>
                  </a:cubicBezTo>
                  <a:lnTo>
                    <a:pt x="0" y="7247"/>
                  </a:lnTo>
                  <a:cubicBezTo>
                    <a:pt x="0" y="7436"/>
                    <a:pt x="158" y="7593"/>
                    <a:pt x="347" y="7593"/>
                  </a:cubicBezTo>
                  <a:lnTo>
                    <a:pt x="3938" y="7593"/>
                  </a:lnTo>
                  <a:cubicBezTo>
                    <a:pt x="3214" y="8192"/>
                    <a:pt x="2741" y="9043"/>
                    <a:pt x="2741" y="10019"/>
                  </a:cubicBezTo>
                  <a:lnTo>
                    <a:pt x="2741" y="11437"/>
                  </a:lnTo>
                  <a:cubicBezTo>
                    <a:pt x="2741" y="11658"/>
                    <a:pt x="2899" y="11815"/>
                    <a:pt x="3088" y="11815"/>
                  </a:cubicBezTo>
                  <a:lnTo>
                    <a:pt x="8696" y="11815"/>
                  </a:lnTo>
                  <a:cubicBezTo>
                    <a:pt x="8885" y="11815"/>
                    <a:pt x="9042" y="11658"/>
                    <a:pt x="9042" y="11437"/>
                  </a:cubicBezTo>
                  <a:lnTo>
                    <a:pt x="9042" y="10019"/>
                  </a:lnTo>
                  <a:cubicBezTo>
                    <a:pt x="9042" y="9043"/>
                    <a:pt x="8570" y="8192"/>
                    <a:pt x="7876" y="7593"/>
                  </a:cubicBezTo>
                  <a:lnTo>
                    <a:pt x="11436" y="7593"/>
                  </a:lnTo>
                  <a:cubicBezTo>
                    <a:pt x="11657" y="7593"/>
                    <a:pt x="11815" y="7436"/>
                    <a:pt x="11815" y="7247"/>
                  </a:cubicBezTo>
                  <a:lnTo>
                    <a:pt x="11815" y="5861"/>
                  </a:lnTo>
                  <a:cubicBezTo>
                    <a:pt x="11846" y="4600"/>
                    <a:pt x="11027" y="3466"/>
                    <a:pt x="9861" y="2994"/>
                  </a:cubicBezTo>
                  <a:cubicBezTo>
                    <a:pt x="10239" y="2679"/>
                    <a:pt x="10428" y="2206"/>
                    <a:pt x="10428" y="1734"/>
                  </a:cubicBezTo>
                  <a:cubicBezTo>
                    <a:pt x="10428" y="788"/>
                    <a:pt x="9641" y="1"/>
                    <a:pt x="8696" y="1"/>
                  </a:cubicBezTo>
                  <a:cubicBezTo>
                    <a:pt x="7750" y="1"/>
                    <a:pt x="6963" y="788"/>
                    <a:pt x="6963" y="1734"/>
                  </a:cubicBezTo>
                  <a:cubicBezTo>
                    <a:pt x="6963" y="2238"/>
                    <a:pt x="7152" y="2679"/>
                    <a:pt x="7498" y="2994"/>
                  </a:cubicBezTo>
                  <a:cubicBezTo>
                    <a:pt x="6931" y="3214"/>
                    <a:pt x="6396" y="3624"/>
                    <a:pt x="6049" y="4159"/>
                  </a:cubicBezTo>
                  <a:lnTo>
                    <a:pt x="5734" y="4159"/>
                  </a:lnTo>
                  <a:cubicBezTo>
                    <a:pt x="5388" y="3655"/>
                    <a:pt x="4883" y="3214"/>
                    <a:pt x="4285" y="2994"/>
                  </a:cubicBezTo>
                  <a:cubicBezTo>
                    <a:pt x="4631" y="2679"/>
                    <a:pt x="4820" y="2238"/>
                    <a:pt x="4820" y="1734"/>
                  </a:cubicBezTo>
                  <a:cubicBezTo>
                    <a:pt x="4820" y="788"/>
                    <a:pt x="4033" y="1"/>
                    <a:pt x="308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7" name="Google Shape;1797;p49"/>
            <p:cNvSpPr/>
            <p:nvPr/>
          </p:nvSpPr>
          <p:spPr>
            <a:xfrm>
              <a:off x="3825750" y="2075775"/>
              <a:ext cx="35450" cy="17350"/>
            </a:xfrm>
            <a:custGeom>
              <a:rect b="b" l="l" r="r" t="t"/>
              <a:pathLst>
                <a:path extrusionOk="0" h="694" w="1418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lnTo>
                    <a:pt x="1071" y="694"/>
                  </a:lnTo>
                  <a:cubicBezTo>
                    <a:pt x="1260" y="694"/>
                    <a:pt x="1418" y="536"/>
                    <a:pt x="1418" y="347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8" name="Google Shape;1798;p49"/>
            <p:cNvSpPr/>
            <p:nvPr/>
          </p:nvSpPr>
          <p:spPr>
            <a:xfrm>
              <a:off x="3633550" y="2075775"/>
              <a:ext cx="35475" cy="17350"/>
            </a:xfrm>
            <a:custGeom>
              <a:rect b="b" l="l" r="r" t="t"/>
              <a:pathLst>
                <a:path extrusionOk="0" h="694" w="1419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4"/>
                    <a:pt x="379" y="694"/>
                  </a:cubicBezTo>
                  <a:lnTo>
                    <a:pt x="1072" y="694"/>
                  </a:lnTo>
                  <a:cubicBezTo>
                    <a:pt x="1261" y="694"/>
                    <a:pt x="1419" y="536"/>
                    <a:pt x="1419" y="347"/>
                  </a:cubicBezTo>
                  <a:cubicBezTo>
                    <a:pt x="1419" y="158"/>
                    <a:pt x="1261" y="0"/>
                    <a:pt x="10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99" name="Google Shape;1799;p49"/>
          <p:cNvGrpSpPr/>
          <p:nvPr/>
        </p:nvGrpSpPr>
        <p:grpSpPr>
          <a:xfrm>
            <a:off x="4485399" y="2145958"/>
            <a:ext cx="205596" cy="155421"/>
            <a:chOff x="3962775" y="1990700"/>
            <a:chExt cx="296975" cy="224500"/>
          </a:xfrm>
        </p:grpSpPr>
        <p:sp>
          <p:nvSpPr>
            <p:cNvPr id="1800" name="Google Shape;1800;p49"/>
            <p:cNvSpPr/>
            <p:nvPr/>
          </p:nvSpPr>
          <p:spPr>
            <a:xfrm>
              <a:off x="4216400" y="2093100"/>
              <a:ext cx="43350" cy="18150"/>
            </a:xfrm>
            <a:custGeom>
              <a:rect b="b" l="l" r="r" t="t"/>
              <a:pathLst>
                <a:path extrusionOk="0" h="726" w="1734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79" y="725"/>
                  </a:cubicBezTo>
                  <a:lnTo>
                    <a:pt x="1387" y="725"/>
                  </a:lnTo>
                  <a:cubicBezTo>
                    <a:pt x="1576" y="725"/>
                    <a:pt x="1733" y="568"/>
                    <a:pt x="1733" y="347"/>
                  </a:cubicBezTo>
                  <a:cubicBezTo>
                    <a:pt x="1702" y="158"/>
                    <a:pt x="1544" y="1"/>
                    <a:pt x="138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1" name="Google Shape;1801;p49"/>
            <p:cNvSpPr/>
            <p:nvPr/>
          </p:nvSpPr>
          <p:spPr>
            <a:xfrm>
              <a:off x="4206950" y="2129325"/>
              <a:ext cx="35475" cy="33900"/>
            </a:xfrm>
            <a:custGeom>
              <a:rect b="b" l="l" r="r" t="t"/>
              <a:pathLst>
                <a:path extrusionOk="0" h="1356" w="1419">
                  <a:moveTo>
                    <a:pt x="351" y="1"/>
                  </a:moveTo>
                  <a:cubicBezTo>
                    <a:pt x="260" y="1"/>
                    <a:pt x="174" y="32"/>
                    <a:pt x="127" y="95"/>
                  </a:cubicBezTo>
                  <a:cubicBezTo>
                    <a:pt x="1" y="221"/>
                    <a:pt x="1" y="410"/>
                    <a:pt x="127" y="568"/>
                  </a:cubicBezTo>
                  <a:lnTo>
                    <a:pt x="820" y="1261"/>
                  </a:lnTo>
                  <a:cubicBezTo>
                    <a:pt x="883" y="1324"/>
                    <a:pt x="969" y="1356"/>
                    <a:pt x="1056" y="1356"/>
                  </a:cubicBezTo>
                  <a:cubicBezTo>
                    <a:pt x="1143" y="1356"/>
                    <a:pt x="1229" y="1324"/>
                    <a:pt x="1292" y="1261"/>
                  </a:cubicBezTo>
                  <a:cubicBezTo>
                    <a:pt x="1418" y="1166"/>
                    <a:pt x="1418" y="914"/>
                    <a:pt x="1292" y="788"/>
                  </a:cubicBezTo>
                  <a:lnTo>
                    <a:pt x="599" y="95"/>
                  </a:lnTo>
                  <a:cubicBezTo>
                    <a:pt x="536" y="32"/>
                    <a:pt x="442" y="1"/>
                    <a:pt x="35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2" name="Google Shape;1802;p49"/>
            <p:cNvSpPr/>
            <p:nvPr/>
          </p:nvSpPr>
          <p:spPr>
            <a:xfrm>
              <a:off x="4207750" y="2041900"/>
              <a:ext cx="35450" cy="34500"/>
            </a:xfrm>
            <a:custGeom>
              <a:rect b="b" l="l" r="r" t="t"/>
              <a:pathLst>
                <a:path extrusionOk="0" h="1380" w="1418">
                  <a:moveTo>
                    <a:pt x="1067" y="1"/>
                  </a:moveTo>
                  <a:cubicBezTo>
                    <a:pt x="977" y="1"/>
                    <a:pt x="882" y="32"/>
                    <a:pt x="819" y="95"/>
                  </a:cubicBezTo>
                  <a:lnTo>
                    <a:pt x="126" y="788"/>
                  </a:lnTo>
                  <a:cubicBezTo>
                    <a:pt x="0" y="914"/>
                    <a:pt x="0" y="1135"/>
                    <a:pt x="126" y="1261"/>
                  </a:cubicBezTo>
                  <a:cubicBezTo>
                    <a:pt x="189" y="1340"/>
                    <a:pt x="268" y="1379"/>
                    <a:pt x="351" y="1379"/>
                  </a:cubicBezTo>
                  <a:cubicBezTo>
                    <a:pt x="433" y="1379"/>
                    <a:pt x="520" y="1340"/>
                    <a:pt x="599" y="1261"/>
                  </a:cubicBezTo>
                  <a:lnTo>
                    <a:pt x="1292" y="568"/>
                  </a:lnTo>
                  <a:cubicBezTo>
                    <a:pt x="1418" y="442"/>
                    <a:pt x="1418" y="190"/>
                    <a:pt x="1292" y="95"/>
                  </a:cubicBezTo>
                  <a:cubicBezTo>
                    <a:pt x="1244" y="32"/>
                    <a:pt x="1158" y="1"/>
                    <a:pt x="10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3" name="Google Shape;1803;p49"/>
            <p:cNvSpPr/>
            <p:nvPr/>
          </p:nvSpPr>
          <p:spPr>
            <a:xfrm>
              <a:off x="3962775" y="1990700"/>
              <a:ext cx="226075" cy="224500"/>
            </a:xfrm>
            <a:custGeom>
              <a:rect b="b" l="l" r="r" t="t"/>
              <a:pathLst>
                <a:path extrusionOk="0" h="8980" w="9043">
                  <a:moveTo>
                    <a:pt x="1419" y="3403"/>
                  </a:moveTo>
                  <a:lnTo>
                    <a:pt x="1419" y="4790"/>
                  </a:lnTo>
                  <a:cubicBezTo>
                    <a:pt x="1009" y="4790"/>
                    <a:pt x="694" y="4506"/>
                    <a:pt x="694" y="4097"/>
                  </a:cubicBezTo>
                  <a:cubicBezTo>
                    <a:pt x="694" y="3719"/>
                    <a:pt x="1009" y="3403"/>
                    <a:pt x="1419" y="3403"/>
                  </a:cubicBezTo>
                  <a:close/>
                  <a:moveTo>
                    <a:pt x="4191" y="2710"/>
                  </a:moveTo>
                  <a:lnTo>
                    <a:pt x="4191" y="5483"/>
                  </a:lnTo>
                  <a:lnTo>
                    <a:pt x="2490" y="5483"/>
                  </a:lnTo>
                  <a:cubicBezTo>
                    <a:pt x="2269" y="5483"/>
                    <a:pt x="2112" y="5325"/>
                    <a:pt x="2112" y="5105"/>
                  </a:cubicBezTo>
                  <a:lnTo>
                    <a:pt x="2112" y="3088"/>
                  </a:lnTo>
                  <a:cubicBezTo>
                    <a:pt x="2112" y="2868"/>
                    <a:pt x="2269" y="2710"/>
                    <a:pt x="2490" y="2710"/>
                  </a:cubicBezTo>
                  <a:close/>
                  <a:moveTo>
                    <a:pt x="6995" y="1828"/>
                  </a:moveTo>
                  <a:lnTo>
                    <a:pt x="6995" y="6428"/>
                  </a:lnTo>
                  <a:cubicBezTo>
                    <a:pt x="6428" y="5924"/>
                    <a:pt x="5672" y="5609"/>
                    <a:pt x="4884" y="5514"/>
                  </a:cubicBezTo>
                  <a:lnTo>
                    <a:pt x="4884" y="2710"/>
                  </a:lnTo>
                  <a:cubicBezTo>
                    <a:pt x="5672" y="2647"/>
                    <a:pt x="6428" y="2332"/>
                    <a:pt x="6995" y="1828"/>
                  </a:cubicBezTo>
                  <a:close/>
                  <a:moveTo>
                    <a:pt x="8066" y="631"/>
                  </a:moveTo>
                  <a:cubicBezTo>
                    <a:pt x="8255" y="631"/>
                    <a:pt x="8413" y="789"/>
                    <a:pt x="8413" y="978"/>
                  </a:cubicBezTo>
                  <a:lnTo>
                    <a:pt x="8413" y="7216"/>
                  </a:lnTo>
                  <a:cubicBezTo>
                    <a:pt x="8413" y="7405"/>
                    <a:pt x="8255" y="7562"/>
                    <a:pt x="8066" y="7562"/>
                  </a:cubicBezTo>
                  <a:cubicBezTo>
                    <a:pt x="7877" y="7562"/>
                    <a:pt x="7720" y="7405"/>
                    <a:pt x="7720" y="7216"/>
                  </a:cubicBezTo>
                  <a:lnTo>
                    <a:pt x="7720" y="978"/>
                  </a:lnTo>
                  <a:cubicBezTo>
                    <a:pt x="7720" y="789"/>
                    <a:pt x="7877" y="631"/>
                    <a:pt x="8066" y="631"/>
                  </a:cubicBezTo>
                  <a:close/>
                  <a:moveTo>
                    <a:pt x="3498" y="6176"/>
                  </a:moveTo>
                  <a:lnTo>
                    <a:pt x="3498" y="7909"/>
                  </a:lnTo>
                  <a:cubicBezTo>
                    <a:pt x="3498" y="8129"/>
                    <a:pt x="3340" y="8287"/>
                    <a:pt x="3151" y="8287"/>
                  </a:cubicBezTo>
                  <a:cubicBezTo>
                    <a:pt x="2962" y="8287"/>
                    <a:pt x="2805" y="8129"/>
                    <a:pt x="2805" y="7909"/>
                  </a:cubicBezTo>
                  <a:lnTo>
                    <a:pt x="2805" y="6176"/>
                  </a:lnTo>
                  <a:close/>
                  <a:moveTo>
                    <a:pt x="8035" y="1"/>
                  </a:moveTo>
                  <a:cubicBezTo>
                    <a:pt x="7531" y="1"/>
                    <a:pt x="7090" y="411"/>
                    <a:pt x="6995" y="883"/>
                  </a:cubicBezTo>
                  <a:lnTo>
                    <a:pt x="6680" y="1198"/>
                  </a:lnTo>
                  <a:cubicBezTo>
                    <a:pt x="6144" y="1734"/>
                    <a:pt x="5325" y="2049"/>
                    <a:pt x="4538" y="2049"/>
                  </a:cubicBezTo>
                  <a:lnTo>
                    <a:pt x="2427" y="2049"/>
                  </a:lnTo>
                  <a:cubicBezTo>
                    <a:pt x="2017" y="2049"/>
                    <a:pt x="1608" y="2332"/>
                    <a:pt x="1450" y="2773"/>
                  </a:cubicBezTo>
                  <a:lnTo>
                    <a:pt x="1387" y="2773"/>
                  </a:lnTo>
                  <a:cubicBezTo>
                    <a:pt x="631" y="2773"/>
                    <a:pt x="1" y="3403"/>
                    <a:pt x="1" y="4128"/>
                  </a:cubicBezTo>
                  <a:cubicBezTo>
                    <a:pt x="1" y="4884"/>
                    <a:pt x="631" y="5514"/>
                    <a:pt x="1387" y="5514"/>
                  </a:cubicBezTo>
                  <a:lnTo>
                    <a:pt x="1450" y="5514"/>
                  </a:lnTo>
                  <a:cubicBezTo>
                    <a:pt x="1576" y="5798"/>
                    <a:pt x="1797" y="6018"/>
                    <a:pt x="2080" y="6144"/>
                  </a:cubicBezTo>
                  <a:lnTo>
                    <a:pt x="2080" y="7940"/>
                  </a:lnTo>
                  <a:cubicBezTo>
                    <a:pt x="2112" y="8507"/>
                    <a:pt x="2584" y="8980"/>
                    <a:pt x="3151" y="8980"/>
                  </a:cubicBezTo>
                  <a:cubicBezTo>
                    <a:pt x="3750" y="8980"/>
                    <a:pt x="4160" y="8507"/>
                    <a:pt x="4160" y="7972"/>
                  </a:cubicBezTo>
                  <a:lnTo>
                    <a:pt x="4160" y="6239"/>
                  </a:lnTo>
                  <a:lnTo>
                    <a:pt x="4538" y="6239"/>
                  </a:lnTo>
                  <a:cubicBezTo>
                    <a:pt x="5325" y="6239"/>
                    <a:pt x="6144" y="6554"/>
                    <a:pt x="6680" y="7090"/>
                  </a:cubicBezTo>
                  <a:lnTo>
                    <a:pt x="6995" y="7405"/>
                  </a:lnTo>
                  <a:cubicBezTo>
                    <a:pt x="7090" y="7909"/>
                    <a:pt x="7531" y="8287"/>
                    <a:pt x="8035" y="8287"/>
                  </a:cubicBezTo>
                  <a:cubicBezTo>
                    <a:pt x="8633" y="8287"/>
                    <a:pt x="9043" y="7814"/>
                    <a:pt x="9043" y="7247"/>
                  </a:cubicBezTo>
                  <a:lnTo>
                    <a:pt x="9043" y="1041"/>
                  </a:lnTo>
                  <a:cubicBezTo>
                    <a:pt x="9043" y="442"/>
                    <a:pt x="8570" y="1"/>
                    <a:pt x="803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04" name="Google Shape;1804;p49"/>
          <p:cNvSpPr txBox="1"/>
          <p:nvPr/>
        </p:nvSpPr>
        <p:spPr>
          <a:xfrm>
            <a:off x="6405263" y="2452959"/>
            <a:ext cx="1130100" cy="44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A5B7C6"/>
                </a:solidFill>
              </a:rPr>
              <a:t>“Despite being red, Mars is a cold place full of iron oxide”</a:t>
            </a:r>
            <a:endParaRPr sz="800">
              <a:solidFill>
                <a:srgbClr val="A5B7C6"/>
              </a:solidFill>
            </a:endParaRPr>
          </a:p>
        </p:txBody>
      </p:sp>
      <p:sp>
        <p:nvSpPr>
          <p:cNvPr id="1805" name="Google Shape;1805;p49"/>
          <p:cNvSpPr txBox="1"/>
          <p:nvPr/>
        </p:nvSpPr>
        <p:spPr>
          <a:xfrm>
            <a:off x="4827411" y="2452959"/>
            <a:ext cx="1130100" cy="44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A5B7C6"/>
                </a:solidFill>
              </a:rPr>
              <a:t>“Mercury is closest planet to the Sun and the smallest”</a:t>
            </a:r>
            <a:endParaRPr sz="800">
              <a:solidFill>
                <a:srgbClr val="A5B7C6"/>
              </a:solidFill>
            </a:endParaRPr>
          </a:p>
        </p:txBody>
      </p:sp>
      <p:sp>
        <p:nvSpPr>
          <p:cNvPr id="1806" name="Google Shape;1806;p49"/>
          <p:cNvSpPr txBox="1"/>
          <p:nvPr/>
        </p:nvSpPr>
        <p:spPr>
          <a:xfrm>
            <a:off x="5626377" y="3512396"/>
            <a:ext cx="1130100" cy="44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A5B7C6"/>
                </a:solidFill>
              </a:rPr>
              <a:t>“Neptune is the farthest-known planet from the Sun”</a:t>
            </a:r>
            <a:endParaRPr sz="800">
              <a:solidFill>
                <a:srgbClr val="A5B7C6"/>
              </a:solidFill>
            </a:endParaRPr>
          </a:p>
        </p:txBody>
      </p:sp>
      <p:sp>
        <p:nvSpPr>
          <p:cNvPr id="1807" name="Google Shape;1807;p49"/>
          <p:cNvSpPr txBox="1"/>
          <p:nvPr/>
        </p:nvSpPr>
        <p:spPr>
          <a:xfrm>
            <a:off x="7178777" y="3499321"/>
            <a:ext cx="1130100" cy="44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A5B7C6"/>
                </a:solidFill>
              </a:rPr>
              <a:t>“Saturn is a gas giant and has several rings”</a:t>
            </a:r>
            <a:endParaRPr sz="800">
              <a:solidFill>
                <a:srgbClr val="A5B7C6"/>
              </a:solidFill>
            </a:endParaRPr>
          </a:p>
        </p:txBody>
      </p:sp>
      <p:sp>
        <p:nvSpPr>
          <p:cNvPr id="1808" name="Google Shape;1808;p49"/>
          <p:cNvSpPr txBox="1"/>
          <p:nvPr/>
        </p:nvSpPr>
        <p:spPr>
          <a:xfrm>
            <a:off x="4037377" y="3499321"/>
            <a:ext cx="1130100" cy="44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A5B7C6"/>
                </a:solidFill>
              </a:rPr>
              <a:t>“Venus has a beautiful name and is the second planet”</a:t>
            </a:r>
            <a:endParaRPr sz="800">
              <a:solidFill>
                <a:srgbClr val="A5B7C6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E2A47"/>
        </a:solidFill>
      </p:bgPr>
    </p:bg>
    <p:spTree>
      <p:nvGrpSpPr>
        <p:cNvPr id="1812" name="Shape 1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3" name="Google Shape;1813;p50"/>
          <p:cNvSpPr/>
          <p:nvPr/>
        </p:nvSpPr>
        <p:spPr>
          <a:xfrm>
            <a:off x="3439355" y="2342975"/>
            <a:ext cx="1788300" cy="1788300"/>
          </a:xfrm>
          <a:prstGeom prst="arc">
            <a:avLst>
              <a:gd fmla="val 16200000" name="adj1"/>
              <a:gd fmla="val 5298411" name="adj2"/>
            </a:avLst>
          </a:prstGeom>
          <a:noFill/>
          <a:ln cap="flat" cmpd="sng" w="19050">
            <a:solidFill>
              <a:srgbClr val="A5B7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4" name="Google Shape;1814;p50"/>
          <p:cNvSpPr/>
          <p:nvPr/>
        </p:nvSpPr>
        <p:spPr>
          <a:xfrm>
            <a:off x="6549404" y="2094025"/>
            <a:ext cx="1542300" cy="7020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5" name="Google Shape;1815;p50"/>
          <p:cNvSpPr/>
          <p:nvPr/>
        </p:nvSpPr>
        <p:spPr>
          <a:xfrm>
            <a:off x="1048350" y="4349971"/>
            <a:ext cx="1655700" cy="73800"/>
          </a:xfrm>
          <a:prstGeom prst="rect">
            <a:avLst/>
          </a:prstGeom>
          <a:solidFill>
            <a:srgbClr val="A5B7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6" name="Google Shape;1816;p50"/>
          <p:cNvSpPr txBox="1"/>
          <p:nvPr>
            <p:ph idx="4294967295" type="title"/>
          </p:nvPr>
        </p:nvSpPr>
        <p:spPr>
          <a:xfrm>
            <a:off x="1048350" y="933450"/>
            <a:ext cx="7047300" cy="4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Premium infographics...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17" name="Google Shape;1817;p50"/>
          <p:cNvGrpSpPr/>
          <p:nvPr/>
        </p:nvGrpSpPr>
        <p:grpSpPr>
          <a:xfrm>
            <a:off x="1494592" y="1933354"/>
            <a:ext cx="763219" cy="763219"/>
            <a:chOff x="4049800" y="640400"/>
            <a:chExt cx="858900" cy="858900"/>
          </a:xfrm>
        </p:grpSpPr>
        <p:sp>
          <p:nvSpPr>
            <p:cNvPr id="1818" name="Google Shape;1818;p50"/>
            <p:cNvSpPr/>
            <p:nvPr/>
          </p:nvSpPr>
          <p:spPr>
            <a:xfrm>
              <a:off x="4049800" y="640400"/>
              <a:ext cx="858900" cy="858900"/>
            </a:xfrm>
            <a:prstGeom prst="donut">
              <a:avLst>
                <a:gd fmla="val 11951" name="adj"/>
              </a:avLst>
            </a:prstGeom>
            <a:noFill/>
            <a:ln cap="flat" cmpd="sng" w="19050">
              <a:solidFill>
                <a:srgbClr val="A5B7C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9" name="Google Shape;1819;p50"/>
            <p:cNvSpPr/>
            <p:nvPr/>
          </p:nvSpPr>
          <p:spPr>
            <a:xfrm>
              <a:off x="4049800" y="640400"/>
              <a:ext cx="858900" cy="858900"/>
            </a:xfrm>
            <a:prstGeom prst="blockArc">
              <a:avLst>
                <a:gd fmla="val 7914150" name="adj1"/>
                <a:gd fmla="val 1926007" name="adj2"/>
                <a:gd fmla="val 12032" name="adj3"/>
              </a:avLst>
            </a:prstGeom>
            <a:solidFill>
              <a:srgbClr val="A5B7C6"/>
            </a:solidFill>
            <a:ln cap="flat" cmpd="sng" w="19050">
              <a:solidFill>
                <a:srgbClr val="A5B7C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20" name="Google Shape;1820;p50"/>
          <p:cNvSpPr/>
          <p:nvPr/>
        </p:nvSpPr>
        <p:spPr>
          <a:xfrm>
            <a:off x="1210102" y="2917440"/>
            <a:ext cx="1332000" cy="11316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A5B7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1" name="Google Shape;1821;p50"/>
          <p:cNvSpPr/>
          <p:nvPr/>
        </p:nvSpPr>
        <p:spPr>
          <a:xfrm>
            <a:off x="1759085" y="4269767"/>
            <a:ext cx="234300" cy="234300"/>
          </a:xfrm>
          <a:prstGeom prst="ellipse">
            <a:avLst/>
          </a:prstGeom>
          <a:solidFill>
            <a:srgbClr val="0E2A47"/>
          </a:solidFill>
          <a:ln cap="flat" cmpd="sng" w="19050">
            <a:solidFill>
              <a:srgbClr val="A5B7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822" name="Google Shape;1822;p50"/>
          <p:cNvCxnSpPr>
            <a:stCxn id="1818" idx="4"/>
            <a:endCxn id="1820" idx="0"/>
          </p:cNvCxnSpPr>
          <p:nvPr/>
        </p:nvCxnSpPr>
        <p:spPr>
          <a:xfrm>
            <a:off x="1876201" y="2696573"/>
            <a:ext cx="0" cy="220800"/>
          </a:xfrm>
          <a:prstGeom prst="straightConnector1">
            <a:avLst/>
          </a:prstGeom>
          <a:noFill/>
          <a:ln cap="flat" cmpd="sng" w="9525">
            <a:solidFill>
              <a:srgbClr val="D7DFE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23" name="Google Shape;1823;p50"/>
          <p:cNvCxnSpPr/>
          <p:nvPr/>
        </p:nvCxnSpPr>
        <p:spPr>
          <a:xfrm>
            <a:off x="1876179" y="4048889"/>
            <a:ext cx="0" cy="220800"/>
          </a:xfrm>
          <a:prstGeom prst="straightConnector1">
            <a:avLst/>
          </a:prstGeom>
          <a:noFill/>
          <a:ln cap="flat" cmpd="sng" w="9525">
            <a:solidFill>
              <a:srgbClr val="D7DFE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24" name="Google Shape;1824;p50"/>
          <p:cNvSpPr txBox="1"/>
          <p:nvPr/>
        </p:nvSpPr>
        <p:spPr>
          <a:xfrm>
            <a:off x="1297398" y="3465509"/>
            <a:ext cx="1157700" cy="45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A5B7C6"/>
                </a:solidFill>
              </a:rPr>
              <a:t>“Mercury is closest planet to the Sun and the smallest”</a:t>
            </a:r>
            <a:endParaRPr sz="800">
              <a:solidFill>
                <a:srgbClr val="A5B7C6"/>
              </a:solidFill>
            </a:endParaRPr>
          </a:p>
        </p:txBody>
      </p:sp>
      <p:cxnSp>
        <p:nvCxnSpPr>
          <p:cNvPr id="1825" name="Google Shape;1825;p50"/>
          <p:cNvCxnSpPr/>
          <p:nvPr/>
        </p:nvCxnSpPr>
        <p:spPr>
          <a:xfrm>
            <a:off x="1621737" y="3334746"/>
            <a:ext cx="508800" cy="0"/>
          </a:xfrm>
          <a:prstGeom prst="straightConnector1">
            <a:avLst/>
          </a:prstGeom>
          <a:noFill/>
          <a:ln cap="flat" cmpd="sng" w="19050">
            <a:solidFill>
              <a:srgbClr val="A5B7C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26" name="Google Shape;1826;p50"/>
          <p:cNvSpPr txBox="1"/>
          <p:nvPr/>
        </p:nvSpPr>
        <p:spPr>
          <a:xfrm>
            <a:off x="1454136" y="3081041"/>
            <a:ext cx="844200" cy="22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A5B7C6"/>
                </a:solidFill>
              </a:rPr>
              <a:t>TITLE 1</a:t>
            </a:r>
            <a:endParaRPr b="1" sz="800">
              <a:solidFill>
                <a:srgbClr val="A5B7C6"/>
              </a:solidFill>
            </a:endParaRPr>
          </a:p>
        </p:txBody>
      </p:sp>
      <p:sp>
        <p:nvSpPr>
          <p:cNvPr id="1827" name="Google Shape;1827;p50"/>
          <p:cNvSpPr txBox="1"/>
          <p:nvPr/>
        </p:nvSpPr>
        <p:spPr>
          <a:xfrm>
            <a:off x="1585964" y="2132282"/>
            <a:ext cx="580500" cy="36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A5B7C6"/>
                </a:solidFill>
              </a:rPr>
              <a:t>75%</a:t>
            </a:r>
            <a:endParaRPr b="1" sz="1300">
              <a:solidFill>
                <a:srgbClr val="A5B7C6"/>
              </a:solidFill>
            </a:endParaRPr>
          </a:p>
        </p:txBody>
      </p:sp>
      <p:grpSp>
        <p:nvGrpSpPr>
          <p:cNvPr id="1828" name="Google Shape;1828;p50"/>
          <p:cNvGrpSpPr/>
          <p:nvPr/>
        </p:nvGrpSpPr>
        <p:grpSpPr>
          <a:xfrm>
            <a:off x="3576485" y="2515941"/>
            <a:ext cx="1443832" cy="1443832"/>
            <a:chOff x="5681300" y="2527788"/>
            <a:chExt cx="805800" cy="805800"/>
          </a:xfrm>
        </p:grpSpPr>
        <p:sp>
          <p:nvSpPr>
            <p:cNvPr id="1829" name="Google Shape;1829;p50"/>
            <p:cNvSpPr/>
            <p:nvPr/>
          </p:nvSpPr>
          <p:spPr>
            <a:xfrm>
              <a:off x="5681300" y="2527788"/>
              <a:ext cx="805800" cy="805800"/>
            </a:xfrm>
            <a:prstGeom prst="ellipse">
              <a:avLst/>
            </a:prstGeom>
            <a:solidFill>
              <a:srgbClr val="A5B7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0" name="Google Shape;1830;p50"/>
            <p:cNvSpPr/>
            <p:nvPr/>
          </p:nvSpPr>
          <p:spPr>
            <a:xfrm>
              <a:off x="5681300" y="2527788"/>
              <a:ext cx="805800" cy="805800"/>
            </a:xfrm>
            <a:prstGeom prst="pie">
              <a:avLst>
                <a:gd fmla="val 0" name="adj1"/>
                <a:gd fmla="val 16200000" name="adj2"/>
              </a:avLst>
            </a:prstGeom>
            <a:solidFill>
              <a:srgbClr val="667E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31" name="Google Shape;1831;p50"/>
          <p:cNvGrpSpPr/>
          <p:nvPr/>
        </p:nvGrpSpPr>
        <p:grpSpPr>
          <a:xfrm>
            <a:off x="6240886" y="2131713"/>
            <a:ext cx="626590" cy="626590"/>
            <a:chOff x="5681300" y="2527788"/>
            <a:chExt cx="805800" cy="805800"/>
          </a:xfrm>
        </p:grpSpPr>
        <p:sp>
          <p:nvSpPr>
            <p:cNvPr id="1832" name="Google Shape;1832;p50"/>
            <p:cNvSpPr/>
            <p:nvPr/>
          </p:nvSpPr>
          <p:spPr>
            <a:xfrm>
              <a:off x="5681300" y="2527788"/>
              <a:ext cx="805800" cy="805800"/>
            </a:xfrm>
            <a:prstGeom prst="ellipse">
              <a:avLst/>
            </a:prstGeom>
            <a:solidFill>
              <a:srgbClr val="A5B7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3" name="Google Shape;1833;p50"/>
            <p:cNvSpPr/>
            <p:nvPr/>
          </p:nvSpPr>
          <p:spPr>
            <a:xfrm>
              <a:off x="5681300" y="2527788"/>
              <a:ext cx="805800" cy="805800"/>
            </a:xfrm>
            <a:prstGeom prst="pie">
              <a:avLst>
                <a:gd fmla="val 12271918" name="adj1"/>
                <a:gd fmla="val 16200000" name="adj2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34" name="Google Shape;1834;p50"/>
          <p:cNvSpPr txBox="1"/>
          <p:nvPr/>
        </p:nvSpPr>
        <p:spPr>
          <a:xfrm>
            <a:off x="6993115" y="2224071"/>
            <a:ext cx="1130100" cy="44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A5B7C6"/>
                </a:solidFill>
              </a:rPr>
              <a:t>“Mercury is closest planet to the Sun and the smallest”</a:t>
            </a:r>
            <a:endParaRPr sz="800">
              <a:solidFill>
                <a:srgbClr val="A5B7C6"/>
              </a:solidFill>
            </a:endParaRPr>
          </a:p>
        </p:txBody>
      </p:sp>
      <p:sp>
        <p:nvSpPr>
          <p:cNvPr id="1835" name="Google Shape;1835;p50"/>
          <p:cNvSpPr/>
          <p:nvPr/>
        </p:nvSpPr>
        <p:spPr>
          <a:xfrm>
            <a:off x="6549404" y="2886125"/>
            <a:ext cx="1542300" cy="7020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36" name="Google Shape;1836;p50"/>
          <p:cNvGrpSpPr/>
          <p:nvPr/>
        </p:nvGrpSpPr>
        <p:grpSpPr>
          <a:xfrm>
            <a:off x="6240886" y="2923813"/>
            <a:ext cx="626590" cy="626590"/>
            <a:chOff x="5681300" y="2527788"/>
            <a:chExt cx="805800" cy="805800"/>
          </a:xfrm>
        </p:grpSpPr>
        <p:sp>
          <p:nvSpPr>
            <p:cNvPr id="1837" name="Google Shape;1837;p50"/>
            <p:cNvSpPr/>
            <p:nvPr/>
          </p:nvSpPr>
          <p:spPr>
            <a:xfrm>
              <a:off x="5681300" y="2527788"/>
              <a:ext cx="805800" cy="805800"/>
            </a:xfrm>
            <a:prstGeom prst="ellipse">
              <a:avLst/>
            </a:prstGeom>
            <a:solidFill>
              <a:srgbClr val="A5B7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8" name="Google Shape;1838;p50"/>
            <p:cNvSpPr/>
            <p:nvPr/>
          </p:nvSpPr>
          <p:spPr>
            <a:xfrm>
              <a:off x="5681300" y="2527788"/>
              <a:ext cx="805800" cy="805800"/>
            </a:xfrm>
            <a:prstGeom prst="pie">
              <a:avLst>
                <a:gd fmla="val 9253407" name="adj1"/>
                <a:gd fmla="val 16200000" name="adj2"/>
              </a:avLst>
            </a:prstGeom>
            <a:solidFill>
              <a:srgbClr val="4056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39" name="Google Shape;1839;p50"/>
          <p:cNvSpPr txBox="1"/>
          <p:nvPr/>
        </p:nvSpPr>
        <p:spPr>
          <a:xfrm>
            <a:off x="6993115" y="3016171"/>
            <a:ext cx="1130100" cy="44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A5B7C6"/>
                </a:solidFill>
              </a:rPr>
              <a:t>“Mercury is closest planet to the Sun and the smallest”</a:t>
            </a:r>
            <a:endParaRPr sz="800">
              <a:solidFill>
                <a:srgbClr val="A5B7C6"/>
              </a:solidFill>
            </a:endParaRPr>
          </a:p>
        </p:txBody>
      </p:sp>
      <p:sp>
        <p:nvSpPr>
          <p:cNvPr id="1840" name="Google Shape;1840;p50"/>
          <p:cNvSpPr/>
          <p:nvPr/>
        </p:nvSpPr>
        <p:spPr>
          <a:xfrm>
            <a:off x="6549404" y="3678225"/>
            <a:ext cx="1542300" cy="7020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41" name="Google Shape;1841;p50"/>
          <p:cNvGrpSpPr/>
          <p:nvPr/>
        </p:nvGrpSpPr>
        <p:grpSpPr>
          <a:xfrm>
            <a:off x="6240886" y="3715913"/>
            <a:ext cx="626590" cy="626590"/>
            <a:chOff x="5681300" y="2527788"/>
            <a:chExt cx="805800" cy="805800"/>
          </a:xfrm>
        </p:grpSpPr>
        <p:sp>
          <p:nvSpPr>
            <p:cNvPr id="1842" name="Google Shape;1842;p50"/>
            <p:cNvSpPr/>
            <p:nvPr/>
          </p:nvSpPr>
          <p:spPr>
            <a:xfrm>
              <a:off x="5681300" y="2527788"/>
              <a:ext cx="805800" cy="805800"/>
            </a:xfrm>
            <a:prstGeom prst="ellipse">
              <a:avLst/>
            </a:prstGeom>
            <a:solidFill>
              <a:srgbClr val="A5B7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3" name="Google Shape;1843;p50"/>
            <p:cNvSpPr/>
            <p:nvPr/>
          </p:nvSpPr>
          <p:spPr>
            <a:xfrm>
              <a:off x="5681300" y="2527788"/>
              <a:ext cx="805800" cy="805800"/>
            </a:xfrm>
            <a:prstGeom prst="pie">
              <a:avLst>
                <a:gd fmla="val 5544305" name="adj1"/>
                <a:gd fmla="val 16200000" name="adj2"/>
              </a:avLst>
            </a:prstGeom>
            <a:solidFill>
              <a:srgbClr val="667E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44" name="Google Shape;1844;p50"/>
          <p:cNvSpPr txBox="1"/>
          <p:nvPr/>
        </p:nvSpPr>
        <p:spPr>
          <a:xfrm>
            <a:off x="6993115" y="3808271"/>
            <a:ext cx="1130100" cy="44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A5B7C6"/>
                </a:solidFill>
              </a:rPr>
              <a:t>“Mercury is closest planet to the Sun and the smallest”</a:t>
            </a:r>
            <a:endParaRPr sz="800">
              <a:solidFill>
                <a:srgbClr val="A5B7C6"/>
              </a:solidFill>
            </a:endParaRPr>
          </a:p>
        </p:txBody>
      </p:sp>
      <p:sp>
        <p:nvSpPr>
          <p:cNvPr id="1845" name="Google Shape;1845;p50"/>
          <p:cNvSpPr/>
          <p:nvPr/>
        </p:nvSpPr>
        <p:spPr>
          <a:xfrm>
            <a:off x="4229854" y="2277550"/>
            <a:ext cx="137100" cy="137100"/>
          </a:xfrm>
          <a:prstGeom prst="ellipse">
            <a:avLst/>
          </a:prstGeom>
          <a:solidFill>
            <a:srgbClr val="667E9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6" name="Google Shape;1846;p50"/>
          <p:cNvSpPr/>
          <p:nvPr/>
        </p:nvSpPr>
        <p:spPr>
          <a:xfrm>
            <a:off x="4229854" y="4061075"/>
            <a:ext cx="137100" cy="137100"/>
          </a:xfrm>
          <a:prstGeom prst="ellipse">
            <a:avLst/>
          </a:prstGeom>
          <a:solidFill>
            <a:srgbClr val="667E9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7" name="Google Shape;1847;p50"/>
          <p:cNvSpPr/>
          <p:nvPr/>
        </p:nvSpPr>
        <p:spPr>
          <a:xfrm>
            <a:off x="5157904" y="3169313"/>
            <a:ext cx="137100" cy="137100"/>
          </a:xfrm>
          <a:prstGeom prst="ellipse">
            <a:avLst/>
          </a:prstGeom>
          <a:solidFill>
            <a:srgbClr val="667E9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848" name="Google Shape;1848;p50"/>
          <p:cNvCxnSpPr>
            <a:stCxn id="1847" idx="6"/>
            <a:endCxn id="1833" idx="2"/>
          </p:cNvCxnSpPr>
          <p:nvPr/>
        </p:nvCxnSpPr>
        <p:spPr>
          <a:xfrm flipH="1" rot="10800000">
            <a:off x="5295004" y="2444962"/>
            <a:ext cx="945900" cy="792900"/>
          </a:xfrm>
          <a:prstGeom prst="bentConnector3">
            <a:avLst>
              <a:gd fmla="val 51494" name="adj1"/>
            </a:avLst>
          </a:prstGeom>
          <a:noFill/>
          <a:ln cap="flat" cmpd="sng" w="19050">
            <a:solidFill>
              <a:srgbClr val="A5B7C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49" name="Google Shape;1849;p50"/>
          <p:cNvCxnSpPr>
            <a:stCxn id="1847" idx="6"/>
            <a:endCxn id="1843" idx="2"/>
          </p:cNvCxnSpPr>
          <p:nvPr/>
        </p:nvCxnSpPr>
        <p:spPr>
          <a:xfrm>
            <a:off x="5295004" y="3237862"/>
            <a:ext cx="945900" cy="791400"/>
          </a:xfrm>
          <a:prstGeom prst="bentConnector3">
            <a:avLst>
              <a:gd fmla="val 49999" name="adj1"/>
            </a:avLst>
          </a:prstGeom>
          <a:noFill/>
          <a:ln cap="flat" cmpd="sng" w="19050">
            <a:solidFill>
              <a:srgbClr val="A5B7C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50" name="Google Shape;1850;p50"/>
          <p:cNvCxnSpPr>
            <a:stCxn id="1847" idx="6"/>
            <a:endCxn id="1838" idx="2"/>
          </p:cNvCxnSpPr>
          <p:nvPr/>
        </p:nvCxnSpPr>
        <p:spPr>
          <a:xfrm flipH="1" rot="10800000">
            <a:off x="5295004" y="3236962"/>
            <a:ext cx="945900" cy="900"/>
          </a:xfrm>
          <a:prstGeom prst="bentConnector3">
            <a:avLst>
              <a:gd fmla="val 49999" name="adj1"/>
            </a:avLst>
          </a:prstGeom>
          <a:noFill/>
          <a:ln cap="flat" cmpd="sng" w="19050">
            <a:solidFill>
              <a:srgbClr val="A5B7C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51" name="Google Shape;1851;p50"/>
          <p:cNvSpPr txBox="1"/>
          <p:nvPr/>
        </p:nvSpPr>
        <p:spPr>
          <a:xfrm>
            <a:off x="3800713" y="2924518"/>
            <a:ext cx="995400" cy="62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213B55"/>
                </a:solidFill>
              </a:rPr>
              <a:t>75%</a:t>
            </a:r>
            <a:endParaRPr b="1" sz="3000">
              <a:solidFill>
                <a:srgbClr val="213B55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E2A47"/>
        </a:solidFill>
      </p:bgPr>
    </p:bg>
    <p:spTree>
      <p:nvGrpSpPr>
        <p:cNvPr id="1855" name="Shape 1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6" name="Google Shape;1856;p51"/>
          <p:cNvSpPr txBox="1"/>
          <p:nvPr>
            <p:ph idx="4294967295" type="title"/>
          </p:nvPr>
        </p:nvSpPr>
        <p:spPr>
          <a:xfrm>
            <a:off x="1048350" y="933450"/>
            <a:ext cx="7047300" cy="4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Premium Icons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7" name="Google Shape;1857;p51"/>
          <p:cNvSpPr/>
          <p:nvPr/>
        </p:nvSpPr>
        <p:spPr>
          <a:xfrm>
            <a:off x="1042813" y="1924366"/>
            <a:ext cx="362447" cy="354614"/>
          </a:xfrm>
          <a:custGeom>
            <a:rect b="b" l="l" r="r" t="t"/>
            <a:pathLst>
              <a:path extrusionOk="0" h="11861" w="12123">
                <a:moveTo>
                  <a:pt x="5740" y="334"/>
                </a:moveTo>
                <a:lnTo>
                  <a:pt x="5740" y="1596"/>
                </a:lnTo>
                <a:cubicBezTo>
                  <a:pt x="5621" y="1596"/>
                  <a:pt x="5502" y="1596"/>
                  <a:pt x="5383" y="1644"/>
                </a:cubicBezTo>
                <a:cubicBezTo>
                  <a:pt x="4382" y="1763"/>
                  <a:pt x="3478" y="2192"/>
                  <a:pt x="2811" y="2906"/>
                </a:cubicBezTo>
                <a:lnTo>
                  <a:pt x="2644" y="3073"/>
                </a:lnTo>
                <a:lnTo>
                  <a:pt x="1668" y="2263"/>
                </a:lnTo>
                <a:cubicBezTo>
                  <a:pt x="1668" y="2263"/>
                  <a:pt x="1930" y="1953"/>
                  <a:pt x="1977" y="1953"/>
                </a:cubicBezTo>
                <a:cubicBezTo>
                  <a:pt x="2858" y="1072"/>
                  <a:pt x="4001" y="501"/>
                  <a:pt x="5240" y="358"/>
                </a:cubicBezTo>
                <a:cubicBezTo>
                  <a:pt x="5383" y="334"/>
                  <a:pt x="5549" y="334"/>
                  <a:pt x="5692" y="334"/>
                </a:cubicBezTo>
                <a:close/>
                <a:moveTo>
                  <a:pt x="6073" y="382"/>
                </a:moveTo>
                <a:cubicBezTo>
                  <a:pt x="7502" y="405"/>
                  <a:pt x="8836" y="1001"/>
                  <a:pt x="9860" y="2025"/>
                </a:cubicBezTo>
                <a:cubicBezTo>
                  <a:pt x="10860" y="3025"/>
                  <a:pt x="11432" y="4382"/>
                  <a:pt x="11479" y="5811"/>
                </a:cubicBezTo>
                <a:lnTo>
                  <a:pt x="10217" y="5811"/>
                </a:lnTo>
                <a:cubicBezTo>
                  <a:pt x="10146" y="4406"/>
                  <a:pt x="9431" y="3144"/>
                  <a:pt x="8264" y="2382"/>
                </a:cubicBezTo>
                <a:cubicBezTo>
                  <a:pt x="8239" y="2357"/>
                  <a:pt x="8212" y="2347"/>
                  <a:pt x="8183" y="2347"/>
                </a:cubicBezTo>
                <a:cubicBezTo>
                  <a:pt x="8129" y="2347"/>
                  <a:pt x="8073" y="2383"/>
                  <a:pt x="8026" y="2430"/>
                </a:cubicBezTo>
                <a:cubicBezTo>
                  <a:pt x="7978" y="2525"/>
                  <a:pt x="8002" y="2620"/>
                  <a:pt x="8098" y="2668"/>
                </a:cubicBezTo>
                <a:cubicBezTo>
                  <a:pt x="9217" y="3430"/>
                  <a:pt x="9884" y="4644"/>
                  <a:pt x="9884" y="5978"/>
                </a:cubicBezTo>
                <a:cubicBezTo>
                  <a:pt x="9884" y="8098"/>
                  <a:pt x="8098" y="9884"/>
                  <a:pt x="5930" y="9884"/>
                </a:cubicBezTo>
                <a:cubicBezTo>
                  <a:pt x="3763" y="9884"/>
                  <a:pt x="1977" y="8098"/>
                  <a:pt x="1977" y="5930"/>
                </a:cubicBezTo>
                <a:cubicBezTo>
                  <a:pt x="1977" y="5049"/>
                  <a:pt x="2263" y="4192"/>
                  <a:pt x="2763" y="3501"/>
                </a:cubicBezTo>
                <a:cubicBezTo>
                  <a:pt x="3263" y="2835"/>
                  <a:pt x="4025" y="2311"/>
                  <a:pt x="4835" y="2120"/>
                </a:cubicBezTo>
                <a:cubicBezTo>
                  <a:pt x="5168" y="2025"/>
                  <a:pt x="5549" y="1953"/>
                  <a:pt x="5930" y="1953"/>
                </a:cubicBezTo>
                <a:cubicBezTo>
                  <a:pt x="6431" y="1953"/>
                  <a:pt x="6931" y="2049"/>
                  <a:pt x="7407" y="2263"/>
                </a:cubicBezTo>
                <a:cubicBezTo>
                  <a:pt x="7423" y="2267"/>
                  <a:pt x="7440" y="2269"/>
                  <a:pt x="7457" y="2269"/>
                </a:cubicBezTo>
                <a:cubicBezTo>
                  <a:pt x="7540" y="2269"/>
                  <a:pt x="7625" y="2223"/>
                  <a:pt x="7645" y="2144"/>
                </a:cubicBezTo>
                <a:cubicBezTo>
                  <a:pt x="7645" y="2049"/>
                  <a:pt x="7621" y="2001"/>
                  <a:pt x="7526" y="1953"/>
                </a:cubicBezTo>
                <a:cubicBezTo>
                  <a:pt x="7050" y="1787"/>
                  <a:pt x="6573" y="1668"/>
                  <a:pt x="6073" y="1668"/>
                </a:cubicBezTo>
                <a:lnTo>
                  <a:pt x="6073" y="382"/>
                </a:lnTo>
                <a:close/>
                <a:moveTo>
                  <a:pt x="5502" y="1"/>
                </a:moveTo>
                <a:cubicBezTo>
                  <a:pt x="5264" y="24"/>
                  <a:pt x="5002" y="48"/>
                  <a:pt x="4764" y="96"/>
                </a:cubicBezTo>
                <a:cubicBezTo>
                  <a:pt x="4478" y="144"/>
                  <a:pt x="4144" y="239"/>
                  <a:pt x="3835" y="358"/>
                </a:cubicBezTo>
                <a:cubicBezTo>
                  <a:pt x="3073" y="644"/>
                  <a:pt x="2334" y="1120"/>
                  <a:pt x="1739" y="1715"/>
                </a:cubicBezTo>
                <a:cubicBezTo>
                  <a:pt x="596" y="2858"/>
                  <a:pt x="1" y="4335"/>
                  <a:pt x="1" y="5930"/>
                </a:cubicBezTo>
                <a:cubicBezTo>
                  <a:pt x="1" y="7431"/>
                  <a:pt x="572" y="8860"/>
                  <a:pt x="1572" y="9979"/>
                </a:cubicBezTo>
                <a:cubicBezTo>
                  <a:pt x="1612" y="10005"/>
                  <a:pt x="1665" y="10024"/>
                  <a:pt x="1713" y="10024"/>
                </a:cubicBezTo>
                <a:cubicBezTo>
                  <a:pt x="1753" y="10024"/>
                  <a:pt x="1789" y="10011"/>
                  <a:pt x="1811" y="9979"/>
                </a:cubicBezTo>
                <a:cubicBezTo>
                  <a:pt x="1882" y="9907"/>
                  <a:pt x="1906" y="9788"/>
                  <a:pt x="1811" y="9717"/>
                </a:cubicBezTo>
                <a:cubicBezTo>
                  <a:pt x="858" y="8693"/>
                  <a:pt x="334" y="7335"/>
                  <a:pt x="334" y="5907"/>
                </a:cubicBezTo>
                <a:cubicBezTo>
                  <a:pt x="334" y="4692"/>
                  <a:pt x="715" y="3501"/>
                  <a:pt x="1453" y="2549"/>
                </a:cubicBezTo>
                <a:lnTo>
                  <a:pt x="2477" y="3358"/>
                </a:lnTo>
                <a:cubicBezTo>
                  <a:pt x="1930" y="4097"/>
                  <a:pt x="1620" y="5025"/>
                  <a:pt x="1620" y="6002"/>
                </a:cubicBezTo>
                <a:cubicBezTo>
                  <a:pt x="1644" y="8336"/>
                  <a:pt x="3549" y="10193"/>
                  <a:pt x="5859" y="10241"/>
                </a:cubicBezTo>
                <a:cubicBezTo>
                  <a:pt x="5874" y="10241"/>
                  <a:pt x="5889" y="10241"/>
                  <a:pt x="5904" y="10241"/>
                </a:cubicBezTo>
                <a:cubicBezTo>
                  <a:pt x="8241" y="10241"/>
                  <a:pt x="10146" y="8392"/>
                  <a:pt x="10241" y="6097"/>
                </a:cubicBezTo>
                <a:lnTo>
                  <a:pt x="11527" y="6097"/>
                </a:lnTo>
                <a:cubicBezTo>
                  <a:pt x="11503" y="7526"/>
                  <a:pt x="10908" y="8860"/>
                  <a:pt x="9884" y="9884"/>
                </a:cubicBezTo>
                <a:cubicBezTo>
                  <a:pt x="8836" y="10908"/>
                  <a:pt x="7407" y="11503"/>
                  <a:pt x="5930" y="11503"/>
                </a:cubicBezTo>
                <a:cubicBezTo>
                  <a:pt x="4644" y="11503"/>
                  <a:pt x="3406" y="11074"/>
                  <a:pt x="2382" y="10265"/>
                </a:cubicBezTo>
                <a:cubicBezTo>
                  <a:pt x="2338" y="10231"/>
                  <a:pt x="2299" y="10214"/>
                  <a:pt x="2262" y="10214"/>
                </a:cubicBezTo>
                <a:cubicBezTo>
                  <a:pt x="2220" y="10214"/>
                  <a:pt x="2182" y="10237"/>
                  <a:pt x="2144" y="10288"/>
                </a:cubicBezTo>
                <a:cubicBezTo>
                  <a:pt x="2096" y="10384"/>
                  <a:pt x="2096" y="10479"/>
                  <a:pt x="2168" y="10527"/>
                </a:cubicBezTo>
                <a:cubicBezTo>
                  <a:pt x="3216" y="11384"/>
                  <a:pt x="4549" y="11860"/>
                  <a:pt x="5930" y="11860"/>
                </a:cubicBezTo>
                <a:cubicBezTo>
                  <a:pt x="7931" y="11860"/>
                  <a:pt x="9741" y="10908"/>
                  <a:pt x="10908" y="9193"/>
                </a:cubicBezTo>
                <a:cubicBezTo>
                  <a:pt x="11312" y="8574"/>
                  <a:pt x="11622" y="7859"/>
                  <a:pt x="11765" y="7097"/>
                </a:cubicBezTo>
                <a:cubicBezTo>
                  <a:pt x="12122" y="5097"/>
                  <a:pt x="11527" y="3120"/>
                  <a:pt x="10122" y="1715"/>
                </a:cubicBezTo>
                <a:cubicBezTo>
                  <a:pt x="9002" y="596"/>
                  <a:pt x="7502" y="1"/>
                  <a:pt x="593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58" name="Google Shape;1858;p51"/>
          <p:cNvGrpSpPr/>
          <p:nvPr/>
        </p:nvGrpSpPr>
        <p:grpSpPr>
          <a:xfrm>
            <a:off x="2541658" y="1924331"/>
            <a:ext cx="356737" cy="353239"/>
            <a:chOff x="3192838" y="1931233"/>
            <a:chExt cx="298300" cy="295375"/>
          </a:xfrm>
        </p:grpSpPr>
        <p:sp>
          <p:nvSpPr>
            <p:cNvPr id="1859" name="Google Shape;1859;p51"/>
            <p:cNvSpPr/>
            <p:nvPr/>
          </p:nvSpPr>
          <p:spPr>
            <a:xfrm>
              <a:off x="3192838" y="1931233"/>
              <a:ext cx="91700" cy="295375"/>
            </a:xfrm>
            <a:custGeom>
              <a:rect b="b" l="l" r="r" t="t"/>
              <a:pathLst>
                <a:path extrusionOk="0" h="11815" w="3668">
                  <a:moveTo>
                    <a:pt x="1858" y="336"/>
                  </a:moveTo>
                  <a:cubicBezTo>
                    <a:pt x="2239" y="336"/>
                    <a:pt x="2596" y="479"/>
                    <a:pt x="2882" y="741"/>
                  </a:cubicBezTo>
                  <a:cubicBezTo>
                    <a:pt x="3168" y="1003"/>
                    <a:pt x="3311" y="1384"/>
                    <a:pt x="3311" y="1789"/>
                  </a:cubicBezTo>
                  <a:cubicBezTo>
                    <a:pt x="3311" y="2479"/>
                    <a:pt x="2930" y="3003"/>
                    <a:pt x="2311" y="3218"/>
                  </a:cubicBezTo>
                  <a:cubicBezTo>
                    <a:pt x="2263" y="3218"/>
                    <a:pt x="2239" y="3241"/>
                    <a:pt x="2215" y="3265"/>
                  </a:cubicBezTo>
                  <a:lnTo>
                    <a:pt x="1858" y="3765"/>
                  </a:lnTo>
                  <a:lnTo>
                    <a:pt x="1501" y="3265"/>
                  </a:lnTo>
                  <a:cubicBezTo>
                    <a:pt x="1477" y="3241"/>
                    <a:pt x="1453" y="3218"/>
                    <a:pt x="1406" y="3218"/>
                  </a:cubicBezTo>
                  <a:cubicBezTo>
                    <a:pt x="786" y="3003"/>
                    <a:pt x="358" y="2408"/>
                    <a:pt x="405" y="1765"/>
                  </a:cubicBezTo>
                  <a:cubicBezTo>
                    <a:pt x="429" y="979"/>
                    <a:pt x="1048" y="360"/>
                    <a:pt x="1834" y="336"/>
                  </a:cubicBezTo>
                  <a:close/>
                  <a:moveTo>
                    <a:pt x="1923" y="0"/>
                  </a:moveTo>
                  <a:cubicBezTo>
                    <a:pt x="1894" y="0"/>
                    <a:pt x="1864" y="1"/>
                    <a:pt x="1834" y="3"/>
                  </a:cubicBezTo>
                  <a:cubicBezTo>
                    <a:pt x="882" y="26"/>
                    <a:pt x="72" y="812"/>
                    <a:pt x="48" y="1765"/>
                  </a:cubicBezTo>
                  <a:lnTo>
                    <a:pt x="48" y="1813"/>
                  </a:lnTo>
                  <a:lnTo>
                    <a:pt x="48" y="5766"/>
                  </a:lnTo>
                  <a:cubicBezTo>
                    <a:pt x="48" y="5861"/>
                    <a:pt x="96" y="5956"/>
                    <a:pt x="191" y="5956"/>
                  </a:cubicBezTo>
                  <a:cubicBezTo>
                    <a:pt x="310" y="5956"/>
                    <a:pt x="405" y="5885"/>
                    <a:pt x="405" y="5766"/>
                  </a:cubicBezTo>
                  <a:lnTo>
                    <a:pt x="405" y="2884"/>
                  </a:lnTo>
                  <a:cubicBezTo>
                    <a:pt x="620" y="3194"/>
                    <a:pt x="905" y="3432"/>
                    <a:pt x="1263" y="3551"/>
                  </a:cubicBezTo>
                  <a:lnTo>
                    <a:pt x="1668" y="4099"/>
                  </a:lnTo>
                  <a:cubicBezTo>
                    <a:pt x="1722" y="4171"/>
                    <a:pt x="1818" y="4203"/>
                    <a:pt x="1903" y="4203"/>
                  </a:cubicBezTo>
                  <a:cubicBezTo>
                    <a:pt x="1929" y="4203"/>
                    <a:pt x="1955" y="4200"/>
                    <a:pt x="1977" y="4194"/>
                  </a:cubicBezTo>
                  <a:lnTo>
                    <a:pt x="2072" y="4099"/>
                  </a:lnTo>
                  <a:lnTo>
                    <a:pt x="2477" y="3551"/>
                  </a:lnTo>
                  <a:cubicBezTo>
                    <a:pt x="2834" y="3432"/>
                    <a:pt x="3144" y="3194"/>
                    <a:pt x="3335" y="2884"/>
                  </a:cubicBezTo>
                  <a:lnTo>
                    <a:pt x="3335" y="11434"/>
                  </a:lnTo>
                  <a:cubicBezTo>
                    <a:pt x="3335" y="11457"/>
                    <a:pt x="3311" y="11481"/>
                    <a:pt x="3287" y="11481"/>
                  </a:cubicBezTo>
                  <a:lnTo>
                    <a:pt x="429" y="11481"/>
                  </a:lnTo>
                  <a:cubicBezTo>
                    <a:pt x="405" y="11481"/>
                    <a:pt x="358" y="11457"/>
                    <a:pt x="358" y="11434"/>
                  </a:cubicBezTo>
                  <a:lnTo>
                    <a:pt x="358" y="6575"/>
                  </a:lnTo>
                  <a:cubicBezTo>
                    <a:pt x="358" y="6480"/>
                    <a:pt x="310" y="6409"/>
                    <a:pt x="215" y="6409"/>
                  </a:cubicBezTo>
                  <a:cubicBezTo>
                    <a:pt x="96" y="6409"/>
                    <a:pt x="1" y="6456"/>
                    <a:pt x="1" y="6575"/>
                  </a:cubicBezTo>
                  <a:lnTo>
                    <a:pt x="1" y="11434"/>
                  </a:lnTo>
                  <a:cubicBezTo>
                    <a:pt x="1" y="11648"/>
                    <a:pt x="191" y="11815"/>
                    <a:pt x="405" y="11815"/>
                  </a:cubicBezTo>
                  <a:lnTo>
                    <a:pt x="3263" y="11815"/>
                  </a:lnTo>
                  <a:cubicBezTo>
                    <a:pt x="3454" y="11815"/>
                    <a:pt x="3644" y="11648"/>
                    <a:pt x="3644" y="11434"/>
                  </a:cubicBezTo>
                  <a:lnTo>
                    <a:pt x="3644" y="1813"/>
                  </a:lnTo>
                  <a:cubicBezTo>
                    <a:pt x="3668" y="1312"/>
                    <a:pt x="3501" y="860"/>
                    <a:pt x="3144" y="503"/>
                  </a:cubicBezTo>
                  <a:cubicBezTo>
                    <a:pt x="2809" y="168"/>
                    <a:pt x="2370" y="0"/>
                    <a:pt x="19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0" name="Google Shape;1860;p51"/>
            <p:cNvSpPr/>
            <p:nvPr/>
          </p:nvSpPr>
          <p:spPr>
            <a:xfrm>
              <a:off x="3222013" y="1955483"/>
              <a:ext cx="32175" cy="37850"/>
            </a:xfrm>
            <a:custGeom>
              <a:rect b="b" l="l" r="r" t="t"/>
              <a:pathLst>
                <a:path extrusionOk="0" h="1514" w="1287">
                  <a:moveTo>
                    <a:pt x="691" y="604"/>
                  </a:moveTo>
                  <a:lnTo>
                    <a:pt x="786" y="866"/>
                  </a:lnTo>
                  <a:lnTo>
                    <a:pt x="596" y="866"/>
                  </a:lnTo>
                  <a:lnTo>
                    <a:pt x="691" y="604"/>
                  </a:lnTo>
                  <a:close/>
                  <a:moveTo>
                    <a:pt x="686" y="1"/>
                  </a:moveTo>
                  <a:cubicBezTo>
                    <a:pt x="602" y="1"/>
                    <a:pt x="532" y="36"/>
                    <a:pt x="477" y="128"/>
                  </a:cubicBezTo>
                  <a:lnTo>
                    <a:pt x="48" y="1271"/>
                  </a:lnTo>
                  <a:cubicBezTo>
                    <a:pt x="0" y="1343"/>
                    <a:pt x="72" y="1462"/>
                    <a:pt x="167" y="1509"/>
                  </a:cubicBezTo>
                  <a:cubicBezTo>
                    <a:pt x="177" y="1513"/>
                    <a:pt x="187" y="1514"/>
                    <a:pt x="197" y="1514"/>
                  </a:cubicBezTo>
                  <a:cubicBezTo>
                    <a:pt x="263" y="1514"/>
                    <a:pt x="337" y="1452"/>
                    <a:pt x="358" y="1390"/>
                  </a:cubicBezTo>
                  <a:lnTo>
                    <a:pt x="429" y="1200"/>
                  </a:lnTo>
                  <a:lnTo>
                    <a:pt x="882" y="1200"/>
                  </a:lnTo>
                  <a:lnTo>
                    <a:pt x="929" y="1390"/>
                  </a:lnTo>
                  <a:cubicBezTo>
                    <a:pt x="953" y="1462"/>
                    <a:pt x="1048" y="1509"/>
                    <a:pt x="1120" y="1509"/>
                  </a:cubicBezTo>
                  <a:cubicBezTo>
                    <a:pt x="1239" y="1462"/>
                    <a:pt x="1286" y="1390"/>
                    <a:pt x="1263" y="1271"/>
                  </a:cubicBezTo>
                  <a:lnTo>
                    <a:pt x="882" y="128"/>
                  </a:lnTo>
                  <a:cubicBezTo>
                    <a:pt x="834" y="80"/>
                    <a:pt x="810" y="33"/>
                    <a:pt x="762" y="9"/>
                  </a:cubicBezTo>
                  <a:cubicBezTo>
                    <a:pt x="736" y="4"/>
                    <a:pt x="710" y="1"/>
                    <a:pt x="6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1" name="Google Shape;1861;p51"/>
            <p:cNvSpPr/>
            <p:nvPr/>
          </p:nvSpPr>
          <p:spPr>
            <a:xfrm>
              <a:off x="3212488" y="2073583"/>
              <a:ext cx="53000" cy="8950"/>
            </a:xfrm>
            <a:custGeom>
              <a:rect b="b" l="l" r="r" t="t"/>
              <a:pathLst>
                <a:path extrusionOk="0" h="358" w="2120">
                  <a:moveTo>
                    <a:pt x="167" y="0"/>
                  </a:moveTo>
                  <a:cubicBezTo>
                    <a:pt x="96" y="0"/>
                    <a:pt x="0" y="48"/>
                    <a:pt x="0" y="143"/>
                  </a:cubicBezTo>
                  <a:cubicBezTo>
                    <a:pt x="0" y="262"/>
                    <a:pt x="96" y="357"/>
                    <a:pt x="167" y="357"/>
                  </a:cubicBezTo>
                  <a:lnTo>
                    <a:pt x="1929" y="357"/>
                  </a:lnTo>
                  <a:cubicBezTo>
                    <a:pt x="2025" y="357"/>
                    <a:pt x="2120" y="286"/>
                    <a:pt x="2120" y="191"/>
                  </a:cubicBezTo>
                  <a:cubicBezTo>
                    <a:pt x="2120" y="72"/>
                    <a:pt x="2048" y="0"/>
                    <a:pt x="1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2" name="Google Shape;1862;p51"/>
            <p:cNvSpPr/>
            <p:nvPr/>
          </p:nvSpPr>
          <p:spPr>
            <a:xfrm>
              <a:off x="3212488" y="2093233"/>
              <a:ext cx="53000" cy="8950"/>
            </a:xfrm>
            <a:custGeom>
              <a:rect b="b" l="l" r="r" t="t"/>
              <a:pathLst>
                <a:path extrusionOk="0" h="358" w="2120">
                  <a:moveTo>
                    <a:pt x="167" y="0"/>
                  </a:moveTo>
                  <a:cubicBezTo>
                    <a:pt x="96" y="0"/>
                    <a:pt x="0" y="72"/>
                    <a:pt x="0" y="167"/>
                  </a:cubicBezTo>
                  <a:cubicBezTo>
                    <a:pt x="0" y="286"/>
                    <a:pt x="96" y="357"/>
                    <a:pt x="167" y="357"/>
                  </a:cubicBezTo>
                  <a:lnTo>
                    <a:pt x="1929" y="357"/>
                  </a:lnTo>
                  <a:cubicBezTo>
                    <a:pt x="2025" y="357"/>
                    <a:pt x="2120" y="310"/>
                    <a:pt x="2120" y="214"/>
                  </a:cubicBezTo>
                  <a:cubicBezTo>
                    <a:pt x="2120" y="95"/>
                    <a:pt x="2048" y="0"/>
                    <a:pt x="1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3" name="Google Shape;1863;p51"/>
            <p:cNvSpPr/>
            <p:nvPr/>
          </p:nvSpPr>
          <p:spPr>
            <a:xfrm>
              <a:off x="3212488" y="2113458"/>
              <a:ext cx="53000" cy="8975"/>
            </a:xfrm>
            <a:custGeom>
              <a:rect b="b" l="l" r="r" t="t"/>
              <a:pathLst>
                <a:path extrusionOk="0" h="359" w="2120">
                  <a:moveTo>
                    <a:pt x="167" y="1"/>
                  </a:moveTo>
                  <a:cubicBezTo>
                    <a:pt x="96" y="1"/>
                    <a:pt x="0" y="72"/>
                    <a:pt x="0" y="144"/>
                  </a:cubicBezTo>
                  <a:cubicBezTo>
                    <a:pt x="0" y="263"/>
                    <a:pt x="96" y="358"/>
                    <a:pt x="167" y="358"/>
                  </a:cubicBezTo>
                  <a:lnTo>
                    <a:pt x="1929" y="358"/>
                  </a:lnTo>
                  <a:cubicBezTo>
                    <a:pt x="2025" y="358"/>
                    <a:pt x="2120" y="310"/>
                    <a:pt x="2120" y="215"/>
                  </a:cubicBezTo>
                  <a:cubicBezTo>
                    <a:pt x="2120" y="96"/>
                    <a:pt x="2048" y="1"/>
                    <a:pt x="19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4" name="Google Shape;1864;p51"/>
            <p:cNvSpPr/>
            <p:nvPr/>
          </p:nvSpPr>
          <p:spPr>
            <a:xfrm>
              <a:off x="3212488" y="2133708"/>
              <a:ext cx="53000" cy="8950"/>
            </a:xfrm>
            <a:custGeom>
              <a:rect b="b" l="l" r="r" t="t"/>
              <a:pathLst>
                <a:path extrusionOk="0" h="358" w="2120">
                  <a:moveTo>
                    <a:pt x="167" y="1"/>
                  </a:moveTo>
                  <a:cubicBezTo>
                    <a:pt x="96" y="1"/>
                    <a:pt x="0" y="48"/>
                    <a:pt x="0" y="143"/>
                  </a:cubicBezTo>
                  <a:cubicBezTo>
                    <a:pt x="0" y="262"/>
                    <a:pt x="96" y="358"/>
                    <a:pt x="167" y="358"/>
                  </a:cubicBezTo>
                  <a:lnTo>
                    <a:pt x="1929" y="358"/>
                  </a:lnTo>
                  <a:cubicBezTo>
                    <a:pt x="2025" y="358"/>
                    <a:pt x="2120" y="286"/>
                    <a:pt x="2120" y="215"/>
                  </a:cubicBezTo>
                  <a:cubicBezTo>
                    <a:pt x="2120" y="96"/>
                    <a:pt x="2048" y="1"/>
                    <a:pt x="19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5" name="Google Shape;1865;p51"/>
            <p:cNvSpPr/>
            <p:nvPr/>
          </p:nvSpPr>
          <p:spPr>
            <a:xfrm>
              <a:off x="3212488" y="2152758"/>
              <a:ext cx="53000" cy="8950"/>
            </a:xfrm>
            <a:custGeom>
              <a:rect b="b" l="l" r="r" t="t"/>
              <a:pathLst>
                <a:path extrusionOk="0" h="358" w="2120">
                  <a:moveTo>
                    <a:pt x="167" y="1"/>
                  </a:moveTo>
                  <a:cubicBezTo>
                    <a:pt x="96" y="1"/>
                    <a:pt x="0" y="72"/>
                    <a:pt x="0" y="167"/>
                  </a:cubicBezTo>
                  <a:cubicBezTo>
                    <a:pt x="0" y="286"/>
                    <a:pt x="96" y="358"/>
                    <a:pt x="167" y="358"/>
                  </a:cubicBezTo>
                  <a:lnTo>
                    <a:pt x="1929" y="358"/>
                  </a:lnTo>
                  <a:cubicBezTo>
                    <a:pt x="2025" y="358"/>
                    <a:pt x="2120" y="310"/>
                    <a:pt x="2120" y="215"/>
                  </a:cubicBezTo>
                  <a:cubicBezTo>
                    <a:pt x="2120" y="96"/>
                    <a:pt x="2048" y="1"/>
                    <a:pt x="19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6" name="Google Shape;1866;p51"/>
            <p:cNvSpPr/>
            <p:nvPr/>
          </p:nvSpPr>
          <p:spPr>
            <a:xfrm>
              <a:off x="3212488" y="2173008"/>
              <a:ext cx="26825" cy="8950"/>
            </a:xfrm>
            <a:custGeom>
              <a:rect b="b" l="l" r="r" t="t"/>
              <a:pathLst>
                <a:path extrusionOk="0" h="358" w="1073">
                  <a:moveTo>
                    <a:pt x="167" y="0"/>
                  </a:moveTo>
                  <a:cubicBezTo>
                    <a:pt x="96" y="0"/>
                    <a:pt x="0" y="72"/>
                    <a:pt x="0" y="143"/>
                  </a:cubicBezTo>
                  <a:cubicBezTo>
                    <a:pt x="0" y="262"/>
                    <a:pt x="96" y="357"/>
                    <a:pt x="167" y="357"/>
                  </a:cubicBezTo>
                  <a:lnTo>
                    <a:pt x="882" y="357"/>
                  </a:lnTo>
                  <a:cubicBezTo>
                    <a:pt x="977" y="357"/>
                    <a:pt x="1072" y="310"/>
                    <a:pt x="1072" y="215"/>
                  </a:cubicBezTo>
                  <a:cubicBezTo>
                    <a:pt x="1072" y="96"/>
                    <a:pt x="1024" y="0"/>
                    <a:pt x="8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7" name="Google Shape;1867;p51"/>
            <p:cNvSpPr/>
            <p:nvPr/>
          </p:nvSpPr>
          <p:spPr>
            <a:xfrm>
              <a:off x="3400013" y="1931233"/>
              <a:ext cx="91125" cy="295375"/>
            </a:xfrm>
            <a:custGeom>
              <a:rect b="b" l="l" r="r" t="t"/>
              <a:pathLst>
                <a:path extrusionOk="0" h="11815" w="3645">
                  <a:moveTo>
                    <a:pt x="1811" y="336"/>
                  </a:moveTo>
                  <a:cubicBezTo>
                    <a:pt x="2216" y="336"/>
                    <a:pt x="2573" y="479"/>
                    <a:pt x="2835" y="741"/>
                  </a:cubicBezTo>
                  <a:cubicBezTo>
                    <a:pt x="3121" y="1003"/>
                    <a:pt x="3287" y="1384"/>
                    <a:pt x="3287" y="1789"/>
                  </a:cubicBezTo>
                  <a:cubicBezTo>
                    <a:pt x="3311" y="2479"/>
                    <a:pt x="2882" y="3003"/>
                    <a:pt x="2263" y="3218"/>
                  </a:cubicBezTo>
                  <a:cubicBezTo>
                    <a:pt x="2240" y="3218"/>
                    <a:pt x="2216" y="3241"/>
                    <a:pt x="2168" y="3265"/>
                  </a:cubicBezTo>
                  <a:lnTo>
                    <a:pt x="1811" y="3765"/>
                  </a:lnTo>
                  <a:lnTo>
                    <a:pt x="1454" y="3265"/>
                  </a:lnTo>
                  <a:cubicBezTo>
                    <a:pt x="1430" y="3241"/>
                    <a:pt x="1406" y="3218"/>
                    <a:pt x="1382" y="3218"/>
                  </a:cubicBezTo>
                  <a:cubicBezTo>
                    <a:pt x="739" y="3003"/>
                    <a:pt x="334" y="2408"/>
                    <a:pt x="358" y="1765"/>
                  </a:cubicBezTo>
                  <a:cubicBezTo>
                    <a:pt x="382" y="979"/>
                    <a:pt x="1025" y="360"/>
                    <a:pt x="1787" y="336"/>
                  </a:cubicBezTo>
                  <a:close/>
                  <a:moveTo>
                    <a:pt x="3311" y="2884"/>
                  </a:moveTo>
                  <a:lnTo>
                    <a:pt x="3311" y="11434"/>
                  </a:lnTo>
                  <a:cubicBezTo>
                    <a:pt x="3311" y="11457"/>
                    <a:pt x="3287" y="11481"/>
                    <a:pt x="3240" y="11481"/>
                  </a:cubicBezTo>
                  <a:lnTo>
                    <a:pt x="382" y="11481"/>
                  </a:lnTo>
                  <a:cubicBezTo>
                    <a:pt x="358" y="11481"/>
                    <a:pt x="334" y="11457"/>
                    <a:pt x="334" y="11434"/>
                  </a:cubicBezTo>
                  <a:lnTo>
                    <a:pt x="334" y="2884"/>
                  </a:lnTo>
                  <a:cubicBezTo>
                    <a:pt x="525" y="3194"/>
                    <a:pt x="834" y="3432"/>
                    <a:pt x="1192" y="3551"/>
                  </a:cubicBezTo>
                  <a:lnTo>
                    <a:pt x="1597" y="4099"/>
                  </a:lnTo>
                  <a:cubicBezTo>
                    <a:pt x="1668" y="4170"/>
                    <a:pt x="1716" y="4194"/>
                    <a:pt x="1811" y="4194"/>
                  </a:cubicBezTo>
                  <a:cubicBezTo>
                    <a:pt x="1906" y="4194"/>
                    <a:pt x="1954" y="4170"/>
                    <a:pt x="2025" y="4099"/>
                  </a:cubicBezTo>
                  <a:lnTo>
                    <a:pt x="2430" y="3551"/>
                  </a:lnTo>
                  <a:cubicBezTo>
                    <a:pt x="2787" y="3432"/>
                    <a:pt x="3097" y="3194"/>
                    <a:pt x="3311" y="2884"/>
                  </a:cubicBezTo>
                  <a:close/>
                  <a:moveTo>
                    <a:pt x="1876" y="0"/>
                  </a:moveTo>
                  <a:cubicBezTo>
                    <a:pt x="1847" y="0"/>
                    <a:pt x="1817" y="1"/>
                    <a:pt x="1787" y="3"/>
                  </a:cubicBezTo>
                  <a:cubicBezTo>
                    <a:pt x="834" y="26"/>
                    <a:pt x="25" y="812"/>
                    <a:pt x="1" y="1765"/>
                  </a:cubicBezTo>
                  <a:lnTo>
                    <a:pt x="1" y="1813"/>
                  </a:lnTo>
                  <a:lnTo>
                    <a:pt x="1" y="11434"/>
                  </a:lnTo>
                  <a:cubicBezTo>
                    <a:pt x="1" y="11648"/>
                    <a:pt x="191" y="11815"/>
                    <a:pt x="382" y="11815"/>
                  </a:cubicBezTo>
                  <a:lnTo>
                    <a:pt x="3240" y="11815"/>
                  </a:lnTo>
                  <a:cubicBezTo>
                    <a:pt x="3454" y="11815"/>
                    <a:pt x="3645" y="11648"/>
                    <a:pt x="3645" y="11434"/>
                  </a:cubicBezTo>
                  <a:lnTo>
                    <a:pt x="3645" y="1813"/>
                  </a:lnTo>
                  <a:cubicBezTo>
                    <a:pt x="3645" y="1312"/>
                    <a:pt x="3454" y="860"/>
                    <a:pt x="3097" y="503"/>
                  </a:cubicBezTo>
                  <a:cubicBezTo>
                    <a:pt x="2762" y="168"/>
                    <a:pt x="2322" y="0"/>
                    <a:pt x="18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8" name="Google Shape;1868;p51"/>
            <p:cNvSpPr/>
            <p:nvPr/>
          </p:nvSpPr>
          <p:spPr>
            <a:xfrm>
              <a:off x="3429788" y="1955108"/>
              <a:ext cx="32775" cy="36925"/>
            </a:xfrm>
            <a:custGeom>
              <a:rect b="b" l="l" r="r" t="t"/>
              <a:pathLst>
                <a:path extrusionOk="0" h="1477" w="1311">
                  <a:moveTo>
                    <a:pt x="739" y="0"/>
                  </a:moveTo>
                  <a:cubicBezTo>
                    <a:pt x="334" y="0"/>
                    <a:pt x="1" y="310"/>
                    <a:pt x="1" y="738"/>
                  </a:cubicBezTo>
                  <a:cubicBezTo>
                    <a:pt x="1" y="1143"/>
                    <a:pt x="334" y="1477"/>
                    <a:pt x="739" y="1477"/>
                  </a:cubicBezTo>
                  <a:cubicBezTo>
                    <a:pt x="929" y="1477"/>
                    <a:pt x="1072" y="1429"/>
                    <a:pt x="1191" y="1334"/>
                  </a:cubicBezTo>
                  <a:lnTo>
                    <a:pt x="1263" y="1262"/>
                  </a:lnTo>
                  <a:cubicBezTo>
                    <a:pt x="1310" y="1215"/>
                    <a:pt x="1287" y="1119"/>
                    <a:pt x="1215" y="1072"/>
                  </a:cubicBezTo>
                  <a:cubicBezTo>
                    <a:pt x="1193" y="1039"/>
                    <a:pt x="1156" y="1021"/>
                    <a:pt x="1115" y="1021"/>
                  </a:cubicBezTo>
                  <a:cubicBezTo>
                    <a:pt x="1067" y="1021"/>
                    <a:pt x="1015" y="1045"/>
                    <a:pt x="977" y="1096"/>
                  </a:cubicBezTo>
                  <a:lnTo>
                    <a:pt x="953" y="1119"/>
                  </a:lnTo>
                  <a:cubicBezTo>
                    <a:pt x="906" y="1191"/>
                    <a:pt x="834" y="1191"/>
                    <a:pt x="739" y="1191"/>
                  </a:cubicBezTo>
                  <a:cubicBezTo>
                    <a:pt x="501" y="1191"/>
                    <a:pt x="334" y="1000"/>
                    <a:pt x="334" y="762"/>
                  </a:cubicBezTo>
                  <a:cubicBezTo>
                    <a:pt x="334" y="524"/>
                    <a:pt x="501" y="357"/>
                    <a:pt x="739" y="357"/>
                  </a:cubicBezTo>
                  <a:cubicBezTo>
                    <a:pt x="834" y="357"/>
                    <a:pt x="906" y="381"/>
                    <a:pt x="977" y="405"/>
                  </a:cubicBezTo>
                  <a:cubicBezTo>
                    <a:pt x="1010" y="430"/>
                    <a:pt x="1043" y="440"/>
                    <a:pt x="1075" y="440"/>
                  </a:cubicBezTo>
                  <a:cubicBezTo>
                    <a:pt x="1133" y="440"/>
                    <a:pt x="1184" y="404"/>
                    <a:pt x="1215" y="357"/>
                  </a:cubicBezTo>
                  <a:cubicBezTo>
                    <a:pt x="1287" y="262"/>
                    <a:pt x="1263" y="167"/>
                    <a:pt x="1168" y="119"/>
                  </a:cubicBezTo>
                  <a:cubicBezTo>
                    <a:pt x="1049" y="24"/>
                    <a:pt x="906" y="0"/>
                    <a:pt x="7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9" name="Google Shape;1869;p51"/>
            <p:cNvSpPr/>
            <p:nvPr/>
          </p:nvSpPr>
          <p:spPr>
            <a:xfrm>
              <a:off x="3419663" y="2074183"/>
              <a:ext cx="52425" cy="8950"/>
            </a:xfrm>
            <a:custGeom>
              <a:rect b="b" l="l" r="r" t="t"/>
              <a:pathLst>
                <a:path extrusionOk="0" h="358" w="2097">
                  <a:moveTo>
                    <a:pt x="168" y="0"/>
                  </a:moveTo>
                  <a:cubicBezTo>
                    <a:pt x="72" y="0"/>
                    <a:pt x="1" y="48"/>
                    <a:pt x="1" y="143"/>
                  </a:cubicBezTo>
                  <a:cubicBezTo>
                    <a:pt x="1" y="262"/>
                    <a:pt x="48" y="357"/>
                    <a:pt x="168" y="357"/>
                  </a:cubicBezTo>
                  <a:lnTo>
                    <a:pt x="1930" y="357"/>
                  </a:lnTo>
                  <a:cubicBezTo>
                    <a:pt x="2025" y="357"/>
                    <a:pt x="2096" y="286"/>
                    <a:pt x="2096" y="214"/>
                  </a:cubicBezTo>
                  <a:cubicBezTo>
                    <a:pt x="2096" y="95"/>
                    <a:pt x="2025" y="0"/>
                    <a:pt x="19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0" name="Google Shape;1870;p51"/>
            <p:cNvSpPr/>
            <p:nvPr/>
          </p:nvSpPr>
          <p:spPr>
            <a:xfrm>
              <a:off x="3419663" y="2093233"/>
              <a:ext cx="52425" cy="8950"/>
            </a:xfrm>
            <a:custGeom>
              <a:rect b="b" l="l" r="r" t="t"/>
              <a:pathLst>
                <a:path extrusionOk="0" h="358" w="2097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86"/>
                    <a:pt x="48" y="357"/>
                    <a:pt x="168" y="357"/>
                  </a:cubicBezTo>
                  <a:lnTo>
                    <a:pt x="1930" y="357"/>
                  </a:lnTo>
                  <a:cubicBezTo>
                    <a:pt x="2025" y="357"/>
                    <a:pt x="2096" y="310"/>
                    <a:pt x="2096" y="214"/>
                  </a:cubicBezTo>
                  <a:cubicBezTo>
                    <a:pt x="2096" y="95"/>
                    <a:pt x="2025" y="0"/>
                    <a:pt x="19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1" name="Google Shape;1871;p51"/>
            <p:cNvSpPr/>
            <p:nvPr/>
          </p:nvSpPr>
          <p:spPr>
            <a:xfrm>
              <a:off x="3419663" y="2113458"/>
              <a:ext cx="52425" cy="8975"/>
            </a:xfrm>
            <a:custGeom>
              <a:rect b="b" l="l" r="r" t="t"/>
              <a:pathLst>
                <a:path extrusionOk="0" h="359" w="2097">
                  <a:moveTo>
                    <a:pt x="168" y="1"/>
                  </a:moveTo>
                  <a:cubicBezTo>
                    <a:pt x="72" y="1"/>
                    <a:pt x="1" y="48"/>
                    <a:pt x="1" y="144"/>
                  </a:cubicBezTo>
                  <a:cubicBezTo>
                    <a:pt x="1" y="263"/>
                    <a:pt x="48" y="358"/>
                    <a:pt x="168" y="358"/>
                  </a:cubicBezTo>
                  <a:lnTo>
                    <a:pt x="1930" y="358"/>
                  </a:lnTo>
                  <a:cubicBezTo>
                    <a:pt x="2025" y="358"/>
                    <a:pt x="2096" y="310"/>
                    <a:pt x="2096" y="215"/>
                  </a:cubicBezTo>
                  <a:cubicBezTo>
                    <a:pt x="2096" y="96"/>
                    <a:pt x="2025" y="1"/>
                    <a:pt x="1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2" name="Google Shape;1872;p51"/>
            <p:cNvSpPr/>
            <p:nvPr/>
          </p:nvSpPr>
          <p:spPr>
            <a:xfrm>
              <a:off x="3419663" y="2133708"/>
              <a:ext cx="52425" cy="8950"/>
            </a:xfrm>
            <a:custGeom>
              <a:rect b="b" l="l" r="r" t="t"/>
              <a:pathLst>
                <a:path extrusionOk="0" h="358" w="2097">
                  <a:moveTo>
                    <a:pt x="168" y="1"/>
                  </a:moveTo>
                  <a:cubicBezTo>
                    <a:pt x="72" y="1"/>
                    <a:pt x="1" y="48"/>
                    <a:pt x="1" y="143"/>
                  </a:cubicBezTo>
                  <a:cubicBezTo>
                    <a:pt x="1" y="262"/>
                    <a:pt x="48" y="358"/>
                    <a:pt x="168" y="358"/>
                  </a:cubicBezTo>
                  <a:lnTo>
                    <a:pt x="1930" y="358"/>
                  </a:lnTo>
                  <a:cubicBezTo>
                    <a:pt x="2025" y="358"/>
                    <a:pt x="2096" y="286"/>
                    <a:pt x="2096" y="215"/>
                  </a:cubicBezTo>
                  <a:cubicBezTo>
                    <a:pt x="2096" y="96"/>
                    <a:pt x="2025" y="1"/>
                    <a:pt x="1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3" name="Google Shape;1873;p51"/>
            <p:cNvSpPr/>
            <p:nvPr/>
          </p:nvSpPr>
          <p:spPr>
            <a:xfrm>
              <a:off x="3419663" y="2152758"/>
              <a:ext cx="52425" cy="8950"/>
            </a:xfrm>
            <a:custGeom>
              <a:rect b="b" l="l" r="r" t="t"/>
              <a:pathLst>
                <a:path extrusionOk="0" h="358" w="2097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86"/>
                    <a:pt x="48" y="358"/>
                    <a:pt x="168" y="358"/>
                  </a:cubicBezTo>
                  <a:lnTo>
                    <a:pt x="1930" y="358"/>
                  </a:lnTo>
                  <a:cubicBezTo>
                    <a:pt x="2025" y="358"/>
                    <a:pt x="2096" y="310"/>
                    <a:pt x="2096" y="215"/>
                  </a:cubicBezTo>
                  <a:cubicBezTo>
                    <a:pt x="2096" y="96"/>
                    <a:pt x="2025" y="1"/>
                    <a:pt x="1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4" name="Google Shape;1874;p51"/>
            <p:cNvSpPr/>
            <p:nvPr/>
          </p:nvSpPr>
          <p:spPr>
            <a:xfrm>
              <a:off x="3419663" y="2173008"/>
              <a:ext cx="26825" cy="8950"/>
            </a:xfrm>
            <a:custGeom>
              <a:rect b="b" l="l" r="r" t="t"/>
              <a:pathLst>
                <a:path extrusionOk="0" h="358" w="1073">
                  <a:moveTo>
                    <a:pt x="168" y="0"/>
                  </a:moveTo>
                  <a:cubicBezTo>
                    <a:pt x="72" y="0"/>
                    <a:pt x="1" y="48"/>
                    <a:pt x="1" y="143"/>
                  </a:cubicBezTo>
                  <a:cubicBezTo>
                    <a:pt x="1" y="262"/>
                    <a:pt x="48" y="357"/>
                    <a:pt x="168" y="357"/>
                  </a:cubicBezTo>
                  <a:lnTo>
                    <a:pt x="882" y="357"/>
                  </a:lnTo>
                  <a:cubicBezTo>
                    <a:pt x="977" y="357"/>
                    <a:pt x="1072" y="310"/>
                    <a:pt x="1072" y="215"/>
                  </a:cubicBezTo>
                  <a:cubicBezTo>
                    <a:pt x="1072" y="96"/>
                    <a:pt x="1001" y="0"/>
                    <a:pt x="8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5" name="Google Shape;1875;p51"/>
            <p:cNvSpPr/>
            <p:nvPr/>
          </p:nvSpPr>
          <p:spPr>
            <a:xfrm>
              <a:off x="3329188" y="2163483"/>
              <a:ext cx="26200" cy="36925"/>
            </a:xfrm>
            <a:custGeom>
              <a:rect b="b" l="l" r="r" t="t"/>
              <a:pathLst>
                <a:path extrusionOk="0" h="1477" w="1048">
                  <a:moveTo>
                    <a:pt x="524" y="334"/>
                  </a:moveTo>
                  <a:cubicBezTo>
                    <a:pt x="548" y="334"/>
                    <a:pt x="595" y="357"/>
                    <a:pt x="595" y="381"/>
                  </a:cubicBezTo>
                  <a:cubicBezTo>
                    <a:pt x="595" y="429"/>
                    <a:pt x="572" y="500"/>
                    <a:pt x="524" y="500"/>
                  </a:cubicBezTo>
                  <a:lnTo>
                    <a:pt x="357" y="500"/>
                  </a:lnTo>
                  <a:lnTo>
                    <a:pt x="357" y="334"/>
                  </a:lnTo>
                  <a:close/>
                  <a:moveTo>
                    <a:pt x="572" y="858"/>
                  </a:moveTo>
                  <a:cubicBezTo>
                    <a:pt x="643" y="858"/>
                    <a:pt x="691" y="881"/>
                    <a:pt x="714" y="977"/>
                  </a:cubicBezTo>
                  <a:cubicBezTo>
                    <a:pt x="714" y="1048"/>
                    <a:pt x="667" y="1120"/>
                    <a:pt x="572" y="1120"/>
                  </a:cubicBezTo>
                  <a:lnTo>
                    <a:pt x="357" y="1120"/>
                  </a:lnTo>
                  <a:lnTo>
                    <a:pt x="357" y="858"/>
                  </a:lnTo>
                  <a:close/>
                  <a:moveTo>
                    <a:pt x="191" y="0"/>
                  </a:moveTo>
                  <a:cubicBezTo>
                    <a:pt x="95" y="0"/>
                    <a:pt x="0" y="96"/>
                    <a:pt x="0" y="167"/>
                  </a:cubicBezTo>
                  <a:lnTo>
                    <a:pt x="0" y="1334"/>
                  </a:lnTo>
                  <a:lnTo>
                    <a:pt x="0" y="1405"/>
                  </a:lnTo>
                  <a:cubicBezTo>
                    <a:pt x="48" y="1429"/>
                    <a:pt x="95" y="1477"/>
                    <a:pt x="191" y="1477"/>
                  </a:cubicBezTo>
                  <a:lnTo>
                    <a:pt x="572" y="1477"/>
                  </a:lnTo>
                  <a:cubicBezTo>
                    <a:pt x="834" y="1477"/>
                    <a:pt x="1048" y="1286"/>
                    <a:pt x="1048" y="1000"/>
                  </a:cubicBezTo>
                  <a:cubicBezTo>
                    <a:pt x="1048" y="858"/>
                    <a:pt x="1000" y="738"/>
                    <a:pt x="905" y="643"/>
                  </a:cubicBezTo>
                  <a:cubicBezTo>
                    <a:pt x="953" y="572"/>
                    <a:pt x="953" y="477"/>
                    <a:pt x="953" y="357"/>
                  </a:cubicBezTo>
                  <a:cubicBezTo>
                    <a:pt x="929" y="143"/>
                    <a:pt x="714" y="0"/>
                    <a:pt x="5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6" name="Google Shape;1876;p51"/>
            <p:cNvSpPr/>
            <p:nvPr/>
          </p:nvSpPr>
          <p:spPr>
            <a:xfrm>
              <a:off x="3297613" y="1931283"/>
              <a:ext cx="90525" cy="295325"/>
            </a:xfrm>
            <a:custGeom>
              <a:rect b="b" l="l" r="r" t="t"/>
              <a:pathLst>
                <a:path extrusionOk="0" h="11813" w="3621">
                  <a:moveTo>
                    <a:pt x="1811" y="8026"/>
                  </a:moveTo>
                  <a:lnTo>
                    <a:pt x="2168" y="8550"/>
                  </a:lnTo>
                  <a:cubicBezTo>
                    <a:pt x="2192" y="8574"/>
                    <a:pt x="2216" y="8598"/>
                    <a:pt x="2263" y="8598"/>
                  </a:cubicBezTo>
                  <a:cubicBezTo>
                    <a:pt x="2882" y="8812"/>
                    <a:pt x="3287" y="9407"/>
                    <a:pt x="3263" y="10050"/>
                  </a:cubicBezTo>
                  <a:cubicBezTo>
                    <a:pt x="3240" y="10836"/>
                    <a:pt x="2620" y="11455"/>
                    <a:pt x="1835" y="11479"/>
                  </a:cubicBezTo>
                  <a:cubicBezTo>
                    <a:pt x="1454" y="11479"/>
                    <a:pt x="1049" y="11336"/>
                    <a:pt x="763" y="11074"/>
                  </a:cubicBezTo>
                  <a:cubicBezTo>
                    <a:pt x="453" y="10812"/>
                    <a:pt x="310" y="10408"/>
                    <a:pt x="310" y="10026"/>
                  </a:cubicBezTo>
                  <a:cubicBezTo>
                    <a:pt x="310" y="9384"/>
                    <a:pt x="739" y="8812"/>
                    <a:pt x="1358" y="8598"/>
                  </a:cubicBezTo>
                  <a:cubicBezTo>
                    <a:pt x="1382" y="8598"/>
                    <a:pt x="1430" y="8574"/>
                    <a:pt x="1454" y="8550"/>
                  </a:cubicBezTo>
                  <a:lnTo>
                    <a:pt x="1811" y="8026"/>
                  </a:lnTo>
                  <a:close/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lnTo>
                    <a:pt x="1" y="9979"/>
                  </a:lnTo>
                  <a:cubicBezTo>
                    <a:pt x="1" y="10455"/>
                    <a:pt x="168" y="10884"/>
                    <a:pt x="501" y="11241"/>
                  </a:cubicBezTo>
                  <a:cubicBezTo>
                    <a:pt x="858" y="11598"/>
                    <a:pt x="1287" y="11813"/>
                    <a:pt x="1811" y="11813"/>
                  </a:cubicBezTo>
                  <a:lnTo>
                    <a:pt x="1835" y="11813"/>
                  </a:lnTo>
                  <a:cubicBezTo>
                    <a:pt x="2787" y="11789"/>
                    <a:pt x="3597" y="11003"/>
                    <a:pt x="3621" y="10050"/>
                  </a:cubicBezTo>
                  <a:lnTo>
                    <a:pt x="3621" y="10003"/>
                  </a:lnTo>
                  <a:lnTo>
                    <a:pt x="3621" y="1953"/>
                  </a:lnTo>
                  <a:cubicBezTo>
                    <a:pt x="3621" y="1882"/>
                    <a:pt x="3573" y="1787"/>
                    <a:pt x="3478" y="1787"/>
                  </a:cubicBezTo>
                  <a:cubicBezTo>
                    <a:pt x="3359" y="1787"/>
                    <a:pt x="3263" y="1834"/>
                    <a:pt x="3263" y="1953"/>
                  </a:cubicBezTo>
                  <a:lnTo>
                    <a:pt x="3263" y="8931"/>
                  </a:lnTo>
                  <a:cubicBezTo>
                    <a:pt x="3049" y="8621"/>
                    <a:pt x="2763" y="8383"/>
                    <a:pt x="2406" y="8264"/>
                  </a:cubicBezTo>
                  <a:lnTo>
                    <a:pt x="1977" y="7716"/>
                  </a:lnTo>
                  <a:lnTo>
                    <a:pt x="1906" y="7621"/>
                  </a:lnTo>
                  <a:cubicBezTo>
                    <a:pt x="1868" y="7598"/>
                    <a:pt x="1830" y="7588"/>
                    <a:pt x="1793" y="7588"/>
                  </a:cubicBezTo>
                  <a:cubicBezTo>
                    <a:pt x="1715" y="7588"/>
                    <a:pt x="1645" y="7636"/>
                    <a:pt x="1596" y="7716"/>
                  </a:cubicBezTo>
                  <a:lnTo>
                    <a:pt x="1192" y="8264"/>
                  </a:lnTo>
                  <a:cubicBezTo>
                    <a:pt x="834" y="8383"/>
                    <a:pt x="525" y="8621"/>
                    <a:pt x="310" y="8931"/>
                  </a:cubicBezTo>
                  <a:lnTo>
                    <a:pt x="310" y="382"/>
                  </a:lnTo>
                  <a:cubicBezTo>
                    <a:pt x="310" y="358"/>
                    <a:pt x="358" y="334"/>
                    <a:pt x="382" y="334"/>
                  </a:cubicBezTo>
                  <a:lnTo>
                    <a:pt x="3240" y="334"/>
                  </a:lnTo>
                  <a:cubicBezTo>
                    <a:pt x="3263" y="334"/>
                    <a:pt x="3287" y="358"/>
                    <a:pt x="3287" y="382"/>
                  </a:cubicBezTo>
                  <a:lnTo>
                    <a:pt x="3287" y="1168"/>
                  </a:lnTo>
                  <a:cubicBezTo>
                    <a:pt x="3263" y="1239"/>
                    <a:pt x="3311" y="1334"/>
                    <a:pt x="3454" y="1334"/>
                  </a:cubicBezTo>
                  <a:cubicBezTo>
                    <a:pt x="3525" y="1334"/>
                    <a:pt x="3621" y="1239"/>
                    <a:pt x="3621" y="1168"/>
                  </a:cubicBezTo>
                  <a:lnTo>
                    <a:pt x="3621" y="382"/>
                  </a:lnTo>
                  <a:cubicBezTo>
                    <a:pt x="3621" y="167"/>
                    <a:pt x="3454" y="1"/>
                    <a:pt x="32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7" name="Google Shape;1877;p51"/>
            <p:cNvSpPr/>
            <p:nvPr/>
          </p:nvSpPr>
          <p:spPr>
            <a:xfrm>
              <a:off x="3316088" y="1975933"/>
              <a:ext cx="53000" cy="8950"/>
            </a:xfrm>
            <a:custGeom>
              <a:rect b="b" l="l" r="r" t="t"/>
              <a:pathLst>
                <a:path extrusionOk="0" h="358" w="2120">
                  <a:moveTo>
                    <a:pt x="167" y="1"/>
                  </a:moveTo>
                  <a:cubicBezTo>
                    <a:pt x="95" y="1"/>
                    <a:pt x="0" y="48"/>
                    <a:pt x="0" y="144"/>
                  </a:cubicBezTo>
                  <a:cubicBezTo>
                    <a:pt x="0" y="263"/>
                    <a:pt x="48" y="358"/>
                    <a:pt x="167" y="358"/>
                  </a:cubicBezTo>
                  <a:lnTo>
                    <a:pt x="1929" y="358"/>
                  </a:lnTo>
                  <a:cubicBezTo>
                    <a:pt x="2024" y="358"/>
                    <a:pt x="2120" y="286"/>
                    <a:pt x="2120" y="191"/>
                  </a:cubicBezTo>
                  <a:cubicBezTo>
                    <a:pt x="2120" y="96"/>
                    <a:pt x="2048" y="1"/>
                    <a:pt x="19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8" name="Google Shape;1878;p51"/>
            <p:cNvSpPr/>
            <p:nvPr/>
          </p:nvSpPr>
          <p:spPr>
            <a:xfrm>
              <a:off x="3316088" y="1996183"/>
              <a:ext cx="53000" cy="8950"/>
            </a:xfrm>
            <a:custGeom>
              <a:rect b="b" l="l" r="r" t="t"/>
              <a:pathLst>
                <a:path extrusionOk="0" h="358" w="2120">
                  <a:moveTo>
                    <a:pt x="167" y="0"/>
                  </a:moveTo>
                  <a:cubicBezTo>
                    <a:pt x="95" y="0"/>
                    <a:pt x="0" y="48"/>
                    <a:pt x="0" y="143"/>
                  </a:cubicBezTo>
                  <a:cubicBezTo>
                    <a:pt x="0" y="262"/>
                    <a:pt x="48" y="358"/>
                    <a:pt x="167" y="358"/>
                  </a:cubicBezTo>
                  <a:lnTo>
                    <a:pt x="1929" y="358"/>
                  </a:lnTo>
                  <a:cubicBezTo>
                    <a:pt x="2024" y="358"/>
                    <a:pt x="2120" y="286"/>
                    <a:pt x="2120" y="191"/>
                  </a:cubicBezTo>
                  <a:cubicBezTo>
                    <a:pt x="2120" y="72"/>
                    <a:pt x="2048" y="0"/>
                    <a:pt x="1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9" name="Google Shape;1879;p51"/>
            <p:cNvSpPr/>
            <p:nvPr/>
          </p:nvSpPr>
          <p:spPr>
            <a:xfrm>
              <a:off x="3316088" y="2015833"/>
              <a:ext cx="53000" cy="8950"/>
            </a:xfrm>
            <a:custGeom>
              <a:rect b="b" l="l" r="r" t="t"/>
              <a:pathLst>
                <a:path extrusionOk="0" h="358" w="2120">
                  <a:moveTo>
                    <a:pt x="167" y="0"/>
                  </a:moveTo>
                  <a:cubicBezTo>
                    <a:pt x="95" y="0"/>
                    <a:pt x="0" y="72"/>
                    <a:pt x="0" y="167"/>
                  </a:cubicBezTo>
                  <a:cubicBezTo>
                    <a:pt x="0" y="286"/>
                    <a:pt x="48" y="357"/>
                    <a:pt x="167" y="357"/>
                  </a:cubicBezTo>
                  <a:lnTo>
                    <a:pt x="1929" y="357"/>
                  </a:lnTo>
                  <a:cubicBezTo>
                    <a:pt x="2024" y="357"/>
                    <a:pt x="2120" y="310"/>
                    <a:pt x="2120" y="215"/>
                  </a:cubicBezTo>
                  <a:cubicBezTo>
                    <a:pt x="2120" y="96"/>
                    <a:pt x="2048" y="0"/>
                    <a:pt x="1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0" name="Google Shape;1880;p51"/>
            <p:cNvSpPr/>
            <p:nvPr/>
          </p:nvSpPr>
          <p:spPr>
            <a:xfrm>
              <a:off x="3316088" y="2035483"/>
              <a:ext cx="53000" cy="8950"/>
            </a:xfrm>
            <a:custGeom>
              <a:rect b="b" l="l" r="r" t="t"/>
              <a:pathLst>
                <a:path extrusionOk="0" h="358" w="2120">
                  <a:moveTo>
                    <a:pt x="167" y="0"/>
                  </a:moveTo>
                  <a:cubicBezTo>
                    <a:pt x="95" y="0"/>
                    <a:pt x="0" y="48"/>
                    <a:pt x="0" y="143"/>
                  </a:cubicBezTo>
                  <a:cubicBezTo>
                    <a:pt x="0" y="262"/>
                    <a:pt x="48" y="357"/>
                    <a:pt x="167" y="357"/>
                  </a:cubicBezTo>
                  <a:lnTo>
                    <a:pt x="1929" y="357"/>
                  </a:lnTo>
                  <a:cubicBezTo>
                    <a:pt x="2024" y="357"/>
                    <a:pt x="2120" y="286"/>
                    <a:pt x="2120" y="191"/>
                  </a:cubicBezTo>
                  <a:cubicBezTo>
                    <a:pt x="2120" y="95"/>
                    <a:pt x="2048" y="0"/>
                    <a:pt x="1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1" name="Google Shape;1881;p51"/>
            <p:cNvSpPr/>
            <p:nvPr/>
          </p:nvSpPr>
          <p:spPr>
            <a:xfrm>
              <a:off x="3316088" y="2055708"/>
              <a:ext cx="53000" cy="8975"/>
            </a:xfrm>
            <a:custGeom>
              <a:rect b="b" l="l" r="r" t="t"/>
              <a:pathLst>
                <a:path extrusionOk="0" h="359" w="2120">
                  <a:moveTo>
                    <a:pt x="167" y="1"/>
                  </a:moveTo>
                  <a:cubicBezTo>
                    <a:pt x="95" y="1"/>
                    <a:pt x="0" y="48"/>
                    <a:pt x="0" y="144"/>
                  </a:cubicBezTo>
                  <a:cubicBezTo>
                    <a:pt x="0" y="263"/>
                    <a:pt x="48" y="358"/>
                    <a:pt x="167" y="358"/>
                  </a:cubicBezTo>
                  <a:lnTo>
                    <a:pt x="1929" y="358"/>
                  </a:lnTo>
                  <a:cubicBezTo>
                    <a:pt x="2024" y="358"/>
                    <a:pt x="2120" y="263"/>
                    <a:pt x="2120" y="144"/>
                  </a:cubicBezTo>
                  <a:cubicBezTo>
                    <a:pt x="2120" y="48"/>
                    <a:pt x="2024" y="1"/>
                    <a:pt x="19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2" name="Google Shape;1882;p51"/>
            <p:cNvSpPr/>
            <p:nvPr/>
          </p:nvSpPr>
          <p:spPr>
            <a:xfrm>
              <a:off x="3316088" y="2075358"/>
              <a:ext cx="26800" cy="8950"/>
            </a:xfrm>
            <a:custGeom>
              <a:rect b="b" l="l" r="r" t="t"/>
              <a:pathLst>
                <a:path extrusionOk="0" h="358" w="1072">
                  <a:moveTo>
                    <a:pt x="167" y="1"/>
                  </a:moveTo>
                  <a:cubicBezTo>
                    <a:pt x="95" y="1"/>
                    <a:pt x="0" y="96"/>
                    <a:pt x="0" y="215"/>
                  </a:cubicBezTo>
                  <a:cubicBezTo>
                    <a:pt x="0" y="310"/>
                    <a:pt x="95" y="358"/>
                    <a:pt x="167" y="358"/>
                  </a:cubicBezTo>
                  <a:lnTo>
                    <a:pt x="881" y="358"/>
                  </a:lnTo>
                  <a:cubicBezTo>
                    <a:pt x="976" y="358"/>
                    <a:pt x="1072" y="310"/>
                    <a:pt x="1072" y="215"/>
                  </a:cubicBezTo>
                  <a:cubicBezTo>
                    <a:pt x="1072" y="96"/>
                    <a:pt x="1000" y="1"/>
                    <a:pt x="8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83" name="Google Shape;1883;p51"/>
          <p:cNvGrpSpPr/>
          <p:nvPr/>
        </p:nvGrpSpPr>
        <p:grpSpPr>
          <a:xfrm>
            <a:off x="3272903" y="1922986"/>
            <a:ext cx="342506" cy="355302"/>
            <a:chOff x="3676863" y="1930108"/>
            <a:chExt cx="286400" cy="297100"/>
          </a:xfrm>
        </p:grpSpPr>
        <p:sp>
          <p:nvSpPr>
            <p:cNvPr id="1884" name="Google Shape;1884;p51"/>
            <p:cNvSpPr/>
            <p:nvPr/>
          </p:nvSpPr>
          <p:spPr>
            <a:xfrm>
              <a:off x="3779863" y="1930108"/>
              <a:ext cx="79200" cy="79200"/>
            </a:xfrm>
            <a:custGeom>
              <a:rect b="b" l="l" r="r" t="t"/>
              <a:pathLst>
                <a:path extrusionOk="0" h="3168" w="3168">
                  <a:moveTo>
                    <a:pt x="1596" y="500"/>
                  </a:moveTo>
                  <a:lnTo>
                    <a:pt x="2763" y="2810"/>
                  </a:lnTo>
                  <a:lnTo>
                    <a:pt x="429" y="2810"/>
                  </a:lnTo>
                  <a:lnTo>
                    <a:pt x="1596" y="500"/>
                  </a:lnTo>
                  <a:close/>
                  <a:moveTo>
                    <a:pt x="1596" y="0"/>
                  </a:moveTo>
                  <a:cubicBezTo>
                    <a:pt x="1501" y="0"/>
                    <a:pt x="1406" y="71"/>
                    <a:pt x="1382" y="167"/>
                  </a:cubicBezTo>
                  <a:lnTo>
                    <a:pt x="48" y="2810"/>
                  </a:lnTo>
                  <a:cubicBezTo>
                    <a:pt x="1" y="2905"/>
                    <a:pt x="24" y="3024"/>
                    <a:pt x="120" y="3096"/>
                  </a:cubicBezTo>
                  <a:cubicBezTo>
                    <a:pt x="143" y="3144"/>
                    <a:pt x="191" y="3167"/>
                    <a:pt x="263" y="3167"/>
                  </a:cubicBezTo>
                  <a:lnTo>
                    <a:pt x="2906" y="3167"/>
                  </a:lnTo>
                  <a:cubicBezTo>
                    <a:pt x="3001" y="3167"/>
                    <a:pt x="3049" y="3144"/>
                    <a:pt x="3120" y="3072"/>
                  </a:cubicBezTo>
                  <a:cubicBezTo>
                    <a:pt x="3168" y="2977"/>
                    <a:pt x="3168" y="2905"/>
                    <a:pt x="3144" y="2810"/>
                  </a:cubicBezTo>
                  <a:lnTo>
                    <a:pt x="1810" y="167"/>
                  </a:lnTo>
                  <a:cubicBezTo>
                    <a:pt x="1763" y="71"/>
                    <a:pt x="1691" y="0"/>
                    <a:pt x="15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5" name="Google Shape;1885;p51"/>
            <p:cNvSpPr/>
            <p:nvPr/>
          </p:nvSpPr>
          <p:spPr>
            <a:xfrm>
              <a:off x="3732838" y="2021183"/>
              <a:ext cx="175650" cy="92900"/>
            </a:xfrm>
            <a:custGeom>
              <a:rect b="b" l="l" r="r" t="t"/>
              <a:pathLst>
                <a:path extrusionOk="0" h="3716" w="7026">
                  <a:moveTo>
                    <a:pt x="1834" y="1"/>
                  </a:moveTo>
                  <a:cubicBezTo>
                    <a:pt x="1763" y="1"/>
                    <a:pt x="1667" y="48"/>
                    <a:pt x="1643" y="143"/>
                  </a:cubicBezTo>
                  <a:lnTo>
                    <a:pt x="24" y="3358"/>
                  </a:lnTo>
                  <a:cubicBezTo>
                    <a:pt x="0" y="3454"/>
                    <a:pt x="0" y="3549"/>
                    <a:pt x="24" y="3597"/>
                  </a:cubicBezTo>
                  <a:cubicBezTo>
                    <a:pt x="48" y="3692"/>
                    <a:pt x="143" y="3716"/>
                    <a:pt x="238" y="3716"/>
                  </a:cubicBezTo>
                  <a:lnTo>
                    <a:pt x="6764" y="3716"/>
                  </a:lnTo>
                  <a:cubicBezTo>
                    <a:pt x="6835" y="3716"/>
                    <a:pt x="6906" y="3692"/>
                    <a:pt x="6954" y="3644"/>
                  </a:cubicBezTo>
                  <a:cubicBezTo>
                    <a:pt x="7026" y="3549"/>
                    <a:pt x="7026" y="3454"/>
                    <a:pt x="7002" y="3358"/>
                  </a:cubicBezTo>
                  <a:lnTo>
                    <a:pt x="5382" y="143"/>
                  </a:lnTo>
                  <a:cubicBezTo>
                    <a:pt x="5358" y="48"/>
                    <a:pt x="5263" y="1"/>
                    <a:pt x="5168" y="1"/>
                  </a:cubicBezTo>
                  <a:lnTo>
                    <a:pt x="3334" y="1"/>
                  </a:lnTo>
                  <a:cubicBezTo>
                    <a:pt x="3239" y="1"/>
                    <a:pt x="3191" y="48"/>
                    <a:pt x="3144" y="143"/>
                  </a:cubicBezTo>
                  <a:cubicBezTo>
                    <a:pt x="3120" y="263"/>
                    <a:pt x="3215" y="358"/>
                    <a:pt x="3334" y="358"/>
                  </a:cubicBezTo>
                  <a:lnTo>
                    <a:pt x="5120" y="358"/>
                  </a:lnTo>
                  <a:lnTo>
                    <a:pt x="6644" y="3358"/>
                  </a:lnTo>
                  <a:lnTo>
                    <a:pt x="381" y="3358"/>
                  </a:lnTo>
                  <a:lnTo>
                    <a:pt x="1905" y="358"/>
                  </a:lnTo>
                  <a:lnTo>
                    <a:pt x="2477" y="358"/>
                  </a:lnTo>
                  <a:cubicBezTo>
                    <a:pt x="2548" y="358"/>
                    <a:pt x="2620" y="310"/>
                    <a:pt x="2644" y="215"/>
                  </a:cubicBezTo>
                  <a:cubicBezTo>
                    <a:pt x="2667" y="96"/>
                    <a:pt x="2596" y="1"/>
                    <a:pt x="24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6" name="Google Shape;1886;p51"/>
            <p:cNvSpPr/>
            <p:nvPr/>
          </p:nvSpPr>
          <p:spPr>
            <a:xfrm>
              <a:off x="3676863" y="2125383"/>
              <a:ext cx="286400" cy="101825"/>
            </a:xfrm>
            <a:custGeom>
              <a:rect b="b" l="l" r="r" t="t"/>
              <a:pathLst>
                <a:path extrusionOk="0" h="4073" w="11456">
                  <a:moveTo>
                    <a:pt x="2049" y="0"/>
                  </a:moveTo>
                  <a:cubicBezTo>
                    <a:pt x="1977" y="0"/>
                    <a:pt x="1882" y="72"/>
                    <a:pt x="1858" y="143"/>
                  </a:cubicBezTo>
                  <a:lnTo>
                    <a:pt x="72" y="3715"/>
                  </a:lnTo>
                  <a:cubicBezTo>
                    <a:pt x="1" y="3810"/>
                    <a:pt x="24" y="3929"/>
                    <a:pt x="96" y="4001"/>
                  </a:cubicBezTo>
                  <a:cubicBezTo>
                    <a:pt x="144" y="4049"/>
                    <a:pt x="215" y="4072"/>
                    <a:pt x="263" y="4072"/>
                  </a:cubicBezTo>
                  <a:lnTo>
                    <a:pt x="11170" y="4072"/>
                  </a:lnTo>
                  <a:cubicBezTo>
                    <a:pt x="11217" y="4072"/>
                    <a:pt x="11313" y="4049"/>
                    <a:pt x="11336" y="4001"/>
                  </a:cubicBezTo>
                  <a:cubicBezTo>
                    <a:pt x="11432" y="3929"/>
                    <a:pt x="11455" y="3810"/>
                    <a:pt x="11408" y="3715"/>
                  </a:cubicBezTo>
                  <a:lnTo>
                    <a:pt x="10384" y="1667"/>
                  </a:lnTo>
                  <a:cubicBezTo>
                    <a:pt x="10366" y="1594"/>
                    <a:pt x="10292" y="1563"/>
                    <a:pt x="10216" y="1563"/>
                  </a:cubicBezTo>
                  <a:cubicBezTo>
                    <a:pt x="10192" y="1563"/>
                    <a:pt x="10168" y="1566"/>
                    <a:pt x="10146" y="1572"/>
                  </a:cubicBezTo>
                  <a:cubicBezTo>
                    <a:pt x="10074" y="1620"/>
                    <a:pt x="10027" y="1739"/>
                    <a:pt x="10074" y="1810"/>
                  </a:cubicBezTo>
                  <a:lnTo>
                    <a:pt x="11027" y="3715"/>
                  </a:lnTo>
                  <a:lnTo>
                    <a:pt x="429" y="3715"/>
                  </a:lnTo>
                  <a:lnTo>
                    <a:pt x="2120" y="357"/>
                  </a:lnTo>
                  <a:lnTo>
                    <a:pt x="9312" y="357"/>
                  </a:lnTo>
                  <a:lnTo>
                    <a:pt x="9693" y="1096"/>
                  </a:lnTo>
                  <a:cubicBezTo>
                    <a:pt x="9730" y="1168"/>
                    <a:pt x="9808" y="1199"/>
                    <a:pt x="9885" y="1199"/>
                  </a:cubicBezTo>
                  <a:cubicBezTo>
                    <a:pt x="9909" y="1199"/>
                    <a:pt x="9933" y="1196"/>
                    <a:pt x="9955" y="1191"/>
                  </a:cubicBezTo>
                  <a:cubicBezTo>
                    <a:pt x="10027" y="1167"/>
                    <a:pt x="10050" y="1048"/>
                    <a:pt x="10027" y="953"/>
                  </a:cubicBezTo>
                  <a:lnTo>
                    <a:pt x="9622" y="143"/>
                  </a:lnTo>
                  <a:cubicBezTo>
                    <a:pt x="9598" y="72"/>
                    <a:pt x="9503" y="0"/>
                    <a:pt x="9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87" name="Google Shape;1887;p51"/>
          <p:cNvGrpSpPr/>
          <p:nvPr/>
        </p:nvGrpSpPr>
        <p:grpSpPr>
          <a:xfrm>
            <a:off x="1797586" y="1922149"/>
            <a:ext cx="357454" cy="356139"/>
            <a:chOff x="2698088" y="1929408"/>
            <a:chExt cx="298900" cy="297800"/>
          </a:xfrm>
        </p:grpSpPr>
        <p:sp>
          <p:nvSpPr>
            <p:cNvPr id="1888" name="Google Shape;1888;p51"/>
            <p:cNvSpPr/>
            <p:nvPr/>
          </p:nvSpPr>
          <p:spPr>
            <a:xfrm>
              <a:off x="2735013" y="1931283"/>
              <a:ext cx="170300" cy="140675"/>
            </a:xfrm>
            <a:custGeom>
              <a:rect b="b" l="l" r="r" t="t"/>
              <a:pathLst>
                <a:path extrusionOk="0" h="5627" w="6812">
                  <a:moveTo>
                    <a:pt x="6192" y="286"/>
                  </a:moveTo>
                  <a:cubicBezTo>
                    <a:pt x="6240" y="286"/>
                    <a:pt x="6335" y="334"/>
                    <a:pt x="6382" y="358"/>
                  </a:cubicBezTo>
                  <a:cubicBezTo>
                    <a:pt x="6454" y="405"/>
                    <a:pt x="6454" y="477"/>
                    <a:pt x="6454" y="572"/>
                  </a:cubicBezTo>
                  <a:lnTo>
                    <a:pt x="6216" y="1691"/>
                  </a:lnTo>
                  <a:cubicBezTo>
                    <a:pt x="6183" y="1811"/>
                    <a:pt x="6082" y="1866"/>
                    <a:pt x="5983" y="1866"/>
                  </a:cubicBezTo>
                  <a:cubicBezTo>
                    <a:pt x="5865" y="1866"/>
                    <a:pt x="5750" y="1787"/>
                    <a:pt x="5763" y="1644"/>
                  </a:cubicBezTo>
                  <a:cubicBezTo>
                    <a:pt x="5763" y="1572"/>
                    <a:pt x="5739" y="1525"/>
                    <a:pt x="5668" y="1477"/>
                  </a:cubicBezTo>
                  <a:cubicBezTo>
                    <a:pt x="5651" y="1468"/>
                    <a:pt x="5630" y="1463"/>
                    <a:pt x="5608" y="1463"/>
                  </a:cubicBezTo>
                  <a:cubicBezTo>
                    <a:pt x="5571" y="1463"/>
                    <a:pt x="5532" y="1479"/>
                    <a:pt x="5501" y="1525"/>
                  </a:cubicBezTo>
                  <a:lnTo>
                    <a:pt x="810" y="5216"/>
                  </a:lnTo>
                  <a:cubicBezTo>
                    <a:pt x="762" y="5240"/>
                    <a:pt x="691" y="5264"/>
                    <a:pt x="643" y="5264"/>
                  </a:cubicBezTo>
                  <a:cubicBezTo>
                    <a:pt x="596" y="5264"/>
                    <a:pt x="524" y="5240"/>
                    <a:pt x="500" y="5168"/>
                  </a:cubicBezTo>
                  <a:cubicBezTo>
                    <a:pt x="476" y="5121"/>
                    <a:pt x="405" y="5049"/>
                    <a:pt x="405" y="5002"/>
                  </a:cubicBezTo>
                  <a:cubicBezTo>
                    <a:pt x="405" y="4930"/>
                    <a:pt x="429" y="4883"/>
                    <a:pt x="500" y="4859"/>
                  </a:cubicBezTo>
                  <a:lnTo>
                    <a:pt x="5073" y="1215"/>
                  </a:lnTo>
                  <a:cubicBezTo>
                    <a:pt x="5144" y="1191"/>
                    <a:pt x="5168" y="1096"/>
                    <a:pt x="5144" y="1048"/>
                  </a:cubicBezTo>
                  <a:cubicBezTo>
                    <a:pt x="5144" y="977"/>
                    <a:pt x="5073" y="929"/>
                    <a:pt x="5025" y="929"/>
                  </a:cubicBezTo>
                  <a:cubicBezTo>
                    <a:pt x="4930" y="882"/>
                    <a:pt x="4882" y="834"/>
                    <a:pt x="4835" y="715"/>
                  </a:cubicBezTo>
                  <a:cubicBezTo>
                    <a:pt x="4811" y="596"/>
                    <a:pt x="4930" y="477"/>
                    <a:pt x="5049" y="453"/>
                  </a:cubicBezTo>
                  <a:lnTo>
                    <a:pt x="6192" y="286"/>
                  </a:lnTo>
                  <a:close/>
                  <a:moveTo>
                    <a:pt x="6144" y="1"/>
                  </a:moveTo>
                  <a:lnTo>
                    <a:pt x="5025" y="144"/>
                  </a:lnTo>
                  <a:cubicBezTo>
                    <a:pt x="4882" y="167"/>
                    <a:pt x="4715" y="239"/>
                    <a:pt x="4644" y="358"/>
                  </a:cubicBezTo>
                  <a:cubicBezTo>
                    <a:pt x="4549" y="477"/>
                    <a:pt x="4477" y="620"/>
                    <a:pt x="4525" y="763"/>
                  </a:cubicBezTo>
                  <a:cubicBezTo>
                    <a:pt x="4549" y="882"/>
                    <a:pt x="4596" y="1001"/>
                    <a:pt x="4692" y="1096"/>
                  </a:cubicBezTo>
                  <a:lnTo>
                    <a:pt x="286" y="4549"/>
                  </a:lnTo>
                  <a:cubicBezTo>
                    <a:pt x="48" y="4764"/>
                    <a:pt x="0" y="5121"/>
                    <a:pt x="191" y="5359"/>
                  </a:cubicBezTo>
                  <a:cubicBezTo>
                    <a:pt x="286" y="5502"/>
                    <a:pt x="405" y="5597"/>
                    <a:pt x="596" y="5621"/>
                  </a:cubicBezTo>
                  <a:cubicBezTo>
                    <a:pt x="620" y="5625"/>
                    <a:pt x="645" y="5627"/>
                    <a:pt x="669" y="5627"/>
                  </a:cubicBezTo>
                  <a:cubicBezTo>
                    <a:pt x="787" y="5627"/>
                    <a:pt x="902" y="5581"/>
                    <a:pt x="1000" y="5502"/>
                  </a:cubicBezTo>
                  <a:lnTo>
                    <a:pt x="5477" y="1977"/>
                  </a:lnTo>
                  <a:cubicBezTo>
                    <a:pt x="5549" y="2144"/>
                    <a:pt x="5668" y="2239"/>
                    <a:pt x="5859" y="2263"/>
                  </a:cubicBezTo>
                  <a:cubicBezTo>
                    <a:pt x="5891" y="2268"/>
                    <a:pt x="5923" y="2271"/>
                    <a:pt x="5956" y="2271"/>
                  </a:cubicBezTo>
                  <a:cubicBezTo>
                    <a:pt x="6216" y="2271"/>
                    <a:pt x="6486" y="2106"/>
                    <a:pt x="6549" y="1811"/>
                  </a:cubicBezTo>
                  <a:lnTo>
                    <a:pt x="6787" y="667"/>
                  </a:lnTo>
                  <a:cubicBezTo>
                    <a:pt x="6811" y="501"/>
                    <a:pt x="6787" y="286"/>
                    <a:pt x="6621" y="167"/>
                  </a:cubicBezTo>
                  <a:cubicBezTo>
                    <a:pt x="6502" y="48"/>
                    <a:pt x="6359" y="1"/>
                    <a:pt x="62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9" name="Google Shape;1889;p51"/>
            <p:cNvSpPr/>
            <p:nvPr/>
          </p:nvSpPr>
          <p:spPr>
            <a:xfrm>
              <a:off x="2698088" y="1929408"/>
              <a:ext cx="298900" cy="297800"/>
            </a:xfrm>
            <a:custGeom>
              <a:rect b="b" l="l" r="r" t="t"/>
              <a:pathLst>
                <a:path extrusionOk="0" h="11912" w="11956">
                  <a:moveTo>
                    <a:pt x="7336" y="5124"/>
                  </a:moveTo>
                  <a:lnTo>
                    <a:pt x="7336" y="10768"/>
                  </a:lnTo>
                  <a:lnTo>
                    <a:pt x="5359" y="10768"/>
                  </a:lnTo>
                  <a:lnTo>
                    <a:pt x="5359" y="5124"/>
                  </a:lnTo>
                  <a:close/>
                  <a:moveTo>
                    <a:pt x="11598" y="11126"/>
                  </a:moveTo>
                  <a:lnTo>
                    <a:pt x="11598" y="11602"/>
                  </a:lnTo>
                  <a:lnTo>
                    <a:pt x="406" y="11602"/>
                  </a:lnTo>
                  <a:lnTo>
                    <a:pt x="406" y="11126"/>
                  </a:lnTo>
                  <a:close/>
                  <a:moveTo>
                    <a:pt x="893" y="1"/>
                  </a:moveTo>
                  <a:cubicBezTo>
                    <a:pt x="792" y="1"/>
                    <a:pt x="715" y="88"/>
                    <a:pt x="715" y="195"/>
                  </a:cubicBezTo>
                  <a:lnTo>
                    <a:pt x="715" y="1004"/>
                  </a:lnTo>
                  <a:lnTo>
                    <a:pt x="525" y="1004"/>
                  </a:lnTo>
                  <a:cubicBezTo>
                    <a:pt x="429" y="1004"/>
                    <a:pt x="334" y="1052"/>
                    <a:pt x="334" y="1147"/>
                  </a:cubicBezTo>
                  <a:cubicBezTo>
                    <a:pt x="334" y="1266"/>
                    <a:pt x="406" y="1338"/>
                    <a:pt x="525" y="1338"/>
                  </a:cubicBezTo>
                  <a:lnTo>
                    <a:pt x="715" y="1338"/>
                  </a:lnTo>
                  <a:lnTo>
                    <a:pt x="715" y="2243"/>
                  </a:lnTo>
                  <a:lnTo>
                    <a:pt x="525" y="2243"/>
                  </a:lnTo>
                  <a:cubicBezTo>
                    <a:pt x="429" y="2243"/>
                    <a:pt x="358" y="2290"/>
                    <a:pt x="334" y="2386"/>
                  </a:cubicBezTo>
                  <a:cubicBezTo>
                    <a:pt x="310" y="2505"/>
                    <a:pt x="406" y="2600"/>
                    <a:pt x="525" y="2600"/>
                  </a:cubicBezTo>
                  <a:lnTo>
                    <a:pt x="715" y="2600"/>
                  </a:lnTo>
                  <a:lnTo>
                    <a:pt x="715" y="3481"/>
                  </a:lnTo>
                  <a:lnTo>
                    <a:pt x="525" y="3481"/>
                  </a:lnTo>
                  <a:cubicBezTo>
                    <a:pt x="429" y="3481"/>
                    <a:pt x="358" y="3553"/>
                    <a:pt x="334" y="3648"/>
                  </a:cubicBezTo>
                  <a:cubicBezTo>
                    <a:pt x="310" y="3767"/>
                    <a:pt x="406" y="3838"/>
                    <a:pt x="525" y="3838"/>
                  </a:cubicBezTo>
                  <a:lnTo>
                    <a:pt x="715" y="3838"/>
                  </a:lnTo>
                  <a:lnTo>
                    <a:pt x="715" y="4743"/>
                  </a:lnTo>
                  <a:lnTo>
                    <a:pt x="525" y="4743"/>
                  </a:lnTo>
                  <a:cubicBezTo>
                    <a:pt x="429" y="4743"/>
                    <a:pt x="334" y="4791"/>
                    <a:pt x="334" y="4886"/>
                  </a:cubicBezTo>
                  <a:cubicBezTo>
                    <a:pt x="334" y="5005"/>
                    <a:pt x="406" y="5100"/>
                    <a:pt x="525" y="5100"/>
                  </a:cubicBezTo>
                  <a:lnTo>
                    <a:pt x="715" y="5100"/>
                  </a:lnTo>
                  <a:lnTo>
                    <a:pt x="715" y="5982"/>
                  </a:lnTo>
                  <a:lnTo>
                    <a:pt x="525" y="5982"/>
                  </a:lnTo>
                  <a:cubicBezTo>
                    <a:pt x="429" y="5982"/>
                    <a:pt x="334" y="6053"/>
                    <a:pt x="334" y="6148"/>
                  </a:cubicBezTo>
                  <a:cubicBezTo>
                    <a:pt x="334" y="6267"/>
                    <a:pt x="406" y="6339"/>
                    <a:pt x="525" y="6339"/>
                  </a:cubicBezTo>
                  <a:lnTo>
                    <a:pt x="715" y="6339"/>
                  </a:lnTo>
                  <a:lnTo>
                    <a:pt x="715" y="7244"/>
                  </a:lnTo>
                  <a:lnTo>
                    <a:pt x="525" y="7244"/>
                  </a:lnTo>
                  <a:cubicBezTo>
                    <a:pt x="429" y="7244"/>
                    <a:pt x="358" y="7291"/>
                    <a:pt x="334" y="7387"/>
                  </a:cubicBezTo>
                  <a:cubicBezTo>
                    <a:pt x="310" y="7506"/>
                    <a:pt x="406" y="7601"/>
                    <a:pt x="525" y="7601"/>
                  </a:cubicBezTo>
                  <a:lnTo>
                    <a:pt x="715" y="7601"/>
                  </a:lnTo>
                  <a:lnTo>
                    <a:pt x="715" y="8482"/>
                  </a:lnTo>
                  <a:lnTo>
                    <a:pt x="525" y="8482"/>
                  </a:lnTo>
                  <a:cubicBezTo>
                    <a:pt x="429" y="8482"/>
                    <a:pt x="358" y="8554"/>
                    <a:pt x="334" y="8649"/>
                  </a:cubicBezTo>
                  <a:cubicBezTo>
                    <a:pt x="310" y="8768"/>
                    <a:pt x="406" y="8839"/>
                    <a:pt x="525" y="8839"/>
                  </a:cubicBezTo>
                  <a:lnTo>
                    <a:pt x="715" y="8839"/>
                  </a:lnTo>
                  <a:lnTo>
                    <a:pt x="715" y="9744"/>
                  </a:lnTo>
                  <a:lnTo>
                    <a:pt x="525" y="9744"/>
                  </a:lnTo>
                  <a:cubicBezTo>
                    <a:pt x="429" y="9744"/>
                    <a:pt x="334" y="9792"/>
                    <a:pt x="334" y="9887"/>
                  </a:cubicBezTo>
                  <a:cubicBezTo>
                    <a:pt x="334" y="10006"/>
                    <a:pt x="406" y="10101"/>
                    <a:pt x="525" y="10101"/>
                  </a:cubicBezTo>
                  <a:lnTo>
                    <a:pt x="715" y="10101"/>
                  </a:lnTo>
                  <a:lnTo>
                    <a:pt x="715" y="10721"/>
                  </a:lnTo>
                  <a:lnTo>
                    <a:pt x="310" y="10721"/>
                  </a:lnTo>
                  <a:cubicBezTo>
                    <a:pt x="167" y="10721"/>
                    <a:pt x="1" y="10840"/>
                    <a:pt x="1" y="11030"/>
                  </a:cubicBezTo>
                  <a:lnTo>
                    <a:pt x="1" y="11626"/>
                  </a:lnTo>
                  <a:cubicBezTo>
                    <a:pt x="1" y="11768"/>
                    <a:pt x="120" y="11911"/>
                    <a:pt x="310" y="11911"/>
                  </a:cubicBezTo>
                  <a:lnTo>
                    <a:pt x="11622" y="11911"/>
                  </a:lnTo>
                  <a:cubicBezTo>
                    <a:pt x="11765" y="11911"/>
                    <a:pt x="11908" y="11792"/>
                    <a:pt x="11908" y="11626"/>
                  </a:cubicBezTo>
                  <a:lnTo>
                    <a:pt x="11908" y="11030"/>
                  </a:lnTo>
                  <a:cubicBezTo>
                    <a:pt x="11956" y="10911"/>
                    <a:pt x="11789" y="10768"/>
                    <a:pt x="11646" y="10768"/>
                  </a:cubicBezTo>
                  <a:lnTo>
                    <a:pt x="11146" y="10768"/>
                  </a:lnTo>
                  <a:lnTo>
                    <a:pt x="11146" y="3195"/>
                  </a:lnTo>
                  <a:cubicBezTo>
                    <a:pt x="11146" y="3100"/>
                    <a:pt x="11074" y="3029"/>
                    <a:pt x="11003" y="3029"/>
                  </a:cubicBezTo>
                  <a:cubicBezTo>
                    <a:pt x="10884" y="3029"/>
                    <a:pt x="10789" y="3076"/>
                    <a:pt x="10789" y="3195"/>
                  </a:cubicBezTo>
                  <a:lnTo>
                    <a:pt x="10789" y="10792"/>
                  </a:lnTo>
                  <a:lnTo>
                    <a:pt x="8812" y="10792"/>
                  </a:lnTo>
                  <a:lnTo>
                    <a:pt x="8812" y="1385"/>
                  </a:lnTo>
                  <a:lnTo>
                    <a:pt x="10789" y="1385"/>
                  </a:lnTo>
                  <a:lnTo>
                    <a:pt x="10789" y="2386"/>
                  </a:lnTo>
                  <a:cubicBezTo>
                    <a:pt x="10789" y="2481"/>
                    <a:pt x="10836" y="2576"/>
                    <a:pt x="10932" y="2576"/>
                  </a:cubicBezTo>
                  <a:cubicBezTo>
                    <a:pt x="11051" y="2576"/>
                    <a:pt x="11146" y="2505"/>
                    <a:pt x="11146" y="2386"/>
                  </a:cubicBezTo>
                  <a:lnTo>
                    <a:pt x="11146" y="1266"/>
                  </a:lnTo>
                  <a:cubicBezTo>
                    <a:pt x="11146" y="1123"/>
                    <a:pt x="11027" y="1028"/>
                    <a:pt x="10908" y="1028"/>
                  </a:cubicBezTo>
                  <a:lnTo>
                    <a:pt x="8741" y="1028"/>
                  </a:lnTo>
                  <a:cubicBezTo>
                    <a:pt x="8574" y="1028"/>
                    <a:pt x="8502" y="1147"/>
                    <a:pt x="8502" y="1266"/>
                  </a:cubicBezTo>
                  <a:lnTo>
                    <a:pt x="8502" y="10768"/>
                  </a:lnTo>
                  <a:lnTo>
                    <a:pt x="7693" y="10768"/>
                  </a:lnTo>
                  <a:lnTo>
                    <a:pt x="7693" y="5005"/>
                  </a:lnTo>
                  <a:cubicBezTo>
                    <a:pt x="7693" y="4862"/>
                    <a:pt x="7574" y="4767"/>
                    <a:pt x="7455" y="4767"/>
                  </a:cubicBezTo>
                  <a:lnTo>
                    <a:pt x="5264" y="4767"/>
                  </a:lnTo>
                  <a:cubicBezTo>
                    <a:pt x="5121" y="4767"/>
                    <a:pt x="5026" y="4886"/>
                    <a:pt x="5026" y="5005"/>
                  </a:cubicBezTo>
                  <a:lnTo>
                    <a:pt x="5026" y="10768"/>
                  </a:lnTo>
                  <a:lnTo>
                    <a:pt x="4240" y="10768"/>
                  </a:lnTo>
                  <a:lnTo>
                    <a:pt x="4240" y="7506"/>
                  </a:lnTo>
                  <a:cubicBezTo>
                    <a:pt x="4240" y="7363"/>
                    <a:pt x="4121" y="7268"/>
                    <a:pt x="4001" y="7268"/>
                  </a:cubicBezTo>
                  <a:lnTo>
                    <a:pt x="1763" y="7268"/>
                  </a:lnTo>
                  <a:cubicBezTo>
                    <a:pt x="1668" y="7268"/>
                    <a:pt x="1572" y="7363"/>
                    <a:pt x="1572" y="7458"/>
                  </a:cubicBezTo>
                  <a:lnTo>
                    <a:pt x="1572" y="8744"/>
                  </a:lnTo>
                  <a:cubicBezTo>
                    <a:pt x="1572" y="8768"/>
                    <a:pt x="1620" y="8816"/>
                    <a:pt x="1644" y="8863"/>
                  </a:cubicBezTo>
                  <a:cubicBezTo>
                    <a:pt x="1681" y="8882"/>
                    <a:pt x="1719" y="8891"/>
                    <a:pt x="1753" y="8891"/>
                  </a:cubicBezTo>
                  <a:cubicBezTo>
                    <a:pt x="1852" y="8891"/>
                    <a:pt x="1930" y="8820"/>
                    <a:pt x="1930" y="8696"/>
                  </a:cubicBezTo>
                  <a:lnTo>
                    <a:pt x="1930" y="7601"/>
                  </a:lnTo>
                  <a:lnTo>
                    <a:pt x="3906" y="7601"/>
                  </a:lnTo>
                  <a:lnTo>
                    <a:pt x="3906" y="10721"/>
                  </a:lnTo>
                  <a:lnTo>
                    <a:pt x="1882" y="10721"/>
                  </a:lnTo>
                  <a:lnTo>
                    <a:pt x="1882" y="9506"/>
                  </a:lnTo>
                  <a:cubicBezTo>
                    <a:pt x="1882" y="9411"/>
                    <a:pt x="1834" y="9339"/>
                    <a:pt x="1739" y="9339"/>
                  </a:cubicBezTo>
                  <a:cubicBezTo>
                    <a:pt x="1620" y="9339"/>
                    <a:pt x="1525" y="9387"/>
                    <a:pt x="1525" y="9506"/>
                  </a:cubicBezTo>
                  <a:lnTo>
                    <a:pt x="1525" y="10721"/>
                  </a:lnTo>
                  <a:lnTo>
                    <a:pt x="1072" y="10721"/>
                  </a:lnTo>
                  <a:lnTo>
                    <a:pt x="1072" y="195"/>
                  </a:lnTo>
                  <a:cubicBezTo>
                    <a:pt x="1072" y="99"/>
                    <a:pt x="1025" y="52"/>
                    <a:pt x="929" y="4"/>
                  </a:cubicBezTo>
                  <a:cubicBezTo>
                    <a:pt x="917" y="2"/>
                    <a:pt x="905" y="1"/>
                    <a:pt x="8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90" name="Google Shape;1890;p51"/>
          <p:cNvGrpSpPr/>
          <p:nvPr/>
        </p:nvGrpSpPr>
        <p:grpSpPr>
          <a:xfrm>
            <a:off x="4822994" y="1923674"/>
            <a:ext cx="288391" cy="354734"/>
            <a:chOff x="4718163" y="1930683"/>
            <a:chExt cx="241150" cy="296625"/>
          </a:xfrm>
        </p:grpSpPr>
        <p:sp>
          <p:nvSpPr>
            <p:cNvPr id="1891" name="Google Shape;1891;p51"/>
            <p:cNvSpPr/>
            <p:nvPr/>
          </p:nvSpPr>
          <p:spPr>
            <a:xfrm>
              <a:off x="4852713" y="2030708"/>
              <a:ext cx="106000" cy="196500"/>
            </a:xfrm>
            <a:custGeom>
              <a:rect b="b" l="l" r="r" t="t"/>
              <a:pathLst>
                <a:path extrusionOk="0" h="7860" w="4240">
                  <a:moveTo>
                    <a:pt x="238" y="1"/>
                  </a:moveTo>
                  <a:cubicBezTo>
                    <a:pt x="96" y="1"/>
                    <a:pt x="0" y="120"/>
                    <a:pt x="0" y="239"/>
                  </a:cubicBezTo>
                  <a:lnTo>
                    <a:pt x="0" y="7621"/>
                  </a:lnTo>
                  <a:cubicBezTo>
                    <a:pt x="0" y="7788"/>
                    <a:pt x="119" y="7859"/>
                    <a:pt x="238" y="7859"/>
                  </a:cubicBezTo>
                  <a:lnTo>
                    <a:pt x="4049" y="7859"/>
                  </a:lnTo>
                  <a:cubicBezTo>
                    <a:pt x="4144" y="7859"/>
                    <a:pt x="4239" y="7788"/>
                    <a:pt x="4239" y="7693"/>
                  </a:cubicBezTo>
                  <a:lnTo>
                    <a:pt x="4239" y="6026"/>
                  </a:lnTo>
                  <a:cubicBezTo>
                    <a:pt x="4239" y="6002"/>
                    <a:pt x="4192" y="5930"/>
                    <a:pt x="4168" y="5907"/>
                  </a:cubicBezTo>
                  <a:cubicBezTo>
                    <a:pt x="4128" y="5880"/>
                    <a:pt x="4086" y="5868"/>
                    <a:pt x="4047" y="5868"/>
                  </a:cubicBezTo>
                  <a:cubicBezTo>
                    <a:pt x="3945" y="5868"/>
                    <a:pt x="3858" y="5947"/>
                    <a:pt x="3858" y="6049"/>
                  </a:cubicBezTo>
                  <a:lnTo>
                    <a:pt x="3858" y="7502"/>
                  </a:lnTo>
                  <a:lnTo>
                    <a:pt x="358" y="7502"/>
                  </a:lnTo>
                  <a:lnTo>
                    <a:pt x="358" y="334"/>
                  </a:lnTo>
                  <a:lnTo>
                    <a:pt x="3858" y="334"/>
                  </a:lnTo>
                  <a:lnTo>
                    <a:pt x="3858" y="5240"/>
                  </a:lnTo>
                  <a:cubicBezTo>
                    <a:pt x="3858" y="5335"/>
                    <a:pt x="3930" y="5407"/>
                    <a:pt x="4025" y="5430"/>
                  </a:cubicBezTo>
                  <a:cubicBezTo>
                    <a:pt x="4037" y="5433"/>
                    <a:pt x="4050" y="5434"/>
                    <a:pt x="4061" y="5434"/>
                  </a:cubicBezTo>
                  <a:cubicBezTo>
                    <a:pt x="4163" y="5434"/>
                    <a:pt x="4239" y="5346"/>
                    <a:pt x="4239" y="5240"/>
                  </a:cubicBezTo>
                  <a:lnTo>
                    <a:pt x="4239" y="239"/>
                  </a:lnTo>
                  <a:cubicBezTo>
                    <a:pt x="4239" y="96"/>
                    <a:pt x="4120" y="1"/>
                    <a:pt x="40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2" name="Google Shape;1892;p51"/>
            <p:cNvSpPr/>
            <p:nvPr/>
          </p:nvSpPr>
          <p:spPr>
            <a:xfrm>
              <a:off x="4846763" y="1968708"/>
              <a:ext cx="31575" cy="45350"/>
            </a:xfrm>
            <a:custGeom>
              <a:rect b="b" l="l" r="r" t="t"/>
              <a:pathLst>
                <a:path extrusionOk="0" h="1814" w="1263">
                  <a:moveTo>
                    <a:pt x="619" y="980"/>
                  </a:moveTo>
                  <a:cubicBezTo>
                    <a:pt x="786" y="980"/>
                    <a:pt x="857" y="1099"/>
                    <a:pt x="857" y="1218"/>
                  </a:cubicBezTo>
                  <a:cubicBezTo>
                    <a:pt x="857" y="1338"/>
                    <a:pt x="738" y="1457"/>
                    <a:pt x="619" y="1457"/>
                  </a:cubicBezTo>
                  <a:cubicBezTo>
                    <a:pt x="609" y="1459"/>
                    <a:pt x="599" y="1460"/>
                    <a:pt x="589" y="1460"/>
                  </a:cubicBezTo>
                  <a:cubicBezTo>
                    <a:pt x="481" y="1460"/>
                    <a:pt x="381" y="1349"/>
                    <a:pt x="381" y="1218"/>
                  </a:cubicBezTo>
                  <a:cubicBezTo>
                    <a:pt x="381" y="1052"/>
                    <a:pt x="500" y="980"/>
                    <a:pt x="619" y="980"/>
                  </a:cubicBezTo>
                  <a:close/>
                  <a:moveTo>
                    <a:pt x="738" y="1"/>
                  </a:moveTo>
                  <a:cubicBezTo>
                    <a:pt x="696" y="1"/>
                    <a:pt x="652" y="18"/>
                    <a:pt x="619" y="52"/>
                  </a:cubicBezTo>
                  <a:cubicBezTo>
                    <a:pt x="596" y="75"/>
                    <a:pt x="119" y="433"/>
                    <a:pt x="24" y="1123"/>
                  </a:cubicBezTo>
                  <a:cubicBezTo>
                    <a:pt x="0" y="1480"/>
                    <a:pt x="238" y="1814"/>
                    <a:pt x="619" y="1814"/>
                  </a:cubicBezTo>
                  <a:cubicBezTo>
                    <a:pt x="977" y="1814"/>
                    <a:pt x="1262" y="1528"/>
                    <a:pt x="1262" y="1218"/>
                  </a:cubicBezTo>
                  <a:cubicBezTo>
                    <a:pt x="1262" y="885"/>
                    <a:pt x="977" y="623"/>
                    <a:pt x="667" y="623"/>
                  </a:cubicBezTo>
                  <a:lnTo>
                    <a:pt x="596" y="623"/>
                  </a:lnTo>
                  <a:cubicBezTo>
                    <a:pt x="715" y="433"/>
                    <a:pt x="834" y="314"/>
                    <a:pt x="834" y="314"/>
                  </a:cubicBezTo>
                  <a:cubicBezTo>
                    <a:pt x="929" y="266"/>
                    <a:pt x="929" y="147"/>
                    <a:pt x="857" y="75"/>
                  </a:cubicBezTo>
                  <a:cubicBezTo>
                    <a:pt x="832" y="24"/>
                    <a:pt x="786" y="1"/>
                    <a:pt x="7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3" name="Google Shape;1893;p51"/>
            <p:cNvSpPr/>
            <p:nvPr/>
          </p:nvSpPr>
          <p:spPr>
            <a:xfrm>
              <a:off x="4884263" y="1969958"/>
              <a:ext cx="28600" cy="47075"/>
            </a:xfrm>
            <a:custGeom>
              <a:rect b="b" l="l" r="r" t="t"/>
              <a:pathLst>
                <a:path extrusionOk="0" h="1883" w="1144">
                  <a:moveTo>
                    <a:pt x="524" y="324"/>
                  </a:moveTo>
                  <a:cubicBezTo>
                    <a:pt x="547" y="324"/>
                    <a:pt x="571" y="328"/>
                    <a:pt x="596" y="335"/>
                  </a:cubicBezTo>
                  <a:cubicBezTo>
                    <a:pt x="691" y="335"/>
                    <a:pt x="786" y="454"/>
                    <a:pt x="786" y="573"/>
                  </a:cubicBezTo>
                  <a:lnTo>
                    <a:pt x="786" y="1216"/>
                  </a:lnTo>
                  <a:cubicBezTo>
                    <a:pt x="786" y="1335"/>
                    <a:pt x="715" y="1454"/>
                    <a:pt x="596" y="1454"/>
                  </a:cubicBezTo>
                  <a:cubicBezTo>
                    <a:pt x="429" y="1454"/>
                    <a:pt x="310" y="1359"/>
                    <a:pt x="310" y="1216"/>
                  </a:cubicBezTo>
                  <a:lnTo>
                    <a:pt x="310" y="573"/>
                  </a:lnTo>
                  <a:cubicBezTo>
                    <a:pt x="310" y="432"/>
                    <a:pt x="396" y="324"/>
                    <a:pt x="524" y="324"/>
                  </a:cubicBezTo>
                  <a:close/>
                  <a:moveTo>
                    <a:pt x="566" y="0"/>
                  </a:moveTo>
                  <a:cubicBezTo>
                    <a:pt x="552" y="0"/>
                    <a:pt x="538" y="1"/>
                    <a:pt x="524" y="2"/>
                  </a:cubicBezTo>
                  <a:cubicBezTo>
                    <a:pt x="215" y="25"/>
                    <a:pt x="0" y="264"/>
                    <a:pt x="0" y="597"/>
                  </a:cubicBezTo>
                  <a:lnTo>
                    <a:pt x="0" y="1288"/>
                  </a:lnTo>
                  <a:cubicBezTo>
                    <a:pt x="0" y="1573"/>
                    <a:pt x="215" y="1835"/>
                    <a:pt x="524" y="1883"/>
                  </a:cubicBezTo>
                  <a:cubicBezTo>
                    <a:pt x="882" y="1883"/>
                    <a:pt x="1144" y="1573"/>
                    <a:pt x="1144" y="1216"/>
                  </a:cubicBezTo>
                  <a:lnTo>
                    <a:pt x="1144" y="597"/>
                  </a:lnTo>
                  <a:cubicBezTo>
                    <a:pt x="1144" y="255"/>
                    <a:pt x="881" y="0"/>
                    <a:pt x="5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4" name="Google Shape;1894;p51"/>
            <p:cNvSpPr/>
            <p:nvPr/>
          </p:nvSpPr>
          <p:spPr>
            <a:xfrm>
              <a:off x="4928913" y="1968908"/>
              <a:ext cx="24425" cy="46350"/>
            </a:xfrm>
            <a:custGeom>
              <a:rect b="b" l="l" r="r" t="t"/>
              <a:pathLst>
                <a:path extrusionOk="0" h="1854" w="977">
                  <a:moveTo>
                    <a:pt x="779" y="1"/>
                  </a:moveTo>
                  <a:cubicBezTo>
                    <a:pt x="713" y="1"/>
                    <a:pt x="654" y="40"/>
                    <a:pt x="620" y="91"/>
                  </a:cubicBezTo>
                  <a:lnTo>
                    <a:pt x="1" y="1592"/>
                  </a:lnTo>
                  <a:cubicBezTo>
                    <a:pt x="1" y="1711"/>
                    <a:pt x="48" y="1830"/>
                    <a:pt x="96" y="1853"/>
                  </a:cubicBezTo>
                  <a:lnTo>
                    <a:pt x="167" y="1853"/>
                  </a:lnTo>
                  <a:cubicBezTo>
                    <a:pt x="239" y="1853"/>
                    <a:pt x="286" y="1830"/>
                    <a:pt x="310" y="1734"/>
                  </a:cubicBezTo>
                  <a:lnTo>
                    <a:pt x="953" y="258"/>
                  </a:lnTo>
                  <a:cubicBezTo>
                    <a:pt x="977" y="163"/>
                    <a:pt x="953" y="67"/>
                    <a:pt x="858" y="20"/>
                  </a:cubicBezTo>
                  <a:cubicBezTo>
                    <a:pt x="831" y="6"/>
                    <a:pt x="805" y="1"/>
                    <a:pt x="7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5" name="Google Shape;1895;p51"/>
            <p:cNvSpPr/>
            <p:nvPr/>
          </p:nvSpPr>
          <p:spPr>
            <a:xfrm>
              <a:off x="4923563" y="1972958"/>
              <a:ext cx="10150" cy="10150"/>
            </a:xfrm>
            <a:custGeom>
              <a:rect b="b" l="l" r="r" t="t"/>
              <a:pathLst>
                <a:path extrusionOk="0" h="406" w="406">
                  <a:moveTo>
                    <a:pt x="215" y="1"/>
                  </a:moveTo>
                  <a:cubicBezTo>
                    <a:pt x="95" y="1"/>
                    <a:pt x="0" y="96"/>
                    <a:pt x="0" y="215"/>
                  </a:cubicBezTo>
                  <a:cubicBezTo>
                    <a:pt x="0" y="310"/>
                    <a:pt x="95" y="405"/>
                    <a:pt x="215" y="405"/>
                  </a:cubicBezTo>
                  <a:cubicBezTo>
                    <a:pt x="310" y="405"/>
                    <a:pt x="405" y="310"/>
                    <a:pt x="405" y="215"/>
                  </a:cubicBezTo>
                  <a:cubicBezTo>
                    <a:pt x="405" y="96"/>
                    <a:pt x="310" y="1"/>
                    <a:pt x="2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6" name="Google Shape;1896;p51"/>
            <p:cNvSpPr/>
            <p:nvPr/>
          </p:nvSpPr>
          <p:spPr>
            <a:xfrm>
              <a:off x="4948563" y="2001533"/>
              <a:ext cx="10750" cy="10750"/>
            </a:xfrm>
            <a:custGeom>
              <a:rect b="b" l="l" r="r" t="t"/>
              <a:pathLst>
                <a:path extrusionOk="0" h="430" w="430">
                  <a:moveTo>
                    <a:pt x="215" y="1"/>
                  </a:moveTo>
                  <a:cubicBezTo>
                    <a:pt x="96" y="1"/>
                    <a:pt x="0" y="96"/>
                    <a:pt x="0" y="215"/>
                  </a:cubicBezTo>
                  <a:cubicBezTo>
                    <a:pt x="0" y="334"/>
                    <a:pt x="96" y="429"/>
                    <a:pt x="215" y="429"/>
                  </a:cubicBezTo>
                  <a:cubicBezTo>
                    <a:pt x="334" y="429"/>
                    <a:pt x="429" y="334"/>
                    <a:pt x="429" y="215"/>
                  </a:cubicBezTo>
                  <a:cubicBezTo>
                    <a:pt x="429" y="96"/>
                    <a:pt x="334" y="1"/>
                    <a:pt x="2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7" name="Google Shape;1897;p51"/>
            <p:cNvSpPr/>
            <p:nvPr/>
          </p:nvSpPr>
          <p:spPr>
            <a:xfrm>
              <a:off x="4739588" y="1930683"/>
              <a:ext cx="57775" cy="57775"/>
            </a:xfrm>
            <a:custGeom>
              <a:rect b="b" l="l" r="r" t="t"/>
              <a:pathLst>
                <a:path extrusionOk="0" h="2311" w="2311">
                  <a:moveTo>
                    <a:pt x="1167" y="358"/>
                  </a:moveTo>
                  <a:cubicBezTo>
                    <a:pt x="1620" y="358"/>
                    <a:pt x="1977" y="715"/>
                    <a:pt x="1977" y="1144"/>
                  </a:cubicBezTo>
                  <a:cubicBezTo>
                    <a:pt x="1977" y="1596"/>
                    <a:pt x="1620" y="1954"/>
                    <a:pt x="1167" y="1954"/>
                  </a:cubicBezTo>
                  <a:cubicBezTo>
                    <a:pt x="715" y="1954"/>
                    <a:pt x="358" y="1596"/>
                    <a:pt x="358" y="1144"/>
                  </a:cubicBezTo>
                  <a:cubicBezTo>
                    <a:pt x="358" y="715"/>
                    <a:pt x="715" y="358"/>
                    <a:pt x="1167" y="358"/>
                  </a:cubicBezTo>
                  <a:close/>
                  <a:moveTo>
                    <a:pt x="1167" y="1"/>
                  </a:moveTo>
                  <a:cubicBezTo>
                    <a:pt x="524" y="1"/>
                    <a:pt x="1" y="501"/>
                    <a:pt x="1" y="1144"/>
                  </a:cubicBezTo>
                  <a:cubicBezTo>
                    <a:pt x="24" y="1811"/>
                    <a:pt x="548" y="2311"/>
                    <a:pt x="1167" y="2311"/>
                  </a:cubicBezTo>
                  <a:cubicBezTo>
                    <a:pt x="1787" y="2311"/>
                    <a:pt x="2311" y="1811"/>
                    <a:pt x="2311" y="1144"/>
                  </a:cubicBezTo>
                  <a:cubicBezTo>
                    <a:pt x="2311" y="501"/>
                    <a:pt x="1810" y="1"/>
                    <a:pt x="1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8" name="Google Shape;1898;p51"/>
            <p:cNvSpPr/>
            <p:nvPr/>
          </p:nvSpPr>
          <p:spPr>
            <a:xfrm>
              <a:off x="4718163" y="1997383"/>
              <a:ext cx="106575" cy="229925"/>
            </a:xfrm>
            <a:custGeom>
              <a:rect b="b" l="l" r="r" t="t"/>
              <a:pathLst>
                <a:path extrusionOk="0" h="9197" w="4263">
                  <a:moveTo>
                    <a:pt x="3025" y="5954"/>
                  </a:moveTo>
                  <a:lnTo>
                    <a:pt x="3025" y="8430"/>
                  </a:lnTo>
                  <a:cubicBezTo>
                    <a:pt x="3025" y="8645"/>
                    <a:pt x="2882" y="8811"/>
                    <a:pt x="2715" y="8835"/>
                  </a:cubicBezTo>
                  <a:cubicBezTo>
                    <a:pt x="2677" y="8845"/>
                    <a:pt x="2640" y="8849"/>
                    <a:pt x="2605" y="8849"/>
                  </a:cubicBezTo>
                  <a:cubicBezTo>
                    <a:pt x="2370" y="8849"/>
                    <a:pt x="2191" y="8658"/>
                    <a:pt x="2191" y="8430"/>
                  </a:cubicBezTo>
                  <a:lnTo>
                    <a:pt x="2191" y="5954"/>
                  </a:lnTo>
                  <a:close/>
                  <a:moveTo>
                    <a:pt x="1882" y="5977"/>
                  </a:moveTo>
                  <a:lnTo>
                    <a:pt x="1882" y="8454"/>
                  </a:lnTo>
                  <a:cubicBezTo>
                    <a:pt x="1882" y="8680"/>
                    <a:pt x="1689" y="8885"/>
                    <a:pt x="1425" y="8885"/>
                  </a:cubicBezTo>
                  <a:cubicBezTo>
                    <a:pt x="1411" y="8885"/>
                    <a:pt x="1396" y="8884"/>
                    <a:pt x="1381" y="8883"/>
                  </a:cubicBezTo>
                  <a:cubicBezTo>
                    <a:pt x="1191" y="8835"/>
                    <a:pt x="1048" y="8668"/>
                    <a:pt x="1048" y="8454"/>
                  </a:cubicBezTo>
                  <a:lnTo>
                    <a:pt x="1048" y="5977"/>
                  </a:lnTo>
                  <a:close/>
                  <a:moveTo>
                    <a:pt x="2001" y="0"/>
                  </a:moveTo>
                  <a:cubicBezTo>
                    <a:pt x="1596" y="0"/>
                    <a:pt x="1215" y="119"/>
                    <a:pt x="858" y="310"/>
                  </a:cubicBezTo>
                  <a:cubicBezTo>
                    <a:pt x="762" y="357"/>
                    <a:pt x="738" y="453"/>
                    <a:pt x="810" y="548"/>
                  </a:cubicBezTo>
                  <a:cubicBezTo>
                    <a:pt x="844" y="599"/>
                    <a:pt x="916" y="638"/>
                    <a:pt x="989" y="638"/>
                  </a:cubicBezTo>
                  <a:cubicBezTo>
                    <a:pt x="1017" y="638"/>
                    <a:pt x="1045" y="633"/>
                    <a:pt x="1072" y="619"/>
                  </a:cubicBezTo>
                  <a:cubicBezTo>
                    <a:pt x="1358" y="453"/>
                    <a:pt x="1667" y="357"/>
                    <a:pt x="2024" y="357"/>
                  </a:cubicBezTo>
                  <a:lnTo>
                    <a:pt x="2048" y="357"/>
                  </a:lnTo>
                  <a:cubicBezTo>
                    <a:pt x="3025" y="357"/>
                    <a:pt x="3834" y="1167"/>
                    <a:pt x="3834" y="2143"/>
                  </a:cubicBezTo>
                  <a:lnTo>
                    <a:pt x="3834" y="3763"/>
                  </a:lnTo>
                  <a:lnTo>
                    <a:pt x="3834" y="3787"/>
                  </a:lnTo>
                  <a:cubicBezTo>
                    <a:pt x="3834" y="3906"/>
                    <a:pt x="3715" y="3953"/>
                    <a:pt x="3620" y="3953"/>
                  </a:cubicBezTo>
                  <a:cubicBezTo>
                    <a:pt x="3477" y="3953"/>
                    <a:pt x="3430" y="3834"/>
                    <a:pt x="3430" y="3715"/>
                  </a:cubicBezTo>
                  <a:lnTo>
                    <a:pt x="3430" y="2048"/>
                  </a:lnTo>
                  <a:cubicBezTo>
                    <a:pt x="3430" y="1977"/>
                    <a:pt x="3358" y="1905"/>
                    <a:pt x="3310" y="1881"/>
                  </a:cubicBezTo>
                  <a:cubicBezTo>
                    <a:pt x="3295" y="1878"/>
                    <a:pt x="3280" y="1877"/>
                    <a:pt x="3266" y="1877"/>
                  </a:cubicBezTo>
                  <a:cubicBezTo>
                    <a:pt x="3168" y="1877"/>
                    <a:pt x="3096" y="1944"/>
                    <a:pt x="3096" y="2048"/>
                  </a:cubicBezTo>
                  <a:lnTo>
                    <a:pt x="3096" y="3763"/>
                  </a:lnTo>
                  <a:cubicBezTo>
                    <a:pt x="3096" y="4001"/>
                    <a:pt x="3263" y="4239"/>
                    <a:pt x="3477" y="4287"/>
                  </a:cubicBezTo>
                  <a:lnTo>
                    <a:pt x="3668" y="5596"/>
                  </a:lnTo>
                  <a:lnTo>
                    <a:pt x="3668" y="5620"/>
                  </a:lnTo>
                  <a:lnTo>
                    <a:pt x="500" y="5620"/>
                  </a:lnTo>
                  <a:lnTo>
                    <a:pt x="500" y="5596"/>
                  </a:lnTo>
                  <a:lnTo>
                    <a:pt x="691" y="4287"/>
                  </a:lnTo>
                  <a:cubicBezTo>
                    <a:pt x="929" y="4239"/>
                    <a:pt x="1096" y="4025"/>
                    <a:pt x="1096" y="3763"/>
                  </a:cubicBezTo>
                  <a:lnTo>
                    <a:pt x="1096" y="2048"/>
                  </a:lnTo>
                  <a:cubicBezTo>
                    <a:pt x="1096" y="1977"/>
                    <a:pt x="1048" y="1905"/>
                    <a:pt x="953" y="1881"/>
                  </a:cubicBezTo>
                  <a:cubicBezTo>
                    <a:pt x="937" y="1878"/>
                    <a:pt x="922" y="1877"/>
                    <a:pt x="908" y="1877"/>
                  </a:cubicBezTo>
                  <a:cubicBezTo>
                    <a:pt x="811" y="1877"/>
                    <a:pt x="738" y="1944"/>
                    <a:pt x="738" y="2048"/>
                  </a:cubicBezTo>
                  <a:lnTo>
                    <a:pt x="738" y="3787"/>
                  </a:lnTo>
                  <a:cubicBezTo>
                    <a:pt x="738" y="3906"/>
                    <a:pt x="643" y="4001"/>
                    <a:pt x="524" y="4001"/>
                  </a:cubicBezTo>
                  <a:cubicBezTo>
                    <a:pt x="405" y="4001"/>
                    <a:pt x="334" y="3906"/>
                    <a:pt x="334" y="3787"/>
                  </a:cubicBezTo>
                  <a:lnTo>
                    <a:pt x="334" y="2167"/>
                  </a:lnTo>
                  <a:cubicBezTo>
                    <a:pt x="334" y="1810"/>
                    <a:pt x="453" y="1453"/>
                    <a:pt x="643" y="1143"/>
                  </a:cubicBezTo>
                  <a:cubicBezTo>
                    <a:pt x="715" y="1048"/>
                    <a:pt x="691" y="953"/>
                    <a:pt x="619" y="905"/>
                  </a:cubicBezTo>
                  <a:cubicBezTo>
                    <a:pt x="579" y="875"/>
                    <a:pt x="544" y="862"/>
                    <a:pt x="510" y="862"/>
                  </a:cubicBezTo>
                  <a:cubicBezTo>
                    <a:pt x="464" y="862"/>
                    <a:pt x="423" y="887"/>
                    <a:pt x="381" y="929"/>
                  </a:cubicBezTo>
                  <a:cubicBezTo>
                    <a:pt x="119" y="1286"/>
                    <a:pt x="0" y="1691"/>
                    <a:pt x="0" y="2143"/>
                  </a:cubicBezTo>
                  <a:lnTo>
                    <a:pt x="0" y="3763"/>
                  </a:lnTo>
                  <a:cubicBezTo>
                    <a:pt x="0" y="3953"/>
                    <a:pt x="119" y="4144"/>
                    <a:pt x="286" y="4239"/>
                  </a:cubicBezTo>
                  <a:cubicBezTo>
                    <a:pt x="334" y="4239"/>
                    <a:pt x="334" y="4263"/>
                    <a:pt x="357" y="4263"/>
                  </a:cubicBezTo>
                  <a:lnTo>
                    <a:pt x="167" y="5573"/>
                  </a:lnTo>
                  <a:cubicBezTo>
                    <a:pt x="167" y="5692"/>
                    <a:pt x="215" y="5763"/>
                    <a:pt x="262" y="5858"/>
                  </a:cubicBezTo>
                  <a:cubicBezTo>
                    <a:pt x="334" y="5954"/>
                    <a:pt x="453" y="5977"/>
                    <a:pt x="524" y="5977"/>
                  </a:cubicBezTo>
                  <a:lnTo>
                    <a:pt x="762" y="5977"/>
                  </a:lnTo>
                  <a:lnTo>
                    <a:pt x="762" y="8430"/>
                  </a:lnTo>
                  <a:cubicBezTo>
                    <a:pt x="762" y="8811"/>
                    <a:pt x="1048" y="9145"/>
                    <a:pt x="1429" y="9192"/>
                  </a:cubicBezTo>
                  <a:cubicBezTo>
                    <a:pt x="1452" y="9194"/>
                    <a:pt x="1474" y="9195"/>
                    <a:pt x="1496" y="9195"/>
                  </a:cubicBezTo>
                  <a:cubicBezTo>
                    <a:pt x="1735" y="9195"/>
                    <a:pt x="1967" y="9083"/>
                    <a:pt x="2120" y="8930"/>
                  </a:cubicBezTo>
                  <a:cubicBezTo>
                    <a:pt x="2245" y="9119"/>
                    <a:pt x="2463" y="9197"/>
                    <a:pt x="2691" y="9197"/>
                  </a:cubicBezTo>
                  <a:cubicBezTo>
                    <a:pt x="2723" y="9197"/>
                    <a:pt x="2755" y="9195"/>
                    <a:pt x="2787" y="9192"/>
                  </a:cubicBezTo>
                  <a:cubicBezTo>
                    <a:pt x="3191" y="9145"/>
                    <a:pt x="3453" y="8811"/>
                    <a:pt x="3453" y="8430"/>
                  </a:cubicBezTo>
                  <a:lnTo>
                    <a:pt x="3453" y="5977"/>
                  </a:lnTo>
                  <a:lnTo>
                    <a:pt x="3691" y="5977"/>
                  </a:lnTo>
                  <a:cubicBezTo>
                    <a:pt x="3787" y="5977"/>
                    <a:pt x="3834" y="5954"/>
                    <a:pt x="3930" y="5930"/>
                  </a:cubicBezTo>
                  <a:cubicBezTo>
                    <a:pt x="4049" y="5835"/>
                    <a:pt x="4096" y="5715"/>
                    <a:pt x="4072" y="5573"/>
                  </a:cubicBezTo>
                  <a:lnTo>
                    <a:pt x="3906" y="4263"/>
                  </a:lnTo>
                  <a:lnTo>
                    <a:pt x="3930" y="4263"/>
                  </a:lnTo>
                  <a:cubicBezTo>
                    <a:pt x="4025" y="4239"/>
                    <a:pt x="4072" y="4168"/>
                    <a:pt x="4144" y="4072"/>
                  </a:cubicBezTo>
                  <a:cubicBezTo>
                    <a:pt x="4192" y="4001"/>
                    <a:pt x="4263" y="3882"/>
                    <a:pt x="4263" y="3763"/>
                  </a:cubicBezTo>
                  <a:lnTo>
                    <a:pt x="4263" y="2143"/>
                  </a:lnTo>
                  <a:cubicBezTo>
                    <a:pt x="4168" y="953"/>
                    <a:pt x="3215" y="0"/>
                    <a:pt x="20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99" name="Google Shape;1899;p51"/>
          <p:cNvGrpSpPr/>
          <p:nvPr/>
        </p:nvGrpSpPr>
        <p:grpSpPr>
          <a:xfrm>
            <a:off x="5516509" y="1922268"/>
            <a:ext cx="356019" cy="355302"/>
            <a:chOff x="5170638" y="1929508"/>
            <a:chExt cx="297700" cy="297100"/>
          </a:xfrm>
        </p:grpSpPr>
        <p:sp>
          <p:nvSpPr>
            <p:cNvPr id="1900" name="Google Shape;1900;p51"/>
            <p:cNvSpPr/>
            <p:nvPr/>
          </p:nvSpPr>
          <p:spPr>
            <a:xfrm>
              <a:off x="5170638" y="1929508"/>
              <a:ext cx="297700" cy="297100"/>
            </a:xfrm>
            <a:custGeom>
              <a:rect b="b" l="l" r="r" t="t"/>
              <a:pathLst>
                <a:path extrusionOk="0" h="11884" w="11908">
                  <a:moveTo>
                    <a:pt x="5644" y="1548"/>
                  </a:moveTo>
                  <a:lnTo>
                    <a:pt x="5644" y="2429"/>
                  </a:lnTo>
                  <a:cubicBezTo>
                    <a:pt x="4763" y="2453"/>
                    <a:pt x="3930" y="2834"/>
                    <a:pt x="3263" y="3501"/>
                  </a:cubicBezTo>
                  <a:cubicBezTo>
                    <a:pt x="2620" y="4168"/>
                    <a:pt x="2263" y="5025"/>
                    <a:pt x="2263" y="6001"/>
                  </a:cubicBezTo>
                  <a:cubicBezTo>
                    <a:pt x="2263" y="7811"/>
                    <a:pt x="3691" y="9335"/>
                    <a:pt x="5478" y="9502"/>
                  </a:cubicBezTo>
                  <a:cubicBezTo>
                    <a:pt x="5568" y="9508"/>
                    <a:pt x="5657" y="9511"/>
                    <a:pt x="5747" y="9511"/>
                  </a:cubicBezTo>
                  <a:cubicBezTo>
                    <a:pt x="6038" y="9511"/>
                    <a:pt x="6330" y="9480"/>
                    <a:pt x="6621" y="9407"/>
                  </a:cubicBezTo>
                  <a:cubicBezTo>
                    <a:pt x="6954" y="9335"/>
                    <a:pt x="7264" y="9216"/>
                    <a:pt x="7549" y="9050"/>
                  </a:cubicBezTo>
                  <a:cubicBezTo>
                    <a:pt x="7764" y="8931"/>
                    <a:pt x="7978" y="8788"/>
                    <a:pt x="8145" y="8645"/>
                  </a:cubicBezTo>
                  <a:cubicBezTo>
                    <a:pt x="8192" y="8645"/>
                    <a:pt x="8335" y="8454"/>
                    <a:pt x="8335" y="8454"/>
                  </a:cubicBezTo>
                  <a:cubicBezTo>
                    <a:pt x="8383" y="8502"/>
                    <a:pt x="9074" y="9002"/>
                    <a:pt x="9074" y="9026"/>
                  </a:cubicBezTo>
                  <a:cubicBezTo>
                    <a:pt x="8859" y="9264"/>
                    <a:pt x="8621" y="9455"/>
                    <a:pt x="8359" y="9621"/>
                  </a:cubicBezTo>
                  <a:cubicBezTo>
                    <a:pt x="8097" y="9812"/>
                    <a:pt x="7859" y="9931"/>
                    <a:pt x="7549" y="10050"/>
                  </a:cubicBezTo>
                  <a:cubicBezTo>
                    <a:pt x="7030" y="10261"/>
                    <a:pt x="6464" y="10380"/>
                    <a:pt x="5889" y="10380"/>
                  </a:cubicBezTo>
                  <a:cubicBezTo>
                    <a:pt x="5752" y="10380"/>
                    <a:pt x="5615" y="10373"/>
                    <a:pt x="5478" y="10359"/>
                  </a:cubicBezTo>
                  <a:cubicBezTo>
                    <a:pt x="4430" y="10288"/>
                    <a:pt x="3453" y="9812"/>
                    <a:pt x="2715" y="9050"/>
                  </a:cubicBezTo>
                  <a:cubicBezTo>
                    <a:pt x="2477" y="8788"/>
                    <a:pt x="2239" y="8526"/>
                    <a:pt x="2048" y="8216"/>
                  </a:cubicBezTo>
                  <a:cubicBezTo>
                    <a:pt x="1596" y="7478"/>
                    <a:pt x="1381" y="6597"/>
                    <a:pt x="1453" y="5692"/>
                  </a:cubicBezTo>
                  <a:cubicBezTo>
                    <a:pt x="1524" y="5049"/>
                    <a:pt x="1691" y="4382"/>
                    <a:pt x="2024" y="3810"/>
                  </a:cubicBezTo>
                  <a:cubicBezTo>
                    <a:pt x="2405" y="3120"/>
                    <a:pt x="3001" y="2525"/>
                    <a:pt x="3644" y="2143"/>
                  </a:cubicBezTo>
                  <a:cubicBezTo>
                    <a:pt x="4049" y="1953"/>
                    <a:pt x="4430" y="1786"/>
                    <a:pt x="4835" y="1667"/>
                  </a:cubicBezTo>
                  <a:cubicBezTo>
                    <a:pt x="4906" y="1667"/>
                    <a:pt x="5644" y="1548"/>
                    <a:pt x="5644" y="1548"/>
                  </a:cubicBezTo>
                  <a:close/>
                  <a:moveTo>
                    <a:pt x="5882" y="0"/>
                  </a:moveTo>
                  <a:cubicBezTo>
                    <a:pt x="4311" y="24"/>
                    <a:pt x="2858" y="667"/>
                    <a:pt x="1715" y="1762"/>
                  </a:cubicBezTo>
                  <a:cubicBezTo>
                    <a:pt x="619" y="2906"/>
                    <a:pt x="0" y="4358"/>
                    <a:pt x="0" y="5930"/>
                  </a:cubicBezTo>
                  <a:cubicBezTo>
                    <a:pt x="0" y="7502"/>
                    <a:pt x="619" y="9002"/>
                    <a:pt x="1762" y="10121"/>
                  </a:cubicBezTo>
                  <a:cubicBezTo>
                    <a:pt x="2882" y="11264"/>
                    <a:pt x="4382" y="11884"/>
                    <a:pt x="5954" y="11884"/>
                  </a:cubicBezTo>
                  <a:cubicBezTo>
                    <a:pt x="7168" y="11884"/>
                    <a:pt x="8359" y="11503"/>
                    <a:pt x="9383" y="10812"/>
                  </a:cubicBezTo>
                  <a:cubicBezTo>
                    <a:pt x="10360" y="10121"/>
                    <a:pt x="11098" y="9145"/>
                    <a:pt x="11526" y="8002"/>
                  </a:cubicBezTo>
                  <a:lnTo>
                    <a:pt x="11526" y="7883"/>
                  </a:lnTo>
                  <a:cubicBezTo>
                    <a:pt x="11484" y="7820"/>
                    <a:pt x="11423" y="7789"/>
                    <a:pt x="11365" y="7789"/>
                  </a:cubicBezTo>
                  <a:cubicBezTo>
                    <a:pt x="11291" y="7789"/>
                    <a:pt x="11220" y="7837"/>
                    <a:pt x="11193" y="7930"/>
                  </a:cubicBezTo>
                  <a:cubicBezTo>
                    <a:pt x="10812" y="8954"/>
                    <a:pt x="10098" y="9859"/>
                    <a:pt x="9169" y="10502"/>
                  </a:cubicBezTo>
                  <a:cubicBezTo>
                    <a:pt x="8216" y="11169"/>
                    <a:pt x="7121" y="11526"/>
                    <a:pt x="5954" y="11526"/>
                  </a:cubicBezTo>
                  <a:cubicBezTo>
                    <a:pt x="4454" y="11526"/>
                    <a:pt x="3072" y="10931"/>
                    <a:pt x="2001" y="9883"/>
                  </a:cubicBezTo>
                  <a:cubicBezTo>
                    <a:pt x="929" y="8812"/>
                    <a:pt x="357" y="7406"/>
                    <a:pt x="357" y="5930"/>
                  </a:cubicBezTo>
                  <a:cubicBezTo>
                    <a:pt x="357" y="3334"/>
                    <a:pt x="2263" y="977"/>
                    <a:pt x="4763" y="453"/>
                  </a:cubicBezTo>
                  <a:cubicBezTo>
                    <a:pt x="5097" y="381"/>
                    <a:pt x="5406" y="334"/>
                    <a:pt x="5763" y="334"/>
                  </a:cubicBezTo>
                  <a:lnTo>
                    <a:pt x="5763" y="1167"/>
                  </a:lnTo>
                  <a:cubicBezTo>
                    <a:pt x="5335" y="1191"/>
                    <a:pt x="4858" y="1262"/>
                    <a:pt x="4430" y="1405"/>
                  </a:cubicBezTo>
                  <a:cubicBezTo>
                    <a:pt x="4096" y="1524"/>
                    <a:pt x="3787" y="1667"/>
                    <a:pt x="3477" y="1858"/>
                  </a:cubicBezTo>
                  <a:cubicBezTo>
                    <a:pt x="3144" y="2048"/>
                    <a:pt x="2882" y="2263"/>
                    <a:pt x="2596" y="2525"/>
                  </a:cubicBezTo>
                  <a:cubicBezTo>
                    <a:pt x="1810" y="3287"/>
                    <a:pt x="1334" y="4263"/>
                    <a:pt x="1215" y="5335"/>
                  </a:cubicBezTo>
                  <a:cubicBezTo>
                    <a:pt x="1191" y="5597"/>
                    <a:pt x="1191" y="5882"/>
                    <a:pt x="1191" y="6097"/>
                  </a:cubicBezTo>
                  <a:cubicBezTo>
                    <a:pt x="1215" y="6621"/>
                    <a:pt x="1310" y="7121"/>
                    <a:pt x="1477" y="7621"/>
                  </a:cubicBezTo>
                  <a:cubicBezTo>
                    <a:pt x="1667" y="8097"/>
                    <a:pt x="1929" y="8550"/>
                    <a:pt x="2239" y="8931"/>
                  </a:cubicBezTo>
                  <a:cubicBezTo>
                    <a:pt x="3134" y="10059"/>
                    <a:pt x="4541" y="10689"/>
                    <a:pt x="5974" y="10689"/>
                  </a:cubicBezTo>
                  <a:cubicBezTo>
                    <a:pt x="6447" y="10689"/>
                    <a:pt x="6922" y="10620"/>
                    <a:pt x="7383" y="10479"/>
                  </a:cubicBezTo>
                  <a:cubicBezTo>
                    <a:pt x="7859" y="10336"/>
                    <a:pt x="8335" y="10097"/>
                    <a:pt x="8740" y="9788"/>
                  </a:cubicBezTo>
                  <a:cubicBezTo>
                    <a:pt x="9383" y="9359"/>
                    <a:pt x="9883" y="8716"/>
                    <a:pt x="10240" y="8002"/>
                  </a:cubicBezTo>
                  <a:cubicBezTo>
                    <a:pt x="10360" y="7764"/>
                    <a:pt x="10455" y="7502"/>
                    <a:pt x="10526" y="7240"/>
                  </a:cubicBezTo>
                  <a:cubicBezTo>
                    <a:pt x="10574" y="7121"/>
                    <a:pt x="10598" y="6978"/>
                    <a:pt x="10621" y="6859"/>
                  </a:cubicBezTo>
                  <a:cubicBezTo>
                    <a:pt x="10645" y="6740"/>
                    <a:pt x="10717" y="6144"/>
                    <a:pt x="10717" y="6144"/>
                  </a:cubicBezTo>
                  <a:lnTo>
                    <a:pt x="11550" y="6144"/>
                  </a:lnTo>
                  <a:cubicBezTo>
                    <a:pt x="11550" y="6502"/>
                    <a:pt x="11479" y="6859"/>
                    <a:pt x="11407" y="7216"/>
                  </a:cubicBezTo>
                  <a:cubicBezTo>
                    <a:pt x="11407" y="7240"/>
                    <a:pt x="11407" y="7287"/>
                    <a:pt x="11431" y="7335"/>
                  </a:cubicBezTo>
                  <a:cubicBezTo>
                    <a:pt x="11474" y="7378"/>
                    <a:pt x="11523" y="7396"/>
                    <a:pt x="11571" y="7396"/>
                  </a:cubicBezTo>
                  <a:cubicBezTo>
                    <a:pt x="11655" y="7396"/>
                    <a:pt x="11734" y="7340"/>
                    <a:pt x="11765" y="7264"/>
                  </a:cubicBezTo>
                  <a:cubicBezTo>
                    <a:pt x="11836" y="6883"/>
                    <a:pt x="11907" y="6454"/>
                    <a:pt x="11907" y="6049"/>
                  </a:cubicBezTo>
                  <a:cubicBezTo>
                    <a:pt x="11812" y="6001"/>
                    <a:pt x="11788" y="5930"/>
                    <a:pt x="11765" y="5882"/>
                  </a:cubicBezTo>
                  <a:cubicBezTo>
                    <a:pt x="11693" y="5811"/>
                    <a:pt x="11646" y="5811"/>
                    <a:pt x="11574" y="5811"/>
                  </a:cubicBezTo>
                  <a:lnTo>
                    <a:pt x="10526" y="5811"/>
                  </a:lnTo>
                  <a:cubicBezTo>
                    <a:pt x="10407" y="5811"/>
                    <a:pt x="10288" y="5930"/>
                    <a:pt x="10288" y="6049"/>
                  </a:cubicBezTo>
                  <a:cubicBezTo>
                    <a:pt x="10288" y="7025"/>
                    <a:pt x="9931" y="7978"/>
                    <a:pt x="9336" y="8740"/>
                  </a:cubicBezTo>
                  <a:lnTo>
                    <a:pt x="8526" y="8145"/>
                  </a:lnTo>
                  <a:cubicBezTo>
                    <a:pt x="8493" y="8112"/>
                    <a:pt x="8439" y="8094"/>
                    <a:pt x="8384" y="8094"/>
                  </a:cubicBezTo>
                  <a:cubicBezTo>
                    <a:pt x="8320" y="8094"/>
                    <a:pt x="8255" y="8117"/>
                    <a:pt x="8216" y="8169"/>
                  </a:cubicBezTo>
                  <a:cubicBezTo>
                    <a:pt x="7645" y="8764"/>
                    <a:pt x="6859" y="9121"/>
                    <a:pt x="6073" y="9145"/>
                  </a:cubicBezTo>
                  <a:lnTo>
                    <a:pt x="6073" y="8192"/>
                  </a:lnTo>
                  <a:cubicBezTo>
                    <a:pt x="6073" y="8073"/>
                    <a:pt x="5978" y="7954"/>
                    <a:pt x="5835" y="7954"/>
                  </a:cubicBezTo>
                  <a:cubicBezTo>
                    <a:pt x="4906" y="7930"/>
                    <a:pt x="4120" y="7264"/>
                    <a:pt x="3953" y="6382"/>
                  </a:cubicBezTo>
                  <a:cubicBezTo>
                    <a:pt x="3934" y="6304"/>
                    <a:pt x="3865" y="6257"/>
                    <a:pt x="3788" y="6257"/>
                  </a:cubicBezTo>
                  <a:cubicBezTo>
                    <a:pt x="3772" y="6257"/>
                    <a:pt x="3755" y="6259"/>
                    <a:pt x="3739" y="6263"/>
                  </a:cubicBezTo>
                  <a:cubicBezTo>
                    <a:pt x="3644" y="6287"/>
                    <a:pt x="3596" y="6382"/>
                    <a:pt x="3620" y="6478"/>
                  </a:cubicBezTo>
                  <a:cubicBezTo>
                    <a:pt x="3834" y="7478"/>
                    <a:pt x="4692" y="8216"/>
                    <a:pt x="5740" y="8311"/>
                  </a:cubicBezTo>
                  <a:lnTo>
                    <a:pt x="5740" y="9169"/>
                  </a:lnTo>
                  <a:lnTo>
                    <a:pt x="5716" y="9169"/>
                  </a:lnTo>
                  <a:cubicBezTo>
                    <a:pt x="5382" y="9145"/>
                    <a:pt x="5025" y="9073"/>
                    <a:pt x="4715" y="8931"/>
                  </a:cubicBezTo>
                  <a:cubicBezTo>
                    <a:pt x="4049" y="8669"/>
                    <a:pt x="3477" y="8169"/>
                    <a:pt x="3120" y="7549"/>
                  </a:cubicBezTo>
                  <a:cubicBezTo>
                    <a:pt x="2858" y="7073"/>
                    <a:pt x="2715" y="6406"/>
                    <a:pt x="2715" y="5835"/>
                  </a:cubicBezTo>
                  <a:cubicBezTo>
                    <a:pt x="2739" y="5073"/>
                    <a:pt x="3072" y="4287"/>
                    <a:pt x="3596" y="3739"/>
                  </a:cubicBezTo>
                  <a:cubicBezTo>
                    <a:pt x="3739" y="3572"/>
                    <a:pt x="3858" y="3453"/>
                    <a:pt x="4049" y="3334"/>
                  </a:cubicBezTo>
                  <a:cubicBezTo>
                    <a:pt x="4120" y="3287"/>
                    <a:pt x="4263" y="3191"/>
                    <a:pt x="4382" y="3144"/>
                  </a:cubicBezTo>
                  <a:lnTo>
                    <a:pt x="4739" y="3930"/>
                  </a:lnTo>
                  <a:cubicBezTo>
                    <a:pt x="4144" y="4287"/>
                    <a:pt x="3691" y="4930"/>
                    <a:pt x="3596" y="5597"/>
                  </a:cubicBezTo>
                  <a:cubicBezTo>
                    <a:pt x="3596" y="5620"/>
                    <a:pt x="3596" y="5692"/>
                    <a:pt x="3620" y="5716"/>
                  </a:cubicBezTo>
                  <a:cubicBezTo>
                    <a:pt x="3665" y="5761"/>
                    <a:pt x="3720" y="5782"/>
                    <a:pt x="3773" y="5782"/>
                  </a:cubicBezTo>
                  <a:cubicBezTo>
                    <a:pt x="3859" y="5782"/>
                    <a:pt x="3939" y="5724"/>
                    <a:pt x="3953" y="5620"/>
                  </a:cubicBezTo>
                  <a:cubicBezTo>
                    <a:pt x="4049" y="5025"/>
                    <a:pt x="4430" y="4477"/>
                    <a:pt x="5001" y="4192"/>
                  </a:cubicBezTo>
                  <a:cubicBezTo>
                    <a:pt x="5120" y="4144"/>
                    <a:pt x="5144" y="4001"/>
                    <a:pt x="5120" y="3882"/>
                  </a:cubicBezTo>
                  <a:lnTo>
                    <a:pt x="4739" y="2977"/>
                  </a:lnTo>
                  <a:cubicBezTo>
                    <a:pt x="5097" y="2834"/>
                    <a:pt x="5478" y="2739"/>
                    <a:pt x="5882" y="2739"/>
                  </a:cubicBezTo>
                  <a:cubicBezTo>
                    <a:pt x="6001" y="2739"/>
                    <a:pt x="6121" y="2620"/>
                    <a:pt x="6121" y="2501"/>
                  </a:cubicBezTo>
                  <a:lnTo>
                    <a:pt x="6121" y="238"/>
                  </a:lnTo>
                  <a:lnTo>
                    <a:pt x="6121" y="191"/>
                  </a:lnTo>
                  <a:cubicBezTo>
                    <a:pt x="6097" y="72"/>
                    <a:pt x="5978" y="0"/>
                    <a:pt x="58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1" name="Google Shape;1901;p51"/>
            <p:cNvSpPr/>
            <p:nvPr/>
          </p:nvSpPr>
          <p:spPr>
            <a:xfrm>
              <a:off x="5333763" y="1994383"/>
              <a:ext cx="33950" cy="53025"/>
            </a:xfrm>
            <a:custGeom>
              <a:rect b="b" l="l" r="r" t="t"/>
              <a:pathLst>
                <a:path extrusionOk="0" h="2121" w="1358">
                  <a:moveTo>
                    <a:pt x="191" y="1"/>
                  </a:moveTo>
                  <a:cubicBezTo>
                    <a:pt x="72" y="1"/>
                    <a:pt x="0" y="120"/>
                    <a:pt x="24" y="239"/>
                  </a:cubicBezTo>
                  <a:cubicBezTo>
                    <a:pt x="48" y="311"/>
                    <a:pt x="119" y="358"/>
                    <a:pt x="191" y="358"/>
                  </a:cubicBezTo>
                  <a:lnTo>
                    <a:pt x="882" y="358"/>
                  </a:lnTo>
                  <a:lnTo>
                    <a:pt x="239" y="1882"/>
                  </a:lnTo>
                  <a:cubicBezTo>
                    <a:pt x="191" y="1978"/>
                    <a:pt x="239" y="2025"/>
                    <a:pt x="286" y="2097"/>
                  </a:cubicBezTo>
                  <a:cubicBezTo>
                    <a:pt x="310" y="2120"/>
                    <a:pt x="381" y="2120"/>
                    <a:pt x="405" y="2120"/>
                  </a:cubicBezTo>
                  <a:cubicBezTo>
                    <a:pt x="477" y="2120"/>
                    <a:pt x="548" y="2097"/>
                    <a:pt x="548" y="2025"/>
                  </a:cubicBezTo>
                  <a:lnTo>
                    <a:pt x="1334" y="263"/>
                  </a:lnTo>
                  <a:cubicBezTo>
                    <a:pt x="1358" y="191"/>
                    <a:pt x="1334" y="96"/>
                    <a:pt x="1239" y="25"/>
                  </a:cubicBezTo>
                  <a:cubicBezTo>
                    <a:pt x="1215" y="1"/>
                    <a:pt x="1191" y="1"/>
                    <a:pt x="11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2" name="Google Shape;1902;p51"/>
            <p:cNvSpPr/>
            <p:nvPr/>
          </p:nvSpPr>
          <p:spPr>
            <a:xfrm>
              <a:off x="5369488" y="1993808"/>
              <a:ext cx="36325" cy="54800"/>
            </a:xfrm>
            <a:custGeom>
              <a:rect b="b" l="l" r="r" t="t"/>
              <a:pathLst>
                <a:path extrusionOk="0" h="2192" w="1453">
                  <a:moveTo>
                    <a:pt x="381" y="0"/>
                  </a:moveTo>
                  <a:cubicBezTo>
                    <a:pt x="357" y="0"/>
                    <a:pt x="310" y="24"/>
                    <a:pt x="310" y="48"/>
                  </a:cubicBezTo>
                  <a:lnTo>
                    <a:pt x="167" y="977"/>
                  </a:lnTo>
                  <a:lnTo>
                    <a:pt x="167" y="1000"/>
                  </a:lnTo>
                  <a:cubicBezTo>
                    <a:pt x="185" y="1127"/>
                    <a:pt x="285" y="1185"/>
                    <a:pt x="363" y="1185"/>
                  </a:cubicBezTo>
                  <a:cubicBezTo>
                    <a:pt x="389" y="1185"/>
                    <a:pt x="412" y="1179"/>
                    <a:pt x="429" y="1167"/>
                  </a:cubicBezTo>
                  <a:cubicBezTo>
                    <a:pt x="524" y="1119"/>
                    <a:pt x="596" y="1096"/>
                    <a:pt x="762" y="1096"/>
                  </a:cubicBezTo>
                  <a:lnTo>
                    <a:pt x="786" y="1096"/>
                  </a:lnTo>
                  <a:cubicBezTo>
                    <a:pt x="977" y="1167"/>
                    <a:pt x="1072" y="1334"/>
                    <a:pt x="1072" y="1477"/>
                  </a:cubicBezTo>
                  <a:cubicBezTo>
                    <a:pt x="1072" y="1691"/>
                    <a:pt x="881" y="1834"/>
                    <a:pt x="715" y="1834"/>
                  </a:cubicBezTo>
                  <a:cubicBezTo>
                    <a:pt x="524" y="1834"/>
                    <a:pt x="381" y="1715"/>
                    <a:pt x="357" y="1548"/>
                  </a:cubicBezTo>
                  <a:lnTo>
                    <a:pt x="357" y="1477"/>
                  </a:lnTo>
                  <a:cubicBezTo>
                    <a:pt x="357" y="1379"/>
                    <a:pt x="269" y="1293"/>
                    <a:pt x="168" y="1293"/>
                  </a:cubicBezTo>
                  <a:cubicBezTo>
                    <a:pt x="120" y="1293"/>
                    <a:pt x="70" y="1312"/>
                    <a:pt x="24" y="1358"/>
                  </a:cubicBezTo>
                  <a:cubicBezTo>
                    <a:pt x="0" y="1358"/>
                    <a:pt x="0" y="1405"/>
                    <a:pt x="0" y="1405"/>
                  </a:cubicBezTo>
                  <a:lnTo>
                    <a:pt x="0" y="1572"/>
                  </a:lnTo>
                  <a:cubicBezTo>
                    <a:pt x="48" y="1929"/>
                    <a:pt x="334" y="2191"/>
                    <a:pt x="715" y="2191"/>
                  </a:cubicBezTo>
                  <a:cubicBezTo>
                    <a:pt x="1096" y="2191"/>
                    <a:pt x="1382" y="1905"/>
                    <a:pt x="1429" y="1453"/>
                  </a:cubicBezTo>
                  <a:cubicBezTo>
                    <a:pt x="1453" y="1119"/>
                    <a:pt x="1262" y="834"/>
                    <a:pt x="905" y="715"/>
                  </a:cubicBezTo>
                  <a:lnTo>
                    <a:pt x="596" y="715"/>
                  </a:lnTo>
                  <a:lnTo>
                    <a:pt x="643" y="357"/>
                  </a:lnTo>
                  <a:lnTo>
                    <a:pt x="1143" y="357"/>
                  </a:lnTo>
                  <a:cubicBezTo>
                    <a:pt x="1262" y="357"/>
                    <a:pt x="1382" y="167"/>
                    <a:pt x="1239" y="24"/>
                  </a:cubicBezTo>
                  <a:cubicBezTo>
                    <a:pt x="1239" y="0"/>
                    <a:pt x="1239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3" name="Google Shape;1903;p51"/>
            <p:cNvSpPr/>
            <p:nvPr/>
          </p:nvSpPr>
          <p:spPr>
            <a:xfrm>
              <a:off x="5421288" y="1991808"/>
              <a:ext cx="30975" cy="60950"/>
            </a:xfrm>
            <a:custGeom>
              <a:rect b="b" l="l" r="r" t="t"/>
              <a:pathLst>
                <a:path extrusionOk="0" h="2438" w="1239">
                  <a:moveTo>
                    <a:pt x="1073" y="0"/>
                  </a:moveTo>
                  <a:cubicBezTo>
                    <a:pt x="997" y="0"/>
                    <a:pt x="923" y="31"/>
                    <a:pt x="905" y="104"/>
                  </a:cubicBezTo>
                  <a:lnTo>
                    <a:pt x="24" y="2200"/>
                  </a:lnTo>
                  <a:cubicBezTo>
                    <a:pt x="0" y="2271"/>
                    <a:pt x="24" y="2390"/>
                    <a:pt x="119" y="2438"/>
                  </a:cubicBezTo>
                  <a:lnTo>
                    <a:pt x="191" y="2438"/>
                  </a:lnTo>
                  <a:cubicBezTo>
                    <a:pt x="238" y="2438"/>
                    <a:pt x="310" y="2390"/>
                    <a:pt x="357" y="2343"/>
                  </a:cubicBezTo>
                  <a:lnTo>
                    <a:pt x="1215" y="247"/>
                  </a:lnTo>
                  <a:cubicBezTo>
                    <a:pt x="1238" y="152"/>
                    <a:pt x="1215" y="33"/>
                    <a:pt x="1143" y="9"/>
                  </a:cubicBezTo>
                  <a:cubicBezTo>
                    <a:pt x="1121" y="3"/>
                    <a:pt x="1097" y="0"/>
                    <a:pt x="10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4" name="Google Shape;1904;p51"/>
            <p:cNvSpPr/>
            <p:nvPr/>
          </p:nvSpPr>
          <p:spPr>
            <a:xfrm>
              <a:off x="5412338" y="1994983"/>
              <a:ext cx="13125" cy="13725"/>
            </a:xfrm>
            <a:custGeom>
              <a:rect b="b" l="l" r="r" t="t"/>
              <a:pathLst>
                <a:path extrusionOk="0" h="549" w="525">
                  <a:moveTo>
                    <a:pt x="263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29"/>
                    <a:pt x="120" y="549"/>
                    <a:pt x="263" y="549"/>
                  </a:cubicBezTo>
                  <a:cubicBezTo>
                    <a:pt x="406" y="549"/>
                    <a:pt x="525" y="429"/>
                    <a:pt x="525" y="263"/>
                  </a:cubicBezTo>
                  <a:cubicBezTo>
                    <a:pt x="525" y="120"/>
                    <a:pt x="406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5" name="Google Shape;1905;p51"/>
            <p:cNvSpPr/>
            <p:nvPr/>
          </p:nvSpPr>
          <p:spPr>
            <a:xfrm>
              <a:off x="5447463" y="2036058"/>
              <a:ext cx="13125" cy="13125"/>
            </a:xfrm>
            <a:custGeom>
              <a:rect b="b" l="l" r="r" t="t"/>
              <a:pathLst>
                <a:path extrusionOk="0" h="525" w="525">
                  <a:moveTo>
                    <a:pt x="263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06"/>
                    <a:pt x="120" y="525"/>
                    <a:pt x="263" y="525"/>
                  </a:cubicBezTo>
                  <a:cubicBezTo>
                    <a:pt x="406" y="525"/>
                    <a:pt x="525" y="406"/>
                    <a:pt x="525" y="263"/>
                  </a:cubicBezTo>
                  <a:cubicBezTo>
                    <a:pt x="525" y="120"/>
                    <a:pt x="406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06" name="Google Shape;1906;p51"/>
          <p:cNvGrpSpPr/>
          <p:nvPr/>
        </p:nvGrpSpPr>
        <p:grpSpPr>
          <a:xfrm>
            <a:off x="6274094" y="1923674"/>
            <a:ext cx="356019" cy="353897"/>
            <a:chOff x="5676688" y="1930683"/>
            <a:chExt cx="297700" cy="295925"/>
          </a:xfrm>
        </p:grpSpPr>
        <p:sp>
          <p:nvSpPr>
            <p:cNvPr id="1907" name="Google Shape;1907;p51"/>
            <p:cNvSpPr/>
            <p:nvPr/>
          </p:nvSpPr>
          <p:spPr>
            <a:xfrm>
              <a:off x="5776113" y="2057508"/>
              <a:ext cx="86350" cy="8950"/>
            </a:xfrm>
            <a:custGeom>
              <a:rect b="b" l="l" r="r" t="t"/>
              <a:pathLst>
                <a:path extrusionOk="0" h="358" w="3454">
                  <a:moveTo>
                    <a:pt x="215" y="0"/>
                  </a:moveTo>
                  <a:cubicBezTo>
                    <a:pt x="120" y="0"/>
                    <a:pt x="72" y="72"/>
                    <a:pt x="48" y="167"/>
                  </a:cubicBezTo>
                  <a:cubicBezTo>
                    <a:pt x="1" y="286"/>
                    <a:pt x="96" y="358"/>
                    <a:pt x="191" y="358"/>
                  </a:cubicBezTo>
                  <a:lnTo>
                    <a:pt x="3239" y="358"/>
                  </a:lnTo>
                  <a:cubicBezTo>
                    <a:pt x="3335" y="358"/>
                    <a:pt x="3406" y="310"/>
                    <a:pt x="3430" y="215"/>
                  </a:cubicBezTo>
                  <a:cubicBezTo>
                    <a:pt x="3454" y="96"/>
                    <a:pt x="3358" y="0"/>
                    <a:pt x="32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8" name="Google Shape;1908;p51"/>
            <p:cNvSpPr/>
            <p:nvPr/>
          </p:nvSpPr>
          <p:spPr>
            <a:xfrm>
              <a:off x="5776113" y="2080133"/>
              <a:ext cx="87550" cy="8950"/>
            </a:xfrm>
            <a:custGeom>
              <a:rect b="b" l="l" r="r" t="t"/>
              <a:pathLst>
                <a:path extrusionOk="0" h="358" w="3502">
                  <a:moveTo>
                    <a:pt x="215" y="0"/>
                  </a:moveTo>
                  <a:cubicBezTo>
                    <a:pt x="120" y="0"/>
                    <a:pt x="72" y="48"/>
                    <a:pt x="48" y="143"/>
                  </a:cubicBezTo>
                  <a:cubicBezTo>
                    <a:pt x="1" y="262"/>
                    <a:pt x="96" y="357"/>
                    <a:pt x="215" y="357"/>
                  </a:cubicBezTo>
                  <a:lnTo>
                    <a:pt x="3287" y="357"/>
                  </a:lnTo>
                  <a:cubicBezTo>
                    <a:pt x="3406" y="357"/>
                    <a:pt x="3501" y="262"/>
                    <a:pt x="3454" y="143"/>
                  </a:cubicBezTo>
                  <a:cubicBezTo>
                    <a:pt x="3430" y="48"/>
                    <a:pt x="3335" y="0"/>
                    <a:pt x="32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9" name="Google Shape;1909;p51"/>
            <p:cNvSpPr/>
            <p:nvPr/>
          </p:nvSpPr>
          <p:spPr>
            <a:xfrm>
              <a:off x="5795763" y="2101558"/>
              <a:ext cx="48850" cy="8950"/>
            </a:xfrm>
            <a:custGeom>
              <a:rect b="b" l="l" r="r" t="t"/>
              <a:pathLst>
                <a:path extrusionOk="0" h="358" w="1954">
                  <a:moveTo>
                    <a:pt x="215" y="1"/>
                  </a:moveTo>
                  <a:cubicBezTo>
                    <a:pt x="120" y="1"/>
                    <a:pt x="48" y="72"/>
                    <a:pt x="24" y="143"/>
                  </a:cubicBezTo>
                  <a:cubicBezTo>
                    <a:pt x="0" y="263"/>
                    <a:pt x="96" y="358"/>
                    <a:pt x="215" y="358"/>
                  </a:cubicBezTo>
                  <a:lnTo>
                    <a:pt x="1763" y="358"/>
                  </a:lnTo>
                  <a:cubicBezTo>
                    <a:pt x="1882" y="358"/>
                    <a:pt x="1953" y="263"/>
                    <a:pt x="1929" y="143"/>
                  </a:cubicBezTo>
                  <a:cubicBezTo>
                    <a:pt x="1882" y="72"/>
                    <a:pt x="1787" y="1"/>
                    <a:pt x="1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0" name="Google Shape;1910;p51"/>
            <p:cNvSpPr/>
            <p:nvPr/>
          </p:nvSpPr>
          <p:spPr>
            <a:xfrm>
              <a:off x="5676688" y="1930683"/>
              <a:ext cx="297700" cy="295925"/>
            </a:xfrm>
            <a:custGeom>
              <a:rect b="b" l="l" r="r" t="t"/>
              <a:pathLst>
                <a:path extrusionOk="0" h="11837" w="11908">
                  <a:moveTo>
                    <a:pt x="5740" y="310"/>
                  </a:moveTo>
                  <a:lnTo>
                    <a:pt x="5740" y="2668"/>
                  </a:lnTo>
                  <a:cubicBezTo>
                    <a:pt x="4073" y="2763"/>
                    <a:pt x="2763" y="4097"/>
                    <a:pt x="2644" y="5740"/>
                  </a:cubicBezTo>
                  <a:lnTo>
                    <a:pt x="334" y="5740"/>
                  </a:lnTo>
                  <a:cubicBezTo>
                    <a:pt x="382" y="4311"/>
                    <a:pt x="953" y="2978"/>
                    <a:pt x="1953" y="1954"/>
                  </a:cubicBezTo>
                  <a:cubicBezTo>
                    <a:pt x="2977" y="953"/>
                    <a:pt x="4311" y="382"/>
                    <a:pt x="5740" y="310"/>
                  </a:cubicBezTo>
                  <a:close/>
                  <a:moveTo>
                    <a:pt x="11003" y="6121"/>
                  </a:moveTo>
                  <a:cubicBezTo>
                    <a:pt x="10955" y="7407"/>
                    <a:pt x="10455" y="8622"/>
                    <a:pt x="9526" y="9550"/>
                  </a:cubicBezTo>
                  <a:cubicBezTo>
                    <a:pt x="8598" y="10479"/>
                    <a:pt x="7407" y="10979"/>
                    <a:pt x="6097" y="11027"/>
                  </a:cubicBezTo>
                  <a:lnTo>
                    <a:pt x="6097" y="9908"/>
                  </a:lnTo>
                  <a:cubicBezTo>
                    <a:pt x="7073" y="9884"/>
                    <a:pt x="8002" y="9455"/>
                    <a:pt x="8717" y="8741"/>
                  </a:cubicBezTo>
                  <a:cubicBezTo>
                    <a:pt x="9431" y="8026"/>
                    <a:pt x="9812" y="7098"/>
                    <a:pt x="9884" y="6121"/>
                  </a:cubicBezTo>
                  <a:close/>
                  <a:moveTo>
                    <a:pt x="5978" y="3001"/>
                  </a:moveTo>
                  <a:cubicBezTo>
                    <a:pt x="6764" y="3001"/>
                    <a:pt x="7478" y="3287"/>
                    <a:pt x="8002" y="3835"/>
                  </a:cubicBezTo>
                  <a:cubicBezTo>
                    <a:pt x="8550" y="4359"/>
                    <a:pt x="8860" y="5073"/>
                    <a:pt x="8860" y="5859"/>
                  </a:cubicBezTo>
                  <a:cubicBezTo>
                    <a:pt x="8860" y="6002"/>
                    <a:pt x="8979" y="6097"/>
                    <a:pt x="9098" y="6097"/>
                  </a:cubicBezTo>
                  <a:lnTo>
                    <a:pt x="9550" y="6097"/>
                  </a:lnTo>
                  <a:cubicBezTo>
                    <a:pt x="9526" y="6978"/>
                    <a:pt x="9145" y="7812"/>
                    <a:pt x="8502" y="8455"/>
                  </a:cubicBezTo>
                  <a:cubicBezTo>
                    <a:pt x="7883" y="9074"/>
                    <a:pt x="7050" y="9455"/>
                    <a:pt x="6121" y="9479"/>
                  </a:cubicBezTo>
                  <a:lnTo>
                    <a:pt x="6121" y="9050"/>
                  </a:lnTo>
                  <a:cubicBezTo>
                    <a:pt x="6097" y="8955"/>
                    <a:pt x="5978" y="8860"/>
                    <a:pt x="5859" y="8836"/>
                  </a:cubicBezTo>
                  <a:cubicBezTo>
                    <a:pt x="5025" y="8812"/>
                    <a:pt x="4216" y="8407"/>
                    <a:pt x="3692" y="7764"/>
                  </a:cubicBezTo>
                  <a:cubicBezTo>
                    <a:pt x="3650" y="7723"/>
                    <a:pt x="3593" y="7697"/>
                    <a:pt x="3542" y="7697"/>
                  </a:cubicBezTo>
                  <a:cubicBezTo>
                    <a:pt x="3506" y="7697"/>
                    <a:pt x="3474" y="7711"/>
                    <a:pt x="3454" y="7740"/>
                  </a:cubicBezTo>
                  <a:cubicBezTo>
                    <a:pt x="3382" y="7788"/>
                    <a:pt x="3358" y="7907"/>
                    <a:pt x="3430" y="7979"/>
                  </a:cubicBezTo>
                  <a:cubicBezTo>
                    <a:pt x="4025" y="8693"/>
                    <a:pt x="4859" y="9098"/>
                    <a:pt x="5764" y="9169"/>
                  </a:cubicBezTo>
                  <a:lnTo>
                    <a:pt x="5764" y="11503"/>
                  </a:lnTo>
                  <a:cubicBezTo>
                    <a:pt x="4335" y="11479"/>
                    <a:pt x="2977" y="10884"/>
                    <a:pt x="1953" y="9836"/>
                  </a:cubicBezTo>
                  <a:cubicBezTo>
                    <a:pt x="953" y="8836"/>
                    <a:pt x="382" y="7502"/>
                    <a:pt x="358" y="6097"/>
                  </a:cubicBezTo>
                  <a:lnTo>
                    <a:pt x="2715" y="6097"/>
                  </a:lnTo>
                  <a:cubicBezTo>
                    <a:pt x="2739" y="6502"/>
                    <a:pt x="2834" y="6907"/>
                    <a:pt x="3001" y="7264"/>
                  </a:cubicBezTo>
                  <a:cubicBezTo>
                    <a:pt x="3018" y="7316"/>
                    <a:pt x="3073" y="7355"/>
                    <a:pt x="3137" y="7355"/>
                  </a:cubicBezTo>
                  <a:cubicBezTo>
                    <a:pt x="3162" y="7355"/>
                    <a:pt x="3189" y="7349"/>
                    <a:pt x="3215" y="7336"/>
                  </a:cubicBezTo>
                  <a:cubicBezTo>
                    <a:pt x="3335" y="7312"/>
                    <a:pt x="3382" y="7193"/>
                    <a:pt x="3335" y="7098"/>
                  </a:cubicBezTo>
                  <a:cubicBezTo>
                    <a:pt x="3144" y="6716"/>
                    <a:pt x="3073" y="6335"/>
                    <a:pt x="3073" y="5907"/>
                  </a:cubicBezTo>
                  <a:cubicBezTo>
                    <a:pt x="3073" y="4311"/>
                    <a:pt x="4382" y="3001"/>
                    <a:pt x="5978" y="3001"/>
                  </a:cubicBezTo>
                  <a:close/>
                  <a:moveTo>
                    <a:pt x="5954" y="1"/>
                  </a:moveTo>
                  <a:cubicBezTo>
                    <a:pt x="4382" y="1"/>
                    <a:pt x="2882" y="620"/>
                    <a:pt x="1763" y="1715"/>
                  </a:cubicBezTo>
                  <a:cubicBezTo>
                    <a:pt x="620" y="2859"/>
                    <a:pt x="1" y="4335"/>
                    <a:pt x="1" y="5907"/>
                  </a:cubicBezTo>
                  <a:cubicBezTo>
                    <a:pt x="1" y="7502"/>
                    <a:pt x="620" y="8979"/>
                    <a:pt x="1715" y="10074"/>
                  </a:cubicBezTo>
                  <a:cubicBezTo>
                    <a:pt x="2834" y="11194"/>
                    <a:pt x="4311" y="11813"/>
                    <a:pt x="5883" y="11837"/>
                  </a:cubicBezTo>
                  <a:cubicBezTo>
                    <a:pt x="5954" y="11837"/>
                    <a:pt x="6049" y="11813"/>
                    <a:pt x="6073" y="11741"/>
                  </a:cubicBezTo>
                  <a:cubicBezTo>
                    <a:pt x="6097" y="11717"/>
                    <a:pt x="6121" y="11670"/>
                    <a:pt x="6121" y="11598"/>
                  </a:cubicBezTo>
                  <a:lnTo>
                    <a:pt x="6121" y="11336"/>
                  </a:lnTo>
                  <a:cubicBezTo>
                    <a:pt x="7502" y="11265"/>
                    <a:pt x="8812" y="10741"/>
                    <a:pt x="9788" y="9741"/>
                  </a:cubicBezTo>
                  <a:cubicBezTo>
                    <a:pt x="10765" y="8765"/>
                    <a:pt x="11336" y="7502"/>
                    <a:pt x="11360" y="6097"/>
                  </a:cubicBezTo>
                  <a:lnTo>
                    <a:pt x="11646" y="6097"/>
                  </a:lnTo>
                  <a:cubicBezTo>
                    <a:pt x="11693" y="6097"/>
                    <a:pt x="11717" y="6097"/>
                    <a:pt x="11789" y="6050"/>
                  </a:cubicBezTo>
                  <a:cubicBezTo>
                    <a:pt x="11836" y="6002"/>
                    <a:pt x="11908" y="5931"/>
                    <a:pt x="11908" y="5859"/>
                  </a:cubicBezTo>
                  <a:cubicBezTo>
                    <a:pt x="11884" y="5383"/>
                    <a:pt x="11813" y="4883"/>
                    <a:pt x="11693" y="4430"/>
                  </a:cubicBezTo>
                  <a:cubicBezTo>
                    <a:pt x="11675" y="4338"/>
                    <a:pt x="11599" y="4303"/>
                    <a:pt x="11522" y="4303"/>
                  </a:cubicBezTo>
                  <a:cubicBezTo>
                    <a:pt x="11499" y="4303"/>
                    <a:pt x="11477" y="4306"/>
                    <a:pt x="11455" y="4311"/>
                  </a:cubicBezTo>
                  <a:cubicBezTo>
                    <a:pt x="11408" y="4335"/>
                    <a:pt x="11336" y="4430"/>
                    <a:pt x="11360" y="4526"/>
                  </a:cubicBezTo>
                  <a:cubicBezTo>
                    <a:pt x="11479" y="4930"/>
                    <a:pt x="11551" y="5359"/>
                    <a:pt x="11551" y="5764"/>
                  </a:cubicBezTo>
                  <a:lnTo>
                    <a:pt x="9193" y="5764"/>
                  </a:lnTo>
                  <a:cubicBezTo>
                    <a:pt x="9169" y="4954"/>
                    <a:pt x="8812" y="4192"/>
                    <a:pt x="8217" y="3621"/>
                  </a:cubicBezTo>
                  <a:cubicBezTo>
                    <a:pt x="7645" y="3049"/>
                    <a:pt x="6907" y="2739"/>
                    <a:pt x="6097" y="2692"/>
                  </a:cubicBezTo>
                  <a:lnTo>
                    <a:pt x="6097" y="358"/>
                  </a:lnTo>
                  <a:cubicBezTo>
                    <a:pt x="8264" y="406"/>
                    <a:pt x="10217" y="1715"/>
                    <a:pt x="11074" y="3716"/>
                  </a:cubicBezTo>
                  <a:lnTo>
                    <a:pt x="11098" y="3740"/>
                  </a:lnTo>
                  <a:cubicBezTo>
                    <a:pt x="11122" y="3835"/>
                    <a:pt x="11217" y="3859"/>
                    <a:pt x="11312" y="3859"/>
                  </a:cubicBezTo>
                  <a:cubicBezTo>
                    <a:pt x="11431" y="3835"/>
                    <a:pt x="11479" y="3716"/>
                    <a:pt x="11431" y="3621"/>
                  </a:cubicBezTo>
                  <a:lnTo>
                    <a:pt x="11408" y="3597"/>
                  </a:lnTo>
                  <a:cubicBezTo>
                    <a:pt x="10455" y="1406"/>
                    <a:pt x="8336" y="25"/>
                    <a:pt x="59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11" name="Google Shape;1911;p51"/>
          <p:cNvSpPr/>
          <p:nvPr/>
        </p:nvSpPr>
        <p:spPr>
          <a:xfrm>
            <a:off x="7034468" y="1925083"/>
            <a:ext cx="302622" cy="357454"/>
          </a:xfrm>
          <a:custGeom>
            <a:rect b="b" l="l" r="r" t="t"/>
            <a:pathLst>
              <a:path extrusionOk="0" h="11956" w="10122">
                <a:moveTo>
                  <a:pt x="2644" y="1620"/>
                </a:moveTo>
                <a:lnTo>
                  <a:pt x="4858" y="4144"/>
                </a:lnTo>
                <a:lnTo>
                  <a:pt x="4096" y="4144"/>
                </a:lnTo>
                <a:cubicBezTo>
                  <a:pt x="4001" y="4144"/>
                  <a:pt x="3953" y="4239"/>
                  <a:pt x="3953" y="4311"/>
                </a:cubicBezTo>
                <a:lnTo>
                  <a:pt x="3953" y="11503"/>
                </a:lnTo>
                <a:lnTo>
                  <a:pt x="1358" y="11503"/>
                </a:lnTo>
                <a:lnTo>
                  <a:pt x="1358" y="4311"/>
                </a:lnTo>
                <a:cubicBezTo>
                  <a:pt x="1358" y="4239"/>
                  <a:pt x="1262" y="4144"/>
                  <a:pt x="1191" y="4144"/>
                </a:cubicBezTo>
                <a:lnTo>
                  <a:pt x="405" y="4144"/>
                </a:lnTo>
                <a:lnTo>
                  <a:pt x="2644" y="1620"/>
                </a:lnTo>
                <a:close/>
                <a:moveTo>
                  <a:pt x="5025" y="0"/>
                </a:moveTo>
                <a:cubicBezTo>
                  <a:pt x="4954" y="0"/>
                  <a:pt x="4930" y="24"/>
                  <a:pt x="4858" y="48"/>
                </a:cubicBezTo>
                <a:lnTo>
                  <a:pt x="4263" y="739"/>
                </a:lnTo>
                <a:cubicBezTo>
                  <a:pt x="4239" y="763"/>
                  <a:pt x="4239" y="810"/>
                  <a:pt x="4239" y="834"/>
                </a:cubicBezTo>
                <a:cubicBezTo>
                  <a:pt x="4254" y="954"/>
                  <a:pt x="4335" y="1007"/>
                  <a:pt x="4416" y="1007"/>
                </a:cubicBezTo>
                <a:cubicBezTo>
                  <a:pt x="4465" y="1007"/>
                  <a:pt x="4513" y="988"/>
                  <a:pt x="4549" y="953"/>
                </a:cubicBezTo>
                <a:lnTo>
                  <a:pt x="5049" y="381"/>
                </a:lnTo>
                <a:lnTo>
                  <a:pt x="7311" y="2953"/>
                </a:lnTo>
                <a:lnTo>
                  <a:pt x="6549" y="2953"/>
                </a:lnTo>
                <a:cubicBezTo>
                  <a:pt x="6454" y="2953"/>
                  <a:pt x="6359" y="3049"/>
                  <a:pt x="6359" y="3120"/>
                </a:cubicBezTo>
                <a:lnTo>
                  <a:pt x="6359" y="5906"/>
                </a:lnTo>
                <a:lnTo>
                  <a:pt x="4858" y="7573"/>
                </a:lnTo>
                <a:cubicBezTo>
                  <a:pt x="4787" y="7645"/>
                  <a:pt x="4787" y="7764"/>
                  <a:pt x="4834" y="7883"/>
                </a:cubicBezTo>
                <a:cubicBezTo>
                  <a:pt x="4906" y="7978"/>
                  <a:pt x="4977" y="8050"/>
                  <a:pt x="5096" y="8050"/>
                </a:cubicBezTo>
                <a:lnTo>
                  <a:pt x="5811" y="8050"/>
                </a:lnTo>
                <a:lnTo>
                  <a:pt x="5811" y="11550"/>
                </a:lnTo>
                <a:lnTo>
                  <a:pt x="4311" y="11550"/>
                </a:lnTo>
                <a:lnTo>
                  <a:pt x="4311" y="4549"/>
                </a:lnTo>
                <a:lnTo>
                  <a:pt x="5025" y="4549"/>
                </a:lnTo>
                <a:cubicBezTo>
                  <a:pt x="5144" y="4549"/>
                  <a:pt x="5215" y="4501"/>
                  <a:pt x="5287" y="4406"/>
                </a:cubicBezTo>
                <a:cubicBezTo>
                  <a:pt x="5335" y="4287"/>
                  <a:pt x="5311" y="4168"/>
                  <a:pt x="5263" y="4073"/>
                </a:cubicBezTo>
                <a:lnTo>
                  <a:pt x="3525" y="2120"/>
                </a:lnTo>
                <a:lnTo>
                  <a:pt x="4001" y="1572"/>
                </a:lnTo>
                <a:cubicBezTo>
                  <a:pt x="4072" y="1525"/>
                  <a:pt x="4072" y="1429"/>
                  <a:pt x="4001" y="1382"/>
                </a:cubicBezTo>
                <a:cubicBezTo>
                  <a:pt x="3977" y="1334"/>
                  <a:pt x="3924" y="1310"/>
                  <a:pt x="3870" y="1310"/>
                </a:cubicBezTo>
                <a:cubicBezTo>
                  <a:pt x="3816" y="1310"/>
                  <a:pt x="3763" y="1334"/>
                  <a:pt x="3739" y="1382"/>
                </a:cubicBezTo>
                <a:lnTo>
                  <a:pt x="3287" y="1882"/>
                </a:lnTo>
                <a:lnTo>
                  <a:pt x="2882" y="1429"/>
                </a:lnTo>
                <a:cubicBezTo>
                  <a:pt x="2834" y="1406"/>
                  <a:pt x="2810" y="1382"/>
                  <a:pt x="2786" y="1382"/>
                </a:cubicBezTo>
                <a:cubicBezTo>
                  <a:pt x="2739" y="1354"/>
                  <a:pt x="2689" y="1340"/>
                  <a:pt x="2640" y="1340"/>
                </a:cubicBezTo>
                <a:cubicBezTo>
                  <a:pt x="2566" y="1340"/>
                  <a:pt x="2496" y="1372"/>
                  <a:pt x="2453" y="1429"/>
                </a:cubicBezTo>
                <a:lnTo>
                  <a:pt x="72" y="4144"/>
                </a:lnTo>
                <a:cubicBezTo>
                  <a:pt x="0" y="4239"/>
                  <a:pt x="0" y="4335"/>
                  <a:pt x="48" y="4478"/>
                </a:cubicBezTo>
                <a:cubicBezTo>
                  <a:pt x="95" y="4549"/>
                  <a:pt x="191" y="4620"/>
                  <a:pt x="310" y="4620"/>
                </a:cubicBezTo>
                <a:lnTo>
                  <a:pt x="1048" y="4620"/>
                </a:lnTo>
                <a:lnTo>
                  <a:pt x="1048" y="11789"/>
                </a:lnTo>
                <a:cubicBezTo>
                  <a:pt x="1048" y="11884"/>
                  <a:pt x="1143" y="11955"/>
                  <a:pt x="1238" y="11955"/>
                </a:cubicBezTo>
                <a:lnTo>
                  <a:pt x="8954" y="11955"/>
                </a:lnTo>
                <a:cubicBezTo>
                  <a:pt x="9026" y="11955"/>
                  <a:pt x="9121" y="11884"/>
                  <a:pt x="9121" y="11789"/>
                </a:cubicBezTo>
                <a:lnTo>
                  <a:pt x="9121" y="10360"/>
                </a:lnTo>
                <a:cubicBezTo>
                  <a:pt x="9121" y="10264"/>
                  <a:pt x="9073" y="10217"/>
                  <a:pt x="8978" y="10169"/>
                </a:cubicBezTo>
                <a:cubicBezTo>
                  <a:pt x="8966" y="10167"/>
                  <a:pt x="8954" y="10166"/>
                  <a:pt x="8942" y="10166"/>
                </a:cubicBezTo>
                <a:cubicBezTo>
                  <a:pt x="8840" y="10166"/>
                  <a:pt x="8764" y="10253"/>
                  <a:pt x="8764" y="10360"/>
                </a:cubicBezTo>
                <a:lnTo>
                  <a:pt x="8764" y="11646"/>
                </a:lnTo>
                <a:lnTo>
                  <a:pt x="6168" y="11646"/>
                </a:lnTo>
                <a:lnTo>
                  <a:pt x="6168" y="7954"/>
                </a:lnTo>
                <a:cubicBezTo>
                  <a:pt x="6168" y="7859"/>
                  <a:pt x="6097" y="7764"/>
                  <a:pt x="6001" y="7764"/>
                </a:cubicBezTo>
                <a:lnTo>
                  <a:pt x="5192" y="7764"/>
                </a:lnTo>
                <a:lnTo>
                  <a:pt x="7454" y="5240"/>
                </a:lnTo>
                <a:lnTo>
                  <a:pt x="9716" y="7764"/>
                </a:lnTo>
                <a:lnTo>
                  <a:pt x="8954" y="7764"/>
                </a:lnTo>
                <a:cubicBezTo>
                  <a:pt x="8859" y="7764"/>
                  <a:pt x="8764" y="7859"/>
                  <a:pt x="8764" y="7954"/>
                </a:cubicBezTo>
                <a:lnTo>
                  <a:pt x="8764" y="9550"/>
                </a:lnTo>
                <a:cubicBezTo>
                  <a:pt x="8764" y="9645"/>
                  <a:pt x="8835" y="9693"/>
                  <a:pt x="8907" y="9741"/>
                </a:cubicBezTo>
                <a:cubicBezTo>
                  <a:pt x="8919" y="9743"/>
                  <a:pt x="8931" y="9744"/>
                  <a:pt x="8943" y="9744"/>
                </a:cubicBezTo>
                <a:cubicBezTo>
                  <a:pt x="9045" y="9744"/>
                  <a:pt x="9121" y="9657"/>
                  <a:pt x="9121" y="9550"/>
                </a:cubicBezTo>
                <a:lnTo>
                  <a:pt x="9121" y="8097"/>
                </a:lnTo>
                <a:lnTo>
                  <a:pt x="9835" y="8097"/>
                </a:lnTo>
                <a:cubicBezTo>
                  <a:pt x="9931" y="8097"/>
                  <a:pt x="10050" y="8050"/>
                  <a:pt x="10097" y="7954"/>
                </a:cubicBezTo>
                <a:cubicBezTo>
                  <a:pt x="10121" y="7716"/>
                  <a:pt x="10121" y="7573"/>
                  <a:pt x="10026" y="7478"/>
                </a:cubicBezTo>
                <a:lnTo>
                  <a:pt x="7645" y="4787"/>
                </a:lnTo>
                <a:cubicBezTo>
                  <a:pt x="7621" y="4763"/>
                  <a:pt x="7573" y="4740"/>
                  <a:pt x="7549" y="4740"/>
                </a:cubicBezTo>
                <a:cubicBezTo>
                  <a:pt x="7508" y="4715"/>
                  <a:pt x="7463" y="4704"/>
                  <a:pt x="7420" y="4704"/>
                </a:cubicBezTo>
                <a:cubicBezTo>
                  <a:pt x="7339" y="4704"/>
                  <a:pt x="7262" y="4741"/>
                  <a:pt x="7216" y="4787"/>
                </a:cubicBezTo>
                <a:lnTo>
                  <a:pt x="6692" y="5430"/>
                </a:lnTo>
                <a:lnTo>
                  <a:pt x="6692" y="3239"/>
                </a:lnTo>
                <a:lnTo>
                  <a:pt x="7406" y="3239"/>
                </a:lnTo>
                <a:cubicBezTo>
                  <a:pt x="7525" y="3239"/>
                  <a:pt x="7621" y="3192"/>
                  <a:pt x="7668" y="3096"/>
                </a:cubicBezTo>
                <a:cubicBezTo>
                  <a:pt x="7740" y="2977"/>
                  <a:pt x="7692" y="2858"/>
                  <a:pt x="7645" y="2763"/>
                </a:cubicBezTo>
                <a:lnTo>
                  <a:pt x="5263" y="96"/>
                </a:lnTo>
                <a:cubicBezTo>
                  <a:pt x="5192" y="24"/>
                  <a:pt x="5120" y="0"/>
                  <a:pt x="504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12" name="Google Shape;1912;p51"/>
          <p:cNvGrpSpPr/>
          <p:nvPr/>
        </p:nvGrpSpPr>
        <p:grpSpPr>
          <a:xfrm>
            <a:off x="7742295" y="1924391"/>
            <a:ext cx="354614" cy="355332"/>
            <a:chOff x="6649513" y="1931283"/>
            <a:chExt cx="296525" cy="297125"/>
          </a:xfrm>
        </p:grpSpPr>
        <p:sp>
          <p:nvSpPr>
            <p:cNvPr id="1913" name="Google Shape;1913;p51"/>
            <p:cNvSpPr/>
            <p:nvPr/>
          </p:nvSpPr>
          <p:spPr>
            <a:xfrm>
              <a:off x="6762638" y="1953308"/>
              <a:ext cx="69675" cy="8950"/>
            </a:xfrm>
            <a:custGeom>
              <a:rect b="b" l="l" r="r" t="t"/>
              <a:pathLst>
                <a:path extrusionOk="0" h="358" w="2787">
                  <a:moveTo>
                    <a:pt x="191" y="1"/>
                  </a:moveTo>
                  <a:cubicBezTo>
                    <a:pt x="119" y="1"/>
                    <a:pt x="48" y="72"/>
                    <a:pt x="24" y="167"/>
                  </a:cubicBezTo>
                  <a:cubicBezTo>
                    <a:pt x="0" y="287"/>
                    <a:pt x="72" y="358"/>
                    <a:pt x="191" y="358"/>
                  </a:cubicBezTo>
                  <a:lnTo>
                    <a:pt x="2572" y="358"/>
                  </a:lnTo>
                  <a:cubicBezTo>
                    <a:pt x="2691" y="358"/>
                    <a:pt x="2786" y="263"/>
                    <a:pt x="2763" y="167"/>
                  </a:cubicBezTo>
                  <a:cubicBezTo>
                    <a:pt x="2739" y="72"/>
                    <a:pt x="2644" y="1"/>
                    <a:pt x="2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4" name="Google Shape;1914;p51"/>
            <p:cNvSpPr/>
            <p:nvPr/>
          </p:nvSpPr>
          <p:spPr>
            <a:xfrm>
              <a:off x="6777513" y="1972958"/>
              <a:ext cx="39325" cy="8950"/>
            </a:xfrm>
            <a:custGeom>
              <a:rect b="b" l="l" r="r" t="t"/>
              <a:pathLst>
                <a:path extrusionOk="0" h="358" w="1573">
                  <a:moveTo>
                    <a:pt x="191" y="1"/>
                  </a:moveTo>
                  <a:cubicBezTo>
                    <a:pt x="72" y="1"/>
                    <a:pt x="1" y="96"/>
                    <a:pt x="24" y="215"/>
                  </a:cubicBezTo>
                  <a:cubicBezTo>
                    <a:pt x="48" y="286"/>
                    <a:pt x="120" y="358"/>
                    <a:pt x="191" y="358"/>
                  </a:cubicBezTo>
                  <a:lnTo>
                    <a:pt x="1358" y="358"/>
                  </a:lnTo>
                  <a:cubicBezTo>
                    <a:pt x="1453" y="358"/>
                    <a:pt x="1501" y="286"/>
                    <a:pt x="1548" y="215"/>
                  </a:cubicBezTo>
                  <a:cubicBezTo>
                    <a:pt x="1572" y="96"/>
                    <a:pt x="1477" y="1"/>
                    <a:pt x="13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5" name="Google Shape;1915;p51"/>
            <p:cNvSpPr/>
            <p:nvPr/>
          </p:nvSpPr>
          <p:spPr>
            <a:xfrm>
              <a:off x="6649513" y="1931283"/>
              <a:ext cx="296525" cy="297125"/>
            </a:xfrm>
            <a:custGeom>
              <a:rect b="b" l="l" r="r" t="t"/>
              <a:pathLst>
                <a:path extrusionOk="0" h="11885" w="11861">
                  <a:moveTo>
                    <a:pt x="11503" y="6550"/>
                  </a:moveTo>
                  <a:lnTo>
                    <a:pt x="11503" y="7716"/>
                  </a:lnTo>
                  <a:lnTo>
                    <a:pt x="8836" y="7716"/>
                  </a:lnTo>
                  <a:lnTo>
                    <a:pt x="8836" y="6550"/>
                  </a:lnTo>
                  <a:close/>
                  <a:moveTo>
                    <a:pt x="3001" y="6573"/>
                  </a:moveTo>
                  <a:lnTo>
                    <a:pt x="3001" y="7740"/>
                  </a:lnTo>
                  <a:lnTo>
                    <a:pt x="310" y="7740"/>
                  </a:lnTo>
                  <a:lnTo>
                    <a:pt x="310" y="6573"/>
                  </a:lnTo>
                  <a:close/>
                  <a:moveTo>
                    <a:pt x="7264" y="6573"/>
                  </a:moveTo>
                  <a:lnTo>
                    <a:pt x="7264" y="7740"/>
                  </a:lnTo>
                  <a:lnTo>
                    <a:pt x="4573" y="7740"/>
                  </a:lnTo>
                  <a:lnTo>
                    <a:pt x="4573" y="6573"/>
                  </a:lnTo>
                  <a:close/>
                  <a:moveTo>
                    <a:pt x="7216" y="10336"/>
                  </a:moveTo>
                  <a:lnTo>
                    <a:pt x="7216" y="11479"/>
                  </a:lnTo>
                  <a:lnTo>
                    <a:pt x="4549" y="11479"/>
                  </a:lnTo>
                  <a:lnTo>
                    <a:pt x="4549" y="10336"/>
                  </a:lnTo>
                  <a:close/>
                  <a:moveTo>
                    <a:pt x="11503" y="10336"/>
                  </a:moveTo>
                  <a:lnTo>
                    <a:pt x="11503" y="11479"/>
                  </a:lnTo>
                  <a:lnTo>
                    <a:pt x="8836" y="11479"/>
                  </a:lnTo>
                  <a:lnTo>
                    <a:pt x="8836" y="10336"/>
                  </a:lnTo>
                  <a:close/>
                  <a:moveTo>
                    <a:pt x="3358" y="1"/>
                  </a:moveTo>
                  <a:cubicBezTo>
                    <a:pt x="3168" y="1"/>
                    <a:pt x="3025" y="358"/>
                    <a:pt x="3025" y="358"/>
                  </a:cubicBezTo>
                  <a:lnTo>
                    <a:pt x="3025" y="2596"/>
                  </a:lnTo>
                  <a:cubicBezTo>
                    <a:pt x="3025" y="2763"/>
                    <a:pt x="3168" y="2954"/>
                    <a:pt x="3382" y="2954"/>
                  </a:cubicBezTo>
                  <a:lnTo>
                    <a:pt x="5764" y="2954"/>
                  </a:lnTo>
                  <a:lnTo>
                    <a:pt x="5764" y="4502"/>
                  </a:lnTo>
                  <a:lnTo>
                    <a:pt x="1977" y="4502"/>
                  </a:lnTo>
                  <a:cubicBezTo>
                    <a:pt x="1715" y="4502"/>
                    <a:pt x="1501" y="4692"/>
                    <a:pt x="1501" y="4978"/>
                  </a:cubicBezTo>
                  <a:lnTo>
                    <a:pt x="1501" y="6240"/>
                  </a:lnTo>
                  <a:lnTo>
                    <a:pt x="358" y="6240"/>
                  </a:lnTo>
                  <a:cubicBezTo>
                    <a:pt x="167" y="6240"/>
                    <a:pt x="0" y="6407"/>
                    <a:pt x="0" y="6597"/>
                  </a:cubicBezTo>
                  <a:lnTo>
                    <a:pt x="0" y="7740"/>
                  </a:lnTo>
                  <a:cubicBezTo>
                    <a:pt x="0" y="7907"/>
                    <a:pt x="143" y="8098"/>
                    <a:pt x="358" y="8098"/>
                  </a:cubicBezTo>
                  <a:lnTo>
                    <a:pt x="1501" y="8098"/>
                  </a:lnTo>
                  <a:lnTo>
                    <a:pt x="1501" y="10003"/>
                  </a:lnTo>
                  <a:lnTo>
                    <a:pt x="358" y="10003"/>
                  </a:lnTo>
                  <a:cubicBezTo>
                    <a:pt x="167" y="10003"/>
                    <a:pt x="0" y="10146"/>
                    <a:pt x="0" y="10360"/>
                  </a:cubicBezTo>
                  <a:lnTo>
                    <a:pt x="0" y="11693"/>
                  </a:lnTo>
                  <a:cubicBezTo>
                    <a:pt x="0" y="11789"/>
                    <a:pt x="72" y="11884"/>
                    <a:pt x="167" y="11884"/>
                  </a:cubicBezTo>
                  <a:lnTo>
                    <a:pt x="1001" y="11884"/>
                  </a:lnTo>
                  <a:cubicBezTo>
                    <a:pt x="1024" y="11884"/>
                    <a:pt x="1072" y="11884"/>
                    <a:pt x="1072" y="11836"/>
                  </a:cubicBezTo>
                  <a:cubicBezTo>
                    <a:pt x="1191" y="11693"/>
                    <a:pt x="1096" y="11527"/>
                    <a:pt x="953" y="11527"/>
                  </a:cubicBezTo>
                  <a:lnTo>
                    <a:pt x="310" y="11527"/>
                  </a:lnTo>
                  <a:lnTo>
                    <a:pt x="310" y="10360"/>
                  </a:lnTo>
                  <a:lnTo>
                    <a:pt x="3001" y="10360"/>
                  </a:lnTo>
                  <a:lnTo>
                    <a:pt x="3001" y="11527"/>
                  </a:lnTo>
                  <a:lnTo>
                    <a:pt x="1739" y="11527"/>
                  </a:lnTo>
                  <a:cubicBezTo>
                    <a:pt x="1667" y="11527"/>
                    <a:pt x="1596" y="11574"/>
                    <a:pt x="1572" y="11670"/>
                  </a:cubicBezTo>
                  <a:cubicBezTo>
                    <a:pt x="1548" y="11789"/>
                    <a:pt x="1620" y="11884"/>
                    <a:pt x="1739" y="11884"/>
                  </a:cubicBezTo>
                  <a:lnTo>
                    <a:pt x="3025" y="11884"/>
                  </a:lnTo>
                  <a:cubicBezTo>
                    <a:pt x="3215" y="11884"/>
                    <a:pt x="3382" y="11717"/>
                    <a:pt x="3382" y="11527"/>
                  </a:cubicBezTo>
                  <a:lnTo>
                    <a:pt x="3382" y="10360"/>
                  </a:lnTo>
                  <a:cubicBezTo>
                    <a:pt x="3382" y="10169"/>
                    <a:pt x="3239" y="10003"/>
                    <a:pt x="3025" y="10003"/>
                  </a:cubicBezTo>
                  <a:lnTo>
                    <a:pt x="1858" y="10003"/>
                  </a:lnTo>
                  <a:lnTo>
                    <a:pt x="1858" y="8098"/>
                  </a:lnTo>
                  <a:lnTo>
                    <a:pt x="3025" y="8098"/>
                  </a:lnTo>
                  <a:cubicBezTo>
                    <a:pt x="3215" y="8098"/>
                    <a:pt x="3382" y="7955"/>
                    <a:pt x="3382" y="7740"/>
                  </a:cubicBezTo>
                  <a:lnTo>
                    <a:pt x="3382" y="6597"/>
                  </a:lnTo>
                  <a:cubicBezTo>
                    <a:pt x="3382" y="6431"/>
                    <a:pt x="3239" y="6240"/>
                    <a:pt x="3025" y="6240"/>
                  </a:cubicBezTo>
                  <a:lnTo>
                    <a:pt x="1858" y="6240"/>
                  </a:lnTo>
                  <a:lnTo>
                    <a:pt x="1858" y="4978"/>
                  </a:lnTo>
                  <a:cubicBezTo>
                    <a:pt x="1858" y="4883"/>
                    <a:pt x="1929" y="4811"/>
                    <a:pt x="2025" y="4811"/>
                  </a:cubicBezTo>
                  <a:lnTo>
                    <a:pt x="5764" y="4811"/>
                  </a:lnTo>
                  <a:lnTo>
                    <a:pt x="5764" y="6240"/>
                  </a:lnTo>
                  <a:lnTo>
                    <a:pt x="4573" y="6240"/>
                  </a:lnTo>
                  <a:cubicBezTo>
                    <a:pt x="4406" y="6240"/>
                    <a:pt x="4216" y="6407"/>
                    <a:pt x="4216" y="6597"/>
                  </a:cubicBezTo>
                  <a:lnTo>
                    <a:pt x="4216" y="7740"/>
                  </a:lnTo>
                  <a:cubicBezTo>
                    <a:pt x="4216" y="7907"/>
                    <a:pt x="4358" y="8098"/>
                    <a:pt x="4573" y="8098"/>
                  </a:cubicBezTo>
                  <a:lnTo>
                    <a:pt x="5764" y="8098"/>
                  </a:lnTo>
                  <a:lnTo>
                    <a:pt x="5764" y="10003"/>
                  </a:lnTo>
                  <a:lnTo>
                    <a:pt x="4573" y="10003"/>
                  </a:lnTo>
                  <a:cubicBezTo>
                    <a:pt x="4406" y="10003"/>
                    <a:pt x="4216" y="10146"/>
                    <a:pt x="4216" y="10360"/>
                  </a:cubicBezTo>
                  <a:lnTo>
                    <a:pt x="4216" y="11527"/>
                  </a:lnTo>
                  <a:cubicBezTo>
                    <a:pt x="4216" y="11693"/>
                    <a:pt x="4358" y="11884"/>
                    <a:pt x="4573" y="11884"/>
                  </a:cubicBezTo>
                  <a:lnTo>
                    <a:pt x="7264" y="11884"/>
                  </a:lnTo>
                  <a:cubicBezTo>
                    <a:pt x="7431" y="11884"/>
                    <a:pt x="7621" y="11717"/>
                    <a:pt x="7621" y="11527"/>
                  </a:cubicBezTo>
                  <a:lnTo>
                    <a:pt x="7621" y="10360"/>
                  </a:lnTo>
                  <a:cubicBezTo>
                    <a:pt x="7621" y="10169"/>
                    <a:pt x="7454" y="10003"/>
                    <a:pt x="7264" y="10003"/>
                  </a:cubicBezTo>
                  <a:lnTo>
                    <a:pt x="6097" y="10003"/>
                  </a:lnTo>
                  <a:lnTo>
                    <a:pt x="6097" y="8098"/>
                  </a:lnTo>
                  <a:lnTo>
                    <a:pt x="7264" y="8098"/>
                  </a:lnTo>
                  <a:cubicBezTo>
                    <a:pt x="7431" y="8098"/>
                    <a:pt x="7621" y="7955"/>
                    <a:pt x="7621" y="7740"/>
                  </a:cubicBezTo>
                  <a:lnTo>
                    <a:pt x="7621" y="6597"/>
                  </a:lnTo>
                  <a:cubicBezTo>
                    <a:pt x="7621" y="6431"/>
                    <a:pt x="7454" y="6240"/>
                    <a:pt x="7264" y="6240"/>
                  </a:cubicBezTo>
                  <a:lnTo>
                    <a:pt x="6097" y="6240"/>
                  </a:lnTo>
                  <a:lnTo>
                    <a:pt x="6097" y="4811"/>
                  </a:lnTo>
                  <a:lnTo>
                    <a:pt x="9836" y="4811"/>
                  </a:lnTo>
                  <a:cubicBezTo>
                    <a:pt x="9931" y="4811"/>
                    <a:pt x="10002" y="4883"/>
                    <a:pt x="10002" y="4978"/>
                  </a:cubicBezTo>
                  <a:lnTo>
                    <a:pt x="10002" y="6240"/>
                  </a:lnTo>
                  <a:lnTo>
                    <a:pt x="8836" y="6240"/>
                  </a:lnTo>
                  <a:cubicBezTo>
                    <a:pt x="8645" y="6240"/>
                    <a:pt x="8478" y="6407"/>
                    <a:pt x="8478" y="6597"/>
                  </a:cubicBezTo>
                  <a:lnTo>
                    <a:pt x="8478" y="7740"/>
                  </a:lnTo>
                  <a:cubicBezTo>
                    <a:pt x="8478" y="7907"/>
                    <a:pt x="8621" y="8098"/>
                    <a:pt x="8836" y="8098"/>
                  </a:cubicBezTo>
                  <a:lnTo>
                    <a:pt x="10002" y="8098"/>
                  </a:lnTo>
                  <a:lnTo>
                    <a:pt x="10002" y="10003"/>
                  </a:lnTo>
                  <a:lnTo>
                    <a:pt x="8836" y="10003"/>
                  </a:lnTo>
                  <a:cubicBezTo>
                    <a:pt x="8645" y="10003"/>
                    <a:pt x="8478" y="10146"/>
                    <a:pt x="8478" y="10360"/>
                  </a:cubicBezTo>
                  <a:lnTo>
                    <a:pt x="8478" y="11527"/>
                  </a:lnTo>
                  <a:cubicBezTo>
                    <a:pt x="8478" y="11693"/>
                    <a:pt x="8621" y="11884"/>
                    <a:pt x="8836" y="11884"/>
                  </a:cubicBezTo>
                  <a:lnTo>
                    <a:pt x="11503" y="11884"/>
                  </a:lnTo>
                  <a:cubicBezTo>
                    <a:pt x="11693" y="11884"/>
                    <a:pt x="11860" y="11717"/>
                    <a:pt x="11860" y="11527"/>
                  </a:cubicBezTo>
                  <a:lnTo>
                    <a:pt x="11860" y="10360"/>
                  </a:lnTo>
                  <a:cubicBezTo>
                    <a:pt x="11860" y="10169"/>
                    <a:pt x="11717" y="10003"/>
                    <a:pt x="11503" y="10003"/>
                  </a:cubicBezTo>
                  <a:lnTo>
                    <a:pt x="10312" y="10003"/>
                  </a:lnTo>
                  <a:lnTo>
                    <a:pt x="10312" y="8098"/>
                  </a:lnTo>
                  <a:lnTo>
                    <a:pt x="11479" y="8074"/>
                  </a:lnTo>
                  <a:cubicBezTo>
                    <a:pt x="11670" y="8074"/>
                    <a:pt x="11836" y="7907"/>
                    <a:pt x="11836" y="7716"/>
                  </a:cubicBezTo>
                  <a:lnTo>
                    <a:pt x="11836" y="6573"/>
                  </a:lnTo>
                  <a:cubicBezTo>
                    <a:pt x="11836" y="6407"/>
                    <a:pt x="11693" y="6216"/>
                    <a:pt x="11479" y="6216"/>
                  </a:cubicBezTo>
                  <a:lnTo>
                    <a:pt x="10312" y="6216"/>
                  </a:lnTo>
                  <a:lnTo>
                    <a:pt x="10312" y="4930"/>
                  </a:lnTo>
                  <a:cubicBezTo>
                    <a:pt x="10312" y="4668"/>
                    <a:pt x="10122" y="4454"/>
                    <a:pt x="9836" y="4454"/>
                  </a:cubicBezTo>
                  <a:lnTo>
                    <a:pt x="6097" y="4454"/>
                  </a:lnTo>
                  <a:lnTo>
                    <a:pt x="6097" y="2906"/>
                  </a:lnTo>
                  <a:lnTo>
                    <a:pt x="8478" y="2906"/>
                  </a:lnTo>
                  <a:cubicBezTo>
                    <a:pt x="8645" y="2906"/>
                    <a:pt x="8836" y="2763"/>
                    <a:pt x="8836" y="2549"/>
                  </a:cubicBezTo>
                  <a:lnTo>
                    <a:pt x="8836" y="167"/>
                  </a:lnTo>
                  <a:cubicBezTo>
                    <a:pt x="8836" y="96"/>
                    <a:pt x="8740" y="1"/>
                    <a:pt x="8645" y="1"/>
                  </a:cubicBezTo>
                  <a:lnTo>
                    <a:pt x="7335" y="1"/>
                  </a:lnTo>
                  <a:cubicBezTo>
                    <a:pt x="7311" y="1"/>
                    <a:pt x="7288" y="1"/>
                    <a:pt x="7288" y="24"/>
                  </a:cubicBezTo>
                  <a:cubicBezTo>
                    <a:pt x="7169" y="167"/>
                    <a:pt x="7264" y="358"/>
                    <a:pt x="7407" y="358"/>
                  </a:cubicBezTo>
                  <a:lnTo>
                    <a:pt x="8502" y="358"/>
                  </a:lnTo>
                  <a:lnTo>
                    <a:pt x="8502" y="2596"/>
                  </a:lnTo>
                  <a:lnTo>
                    <a:pt x="3358" y="2596"/>
                  </a:lnTo>
                  <a:lnTo>
                    <a:pt x="3358" y="358"/>
                  </a:lnTo>
                  <a:lnTo>
                    <a:pt x="6597" y="358"/>
                  </a:lnTo>
                  <a:cubicBezTo>
                    <a:pt x="6692" y="358"/>
                    <a:pt x="6788" y="263"/>
                    <a:pt x="6788" y="167"/>
                  </a:cubicBezTo>
                  <a:cubicBezTo>
                    <a:pt x="6788" y="96"/>
                    <a:pt x="6692" y="1"/>
                    <a:pt x="65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16" name="Google Shape;1916;p51"/>
          <p:cNvGrpSpPr/>
          <p:nvPr/>
        </p:nvGrpSpPr>
        <p:grpSpPr>
          <a:xfrm>
            <a:off x="7740143" y="2448434"/>
            <a:ext cx="356767" cy="354584"/>
            <a:chOff x="6647713" y="2369483"/>
            <a:chExt cx="298325" cy="296500"/>
          </a:xfrm>
        </p:grpSpPr>
        <p:sp>
          <p:nvSpPr>
            <p:cNvPr id="1917" name="Google Shape;1917;p51"/>
            <p:cNvSpPr/>
            <p:nvPr/>
          </p:nvSpPr>
          <p:spPr>
            <a:xfrm>
              <a:off x="6648313" y="2370058"/>
              <a:ext cx="144700" cy="144100"/>
            </a:xfrm>
            <a:custGeom>
              <a:rect b="b" l="l" r="r" t="t"/>
              <a:pathLst>
                <a:path extrusionOk="0" h="5764" w="5788">
                  <a:moveTo>
                    <a:pt x="5550" y="1"/>
                  </a:moveTo>
                  <a:cubicBezTo>
                    <a:pt x="4573" y="1"/>
                    <a:pt x="3573" y="310"/>
                    <a:pt x="2739" y="811"/>
                  </a:cubicBezTo>
                  <a:cubicBezTo>
                    <a:pt x="1930" y="1287"/>
                    <a:pt x="1263" y="2001"/>
                    <a:pt x="787" y="2835"/>
                  </a:cubicBezTo>
                  <a:cubicBezTo>
                    <a:pt x="715" y="2930"/>
                    <a:pt x="739" y="3001"/>
                    <a:pt x="834" y="3073"/>
                  </a:cubicBezTo>
                  <a:cubicBezTo>
                    <a:pt x="867" y="3098"/>
                    <a:pt x="901" y="3108"/>
                    <a:pt x="932" y="3108"/>
                  </a:cubicBezTo>
                  <a:cubicBezTo>
                    <a:pt x="990" y="3108"/>
                    <a:pt x="1041" y="3072"/>
                    <a:pt x="1072" y="3025"/>
                  </a:cubicBezTo>
                  <a:cubicBezTo>
                    <a:pt x="1525" y="2239"/>
                    <a:pt x="2144" y="1573"/>
                    <a:pt x="2930" y="1144"/>
                  </a:cubicBezTo>
                  <a:cubicBezTo>
                    <a:pt x="3668" y="691"/>
                    <a:pt x="4573" y="429"/>
                    <a:pt x="5430" y="382"/>
                  </a:cubicBezTo>
                  <a:lnTo>
                    <a:pt x="5430" y="5454"/>
                  </a:lnTo>
                  <a:lnTo>
                    <a:pt x="358" y="5454"/>
                  </a:lnTo>
                  <a:cubicBezTo>
                    <a:pt x="406" y="4859"/>
                    <a:pt x="525" y="4287"/>
                    <a:pt x="715" y="3740"/>
                  </a:cubicBezTo>
                  <a:cubicBezTo>
                    <a:pt x="763" y="3644"/>
                    <a:pt x="715" y="3549"/>
                    <a:pt x="644" y="3478"/>
                  </a:cubicBezTo>
                  <a:cubicBezTo>
                    <a:pt x="621" y="3472"/>
                    <a:pt x="599" y="3469"/>
                    <a:pt x="577" y="3469"/>
                  </a:cubicBezTo>
                  <a:cubicBezTo>
                    <a:pt x="506" y="3469"/>
                    <a:pt x="442" y="3500"/>
                    <a:pt x="406" y="3573"/>
                  </a:cubicBezTo>
                  <a:cubicBezTo>
                    <a:pt x="167" y="4216"/>
                    <a:pt x="48" y="4859"/>
                    <a:pt x="1" y="5526"/>
                  </a:cubicBezTo>
                  <a:cubicBezTo>
                    <a:pt x="1" y="5573"/>
                    <a:pt x="48" y="5621"/>
                    <a:pt x="72" y="5669"/>
                  </a:cubicBezTo>
                  <a:cubicBezTo>
                    <a:pt x="120" y="5716"/>
                    <a:pt x="191" y="5764"/>
                    <a:pt x="287" y="5764"/>
                  </a:cubicBezTo>
                  <a:lnTo>
                    <a:pt x="5597" y="5764"/>
                  </a:lnTo>
                  <a:cubicBezTo>
                    <a:pt x="5692" y="5764"/>
                    <a:pt x="5788" y="5669"/>
                    <a:pt x="5788" y="5573"/>
                  </a:cubicBezTo>
                  <a:lnTo>
                    <a:pt x="5788" y="239"/>
                  </a:lnTo>
                  <a:cubicBezTo>
                    <a:pt x="5788" y="191"/>
                    <a:pt x="5764" y="120"/>
                    <a:pt x="5716" y="96"/>
                  </a:cubicBezTo>
                  <a:cubicBezTo>
                    <a:pt x="5669" y="48"/>
                    <a:pt x="5597" y="1"/>
                    <a:pt x="55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8" name="Google Shape;1918;p51"/>
            <p:cNvSpPr/>
            <p:nvPr/>
          </p:nvSpPr>
          <p:spPr>
            <a:xfrm>
              <a:off x="6647713" y="2521883"/>
              <a:ext cx="240550" cy="144100"/>
            </a:xfrm>
            <a:custGeom>
              <a:rect b="b" l="l" r="r" t="t"/>
              <a:pathLst>
                <a:path extrusionOk="0" h="5764" w="9622">
                  <a:moveTo>
                    <a:pt x="5859" y="358"/>
                  </a:moveTo>
                  <a:lnTo>
                    <a:pt x="9193" y="4025"/>
                  </a:lnTo>
                  <a:cubicBezTo>
                    <a:pt x="8217" y="4930"/>
                    <a:pt x="6979" y="5430"/>
                    <a:pt x="5621" y="5430"/>
                  </a:cubicBezTo>
                  <a:cubicBezTo>
                    <a:pt x="4216" y="5430"/>
                    <a:pt x="2930" y="4882"/>
                    <a:pt x="1930" y="3906"/>
                  </a:cubicBezTo>
                  <a:cubicBezTo>
                    <a:pt x="977" y="2953"/>
                    <a:pt x="430" y="1715"/>
                    <a:pt x="382" y="358"/>
                  </a:cubicBezTo>
                  <a:close/>
                  <a:moveTo>
                    <a:pt x="263" y="0"/>
                  </a:moveTo>
                  <a:cubicBezTo>
                    <a:pt x="215" y="0"/>
                    <a:pt x="191" y="0"/>
                    <a:pt x="120" y="48"/>
                  </a:cubicBezTo>
                  <a:cubicBezTo>
                    <a:pt x="49" y="96"/>
                    <a:pt x="1" y="167"/>
                    <a:pt x="1" y="239"/>
                  </a:cubicBezTo>
                  <a:cubicBezTo>
                    <a:pt x="25" y="1739"/>
                    <a:pt x="596" y="3096"/>
                    <a:pt x="1668" y="4144"/>
                  </a:cubicBezTo>
                  <a:cubicBezTo>
                    <a:pt x="2716" y="5192"/>
                    <a:pt x="4121" y="5764"/>
                    <a:pt x="5597" y="5764"/>
                  </a:cubicBezTo>
                  <a:cubicBezTo>
                    <a:pt x="7050" y="5764"/>
                    <a:pt x="8455" y="5192"/>
                    <a:pt x="9503" y="4168"/>
                  </a:cubicBezTo>
                  <a:cubicBezTo>
                    <a:pt x="9622" y="4120"/>
                    <a:pt x="9622" y="3954"/>
                    <a:pt x="9527" y="3858"/>
                  </a:cubicBezTo>
                  <a:lnTo>
                    <a:pt x="6050" y="72"/>
                  </a:lnTo>
                  <a:cubicBezTo>
                    <a:pt x="6002" y="48"/>
                    <a:pt x="5955" y="0"/>
                    <a:pt x="59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9" name="Google Shape;1919;p51"/>
            <p:cNvSpPr/>
            <p:nvPr/>
          </p:nvSpPr>
          <p:spPr>
            <a:xfrm>
              <a:off x="6801913" y="2369483"/>
              <a:ext cx="144125" cy="243525"/>
            </a:xfrm>
            <a:custGeom>
              <a:rect b="b" l="l" r="r" t="t"/>
              <a:pathLst>
                <a:path extrusionOk="0" h="9741" w="5765">
                  <a:moveTo>
                    <a:pt x="239" y="0"/>
                  </a:moveTo>
                  <a:cubicBezTo>
                    <a:pt x="144" y="0"/>
                    <a:pt x="49" y="71"/>
                    <a:pt x="25" y="143"/>
                  </a:cubicBezTo>
                  <a:cubicBezTo>
                    <a:pt x="1" y="191"/>
                    <a:pt x="1" y="214"/>
                    <a:pt x="1" y="262"/>
                  </a:cubicBezTo>
                  <a:lnTo>
                    <a:pt x="1" y="5596"/>
                  </a:lnTo>
                  <a:cubicBezTo>
                    <a:pt x="1" y="5620"/>
                    <a:pt x="25" y="5692"/>
                    <a:pt x="49" y="5715"/>
                  </a:cubicBezTo>
                  <a:lnTo>
                    <a:pt x="1001" y="6763"/>
                  </a:lnTo>
                  <a:cubicBezTo>
                    <a:pt x="1040" y="6789"/>
                    <a:pt x="1094" y="6808"/>
                    <a:pt x="1142" y="6808"/>
                  </a:cubicBezTo>
                  <a:cubicBezTo>
                    <a:pt x="1182" y="6808"/>
                    <a:pt x="1218" y="6796"/>
                    <a:pt x="1239" y="6763"/>
                  </a:cubicBezTo>
                  <a:cubicBezTo>
                    <a:pt x="1311" y="6692"/>
                    <a:pt x="1335" y="6573"/>
                    <a:pt x="1239" y="6525"/>
                  </a:cubicBezTo>
                  <a:lnTo>
                    <a:pt x="358" y="5525"/>
                  </a:lnTo>
                  <a:lnTo>
                    <a:pt x="358" y="381"/>
                  </a:lnTo>
                  <a:cubicBezTo>
                    <a:pt x="1692" y="405"/>
                    <a:pt x="2954" y="976"/>
                    <a:pt x="3906" y="1929"/>
                  </a:cubicBezTo>
                  <a:cubicBezTo>
                    <a:pt x="4883" y="2905"/>
                    <a:pt x="5407" y="4215"/>
                    <a:pt x="5407" y="5596"/>
                  </a:cubicBezTo>
                  <a:cubicBezTo>
                    <a:pt x="5407" y="6882"/>
                    <a:pt x="4811" y="8311"/>
                    <a:pt x="3835" y="9311"/>
                  </a:cubicBezTo>
                  <a:lnTo>
                    <a:pt x="1787" y="7073"/>
                  </a:lnTo>
                  <a:cubicBezTo>
                    <a:pt x="1748" y="7047"/>
                    <a:pt x="1694" y="7028"/>
                    <a:pt x="1646" y="7028"/>
                  </a:cubicBezTo>
                  <a:cubicBezTo>
                    <a:pt x="1606" y="7028"/>
                    <a:pt x="1570" y="7041"/>
                    <a:pt x="1549" y="7073"/>
                  </a:cubicBezTo>
                  <a:cubicBezTo>
                    <a:pt x="1477" y="7144"/>
                    <a:pt x="1454" y="7263"/>
                    <a:pt x="1549" y="7311"/>
                  </a:cubicBezTo>
                  <a:lnTo>
                    <a:pt x="3668" y="9645"/>
                  </a:lnTo>
                  <a:cubicBezTo>
                    <a:pt x="3716" y="9692"/>
                    <a:pt x="3787" y="9740"/>
                    <a:pt x="3835" y="9740"/>
                  </a:cubicBezTo>
                  <a:cubicBezTo>
                    <a:pt x="3906" y="9740"/>
                    <a:pt x="3954" y="9692"/>
                    <a:pt x="4026" y="9669"/>
                  </a:cubicBezTo>
                  <a:cubicBezTo>
                    <a:pt x="5097" y="8573"/>
                    <a:pt x="5764" y="7025"/>
                    <a:pt x="5764" y="5620"/>
                  </a:cubicBezTo>
                  <a:cubicBezTo>
                    <a:pt x="5740" y="4120"/>
                    <a:pt x="5169" y="2715"/>
                    <a:pt x="4145" y="1667"/>
                  </a:cubicBezTo>
                  <a:cubicBezTo>
                    <a:pt x="3097" y="619"/>
                    <a:pt x="1716" y="24"/>
                    <a:pt x="2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20" name="Google Shape;1920;p51"/>
          <p:cNvGrpSpPr/>
          <p:nvPr/>
        </p:nvGrpSpPr>
        <p:grpSpPr>
          <a:xfrm>
            <a:off x="7007492" y="2448434"/>
            <a:ext cx="355302" cy="354584"/>
            <a:chOff x="6162513" y="2369483"/>
            <a:chExt cx="297100" cy="296500"/>
          </a:xfrm>
        </p:grpSpPr>
        <p:sp>
          <p:nvSpPr>
            <p:cNvPr id="1921" name="Google Shape;1921;p51"/>
            <p:cNvSpPr/>
            <p:nvPr/>
          </p:nvSpPr>
          <p:spPr>
            <a:xfrm>
              <a:off x="6197638" y="2404608"/>
              <a:ext cx="87525" cy="87525"/>
            </a:xfrm>
            <a:custGeom>
              <a:rect b="b" l="l" r="r" t="t"/>
              <a:pathLst>
                <a:path extrusionOk="0" h="3501" w="3501">
                  <a:moveTo>
                    <a:pt x="1762" y="0"/>
                  </a:moveTo>
                  <a:cubicBezTo>
                    <a:pt x="1548" y="0"/>
                    <a:pt x="1334" y="24"/>
                    <a:pt x="1167" y="119"/>
                  </a:cubicBezTo>
                  <a:cubicBezTo>
                    <a:pt x="1072" y="143"/>
                    <a:pt x="1000" y="238"/>
                    <a:pt x="1072" y="333"/>
                  </a:cubicBezTo>
                  <a:cubicBezTo>
                    <a:pt x="1089" y="384"/>
                    <a:pt x="1141" y="434"/>
                    <a:pt x="1204" y="434"/>
                  </a:cubicBezTo>
                  <a:cubicBezTo>
                    <a:pt x="1230" y="434"/>
                    <a:pt x="1258" y="426"/>
                    <a:pt x="1286" y="405"/>
                  </a:cubicBezTo>
                  <a:cubicBezTo>
                    <a:pt x="1429" y="357"/>
                    <a:pt x="1596" y="333"/>
                    <a:pt x="1762" y="333"/>
                  </a:cubicBezTo>
                  <a:cubicBezTo>
                    <a:pt x="2525" y="333"/>
                    <a:pt x="3144" y="953"/>
                    <a:pt x="3144" y="1715"/>
                  </a:cubicBezTo>
                  <a:cubicBezTo>
                    <a:pt x="3144" y="2501"/>
                    <a:pt x="2525" y="3120"/>
                    <a:pt x="1762" y="3120"/>
                  </a:cubicBezTo>
                  <a:cubicBezTo>
                    <a:pt x="977" y="3120"/>
                    <a:pt x="357" y="2501"/>
                    <a:pt x="357" y="1715"/>
                  </a:cubicBezTo>
                  <a:cubicBezTo>
                    <a:pt x="357" y="1405"/>
                    <a:pt x="476" y="1072"/>
                    <a:pt x="691" y="834"/>
                  </a:cubicBezTo>
                  <a:cubicBezTo>
                    <a:pt x="738" y="762"/>
                    <a:pt x="738" y="643"/>
                    <a:pt x="643" y="595"/>
                  </a:cubicBezTo>
                  <a:cubicBezTo>
                    <a:pt x="621" y="562"/>
                    <a:pt x="584" y="544"/>
                    <a:pt x="543" y="544"/>
                  </a:cubicBezTo>
                  <a:cubicBezTo>
                    <a:pt x="495" y="544"/>
                    <a:pt x="443" y="568"/>
                    <a:pt x="405" y="619"/>
                  </a:cubicBezTo>
                  <a:cubicBezTo>
                    <a:pt x="143" y="953"/>
                    <a:pt x="0" y="1334"/>
                    <a:pt x="0" y="1762"/>
                  </a:cubicBezTo>
                  <a:cubicBezTo>
                    <a:pt x="0" y="2691"/>
                    <a:pt x="762" y="3501"/>
                    <a:pt x="1762" y="3501"/>
                  </a:cubicBezTo>
                  <a:cubicBezTo>
                    <a:pt x="2739" y="3501"/>
                    <a:pt x="3501" y="2739"/>
                    <a:pt x="3501" y="1739"/>
                  </a:cubicBezTo>
                  <a:cubicBezTo>
                    <a:pt x="3477" y="810"/>
                    <a:pt x="2715" y="0"/>
                    <a:pt x="17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2" name="Google Shape;1922;p51"/>
            <p:cNvSpPr/>
            <p:nvPr/>
          </p:nvSpPr>
          <p:spPr>
            <a:xfrm>
              <a:off x="6162513" y="2369483"/>
              <a:ext cx="158375" cy="157775"/>
            </a:xfrm>
            <a:custGeom>
              <a:rect b="b" l="l" r="r" t="t"/>
              <a:pathLst>
                <a:path extrusionOk="0" h="6311" w="6335">
                  <a:moveTo>
                    <a:pt x="3453" y="452"/>
                  </a:moveTo>
                  <a:lnTo>
                    <a:pt x="3453" y="738"/>
                  </a:lnTo>
                  <a:cubicBezTo>
                    <a:pt x="3453" y="881"/>
                    <a:pt x="3549" y="1000"/>
                    <a:pt x="3691" y="1072"/>
                  </a:cubicBezTo>
                  <a:cubicBezTo>
                    <a:pt x="3930" y="1119"/>
                    <a:pt x="4144" y="1215"/>
                    <a:pt x="4358" y="1334"/>
                  </a:cubicBezTo>
                  <a:cubicBezTo>
                    <a:pt x="4408" y="1373"/>
                    <a:pt x="4466" y="1392"/>
                    <a:pt x="4524" y="1392"/>
                  </a:cubicBezTo>
                  <a:cubicBezTo>
                    <a:pt x="4604" y="1392"/>
                    <a:pt x="4684" y="1355"/>
                    <a:pt x="4739" y="1286"/>
                  </a:cubicBezTo>
                  <a:lnTo>
                    <a:pt x="4977" y="1048"/>
                  </a:lnTo>
                  <a:lnTo>
                    <a:pt x="5335" y="1429"/>
                  </a:lnTo>
                  <a:lnTo>
                    <a:pt x="5096" y="1667"/>
                  </a:lnTo>
                  <a:cubicBezTo>
                    <a:pt x="4977" y="1786"/>
                    <a:pt x="4977" y="1929"/>
                    <a:pt x="5025" y="2048"/>
                  </a:cubicBezTo>
                  <a:cubicBezTo>
                    <a:pt x="5144" y="2262"/>
                    <a:pt x="5239" y="2477"/>
                    <a:pt x="5287" y="2715"/>
                  </a:cubicBezTo>
                  <a:cubicBezTo>
                    <a:pt x="5335" y="2858"/>
                    <a:pt x="5454" y="2953"/>
                    <a:pt x="5597" y="2953"/>
                  </a:cubicBezTo>
                  <a:lnTo>
                    <a:pt x="5930" y="2953"/>
                  </a:lnTo>
                  <a:lnTo>
                    <a:pt x="5930" y="3477"/>
                  </a:lnTo>
                  <a:lnTo>
                    <a:pt x="5597" y="3477"/>
                  </a:lnTo>
                  <a:cubicBezTo>
                    <a:pt x="5454" y="3477"/>
                    <a:pt x="5335" y="3572"/>
                    <a:pt x="5311" y="3715"/>
                  </a:cubicBezTo>
                  <a:cubicBezTo>
                    <a:pt x="5239" y="3953"/>
                    <a:pt x="5144" y="4168"/>
                    <a:pt x="5025" y="4382"/>
                  </a:cubicBezTo>
                  <a:cubicBezTo>
                    <a:pt x="4954" y="4501"/>
                    <a:pt x="4977" y="4668"/>
                    <a:pt x="5096" y="4763"/>
                  </a:cubicBezTo>
                  <a:lnTo>
                    <a:pt x="5335" y="5001"/>
                  </a:lnTo>
                  <a:lnTo>
                    <a:pt x="4977" y="5382"/>
                  </a:lnTo>
                  <a:lnTo>
                    <a:pt x="4739" y="5144"/>
                  </a:lnTo>
                  <a:cubicBezTo>
                    <a:pt x="4654" y="5058"/>
                    <a:pt x="4559" y="5015"/>
                    <a:pt x="4472" y="5015"/>
                  </a:cubicBezTo>
                  <a:cubicBezTo>
                    <a:pt x="4413" y="5015"/>
                    <a:pt x="4358" y="5034"/>
                    <a:pt x="4311" y="5072"/>
                  </a:cubicBezTo>
                  <a:cubicBezTo>
                    <a:pt x="4120" y="5192"/>
                    <a:pt x="3906" y="5263"/>
                    <a:pt x="3668" y="5334"/>
                  </a:cubicBezTo>
                  <a:cubicBezTo>
                    <a:pt x="3525" y="5358"/>
                    <a:pt x="3429" y="5477"/>
                    <a:pt x="3429" y="5668"/>
                  </a:cubicBezTo>
                  <a:lnTo>
                    <a:pt x="3429" y="5977"/>
                  </a:lnTo>
                  <a:lnTo>
                    <a:pt x="2882" y="5977"/>
                  </a:lnTo>
                  <a:lnTo>
                    <a:pt x="2882" y="5668"/>
                  </a:lnTo>
                  <a:cubicBezTo>
                    <a:pt x="2882" y="5501"/>
                    <a:pt x="2810" y="5382"/>
                    <a:pt x="2644" y="5334"/>
                  </a:cubicBezTo>
                  <a:cubicBezTo>
                    <a:pt x="2405" y="5263"/>
                    <a:pt x="2215" y="5192"/>
                    <a:pt x="2001" y="5072"/>
                  </a:cubicBezTo>
                  <a:cubicBezTo>
                    <a:pt x="1951" y="5033"/>
                    <a:pt x="1889" y="5014"/>
                    <a:pt x="1828" y="5014"/>
                  </a:cubicBezTo>
                  <a:cubicBezTo>
                    <a:pt x="1743" y="5014"/>
                    <a:pt x="1661" y="5051"/>
                    <a:pt x="1620" y="5120"/>
                  </a:cubicBezTo>
                  <a:lnTo>
                    <a:pt x="1381" y="5358"/>
                  </a:lnTo>
                  <a:lnTo>
                    <a:pt x="1024" y="4977"/>
                  </a:lnTo>
                  <a:lnTo>
                    <a:pt x="1262" y="4739"/>
                  </a:lnTo>
                  <a:cubicBezTo>
                    <a:pt x="1381" y="4620"/>
                    <a:pt x="1381" y="4477"/>
                    <a:pt x="1310" y="4358"/>
                  </a:cubicBezTo>
                  <a:cubicBezTo>
                    <a:pt x="1191" y="4144"/>
                    <a:pt x="1096" y="3929"/>
                    <a:pt x="1048" y="3691"/>
                  </a:cubicBezTo>
                  <a:cubicBezTo>
                    <a:pt x="1024" y="3548"/>
                    <a:pt x="905" y="3453"/>
                    <a:pt x="738" y="3453"/>
                  </a:cubicBezTo>
                  <a:lnTo>
                    <a:pt x="429" y="3453"/>
                  </a:lnTo>
                  <a:lnTo>
                    <a:pt x="429" y="2905"/>
                  </a:lnTo>
                  <a:lnTo>
                    <a:pt x="715" y="2905"/>
                  </a:lnTo>
                  <a:cubicBezTo>
                    <a:pt x="857" y="2905"/>
                    <a:pt x="977" y="2834"/>
                    <a:pt x="1048" y="2667"/>
                  </a:cubicBezTo>
                  <a:cubicBezTo>
                    <a:pt x="1096" y="2429"/>
                    <a:pt x="1191" y="2239"/>
                    <a:pt x="1310" y="2024"/>
                  </a:cubicBezTo>
                  <a:cubicBezTo>
                    <a:pt x="1405" y="1905"/>
                    <a:pt x="1381" y="1715"/>
                    <a:pt x="1262" y="1643"/>
                  </a:cubicBezTo>
                  <a:lnTo>
                    <a:pt x="1024" y="1405"/>
                  </a:lnTo>
                  <a:lnTo>
                    <a:pt x="1405" y="1048"/>
                  </a:lnTo>
                  <a:lnTo>
                    <a:pt x="1643" y="1286"/>
                  </a:lnTo>
                  <a:cubicBezTo>
                    <a:pt x="1710" y="1353"/>
                    <a:pt x="1785" y="1382"/>
                    <a:pt x="1859" y="1382"/>
                  </a:cubicBezTo>
                  <a:cubicBezTo>
                    <a:pt x="1916" y="1382"/>
                    <a:pt x="1972" y="1365"/>
                    <a:pt x="2024" y="1334"/>
                  </a:cubicBezTo>
                  <a:cubicBezTo>
                    <a:pt x="2239" y="1215"/>
                    <a:pt x="2453" y="1119"/>
                    <a:pt x="2691" y="1072"/>
                  </a:cubicBezTo>
                  <a:cubicBezTo>
                    <a:pt x="2834" y="1048"/>
                    <a:pt x="2929" y="929"/>
                    <a:pt x="2929" y="762"/>
                  </a:cubicBezTo>
                  <a:lnTo>
                    <a:pt x="2929" y="452"/>
                  </a:lnTo>
                  <a:close/>
                  <a:moveTo>
                    <a:pt x="2858" y="0"/>
                  </a:moveTo>
                  <a:cubicBezTo>
                    <a:pt x="2691" y="0"/>
                    <a:pt x="2524" y="143"/>
                    <a:pt x="2524" y="333"/>
                  </a:cubicBezTo>
                  <a:lnTo>
                    <a:pt x="2524" y="667"/>
                  </a:lnTo>
                  <a:cubicBezTo>
                    <a:pt x="2286" y="714"/>
                    <a:pt x="2024" y="810"/>
                    <a:pt x="1810" y="953"/>
                  </a:cubicBezTo>
                  <a:lnTo>
                    <a:pt x="1572" y="714"/>
                  </a:lnTo>
                  <a:cubicBezTo>
                    <a:pt x="1512" y="655"/>
                    <a:pt x="1435" y="625"/>
                    <a:pt x="1358" y="625"/>
                  </a:cubicBezTo>
                  <a:cubicBezTo>
                    <a:pt x="1280" y="625"/>
                    <a:pt x="1203" y="655"/>
                    <a:pt x="1143" y="714"/>
                  </a:cubicBezTo>
                  <a:lnTo>
                    <a:pt x="715" y="1119"/>
                  </a:lnTo>
                  <a:cubicBezTo>
                    <a:pt x="596" y="1262"/>
                    <a:pt x="596" y="1453"/>
                    <a:pt x="715" y="1572"/>
                  </a:cubicBezTo>
                  <a:lnTo>
                    <a:pt x="953" y="1810"/>
                  </a:lnTo>
                  <a:cubicBezTo>
                    <a:pt x="810" y="2048"/>
                    <a:pt x="715" y="2286"/>
                    <a:pt x="667" y="2524"/>
                  </a:cubicBezTo>
                  <a:lnTo>
                    <a:pt x="334" y="2524"/>
                  </a:lnTo>
                  <a:cubicBezTo>
                    <a:pt x="143" y="2524"/>
                    <a:pt x="0" y="2691"/>
                    <a:pt x="0" y="2858"/>
                  </a:cubicBezTo>
                  <a:lnTo>
                    <a:pt x="0" y="3453"/>
                  </a:lnTo>
                  <a:cubicBezTo>
                    <a:pt x="0" y="3644"/>
                    <a:pt x="143" y="3786"/>
                    <a:pt x="334" y="3786"/>
                  </a:cubicBezTo>
                  <a:lnTo>
                    <a:pt x="667" y="3786"/>
                  </a:lnTo>
                  <a:cubicBezTo>
                    <a:pt x="715" y="4025"/>
                    <a:pt x="810" y="4287"/>
                    <a:pt x="953" y="4501"/>
                  </a:cubicBezTo>
                  <a:lnTo>
                    <a:pt x="715" y="4739"/>
                  </a:lnTo>
                  <a:cubicBezTo>
                    <a:pt x="596" y="4858"/>
                    <a:pt x="596" y="5072"/>
                    <a:pt x="715" y="5192"/>
                  </a:cubicBezTo>
                  <a:lnTo>
                    <a:pt x="1143" y="5596"/>
                  </a:lnTo>
                  <a:cubicBezTo>
                    <a:pt x="1203" y="5656"/>
                    <a:pt x="1280" y="5686"/>
                    <a:pt x="1358" y="5686"/>
                  </a:cubicBezTo>
                  <a:cubicBezTo>
                    <a:pt x="1435" y="5686"/>
                    <a:pt x="1512" y="5656"/>
                    <a:pt x="1572" y="5596"/>
                  </a:cubicBezTo>
                  <a:lnTo>
                    <a:pt x="1810" y="5358"/>
                  </a:lnTo>
                  <a:cubicBezTo>
                    <a:pt x="2048" y="5501"/>
                    <a:pt x="2286" y="5596"/>
                    <a:pt x="2524" y="5644"/>
                  </a:cubicBezTo>
                  <a:lnTo>
                    <a:pt x="2524" y="5977"/>
                  </a:lnTo>
                  <a:cubicBezTo>
                    <a:pt x="2524" y="6168"/>
                    <a:pt x="2691" y="6311"/>
                    <a:pt x="2858" y="6311"/>
                  </a:cubicBezTo>
                  <a:lnTo>
                    <a:pt x="3453" y="6311"/>
                  </a:lnTo>
                  <a:cubicBezTo>
                    <a:pt x="3644" y="6311"/>
                    <a:pt x="3787" y="6168"/>
                    <a:pt x="3787" y="5977"/>
                  </a:cubicBezTo>
                  <a:lnTo>
                    <a:pt x="3787" y="5644"/>
                  </a:lnTo>
                  <a:cubicBezTo>
                    <a:pt x="4049" y="5596"/>
                    <a:pt x="4287" y="5501"/>
                    <a:pt x="4501" y="5358"/>
                  </a:cubicBezTo>
                  <a:lnTo>
                    <a:pt x="4739" y="5596"/>
                  </a:lnTo>
                  <a:cubicBezTo>
                    <a:pt x="4799" y="5656"/>
                    <a:pt x="4870" y="5686"/>
                    <a:pt x="4948" y="5686"/>
                  </a:cubicBezTo>
                  <a:cubicBezTo>
                    <a:pt x="5025" y="5686"/>
                    <a:pt x="5108" y="5656"/>
                    <a:pt x="5192" y="5596"/>
                  </a:cubicBezTo>
                  <a:lnTo>
                    <a:pt x="5597" y="5192"/>
                  </a:lnTo>
                  <a:cubicBezTo>
                    <a:pt x="5716" y="5072"/>
                    <a:pt x="5716" y="4858"/>
                    <a:pt x="5597" y="4739"/>
                  </a:cubicBezTo>
                  <a:lnTo>
                    <a:pt x="5358" y="4501"/>
                  </a:lnTo>
                  <a:cubicBezTo>
                    <a:pt x="5501" y="4287"/>
                    <a:pt x="5597" y="4025"/>
                    <a:pt x="5668" y="3786"/>
                  </a:cubicBezTo>
                  <a:lnTo>
                    <a:pt x="6025" y="3786"/>
                  </a:lnTo>
                  <a:cubicBezTo>
                    <a:pt x="6192" y="3786"/>
                    <a:pt x="6335" y="3644"/>
                    <a:pt x="6335" y="3453"/>
                  </a:cubicBezTo>
                  <a:lnTo>
                    <a:pt x="6335" y="2858"/>
                  </a:lnTo>
                  <a:cubicBezTo>
                    <a:pt x="6335" y="2691"/>
                    <a:pt x="6192" y="2524"/>
                    <a:pt x="6025" y="2524"/>
                  </a:cubicBezTo>
                  <a:lnTo>
                    <a:pt x="5668" y="2524"/>
                  </a:lnTo>
                  <a:cubicBezTo>
                    <a:pt x="5597" y="2286"/>
                    <a:pt x="5501" y="2024"/>
                    <a:pt x="5358" y="1810"/>
                  </a:cubicBezTo>
                  <a:lnTo>
                    <a:pt x="5597" y="1572"/>
                  </a:lnTo>
                  <a:cubicBezTo>
                    <a:pt x="5716" y="1453"/>
                    <a:pt x="5716" y="1262"/>
                    <a:pt x="5597" y="1119"/>
                  </a:cubicBezTo>
                  <a:lnTo>
                    <a:pt x="5192" y="714"/>
                  </a:lnTo>
                  <a:cubicBezTo>
                    <a:pt x="5132" y="655"/>
                    <a:pt x="5049" y="625"/>
                    <a:pt x="4965" y="625"/>
                  </a:cubicBezTo>
                  <a:cubicBezTo>
                    <a:pt x="4882" y="625"/>
                    <a:pt x="4799" y="655"/>
                    <a:pt x="4739" y="714"/>
                  </a:cubicBezTo>
                  <a:lnTo>
                    <a:pt x="4501" y="953"/>
                  </a:lnTo>
                  <a:cubicBezTo>
                    <a:pt x="4263" y="810"/>
                    <a:pt x="4025" y="714"/>
                    <a:pt x="3787" y="667"/>
                  </a:cubicBezTo>
                  <a:lnTo>
                    <a:pt x="3787" y="333"/>
                  </a:lnTo>
                  <a:cubicBezTo>
                    <a:pt x="3787" y="143"/>
                    <a:pt x="3644" y="0"/>
                    <a:pt x="34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3" name="Google Shape;1923;p51"/>
            <p:cNvSpPr/>
            <p:nvPr/>
          </p:nvSpPr>
          <p:spPr>
            <a:xfrm>
              <a:off x="6232763" y="2427808"/>
              <a:ext cx="16100" cy="41700"/>
            </a:xfrm>
            <a:custGeom>
              <a:rect b="b" l="l" r="r" t="t"/>
              <a:pathLst>
                <a:path extrusionOk="0" h="1668" w="644">
                  <a:moveTo>
                    <a:pt x="191" y="1"/>
                  </a:moveTo>
                  <a:cubicBezTo>
                    <a:pt x="119" y="1"/>
                    <a:pt x="48" y="48"/>
                    <a:pt x="24" y="144"/>
                  </a:cubicBezTo>
                  <a:cubicBezTo>
                    <a:pt x="0" y="263"/>
                    <a:pt x="72" y="358"/>
                    <a:pt x="191" y="358"/>
                  </a:cubicBezTo>
                  <a:lnTo>
                    <a:pt x="310" y="358"/>
                  </a:lnTo>
                  <a:lnTo>
                    <a:pt x="310" y="1477"/>
                  </a:lnTo>
                  <a:cubicBezTo>
                    <a:pt x="286" y="1573"/>
                    <a:pt x="381" y="1668"/>
                    <a:pt x="477" y="1668"/>
                  </a:cubicBezTo>
                  <a:cubicBezTo>
                    <a:pt x="548" y="1668"/>
                    <a:pt x="643" y="1573"/>
                    <a:pt x="643" y="1477"/>
                  </a:cubicBezTo>
                  <a:lnTo>
                    <a:pt x="643" y="168"/>
                  </a:lnTo>
                  <a:cubicBezTo>
                    <a:pt x="643" y="72"/>
                    <a:pt x="548" y="1"/>
                    <a:pt x="4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4" name="Google Shape;1924;p51"/>
            <p:cNvSpPr/>
            <p:nvPr/>
          </p:nvSpPr>
          <p:spPr>
            <a:xfrm>
              <a:off x="6319088" y="2526658"/>
              <a:ext cx="100050" cy="99425"/>
            </a:xfrm>
            <a:custGeom>
              <a:rect b="b" l="l" r="r" t="t"/>
              <a:pathLst>
                <a:path extrusionOk="0" h="3977" w="4002">
                  <a:moveTo>
                    <a:pt x="1977" y="0"/>
                  </a:moveTo>
                  <a:cubicBezTo>
                    <a:pt x="881" y="0"/>
                    <a:pt x="0" y="881"/>
                    <a:pt x="0" y="1977"/>
                  </a:cubicBezTo>
                  <a:cubicBezTo>
                    <a:pt x="0" y="3096"/>
                    <a:pt x="881" y="3977"/>
                    <a:pt x="1977" y="3977"/>
                  </a:cubicBezTo>
                  <a:cubicBezTo>
                    <a:pt x="2334" y="3977"/>
                    <a:pt x="2691" y="3882"/>
                    <a:pt x="3001" y="3715"/>
                  </a:cubicBezTo>
                  <a:cubicBezTo>
                    <a:pt x="3072" y="3667"/>
                    <a:pt x="3120" y="3572"/>
                    <a:pt x="3049" y="3477"/>
                  </a:cubicBezTo>
                  <a:cubicBezTo>
                    <a:pt x="3020" y="3419"/>
                    <a:pt x="2973" y="3388"/>
                    <a:pt x="2920" y="3388"/>
                  </a:cubicBezTo>
                  <a:cubicBezTo>
                    <a:pt x="2886" y="3388"/>
                    <a:pt x="2848" y="3401"/>
                    <a:pt x="2810" y="3429"/>
                  </a:cubicBezTo>
                  <a:cubicBezTo>
                    <a:pt x="2572" y="3572"/>
                    <a:pt x="2287" y="3667"/>
                    <a:pt x="1977" y="3667"/>
                  </a:cubicBezTo>
                  <a:cubicBezTo>
                    <a:pt x="1072" y="3667"/>
                    <a:pt x="310" y="2905"/>
                    <a:pt x="310" y="1977"/>
                  </a:cubicBezTo>
                  <a:cubicBezTo>
                    <a:pt x="310" y="1072"/>
                    <a:pt x="1072" y="310"/>
                    <a:pt x="1977" y="310"/>
                  </a:cubicBezTo>
                  <a:cubicBezTo>
                    <a:pt x="2906" y="310"/>
                    <a:pt x="3644" y="1072"/>
                    <a:pt x="3644" y="1977"/>
                  </a:cubicBezTo>
                  <a:cubicBezTo>
                    <a:pt x="3644" y="2310"/>
                    <a:pt x="3573" y="2643"/>
                    <a:pt x="3358" y="2905"/>
                  </a:cubicBezTo>
                  <a:cubicBezTo>
                    <a:pt x="3287" y="3001"/>
                    <a:pt x="3334" y="3096"/>
                    <a:pt x="3406" y="3143"/>
                  </a:cubicBezTo>
                  <a:cubicBezTo>
                    <a:pt x="3443" y="3172"/>
                    <a:pt x="3481" y="3185"/>
                    <a:pt x="3516" y="3185"/>
                  </a:cubicBezTo>
                  <a:cubicBezTo>
                    <a:pt x="3569" y="3185"/>
                    <a:pt x="3615" y="3154"/>
                    <a:pt x="3644" y="3096"/>
                  </a:cubicBezTo>
                  <a:cubicBezTo>
                    <a:pt x="3882" y="2762"/>
                    <a:pt x="4001" y="2381"/>
                    <a:pt x="4001" y="1953"/>
                  </a:cubicBezTo>
                  <a:cubicBezTo>
                    <a:pt x="4001" y="881"/>
                    <a:pt x="3096" y="0"/>
                    <a:pt x="19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5" name="Google Shape;1925;p51"/>
            <p:cNvSpPr/>
            <p:nvPr/>
          </p:nvSpPr>
          <p:spPr>
            <a:xfrm>
              <a:off x="6278588" y="2486158"/>
              <a:ext cx="181025" cy="179825"/>
            </a:xfrm>
            <a:custGeom>
              <a:rect b="b" l="l" r="r" t="t"/>
              <a:pathLst>
                <a:path extrusionOk="0" h="7193" w="7241">
                  <a:moveTo>
                    <a:pt x="3930" y="334"/>
                  </a:moveTo>
                  <a:lnTo>
                    <a:pt x="3930" y="715"/>
                  </a:lnTo>
                  <a:cubicBezTo>
                    <a:pt x="3930" y="858"/>
                    <a:pt x="4049" y="1025"/>
                    <a:pt x="4192" y="1048"/>
                  </a:cubicBezTo>
                  <a:cubicBezTo>
                    <a:pt x="4478" y="1096"/>
                    <a:pt x="4740" y="1215"/>
                    <a:pt x="4978" y="1382"/>
                  </a:cubicBezTo>
                  <a:cubicBezTo>
                    <a:pt x="5031" y="1417"/>
                    <a:pt x="5083" y="1433"/>
                    <a:pt x="5134" y="1433"/>
                  </a:cubicBezTo>
                  <a:cubicBezTo>
                    <a:pt x="5223" y="1433"/>
                    <a:pt x="5308" y="1386"/>
                    <a:pt x="5383" y="1310"/>
                  </a:cubicBezTo>
                  <a:lnTo>
                    <a:pt x="5693" y="1025"/>
                  </a:lnTo>
                  <a:lnTo>
                    <a:pt x="6169" y="1501"/>
                  </a:lnTo>
                  <a:lnTo>
                    <a:pt x="5859" y="1787"/>
                  </a:lnTo>
                  <a:cubicBezTo>
                    <a:pt x="5740" y="1906"/>
                    <a:pt x="5740" y="2096"/>
                    <a:pt x="5812" y="2215"/>
                  </a:cubicBezTo>
                  <a:cubicBezTo>
                    <a:pt x="5955" y="2454"/>
                    <a:pt x="6074" y="2715"/>
                    <a:pt x="6145" y="2977"/>
                  </a:cubicBezTo>
                  <a:cubicBezTo>
                    <a:pt x="6169" y="3144"/>
                    <a:pt x="6312" y="3263"/>
                    <a:pt x="6455" y="3263"/>
                  </a:cubicBezTo>
                  <a:lnTo>
                    <a:pt x="6883" y="3263"/>
                  </a:lnTo>
                  <a:lnTo>
                    <a:pt x="6883" y="3930"/>
                  </a:lnTo>
                  <a:lnTo>
                    <a:pt x="6502" y="3930"/>
                  </a:lnTo>
                  <a:cubicBezTo>
                    <a:pt x="6336" y="3930"/>
                    <a:pt x="6193" y="4049"/>
                    <a:pt x="6169" y="4192"/>
                  </a:cubicBezTo>
                  <a:cubicBezTo>
                    <a:pt x="6097" y="4478"/>
                    <a:pt x="5978" y="4740"/>
                    <a:pt x="5836" y="4978"/>
                  </a:cubicBezTo>
                  <a:cubicBezTo>
                    <a:pt x="5740" y="5121"/>
                    <a:pt x="5788" y="5287"/>
                    <a:pt x="5907" y="5383"/>
                  </a:cubicBezTo>
                  <a:lnTo>
                    <a:pt x="6193" y="5692"/>
                  </a:lnTo>
                  <a:lnTo>
                    <a:pt x="5716" y="6169"/>
                  </a:lnTo>
                  <a:lnTo>
                    <a:pt x="5431" y="5883"/>
                  </a:lnTo>
                  <a:cubicBezTo>
                    <a:pt x="5358" y="5810"/>
                    <a:pt x="5258" y="5782"/>
                    <a:pt x="5164" y="5782"/>
                  </a:cubicBezTo>
                  <a:cubicBezTo>
                    <a:pt x="5105" y="5782"/>
                    <a:pt x="5048" y="5793"/>
                    <a:pt x="5002" y="5811"/>
                  </a:cubicBezTo>
                  <a:cubicBezTo>
                    <a:pt x="4764" y="5954"/>
                    <a:pt x="4502" y="6073"/>
                    <a:pt x="4240" y="6145"/>
                  </a:cubicBezTo>
                  <a:cubicBezTo>
                    <a:pt x="4073" y="6169"/>
                    <a:pt x="3954" y="6311"/>
                    <a:pt x="3954" y="6478"/>
                  </a:cubicBezTo>
                  <a:lnTo>
                    <a:pt x="3954" y="6883"/>
                  </a:lnTo>
                  <a:lnTo>
                    <a:pt x="3287" y="6883"/>
                  </a:lnTo>
                  <a:lnTo>
                    <a:pt x="3287" y="6502"/>
                  </a:lnTo>
                  <a:cubicBezTo>
                    <a:pt x="3287" y="6359"/>
                    <a:pt x="3168" y="6192"/>
                    <a:pt x="3002" y="6169"/>
                  </a:cubicBezTo>
                  <a:cubicBezTo>
                    <a:pt x="2740" y="6121"/>
                    <a:pt x="2478" y="5978"/>
                    <a:pt x="2240" y="5835"/>
                  </a:cubicBezTo>
                  <a:cubicBezTo>
                    <a:pt x="2187" y="5800"/>
                    <a:pt x="2131" y="5784"/>
                    <a:pt x="2076" y="5784"/>
                  </a:cubicBezTo>
                  <a:cubicBezTo>
                    <a:pt x="1981" y="5784"/>
                    <a:pt x="1886" y="5831"/>
                    <a:pt x="1811" y="5907"/>
                  </a:cubicBezTo>
                  <a:lnTo>
                    <a:pt x="1525" y="6192"/>
                  </a:lnTo>
                  <a:lnTo>
                    <a:pt x="1049" y="5716"/>
                  </a:lnTo>
                  <a:lnTo>
                    <a:pt x="1335" y="5430"/>
                  </a:lnTo>
                  <a:cubicBezTo>
                    <a:pt x="1454" y="5311"/>
                    <a:pt x="1454" y="5121"/>
                    <a:pt x="1406" y="5002"/>
                  </a:cubicBezTo>
                  <a:cubicBezTo>
                    <a:pt x="1263" y="4763"/>
                    <a:pt x="1144" y="4502"/>
                    <a:pt x="1073" y="4240"/>
                  </a:cubicBezTo>
                  <a:cubicBezTo>
                    <a:pt x="1049" y="4073"/>
                    <a:pt x="906" y="3954"/>
                    <a:pt x="739" y="3954"/>
                  </a:cubicBezTo>
                  <a:lnTo>
                    <a:pt x="334" y="3954"/>
                  </a:lnTo>
                  <a:lnTo>
                    <a:pt x="334" y="3287"/>
                  </a:lnTo>
                  <a:lnTo>
                    <a:pt x="715" y="3287"/>
                  </a:lnTo>
                  <a:cubicBezTo>
                    <a:pt x="858" y="3287"/>
                    <a:pt x="1025" y="3168"/>
                    <a:pt x="1049" y="3001"/>
                  </a:cubicBezTo>
                  <a:cubicBezTo>
                    <a:pt x="1096" y="2739"/>
                    <a:pt x="1216" y="2477"/>
                    <a:pt x="1382" y="2239"/>
                  </a:cubicBezTo>
                  <a:cubicBezTo>
                    <a:pt x="1454" y="2096"/>
                    <a:pt x="1430" y="1930"/>
                    <a:pt x="1311" y="1811"/>
                  </a:cubicBezTo>
                  <a:lnTo>
                    <a:pt x="1025" y="1525"/>
                  </a:lnTo>
                  <a:lnTo>
                    <a:pt x="1501" y="1048"/>
                  </a:lnTo>
                  <a:lnTo>
                    <a:pt x="1787" y="1334"/>
                  </a:lnTo>
                  <a:cubicBezTo>
                    <a:pt x="1860" y="1407"/>
                    <a:pt x="1960" y="1435"/>
                    <a:pt x="2053" y="1435"/>
                  </a:cubicBezTo>
                  <a:cubicBezTo>
                    <a:pt x="2113" y="1435"/>
                    <a:pt x="2170" y="1424"/>
                    <a:pt x="2216" y="1406"/>
                  </a:cubicBezTo>
                  <a:cubicBezTo>
                    <a:pt x="2454" y="1263"/>
                    <a:pt x="2716" y="1144"/>
                    <a:pt x="2978" y="1072"/>
                  </a:cubicBezTo>
                  <a:cubicBezTo>
                    <a:pt x="3121" y="1048"/>
                    <a:pt x="3240" y="906"/>
                    <a:pt x="3240" y="739"/>
                  </a:cubicBezTo>
                  <a:lnTo>
                    <a:pt x="3240" y="334"/>
                  </a:lnTo>
                  <a:close/>
                  <a:moveTo>
                    <a:pt x="3240" y="1"/>
                  </a:moveTo>
                  <a:cubicBezTo>
                    <a:pt x="3073" y="1"/>
                    <a:pt x="2906" y="167"/>
                    <a:pt x="2906" y="334"/>
                  </a:cubicBezTo>
                  <a:lnTo>
                    <a:pt x="2906" y="763"/>
                  </a:lnTo>
                  <a:cubicBezTo>
                    <a:pt x="2621" y="810"/>
                    <a:pt x="2311" y="953"/>
                    <a:pt x="2049" y="1120"/>
                  </a:cubicBezTo>
                  <a:lnTo>
                    <a:pt x="1763" y="810"/>
                  </a:lnTo>
                  <a:cubicBezTo>
                    <a:pt x="1704" y="739"/>
                    <a:pt x="1614" y="703"/>
                    <a:pt x="1525" y="703"/>
                  </a:cubicBezTo>
                  <a:cubicBezTo>
                    <a:pt x="1436" y="703"/>
                    <a:pt x="1346" y="739"/>
                    <a:pt x="1287" y="810"/>
                  </a:cubicBezTo>
                  <a:lnTo>
                    <a:pt x="811" y="1287"/>
                  </a:lnTo>
                  <a:cubicBezTo>
                    <a:pt x="692" y="1406"/>
                    <a:pt x="692" y="1644"/>
                    <a:pt x="811" y="1763"/>
                  </a:cubicBezTo>
                  <a:lnTo>
                    <a:pt x="1096" y="2072"/>
                  </a:lnTo>
                  <a:cubicBezTo>
                    <a:pt x="930" y="2334"/>
                    <a:pt x="811" y="2620"/>
                    <a:pt x="739" y="2930"/>
                  </a:cubicBezTo>
                  <a:lnTo>
                    <a:pt x="334" y="2930"/>
                  </a:lnTo>
                  <a:cubicBezTo>
                    <a:pt x="144" y="2930"/>
                    <a:pt x="1" y="3073"/>
                    <a:pt x="1" y="3263"/>
                  </a:cubicBezTo>
                  <a:lnTo>
                    <a:pt x="1" y="3930"/>
                  </a:lnTo>
                  <a:cubicBezTo>
                    <a:pt x="1" y="4121"/>
                    <a:pt x="144" y="4263"/>
                    <a:pt x="334" y="4263"/>
                  </a:cubicBezTo>
                  <a:lnTo>
                    <a:pt x="715" y="4263"/>
                  </a:lnTo>
                  <a:cubicBezTo>
                    <a:pt x="763" y="4573"/>
                    <a:pt x="930" y="4859"/>
                    <a:pt x="1073" y="5121"/>
                  </a:cubicBezTo>
                  <a:lnTo>
                    <a:pt x="763" y="5430"/>
                  </a:lnTo>
                  <a:cubicBezTo>
                    <a:pt x="644" y="5549"/>
                    <a:pt x="644" y="5788"/>
                    <a:pt x="763" y="5907"/>
                  </a:cubicBezTo>
                  <a:lnTo>
                    <a:pt x="1239" y="6383"/>
                  </a:lnTo>
                  <a:cubicBezTo>
                    <a:pt x="1299" y="6442"/>
                    <a:pt x="1394" y="6472"/>
                    <a:pt x="1486" y="6472"/>
                  </a:cubicBezTo>
                  <a:cubicBezTo>
                    <a:pt x="1579" y="6472"/>
                    <a:pt x="1668" y="6442"/>
                    <a:pt x="1716" y="6383"/>
                  </a:cubicBezTo>
                  <a:lnTo>
                    <a:pt x="2025" y="6073"/>
                  </a:lnTo>
                  <a:cubicBezTo>
                    <a:pt x="2287" y="6264"/>
                    <a:pt x="2597" y="6383"/>
                    <a:pt x="2883" y="6431"/>
                  </a:cubicBezTo>
                  <a:lnTo>
                    <a:pt x="2883" y="6859"/>
                  </a:lnTo>
                  <a:cubicBezTo>
                    <a:pt x="2883" y="7026"/>
                    <a:pt x="3025" y="7193"/>
                    <a:pt x="3216" y="7193"/>
                  </a:cubicBezTo>
                  <a:lnTo>
                    <a:pt x="3907" y="7193"/>
                  </a:lnTo>
                  <a:cubicBezTo>
                    <a:pt x="4073" y="7193"/>
                    <a:pt x="4216" y="7026"/>
                    <a:pt x="4216" y="6859"/>
                  </a:cubicBezTo>
                  <a:lnTo>
                    <a:pt x="4216" y="6478"/>
                  </a:lnTo>
                  <a:cubicBezTo>
                    <a:pt x="4526" y="6407"/>
                    <a:pt x="4812" y="6264"/>
                    <a:pt x="5097" y="6121"/>
                  </a:cubicBezTo>
                  <a:lnTo>
                    <a:pt x="5383" y="6407"/>
                  </a:lnTo>
                  <a:cubicBezTo>
                    <a:pt x="5443" y="6466"/>
                    <a:pt x="5532" y="6496"/>
                    <a:pt x="5621" y="6496"/>
                  </a:cubicBezTo>
                  <a:cubicBezTo>
                    <a:pt x="5711" y="6496"/>
                    <a:pt x="5800" y="6466"/>
                    <a:pt x="5859" y="6407"/>
                  </a:cubicBezTo>
                  <a:lnTo>
                    <a:pt x="6336" y="5930"/>
                  </a:lnTo>
                  <a:cubicBezTo>
                    <a:pt x="6455" y="5811"/>
                    <a:pt x="6455" y="5573"/>
                    <a:pt x="6336" y="5454"/>
                  </a:cubicBezTo>
                  <a:lnTo>
                    <a:pt x="6050" y="5168"/>
                  </a:lnTo>
                  <a:cubicBezTo>
                    <a:pt x="6217" y="4883"/>
                    <a:pt x="6336" y="4597"/>
                    <a:pt x="6407" y="4287"/>
                  </a:cubicBezTo>
                  <a:lnTo>
                    <a:pt x="6812" y="4287"/>
                  </a:lnTo>
                  <a:cubicBezTo>
                    <a:pt x="7002" y="4287"/>
                    <a:pt x="7145" y="4144"/>
                    <a:pt x="7145" y="3978"/>
                  </a:cubicBezTo>
                  <a:lnTo>
                    <a:pt x="7145" y="3287"/>
                  </a:lnTo>
                  <a:cubicBezTo>
                    <a:pt x="7241" y="3073"/>
                    <a:pt x="7098" y="2930"/>
                    <a:pt x="6883" y="2930"/>
                  </a:cubicBezTo>
                  <a:lnTo>
                    <a:pt x="6455" y="2930"/>
                  </a:lnTo>
                  <a:cubicBezTo>
                    <a:pt x="6407" y="2620"/>
                    <a:pt x="6264" y="2334"/>
                    <a:pt x="6097" y="2072"/>
                  </a:cubicBezTo>
                  <a:lnTo>
                    <a:pt x="6407" y="1763"/>
                  </a:lnTo>
                  <a:cubicBezTo>
                    <a:pt x="6455" y="1715"/>
                    <a:pt x="6479" y="1644"/>
                    <a:pt x="6479" y="1596"/>
                  </a:cubicBezTo>
                  <a:cubicBezTo>
                    <a:pt x="6526" y="1477"/>
                    <a:pt x="6455" y="1382"/>
                    <a:pt x="6407" y="1287"/>
                  </a:cubicBezTo>
                  <a:lnTo>
                    <a:pt x="5931" y="810"/>
                  </a:lnTo>
                  <a:cubicBezTo>
                    <a:pt x="5859" y="763"/>
                    <a:pt x="5836" y="715"/>
                    <a:pt x="5740" y="715"/>
                  </a:cubicBezTo>
                  <a:cubicBezTo>
                    <a:pt x="5712" y="709"/>
                    <a:pt x="5684" y="706"/>
                    <a:pt x="5656" y="706"/>
                  </a:cubicBezTo>
                  <a:cubicBezTo>
                    <a:pt x="5566" y="706"/>
                    <a:pt x="5480" y="738"/>
                    <a:pt x="5407" y="810"/>
                  </a:cubicBezTo>
                  <a:lnTo>
                    <a:pt x="5121" y="1120"/>
                  </a:lnTo>
                  <a:cubicBezTo>
                    <a:pt x="4859" y="929"/>
                    <a:pt x="4550" y="810"/>
                    <a:pt x="4264" y="763"/>
                  </a:cubicBezTo>
                  <a:lnTo>
                    <a:pt x="4264" y="334"/>
                  </a:lnTo>
                  <a:cubicBezTo>
                    <a:pt x="4264" y="167"/>
                    <a:pt x="4097" y="1"/>
                    <a:pt x="3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6" name="Google Shape;1926;p51"/>
            <p:cNvSpPr/>
            <p:nvPr/>
          </p:nvSpPr>
          <p:spPr>
            <a:xfrm>
              <a:off x="6355988" y="2553433"/>
              <a:ext cx="26825" cy="42900"/>
            </a:xfrm>
            <a:custGeom>
              <a:rect b="b" l="l" r="r" t="t"/>
              <a:pathLst>
                <a:path extrusionOk="0" h="1716" w="1073">
                  <a:moveTo>
                    <a:pt x="549" y="1"/>
                  </a:moveTo>
                  <a:cubicBezTo>
                    <a:pt x="310" y="1"/>
                    <a:pt x="96" y="167"/>
                    <a:pt x="25" y="382"/>
                  </a:cubicBezTo>
                  <a:cubicBezTo>
                    <a:pt x="1" y="477"/>
                    <a:pt x="72" y="572"/>
                    <a:pt x="120" y="596"/>
                  </a:cubicBezTo>
                  <a:cubicBezTo>
                    <a:pt x="136" y="599"/>
                    <a:pt x="151" y="601"/>
                    <a:pt x="166" y="601"/>
                  </a:cubicBezTo>
                  <a:cubicBezTo>
                    <a:pt x="263" y="601"/>
                    <a:pt x="337" y="539"/>
                    <a:pt x="358" y="477"/>
                  </a:cubicBezTo>
                  <a:cubicBezTo>
                    <a:pt x="382" y="382"/>
                    <a:pt x="453" y="358"/>
                    <a:pt x="501" y="358"/>
                  </a:cubicBezTo>
                  <a:cubicBezTo>
                    <a:pt x="596" y="358"/>
                    <a:pt x="644" y="405"/>
                    <a:pt x="644" y="501"/>
                  </a:cubicBezTo>
                  <a:lnTo>
                    <a:pt x="644" y="525"/>
                  </a:lnTo>
                  <a:cubicBezTo>
                    <a:pt x="620" y="644"/>
                    <a:pt x="596" y="739"/>
                    <a:pt x="549" y="810"/>
                  </a:cubicBezTo>
                  <a:cubicBezTo>
                    <a:pt x="334" y="1096"/>
                    <a:pt x="215" y="1239"/>
                    <a:pt x="144" y="1334"/>
                  </a:cubicBezTo>
                  <a:cubicBezTo>
                    <a:pt x="72" y="1453"/>
                    <a:pt x="25" y="1525"/>
                    <a:pt x="72" y="1596"/>
                  </a:cubicBezTo>
                  <a:cubicBezTo>
                    <a:pt x="96" y="1668"/>
                    <a:pt x="120" y="1691"/>
                    <a:pt x="191" y="1715"/>
                  </a:cubicBezTo>
                  <a:lnTo>
                    <a:pt x="906" y="1715"/>
                  </a:lnTo>
                  <a:cubicBezTo>
                    <a:pt x="977" y="1715"/>
                    <a:pt x="1073" y="1668"/>
                    <a:pt x="1073" y="1572"/>
                  </a:cubicBezTo>
                  <a:cubicBezTo>
                    <a:pt x="1073" y="1453"/>
                    <a:pt x="1025" y="1358"/>
                    <a:pt x="906" y="1358"/>
                  </a:cubicBezTo>
                  <a:lnTo>
                    <a:pt x="572" y="1358"/>
                  </a:lnTo>
                  <a:cubicBezTo>
                    <a:pt x="620" y="1263"/>
                    <a:pt x="715" y="1168"/>
                    <a:pt x="858" y="977"/>
                  </a:cubicBezTo>
                  <a:cubicBezTo>
                    <a:pt x="953" y="858"/>
                    <a:pt x="1025" y="739"/>
                    <a:pt x="1049" y="620"/>
                  </a:cubicBezTo>
                  <a:lnTo>
                    <a:pt x="1049" y="596"/>
                  </a:lnTo>
                  <a:lnTo>
                    <a:pt x="1049" y="525"/>
                  </a:lnTo>
                  <a:lnTo>
                    <a:pt x="1049" y="501"/>
                  </a:lnTo>
                  <a:cubicBezTo>
                    <a:pt x="1049" y="239"/>
                    <a:pt x="811" y="1"/>
                    <a:pt x="5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27" name="Google Shape;1927;p51"/>
          <p:cNvGrpSpPr/>
          <p:nvPr/>
        </p:nvGrpSpPr>
        <p:grpSpPr>
          <a:xfrm>
            <a:off x="6273376" y="2449122"/>
            <a:ext cx="356019" cy="354614"/>
            <a:chOff x="5676088" y="2370058"/>
            <a:chExt cx="297700" cy="296525"/>
          </a:xfrm>
        </p:grpSpPr>
        <p:sp>
          <p:nvSpPr>
            <p:cNvPr id="1928" name="Google Shape;1928;p51"/>
            <p:cNvSpPr/>
            <p:nvPr/>
          </p:nvSpPr>
          <p:spPr>
            <a:xfrm>
              <a:off x="5787438" y="2492108"/>
              <a:ext cx="75025" cy="8950"/>
            </a:xfrm>
            <a:custGeom>
              <a:rect b="b" l="l" r="r" t="t"/>
              <a:pathLst>
                <a:path extrusionOk="0" h="358" w="3001">
                  <a:moveTo>
                    <a:pt x="214" y="1"/>
                  </a:moveTo>
                  <a:cubicBezTo>
                    <a:pt x="119" y="1"/>
                    <a:pt x="71" y="72"/>
                    <a:pt x="24" y="167"/>
                  </a:cubicBezTo>
                  <a:cubicBezTo>
                    <a:pt x="0" y="287"/>
                    <a:pt x="95" y="358"/>
                    <a:pt x="214" y="358"/>
                  </a:cubicBezTo>
                  <a:lnTo>
                    <a:pt x="2834" y="358"/>
                  </a:lnTo>
                  <a:cubicBezTo>
                    <a:pt x="2905" y="358"/>
                    <a:pt x="2977" y="310"/>
                    <a:pt x="3001" y="215"/>
                  </a:cubicBezTo>
                  <a:cubicBezTo>
                    <a:pt x="3001" y="120"/>
                    <a:pt x="2929" y="1"/>
                    <a:pt x="28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9" name="Google Shape;1929;p51"/>
            <p:cNvSpPr/>
            <p:nvPr/>
          </p:nvSpPr>
          <p:spPr>
            <a:xfrm>
              <a:off x="5787438" y="2512958"/>
              <a:ext cx="75025" cy="8950"/>
            </a:xfrm>
            <a:custGeom>
              <a:rect b="b" l="l" r="r" t="t"/>
              <a:pathLst>
                <a:path extrusionOk="0" h="358" w="3001">
                  <a:moveTo>
                    <a:pt x="214" y="0"/>
                  </a:moveTo>
                  <a:cubicBezTo>
                    <a:pt x="119" y="0"/>
                    <a:pt x="71" y="72"/>
                    <a:pt x="24" y="143"/>
                  </a:cubicBezTo>
                  <a:cubicBezTo>
                    <a:pt x="0" y="262"/>
                    <a:pt x="95" y="357"/>
                    <a:pt x="214" y="357"/>
                  </a:cubicBezTo>
                  <a:lnTo>
                    <a:pt x="2834" y="357"/>
                  </a:lnTo>
                  <a:cubicBezTo>
                    <a:pt x="2929" y="357"/>
                    <a:pt x="3001" y="310"/>
                    <a:pt x="3001" y="191"/>
                  </a:cubicBezTo>
                  <a:cubicBezTo>
                    <a:pt x="3001" y="96"/>
                    <a:pt x="2929" y="0"/>
                    <a:pt x="28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0" name="Google Shape;1930;p51"/>
            <p:cNvSpPr/>
            <p:nvPr/>
          </p:nvSpPr>
          <p:spPr>
            <a:xfrm>
              <a:off x="5804088" y="2534983"/>
              <a:ext cx="42900" cy="8950"/>
            </a:xfrm>
            <a:custGeom>
              <a:rect b="b" l="l" r="r" t="t"/>
              <a:pathLst>
                <a:path extrusionOk="0" h="358" w="1716">
                  <a:moveTo>
                    <a:pt x="191" y="0"/>
                  </a:moveTo>
                  <a:cubicBezTo>
                    <a:pt x="72" y="0"/>
                    <a:pt x="1" y="72"/>
                    <a:pt x="25" y="191"/>
                  </a:cubicBezTo>
                  <a:cubicBezTo>
                    <a:pt x="48" y="286"/>
                    <a:pt x="120" y="358"/>
                    <a:pt x="191" y="358"/>
                  </a:cubicBezTo>
                  <a:lnTo>
                    <a:pt x="1501" y="358"/>
                  </a:lnTo>
                  <a:cubicBezTo>
                    <a:pt x="1596" y="358"/>
                    <a:pt x="1668" y="286"/>
                    <a:pt x="1692" y="191"/>
                  </a:cubicBezTo>
                  <a:cubicBezTo>
                    <a:pt x="1715" y="72"/>
                    <a:pt x="1620" y="0"/>
                    <a:pt x="15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1" name="Google Shape;1931;p51"/>
            <p:cNvSpPr/>
            <p:nvPr/>
          </p:nvSpPr>
          <p:spPr>
            <a:xfrm>
              <a:off x="5753488" y="2448658"/>
              <a:ext cx="141125" cy="140525"/>
            </a:xfrm>
            <a:custGeom>
              <a:rect b="b" l="l" r="r" t="t"/>
              <a:pathLst>
                <a:path extrusionOk="0" h="5621" w="5645">
                  <a:moveTo>
                    <a:pt x="2811" y="0"/>
                  </a:moveTo>
                  <a:cubicBezTo>
                    <a:pt x="1263" y="0"/>
                    <a:pt x="1" y="1262"/>
                    <a:pt x="1" y="2810"/>
                  </a:cubicBezTo>
                  <a:cubicBezTo>
                    <a:pt x="48" y="4335"/>
                    <a:pt x="1310" y="5621"/>
                    <a:pt x="2882" y="5621"/>
                  </a:cubicBezTo>
                  <a:cubicBezTo>
                    <a:pt x="3358" y="5621"/>
                    <a:pt x="3835" y="5501"/>
                    <a:pt x="4240" y="5263"/>
                  </a:cubicBezTo>
                  <a:cubicBezTo>
                    <a:pt x="4335" y="5192"/>
                    <a:pt x="4359" y="5120"/>
                    <a:pt x="4311" y="5025"/>
                  </a:cubicBezTo>
                  <a:cubicBezTo>
                    <a:pt x="4263" y="4962"/>
                    <a:pt x="4216" y="4930"/>
                    <a:pt x="4161" y="4930"/>
                  </a:cubicBezTo>
                  <a:cubicBezTo>
                    <a:pt x="4134" y="4930"/>
                    <a:pt x="4105" y="4938"/>
                    <a:pt x="4073" y="4954"/>
                  </a:cubicBezTo>
                  <a:cubicBezTo>
                    <a:pt x="3716" y="5168"/>
                    <a:pt x="3287" y="5287"/>
                    <a:pt x="2858" y="5287"/>
                  </a:cubicBezTo>
                  <a:cubicBezTo>
                    <a:pt x="1477" y="5287"/>
                    <a:pt x="382" y="4192"/>
                    <a:pt x="382" y="2810"/>
                  </a:cubicBezTo>
                  <a:cubicBezTo>
                    <a:pt x="382" y="1453"/>
                    <a:pt x="1477" y="358"/>
                    <a:pt x="2858" y="358"/>
                  </a:cubicBezTo>
                  <a:cubicBezTo>
                    <a:pt x="4216" y="358"/>
                    <a:pt x="5311" y="1453"/>
                    <a:pt x="5311" y="2810"/>
                  </a:cubicBezTo>
                  <a:cubicBezTo>
                    <a:pt x="5311" y="3453"/>
                    <a:pt x="5073" y="4073"/>
                    <a:pt x="4644" y="4525"/>
                  </a:cubicBezTo>
                  <a:cubicBezTo>
                    <a:pt x="4573" y="4573"/>
                    <a:pt x="4573" y="4692"/>
                    <a:pt x="4644" y="4763"/>
                  </a:cubicBezTo>
                  <a:cubicBezTo>
                    <a:pt x="4668" y="4787"/>
                    <a:pt x="4710" y="4799"/>
                    <a:pt x="4755" y="4799"/>
                  </a:cubicBezTo>
                  <a:cubicBezTo>
                    <a:pt x="4799" y="4799"/>
                    <a:pt x="4847" y="4787"/>
                    <a:pt x="4883" y="4763"/>
                  </a:cubicBezTo>
                  <a:cubicBezTo>
                    <a:pt x="5383" y="4215"/>
                    <a:pt x="5645" y="3525"/>
                    <a:pt x="5645" y="2810"/>
                  </a:cubicBezTo>
                  <a:cubicBezTo>
                    <a:pt x="5645" y="1262"/>
                    <a:pt x="4359" y="0"/>
                    <a:pt x="2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2" name="Google Shape;1932;p51"/>
            <p:cNvSpPr/>
            <p:nvPr/>
          </p:nvSpPr>
          <p:spPr>
            <a:xfrm>
              <a:off x="5676088" y="2370058"/>
              <a:ext cx="297700" cy="296525"/>
            </a:xfrm>
            <a:custGeom>
              <a:rect b="b" l="l" r="r" t="t"/>
              <a:pathLst>
                <a:path extrusionOk="0" h="11861" w="11908">
                  <a:moveTo>
                    <a:pt x="8931" y="1168"/>
                  </a:moveTo>
                  <a:cubicBezTo>
                    <a:pt x="9693" y="1644"/>
                    <a:pt x="10336" y="2311"/>
                    <a:pt x="10789" y="3073"/>
                  </a:cubicBezTo>
                  <a:cubicBezTo>
                    <a:pt x="11265" y="3883"/>
                    <a:pt x="11527" y="4811"/>
                    <a:pt x="11575" y="5716"/>
                  </a:cubicBezTo>
                  <a:lnTo>
                    <a:pt x="10408" y="5716"/>
                  </a:lnTo>
                  <a:cubicBezTo>
                    <a:pt x="10384" y="5192"/>
                    <a:pt x="10265" y="4645"/>
                    <a:pt x="10050" y="4168"/>
                  </a:cubicBezTo>
                  <a:cubicBezTo>
                    <a:pt x="10027" y="4121"/>
                    <a:pt x="9955" y="4073"/>
                    <a:pt x="9908" y="4049"/>
                  </a:cubicBezTo>
                  <a:lnTo>
                    <a:pt x="9241" y="4002"/>
                  </a:lnTo>
                  <a:lnTo>
                    <a:pt x="9503" y="3406"/>
                  </a:lnTo>
                  <a:cubicBezTo>
                    <a:pt x="9550" y="3335"/>
                    <a:pt x="9550" y="3287"/>
                    <a:pt x="9479" y="3216"/>
                  </a:cubicBezTo>
                  <a:cubicBezTo>
                    <a:pt x="9145" y="2811"/>
                    <a:pt x="8764" y="2430"/>
                    <a:pt x="8312" y="2144"/>
                  </a:cubicBezTo>
                  <a:lnTo>
                    <a:pt x="8931" y="1168"/>
                  </a:lnTo>
                  <a:close/>
                  <a:moveTo>
                    <a:pt x="3025" y="1192"/>
                  </a:moveTo>
                  <a:lnTo>
                    <a:pt x="3621" y="2216"/>
                  </a:lnTo>
                  <a:cubicBezTo>
                    <a:pt x="3168" y="2501"/>
                    <a:pt x="2763" y="2859"/>
                    <a:pt x="2454" y="3287"/>
                  </a:cubicBezTo>
                  <a:cubicBezTo>
                    <a:pt x="2430" y="3335"/>
                    <a:pt x="2406" y="3406"/>
                    <a:pt x="2430" y="3454"/>
                  </a:cubicBezTo>
                  <a:lnTo>
                    <a:pt x="2692" y="4049"/>
                  </a:lnTo>
                  <a:lnTo>
                    <a:pt x="2049" y="4121"/>
                  </a:lnTo>
                  <a:cubicBezTo>
                    <a:pt x="1977" y="4121"/>
                    <a:pt x="1930" y="4168"/>
                    <a:pt x="1882" y="4240"/>
                  </a:cubicBezTo>
                  <a:cubicBezTo>
                    <a:pt x="1692" y="4740"/>
                    <a:pt x="1572" y="5240"/>
                    <a:pt x="1525" y="5788"/>
                  </a:cubicBezTo>
                  <a:lnTo>
                    <a:pt x="382" y="5788"/>
                  </a:lnTo>
                  <a:cubicBezTo>
                    <a:pt x="406" y="4692"/>
                    <a:pt x="763" y="3644"/>
                    <a:pt x="1382" y="2739"/>
                  </a:cubicBezTo>
                  <a:cubicBezTo>
                    <a:pt x="1834" y="2120"/>
                    <a:pt x="2406" y="1596"/>
                    <a:pt x="3025" y="1192"/>
                  </a:cubicBezTo>
                  <a:close/>
                  <a:moveTo>
                    <a:pt x="6550" y="1882"/>
                  </a:moveTo>
                  <a:cubicBezTo>
                    <a:pt x="7050" y="1977"/>
                    <a:pt x="7526" y="2120"/>
                    <a:pt x="7979" y="2382"/>
                  </a:cubicBezTo>
                  <a:cubicBezTo>
                    <a:pt x="8407" y="2668"/>
                    <a:pt x="8812" y="2978"/>
                    <a:pt x="9122" y="3382"/>
                  </a:cubicBezTo>
                  <a:lnTo>
                    <a:pt x="8860" y="3930"/>
                  </a:lnTo>
                  <a:cubicBezTo>
                    <a:pt x="8836" y="4025"/>
                    <a:pt x="8836" y="4121"/>
                    <a:pt x="8860" y="4216"/>
                  </a:cubicBezTo>
                  <a:cubicBezTo>
                    <a:pt x="8931" y="4287"/>
                    <a:pt x="8979" y="4359"/>
                    <a:pt x="9098" y="4359"/>
                  </a:cubicBezTo>
                  <a:lnTo>
                    <a:pt x="9717" y="4406"/>
                  </a:lnTo>
                  <a:cubicBezTo>
                    <a:pt x="9908" y="4883"/>
                    <a:pt x="10027" y="5407"/>
                    <a:pt x="10027" y="5907"/>
                  </a:cubicBezTo>
                  <a:cubicBezTo>
                    <a:pt x="10027" y="6407"/>
                    <a:pt x="9931" y="6907"/>
                    <a:pt x="9717" y="7383"/>
                  </a:cubicBezTo>
                  <a:lnTo>
                    <a:pt x="9098" y="7455"/>
                  </a:lnTo>
                  <a:cubicBezTo>
                    <a:pt x="9003" y="7455"/>
                    <a:pt x="8931" y="7502"/>
                    <a:pt x="8860" y="7598"/>
                  </a:cubicBezTo>
                  <a:cubicBezTo>
                    <a:pt x="8812" y="7693"/>
                    <a:pt x="8812" y="7788"/>
                    <a:pt x="8860" y="7860"/>
                  </a:cubicBezTo>
                  <a:lnTo>
                    <a:pt x="9122" y="8431"/>
                  </a:lnTo>
                  <a:cubicBezTo>
                    <a:pt x="8812" y="8836"/>
                    <a:pt x="8407" y="9169"/>
                    <a:pt x="7979" y="9407"/>
                  </a:cubicBezTo>
                  <a:cubicBezTo>
                    <a:pt x="7526" y="9669"/>
                    <a:pt x="7050" y="9836"/>
                    <a:pt x="6550" y="9908"/>
                  </a:cubicBezTo>
                  <a:lnTo>
                    <a:pt x="6192" y="9407"/>
                  </a:lnTo>
                  <a:cubicBezTo>
                    <a:pt x="6121" y="9312"/>
                    <a:pt x="6026" y="9288"/>
                    <a:pt x="5954" y="9288"/>
                  </a:cubicBezTo>
                  <a:cubicBezTo>
                    <a:pt x="5859" y="9288"/>
                    <a:pt x="5764" y="9360"/>
                    <a:pt x="5716" y="9407"/>
                  </a:cubicBezTo>
                  <a:lnTo>
                    <a:pt x="5359" y="9908"/>
                  </a:lnTo>
                  <a:cubicBezTo>
                    <a:pt x="4835" y="9836"/>
                    <a:pt x="4359" y="9669"/>
                    <a:pt x="3930" y="9407"/>
                  </a:cubicBezTo>
                  <a:cubicBezTo>
                    <a:pt x="3478" y="9146"/>
                    <a:pt x="3097" y="8812"/>
                    <a:pt x="2763" y="8431"/>
                  </a:cubicBezTo>
                  <a:lnTo>
                    <a:pt x="3025" y="7860"/>
                  </a:lnTo>
                  <a:cubicBezTo>
                    <a:pt x="3049" y="7764"/>
                    <a:pt x="3049" y="7693"/>
                    <a:pt x="3025" y="7598"/>
                  </a:cubicBezTo>
                  <a:cubicBezTo>
                    <a:pt x="2978" y="7502"/>
                    <a:pt x="2906" y="7455"/>
                    <a:pt x="2787" y="7455"/>
                  </a:cubicBezTo>
                  <a:lnTo>
                    <a:pt x="2168" y="7383"/>
                  </a:lnTo>
                  <a:cubicBezTo>
                    <a:pt x="1977" y="6955"/>
                    <a:pt x="1906" y="6502"/>
                    <a:pt x="1906" y="6026"/>
                  </a:cubicBezTo>
                  <a:lnTo>
                    <a:pt x="1906" y="5859"/>
                  </a:lnTo>
                  <a:cubicBezTo>
                    <a:pt x="1906" y="5359"/>
                    <a:pt x="1977" y="4859"/>
                    <a:pt x="2192" y="4383"/>
                  </a:cubicBezTo>
                  <a:lnTo>
                    <a:pt x="2811" y="4335"/>
                  </a:lnTo>
                  <a:cubicBezTo>
                    <a:pt x="2906" y="4335"/>
                    <a:pt x="3001" y="4264"/>
                    <a:pt x="3049" y="4168"/>
                  </a:cubicBezTo>
                  <a:cubicBezTo>
                    <a:pt x="3120" y="4073"/>
                    <a:pt x="3120" y="4002"/>
                    <a:pt x="3049" y="3906"/>
                  </a:cubicBezTo>
                  <a:lnTo>
                    <a:pt x="2787" y="3335"/>
                  </a:lnTo>
                  <a:cubicBezTo>
                    <a:pt x="3120" y="2954"/>
                    <a:pt x="3525" y="2597"/>
                    <a:pt x="3978" y="2358"/>
                  </a:cubicBezTo>
                  <a:cubicBezTo>
                    <a:pt x="4406" y="2120"/>
                    <a:pt x="4883" y="1977"/>
                    <a:pt x="5359" y="1882"/>
                  </a:cubicBezTo>
                  <a:lnTo>
                    <a:pt x="5716" y="2382"/>
                  </a:lnTo>
                  <a:cubicBezTo>
                    <a:pt x="5764" y="2478"/>
                    <a:pt x="5859" y="2501"/>
                    <a:pt x="5954" y="2501"/>
                  </a:cubicBezTo>
                  <a:cubicBezTo>
                    <a:pt x="6026" y="2501"/>
                    <a:pt x="6121" y="2454"/>
                    <a:pt x="6192" y="2382"/>
                  </a:cubicBezTo>
                  <a:lnTo>
                    <a:pt x="6550" y="1882"/>
                  </a:lnTo>
                  <a:close/>
                  <a:moveTo>
                    <a:pt x="11575" y="6073"/>
                  </a:moveTo>
                  <a:cubicBezTo>
                    <a:pt x="11551" y="7026"/>
                    <a:pt x="11265" y="7955"/>
                    <a:pt x="10789" y="8765"/>
                  </a:cubicBezTo>
                  <a:cubicBezTo>
                    <a:pt x="10360" y="9527"/>
                    <a:pt x="9693" y="10193"/>
                    <a:pt x="8931" y="10670"/>
                  </a:cubicBezTo>
                  <a:lnTo>
                    <a:pt x="8336" y="9646"/>
                  </a:lnTo>
                  <a:cubicBezTo>
                    <a:pt x="8764" y="9360"/>
                    <a:pt x="9169" y="9003"/>
                    <a:pt x="9479" y="8574"/>
                  </a:cubicBezTo>
                  <a:cubicBezTo>
                    <a:pt x="9527" y="8526"/>
                    <a:pt x="9550" y="8455"/>
                    <a:pt x="9527" y="8407"/>
                  </a:cubicBezTo>
                  <a:lnTo>
                    <a:pt x="9241" y="7812"/>
                  </a:lnTo>
                  <a:lnTo>
                    <a:pt x="9908" y="7740"/>
                  </a:lnTo>
                  <a:cubicBezTo>
                    <a:pt x="9955" y="7740"/>
                    <a:pt x="10027" y="7693"/>
                    <a:pt x="10050" y="7621"/>
                  </a:cubicBezTo>
                  <a:cubicBezTo>
                    <a:pt x="10265" y="7121"/>
                    <a:pt x="10384" y="6621"/>
                    <a:pt x="10408" y="6073"/>
                  </a:cubicBezTo>
                  <a:close/>
                  <a:moveTo>
                    <a:pt x="1549" y="6121"/>
                  </a:moveTo>
                  <a:lnTo>
                    <a:pt x="1549" y="6169"/>
                  </a:lnTo>
                  <a:cubicBezTo>
                    <a:pt x="1549" y="6407"/>
                    <a:pt x="1596" y="6669"/>
                    <a:pt x="1620" y="6907"/>
                  </a:cubicBezTo>
                  <a:cubicBezTo>
                    <a:pt x="1692" y="7145"/>
                    <a:pt x="1739" y="7383"/>
                    <a:pt x="1858" y="7621"/>
                  </a:cubicBezTo>
                  <a:cubicBezTo>
                    <a:pt x="1858" y="7669"/>
                    <a:pt x="1858" y="7669"/>
                    <a:pt x="1882" y="7693"/>
                  </a:cubicBezTo>
                  <a:cubicBezTo>
                    <a:pt x="1930" y="7740"/>
                    <a:pt x="1977" y="7788"/>
                    <a:pt x="2049" y="7812"/>
                  </a:cubicBezTo>
                  <a:lnTo>
                    <a:pt x="2692" y="7860"/>
                  </a:lnTo>
                  <a:lnTo>
                    <a:pt x="2430" y="8455"/>
                  </a:lnTo>
                  <a:cubicBezTo>
                    <a:pt x="2406" y="8526"/>
                    <a:pt x="2406" y="8574"/>
                    <a:pt x="2454" y="8645"/>
                  </a:cubicBezTo>
                  <a:cubicBezTo>
                    <a:pt x="2787" y="9050"/>
                    <a:pt x="3168" y="9431"/>
                    <a:pt x="3621" y="9717"/>
                  </a:cubicBezTo>
                  <a:lnTo>
                    <a:pt x="3049" y="10693"/>
                  </a:lnTo>
                  <a:cubicBezTo>
                    <a:pt x="2263" y="10193"/>
                    <a:pt x="1596" y="9527"/>
                    <a:pt x="1144" y="8765"/>
                  </a:cubicBezTo>
                  <a:cubicBezTo>
                    <a:pt x="668" y="7955"/>
                    <a:pt x="406" y="7026"/>
                    <a:pt x="382" y="6121"/>
                  </a:cubicBezTo>
                  <a:close/>
                  <a:moveTo>
                    <a:pt x="5978" y="9741"/>
                  </a:moveTo>
                  <a:lnTo>
                    <a:pt x="6359" y="10289"/>
                  </a:lnTo>
                  <a:cubicBezTo>
                    <a:pt x="6377" y="10323"/>
                    <a:pt x="6420" y="10346"/>
                    <a:pt x="6460" y="10346"/>
                  </a:cubicBezTo>
                  <a:cubicBezTo>
                    <a:pt x="6475" y="10346"/>
                    <a:pt x="6489" y="10343"/>
                    <a:pt x="6502" y="10336"/>
                  </a:cubicBezTo>
                  <a:cubicBezTo>
                    <a:pt x="7050" y="10289"/>
                    <a:pt x="7550" y="10098"/>
                    <a:pt x="8026" y="9860"/>
                  </a:cubicBezTo>
                  <a:lnTo>
                    <a:pt x="8288" y="10336"/>
                  </a:lnTo>
                  <a:lnTo>
                    <a:pt x="8598" y="10884"/>
                  </a:lnTo>
                  <a:cubicBezTo>
                    <a:pt x="7788" y="11289"/>
                    <a:pt x="6907" y="11527"/>
                    <a:pt x="5978" y="11527"/>
                  </a:cubicBezTo>
                  <a:cubicBezTo>
                    <a:pt x="5049" y="11527"/>
                    <a:pt x="4121" y="11289"/>
                    <a:pt x="3335" y="10884"/>
                  </a:cubicBezTo>
                  <a:lnTo>
                    <a:pt x="3930" y="9860"/>
                  </a:lnTo>
                  <a:cubicBezTo>
                    <a:pt x="4406" y="10098"/>
                    <a:pt x="4907" y="10289"/>
                    <a:pt x="5430" y="10336"/>
                  </a:cubicBezTo>
                  <a:cubicBezTo>
                    <a:pt x="5502" y="10336"/>
                    <a:pt x="5549" y="10312"/>
                    <a:pt x="5597" y="10289"/>
                  </a:cubicBezTo>
                  <a:lnTo>
                    <a:pt x="5978" y="9741"/>
                  </a:lnTo>
                  <a:close/>
                  <a:moveTo>
                    <a:pt x="5978" y="1"/>
                  </a:moveTo>
                  <a:cubicBezTo>
                    <a:pt x="5526" y="1"/>
                    <a:pt x="5073" y="72"/>
                    <a:pt x="4645" y="168"/>
                  </a:cubicBezTo>
                  <a:cubicBezTo>
                    <a:pt x="4549" y="191"/>
                    <a:pt x="4478" y="287"/>
                    <a:pt x="4525" y="358"/>
                  </a:cubicBezTo>
                  <a:cubicBezTo>
                    <a:pt x="4545" y="437"/>
                    <a:pt x="4614" y="483"/>
                    <a:pt x="4678" y="483"/>
                  </a:cubicBezTo>
                  <a:cubicBezTo>
                    <a:pt x="4691" y="483"/>
                    <a:pt x="4704" y="481"/>
                    <a:pt x="4716" y="477"/>
                  </a:cubicBezTo>
                  <a:cubicBezTo>
                    <a:pt x="5145" y="382"/>
                    <a:pt x="5549" y="334"/>
                    <a:pt x="5978" y="334"/>
                  </a:cubicBezTo>
                  <a:cubicBezTo>
                    <a:pt x="6931" y="334"/>
                    <a:pt x="7812" y="572"/>
                    <a:pt x="8622" y="977"/>
                  </a:cubicBezTo>
                  <a:lnTo>
                    <a:pt x="8026" y="2001"/>
                  </a:lnTo>
                  <a:cubicBezTo>
                    <a:pt x="7550" y="1763"/>
                    <a:pt x="7050" y="1573"/>
                    <a:pt x="6502" y="1525"/>
                  </a:cubicBezTo>
                  <a:cubicBezTo>
                    <a:pt x="6454" y="1525"/>
                    <a:pt x="6383" y="1549"/>
                    <a:pt x="6359" y="1573"/>
                  </a:cubicBezTo>
                  <a:lnTo>
                    <a:pt x="5978" y="2120"/>
                  </a:lnTo>
                  <a:lnTo>
                    <a:pt x="5597" y="1573"/>
                  </a:lnTo>
                  <a:cubicBezTo>
                    <a:pt x="5562" y="1538"/>
                    <a:pt x="5527" y="1516"/>
                    <a:pt x="5483" y="1516"/>
                  </a:cubicBezTo>
                  <a:cubicBezTo>
                    <a:pt x="5467" y="1516"/>
                    <a:pt x="5450" y="1519"/>
                    <a:pt x="5430" y="1525"/>
                  </a:cubicBezTo>
                  <a:cubicBezTo>
                    <a:pt x="4907" y="1573"/>
                    <a:pt x="4406" y="1763"/>
                    <a:pt x="3930" y="2001"/>
                  </a:cubicBezTo>
                  <a:lnTo>
                    <a:pt x="3335" y="977"/>
                  </a:lnTo>
                  <a:cubicBezTo>
                    <a:pt x="3525" y="858"/>
                    <a:pt x="3740" y="787"/>
                    <a:pt x="3954" y="691"/>
                  </a:cubicBezTo>
                  <a:lnTo>
                    <a:pt x="3978" y="691"/>
                  </a:lnTo>
                  <a:cubicBezTo>
                    <a:pt x="4073" y="668"/>
                    <a:pt x="4121" y="549"/>
                    <a:pt x="4073" y="453"/>
                  </a:cubicBezTo>
                  <a:cubicBezTo>
                    <a:pt x="4056" y="384"/>
                    <a:pt x="3987" y="339"/>
                    <a:pt x="3914" y="339"/>
                  </a:cubicBezTo>
                  <a:cubicBezTo>
                    <a:pt x="3888" y="339"/>
                    <a:pt x="3860" y="345"/>
                    <a:pt x="3835" y="358"/>
                  </a:cubicBezTo>
                  <a:lnTo>
                    <a:pt x="3811" y="358"/>
                  </a:lnTo>
                  <a:cubicBezTo>
                    <a:pt x="2692" y="787"/>
                    <a:pt x="1739" y="1525"/>
                    <a:pt x="1072" y="2501"/>
                  </a:cubicBezTo>
                  <a:cubicBezTo>
                    <a:pt x="382" y="3525"/>
                    <a:pt x="1" y="4668"/>
                    <a:pt x="1" y="5907"/>
                  </a:cubicBezTo>
                  <a:cubicBezTo>
                    <a:pt x="1" y="6978"/>
                    <a:pt x="286" y="8002"/>
                    <a:pt x="834" y="8907"/>
                  </a:cubicBezTo>
                  <a:cubicBezTo>
                    <a:pt x="1334" y="9789"/>
                    <a:pt x="2073" y="10503"/>
                    <a:pt x="2978" y="11051"/>
                  </a:cubicBezTo>
                  <a:cubicBezTo>
                    <a:pt x="3859" y="11551"/>
                    <a:pt x="4907" y="11860"/>
                    <a:pt x="5954" y="11860"/>
                  </a:cubicBezTo>
                  <a:cubicBezTo>
                    <a:pt x="6978" y="11860"/>
                    <a:pt x="8026" y="11575"/>
                    <a:pt x="8931" y="11051"/>
                  </a:cubicBezTo>
                  <a:cubicBezTo>
                    <a:pt x="9812" y="10551"/>
                    <a:pt x="10551" y="9789"/>
                    <a:pt x="11074" y="8907"/>
                  </a:cubicBezTo>
                  <a:cubicBezTo>
                    <a:pt x="11598" y="7979"/>
                    <a:pt x="11908" y="6931"/>
                    <a:pt x="11908" y="5907"/>
                  </a:cubicBezTo>
                  <a:cubicBezTo>
                    <a:pt x="11908" y="4859"/>
                    <a:pt x="11622" y="3811"/>
                    <a:pt x="11098" y="2930"/>
                  </a:cubicBezTo>
                  <a:cubicBezTo>
                    <a:pt x="10598" y="2073"/>
                    <a:pt x="9884" y="1358"/>
                    <a:pt x="9003" y="834"/>
                  </a:cubicBezTo>
                  <a:cubicBezTo>
                    <a:pt x="8098" y="310"/>
                    <a:pt x="7050" y="1"/>
                    <a:pt x="59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33" name="Google Shape;1933;p51"/>
          <p:cNvGrpSpPr/>
          <p:nvPr/>
        </p:nvGrpSpPr>
        <p:grpSpPr>
          <a:xfrm>
            <a:off x="5514356" y="2449122"/>
            <a:ext cx="356049" cy="355332"/>
            <a:chOff x="5168838" y="2370058"/>
            <a:chExt cx="297725" cy="297125"/>
          </a:xfrm>
        </p:grpSpPr>
        <p:sp>
          <p:nvSpPr>
            <p:cNvPr id="1934" name="Google Shape;1934;p51"/>
            <p:cNvSpPr/>
            <p:nvPr/>
          </p:nvSpPr>
          <p:spPr>
            <a:xfrm>
              <a:off x="5208738" y="2424833"/>
              <a:ext cx="11925" cy="8950"/>
            </a:xfrm>
            <a:custGeom>
              <a:rect b="b" l="l" r="r" t="t"/>
              <a:pathLst>
                <a:path extrusionOk="0" h="358" w="477">
                  <a:moveTo>
                    <a:pt x="167" y="1"/>
                  </a:moveTo>
                  <a:cubicBezTo>
                    <a:pt x="72" y="1"/>
                    <a:pt x="0" y="48"/>
                    <a:pt x="0" y="144"/>
                  </a:cubicBezTo>
                  <a:cubicBezTo>
                    <a:pt x="0" y="263"/>
                    <a:pt x="72" y="358"/>
                    <a:pt x="167" y="358"/>
                  </a:cubicBezTo>
                  <a:lnTo>
                    <a:pt x="286" y="358"/>
                  </a:lnTo>
                  <a:cubicBezTo>
                    <a:pt x="381" y="358"/>
                    <a:pt x="477" y="287"/>
                    <a:pt x="477" y="191"/>
                  </a:cubicBezTo>
                  <a:cubicBezTo>
                    <a:pt x="477" y="72"/>
                    <a:pt x="405" y="1"/>
                    <a:pt x="2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5" name="Google Shape;1935;p51"/>
            <p:cNvSpPr/>
            <p:nvPr/>
          </p:nvSpPr>
          <p:spPr>
            <a:xfrm>
              <a:off x="5276013" y="2424833"/>
              <a:ext cx="14900" cy="8950"/>
            </a:xfrm>
            <a:custGeom>
              <a:rect b="b" l="l" r="r" t="t"/>
              <a:pathLst>
                <a:path extrusionOk="0" h="358" w="596">
                  <a:moveTo>
                    <a:pt x="191" y="1"/>
                  </a:moveTo>
                  <a:cubicBezTo>
                    <a:pt x="96" y="1"/>
                    <a:pt x="0" y="48"/>
                    <a:pt x="0" y="144"/>
                  </a:cubicBezTo>
                  <a:cubicBezTo>
                    <a:pt x="0" y="263"/>
                    <a:pt x="96" y="358"/>
                    <a:pt x="191" y="358"/>
                  </a:cubicBezTo>
                  <a:lnTo>
                    <a:pt x="429" y="358"/>
                  </a:lnTo>
                  <a:cubicBezTo>
                    <a:pt x="500" y="358"/>
                    <a:pt x="596" y="287"/>
                    <a:pt x="596" y="191"/>
                  </a:cubicBezTo>
                  <a:cubicBezTo>
                    <a:pt x="596" y="72"/>
                    <a:pt x="548" y="1"/>
                    <a:pt x="4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6" name="Google Shape;1936;p51"/>
            <p:cNvSpPr/>
            <p:nvPr/>
          </p:nvSpPr>
          <p:spPr>
            <a:xfrm>
              <a:off x="5299813" y="2424833"/>
              <a:ext cx="14925" cy="8950"/>
            </a:xfrm>
            <a:custGeom>
              <a:rect b="b" l="l" r="r" t="t"/>
              <a:pathLst>
                <a:path extrusionOk="0" h="358" w="597">
                  <a:moveTo>
                    <a:pt x="191" y="1"/>
                  </a:moveTo>
                  <a:cubicBezTo>
                    <a:pt x="96" y="1"/>
                    <a:pt x="1" y="48"/>
                    <a:pt x="1" y="144"/>
                  </a:cubicBezTo>
                  <a:cubicBezTo>
                    <a:pt x="1" y="263"/>
                    <a:pt x="96" y="358"/>
                    <a:pt x="191" y="358"/>
                  </a:cubicBezTo>
                  <a:lnTo>
                    <a:pt x="430" y="358"/>
                  </a:lnTo>
                  <a:cubicBezTo>
                    <a:pt x="501" y="358"/>
                    <a:pt x="596" y="287"/>
                    <a:pt x="596" y="191"/>
                  </a:cubicBezTo>
                  <a:cubicBezTo>
                    <a:pt x="596" y="72"/>
                    <a:pt x="549" y="1"/>
                    <a:pt x="4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7" name="Google Shape;1937;p51"/>
            <p:cNvSpPr/>
            <p:nvPr/>
          </p:nvSpPr>
          <p:spPr>
            <a:xfrm>
              <a:off x="5253388" y="2424833"/>
              <a:ext cx="14900" cy="8950"/>
            </a:xfrm>
            <a:custGeom>
              <a:rect b="b" l="l" r="r" t="t"/>
              <a:pathLst>
                <a:path extrusionOk="0" h="358" w="596">
                  <a:moveTo>
                    <a:pt x="167" y="1"/>
                  </a:moveTo>
                  <a:cubicBezTo>
                    <a:pt x="72" y="1"/>
                    <a:pt x="0" y="48"/>
                    <a:pt x="0" y="144"/>
                  </a:cubicBezTo>
                  <a:cubicBezTo>
                    <a:pt x="0" y="263"/>
                    <a:pt x="48" y="358"/>
                    <a:pt x="167" y="358"/>
                  </a:cubicBezTo>
                  <a:lnTo>
                    <a:pt x="405" y="358"/>
                  </a:lnTo>
                  <a:cubicBezTo>
                    <a:pt x="501" y="358"/>
                    <a:pt x="596" y="287"/>
                    <a:pt x="596" y="191"/>
                  </a:cubicBezTo>
                  <a:cubicBezTo>
                    <a:pt x="596" y="72"/>
                    <a:pt x="524" y="1"/>
                    <a:pt x="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8" name="Google Shape;1938;p51"/>
            <p:cNvSpPr/>
            <p:nvPr/>
          </p:nvSpPr>
          <p:spPr>
            <a:xfrm>
              <a:off x="5228988" y="2424833"/>
              <a:ext cx="14900" cy="8950"/>
            </a:xfrm>
            <a:custGeom>
              <a:rect b="b" l="l" r="r" t="t"/>
              <a:pathLst>
                <a:path extrusionOk="0" h="358" w="596">
                  <a:moveTo>
                    <a:pt x="191" y="1"/>
                  </a:moveTo>
                  <a:cubicBezTo>
                    <a:pt x="95" y="1"/>
                    <a:pt x="0" y="48"/>
                    <a:pt x="0" y="144"/>
                  </a:cubicBezTo>
                  <a:cubicBezTo>
                    <a:pt x="0" y="263"/>
                    <a:pt x="95" y="358"/>
                    <a:pt x="191" y="358"/>
                  </a:cubicBezTo>
                  <a:lnTo>
                    <a:pt x="429" y="358"/>
                  </a:lnTo>
                  <a:cubicBezTo>
                    <a:pt x="524" y="358"/>
                    <a:pt x="595" y="287"/>
                    <a:pt x="595" y="191"/>
                  </a:cubicBezTo>
                  <a:cubicBezTo>
                    <a:pt x="595" y="72"/>
                    <a:pt x="548" y="1"/>
                    <a:pt x="4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9" name="Google Shape;1939;p51"/>
            <p:cNvSpPr/>
            <p:nvPr/>
          </p:nvSpPr>
          <p:spPr>
            <a:xfrm>
              <a:off x="5323638" y="2424833"/>
              <a:ext cx="11925" cy="8950"/>
            </a:xfrm>
            <a:custGeom>
              <a:rect b="b" l="l" r="r" t="t"/>
              <a:pathLst>
                <a:path extrusionOk="0" h="358" w="477">
                  <a:moveTo>
                    <a:pt x="191" y="1"/>
                  </a:moveTo>
                  <a:cubicBezTo>
                    <a:pt x="96" y="1"/>
                    <a:pt x="1" y="48"/>
                    <a:pt x="1" y="144"/>
                  </a:cubicBezTo>
                  <a:cubicBezTo>
                    <a:pt x="1" y="263"/>
                    <a:pt x="72" y="358"/>
                    <a:pt x="191" y="358"/>
                  </a:cubicBezTo>
                  <a:lnTo>
                    <a:pt x="310" y="358"/>
                  </a:lnTo>
                  <a:cubicBezTo>
                    <a:pt x="382" y="358"/>
                    <a:pt x="477" y="287"/>
                    <a:pt x="477" y="191"/>
                  </a:cubicBezTo>
                  <a:cubicBezTo>
                    <a:pt x="477" y="72"/>
                    <a:pt x="429" y="1"/>
                    <a:pt x="3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0" name="Google Shape;1940;p51"/>
            <p:cNvSpPr/>
            <p:nvPr/>
          </p:nvSpPr>
          <p:spPr>
            <a:xfrm>
              <a:off x="5394488" y="2424833"/>
              <a:ext cx="11925" cy="8950"/>
            </a:xfrm>
            <a:custGeom>
              <a:rect b="b" l="l" r="r" t="t"/>
              <a:pathLst>
                <a:path extrusionOk="0" h="358" w="477">
                  <a:moveTo>
                    <a:pt x="191" y="1"/>
                  </a:moveTo>
                  <a:cubicBezTo>
                    <a:pt x="96" y="1"/>
                    <a:pt x="0" y="48"/>
                    <a:pt x="0" y="144"/>
                  </a:cubicBezTo>
                  <a:cubicBezTo>
                    <a:pt x="0" y="263"/>
                    <a:pt x="72" y="358"/>
                    <a:pt x="191" y="358"/>
                  </a:cubicBezTo>
                  <a:lnTo>
                    <a:pt x="310" y="358"/>
                  </a:lnTo>
                  <a:cubicBezTo>
                    <a:pt x="382" y="358"/>
                    <a:pt x="477" y="287"/>
                    <a:pt x="477" y="191"/>
                  </a:cubicBezTo>
                  <a:cubicBezTo>
                    <a:pt x="477" y="72"/>
                    <a:pt x="429" y="1"/>
                    <a:pt x="3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1" name="Google Shape;1941;p51"/>
            <p:cNvSpPr/>
            <p:nvPr/>
          </p:nvSpPr>
          <p:spPr>
            <a:xfrm>
              <a:off x="5415913" y="2424833"/>
              <a:ext cx="14925" cy="8950"/>
            </a:xfrm>
            <a:custGeom>
              <a:rect b="b" l="l" r="r" t="t"/>
              <a:pathLst>
                <a:path extrusionOk="0" h="358" w="597">
                  <a:moveTo>
                    <a:pt x="191" y="1"/>
                  </a:moveTo>
                  <a:cubicBezTo>
                    <a:pt x="96" y="1"/>
                    <a:pt x="1" y="48"/>
                    <a:pt x="1" y="144"/>
                  </a:cubicBezTo>
                  <a:cubicBezTo>
                    <a:pt x="1" y="263"/>
                    <a:pt x="96" y="358"/>
                    <a:pt x="191" y="358"/>
                  </a:cubicBezTo>
                  <a:lnTo>
                    <a:pt x="429" y="358"/>
                  </a:lnTo>
                  <a:cubicBezTo>
                    <a:pt x="501" y="358"/>
                    <a:pt x="596" y="287"/>
                    <a:pt x="596" y="191"/>
                  </a:cubicBezTo>
                  <a:cubicBezTo>
                    <a:pt x="596" y="72"/>
                    <a:pt x="549" y="1"/>
                    <a:pt x="4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2" name="Google Shape;1942;p51"/>
            <p:cNvSpPr/>
            <p:nvPr/>
          </p:nvSpPr>
          <p:spPr>
            <a:xfrm>
              <a:off x="5441513" y="2424833"/>
              <a:ext cx="11950" cy="8950"/>
            </a:xfrm>
            <a:custGeom>
              <a:rect b="b" l="l" r="r" t="t"/>
              <a:pathLst>
                <a:path extrusionOk="0" h="358" w="478">
                  <a:moveTo>
                    <a:pt x="215" y="1"/>
                  </a:moveTo>
                  <a:cubicBezTo>
                    <a:pt x="120" y="1"/>
                    <a:pt x="25" y="48"/>
                    <a:pt x="25" y="144"/>
                  </a:cubicBezTo>
                  <a:cubicBezTo>
                    <a:pt x="1" y="263"/>
                    <a:pt x="96" y="358"/>
                    <a:pt x="168" y="358"/>
                  </a:cubicBezTo>
                  <a:lnTo>
                    <a:pt x="287" y="358"/>
                  </a:lnTo>
                  <a:cubicBezTo>
                    <a:pt x="382" y="358"/>
                    <a:pt x="477" y="287"/>
                    <a:pt x="477" y="191"/>
                  </a:cubicBezTo>
                  <a:cubicBezTo>
                    <a:pt x="477" y="72"/>
                    <a:pt x="406" y="1"/>
                    <a:pt x="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3" name="Google Shape;1943;p51"/>
            <p:cNvSpPr/>
            <p:nvPr/>
          </p:nvSpPr>
          <p:spPr>
            <a:xfrm>
              <a:off x="5168838" y="2370058"/>
              <a:ext cx="297725" cy="297125"/>
            </a:xfrm>
            <a:custGeom>
              <a:rect b="b" l="l" r="r" t="t"/>
              <a:pathLst>
                <a:path extrusionOk="0" h="11885" w="11909">
                  <a:moveTo>
                    <a:pt x="11527" y="11051"/>
                  </a:moveTo>
                  <a:lnTo>
                    <a:pt x="11527" y="11527"/>
                  </a:lnTo>
                  <a:lnTo>
                    <a:pt x="334" y="11527"/>
                  </a:lnTo>
                  <a:lnTo>
                    <a:pt x="334" y="11051"/>
                  </a:lnTo>
                  <a:close/>
                  <a:moveTo>
                    <a:pt x="930" y="1"/>
                  </a:moveTo>
                  <a:cubicBezTo>
                    <a:pt x="810" y="1"/>
                    <a:pt x="715" y="72"/>
                    <a:pt x="715" y="191"/>
                  </a:cubicBezTo>
                  <a:lnTo>
                    <a:pt x="715" y="977"/>
                  </a:lnTo>
                  <a:lnTo>
                    <a:pt x="501" y="977"/>
                  </a:lnTo>
                  <a:cubicBezTo>
                    <a:pt x="429" y="977"/>
                    <a:pt x="334" y="1049"/>
                    <a:pt x="334" y="1144"/>
                  </a:cubicBezTo>
                  <a:cubicBezTo>
                    <a:pt x="334" y="1263"/>
                    <a:pt x="382" y="1334"/>
                    <a:pt x="501" y="1334"/>
                  </a:cubicBezTo>
                  <a:lnTo>
                    <a:pt x="715" y="1334"/>
                  </a:lnTo>
                  <a:lnTo>
                    <a:pt x="715" y="2239"/>
                  </a:lnTo>
                  <a:lnTo>
                    <a:pt x="501" y="2239"/>
                  </a:lnTo>
                  <a:cubicBezTo>
                    <a:pt x="429" y="2239"/>
                    <a:pt x="334" y="2287"/>
                    <a:pt x="334" y="2382"/>
                  </a:cubicBezTo>
                  <a:cubicBezTo>
                    <a:pt x="334" y="2501"/>
                    <a:pt x="382" y="2597"/>
                    <a:pt x="501" y="2597"/>
                  </a:cubicBezTo>
                  <a:lnTo>
                    <a:pt x="715" y="2597"/>
                  </a:lnTo>
                  <a:lnTo>
                    <a:pt x="715" y="3478"/>
                  </a:lnTo>
                  <a:lnTo>
                    <a:pt x="501" y="3478"/>
                  </a:lnTo>
                  <a:cubicBezTo>
                    <a:pt x="429" y="3478"/>
                    <a:pt x="334" y="3549"/>
                    <a:pt x="334" y="3644"/>
                  </a:cubicBezTo>
                  <a:cubicBezTo>
                    <a:pt x="334" y="3763"/>
                    <a:pt x="382" y="3835"/>
                    <a:pt x="501" y="3835"/>
                  </a:cubicBezTo>
                  <a:lnTo>
                    <a:pt x="715" y="3835"/>
                  </a:lnTo>
                  <a:lnTo>
                    <a:pt x="715" y="4740"/>
                  </a:lnTo>
                  <a:lnTo>
                    <a:pt x="501" y="4740"/>
                  </a:lnTo>
                  <a:cubicBezTo>
                    <a:pt x="429" y="4740"/>
                    <a:pt x="334" y="4788"/>
                    <a:pt x="334" y="4883"/>
                  </a:cubicBezTo>
                  <a:cubicBezTo>
                    <a:pt x="334" y="5002"/>
                    <a:pt x="382" y="5097"/>
                    <a:pt x="501" y="5097"/>
                  </a:cubicBezTo>
                  <a:lnTo>
                    <a:pt x="715" y="5097"/>
                  </a:lnTo>
                  <a:lnTo>
                    <a:pt x="715" y="5978"/>
                  </a:lnTo>
                  <a:lnTo>
                    <a:pt x="501" y="5978"/>
                  </a:lnTo>
                  <a:cubicBezTo>
                    <a:pt x="429" y="5978"/>
                    <a:pt x="334" y="6050"/>
                    <a:pt x="334" y="6145"/>
                  </a:cubicBezTo>
                  <a:cubicBezTo>
                    <a:pt x="334" y="6264"/>
                    <a:pt x="382" y="6335"/>
                    <a:pt x="501" y="6335"/>
                  </a:cubicBezTo>
                  <a:lnTo>
                    <a:pt x="715" y="6335"/>
                  </a:lnTo>
                  <a:lnTo>
                    <a:pt x="715" y="7240"/>
                  </a:lnTo>
                  <a:lnTo>
                    <a:pt x="501" y="7240"/>
                  </a:lnTo>
                  <a:cubicBezTo>
                    <a:pt x="429" y="7240"/>
                    <a:pt x="334" y="7288"/>
                    <a:pt x="334" y="7383"/>
                  </a:cubicBezTo>
                  <a:cubicBezTo>
                    <a:pt x="334" y="7502"/>
                    <a:pt x="382" y="7598"/>
                    <a:pt x="501" y="7598"/>
                  </a:cubicBezTo>
                  <a:lnTo>
                    <a:pt x="715" y="7598"/>
                  </a:lnTo>
                  <a:lnTo>
                    <a:pt x="715" y="8479"/>
                  </a:lnTo>
                  <a:lnTo>
                    <a:pt x="501" y="8479"/>
                  </a:lnTo>
                  <a:cubicBezTo>
                    <a:pt x="429" y="8479"/>
                    <a:pt x="334" y="8550"/>
                    <a:pt x="334" y="8645"/>
                  </a:cubicBezTo>
                  <a:cubicBezTo>
                    <a:pt x="334" y="8765"/>
                    <a:pt x="382" y="8836"/>
                    <a:pt x="501" y="8836"/>
                  </a:cubicBezTo>
                  <a:lnTo>
                    <a:pt x="715" y="8836"/>
                  </a:lnTo>
                  <a:lnTo>
                    <a:pt x="715" y="9741"/>
                  </a:lnTo>
                  <a:lnTo>
                    <a:pt x="501" y="9741"/>
                  </a:lnTo>
                  <a:cubicBezTo>
                    <a:pt x="429" y="9741"/>
                    <a:pt x="334" y="9789"/>
                    <a:pt x="334" y="9884"/>
                  </a:cubicBezTo>
                  <a:cubicBezTo>
                    <a:pt x="334" y="10003"/>
                    <a:pt x="382" y="10098"/>
                    <a:pt x="501" y="10098"/>
                  </a:cubicBezTo>
                  <a:lnTo>
                    <a:pt x="715" y="10098"/>
                  </a:lnTo>
                  <a:lnTo>
                    <a:pt x="715" y="10717"/>
                  </a:lnTo>
                  <a:lnTo>
                    <a:pt x="310" y="10717"/>
                  </a:lnTo>
                  <a:cubicBezTo>
                    <a:pt x="144" y="10717"/>
                    <a:pt x="1" y="10836"/>
                    <a:pt x="1" y="11027"/>
                  </a:cubicBezTo>
                  <a:lnTo>
                    <a:pt x="1" y="11575"/>
                  </a:lnTo>
                  <a:cubicBezTo>
                    <a:pt x="1" y="11741"/>
                    <a:pt x="120" y="11884"/>
                    <a:pt x="310" y="11884"/>
                  </a:cubicBezTo>
                  <a:lnTo>
                    <a:pt x="11622" y="11884"/>
                  </a:lnTo>
                  <a:cubicBezTo>
                    <a:pt x="11765" y="11884"/>
                    <a:pt x="11908" y="11765"/>
                    <a:pt x="11908" y="11575"/>
                  </a:cubicBezTo>
                  <a:lnTo>
                    <a:pt x="11908" y="10979"/>
                  </a:lnTo>
                  <a:cubicBezTo>
                    <a:pt x="11884" y="10908"/>
                    <a:pt x="11860" y="10813"/>
                    <a:pt x="11789" y="10789"/>
                  </a:cubicBezTo>
                  <a:cubicBezTo>
                    <a:pt x="11765" y="10741"/>
                    <a:pt x="11741" y="10717"/>
                    <a:pt x="11670" y="10717"/>
                  </a:cubicBezTo>
                  <a:cubicBezTo>
                    <a:pt x="11646" y="10717"/>
                    <a:pt x="11622" y="10717"/>
                    <a:pt x="11598" y="10693"/>
                  </a:cubicBezTo>
                  <a:cubicBezTo>
                    <a:pt x="11479" y="10670"/>
                    <a:pt x="11313" y="10670"/>
                    <a:pt x="11194" y="10598"/>
                  </a:cubicBezTo>
                  <a:cubicBezTo>
                    <a:pt x="11051" y="10551"/>
                    <a:pt x="10908" y="10432"/>
                    <a:pt x="10813" y="10265"/>
                  </a:cubicBezTo>
                  <a:cubicBezTo>
                    <a:pt x="10717" y="10122"/>
                    <a:pt x="10670" y="9955"/>
                    <a:pt x="10646" y="9765"/>
                  </a:cubicBezTo>
                  <a:lnTo>
                    <a:pt x="10646" y="9741"/>
                  </a:lnTo>
                  <a:lnTo>
                    <a:pt x="9717" y="4526"/>
                  </a:lnTo>
                  <a:lnTo>
                    <a:pt x="9717" y="4478"/>
                  </a:lnTo>
                  <a:cubicBezTo>
                    <a:pt x="9693" y="4383"/>
                    <a:pt x="9622" y="4311"/>
                    <a:pt x="9527" y="4311"/>
                  </a:cubicBezTo>
                  <a:cubicBezTo>
                    <a:pt x="9408" y="4311"/>
                    <a:pt x="9360" y="4406"/>
                    <a:pt x="9384" y="4526"/>
                  </a:cubicBezTo>
                  <a:lnTo>
                    <a:pt x="10336" y="9836"/>
                  </a:lnTo>
                  <a:cubicBezTo>
                    <a:pt x="10360" y="10193"/>
                    <a:pt x="10527" y="10479"/>
                    <a:pt x="10717" y="10693"/>
                  </a:cubicBezTo>
                  <a:lnTo>
                    <a:pt x="6740" y="10693"/>
                  </a:lnTo>
                  <a:lnTo>
                    <a:pt x="6740" y="10717"/>
                  </a:lnTo>
                  <a:cubicBezTo>
                    <a:pt x="6740" y="10717"/>
                    <a:pt x="6264" y="10455"/>
                    <a:pt x="6240" y="10146"/>
                  </a:cubicBezTo>
                  <a:lnTo>
                    <a:pt x="6240" y="10122"/>
                  </a:lnTo>
                  <a:lnTo>
                    <a:pt x="5788" y="7598"/>
                  </a:lnTo>
                  <a:lnTo>
                    <a:pt x="6407" y="4002"/>
                  </a:lnTo>
                  <a:cubicBezTo>
                    <a:pt x="6431" y="3763"/>
                    <a:pt x="6526" y="3525"/>
                    <a:pt x="6669" y="3311"/>
                  </a:cubicBezTo>
                  <a:cubicBezTo>
                    <a:pt x="6836" y="3097"/>
                    <a:pt x="6978" y="2930"/>
                    <a:pt x="7193" y="2763"/>
                  </a:cubicBezTo>
                  <a:cubicBezTo>
                    <a:pt x="7393" y="2630"/>
                    <a:pt x="7629" y="2555"/>
                    <a:pt x="7867" y="2555"/>
                  </a:cubicBezTo>
                  <a:cubicBezTo>
                    <a:pt x="7968" y="2555"/>
                    <a:pt x="8070" y="2568"/>
                    <a:pt x="8169" y="2597"/>
                  </a:cubicBezTo>
                  <a:cubicBezTo>
                    <a:pt x="8741" y="2739"/>
                    <a:pt x="9122" y="3287"/>
                    <a:pt x="9265" y="3811"/>
                  </a:cubicBezTo>
                  <a:cubicBezTo>
                    <a:pt x="9284" y="3890"/>
                    <a:pt x="9353" y="3936"/>
                    <a:pt x="9430" y="3936"/>
                  </a:cubicBezTo>
                  <a:cubicBezTo>
                    <a:pt x="9446" y="3936"/>
                    <a:pt x="9463" y="3934"/>
                    <a:pt x="9479" y="3930"/>
                  </a:cubicBezTo>
                  <a:cubicBezTo>
                    <a:pt x="9574" y="3906"/>
                    <a:pt x="9622" y="3811"/>
                    <a:pt x="9598" y="3716"/>
                  </a:cubicBezTo>
                  <a:cubicBezTo>
                    <a:pt x="9574" y="3573"/>
                    <a:pt x="9503" y="3430"/>
                    <a:pt x="9408" y="3287"/>
                  </a:cubicBezTo>
                  <a:lnTo>
                    <a:pt x="9336" y="3097"/>
                  </a:lnTo>
                  <a:cubicBezTo>
                    <a:pt x="9146" y="2835"/>
                    <a:pt x="8931" y="2597"/>
                    <a:pt x="8669" y="2454"/>
                  </a:cubicBezTo>
                  <a:cubicBezTo>
                    <a:pt x="8410" y="2291"/>
                    <a:pt x="8095" y="2207"/>
                    <a:pt x="7785" y="2207"/>
                  </a:cubicBezTo>
                  <a:cubicBezTo>
                    <a:pt x="7640" y="2207"/>
                    <a:pt x="7496" y="2225"/>
                    <a:pt x="7359" y="2263"/>
                  </a:cubicBezTo>
                  <a:cubicBezTo>
                    <a:pt x="7074" y="2358"/>
                    <a:pt x="6836" y="2525"/>
                    <a:pt x="6645" y="2739"/>
                  </a:cubicBezTo>
                  <a:cubicBezTo>
                    <a:pt x="6526" y="2859"/>
                    <a:pt x="6431" y="2978"/>
                    <a:pt x="6383" y="3097"/>
                  </a:cubicBezTo>
                  <a:cubicBezTo>
                    <a:pt x="6240" y="3335"/>
                    <a:pt x="6145" y="3597"/>
                    <a:pt x="6073" y="3906"/>
                  </a:cubicBezTo>
                  <a:lnTo>
                    <a:pt x="5597" y="6574"/>
                  </a:lnTo>
                  <a:lnTo>
                    <a:pt x="5550" y="6193"/>
                  </a:lnTo>
                  <a:cubicBezTo>
                    <a:pt x="5550" y="6169"/>
                    <a:pt x="5550" y="6097"/>
                    <a:pt x="5526" y="6073"/>
                  </a:cubicBezTo>
                  <a:cubicBezTo>
                    <a:pt x="5454" y="5835"/>
                    <a:pt x="5335" y="5621"/>
                    <a:pt x="5192" y="5454"/>
                  </a:cubicBezTo>
                  <a:cubicBezTo>
                    <a:pt x="4960" y="5186"/>
                    <a:pt x="4621" y="5012"/>
                    <a:pt x="4275" y="5012"/>
                  </a:cubicBezTo>
                  <a:cubicBezTo>
                    <a:pt x="4159" y="5012"/>
                    <a:pt x="4043" y="5032"/>
                    <a:pt x="3930" y="5073"/>
                  </a:cubicBezTo>
                  <a:cubicBezTo>
                    <a:pt x="3859" y="5097"/>
                    <a:pt x="3763" y="5145"/>
                    <a:pt x="3668" y="5216"/>
                  </a:cubicBezTo>
                  <a:cubicBezTo>
                    <a:pt x="3502" y="5335"/>
                    <a:pt x="3382" y="5478"/>
                    <a:pt x="3263" y="5669"/>
                  </a:cubicBezTo>
                  <a:cubicBezTo>
                    <a:pt x="3144" y="5835"/>
                    <a:pt x="3073" y="6026"/>
                    <a:pt x="3049" y="6216"/>
                  </a:cubicBezTo>
                  <a:lnTo>
                    <a:pt x="2620" y="8574"/>
                  </a:lnTo>
                  <a:cubicBezTo>
                    <a:pt x="2597" y="8669"/>
                    <a:pt x="2692" y="8765"/>
                    <a:pt x="2787" y="8788"/>
                  </a:cubicBezTo>
                  <a:cubicBezTo>
                    <a:pt x="2795" y="8791"/>
                    <a:pt x="2803" y="8792"/>
                    <a:pt x="2811" y="8792"/>
                  </a:cubicBezTo>
                  <a:cubicBezTo>
                    <a:pt x="2878" y="8792"/>
                    <a:pt x="2956" y="8709"/>
                    <a:pt x="2978" y="8645"/>
                  </a:cubicBezTo>
                  <a:lnTo>
                    <a:pt x="3406" y="6288"/>
                  </a:lnTo>
                  <a:cubicBezTo>
                    <a:pt x="3430" y="6145"/>
                    <a:pt x="3502" y="5978"/>
                    <a:pt x="3573" y="5835"/>
                  </a:cubicBezTo>
                  <a:cubicBezTo>
                    <a:pt x="3738" y="5571"/>
                    <a:pt x="4040" y="5376"/>
                    <a:pt x="4353" y="5376"/>
                  </a:cubicBezTo>
                  <a:cubicBezTo>
                    <a:pt x="4492" y="5376"/>
                    <a:pt x="4632" y="5414"/>
                    <a:pt x="4764" y="5502"/>
                  </a:cubicBezTo>
                  <a:cubicBezTo>
                    <a:pt x="4859" y="5573"/>
                    <a:pt x="4930" y="5669"/>
                    <a:pt x="5002" y="5740"/>
                  </a:cubicBezTo>
                  <a:cubicBezTo>
                    <a:pt x="5121" y="5907"/>
                    <a:pt x="5216" y="6073"/>
                    <a:pt x="5240" y="6288"/>
                  </a:cubicBezTo>
                  <a:lnTo>
                    <a:pt x="5931" y="10193"/>
                  </a:lnTo>
                  <a:cubicBezTo>
                    <a:pt x="5954" y="10384"/>
                    <a:pt x="6097" y="10693"/>
                    <a:pt x="6097" y="10693"/>
                  </a:cubicBezTo>
                  <a:lnTo>
                    <a:pt x="2501" y="10693"/>
                  </a:lnTo>
                  <a:cubicBezTo>
                    <a:pt x="2501" y="10693"/>
                    <a:pt x="2692" y="10384"/>
                    <a:pt x="2692" y="10193"/>
                  </a:cubicBezTo>
                  <a:lnTo>
                    <a:pt x="2811" y="9431"/>
                  </a:lnTo>
                  <a:cubicBezTo>
                    <a:pt x="2835" y="9360"/>
                    <a:pt x="2739" y="9265"/>
                    <a:pt x="2644" y="9241"/>
                  </a:cubicBezTo>
                  <a:cubicBezTo>
                    <a:pt x="2631" y="9232"/>
                    <a:pt x="2617" y="9228"/>
                    <a:pt x="2603" y="9228"/>
                  </a:cubicBezTo>
                  <a:cubicBezTo>
                    <a:pt x="2540" y="9228"/>
                    <a:pt x="2473" y="9306"/>
                    <a:pt x="2454" y="9384"/>
                  </a:cubicBezTo>
                  <a:lnTo>
                    <a:pt x="2335" y="10122"/>
                  </a:lnTo>
                  <a:lnTo>
                    <a:pt x="2335" y="10146"/>
                  </a:lnTo>
                  <a:cubicBezTo>
                    <a:pt x="2287" y="10455"/>
                    <a:pt x="2096" y="10693"/>
                    <a:pt x="1811" y="10693"/>
                  </a:cubicBezTo>
                  <a:cubicBezTo>
                    <a:pt x="1811" y="10693"/>
                    <a:pt x="1787" y="10693"/>
                    <a:pt x="1763" y="10717"/>
                  </a:cubicBezTo>
                  <a:lnTo>
                    <a:pt x="1072" y="10717"/>
                  </a:lnTo>
                  <a:lnTo>
                    <a:pt x="1072" y="191"/>
                  </a:lnTo>
                  <a:cubicBezTo>
                    <a:pt x="1072" y="96"/>
                    <a:pt x="1025" y="1"/>
                    <a:pt x="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44" name="Google Shape;1944;p51"/>
          <p:cNvGrpSpPr/>
          <p:nvPr/>
        </p:nvGrpSpPr>
        <p:grpSpPr>
          <a:xfrm>
            <a:off x="4770285" y="2512505"/>
            <a:ext cx="355332" cy="227849"/>
            <a:chOff x="4674088" y="2423058"/>
            <a:chExt cx="297125" cy="190525"/>
          </a:xfrm>
        </p:grpSpPr>
        <p:sp>
          <p:nvSpPr>
            <p:cNvPr id="1945" name="Google Shape;1945;p51"/>
            <p:cNvSpPr/>
            <p:nvPr/>
          </p:nvSpPr>
          <p:spPr>
            <a:xfrm>
              <a:off x="4674088" y="2423058"/>
              <a:ext cx="297125" cy="190525"/>
            </a:xfrm>
            <a:custGeom>
              <a:rect b="b" l="l" r="r" t="t"/>
              <a:pathLst>
                <a:path extrusionOk="0" h="7621" w="11885">
                  <a:moveTo>
                    <a:pt x="5931" y="1048"/>
                  </a:moveTo>
                  <a:cubicBezTo>
                    <a:pt x="6764" y="1667"/>
                    <a:pt x="7264" y="2691"/>
                    <a:pt x="7264" y="3787"/>
                  </a:cubicBezTo>
                  <a:cubicBezTo>
                    <a:pt x="7264" y="4882"/>
                    <a:pt x="6740" y="5906"/>
                    <a:pt x="5931" y="6525"/>
                  </a:cubicBezTo>
                  <a:cubicBezTo>
                    <a:pt x="5121" y="5930"/>
                    <a:pt x="4597" y="4906"/>
                    <a:pt x="4597" y="3811"/>
                  </a:cubicBezTo>
                  <a:cubicBezTo>
                    <a:pt x="4597" y="3096"/>
                    <a:pt x="4788" y="2406"/>
                    <a:pt x="5216" y="1810"/>
                  </a:cubicBezTo>
                  <a:cubicBezTo>
                    <a:pt x="5431" y="1524"/>
                    <a:pt x="5669" y="1286"/>
                    <a:pt x="5931" y="1048"/>
                  </a:cubicBezTo>
                  <a:close/>
                  <a:moveTo>
                    <a:pt x="8074" y="0"/>
                  </a:moveTo>
                  <a:cubicBezTo>
                    <a:pt x="7884" y="0"/>
                    <a:pt x="7693" y="0"/>
                    <a:pt x="7503" y="24"/>
                  </a:cubicBezTo>
                  <a:cubicBezTo>
                    <a:pt x="7407" y="24"/>
                    <a:pt x="7360" y="119"/>
                    <a:pt x="7360" y="238"/>
                  </a:cubicBezTo>
                  <a:cubicBezTo>
                    <a:pt x="7360" y="334"/>
                    <a:pt x="7431" y="381"/>
                    <a:pt x="7574" y="381"/>
                  </a:cubicBezTo>
                  <a:cubicBezTo>
                    <a:pt x="7741" y="358"/>
                    <a:pt x="7884" y="358"/>
                    <a:pt x="8074" y="358"/>
                  </a:cubicBezTo>
                  <a:cubicBezTo>
                    <a:pt x="9979" y="358"/>
                    <a:pt x="11551" y="1905"/>
                    <a:pt x="11551" y="3834"/>
                  </a:cubicBezTo>
                  <a:cubicBezTo>
                    <a:pt x="11551" y="5787"/>
                    <a:pt x="10003" y="7311"/>
                    <a:pt x="8074" y="7311"/>
                  </a:cubicBezTo>
                  <a:cubicBezTo>
                    <a:pt x="7407" y="7311"/>
                    <a:pt x="6788" y="7145"/>
                    <a:pt x="6264" y="6811"/>
                  </a:cubicBezTo>
                  <a:cubicBezTo>
                    <a:pt x="7121" y="6097"/>
                    <a:pt x="7645" y="5073"/>
                    <a:pt x="7645" y="3882"/>
                  </a:cubicBezTo>
                  <a:cubicBezTo>
                    <a:pt x="7645" y="2691"/>
                    <a:pt x="7121" y="1620"/>
                    <a:pt x="6264" y="929"/>
                  </a:cubicBezTo>
                  <a:cubicBezTo>
                    <a:pt x="6431" y="810"/>
                    <a:pt x="6645" y="715"/>
                    <a:pt x="6812" y="619"/>
                  </a:cubicBezTo>
                  <a:cubicBezTo>
                    <a:pt x="6907" y="596"/>
                    <a:pt x="6979" y="477"/>
                    <a:pt x="6907" y="381"/>
                  </a:cubicBezTo>
                  <a:cubicBezTo>
                    <a:pt x="6890" y="331"/>
                    <a:pt x="6826" y="280"/>
                    <a:pt x="6756" y="280"/>
                  </a:cubicBezTo>
                  <a:cubicBezTo>
                    <a:pt x="6727" y="280"/>
                    <a:pt x="6697" y="289"/>
                    <a:pt x="6669" y="310"/>
                  </a:cubicBezTo>
                  <a:cubicBezTo>
                    <a:pt x="6407" y="381"/>
                    <a:pt x="6169" y="548"/>
                    <a:pt x="5931" y="691"/>
                  </a:cubicBezTo>
                  <a:cubicBezTo>
                    <a:pt x="5335" y="262"/>
                    <a:pt x="4597" y="24"/>
                    <a:pt x="3811" y="24"/>
                  </a:cubicBezTo>
                  <a:cubicBezTo>
                    <a:pt x="1692" y="24"/>
                    <a:pt x="1" y="1763"/>
                    <a:pt x="1" y="3834"/>
                  </a:cubicBezTo>
                  <a:cubicBezTo>
                    <a:pt x="1" y="4168"/>
                    <a:pt x="25" y="4477"/>
                    <a:pt x="120" y="4787"/>
                  </a:cubicBezTo>
                  <a:cubicBezTo>
                    <a:pt x="140" y="4866"/>
                    <a:pt x="209" y="4912"/>
                    <a:pt x="286" y="4912"/>
                  </a:cubicBezTo>
                  <a:cubicBezTo>
                    <a:pt x="302" y="4912"/>
                    <a:pt x="318" y="4910"/>
                    <a:pt x="334" y="4906"/>
                  </a:cubicBezTo>
                  <a:cubicBezTo>
                    <a:pt x="430" y="4882"/>
                    <a:pt x="477" y="4787"/>
                    <a:pt x="453" y="4692"/>
                  </a:cubicBezTo>
                  <a:cubicBezTo>
                    <a:pt x="382" y="4430"/>
                    <a:pt x="334" y="4144"/>
                    <a:pt x="334" y="3834"/>
                  </a:cubicBezTo>
                  <a:cubicBezTo>
                    <a:pt x="334" y="1929"/>
                    <a:pt x="1882" y="358"/>
                    <a:pt x="3811" y="358"/>
                  </a:cubicBezTo>
                  <a:cubicBezTo>
                    <a:pt x="4454" y="358"/>
                    <a:pt x="5097" y="548"/>
                    <a:pt x="5621" y="858"/>
                  </a:cubicBezTo>
                  <a:cubicBezTo>
                    <a:pt x="5359" y="1072"/>
                    <a:pt x="5121" y="1334"/>
                    <a:pt x="4907" y="1643"/>
                  </a:cubicBezTo>
                  <a:cubicBezTo>
                    <a:pt x="4478" y="2286"/>
                    <a:pt x="4240" y="3049"/>
                    <a:pt x="4240" y="3811"/>
                  </a:cubicBezTo>
                  <a:cubicBezTo>
                    <a:pt x="4240" y="5001"/>
                    <a:pt x="4764" y="6073"/>
                    <a:pt x="5621" y="6764"/>
                  </a:cubicBezTo>
                  <a:cubicBezTo>
                    <a:pt x="5097" y="7073"/>
                    <a:pt x="4478" y="7264"/>
                    <a:pt x="3811" y="7264"/>
                  </a:cubicBezTo>
                  <a:cubicBezTo>
                    <a:pt x="2501" y="7264"/>
                    <a:pt x="1311" y="6549"/>
                    <a:pt x="715" y="5382"/>
                  </a:cubicBezTo>
                  <a:cubicBezTo>
                    <a:pt x="697" y="5310"/>
                    <a:pt x="623" y="5279"/>
                    <a:pt x="547" y="5279"/>
                  </a:cubicBezTo>
                  <a:cubicBezTo>
                    <a:pt x="524" y="5279"/>
                    <a:pt x="500" y="5281"/>
                    <a:pt x="477" y="5287"/>
                  </a:cubicBezTo>
                  <a:cubicBezTo>
                    <a:pt x="382" y="5335"/>
                    <a:pt x="358" y="5454"/>
                    <a:pt x="382" y="5525"/>
                  </a:cubicBezTo>
                  <a:cubicBezTo>
                    <a:pt x="1049" y="6811"/>
                    <a:pt x="2359" y="7621"/>
                    <a:pt x="3787" y="7621"/>
                  </a:cubicBezTo>
                  <a:cubicBezTo>
                    <a:pt x="4550" y="7621"/>
                    <a:pt x="5288" y="7383"/>
                    <a:pt x="5883" y="6954"/>
                  </a:cubicBezTo>
                  <a:cubicBezTo>
                    <a:pt x="6502" y="7383"/>
                    <a:pt x="7241" y="7621"/>
                    <a:pt x="8003" y="7621"/>
                  </a:cubicBezTo>
                  <a:cubicBezTo>
                    <a:pt x="10122" y="7621"/>
                    <a:pt x="11813" y="5882"/>
                    <a:pt x="11813" y="3811"/>
                  </a:cubicBezTo>
                  <a:cubicBezTo>
                    <a:pt x="11884" y="1691"/>
                    <a:pt x="10194" y="0"/>
                    <a:pt x="80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6" name="Google Shape;1946;p51"/>
            <p:cNvSpPr/>
            <p:nvPr/>
          </p:nvSpPr>
          <p:spPr>
            <a:xfrm>
              <a:off x="4703263" y="2505208"/>
              <a:ext cx="57200" cy="8950"/>
            </a:xfrm>
            <a:custGeom>
              <a:rect b="b" l="l" r="r" t="t"/>
              <a:pathLst>
                <a:path extrusionOk="0" h="358" w="2288">
                  <a:moveTo>
                    <a:pt x="168" y="1"/>
                  </a:moveTo>
                  <a:cubicBezTo>
                    <a:pt x="96" y="1"/>
                    <a:pt x="25" y="48"/>
                    <a:pt x="1" y="144"/>
                  </a:cubicBezTo>
                  <a:cubicBezTo>
                    <a:pt x="1" y="239"/>
                    <a:pt x="96" y="358"/>
                    <a:pt x="168" y="358"/>
                  </a:cubicBezTo>
                  <a:lnTo>
                    <a:pt x="2073" y="358"/>
                  </a:lnTo>
                  <a:cubicBezTo>
                    <a:pt x="2168" y="358"/>
                    <a:pt x="2239" y="286"/>
                    <a:pt x="2263" y="191"/>
                  </a:cubicBezTo>
                  <a:cubicBezTo>
                    <a:pt x="2287" y="72"/>
                    <a:pt x="2192" y="1"/>
                    <a:pt x="20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7" name="Google Shape;1947;p51"/>
            <p:cNvSpPr/>
            <p:nvPr/>
          </p:nvSpPr>
          <p:spPr>
            <a:xfrm>
              <a:off x="4703263" y="2523083"/>
              <a:ext cx="39325" cy="8350"/>
            </a:xfrm>
            <a:custGeom>
              <a:rect b="b" l="l" r="r" t="t"/>
              <a:pathLst>
                <a:path extrusionOk="0" h="334" w="1573">
                  <a:moveTo>
                    <a:pt x="168" y="0"/>
                  </a:moveTo>
                  <a:cubicBezTo>
                    <a:pt x="96" y="0"/>
                    <a:pt x="25" y="48"/>
                    <a:pt x="1" y="143"/>
                  </a:cubicBezTo>
                  <a:cubicBezTo>
                    <a:pt x="1" y="238"/>
                    <a:pt x="96" y="334"/>
                    <a:pt x="168" y="334"/>
                  </a:cubicBezTo>
                  <a:lnTo>
                    <a:pt x="1358" y="334"/>
                  </a:lnTo>
                  <a:cubicBezTo>
                    <a:pt x="1454" y="334"/>
                    <a:pt x="1525" y="286"/>
                    <a:pt x="1549" y="191"/>
                  </a:cubicBezTo>
                  <a:cubicBezTo>
                    <a:pt x="1573" y="72"/>
                    <a:pt x="1477" y="0"/>
                    <a:pt x="13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8" name="Google Shape;1948;p51"/>
            <p:cNvSpPr/>
            <p:nvPr/>
          </p:nvSpPr>
          <p:spPr>
            <a:xfrm>
              <a:off x="4884863" y="2505208"/>
              <a:ext cx="57775" cy="8950"/>
            </a:xfrm>
            <a:custGeom>
              <a:rect b="b" l="l" r="r" t="t"/>
              <a:pathLst>
                <a:path extrusionOk="0" h="358" w="2311">
                  <a:moveTo>
                    <a:pt x="215" y="1"/>
                  </a:moveTo>
                  <a:cubicBezTo>
                    <a:pt x="119" y="1"/>
                    <a:pt x="48" y="48"/>
                    <a:pt x="24" y="144"/>
                  </a:cubicBezTo>
                  <a:cubicBezTo>
                    <a:pt x="0" y="263"/>
                    <a:pt x="96" y="358"/>
                    <a:pt x="215" y="358"/>
                  </a:cubicBezTo>
                  <a:lnTo>
                    <a:pt x="2120" y="358"/>
                  </a:lnTo>
                  <a:cubicBezTo>
                    <a:pt x="2191" y="358"/>
                    <a:pt x="2263" y="286"/>
                    <a:pt x="2286" y="191"/>
                  </a:cubicBezTo>
                  <a:cubicBezTo>
                    <a:pt x="2310" y="72"/>
                    <a:pt x="2239" y="1"/>
                    <a:pt x="2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9" name="Google Shape;1949;p51"/>
            <p:cNvSpPr/>
            <p:nvPr/>
          </p:nvSpPr>
          <p:spPr>
            <a:xfrm>
              <a:off x="4902713" y="2523083"/>
              <a:ext cx="39325" cy="8350"/>
            </a:xfrm>
            <a:custGeom>
              <a:rect b="b" l="l" r="r" t="t"/>
              <a:pathLst>
                <a:path extrusionOk="0" h="334" w="1573">
                  <a:moveTo>
                    <a:pt x="215" y="0"/>
                  </a:moveTo>
                  <a:cubicBezTo>
                    <a:pt x="120" y="0"/>
                    <a:pt x="48" y="48"/>
                    <a:pt x="25" y="143"/>
                  </a:cubicBezTo>
                  <a:cubicBezTo>
                    <a:pt x="1" y="262"/>
                    <a:pt x="96" y="334"/>
                    <a:pt x="215" y="334"/>
                  </a:cubicBezTo>
                  <a:lnTo>
                    <a:pt x="1406" y="334"/>
                  </a:lnTo>
                  <a:cubicBezTo>
                    <a:pt x="1477" y="334"/>
                    <a:pt x="1572" y="286"/>
                    <a:pt x="1572" y="191"/>
                  </a:cubicBezTo>
                  <a:cubicBezTo>
                    <a:pt x="1572" y="72"/>
                    <a:pt x="1525" y="0"/>
                    <a:pt x="14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50" name="Google Shape;1950;p51"/>
          <p:cNvSpPr/>
          <p:nvPr/>
        </p:nvSpPr>
        <p:spPr>
          <a:xfrm>
            <a:off x="4088105" y="2734489"/>
            <a:ext cx="10733" cy="18656"/>
          </a:xfrm>
          <a:custGeom>
            <a:rect b="b" l="l" r="r" t="t"/>
            <a:pathLst>
              <a:path extrusionOk="0" h="624" w="359">
                <a:moveTo>
                  <a:pt x="179" y="1"/>
                </a:moveTo>
                <a:cubicBezTo>
                  <a:pt x="77" y="1"/>
                  <a:pt x="1" y="88"/>
                  <a:pt x="1" y="195"/>
                </a:cubicBezTo>
                <a:lnTo>
                  <a:pt x="1" y="433"/>
                </a:lnTo>
                <a:cubicBezTo>
                  <a:pt x="1" y="528"/>
                  <a:pt x="72" y="624"/>
                  <a:pt x="168" y="624"/>
                </a:cubicBezTo>
                <a:cubicBezTo>
                  <a:pt x="287" y="624"/>
                  <a:pt x="358" y="552"/>
                  <a:pt x="358" y="433"/>
                </a:cubicBezTo>
                <a:lnTo>
                  <a:pt x="358" y="195"/>
                </a:lnTo>
                <a:cubicBezTo>
                  <a:pt x="358" y="100"/>
                  <a:pt x="311" y="52"/>
                  <a:pt x="215" y="4"/>
                </a:cubicBezTo>
                <a:cubicBezTo>
                  <a:pt x="203" y="2"/>
                  <a:pt x="191" y="1"/>
                  <a:pt x="17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1" name="Google Shape;1951;p51"/>
          <p:cNvSpPr/>
          <p:nvPr/>
        </p:nvSpPr>
        <p:spPr>
          <a:xfrm>
            <a:off x="4318814" y="2701154"/>
            <a:ext cx="10703" cy="17819"/>
          </a:xfrm>
          <a:custGeom>
            <a:rect b="b" l="l" r="r" t="t"/>
            <a:pathLst>
              <a:path extrusionOk="0" h="596" w="358">
                <a:moveTo>
                  <a:pt x="167" y="0"/>
                </a:moveTo>
                <a:cubicBezTo>
                  <a:pt x="72" y="0"/>
                  <a:pt x="1" y="95"/>
                  <a:pt x="1" y="191"/>
                </a:cubicBezTo>
                <a:lnTo>
                  <a:pt x="1" y="429"/>
                </a:lnTo>
                <a:cubicBezTo>
                  <a:pt x="1" y="500"/>
                  <a:pt x="72" y="595"/>
                  <a:pt x="167" y="595"/>
                </a:cubicBezTo>
                <a:cubicBezTo>
                  <a:pt x="263" y="595"/>
                  <a:pt x="358" y="500"/>
                  <a:pt x="358" y="429"/>
                </a:cubicBezTo>
                <a:lnTo>
                  <a:pt x="358" y="191"/>
                </a:lnTo>
                <a:cubicBezTo>
                  <a:pt x="358" y="72"/>
                  <a:pt x="286" y="0"/>
                  <a:pt x="16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2" name="Google Shape;1952;p51"/>
          <p:cNvSpPr/>
          <p:nvPr/>
        </p:nvSpPr>
        <p:spPr>
          <a:xfrm>
            <a:off x="4318814" y="2728898"/>
            <a:ext cx="10703" cy="17849"/>
          </a:xfrm>
          <a:custGeom>
            <a:rect b="b" l="l" r="r" t="t"/>
            <a:pathLst>
              <a:path extrusionOk="0" h="597" w="358">
                <a:moveTo>
                  <a:pt x="167" y="1"/>
                </a:moveTo>
                <a:cubicBezTo>
                  <a:pt x="72" y="1"/>
                  <a:pt x="1" y="96"/>
                  <a:pt x="1" y="168"/>
                </a:cubicBezTo>
                <a:lnTo>
                  <a:pt x="1" y="406"/>
                </a:lnTo>
                <a:cubicBezTo>
                  <a:pt x="1" y="501"/>
                  <a:pt x="72" y="596"/>
                  <a:pt x="167" y="596"/>
                </a:cubicBezTo>
                <a:cubicBezTo>
                  <a:pt x="263" y="596"/>
                  <a:pt x="358" y="501"/>
                  <a:pt x="358" y="406"/>
                </a:cubicBezTo>
                <a:lnTo>
                  <a:pt x="358" y="168"/>
                </a:lnTo>
                <a:cubicBezTo>
                  <a:pt x="358" y="48"/>
                  <a:pt x="286" y="1"/>
                  <a:pt x="16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3" name="Google Shape;1953;p51"/>
          <p:cNvSpPr/>
          <p:nvPr/>
        </p:nvSpPr>
        <p:spPr>
          <a:xfrm>
            <a:off x="4318814" y="2672662"/>
            <a:ext cx="10703" cy="17819"/>
          </a:xfrm>
          <a:custGeom>
            <a:rect b="b" l="l" r="r" t="t"/>
            <a:pathLst>
              <a:path extrusionOk="0" h="596" w="358">
                <a:moveTo>
                  <a:pt x="167" y="1"/>
                </a:moveTo>
                <a:cubicBezTo>
                  <a:pt x="72" y="1"/>
                  <a:pt x="1" y="96"/>
                  <a:pt x="1" y="191"/>
                </a:cubicBezTo>
                <a:lnTo>
                  <a:pt x="1" y="429"/>
                </a:lnTo>
                <a:cubicBezTo>
                  <a:pt x="1" y="501"/>
                  <a:pt x="72" y="596"/>
                  <a:pt x="167" y="596"/>
                </a:cubicBezTo>
                <a:cubicBezTo>
                  <a:pt x="263" y="596"/>
                  <a:pt x="358" y="501"/>
                  <a:pt x="358" y="429"/>
                </a:cubicBezTo>
                <a:lnTo>
                  <a:pt x="358" y="191"/>
                </a:lnTo>
                <a:cubicBezTo>
                  <a:pt x="358" y="96"/>
                  <a:pt x="286" y="1"/>
                  <a:pt x="16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4" name="Google Shape;1954;p51"/>
          <p:cNvSpPr/>
          <p:nvPr/>
        </p:nvSpPr>
        <p:spPr>
          <a:xfrm>
            <a:off x="4318814" y="2644888"/>
            <a:ext cx="10703" cy="17849"/>
          </a:xfrm>
          <a:custGeom>
            <a:rect b="b" l="l" r="r" t="t"/>
            <a:pathLst>
              <a:path extrusionOk="0" h="597" w="358">
                <a:moveTo>
                  <a:pt x="167" y="1"/>
                </a:moveTo>
                <a:cubicBezTo>
                  <a:pt x="72" y="1"/>
                  <a:pt x="1" y="96"/>
                  <a:pt x="1" y="191"/>
                </a:cubicBezTo>
                <a:lnTo>
                  <a:pt x="1" y="429"/>
                </a:lnTo>
                <a:cubicBezTo>
                  <a:pt x="1" y="525"/>
                  <a:pt x="72" y="596"/>
                  <a:pt x="167" y="596"/>
                </a:cubicBezTo>
                <a:cubicBezTo>
                  <a:pt x="263" y="596"/>
                  <a:pt x="358" y="525"/>
                  <a:pt x="358" y="429"/>
                </a:cubicBezTo>
                <a:lnTo>
                  <a:pt x="358" y="191"/>
                </a:lnTo>
                <a:cubicBezTo>
                  <a:pt x="358" y="96"/>
                  <a:pt x="286" y="1"/>
                  <a:pt x="16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5" name="Google Shape;1955;p51"/>
          <p:cNvSpPr/>
          <p:nvPr/>
        </p:nvSpPr>
        <p:spPr>
          <a:xfrm>
            <a:off x="4318814" y="2617830"/>
            <a:ext cx="10703" cy="17849"/>
          </a:xfrm>
          <a:custGeom>
            <a:rect b="b" l="l" r="r" t="t"/>
            <a:pathLst>
              <a:path extrusionOk="0" h="597" w="358">
                <a:moveTo>
                  <a:pt x="167" y="1"/>
                </a:moveTo>
                <a:cubicBezTo>
                  <a:pt x="72" y="1"/>
                  <a:pt x="1" y="72"/>
                  <a:pt x="1" y="168"/>
                </a:cubicBezTo>
                <a:lnTo>
                  <a:pt x="1" y="406"/>
                </a:lnTo>
                <a:cubicBezTo>
                  <a:pt x="1" y="501"/>
                  <a:pt x="72" y="596"/>
                  <a:pt x="167" y="596"/>
                </a:cubicBezTo>
                <a:cubicBezTo>
                  <a:pt x="263" y="596"/>
                  <a:pt x="358" y="501"/>
                  <a:pt x="358" y="406"/>
                </a:cubicBezTo>
                <a:lnTo>
                  <a:pt x="358" y="168"/>
                </a:lnTo>
                <a:cubicBezTo>
                  <a:pt x="358" y="72"/>
                  <a:pt x="286" y="1"/>
                  <a:pt x="16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6" name="Google Shape;1956;p51"/>
          <p:cNvSpPr/>
          <p:nvPr/>
        </p:nvSpPr>
        <p:spPr>
          <a:xfrm>
            <a:off x="4318814" y="2590086"/>
            <a:ext cx="10703" cy="17819"/>
          </a:xfrm>
          <a:custGeom>
            <a:rect b="b" l="l" r="r" t="t"/>
            <a:pathLst>
              <a:path extrusionOk="0" h="596" w="358">
                <a:moveTo>
                  <a:pt x="167" y="0"/>
                </a:moveTo>
                <a:cubicBezTo>
                  <a:pt x="72" y="0"/>
                  <a:pt x="1" y="95"/>
                  <a:pt x="1" y="167"/>
                </a:cubicBezTo>
                <a:lnTo>
                  <a:pt x="1" y="405"/>
                </a:lnTo>
                <a:cubicBezTo>
                  <a:pt x="1" y="500"/>
                  <a:pt x="72" y="595"/>
                  <a:pt x="167" y="595"/>
                </a:cubicBezTo>
                <a:cubicBezTo>
                  <a:pt x="263" y="595"/>
                  <a:pt x="358" y="500"/>
                  <a:pt x="358" y="405"/>
                </a:cubicBezTo>
                <a:lnTo>
                  <a:pt x="358" y="167"/>
                </a:lnTo>
                <a:cubicBezTo>
                  <a:pt x="358" y="95"/>
                  <a:pt x="286" y="0"/>
                  <a:pt x="16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7" name="Google Shape;1957;p51"/>
          <p:cNvSpPr/>
          <p:nvPr/>
        </p:nvSpPr>
        <p:spPr>
          <a:xfrm>
            <a:off x="4273250" y="2748122"/>
            <a:ext cx="10703" cy="17849"/>
          </a:xfrm>
          <a:custGeom>
            <a:rect b="b" l="l" r="r" t="t"/>
            <a:pathLst>
              <a:path extrusionOk="0" h="597" w="358">
                <a:moveTo>
                  <a:pt x="167" y="1"/>
                </a:moveTo>
                <a:cubicBezTo>
                  <a:pt x="96" y="1"/>
                  <a:pt x="1" y="96"/>
                  <a:pt x="1" y="191"/>
                </a:cubicBezTo>
                <a:lnTo>
                  <a:pt x="1" y="430"/>
                </a:lnTo>
                <a:cubicBezTo>
                  <a:pt x="1" y="525"/>
                  <a:pt x="96" y="596"/>
                  <a:pt x="167" y="596"/>
                </a:cubicBezTo>
                <a:cubicBezTo>
                  <a:pt x="263" y="596"/>
                  <a:pt x="358" y="525"/>
                  <a:pt x="358" y="430"/>
                </a:cubicBezTo>
                <a:lnTo>
                  <a:pt x="358" y="191"/>
                </a:lnTo>
                <a:cubicBezTo>
                  <a:pt x="358" y="72"/>
                  <a:pt x="263" y="1"/>
                  <a:pt x="16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8" name="Google Shape;1958;p51"/>
          <p:cNvSpPr/>
          <p:nvPr/>
        </p:nvSpPr>
        <p:spPr>
          <a:xfrm>
            <a:off x="4273250" y="2692603"/>
            <a:ext cx="10703" cy="17819"/>
          </a:xfrm>
          <a:custGeom>
            <a:rect b="b" l="l" r="r" t="t"/>
            <a:pathLst>
              <a:path extrusionOk="0" h="596" w="358">
                <a:moveTo>
                  <a:pt x="167" y="0"/>
                </a:moveTo>
                <a:cubicBezTo>
                  <a:pt x="96" y="0"/>
                  <a:pt x="1" y="72"/>
                  <a:pt x="1" y="167"/>
                </a:cubicBezTo>
                <a:lnTo>
                  <a:pt x="1" y="405"/>
                </a:lnTo>
                <a:cubicBezTo>
                  <a:pt x="1" y="500"/>
                  <a:pt x="96" y="596"/>
                  <a:pt x="167" y="596"/>
                </a:cubicBezTo>
                <a:cubicBezTo>
                  <a:pt x="263" y="596"/>
                  <a:pt x="358" y="500"/>
                  <a:pt x="358" y="405"/>
                </a:cubicBezTo>
                <a:lnTo>
                  <a:pt x="358" y="167"/>
                </a:lnTo>
                <a:cubicBezTo>
                  <a:pt x="358" y="72"/>
                  <a:pt x="263" y="0"/>
                  <a:pt x="16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9" name="Google Shape;1959;p51"/>
          <p:cNvSpPr/>
          <p:nvPr/>
        </p:nvSpPr>
        <p:spPr>
          <a:xfrm>
            <a:off x="4273250" y="2719660"/>
            <a:ext cx="10703" cy="17819"/>
          </a:xfrm>
          <a:custGeom>
            <a:rect b="b" l="l" r="r" t="t"/>
            <a:pathLst>
              <a:path extrusionOk="0" h="596" w="358">
                <a:moveTo>
                  <a:pt x="167" y="0"/>
                </a:moveTo>
                <a:cubicBezTo>
                  <a:pt x="96" y="0"/>
                  <a:pt x="1" y="96"/>
                  <a:pt x="1" y="191"/>
                </a:cubicBezTo>
                <a:lnTo>
                  <a:pt x="1" y="429"/>
                </a:lnTo>
                <a:cubicBezTo>
                  <a:pt x="1" y="524"/>
                  <a:pt x="96" y="596"/>
                  <a:pt x="167" y="596"/>
                </a:cubicBezTo>
                <a:cubicBezTo>
                  <a:pt x="263" y="596"/>
                  <a:pt x="358" y="524"/>
                  <a:pt x="358" y="429"/>
                </a:cubicBezTo>
                <a:lnTo>
                  <a:pt x="358" y="191"/>
                </a:lnTo>
                <a:cubicBezTo>
                  <a:pt x="358" y="96"/>
                  <a:pt x="263" y="0"/>
                  <a:pt x="16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0" name="Google Shape;1960;p51"/>
          <p:cNvSpPr/>
          <p:nvPr/>
        </p:nvSpPr>
        <p:spPr>
          <a:xfrm>
            <a:off x="4273250" y="2665546"/>
            <a:ext cx="10703" cy="17819"/>
          </a:xfrm>
          <a:custGeom>
            <a:rect b="b" l="l" r="r" t="t"/>
            <a:pathLst>
              <a:path extrusionOk="0" h="596" w="358">
                <a:moveTo>
                  <a:pt x="167" y="0"/>
                </a:moveTo>
                <a:cubicBezTo>
                  <a:pt x="96" y="0"/>
                  <a:pt x="1" y="96"/>
                  <a:pt x="1" y="191"/>
                </a:cubicBezTo>
                <a:lnTo>
                  <a:pt x="1" y="429"/>
                </a:lnTo>
                <a:cubicBezTo>
                  <a:pt x="1" y="500"/>
                  <a:pt x="96" y="596"/>
                  <a:pt x="167" y="596"/>
                </a:cubicBezTo>
                <a:cubicBezTo>
                  <a:pt x="263" y="596"/>
                  <a:pt x="358" y="500"/>
                  <a:pt x="358" y="429"/>
                </a:cubicBezTo>
                <a:lnTo>
                  <a:pt x="358" y="191"/>
                </a:lnTo>
                <a:cubicBezTo>
                  <a:pt x="358" y="72"/>
                  <a:pt x="263" y="0"/>
                  <a:pt x="16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1" name="Google Shape;1961;p51"/>
          <p:cNvSpPr/>
          <p:nvPr/>
        </p:nvSpPr>
        <p:spPr>
          <a:xfrm>
            <a:off x="4135821" y="2679060"/>
            <a:ext cx="10703" cy="17849"/>
          </a:xfrm>
          <a:custGeom>
            <a:rect b="b" l="l" r="r" t="t"/>
            <a:pathLst>
              <a:path extrusionOk="0" h="597" w="358">
                <a:moveTo>
                  <a:pt x="167" y="1"/>
                </a:moveTo>
                <a:cubicBezTo>
                  <a:pt x="72" y="1"/>
                  <a:pt x="1" y="96"/>
                  <a:pt x="1" y="168"/>
                </a:cubicBezTo>
                <a:lnTo>
                  <a:pt x="1" y="406"/>
                </a:lnTo>
                <a:cubicBezTo>
                  <a:pt x="1" y="501"/>
                  <a:pt x="72" y="596"/>
                  <a:pt x="167" y="596"/>
                </a:cubicBezTo>
                <a:cubicBezTo>
                  <a:pt x="262" y="596"/>
                  <a:pt x="358" y="501"/>
                  <a:pt x="358" y="406"/>
                </a:cubicBezTo>
                <a:lnTo>
                  <a:pt x="358" y="168"/>
                </a:lnTo>
                <a:cubicBezTo>
                  <a:pt x="358" y="96"/>
                  <a:pt x="286" y="1"/>
                  <a:pt x="16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2" name="Google Shape;1962;p51"/>
          <p:cNvSpPr/>
          <p:nvPr/>
        </p:nvSpPr>
        <p:spPr>
          <a:xfrm>
            <a:off x="4135821" y="2623541"/>
            <a:ext cx="10703" cy="17819"/>
          </a:xfrm>
          <a:custGeom>
            <a:rect b="b" l="l" r="r" t="t"/>
            <a:pathLst>
              <a:path extrusionOk="0" h="596" w="358">
                <a:moveTo>
                  <a:pt x="167" y="0"/>
                </a:moveTo>
                <a:cubicBezTo>
                  <a:pt x="72" y="0"/>
                  <a:pt x="1" y="96"/>
                  <a:pt x="1" y="191"/>
                </a:cubicBezTo>
                <a:lnTo>
                  <a:pt x="1" y="429"/>
                </a:lnTo>
                <a:cubicBezTo>
                  <a:pt x="1" y="524"/>
                  <a:pt x="72" y="596"/>
                  <a:pt x="167" y="596"/>
                </a:cubicBezTo>
                <a:cubicBezTo>
                  <a:pt x="262" y="596"/>
                  <a:pt x="358" y="524"/>
                  <a:pt x="358" y="429"/>
                </a:cubicBezTo>
                <a:lnTo>
                  <a:pt x="358" y="191"/>
                </a:lnTo>
                <a:cubicBezTo>
                  <a:pt x="358" y="96"/>
                  <a:pt x="286" y="0"/>
                  <a:pt x="16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3" name="Google Shape;1963;p51"/>
          <p:cNvSpPr/>
          <p:nvPr/>
        </p:nvSpPr>
        <p:spPr>
          <a:xfrm>
            <a:off x="4135821" y="2651315"/>
            <a:ext cx="10703" cy="17819"/>
          </a:xfrm>
          <a:custGeom>
            <a:rect b="b" l="l" r="r" t="t"/>
            <a:pathLst>
              <a:path extrusionOk="0" h="596" w="358">
                <a:moveTo>
                  <a:pt x="167" y="0"/>
                </a:moveTo>
                <a:cubicBezTo>
                  <a:pt x="72" y="0"/>
                  <a:pt x="1" y="95"/>
                  <a:pt x="1" y="191"/>
                </a:cubicBezTo>
                <a:lnTo>
                  <a:pt x="1" y="429"/>
                </a:lnTo>
                <a:cubicBezTo>
                  <a:pt x="1" y="500"/>
                  <a:pt x="72" y="595"/>
                  <a:pt x="167" y="595"/>
                </a:cubicBezTo>
                <a:cubicBezTo>
                  <a:pt x="262" y="595"/>
                  <a:pt x="358" y="500"/>
                  <a:pt x="358" y="429"/>
                </a:cubicBezTo>
                <a:lnTo>
                  <a:pt x="358" y="191"/>
                </a:lnTo>
                <a:cubicBezTo>
                  <a:pt x="358" y="95"/>
                  <a:pt x="286" y="0"/>
                  <a:pt x="16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4" name="Google Shape;1964;p51"/>
          <p:cNvSpPr/>
          <p:nvPr/>
        </p:nvSpPr>
        <p:spPr>
          <a:xfrm>
            <a:off x="4135821" y="2707552"/>
            <a:ext cx="10703" cy="17819"/>
          </a:xfrm>
          <a:custGeom>
            <a:rect b="b" l="l" r="r" t="t"/>
            <a:pathLst>
              <a:path extrusionOk="0" h="596" w="358">
                <a:moveTo>
                  <a:pt x="167" y="0"/>
                </a:moveTo>
                <a:cubicBezTo>
                  <a:pt x="72" y="0"/>
                  <a:pt x="1" y="96"/>
                  <a:pt x="1" y="167"/>
                </a:cubicBezTo>
                <a:lnTo>
                  <a:pt x="1" y="405"/>
                </a:lnTo>
                <a:cubicBezTo>
                  <a:pt x="1" y="501"/>
                  <a:pt x="72" y="596"/>
                  <a:pt x="167" y="596"/>
                </a:cubicBezTo>
                <a:cubicBezTo>
                  <a:pt x="262" y="596"/>
                  <a:pt x="358" y="501"/>
                  <a:pt x="358" y="405"/>
                </a:cubicBezTo>
                <a:lnTo>
                  <a:pt x="358" y="167"/>
                </a:lnTo>
                <a:cubicBezTo>
                  <a:pt x="358" y="48"/>
                  <a:pt x="286" y="0"/>
                  <a:pt x="16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5" name="Google Shape;1965;p51"/>
          <p:cNvSpPr/>
          <p:nvPr/>
        </p:nvSpPr>
        <p:spPr>
          <a:xfrm>
            <a:off x="4135821" y="2735326"/>
            <a:ext cx="10703" cy="17819"/>
          </a:xfrm>
          <a:custGeom>
            <a:rect b="b" l="l" r="r" t="t"/>
            <a:pathLst>
              <a:path extrusionOk="0" h="596" w="358">
                <a:moveTo>
                  <a:pt x="167" y="0"/>
                </a:moveTo>
                <a:cubicBezTo>
                  <a:pt x="72" y="0"/>
                  <a:pt x="1" y="72"/>
                  <a:pt x="1" y="167"/>
                </a:cubicBezTo>
                <a:lnTo>
                  <a:pt x="1" y="405"/>
                </a:lnTo>
                <a:cubicBezTo>
                  <a:pt x="1" y="500"/>
                  <a:pt x="72" y="596"/>
                  <a:pt x="167" y="596"/>
                </a:cubicBezTo>
                <a:cubicBezTo>
                  <a:pt x="262" y="596"/>
                  <a:pt x="358" y="500"/>
                  <a:pt x="358" y="405"/>
                </a:cubicBezTo>
                <a:lnTo>
                  <a:pt x="358" y="167"/>
                </a:lnTo>
                <a:cubicBezTo>
                  <a:pt x="310" y="48"/>
                  <a:pt x="262" y="0"/>
                  <a:pt x="16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6" name="Google Shape;1966;p51"/>
          <p:cNvSpPr/>
          <p:nvPr/>
        </p:nvSpPr>
        <p:spPr>
          <a:xfrm>
            <a:off x="4261859" y="2515313"/>
            <a:ext cx="17819" cy="10703"/>
          </a:xfrm>
          <a:custGeom>
            <a:rect b="b" l="l" r="r" t="t"/>
            <a:pathLst>
              <a:path extrusionOk="0" h="358" w="596">
                <a:moveTo>
                  <a:pt x="167" y="1"/>
                </a:moveTo>
                <a:cubicBezTo>
                  <a:pt x="72" y="1"/>
                  <a:pt x="1" y="48"/>
                  <a:pt x="1" y="143"/>
                </a:cubicBezTo>
                <a:cubicBezTo>
                  <a:pt x="1" y="263"/>
                  <a:pt x="48" y="358"/>
                  <a:pt x="167" y="358"/>
                </a:cubicBezTo>
                <a:lnTo>
                  <a:pt x="405" y="358"/>
                </a:lnTo>
                <a:cubicBezTo>
                  <a:pt x="501" y="358"/>
                  <a:pt x="596" y="286"/>
                  <a:pt x="596" y="215"/>
                </a:cubicBezTo>
                <a:cubicBezTo>
                  <a:pt x="596" y="96"/>
                  <a:pt x="524" y="1"/>
                  <a:pt x="40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7" name="Google Shape;1967;p51"/>
          <p:cNvSpPr/>
          <p:nvPr/>
        </p:nvSpPr>
        <p:spPr>
          <a:xfrm>
            <a:off x="4316691" y="2515313"/>
            <a:ext cx="17819" cy="10703"/>
          </a:xfrm>
          <a:custGeom>
            <a:rect b="b" l="l" r="r" t="t"/>
            <a:pathLst>
              <a:path extrusionOk="0" h="358" w="596">
                <a:moveTo>
                  <a:pt x="191" y="1"/>
                </a:moveTo>
                <a:cubicBezTo>
                  <a:pt x="96" y="1"/>
                  <a:pt x="0" y="48"/>
                  <a:pt x="0" y="143"/>
                </a:cubicBezTo>
                <a:cubicBezTo>
                  <a:pt x="0" y="263"/>
                  <a:pt x="96" y="358"/>
                  <a:pt x="191" y="358"/>
                </a:cubicBezTo>
                <a:lnTo>
                  <a:pt x="429" y="358"/>
                </a:lnTo>
                <a:cubicBezTo>
                  <a:pt x="500" y="358"/>
                  <a:pt x="596" y="286"/>
                  <a:pt x="596" y="215"/>
                </a:cubicBezTo>
                <a:cubicBezTo>
                  <a:pt x="596" y="96"/>
                  <a:pt x="548" y="1"/>
                  <a:pt x="42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8" name="Google Shape;1968;p51"/>
          <p:cNvSpPr/>
          <p:nvPr/>
        </p:nvSpPr>
        <p:spPr>
          <a:xfrm>
            <a:off x="4073874" y="2515313"/>
            <a:ext cx="17849" cy="10703"/>
          </a:xfrm>
          <a:custGeom>
            <a:rect b="b" l="l" r="r" t="t"/>
            <a:pathLst>
              <a:path extrusionOk="0" h="358" w="597">
                <a:moveTo>
                  <a:pt x="191" y="1"/>
                </a:moveTo>
                <a:cubicBezTo>
                  <a:pt x="96" y="1"/>
                  <a:pt x="48" y="48"/>
                  <a:pt x="1" y="143"/>
                </a:cubicBezTo>
                <a:cubicBezTo>
                  <a:pt x="1" y="263"/>
                  <a:pt x="72" y="358"/>
                  <a:pt x="191" y="358"/>
                </a:cubicBezTo>
                <a:lnTo>
                  <a:pt x="429" y="358"/>
                </a:lnTo>
                <a:cubicBezTo>
                  <a:pt x="525" y="358"/>
                  <a:pt x="596" y="286"/>
                  <a:pt x="596" y="215"/>
                </a:cubicBezTo>
                <a:cubicBezTo>
                  <a:pt x="596" y="96"/>
                  <a:pt x="548" y="1"/>
                  <a:pt x="42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9" name="Google Shape;1969;p51"/>
          <p:cNvSpPr/>
          <p:nvPr/>
        </p:nvSpPr>
        <p:spPr>
          <a:xfrm>
            <a:off x="4288916" y="2515313"/>
            <a:ext cx="17819" cy="10703"/>
          </a:xfrm>
          <a:custGeom>
            <a:rect b="b" l="l" r="r" t="t"/>
            <a:pathLst>
              <a:path extrusionOk="0" h="358" w="596">
                <a:moveTo>
                  <a:pt x="191" y="1"/>
                </a:moveTo>
                <a:cubicBezTo>
                  <a:pt x="96" y="1"/>
                  <a:pt x="48" y="48"/>
                  <a:pt x="1" y="143"/>
                </a:cubicBezTo>
                <a:cubicBezTo>
                  <a:pt x="1" y="263"/>
                  <a:pt x="72" y="358"/>
                  <a:pt x="191" y="358"/>
                </a:cubicBezTo>
                <a:lnTo>
                  <a:pt x="429" y="358"/>
                </a:lnTo>
                <a:cubicBezTo>
                  <a:pt x="524" y="358"/>
                  <a:pt x="596" y="286"/>
                  <a:pt x="596" y="215"/>
                </a:cubicBezTo>
                <a:cubicBezTo>
                  <a:pt x="596" y="96"/>
                  <a:pt x="548" y="1"/>
                  <a:pt x="42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0" name="Google Shape;1970;p51"/>
          <p:cNvSpPr/>
          <p:nvPr/>
        </p:nvSpPr>
        <p:spPr>
          <a:xfrm>
            <a:off x="4101648" y="2515313"/>
            <a:ext cx="17819" cy="10703"/>
          </a:xfrm>
          <a:custGeom>
            <a:rect b="b" l="l" r="r" t="t"/>
            <a:pathLst>
              <a:path extrusionOk="0" h="358" w="596">
                <a:moveTo>
                  <a:pt x="191" y="1"/>
                </a:moveTo>
                <a:cubicBezTo>
                  <a:pt x="96" y="1"/>
                  <a:pt x="0" y="48"/>
                  <a:pt x="0" y="143"/>
                </a:cubicBezTo>
                <a:cubicBezTo>
                  <a:pt x="0" y="263"/>
                  <a:pt x="96" y="358"/>
                  <a:pt x="191" y="358"/>
                </a:cubicBezTo>
                <a:lnTo>
                  <a:pt x="429" y="358"/>
                </a:lnTo>
                <a:cubicBezTo>
                  <a:pt x="501" y="358"/>
                  <a:pt x="596" y="286"/>
                  <a:pt x="596" y="215"/>
                </a:cubicBezTo>
                <a:cubicBezTo>
                  <a:pt x="596" y="96"/>
                  <a:pt x="548" y="1"/>
                  <a:pt x="42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1" name="Google Shape;1971;p51"/>
          <p:cNvSpPr/>
          <p:nvPr/>
        </p:nvSpPr>
        <p:spPr>
          <a:xfrm>
            <a:off x="4233368" y="2515313"/>
            <a:ext cx="18566" cy="10703"/>
          </a:xfrm>
          <a:custGeom>
            <a:rect b="b" l="l" r="r" t="t"/>
            <a:pathLst>
              <a:path extrusionOk="0" h="358" w="621">
                <a:moveTo>
                  <a:pt x="191" y="1"/>
                </a:moveTo>
                <a:cubicBezTo>
                  <a:pt x="120" y="1"/>
                  <a:pt x="49" y="48"/>
                  <a:pt x="25" y="143"/>
                </a:cubicBezTo>
                <a:cubicBezTo>
                  <a:pt x="1" y="263"/>
                  <a:pt x="72" y="358"/>
                  <a:pt x="191" y="358"/>
                </a:cubicBezTo>
                <a:lnTo>
                  <a:pt x="430" y="358"/>
                </a:lnTo>
                <a:cubicBezTo>
                  <a:pt x="525" y="358"/>
                  <a:pt x="620" y="286"/>
                  <a:pt x="620" y="215"/>
                </a:cubicBezTo>
                <a:cubicBezTo>
                  <a:pt x="620" y="96"/>
                  <a:pt x="549" y="1"/>
                  <a:pt x="43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2" name="Google Shape;1972;p51"/>
          <p:cNvSpPr/>
          <p:nvPr/>
        </p:nvSpPr>
        <p:spPr>
          <a:xfrm>
            <a:off x="4129423" y="2515313"/>
            <a:ext cx="18536" cy="10703"/>
          </a:xfrm>
          <a:custGeom>
            <a:rect b="b" l="l" r="r" t="t"/>
            <a:pathLst>
              <a:path extrusionOk="0" h="358" w="620">
                <a:moveTo>
                  <a:pt x="215" y="1"/>
                </a:moveTo>
                <a:cubicBezTo>
                  <a:pt x="119" y="1"/>
                  <a:pt x="48" y="48"/>
                  <a:pt x="24" y="143"/>
                </a:cubicBezTo>
                <a:cubicBezTo>
                  <a:pt x="0" y="263"/>
                  <a:pt x="95" y="358"/>
                  <a:pt x="215" y="358"/>
                </a:cubicBezTo>
                <a:lnTo>
                  <a:pt x="453" y="358"/>
                </a:lnTo>
                <a:cubicBezTo>
                  <a:pt x="524" y="358"/>
                  <a:pt x="619" y="286"/>
                  <a:pt x="619" y="215"/>
                </a:cubicBezTo>
                <a:cubicBezTo>
                  <a:pt x="619" y="96"/>
                  <a:pt x="572" y="1"/>
                  <a:pt x="45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3" name="Google Shape;1973;p51"/>
          <p:cNvSpPr/>
          <p:nvPr/>
        </p:nvSpPr>
        <p:spPr>
          <a:xfrm>
            <a:off x="4385036" y="2501082"/>
            <a:ext cx="39196" cy="39196"/>
          </a:xfrm>
          <a:custGeom>
            <a:rect b="b" l="l" r="r" t="t"/>
            <a:pathLst>
              <a:path extrusionOk="0" h="1311" w="1311">
                <a:moveTo>
                  <a:pt x="667" y="357"/>
                </a:moveTo>
                <a:cubicBezTo>
                  <a:pt x="810" y="357"/>
                  <a:pt x="953" y="500"/>
                  <a:pt x="953" y="643"/>
                </a:cubicBezTo>
                <a:cubicBezTo>
                  <a:pt x="953" y="810"/>
                  <a:pt x="834" y="953"/>
                  <a:pt x="667" y="953"/>
                </a:cubicBezTo>
                <a:cubicBezTo>
                  <a:pt x="524" y="953"/>
                  <a:pt x="358" y="834"/>
                  <a:pt x="358" y="643"/>
                </a:cubicBezTo>
                <a:cubicBezTo>
                  <a:pt x="358" y="500"/>
                  <a:pt x="477" y="357"/>
                  <a:pt x="667" y="357"/>
                </a:cubicBezTo>
                <a:close/>
                <a:moveTo>
                  <a:pt x="667" y="0"/>
                </a:moveTo>
                <a:cubicBezTo>
                  <a:pt x="310" y="0"/>
                  <a:pt x="0" y="286"/>
                  <a:pt x="0" y="643"/>
                </a:cubicBezTo>
                <a:cubicBezTo>
                  <a:pt x="0" y="1000"/>
                  <a:pt x="310" y="1310"/>
                  <a:pt x="667" y="1310"/>
                </a:cubicBezTo>
                <a:cubicBezTo>
                  <a:pt x="1024" y="1310"/>
                  <a:pt x="1310" y="1000"/>
                  <a:pt x="1310" y="643"/>
                </a:cubicBezTo>
                <a:cubicBezTo>
                  <a:pt x="1310" y="286"/>
                  <a:pt x="1024" y="0"/>
                  <a:pt x="66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4" name="Google Shape;1974;p51"/>
          <p:cNvSpPr/>
          <p:nvPr/>
        </p:nvSpPr>
        <p:spPr>
          <a:xfrm>
            <a:off x="4073874" y="2479018"/>
            <a:ext cx="296224" cy="247790"/>
          </a:xfrm>
          <a:custGeom>
            <a:rect b="b" l="l" r="r" t="t"/>
            <a:pathLst>
              <a:path extrusionOk="0" h="8288" w="9908">
                <a:moveTo>
                  <a:pt x="5811" y="2334"/>
                </a:moveTo>
                <a:cubicBezTo>
                  <a:pt x="5954" y="2334"/>
                  <a:pt x="6121" y="2453"/>
                  <a:pt x="6121" y="2643"/>
                </a:cubicBezTo>
                <a:cubicBezTo>
                  <a:pt x="6121" y="2810"/>
                  <a:pt x="6002" y="2929"/>
                  <a:pt x="5811" y="2929"/>
                </a:cubicBezTo>
                <a:cubicBezTo>
                  <a:pt x="5645" y="2929"/>
                  <a:pt x="5526" y="2810"/>
                  <a:pt x="5526" y="2643"/>
                </a:cubicBezTo>
                <a:cubicBezTo>
                  <a:pt x="5526" y="2453"/>
                  <a:pt x="5669" y="2334"/>
                  <a:pt x="5811" y="2334"/>
                </a:cubicBezTo>
                <a:close/>
                <a:moveTo>
                  <a:pt x="2215" y="3596"/>
                </a:moveTo>
                <a:cubicBezTo>
                  <a:pt x="2358" y="3596"/>
                  <a:pt x="2501" y="3715"/>
                  <a:pt x="2501" y="3882"/>
                </a:cubicBezTo>
                <a:cubicBezTo>
                  <a:pt x="2501" y="4048"/>
                  <a:pt x="2382" y="4191"/>
                  <a:pt x="2215" y="4191"/>
                </a:cubicBezTo>
                <a:cubicBezTo>
                  <a:pt x="2025" y="4191"/>
                  <a:pt x="1906" y="4072"/>
                  <a:pt x="1906" y="3882"/>
                </a:cubicBezTo>
                <a:cubicBezTo>
                  <a:pt x="1906" y="3715"/>
                  <a:pt x="2073" y="3596"/>
                  <a:pt x="2215" y="3596"/>
                </a:cubicBezTo>
                <a:close/>
                <a:moveTo>
                  <a:pt x="4287" y="4834"/>
                </a:moveTo>
                <a:cubicBezTo>
                  <a:pt x="4454" y="4834"/>
                  <a:pt x="4597" y="4953"/>
                  <a:pt x="4597" y="5144"/>
                </a:cubicBezTo>
                <a:cubicBezTo>
                  <a:pt x="4597" y="5311"/>
                  <a:pt x="4478" y="5430"/>
                  <a:pt x="4287" y="5430"/>
                </a:cubicBezTo>
                <a:cubicBezTo>
                  <a:pt x="4121" y="5430"/>
                  <a:pt x="4002" y="5311"/>
                  <a:pt x="4002" y="5144"/>
                </a:cubicBezTo>
                <a:cubicBezTo>
                  <a:pt x="4002" y="4953"/>
                  <a:pt x="4121" y="4834"/>
                  <a:pt x="4287" y="4834"/>
                </a:cubicBezTo>
                <a:close/>
                <a:moveTo>
                  <a:pt x="667" y="7382"/>
                </a:moveTo>
                <a:cubicBezTo>
                  <a:pt x="810" y="7382"/>
                  <a:pt x="953" y="7502"/>
                  <a:pt x="953" y="7668"/>
                </a:cubicBezTo>
                <a:cubicBezTo>
                  <a:pt x="953" y="7811"/>
                  <a:pt x="834" y="7978"/>
                  <a:pt x="667" y="7978"/>
                </a:cubicBezTo>
                <a:cubicBezTo>
                  <a:pt x="477" y="7978"/>
                  <a:pt x="358" y="7859"/>
                  <a:pt x="358" y="7668"/>
                </a:cubicBezTo>
                <a:cubicBezTo>
                  <a:pt x="358" y="7502"/>
                  <a:pt x="477" y="7382"/>
                  <a:pt x="667" y="7382"/>
                </a:cubicBezTo>
                <a:close/>
                <a:moveTo>
                  <a:pt x="8598" y="0"/>
                </a:moveTo>
                <a:cubicBezTo>
                  <a:pt x="7907" y="0"/>
                  <a:pt x="7312" y="595"/>
                  <a:pt x="7312" y="1310"/>
                </a:cubicBezTo>
                <a:cubicBezTo>
                  <a:pt x="7312" y="1453"/>
                  <a:pt x="7336" y="1572"/>
                  <a:pt x="7359" y="1691"/>
                </a:cubicBezTo>
                <a:lnTo>
                  <a:pt x="6407" y="2143"/>
                </a:lnTo>
                <a:cubicBezTo>
                  <a:pt x="6288" y="1977"/>
                  <a:pt x="6121" y="1905"/>
                  <a:pt x="5930" y="1905"/>
                </a:cubicBezTo>
                <a:cubicBezTo>
                  <a:pt x="5573" y="1905"/>
                  <a:pt x="5264" y="2191"/>
                  <a:pt x="5264" y="2548"/>
                </a:cubicBezTo>
                <a:cubicBezTo>
                  <a:pt x="5264" y="2739"/>
                  <a:pt x="5335" y="2882"/>
                  <a:pt x="5454" y="3001"/>
                </a:cubicBezTo>
                <a:lnTo>
                  <a:pt x="4573" y="4453"/>
                </a:lnTo>
                <a:cubicBezTo>
                  <a:pt x="4502" y="4429"/>
                  <a:pt x="4454" y="4429"/>
                  <a:pt x="4383" y="4429"/>
                </a:cubicBezTo>
                <a:cubicBezTo>
                  <a:pt x="4192" y="4429"/>
                  <a:pt x="4025" y="4525"/>
                  <a:pt x="3906" y="4620"/>
                </a:cubicBezTo>
                <a:lnTo>
                  <a:pt x="2930" y="4025"/>
                </a:lnTo>
                <a:cubicBezTo>
                  <a:pt x="2954" y="3977"/>
                  <a:pt x="2954" y="3882"/>
                  <a:pt x="2954" y="3834"/>
                </a:cubicBezTo>
                <a:cubicBezTo>
                  <a:pt x="2954" y="3477"/>
                  <a:pt x="2644" y="3167"/>
                  <a:pt x="2287" y="3167"/>
                </a:cubicBezTo>
                <a:cubicBezTo>
                  <a:pt x="1953" y="3167"/>
                  <a:pt x="1644" y="3477"/>
                  <a:pt x="1644" y="3834"/>
                </a:cubicBezTo>
                <a:cubicBezTo>
                  <a:pt x="1644" y="3977"/>
                  <a:pt x="1692" y="4120"/>
                  <a:pt x="1787" y="4239"/>
                </a:cubicBezTo>
                <a:lnTo>
                  <a:pt x="787" y="6954"/>
                </a:lnTo>
                <a:lnTo>
                  <a:pt x="715" y="6954"/>
                </a:lnTo>
                <a:cubicBezTo>
                  <a:pt x="358" y="6954"/>
                  <a:pt x="72" y="7240"/>
                  <a:pt x="72" y="7597"/>
                </a:cubicBezTo>
                <a:cubicBezTo>
                  <a:pt x="1" y="8002"/>
                  <a:pt x="310" y="8287"/>
                  <a:pt x="667" y="8287"/>
                </a:cubicBezTo>
                <a:cubicBezTo>
                  <a:pt x="1025" y="8287"/>
                  <a:pt x="1310" y="8002"/>
                  <a:pt x="1310" y="7644"/>
                </a:cubicBezTo>
                <a:cubicBezTo>
                  <a:pt x="1310" y="7430"/>
                  <a:pt x="1239" y="7240"/>
                  <a:pt x="1049" y="7144"/>
                </a:cubicBezTo>
                <a:lnTo>
                  <a:pt x="2025" y="4477"/>
                </a:lnTo>
                <a:cubicBezTo>
                  <a:pt x="2096" y="4525"/>
                  <a:pt x="2144" y="4525"/>
                  <a:pt x="2215" y="4525"/>
                </a:cubicBezTo>
                <a:cubicBezTo>
                  <a:pt x="2358" y="4525"/>
                  <a:pt x="2501" y="4453"/>
                  <a:pt x="2596" y="4358"/>
                </a:cubicBezTo>
                <a:lnTo>
                  <a:pt x="3644" y="5001"/>
                </a:lnTo>
                <a:lnTo>
                  <a:pt x="3644" y="5120"/>
                </a:lnTo>
                <a:cubicBezTo>
                  <a:pt x="3644" y="5477"/>
                  <a:pt x="3930" y="5763"/>
                  <a:pt x="4287" y="5763"/>
                </a:cubicBezTo>
                <a:cubicBezTo>
                  <a:pt x="4645" y="5763"/>
                  <a:pt x="4954" y="5477"/>
                  <a:pt x="4954" y="5120"/>
                </a:cubicBezTo>
                <a:cubicBezTo>
                  <a:pt x="4954" y="4930"/>
                  <a:pt x="4883" y="4787"/>
                  <a:pt x="4764" y="4668"/>
                </a:cubicBezTo>
                <a:lnTo>
                  <a:pt x="5669" y="3215"/>
                </a:lnTo>
                <a:cubicBezTo>
                  <a:pt x="5716" y="3239"/>
                  <a:pt x="5788" y="3239"/>
                  <a:pt x="5835" y="3239"/>
                </a:cubicBezTo>
                <a:cubicBezTo>
                  <a:pt x="6192" y="3239"/>
                  <a:pt x="6502" y="2929"/>
                  <a:pt x="6502" y="2572"/>
                </a:cubicBezTo>
                <a:lnTo>
                  <a:pt x="6502" y="2501"/>
                </a:lnTo>
                <a:lnTo>
                  <a:pt x="7455" y="2048"/>
                </a:lnTo>
                <a:cubicBezTo>
                  <a:pt x="7693" y="2405"/>
                  <a:pt x="8098" y="2643"/>
                  <a:pt x="8550" y="2643"/>
                </a:cubicBezTo>
                <a:cubicBezTo>
                  <a:pt x="8812" y="2643"/>
                  <a:pt x="9050" y="2548"/>
                  <a:pt x="9288" y="2405"/>
                </a:cubicBezTo>
                <a:cubicBezTo>
                  <a:pt x="9384" y="2334"/>
                  <a:pt x="9384" y="2262"/>
                  <a:pt x="9360" y="2167"/>
                </a:cubicBezTo>
                <a:cubicBezTo>
                  <a:pt x="9312" y="2104"/>
                  <a:pt x="9265" y="2082"/>
                  <a:pt x="9210" y="2082"/>
                </a:cubicBezTo>
                <a:cubicBezTo>
                  <a:pt x="9182" y="2082"/>
                  <a:pt x="9153" y="2088"/>
                  <a:pt x="9122" y="2096"/>
                </a:cubicBezTo>
                <a:cubicBezTo>
                  <a:pt x="8979" y="2215"/>
                  <a:pt x="8764" y="2286"/>
                  <a:pt x="8574" y="2286"/>
                </a:cubicBezTo>
                <a:cubicBezTo>
                  <a:pt x="8050" y="2286"/>
                  <a:pt x="7597" y="1834"/>
                  <a:pt x="7597" y="1310"/>
                </a:cubicBezTo>
                <a:cubicBezTo>
                  <a:pt x="7597" y="762"/>
                  <a:pt x="8050" y="310"/>
                  <a:pt x="8574" y="310"/>
                </a:cubicBezTo>
                <a:cubicBezTo>
                  <a:pt x="9122" y="310"/>
                  <a:pt x="9574" y="762"/>
                  <a:pt x="9574" y="1310"/>
                </a:cubicBezTo>
                <a:cubicBezTo>
                  <a:pt x="9574" y="1381"/>
                  <a:pt x="9574" y="1477"/>
                  <a:pt x="9526" y="1572"/>
                </a:cubicBezTo>
                <a:cubicBezTo>
                  <a:pt x="9503" y="1667"/>
                  <a:pt x="9574" y="1738"/>
                  <a:pt x="9646" y="1786"/>
                </a:cubicBezTo>
                <a:cubicBezTo>
                  <a:pt x="9658" y="1789"/>
                  <a:pt x="9671" y="1791"/>
                  <a:pt x="9684" y="1791"/>
                </a:cubicBezTo>
                <a:cubicBezTo>
                  <a:pt x="9765" y="1791"/>
                  <a:pt x="9839" y="1729"/>
                  <a:pt x="9860" y="1667"/>
                </a:cubicBezTo>
                <a:cubicBezTo>
                  <a:pt x="9884" y="1548"/>
                  <a:pt x="9908" y="1429"/>
                  <a:pt x="9908" y="1310"/>
                </a:cubicBezTo>
                <a:cubicBezTo>
                  <a:pt x="9908" y="595"/>
                  <a:pt x="9312" y="0"/>
                  <a:pt x="85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5" name="Google Shape;1975;p51"/>
          <p:cNvSpPr/>
          <p:nvPr/>
        </p:nvSpPr>
        <p:spPr>
          <a:xfrm>
            <a:off x="4399267" y="2627099"/>
            <a:ext cx="10703" cy="17819"/>
          </a:xfrm>
          <a:custGeom>
            <a:rect b="b" l="l" r="r" t="t"/>
            <a:pathLst>
              <a:path extrusionOk="0" h="596" w="358">
                <a:moveTo>
                  <a:pt x="191" y="0"/>
                </a:moveTo>
                <a:cubicBezTo>
                  <a:pt x="96" y="0"/>
                  <a:pt x="1" y="96"/>
                  <a:pt x="1" y="191"/>
                </a:cubicBezTo>
                <a:lnTo>
                  <a:pt x="1" y="429"/>
                </a:lnTo>
                <a:cubicBezTo>
                  <a:pt x="1" y="524"/>
                  <a:pt x="96" y="596"/>
                  <a:pt x="191" y="596"/>
                </a:cubicBezTo>
                <a:cubicBezTo>
                  <a:pt x="287" y="596"/>
                  <a:pt x="358" y="524"/>
                  <a:pt x="358" y="429"/>
                </a:cubicBezTo>
                <a:lnTo>
                  <a:pt x="358" y="191"/>
                </a:lnTo>
                <a:cubicBezTo>
                  <a:pt x="358" y="96"/>
                  <a:pt x="287" y="0"/>
                  <a:pt x="19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6" name="Google Shape;1976;p51"/>
          <p:cNvSpPr/>
          <p:nvPr/>
        </p:nvSpPr>
        <p:spPr>
          <a:xfrm>
            <a:off x="4399267" y="2572267"/>
            <a:ext cx="10703" cy="17849"/>
          </a:xfrm>
          <a:custGeom>
            <a:rect b="b" l="l" r="r" t="t"/>
            <a:pathLst>
              <a:path extrusionOk="0" h="597" w="358">
                <a:moveTo>
                  <a:pt x="191" y="1"/>
                </a:moveTo>
                <a:cubicBezTo>
                  <a:pt x="96" y="1"/>
                  <a:pt x="1" y="96"/>
                  <a:pt x="1" y="167"/>
                </a:cubicBezTo>
                <a:lnTo>
                  <a:pt x="1" y="406"/>
                </a:lnTo>
                <a:cubicBezTo>
                  <a:pt x="1" y="501"/>
                  <a:pt x="96" y="596"/>
                  <a:pt x="191" y="596"/>
                </a:cubicBezTo>
                <a:cubicBezTo>
                  <a:pt x="287" y="596"/>
                  <a:pt x="358" y="501"/>
                  <a:pt x="358" y="406"/>
                </a:cubicBezTo>
                <a:lnTo>
                  <a:pt x="358" y="167"/>
                </a:lnTo>
                <a:cubicBezTo>
                  <a:pt x="358" y="48"/>
                  <a:pt x="287" y="1"/>
                  <a:pt x="19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7" name="Google Shape;1977;p51"/>
          <p:cNvSpPr/>
          <p:nvPr/>
        </p:nvSpPr>
        <p:spPr>
          <a:xfrm>
            <a:off x="4399267" y="2654873"/>
            <a:ext cx="10703" cy="17819"/>
          </a:xfrm>
          <a:custGeom>
            <a:rect b="b" l="l" r="r" t="t"/>
            <a:pathLst>
              <a:path extrusionOk="0" h="596" w="358">
                <a:moveTo>
                  <a:pt x="191" y="0"/>
                </a:moveTo>
                <a:cubicBezTo>
                  <a:pt x="96" y="0"/>
                  <a:pt x="1" y="95"/>
                  <a:pt x="1" y="191"/>
                </a:cubicBezTo>
                <a:lnTo>
                  <a:pt x="1" y="429"/>
                </a:lnTo>
                <a:cubicBezTo>
                  <a:pt x="1" y="500"/>
                  <a:pt x="96" y="596"/>
                  <a:pt x="191" y="596"/>
                </a:cubicBezTo>
                <a:cubicBezTo>
                  <a:pt x="287" y="596"/>
                  <a:pt x="358" y="500"/>
                  <a:pt x="358" y="429"/>
                </a:cubicBezTo>
                <a:lnTo>
                  <a:pt x="358" y="191"/>
                </a:lnTo>
                <a:cubicBezTo>
                  <a:pt x="358" y="95"/>
                  <a:pt x="287" y="0"/>
                  <a:pt x="19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8" name="Google Shape;1978;p51"/>
          <p:cNvSpPr/>
          <p:nvPr/>
        </p:nvSpPr>
        <p:spPr>
          <a:xfrm>
            <a:off x="4399267" y="2600042"/>
            <a:ext cx="10703" cy="17819"/>
          </a:xfrm>
          <a:custGeom>
            <a:rect b="b" l="l" r="r" t="t"/>
            <a:pathLst>
              <a:path extrusionOk="0" h="596" w="358">
                <a:moveTo>
                  <a:pt x="191" y="0"/>
                </a:moveTo>
                <a:cubicBezTo>
                  <a:pt x="96" y="0"/>
                  <a:pt x="1" y="72"/>
                  <a:pt x="1" y="167"/>
                </a:cubicBezTo>
                <a:lnTo>
                  <a:pt x="1" y="405"/>
                </a:lnTo>
                <a:cubicBezTo>
                  <a:pt x="1" y="501"/>
                  <a:pt x="96" y="596"/>
                  <a:pt x="191" y="596"/>
                </a:cubicBezTo>
                <a:cubicBezTo>
                  <a:pt x="287" y="596"/>
                  <a:pt x="358" y="501"/>
                  <a:pt x="358" y="405"/>
                </a:cubicBezTo>
                <a:lnTo>
                  <a:pt x="358" y="167"/>
                </a:lnTo>
                <a:cubicBezTo>
                  <a:pt x="358" y="48"/>
                  <a:pt x="287" y="0"/>
                  <a:pt x="19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9" name="Google Shape;1979;p51"/>
          <p:cNvSpPr/>
          <p:nvPr/>
        </p:nvSpPr>
        <p:spPr>
          <a:xfrm>
            <a:off x="4399267" y="2711110"/>
            <a:ext cx="10703" cy="17819"/>
          </a:xfrm>
          <a:custGeom>
            <a:rect b="b" l="l" r="r" t="t"/>
            <a:pathLst>
              <a:path extrusionOk="0" h="596" w="358">
                <a:moveTo>
                  <a:pt x="191" y="1"/>
                </a:moveTo>
                <a:cubicBezTo>
                  <a:pt x="96" y="1"/>
                  <a:pt x="1" y="96"/>
                  <a:pt x="1" y="167"/>
                </a:cubicBezTo>
                <a:lnTo>
                  <a:pt x="1" y="405"/>
                </a:lnTo>
                <a:cubicBezTo>
                  <a:pt x="1" y="501"/>
                  <a:pt x="96" y="596"/>
                  <a:pt x="191" y="596"/>
                </a:cubicBezTo>
                <a:cubicBezTo>
                  <a:pt x="287" y="596"/>
                  <a:pt x="358" y="501"/>
                  <a:pt x="358" y="405"/>
                </a:cubicBezTo>
                <a:lnTo>
                  <a:pt x="358" y="167"/>
                </a:lnTo>
                <a:cubicBezTo>
                  <a:pt x="358" y="48"/>
                  <a:pt x="287" y="1"/>
                  <a:pt x="19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0" name="Google Shape;1980;p51"/>
          <p:cNvSpPr/>
          <p:nvPr/>
        </p:nvSpPr>
        <p:spPr>
          <a:xfrm>
            <a:off x="4399267" y="2738884"/>
            <a:ext cx="10703" cy="17819"/>
          </a:xfrm>
          <a:custGeom>
            <a:rect b="b" l="l" r="r" t="t"/>
            <a:pathLst>
              <a:path extrusionOk="0" h="596" w="358">
                <a:moveTo>
                  <a:pt x="191" y="0"/>
                </a:moveTo>
                <a:cubicBezTo>
                  <a:pt x="96" y="0"/>
                  <a:pt x="1" y="72"/>
                  <a:pt x="1" y="167"/>
                </a:cubicBezTo>
                <a:lnTo>
                  <a:pt x="1" y="405"/>
                </a:lnTo>
                <a:cubicBezTo>
                  <a:pt x="1" y="500"/>
                  <a:pt x="96" y="596"/>
                  <a:pt x="191" y="596"/>
                </a:cubicBezTo>
                <a:cubicBezTo>
                  <a:pt x="287" y="596"/>
                  <a:pt x="358" y="500"/>
                  <a:pt x="358" y="405"/>
                </a:cubicBezTo>
                <a:lnTo>
                  <a:pt x="358" y="167"/>
                </a:lnTo>
                <a:cubicBezTo>
                  <a:pt x="358" y="48"/>
                  <a:pt x="287" y="0"/>
                  <a:pt x="19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1" name="Google Shape;1981;p51"/>
          <p:cNvSpPr/>
          <p:nvPr/>
        </p:nvSpPr>
        <p:spPr>
          <a:xfrm>
            <a:off x="4399267" y="2682618"/>
            <a:ext cx="10703" cy="17849"/>
          </a:xfrm>
          <a:custGeom>
            <a:rect b="b" l="l" r="r" t="t"/>
            <a:pathLst>
              <a:path extrusionOk="0" h="597" w="358">
                <a:moveTo>
                  <a:pt x="191" y="1"/>
                </a:moveTo>
                <a:cubicBezTo>
                  <a:pt x="96" y="1"/>
                  <a:pt x="1" y="96"/>
                  <a:pt x="1" y="168"/>
                </a:cubicBezTo>
                <a:lnTo>
                  <a:pt x="1" y="406"/>
                </a:lnTo>
                <a:cubicBezTo>
                  <a:pt x="1" y="501"/>
                  <a:pt x="96" y="596"/>
                  <a:pt x="191" y="596"/>
                </a:cubicBezTo>
                <a:cubicBezTo>
                  <a:pt x="287" y="596"/>
                  <a:pt x="358" y="501"/>
                  <a:pt x="358" y="406"/>
                </a:cubicBezTo>
                <a:lnTo>
                  <a:pt x="358" y="168"/>
                </a:lnTo>
                <a:cubicBezTo>
                  <a:pt x="358" y="96"/>
                  <a:pt x="287" y="1"/>
                  <a:pt x="19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2" name="Google Shape;1982;p51"/>
          <p:cNvSpPr/>
          <p:nvPr/>
        </p:nvSpPr>
        <p:spPr>
          <a:xfrm>
            <a:off x="4022630" y="2449091"/>
            <a:ext cx="356019" cy="355332"/>
          </a:xfrm>
          <a:custGeom>
            <a:rect b="b" l="l" r="r" t="t"/>
            <a:pathLst>
              <a:path extrusionOk="0" h="11885" w="11908">
                <a:moveTo>
                  <a:pt x="905" y="1"/>
                </a:moveTo>
                <a:cubicBezTo>
                  <a:pt x="786" y="1"/>
                  <a:pt x="714" y="72"/>
                  <a:pt x="714" y="191"/>
                </a:cubicBezTo>
                <a:lnTo>
                  <a:pt x="714" y="1001"/>
                </a:lnTo>
                <a:lnTo>
                  <a:pt x="500" y="1001"/>
                </a:lnTo>
                <a:cubicBezTo>
                  <a:pt x="405" y="1001"/>
                  <a:pt x="333" y="1049"/>
                  <a:pt x="333" y="1144"/>
                </a:cubicBezTo>
                <a:cubicBezTo>
                  <a:pt x="333" y="1263"/>
                  <a:pt x="381" y="1358"/>
                  <a:pt x="500" y="1358"/>
                </a:cubicBezTo>
                <a:lnTo>
                  <a:pt x="714" y="1358"/>
                </a:lnTo>
                <a:lnTo>
                  <a:pt x="714" y="2239"/>
                </a:lnTo>
                <a:lnTo>
                  <a:pt x="500" y="2239"/>
                </a:lnTo>
                <a:cubicBezTo>
                  <a:pt x="405" y="2239"/>
                  <a:pt x="333" y="2287"/>
                  <a:pt x="333" y="2382"/>
                </a:cubicBezTo>
                <a:cubicBezTo>
                  <a:pt x="333" y="2501"/>
                  <a:pt x="381" y="2597"/>
                  <a:pt x="500" y="2597"/>
                </a:cubicBezTo>
                <a:lnTo>
                  <a:pt x="714" y="2597"/>
                </a:lnTo>
                <a:lnTo>
                  <a:pt x="714" y="3478"/>
                </a:lnTo>
                <a:lnTo>
                  <a:pt x="500" y="3478"/>
                </a:lnTo>
                <a:cubicBezTo>
                  <a:pt x="405" y="3478"/>
                  <a:pt x="333" y="3549"/>
                  <a:pt x="333" y="3644"/>
                </a:cubicBezTo>
                <a:cubicBezTo>
                  <a:pt x="333" y="3763"/>
                  <a:pt x="381" y="3835"/>
                  <a:pt x="500" y="3835"/>
                </a:cubicBezTo>
                <a:lnTo>
                  <a:pt x="714" y="3835"/>
                </a:lnTo>
                <a:lnTo>
                  <a:pt x="714" y="4740"/>
                </a:lnTo>
                <a:lnTo>
                  <a:pt x="500" y="4740"/>
                </a:lnTo>
                <a:cubicBezTo>
                  <a:pt x="405" y="4740"/>
                  <a:pt x="333" y="4788"/>
                  <a:pt x="333" y="4883"/>
                </a:cubicBezTo>
                <a:cubicBezTo>
                  <a:pt x="333" y="5002"/>
                  <a:pt x="381" y="5097"/>
                  <a:pt x="500" y="5097"/>
                </a:cubicBezTo>
                <a:lnTo>
                  <a:pt x="714" y="5097"/>
                </a:lnTo>
                <a:lnTo>
                  <a:pt x="714" y="5978"/>
                </a:lnTo>
                <a:lnTo>
                  <a:pt x="500" y="5978"/>
                </a:lnTo>
                <a:cubicBezTo>
                  <a:pt x="405" y="5978"/>
                  <a:pt x="333" y="6050"/>
                  <a:pt x="333" y="6145"/>
                </a:cubicBezTo>
                <a:cubicBezTo>
                  <a:pt x="333" y="6264"/>
                  <a:pt x="381" y="6335"/>
                  <a:pt x="500" y="6335"/>
                </a:cubicBezTo>
                <a:lnTo>
                  <a:pt x="714" y="6335"/>
                </a:lnTo>
                <a:lnTo>
                  <a:pt x="714" y="7240"/>
                </a:lnTo>
                <a:lnTo>
                  <a:pt x="500" y="7240"/>
                </a:lnTo>
                <a:cubicBezTo>
                  <a:pt x="405" y="7240"/>
                  <a:pt x="333" y="7288"/>
                  <a:pt x="333" y="7383"/>
                </a:cubicBezTo>
                <a:cubicBezTo>
                  <a:pt x="333" y="7502"/>
                  <a:pt x="381" y="7598"/>
                  <a:pt x="500" y="7598"/>
                </a:cubicBezTo>
                <a:lnTo>
                  <a:pt x="714" y="7598"/>
                </a:lnTo>
                <a:lnTo>
                  <a:pt x="714" y="8479"/>
                </a:lnTo>
                <a:lnTo>
                  <a:pt x="500" y="8479"/>
                </a:lnTo>
                <a:cubicBezTo>
                  <a:pt x="405" y="8479"/>
                  <a:pt x="333" y="8550"/>
                  <a:pt x="333" y="8645"/>
                </a:cubicBezTo>
                <a:cubicBezTo>
                  <a:pt x="333" y="8765"/>
                  <a:pt x="381" y="8836"/>
                  <a:pt x="500" y="8836"/>
                </a:cubicBezTo>
                <a:lnTo>
                  <a:pt x="714" y="8836"/>
                </a:lnTo>
                <a:lnTo>
                  <a:pt x="714" y="9741"/>
                </a:lnTo>
                <a:lnTo>
                  <a:pt x="500" y="9741"/>
                </a:lnTo>
                <a:cubicBezTo>
                  <a:pt x="405" y="9741"/>
                  <a:pt x="333" y="9789"/>
                  <a:pt x="333" y="9884"/>
                </a:cubicBezTo>
                <a:cubicBezTo>
                  <a:pt x="333" y="10003"/>
                  <a:pt x="381" y="10098"/>
                  <a:pt x="500" y="10098"/>
                </a:cubicBezTo>
                <a:lnTo>
                  <a:pt x="714" y="10098"/>
                </a:lnTo>
                <a:lnTo>
                  <a:pt x="714" y="10717"/>
                </a:lnTo>
                <a:lnTo>
                  <a:pt x="286" y="10717"/>
                </a:lnTo>
                <a:cubicBezTo>
                  <a:pt x="143" y="10717"/>
                  <a:pt x="0" y="10836"/>
                  <a:pt x="0" y="11027"/>
                </a:cubicBezTo>
                <a:lnTo>
                  <a:pt x="0" y="11575"/>
                </a:lnTo>
                <a:cubicBezTo>
                  <a:pt x="0" y="11741"/>
                  <a:pt x="119" y="11884"/>
                  <a:pt x="286" y="11884"/>
                </a:cubicBezTo>
                <a:lnTo>
                  <a:pt x="11598" y="11884"/>
                </a:lnTo>
                <a:cubicBezTo>
                  <a:pt x="11764" y="11884"/>
                  <a:pt x="11907" y="11765"/>
                  <a:pt x="11907" y="11575"/>
                </a:cubicBezTo>
                <a:lnTo>
                  <a:pt x="11907" y="10979"/>
                </a:lnTo>
                <a:cubicBezTo>
                  <a:pt x="11907" y="10813"/>
                  <a:pt x="11764" y="10693"/>
                  <a:pt x="11598" y="10693"/>
                </a:cubicBezTo>
                <a:lnTo>
                  <a:pt x="10383" y="10693"/>
                </a:lnTo>
                <a:cubicBezTo>
                  <a:pt x="10359" y="10646"/>
                  <a:pt x="10288" y="10574"/>
                  <a:pt x="10240" y="10574"/>
                </a:cubicBezTo>
                <a:cubicBezTo>
                  <a:pt x="10169" y="10574"/>
                  <a:pt x="10097" y="10646"/>
                  <a:pt x="10097" y="10693"/>
                </a:cubicBezTo>
                <a:lnTo>
                  <a:pt x="7740" y="10693"/>
                </a:lnTo>
                <a:lnTo>
                  <a:pt x="7740" y="10455"/>
                </a:lnTo>
                <a:cubicBezTo>
                  <a:pt x="7740" y="10360"/>
                  <a:pt x="7644" y="10289"/>
                  <a:pt x="7549" y="10289"/>
                </a:cubicBezTo>
                <a:cubicBezTo>
                  <a:pt x="7478" y="10289"/>
                  <a:pt x="7383" y="10360"/>
                  <a:pt x="7383" y="10455"/>
                </a:cubicBezTo>
                <a:lnTo>
                  <a:pt x="7383" y="10693"/>
                </a:lnTo>
                <a:lnTo>
                  <a:pt x="5454" y="10693"/>
                </a:lnTo>
                <a:cubicBezTo>
                  <a:pt x="5358" y="10693"/>
                  <a:pt x="5263" y="10765"/>
                  <a:pt x="5263" y="10836"/>
                </a:cubicBezTo>
                <a:cubicBezTo>
                  <a:pt x="5263" y="10955"/>
                  <a:pt x="5311" y="11051"/>
                  <a:pt x="5454" y="11051"/>
                </a:cubicBezTo>
                <a:lnTo>
                  <a:pt x="11574" y="11051"/>
                </a:lnTo>
                <a:lnTo>
                  <a:pt x="11574" y="11527"/>
                </a:lnTo>
                <a:lnTo>
                  <a:pt x="381" y="11527"/>
                </a:lnTo>
                <a:lnTo>
                  <a:pt x="381" y="11051"/>
                </a:lnTo>
                <a:lnTo>
                  <a:pt x="4596" y="11051"/>
                </a:lnTo>
                <a:cubicBezTo>
                  <a:pt x="4691" y="11051"/>
                  <a:pt x="4787" y="11003"/>
                  <a:pt x="4787" y="10908"/>
                </a:cubicBezTo>
                <a:cubicBezTo>
                  <a:pt x="4787" y="10789"/>
                  <a:pt x="4739" y="10693"/>
                  <a:pt x="4596" y="10693"/>
                </a:cubicBezTo>
                <a:lnTo>
                  <a:pt x="4120" y="10693"/>
                </a:lnTo>
                <a:lnTo>
                  <a:pt x="4120" y="10646"/>
                </a:lnTo>
                <a:cubicBezTo>
                  <a:pt x="4120" y="10551"/>
                  <a:pt x="4048" y="10455"/>
                  <a:pt x="3953" y="10455"/>
                </a:cubicBezTo>
                <a:cubicBezTo>
                  <a:pt x="3858" y="10455"/>
                  <a:pt x="3763" y="10551"/>
                  <a:pt x="3763" y="10646"/>
                </a:cubicBezTo>
                <a:lnTo>
                  <a:pt x="3763" y="10693"/>
                </a:lnTo>
                <a:lnTo>
                  <a:pt x="2548" y="10693"/>
                </a:lnTo>
                <a:lnTo>
                  <a:pt x="2548" y="10670"/>
                </a:lnTo>
                <a:cubicBezTo>
                  <a:pt x="2548" y="10574"/>
                  <a:pt x="2501" y="10479"/>
                  <a:pt x="2405" y="10479"/>
                </a:cubicBezTo>
                <a:cubicBezTo>
                  <a:pt x="2286" y="10479"/>
                  <a:pt x="2191" y="10551"/>
                  <a:pt x="2191" y="10670"/>
                </a:cubicBezTo>
                <a:lnTo>
                  <a:pt x="2191" y="10693"/>
                </a:lnTo>
                <a:lnTo>
                  <a:pt x="1072" y="10693"/>
                </a:lnTo>
                <a:lnTo>
                  <a:pt x="1072" y="191"/>
                </a:lnTo>
                <a:cubicBezTo>
                  <a:pt x="1072" y="96"/>
                  <a:pt x="1000" y="1"/>
                  <a:pt x="90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83" name="Google Shape;1983;p51"/>
          <p:cNvGrpSpPr/>
          <p:nvPr/>
        </p:nvGrpSpPr>
        <p:grpSpPr>
          <a:xfrm>
            <a:off x="3245846" y="2447657"/>
            <a:ext cx="361730" cy="358919"/>
            <a:chOff x="3654238" y="2368833"/>
            <a:chExt cx="302475" cy="300125"/>
          </a:xfrm>
        </p:grpSpPr>
        <p:sp>
          <p:nvSpPr>
            <p:cNvPr id="1984" name="Google Shape;1984;p51"/>
            <p:cNvSpPr/>
            <p:nvPr/>
          </p:nvSpPr>
          <p:spPr>
            <a:xfrm>
              <a:off x="3654238" y="2368833"/>
              <a:ext cx="302475" cy="300125"/>
            </a:xfrm>
            <a:custGeom>
              <a:rect b="b" l="l" r="r" t="t"/>
              <a:pathLst>
                <a:path extrusionOk="0" h="12005" w="12099">
                  <a:moveTo>
                    <a:pt x="9550" y="407"/>
                  </a:moveTo>
                  <a:cubicBezTo>
                    <a:pt x="9717" y="407"/>
                    <a:pt x="9908" y="455"/>
                    <a:pt x="10074" y="478"/>
                  </a:cubicBezTo>
                  <a:cubicBezTo>
                    <a:pt x="10622" y="621"/>
                    <a:pt x="11051" y="955"/>
                    <a:pt x="11336" y="1455"/>
                  </a:cubicBezTo>
                  <a:cubicBezTo>
                    <a:pt x="11598" y="1931"/>
                    <a:pt x="11694" y="2503"/>
                    <a:pt x="11527" y="3027"/>
                  </a:cubicBezTo>
                  <a:cubicBezTo>
                    <a:pt x="11384" y="3574"/>
                    <a:pt x="11051" y="4027"/>
                    <a:pt x="10551" y="4289"/>
                  </a:cubicBezTo>
                  <a:cubicBezTo>
                    <a:pt x="10217" y="4455"/>
                    <a:pt x="9908" y="4551"/>
                    <a:pt x="9550" y="4551"/>
                  </a:cubicBezTo>
                  <a:cubicBezTo>
                    <a:pt x="9145" y="3598"/>
                    <a:pt x="8383" y="2860"/>
                    <a:pt x="7431" y="2479"/>
                  </a:cubicBezTo>
                  <a:lnTo>
                    <a:pt x="7526" y="1931"/>
                  </a:lnTo>
                  <a:cubicBezTo>
                    <a:pt x="7669" y="1407"/>
                    <a:pt x="8002" y="955"/>
                    <a:pt x="8502" y="693"/>
                  </a:cubicBezTo>
                  <a:cubicBezTo>
                    <a:pt x="8836" y="502"/>
                    <a:pt x="9193" y="407"/>
                    <a:pt x="9550" y="407"/>
                  </a:cubicBezTo>
                  <a:close/>
                  <a:moveTo>
                    <a:pt x="2525" y="7408"/>
                  </a:moveTo>
                  <a:cubicBezTo>
                    <a:pt x="2906" y="8361"/>
                    <a:pt x="3668" y="9147"/>
                    <a:pt x="4621" y="9528"/>
                  </a:cubicBezTo>
                  <a:cubicBezTo>
                    <a:pt x="4597" y="10647"/>
                    <a:pt x="3668" y="11576"/>
                    <a:pt x="2549" y="11576"/>
                  </a:cubicBezTo>
                  <a:cubicBezTo>
                    <a:pt x="1382" y="11576"/>
                    <a:pt x="453" y="10647"/>
                    <a:pt x="453" y="9480"/>
                  </a:cubicBezTo>
                  <a:cubicBezTo>
                    <a:pt x="453" y="8361"/>
                    <a:pt x="1382" y="7432"/>
                    <a:pt x="2525" y="7408"/>
                  </a:cubicBezTo>
                  <a:close/>
                  <a:moveTo>
                    <a:pt x="6026" y="2527"/>
                  </a:moveTo>
                  <a:cubicBezTo>
                    <a:pt x="7931" y="2527"/>
                    <a:pt x="9479" y="4074"/>
                    <a:pt x="9479" y="5980"/>
                  </a:cubicBezTo>
                  <a:cubicBezTo>
                    <a:pt x="9479" y="6932"/>
                    <a:pt x="9074" y="7885"/>
                    <a:pt x="8360" y="8552"/>
                  </a:cubicBezTo>
                  <a:cubicBezTo>
                    <a:pt x="8288" y="8599"/>
                    <a:pt x="8264" y="8718"/>
                    <a:pt x="8360" y="8790"/>
                  </a:cubicBezTo>
                  <a:cubicBezTo>
                    <a:pt x="8386" y="8816"/>
                    <a:pt x="8433" y="8835"/>
                    <a:pt x="8483" y="8835"/>
                  </a:cubicBezTo>
                  <a:cubicBezTo>
                    <a:pt x="8524" y="8835"/>
                    <a:pt x="8566" y="8822"/>
                    <a:pt x="8598" y="8790"/>
                  </a:cubicBezTo>
                  <a:cubicBezTo>
                    <a:pt x="9003" y="8385"/>
                    <a:pt x="9336" y="7909"/>
                    <a:pt x="9550" y="7408"/>
                  </a:cubicBezTo>
                  <a:cubicBezTo>
                    <a:pt x="9908" y="7408"/>
                    <a:pt x="10217" y="7504"/>
                    <a:pt x="10551" y="7670"/>
                  </a:cubicBezTo>
                  <a:cubicBezTo>
                    <a:pt x="11027" y="7956"/>
                    <a:pt x="11384" y="8385"/>
                    <a:pt x="11527" y="8933"/>
                  </a:cubicBezTo>
                  <a:cubicBezTo>
                    <a:pt x="11694" y="9480"/>
                    <a:pt x="11622" y="10052"/>
                    <a:pt x="11336" y="10528"/>
                  </a:cubicBezTo>
                  <a:cubicBezTo>
                    <a:pt x="11051" y="11004"/>
                    <a:pt x="10622" y="11362"/>
                    <a:pt x="10074" y="11528"/>
                  </a:cubicBezTo>
                  <a:cubicBezTo>
                    <a:pt x="9909" y="11573"/>
                    <a:pt x="9740" y="11595"/>
                    <a:pt x="9570" y="11595"/>
                  </a:cubicBezTo>
                  <a:cubicBezTo>
                    <a:pt x="9200" y="11595"/>
                    <a:pt x="8829" y="11493"/>
                    <a:pt x="8502" y="11314"/>
                  </a:cubicBezTo>
                  <a:cubicBezTo>
                    <a:pt x="8026" y="11052"/>
                    <a:pt x="7669" y="10600"/>
                    <a:pt x="7526" y="10052"/>
                  </a:cubicBezTo>
                  <a:cubicBezTo>
                    <a:pt x="7455" y="9885"/>
                    <a:pt x="7455" y="9742"/>
                    <a:pt x="7455" y="9552"/>
                  </a:cubicBezTo>
                  <a:cubicBezTo>
                    <a:pt x="7645" y="9504"/>
                    <a:pt x="7788" y="9409"/>
                    <a:pt x="7931" y="9314"/>
                  </a:cubicBezTo>
                  <a:cubicBezTo>
                    <a:pt x="8026" y="9266"/>
                    <a:pt x="8050" y="9171"/>
                    <a:pt x="8002" y="9075"/>
                  </a:cubicBezTo>
                  <a:cubicBezTo>
                    <a:pt x="7959" y="9018"/>
                    <a:pt x="7907" y="8986"/>
                    <a:pt x="7857" y="8986"/>
                  </a:cubicBezTo>
                  <a:cubicBezTo>
                    <a:pt x="7824" y="8986"/>
                    <a:pt x="7792" y="9000"/>
                    <a:pt x="7764" y="9028"/>
                  </a:cubicBezTo>
                  <a:cubicBezTo>
                    <a:pt x="7217" y="9314"/>
                    <a:pt x="6645" y="9456"/>
                    <a:pt x="6026" y="9456"/>
                  </a:cubicBezTo>
                  <a:cubicBezTo>
                    <a:pt x="4121" y="9456"/>
                    <a:pt x="2573" y="7909"/>
                    <a:pt x="2573" y="6003"/>
                  </a:cubicBezTo>
                  <a:cubicBezTo>
                    <a:pt x="2573" y="4098"/>
                    <a:pt x="4121" y="2527"/>
                    <a:pt x="6026" y="2527"/>
                  </a:cubicBezTo>
                  <a:close/>
                  <a:moveTo>
                    <a:pt x="9487" y="0"/>
                  </a:moveTo>
                  <a:cubicBezTo>
                    <a:pt x="9070" y="0"/>
                    <a:pt x="8664" y="117"/>
                    <a:pt x="8288" y="336"/>
                  </a:cubicBezTo>
                  <a:cubicBezTo>
                    <a:pt x="7717" y="645"/>
                    <a:pt x="7336" y="1169"/>
                    <a:pt x="7169" y="1812"/>
                  </a:cubicBezTo>
                  <a:cubicBezTo>
                    <a:pt x="7121" y="2003"/>
                    <a:pt x="7097" y="2145"/>
                    <a:pt x="7074" y="2312"/>
                  </a:cubicBezTo>
                  <a:cubicBezTo>
                    <a:pt x="6740" y="2217"/>
                    <a:pt x="6383" y="2169"/>
                    <a:pt x="6002" y="2169"/>
                  </a:cubicBezTo>
                  <a:cubicBezTo>
                    <a:pt x="5645" y="2169"/>
                    <a:pt x="5240" y="2217"/>
                    <a:pt x="4930" y="2312"/>
                  </a:cubicBezTo>
                  <a:cubicBezTo>
                    <a:pt x="4930" y="2050"/>
                    <a:pt x="4859" y="1812"/>
                    <a:pt x="4764" y="1574"/>
                  </a:cubicBezTo>
                  <a:cubicBezTo>
                    <a:pt x="4745" y="1501"/>
                    <a:pt x="4672" y="1470"/>
                    <a:pt x="4595" y="1470"/>
                  </a:cubicBezTo>
                  <a:cubicBezTo>
                    <a:pt x="4572" y="1470"/>
                    <a:pt x="4548" y="1473"/>
                    <a:pt x="4525" y="1479"/>
                  </a:cubicBezTo>
                  <a:cubicBezTo>
                    <a:pt x="4454" y="1503"/>
                    <a:pt x="4406" y="1622"/>
                    <a:pt x="4454" y="1717"/>
                  </a:cubicBezTo>
                  <a:cubicBezTo>
                    <a:pt x="4525" y="1955"/>
                    <a:pt x="4597" y="2217"/>
                    <a:pt x="4597" y="2479"/>
                  </a:cubicBezTo>
                  <a:cubicBezTo>
                    <a:pt x="3644" y="2860"/>
                    <a:pt x="2858" y="3598"/>
                    <a:pt x="2477" y="4551"/>
                  </a:cubicBezTo>
                  <a:cubicBezTo>
                    <a:pt x="2311" y="4551"/>
                    <a:pt x="2144" y="4527"/>
                    <a:pt x="1977" y="4503"/>
                  </a:cubicBezTo>
                  <a:cubicBezTo>
                    <a:pt x="1430" y="4336"/>
                    <a:pt x="1001" y="4027"/>
                    <a:pt x="715" y="3503"/>
                  </a:cubicBezTo>
                  <a:cubicBezTo>
                    <a:pt x="453" y="3027"/>
                    <a:pt x="358" y="2479"/>
                    <a:pt x="525" y="1931"/>
                  </a:cubicBezTo>
                  <a:cubicBezTo>
                    <a:pt x="668" y="1383"/>
                    <a:pt x="1001" y="955"/>
                    <a:pt x="1501" y="693"/>
                  </a:cubicBezTo>
                  <a:cubicBezTo>
                    <a:pt x="1833" y="508"/>
                    <a:pt x="2198" y="417"/>
                    <a:pt x="2558" y="417"/>
                  </a:cubicBezTo>
                  <a:cubicBezTo>
                    <a:pt x="3128" y="417"/>
                    <a:pt x="3688" y="645"/>
                    <a:pt x="4097" y="1098"/>
                  </a:cubicBezTo>
                  <a:cubicBezTo>
                    <a:pt x="4124" y="1125"/>
                    <a:pt x="4176" y="1153"/>
                    <a:pt x="4228" y="1153"/>
                  </a:cubicBezTo>
                  <a:cubicBezTo>
                    <a:pt x="4266" y="1153"/>
                    <a:pt x="4305" y="1138"/>
                    <a:pt x="4335" y="1098"/>
                  </a:cubicBezTo>
                  <a:cubicBezTo>
                    <a:pt x="4383" y="1050"/>
                    <a:pt x="4406" y="931"/>
                    <a:pt x="4335" y="860"/>
                  </a:cubicBezTo>
                  <a:cubicBezTo>
                    <a:pt x="3978" y="431"/>
                    <a:pt x="3454" y="169"/>
                    <a:pt x="2930" y="97"/>
                  </a:cubicBezTo>
                  <a:cubicBezTo>
                    <a:pt x="2787" y="74"/>
                    <a:pt x="2644" y="62"/>
                    <a:pt x="2503" y="62"/>
                  </a:cubicBezTo>
                  <a:cubicBezTo>
                    <a:pt x="2080" y="62"/>
                    <a:pt x="1674" y="169"/>
                    <a:pt x="1334" y="383"/>
                  </a:cubicBezTo>
                  <a:cubicBezTo>
                    <a:pt x="763" y="717"/>
                    <a:pt x="382" y="1217"/>
                    <a:pt x="191" y="1884"/>
                  </a:cubicBezTo>
                  <a:cubicBezTo>
                    <a:pt x="1" y="2503"/>
                    <a:pt x="96" y="3146"/>
                    <a:pt x="429" y="3717"/>
                  </a:cubicBezTo>
                  <a:cubicBezTo>
                    <a:pt x="763" y="4289"/>
                    <a:pt x="1263" y="4670"/>
                    <a:pt x="1930" y="4860"/>
                  </a:cubicBezTo>
                  <a:cubicBezTo>
                    <a:pt x="2073" y="4884"/>
                    <a:pt x="2239" y="4908"/>
                    <a:pt x="2406" y="4932"/>
                  </a:cubicBezTo>
                  <a:cubicBezTo>
                    <a:pt x="2287" y="5289"/>
                    <a:pt x="2239" y="5646"/>
                    <a:pt x="2239" y="6027"/>
                  </a:cubicBezTo>
                  <a:cubicBezTo>
                    <a:pt x="2239" y="6432"/>
                    <a:pt x="2311" y="6789"/>
                    <a:pt x="2406" y="7099"/>
                  </a:cubicBezTo>
                  <a:cubicBezTo>
                    <a:pt x="1120" y="7194"/>
                    <a:pt x="144" y="8242"/>
                    <a:pt x="144" y="9528"/>
                  </a:cubicBezTo>
                  <a:cubicBezTo>
                    <a:pt x="144" y="10862"/>
                    <a:pt x="1239" y="11957"/>
                    <a:pt x="2573" y="11957"/>
                  </a:cubicBezTo>
                  <a:cubicBezTo>
                    <a:pt x="3859" y="11957"/>
                    <a:pt x="4930" y="10957"/>
                    <a:pt x="4978" y="9695"/>
                  </a:cubicBezTo>
                  <a:cubicBezTo>
                    <a:pt x="5311" y="9790"/>
                    <a:pt x="5692" y="9838"/>
                    <a:pt x="6050" y="9838"/>
                  </a:cubicBezTo>
                  <a:cubicBezTo>
                    <a:pt x="6407" y="9838"/>
                    <a:pt x="6764" y="9790"/>
                    <a:pt x="7121" y="9695"/>
                  </a:cubicBezTo>
                  <a:cubicBezTo>
                    <a:pt x="7121" y="9838"/>
                    <a:pt x="7169" y="10028"/>
                    <a:pt x="7217" y="10171"/>
                  </a:cubicBezTo>
                  <a:cubicBezTo>
                    <a:pt x="7407" y="10814"/>
                    <a:pt x="7788" y="11338"/>
                    <a:pt x="8360" y="11671"/>
                  </a:cubicBezTo>
                  <a:cubicBezTo>
                    <a:pt x="8741" y="11862"/>
                    <a:pt x="9145" y="12005"/>
                    <a:pt x="9574" y="12005"/>
                  </a:cubicBezTo>
                  <a:cubicBezTo>
                    <a:pt x="9788" y="12005"/>
                    <a:pt x="9979" y="11957"/>
                    <a:pt x="10193" y="11909"/>
                  </a:cubicBezTo>
                  <a:cubicBezTo>
                    <a:pt x="10813" y="11719"/>
                    <a:pt x="11360" y="11338"/>
                    <a:pt x="11694" y="10766"/>
                  </a:cubicBezTo>
                  <a:cubicBezTo>
                    <a:pt x="12003" y="10219"/>
                    <a:pt x="12098" y="9552"/>
                    <a:pt x="11932" y="8933"/>
                  </a:cubicBezTo>
                  <a:cubicBezTo>
                    <a:pt x="11717" y="8242"/>
                    <a:pt x="11289" y="7694"/>
                    <a:pt x="10741" y="7385"/>
                  </a:cubicBezTo>
                  <a:cubicBezTo>
                    <a:pt x="10408" y="7194"/>
                    <a:pt x="10050" y="7075"/>
                    <a:pt x="9669" y="7051"/>
                  </a:cubicBezTo>
                  <a:cubicBezTo>
                    <a:pt x="9741" y="6694"/>
                    <a:pt x="9812" y="6337"/>
                    <a:pt x="9812" y="5980"/>
                  </a:cubicBezTo>
                  <a:cubicBezTo>
                    <a:pt x="9812" y="5599"/>
                    <a:pt x="9741" y="5241"/>
                    <a:pt x="9669" y="4884"/>
                  </a:cubicBezTo>
                  <a:cubicBezTo>
                    <a:pt x="10003" y="4860"/>
                    <a:pt x="10408" y="4765"/>
                    <a:pt x="10741" y="4551"/>
                  </a:cubicBezTo>
                  <a:cubicBezTo>
                    <a:pt x="11289" y="4217"/>
                    <a:pt x="11694" y="3717"/>
                    <a:pt x="11860" y="3074"/>
                  </a:cubicBezTo>
                  <a:cubicBezTo>
                    <a:pt x="12051" y="2431"/>
                    <a:pt x="11956" y="1788"/>
                    <a:pt x="11622" y="1217"/>
                  </a:cubicBezTo>
                  <a:cubicBezTo>
                    <a:pt x="11289" y="645"/>
                    <a:pt x="10789" y="264"/>
                    <a:pt x="10146" y="97"/>
                  </a:cubicBezTo>
                  <a:cubicBezTo>
                    <a:pt x="9925" y="32"/>
                    <a:pt x="9704" y="0"/>
                    <a:pt x="9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5" name="Google Shape;1985;p51"/>
            <p:cNvSpPr/>
            <p:nvPr/>
          </p:nvSpPr>
          <p:spPr>
            <a:xfrm>
              <a:off x="3863813" y="2416508"/>
              <a:ext cx="57775" cy="8950"/>
            </a:xfrm>
            <a:custGeom>
              <a:rect b="b" l="l" r="r" t="t"/>
              <a:pathLst>
                <a:path extrusionOk="0" h="358" w="2311">
                  <a:moveTo>
                    <a:pt x="215" y="0"/>
                  </a:moveTo>
                  <a:cubicBezTo>
                    <a:pt x="119" y="0"/>
                    <a:pt x="48" y="48"/>
                    <a:pt x="24" y="143"/>
                  </a:cubicBezTo>
                  <a:cubicBezTo>
                    <a:pt x="0" y="262"/>
                    <a:pt x="96" y="358"/>
                    <a:pt x="215" y="358"/>
                  </a:cubicBezTo>
                  <a:lnTo>
                    <a:pt x="2120" y="358"/>
                  </a:lnTo>
                  <a:cubicBezTo>
                    <a:pt x="2215" y="358"/>
                    <a:pt x="2310" y="262"/>
                    <a:pt x="2287" y="143"/>
                  </a:cubicBezTo>
                  <a:cubicBezTo>
                    <a:pt x="2263" y="48"/>
                    <a:pt x="2168" y="0"/>
                    <a:pt x="20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6" name="Google Shape;1986;p51"/>
            <p:cNvSpPr/>
            <p:nvPr/>
          </p:nvSpPr>
          <p:spPr>
            <a:xfrm>
              <a:off x="3881663" y="2434958"/>
              <a:ext cx="39325" cy="8950"/>
            </a:xfrm>
            <a:custGeom>
              <a:rect b="b" l="l" r="r" t="t"/>
              <a:pathLst>
                <a:path extrusionOk="0" h="358" w="1573">
                  <a:moveTo>
                    <a:pt x="215" y="1"/>
                  </a:moveTo>
                  <a:cubicBezTo>
                    <a:pt x="120" y="1"/>
                    <a:pt x="48" y="72"/>
                    <a:pt x="25" y="143"/>
                  </a:cubicBezTo>
                  <a:cubicBezTo>
                    <a:pt x="1" y="263"/>
                    <a:pt x="96" y="358"/>
                    <a:pt x="215" y="358"/>
                  </a:cubicBezTo>
                  <a:lnTo>
                    <a:pt x="1358" y="358"/>
                  </a:lnTo>
                  <a:cubicBezTo>
                    <a:pt x="1454" y="358"/>
                    <a:pt x="1525" y="310"/>
                    <a:pt x="1549" y="215"/>
                  </a:cubicBezTo>
                  <a:cubicBezTo>
                    <a:pt x="1573" y="120"/>
                    <a:pt x="1477" y="1"/>
                    <a:pt x="13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7" name="Google Shape;1987;p51"/>
            <p:cNvSpPr/>
            <p:nvPr/>
          </p:nvSpPr>
          <p:spPr>
            <a:xfrm>
              <a:off x="3688188" y="2610583"/>
              <a:ext cx="57775" cy="8975"/>
            </a:xfrm>
            <a:custGeom>
              <a:rect b="b" l="l" r="r" t="t"/>
              <a:pathLst>
                <a:path extrusionOk="0" h="359" w="2311">
                  <a:moveTo>
                    <a:pt x="214" y="1"/>
                  </a:moveTo>
                  <a:cubicBezTo>
                    <a:pt x="95" y="1"/>
                    <a:pt x="0" y="96"/>
                    <a:pt x="24" y="215"/>
                  </a:cubicBezTo>
                  <a:cubicBezTo>
                    <a:pt x="95" y="310"/>
                    <a:pt x="143" y="358"/>
                    <a:pt x="238" y="358"/>
                  </a:cubicBezTo>
                  <a:lnTo>
                    <a:pt x="2120" y="358"/>
                  </a:lnTo>
                  <a:cubicBezTo>
                    <a:pt x="2191" y="358"/>
                    <a:pt x="2263" y="310"/>
                    <a:pt x="2286" y="215"/>
                  </a:cubicBezTo>
                  <a:cubicBezTo>
                    <a:pt x="2310" y="96"/>
                    <a:pt x="2239" y="1"/>
                    <a:pt x="2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8" name="Google Shape;1988;p51"/>
            <p:cNvSpPr/>
            <p:nvPr/>
          </p:nvSpPr>
          <p:spPr>
            <a:xfrm>
              <a:off x="3689363" y="2592133"/>
              <a:ext cx="38725" cy="8950"/>
            </a:xfrm>
            <a:custGeom>
              <a:rect b="b" l="l" r="r" t="t"/>
              <a:pathLst>
                <a:path extrusionOk="0" h="358" w="1549">
                  <a:moveTo>
                    <a:pt x="191" y="1"/>
                  </a:moveTo>
                  <a:cubicBezTo>
                    <a:pt x="96" y="1"/>
                    <a:pt x="48" y="48"/>
                    <a:pt x="1" y="143"/>
                  </a:cubicBezTo>
                  <a:cubicBezTo>
                    <a:pt x="1" y="263"/>
                    <a:pt x="72" y="358"/>
                    <a:pt x="191" y="358"/>
                  </a:cubicBezTo>
                  <a:lnTo>
                    <a:pt x="1358" y="358"/>
                  </a:lnTo>
                  <a:cubicBezTo>
                    <a:pt x="1430" y="358"/>
                    <a:pt x="1501" y="286"/>
                    <a:pt x="1525" y="215"/>
                  </a:cubicBezTo>
                  <a:cubicBezTo>
                    <a:pt x="1549" y="96"/>
                    <a:pt x="1477" y="1"/>
                    <a:pt x="13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9" name="Google Shape;1989;p51"/>
            <p:cNvSpPr/>
            <p:nvPr/>
          </p:nvSpPr>
          <p:spPr>
            <a:xfrm>
              <a:off x="3863813" y="2611183"/>
              <a:ext cx="57175" cy="8950"/>
            </a:xfrm>
            <a:custGeom>
              <a:rect b="b" l="l" r="r" t="t"/>
              <a:pathLst>
                <a:path extrusionOk="0" h="358" w="2287">
                  <a:moveTo>
                    <a:pt x="215" y="1"/>
                  </a:moveTo>
                  <a:cubicBezTo>
                    <a:pt x="119" y="1"/>
                    <a:pt x="48" y="72"/>
                    <a:pt x="24" y="167"/>
                  </a:cubicBezTo>
                  <a:cubicBezTo>
                    <a:pt x="0" y="286"/>
                    <a:pt x="96" y="358"/>
                    <a:pt x="215" y="358"/>
                  </a:cubicBezTo>
                  <a:lnTo>
                    <a:pt x="2072" y="358"/>
                  </a:lnTo>
                  <a:cubicBezTo>
                    <a:pt x="2168" y="358"/>
                    <a:pt x="2239" y="310"/>
                    <a:pt x="2263" y="215"/>
                  </a:cubicBezTo>
                  <a:cubicBezTo>
                    <a:pt x="2287" y="96"/>
                    <a:pt x="2191" y="1"/>
                    <a:pt x="2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0" name="Google Shape;1990;p51"/>
            <p:cNvSpPr/>
            <p:nvPr/>
          </p:nvSpPr>
          <p:spPr>
            <a:xfrm>
              <a:off x="3881663" y="2592733"/>
              <a:ext cx="39325" cy="8950"/>
            </a:xfrm>
            <a:custGeom>
              <a:rect b="b" l="l" r="r" t="t"/>
              <a:pathLst>
                <a:path extrusionOk="0" h="358" w="1573">
                  <a:moveTo>
                    <a:pt x="215" y="0"/>
                  </a:moveTo>
                  <a:cubicBezTo>
                    <a:pt x="120" y="0"/>
                    <a:pt x="48" y="72"/>
                    <a:pt x="25" y="143"/>
                  </a:cubicBezTo>
                  <a:cubicBezTo>
                    <a:pt x="1" y="262"/>
                    <a:pt x="96" y="358"/>
                    <a:pt x="215" y="358"/>
                  </a:cubicBezTo>
                  <a:lnTo>
                    <a:pt x="1358" y="358"/>
                  </a:lnTo>
                  <a:cubicBezTo>
                    <a:pt x="1454" y="358"/>
                    <a:pt x="1525" y="310"/>
                    <a:pt x="1549" y="215"/>
                  </a:cubicBezTo>
                  <a:cubicBezTo>
                    <a:pt x="1573" y="96"/>
                    <a:pt x="1477" y="0"/>
                    <a:pt x="13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1" name="Google Shape;1991;p51"/>
            <p:cNvSpPr/>
            <p:nvPr/>
          </p:nvSpPr>
          <p:spPr>
            <a:xfrm>
              <a:off x="3759613" y="2491508"/>
              <a:ext cx="90525" cy="8975"/>
            </a:xfrm>
            <a:custGeom>
              <a:rect b="b" l="l" r="r" t="t"/>
              <a:pathLst>
                <a:path extrusionOk="0" h="359" w="3621">
                  <a:moveTo>
                    <a:pt x="215" y="1"/>
                  </a:moveTo>
                  <a:cubicBezTo>
                    <a:pt x="120" y="1"/>
                    <a:pt x="49" y="72"/>
                    <a:pt x="25" y="144"/>
                  </a:cubicBezTo>
                  <a:cubicBezTo>
                    <a:pt x="1" y="263"/>
                    <a:pt x="96" y="358"/>
                    <a:pt x="215" y="358"/>
                  </a:cubicBezTo>
                  <a:lnTo>
                    <a:pt x="3430" y="358"/>
                  </a:lnTo>
                  <a:cubicBezTo>
                    <a:pt x="3502" y="358"/>
                    <a:pt x="3573" y="311"/>
                    <a:pt x="3597" y="215"/>
                  </a:cubicBezTo>
                  <a:cubicBezTo>
                    <a:pt x="3621" y="96"/>
                    <a:pt x="3549" y="1"/>
                    <a:pt x="34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2" name="Google Shape;1992;p51"/>
            <p:cNvSpPr/>
            <p:nvPr/>
          </p:nvSpPr>
          <p:spPr>
            <a:xfrm>
              <a:off x="3759613" y="2514133"/>
              <a:ext cx="90525" cy="8975"/>
            </a:xfrm>
            <a:custGeom>
              <a:rect b="b" l="l" r="r" t="t"/>
              <a:pathLst>
                <a:path extrusionOk="0" h="359" w="3621">
                  <a:moveTo>
                    <a:pt x="215" y="1"/>
                  </a:moveTo>
                  <a:cubicBezTo>
                    <a:pt x="120" y="1"/>
                    <a:pt x="49" y="49"/>
                    <a:pt x="25" y="144"/>
                  </a:cubicBezTo>
                  <a:cubicBezTo>
                    <a:pt x="1" y="263"/>
                    <a:pt x="96" y="358"/>
                    <a:pt x="215" y="358"/>
                  </a:cubicBezTo>
                  <a:lnTo>
                    <a:pt x="3430" y="358"/>
                  </a:lnTo>
                  <a:cubicBezTo>
                    <a:pt x="3502" y="358"/>
                    <a:pt x="3573" y="287"/>
                    <a:pt x="3597" y="191"/>
                  </a:cubicBezTo>
                  <a:cubicBezTo>
                    <a:pt x="3621" y="96"/>
                    <a:pt x="3549" y="1"/>
                    <a:pt x="34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3" name="Google Shape;1993;p51"/>
            <p:cNvSpPr/>
            <p:nvPr/>
          </p:nvSpPr>
          <p:spPr>
            <a:xfrm>
              <a:off x="3779863" y="2536758"/>
              <a:ext cx="50625" cy="8975"/>
            </a:xfrm>
            <a:custGeom>
              <a:rect b="b" l="l" r="r" t="t"/>
              <a:pathLst>
                <a:path extrusionOk="0" h="359" w="2025">
                  <a:moveTo>
                    <a:pt x="191" y="1"/>
                  </a:moveTo>
                  <a:cubicBezTo>
                    <a:pt x="120" y="1"/>
                    <a:pt x="48" y="72"/>
                    <a:pt x="24" y="168"/>
                  </a:cubicBezTo>
                  <a:cubicBezTo>
                    <a:pt x="1" y="287"/>
                    <a:pt x="72" y="358"/>
                    <a:pt x="191" y="358"/>
                  </a:cubicBezTo>
                  <a:lnTo>
                    <a:pt x="1810" y="358"/>
                  </a:lnTo>
                  <a:cubicBezTo>
                    <a:pt x="1906" y="358"/>
                    <a:pt x="1953" y="310"/>
                    <a:pt x="1977" y="215"/>
                  </a:cubicBezTo>
                  <a:cubicBezTo>
                    <a:pt x="2025" y="96"/>
                    <a:pt x="1930" y="1"/>
                    <a:pt x="18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4" name="Google Shape;1994;p51"/>
            <p:cNvSpPr/>
            <p:nvPr/>
          </p:nvSpPr>
          <p:spPr>
            <a:xfrm>
              <a:off x="3689363" y="2416508"/>
              <a:ext cx="58375" cy="8950"/>
            </a:xfrm>
            <a:custGeom>
              <a:rect b="b" l="l" r="r" t="t"/>
              <a:pathLst>
                <a:path extrusionOk="0" h="358" w="2335">
                  <a:moveTo>
                    <a:pt x="215" y="0"/>
                  </a:moveTo>
                  <a:cubicBezTo>
                    <a:pt x="120" y="0"/>
                    <a:pt x="72" y="48"/>
                    <a:pt x="25" y="143"/>
                  </a:cubicBezTo>
                  <a:cubicBezTo>
                    <a:pt x="1" y="262"/>
                    <a:pt x="96" y="358"/>
                    <a:pt x="215" y="358"/>
                  </a:cubicBezTo>
                  <a:lnTo>
                    <a:pt x="2120" y="358"/>
                  </a:lnTo>
                  <a:cubicBezTo>
                    <a:pt x="2239" y="358"/>
                    <a:pt x="2335" y="262"/>
                    <a:pt x="2311" y="143"/>
                  </a:cubicBezTo>
                  <a:cubicBezTo>
                    <a:pt x="2239" y="48"/>
                    <a:pt x="2144" y="0"/>
                    <a:pt x="20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5" name="Google Shape;1995;p51"/>
            <p:cNvSpPr/>
            <p:nvPr/>
          </p:nvSpPr>
          <p:spPr>
            <a:xfrm>
              <a:off x="3688763" y="2434958"/>
              <a:ext cx="39325" cy="8950"/>
            </a:xfrm>
            <a:custGeom>
              <a:rect b="b" l="l" r="r" t="t"/>
              <a:pathLst>
                <a:path extrusionOk="0" h="358" w="1573">
                  <a:moveTo>
                    <a:pt x="215" y="1"/>
                  </a:moveTo>
                  <a:cubicBezTo>
                    <a:pt x="96" y="1"/>
                    <a:pt x="1" y="96"/>
                    <a:pt x="25" y="215"/>
                  </a:cubicBezTo>
                  <a:cubicBezTo>
                    <a:pt x="72" y="310"/>
                    <a:pt x="120" y="358"/>
                    <a:pt x="215" y="358"/>
                  </a:cubicBezTo>
                  <a:lnTo>
                    <a:pt x="1382" y="358"/>
                  </a:lnTo>
                  <a:cubicBezTo>
                    <a:pt x="1454" y="358"/>
                    <a:pt x="1525" y="310"/>
                    <a:pt x="1549" y="215"/>
                  </a:cubicBezTo>
                  <a:cubicBezTo>
                    <a:pt x="1573" y="96"/>
                    <a:pt x="1501" y="1"/>
                    <a:pt x="13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96" name="Google Shape;1996;p51"/>
          <p:cNvGrpSpPr/>
          <p:nvPr/>
        </p:nvGrpSpPr>
        <p:grpSpPr>
          <a:xfrm>
            <a:off x="2544498" y="2447627"/>
            <a:ext cx="353179" cy="355332"/>
            <a:chOff x="3195213" y="2368808"/>
            <a:chExt cx="295325" cy="297125"/>
          </a:xfrm>
        </p:grpSpPr>
        <p:sp>
          <p:nvSpPr>
            <p:cNvPr id="1997" name="Google Shape;1997;p51"/>
            <p:cNvSpPr/>
            <p:nvPr/>
          </p:nvSpPr>
          <p:spPr>
            <a:xfrm>
              <a:off x="3312513" y="2401033"/>
              <a:ext cx="141125" cy="8950"/>
            </a:xfrm>
            <a:custGeom>
              <a:rect b="b" l="l" r="r" t="t"/>
              <a:pathLst>
                <a:path extrusionOk="0" h="358" w="5645">
                  <a:moveTo>
                    <a:pt x="167" y="0"/>
                  </a:moveTo>
                  <a:cubicBezTo>
                    <a:pt x="72" y="0"/>
                    <a:pt x="0" y="48"/>
                    <a:pt x="0" y="143"/>
                  </a:cubicBezTo>
                  <a:cubicBezTo>
                    <a:pt x="0" y="262"/>
                    <a:pt x="72" y="357"/>
                    <a:pt x="167" y="357"/>
                  </a:cubicBezTo>
                  <a:lnTo>
                    <a:pt x="5478" y="357"/>
                  </a:lnTo>
                  <a:cubicBezTo>
                    <a:pt x="5549" y="357"/>
                    <a:pt x="5644" y="286"/>
                    <a:pt x="5644" y="191"/>
                  </a:cubicBezTo>
                  <a:cubicBezTo>
                    <a:pt x="5644" y="72"/>
                    <a:pt x="5597" y="0"/>
                    <a:pt x="54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8" name="Google Shape;1998;p51"/>
            <p:cNvSpPr/>
            <p:nvPr/>
          </p:nvSpPr>
          <p:spPr>
            <a:xfrm>
              <a:off x="3312513" y="2419483"/>
              <a:ext cx="141125" cy="8950"/>
            </a:xfrm>
            <a:custGeom>
              <a:rect b="b" l="l" r="r" t="t"/>
              <a:pathLst>
                <a:path extrusionOk="0" h="358" w="5645">
                  <a:moveTo>
                    <a:pt x="167" y="0"/>
                  </a:moveTo>
                  <a:cubicBezTo>
                    <a:pt x="72" y="0"/>
                    <a:pt x="0" y="48"/>
                    <a:pt x="0" y="143"/>
                  </a:cubicBezTo>
                  <a:cubicBezTo>
                    <a:pt x="0" y="262"/>
                    <a:pt x="72" y="358"/>
                    <a:pt x="167" y="358"/>
                  </a:cubicBezTo>
                  <a:lnTo>
                    <a:pt x="5478" y="358"/>
                  </a:lnTo>
                  <a:cubicBezTo>
                    <a:pt x="5549" y="358"/>
                    <a:pt x="5644" y="286"/>
                    <a:pt x="5644" y="215"/>
                  </a:cubicBezTo>
                  <a:cubicBezTo>
                    <a:pt x="5644" y="96"/>
                    <a:pt x="5597" y="0"/>
                    <a:pt x="54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9" name="Google Shape;1999;p51"/>
            <p:cNvSpPr/>
            <p:nvPr/>
          </p:nvSpPr>
          <p:spPr>
            <a:xfrm>
              <a:off x="3195813" y="2368808"/>
              <a:ext cx="294125" cy="90575"/>
            </a:xfrm>
            <a:custGeom>
              <a:rect b="b" l="l" r="r" t="t"/>
              <a:pathLst>
                <a:path extrusionOk="0" h="3623" w="11765">
                  <a:moveTo>
                    <a:pt x="1858" y="384"/>
                  </a:moveTo>
                  <a:cubicBezTo>
                    <a:pt x="2668" y="384"/>
                    <a:pt x="3311" y="1051"/>
                    <a:pt x="3311" y="1837"/>
                  </a:cubicBezTo>
                  <a:cubicBezTo>
                    <a:pt x="3311" y="2647"/>
                    <a:pt x="2668" y="3313"/>
                    <a:pt x="1858" y="3313"/>
                  </a:cubicBezTo>
                  <a:cubicBezTo>
                    <a:pt x="1048" y="3313"/>
                    <a:pt x="405" y="2647"/>
                    <a:pt x="405" y="1837"/>
                  </a:cubicBezTo>
                  <a:cubicBezTo>
                    <a:pt x="405" y="1051"/>
                    <a:pt x="1048" y="384"/>
                    <a:pt x="1858" y="384"/>
                  </a:cubicBezTo>
                  <a:close/>
                  <a:moveTo>
                    <a:pt x="1836" y="1"/>
                  </a:moveTo>
                  <a:cubicBezTo>
                    <a:pt x="1804" y="1"/>
                    <a:pt x="1772" y="1"/>
                    <a:pt x="1739" y="3"/>
                  </a:cubicBezTo>
                  <a:cubicBezTo>
                    <a:pt x="810" y="27"/>
                    <a:pt x="72" y="765"/>
                    <a:pt x="1" y="1694"/>
                  </a:cubicBezTo>
                  <a:cubicBezTo>
                    <a:pt x="24" y="2789"/>
                    <a:pt x="810" y="3623"/>
                    <a:pt x="1858" y="3623"/>
                  </a:cubicBezTo>
                  <a:cubicBezTo>
                    <a:pt x="2287" y="3623"/>
                    <a:pt x="2644" y="3480"/>
                    <a:pt x="2930" y="3266"/>
                  </a:cubicBezTo>
                  <a:lnTo>
                    <a:pt x="8264" y="3266"/>
                  </a:lnTo>
                  <a:cubicBezTo>
                    <a:pt x="8359" y="3266"/>
                    <a:pt x="8431" y="3218"/>
                    <a:pt x="8431" y="3123"/>
                  </a:cubicBezTo>
                  <a:cubicBezTo>
                    <a:pt x="8431" y="3004"/>
                    <a:pt x="8383" y="2909"/>
                    <a:pt x="8264" y="2909"/>
                  </a:cubicBezTo>
                  <a:lnTo>
                    <a:pt x="3263" y="2909"/>
                  </a:lnTo>
                  <a:cubicBezTo>
                    <a:pt x="3501" y="2623"/>
                    <a:pt x="3620" y="2242"/>
                    <a:pt x="3620" y="1813"/>
                  </a:cubicBezTo>
                  <a:cubicBezTo>
                    <a:pt x="3620" y="1408"/>
                    <a:pt x="3477" y="1051"/>
                    <a:pt x="3263" y="718"/>
                  </a:cubicBezTo>
                  <a:lnTo>
                    <a:pt x="10193" y="718"/>
                  </a:lnTo>
                  <a:cubicBezTo>
                    <a:pt x="10550" y="718"/>
                    <a:pt x="10884" y="884"/>
                    <a:pt x="11098" y="1194"/>
                  </a:cubicBezTo>
                  <a:cubicBezTo>
                    <a:pt x="11360" y="1575"/>
                    <a:pt x="11360" y="2051"/>
                    <a:pt x="11098" y="2432"/>
                  </a:cubicBezTo>
                  <a:cubicBezTo>
                    <a:pt x="10884" y="2742"/>
                    <a:pt x="10550" y="2909"/>
                    <a:pt x="10193" y="2909"/>
                  </a:cubicBezTo>
                  <a:lnTo>
                    <a:pt x="9074" y="2909"/>
                  </a:lnTo>
                  <a:cubicBezTo>
                    <a:pt x="8979" y="2909"/>
                    <a:pt x="8883" y="2980"/>
                    <a:pt x="8883" y="3075"/>
                  </a:cubicBezTo>
                  <a:cubicBezTo>
                    <a:pt x="8883" y="3194"/>
                    <a:pt x="8931" y="3266"/>
                    <a:pt x="9074" y="3266"/>
                  </a:cubicBezTo>
                  <a:lnTo>
                    <a:pt x="10217" y="3266"/>
                  </a:lnTo>
                  <a:cubicBezTo>
                    <a:pt x="10693" y="3266"/>
                    <a:pt x="11146" y="3028"/>
                    <a:pt x="11408" y="2647"/>
                  </a:cubicBezTo>
                  <a:cubicBezTo>
                    <a:pt x="11765" y="2146"/>
                    <a:pt x="11765" y="1480"/>
                    <a:pt x="11408" y="980"/>
                  </a:cubicBezTo>
                  <a:cubicBezTo>
                    <a:pt x="11146" y="599"/>
                    <a:pt x="10693" y="360"/>
                    <a:pt x="10217" y="360"/>
                  </a:cubicBezTo>
                  <a:lnTo>
                    <a:pt x="2906" y="360"/>
                  </a:lnTo>
                  <a:cubicBezTo>
                    <a:pt x="2597" y="140"/>
                    <a:pt x="2247" y="1"/>
                    <a:pt x="18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0" name="Google Shape;2000;p51"/>
            <p:cNvSpPr/>
            <p:nvPr/>
          </p:nvSpPr>
          <p:spPr>
            <a:xfrm>
              <a:off x="3223788" y="2392083"/>
              <a:ext cx="36350" cy="42450"/>
            </a:xfrm>
            <a:custGeom>
              <a:rect b="b" l="l" r="r" t="t"/>
              <a:pathLst>
                <a:path extrusionOk="0" h="1698" w="1454">
                  <a:moveTo>
                    <a:pt x="739" y="620"/>
                  </a:moveTo>
                  <a:lnTo>
                    <a:pt x="882" y="1025"/>
                  </a:lnTo>
                  <a:lnTo>
                    <a:pt x="572" y="1025"/>
                  </a:lnTo>
                  <a:lnTo>
                    <a:pt x="739" y="620"/>
                  </a:lnTo>
                  <a:close/>
                  <a:moveTo>
                    <a:pt x="739" y="1"/>
                  </a:moveTo>
                  <a:cubicBezTo>
                    <a:pt x="644" y="1"/>
                    <a:pt x="596" y="49"/>
                    <a:pt x="549" y="120"/>
                  </a:cubicBezTo>
                  <a:lnTo>
                    <a:pt x="48" y="1454"/>
                  </a:lnTo>
                  <a:cubicBezTo>
                    <a:pt x="1" y="1573"/>
                    <a:pt x="48" y="1668"/>
                    <a:pt x="144" y="1692"/>
                  </a:cubicBezTo>
                  <a:lnTo>
                    <a:pt x="215" y="1692"/>
                  </a:lnTo>
                  <a:cubicBezTo>
                    <a:pt x="263" y="1692"/>
                    <a:pt x="358" y="1668"/>
                    <a:pt x="358" y="1573"/>
                  </a:cubicBezTo>
                  <a:lnTo>
                    <a:pt x="453" y="1358"/>
                  </a:lnTo>
                  <a:lnTo>
                    <a:pt x="1001" y="1358"/>
                  </a:lnTo>
                  <a:lnTo>
                    <a:pt x="1096" y="1573"/>
                  </a:lnTo>
                  <a:cubicBezTo>
                    <a:pt x="1116" y="1652"/>
                    <a:pt x="1185" y="1698"/>
                    <a:pt x="1262" y="1698"/>
                  </a:cubicBezTo>
                  <a:cubicBezTo>
                    <a:pt x="1278" y="1698"/>
                    <a:pt x="1294" y="1696"/>
                    <a:pt x="1311" y="1692"/>
                  </a:cubicBezTo>
                  <a:cubicBezTo>
                    <a:pt x="1406" y="1668"/>
                    <a:pt x="1454" y="1573"/>
                    <a:pt x="1430" y="1454"/>
                  </a:cubicBezTo>
                  <a:lnTo>
                    <a:pt x="906" y="120"/>
                  </a:lnTo>
                  <a:cubicBezTo>
                    <a:pt x="882" y="25"/>
                    <a:pt x="811" y="1"/>
                    <a:pt x="7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1" name="Google Shape;2001;p51"/>
            <p:cNvSpPr/>
            <p:nvPr/>
          </p:nvSpPr>
          <p:spPr>
            <a:xfrm>
              <a:off x="3312513" y="2504033"/>
              <a:ext cx="141125" cy="8950"/>
            </a:xfrm>
            <a:custGeom>
              <a:rect b="b" l="l" r="r" t="t"/>
              <a:pathLst>
                <a:path extrusionOk="0" h="358" w="5645"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cubicBezTo>
                    <a:pt x="0" y="262"/>
                    <a:pt x="48" y="357"/>
                    <a:pt x="167" y="357"/>
                  </a:cubicBezTo>
                  <a:lnTo>
                    <a:pt x="5478" y="357"/>
                  </a:lnTo>
                  <a:cubicBezTo>
                    <a:pt x="5549" y="357"/>
                    <a:pt x="5644" y="310"/>
                    <a:pt x="5644" y="214"/>
                  </a:cubicBezTo>
                  <a:cubicBezTo>
                    <a:pt x="5644" y="95"/>
                    <a:pt x="5597" y="0"/>
                    <a:pt x="54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2" name="Google Shape;2002;p51"/>
            <p:cNvSpPr/>
            <p:nvPr/>
          </p:nvSpPr>
          <p:spPr>
            <a:xfrm>
              <a:off x="3312513" y="2523658"/>
              <a:ext cx="141125" cy="8975"/>
            </a:xfrm>
            <a:custGeom>
              <a:rect b="b" l="l" r="r" t="t"/>
              <a:pathLst>
                <a:path extrusionOk="0" h="359" w="5645">
                  <a:moveTo>
                    <a:pt x="167" y="1"/>
                  </a:moveTo>
                  <a:cubicBezTo>
                    <a:pt x="72" y="1"/>
                    <a:pt x="0" y="49"/>
                    <a:pt x="0" y="144"/>
                  </a:cubicBezTo>
                  <a:cubicBezTo>
                    <a:pt x="0" y="263"/>
                    <a:pt x="48" y="358"/>
                    <a:pt x="167" y="358"/>
                  </a:cubicBezTo>
                  <a:lnTo>
                    <a:pt x="5478" y="358"/>
                  </a:lnTo>
                  <a:cubicBezTo>
                    <a:pt x="5549" y="358"/>
                    <a:pt x="5644" y="287"/>
                    <a:pt x="5644" y="215"/>
                  </a:cubicBezTo>
                  <a:cubicBezTo>
                    <a:pt x="5644" y="96"/>
                    <a:pt x="5597" y="1"/>
                    <a:pt x="54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3" name="Google Shape;2003;p51"/>
            <p:cNvSpPr/>
            <p:nvPr/>
          </p:nvSpPr>
          <p:spPr>
            <a:xfrm>
              <a:off x="3195213" y="2472858"/>
              <a:ext cx="294150" cy="90125"/>
            </a:xfrm>
            <a:custGeom>
              <a:rect b="b" l="l" r="r" t="t"/>
              <a:pathLst>
                <a:path extrusionOk="0" h="3605" w="11766">
                  <a:moveTo>
                    <a:pt x="10241" y="723"/>
                  </a:moveTo>
                  <a:cubicBezTo>
                    <a:pt x="10598" y="723"/>
                    <a:pt x="10932" y="890"/>
                    <a:pt x="11146" y="1199"/>
                  </a:cubicBezTo>
                  <a:cubicBezTo>
                    <a:pt x="11408" y="1557"/>
                    <a:pt x="11408" y="2057"/>
                    <a:pt x="11146" y="2438"/>
                  </a:cubicBezTo>
                  <a:cubicBezTo>
                    <a:pt x="10932" y="2747"/>
                    <a:pt x="10598" y="2914"/>
                    <a:pt x="10241" y="2914"/>
                  </a:cubicBezTo>
                  <a:lnTo>
                    <a:pt x="3311" y="2914"/>
                  </a:lnTo>
                  <a:cubicBezTo>
                    <a:pt x="3549" y="2628"/>
                    <a:pt x="3668" y="2247"/>
                    <a:pt x="3668" y="1819"/>
                  </a:cubicBezTo>
                  <a:cubicBezTo>
                    <a:pt x="3668" y="1414"/>
                    <a:pt x="3525" y="1057"/>
                    <a:pt x="3311" y="723"/>
                  </a:cubicBezTo>
                  <a:close/>
                  <a:moveTo>
                    <a:pt x="1882" y="366"/>
                  </a:moveTo>
                  <a:cubicBezTo>
                    <a:pt x="2692" y="366"/>
                    <a:pt x="3335" y="1009"/>
                    <a:pt x="3335" y="1819"/>
                  </a:cubicBezTo>
                  <a:cubicBezTo>
                    <a:pt x="3335" y="2628"/>
                    <a:pt x="2692" y="3271"/>
                    <a:pt x="1882" y="3271"/>
                  </a:cubicBezTo>
                  <a:cubicBezTo>
                    <a:pt x="1072" y="3271"/>
                    <a:pt x="429" y="2628"/>
                    <a:pt x="429" y="1819"/>
                  </a:cubicBezTo>
                  <a:cubicBezTo>
                    <a:pt x="429" y="1009"/>
                    <a:pt x="1072" y="366"/>
                    <a:pt x="1882" y="366"/>
                  </a:cubicBezTo>
                  <a:close/>
                  <a:moveTo>
                    <a:pt x="1941" y="1"/>
                  </a:moveTo>
                  <a:cubicBezTo>
                    <a:pt x="1890" y="1"/>
                    <a:pt x="1839" y="3"/>
                    <a:pt x="1787" y="9"/>
                  </a:cubicBezTo>
                  <a:cubicBezTo>
                    <a:pt x="858" y="33"/>
                    <a:pt x="120" y="771"/>
                    <a:pt x="72" y="1700"/>
                  </a:cubicBezTo>
                  <a:cubicBezTo>
                    <a:pt x="1" y="2747"/>
                    <a:pt x="834" y="3605"/>
                    <a:pt x="1858" y="3605"/>
                  </a:cubicBezTo>
                  <a:cubicBezTo>
                    <a:pt x="2263" y="3605"/>
                    <a:pt x="2620" y="3462"/>
                    <a:pt x="2930" y="3247"/>
                  </a:cubicBezTo>
                  <a:lnTo>
                    <a:pt x="10217" y="3247"/>
                  </a:lnTo>
                  <a:cubicBezTo>
                    <a:pt x="10693" y="3247"/>
                    <a:pt x="11146" y="3009"/>
                    <a:pt x="11408" y="2628"/>
                  </a:cubicBezTo>
                  <a:cubicBezTo>
                    <a:pt x="11765" y="2104"/>
                    <a:pt x="11765" y="1461"/>
                    <a:pt x="11408" y="961"/>
                  </a:cubicBezTo>
                  <a:cubicBezTo>
                    <a:pt x="11170" y="604"/>
                    <a:pt x="10717" y="366"/>
                    <a:pt x="10241" y="366"/>
                  </a:cubicBezTo>
                  <a:lnTo>
                    <a:pt x="2954" y="366"/>
                  </a:lnTo>
                  <a:cubicBezTo>
                    <a:pt x="2659" y="155"/>
                    <a:pt x="2327" y="1"/>
                    <a:pt x="1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4" name="Google Shape;2004;p51"/>
            <p:cNvSpPr/>
            <p:nvPr/>
          </p:nvSpPr>
          <p:spPr>
            <a:xfrm>
              <a:off x="3227363" y="2496883"/>
              <a:ext cx="29800" cy="42875"/>
            </a:xfrm>
            <a:custGeom>
              <a:rect b="b" l="l" r="r" t="t"/>
              <a:pathLst>
                <a:path extrusionOk="0" h="1715" w="1192">
                  <a:moveTo>
                    <a:pt x="572" y="357"/>
                  </a:moveTo>
                  <a:cubicBezTo>
                    <a:pt x="620" y="357"/>
                    <a:pt x="691" y="381"/>
                    <a:pt x="715" y="477"/>
                  </a:cubicBezTo>
                  <a:cubicBezTo>
                    <a:pt x="739" y="548"/>
                    <a:pt x="668" y="643"/>
                    <a:pt x="572" y="643"/>
                  </a:cubicBezTo>
                  <a:lnTo>
                    <a:pt x="358" y="643"/>
                  </a:lnTo>
                  <a:lnTo>
                    <a:pt x="358" y="357"/>
                  </a:lnTo>
                  <a:close/>
                  <a:moveTo>
                    <a:pt x="668" y="977"/>
                  </a:moveTo>
                  <a:cubicBezTo>
                    <a:pt x="739" y="977"/>
                    <a:pt x="834" y="1048"/>
                    <a:pt x="858" y="1120"/>
                  </a:cubicBezTo>
                  <a:cubicBezTo>
                    <a:pt x="858" y="1239"/>
                    <a:pt x="739" y="1358"/>
                    <a:pt x="668" y="1358"/>
                  </a:cubicBezTo>
                  <a:lnTo>
                    <a:pt x="358" y="1358"/>
                  </a:lnTo>
                  <a:lnTo>
                    <a:pt x="358" y="977"/>
                  </a:lnTo>
                  <a:close/>
                  <a:moveTo>
                    <a:pt x="167" y="0"/>
                  </a:moveTo>
                  <a:cubicBezTo>
                    <a:pt x="96" y="0"/>
                    <a:pt x="1" y="96"/>
                    <a:pt x="1" y="167"/>
                  </a:cubicBezTo>
                  <a:lnTo>
                    <a:pt x="1" y="1548"/>
                  </a:lnTo>
                  <a:lnTo>
                    <a:pt x="1" y="1596"/>
                  </a:lnTo>
                  <a:cubicBezTo>
                    <a:pt x="25" y="1691"/>
                    <a:pt x="96" y="1715"/>
                    <a:pt x="167" y="1715"/>
                  </a:cubicBezTo>
                  <a:lnTo>
                    <a:pt x="668" y="1715"/>
                  </a:lnTo>
                  <a:cubicBezTo>
                    <a:pt x="953" y="1715"/>
                    <a:pt x="1191" y="1477"/>
                    <a:pt x="1191" y="1191"/>
                  </a:cubicBezTo>
                  <a:cubicBezTo>
                    <a:pt x="1191" y="1000"/>
                    <a:pt x="1096" y="858"/>
                    <a:pt x="977" y="739"/>
                  </a:cubicBezTo>
                  <a:cubicBezTo>
                    <a:pt x="1049" y="643"/>
                    <a:pt x="1072" y="524"/>
                    <a:pt x="1049" y="381"/>
                  </a:cubicBezTo>
                  <a:cubicBezTo>
                    <a:pt x="1025" y="143"/>
                    <a:pt x="810" y="0"/>
                    <a:pt x="5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5" name="Google Shape;2005;p51"/>
            <p:cNvSpPr/>
            <p:nvPr/>
          </p:nvSpPr>
          <p:spPr>
            <a:xfrm>
              <a:off x="3312513" y="2608208"/>
              <a:ext cx="141125" cy="8950"/>
            </a:xfrm>
            <a:custGeom>
              <a:rect b="b" l="l" r="r" t="t"/>
              <a:pathLst>
                <a:path extrusionOk="0" h="358" w="5645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63"/>
                    <a:pt x="48" y="358"/>
                    <a:pt x="167" y="358"/>
                  </a:cubicBezTo>
                  <a:lnTo>
                    <a:pt x="5478" y="358"/>
                  </a:lnTo>
                  <a:cubicBezTo>
                    <a:pt x="5549" y="358"/>
                    <a:pt x="5644" y="310"/>
                    <a:pt x="5644" y="215"/>
                  </a:cubicBezTo>
                  <a:cubicBezTo>
                    <a:pt x="5644" y="96"/>
                    <a:pt x="5597" y="1"/>
                    <a:pt x="54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6" name="Google Shape;2006;p51"/>
            <p:cNvSpPr/>
            <p:nvPr/>
          </p:nvSpPr>
          <p:spPr>
            <a:xfrm>
              <a:off x="3312513" y="2627258"/>
              <a:ext cx="141125" cy="8375"/>
            </a:xfrm>
            <a:custGeom>
              <a:rect b="b" l="l" r="r" t="t"/>
              <a:pathLst>
                <a:path extrusionOk="0" h="335" w="5645">
                  <a:moveTo>
                    <a:pt x="167" y="1"/>
                  </a:moveTo>
                  <a:cubicBezTo>
                    <a:pt x="72" y="1"/>
                    <a:pt x="0" y="48"/>
                    <a:pt x="0" y="144"/>
                  </a:cubicBezTo>
                  <a:cubicBezTo>
                    <a:pt x="0" y="263"/>
                    <a:pt x="48" y="334"/>
                    <a:pt x="167" y="334"/>
                  </a:cubicBezTo>
                  <a:lnTo>
                    <a:pt x="5478" y="334"/>
                  </a:lnTo>
                  <a:cubicBezTo>
                    <a:pt x="5549" y="334"/>
                    <a:pt x="5644" y="286"/>
                    <a:pt x="5644" y="191"/>
                  </a:cubicBezTo>
                  <a:cubicBezTo>
                    <a:pt x="5644" y="72"/>
                    <a:pt x="5597" y="1"/>
                    <a:pt x="54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7" name="Google Shape;2007;p51"/>
            <p:cNvSpPr/>
            <p:nvPr/>
          </p:nvSpPr>
          <p:spPr>
            <a:xfrm>
              <a:off x="3195813" y="2576658"/>
              <a:ext cx="294725" cy="89275"/>
            </a:xfrm>
            <a:custGeom>
              <a:rect b="b" l="l" r="r" t="t"/>
              <a:pathLst>
                <a:path extrusionOk="0" h="3571" w="11789">
                  <a:moveTo>
                    <a:pt x="10217" y="715"/>
                  </a:moveTo>
                  <a:cubicBezTo>
                    <a:pt x="10574" y="715"/>
                    <a:pt x="10908" y="882"/>
                    <a:pt x="11122" y="1191"/>
                  </a:cubicBezTo>
                  <a:cubicBezTo>
                    <a:pt x="11384" y="1548"/>
                    <a:pt x="11384" y="2048"/>
                    <a:pt x="11122" y="2429"/>
                  </a:cubicBezTo>
                  <a:cubicBezTo>
                    <a:pt x="10908" y="2739"/>
                    <a:pt x="10574" y="2906"/>
                    <a:pt x="10217" y="2906"/>
                  </a:cubicBezTo>
                  <a:lnTo>
                    <a:pt x="3287" y="2906"/>
                  </a:lnTo>
                  <a:cubicBezTo>
                    <a:pt x="3525" y="2620"/>
                    <a:pt x="3644" y="2215"/>
                    <a:pt x="3644" y="1810"/>
                  </a:cubicBezTo>
                  <a:cubicBezTo>
                    <a:pt x="3644" y="1382"/>
                    <a:pt x="3501" y="1024"/>
                    <a:pt x="3287" y="715"/>
                  </a:cubicBezTo>
                  <a:close/>
                  <a:moveTo>
                    <a:pt x="1858" y="0"/>
                  </a:moveTo>
                  <a:cubicBezTo>
                    <a:pt x="1596" y="0"/>
                    <a:pt x="1358" y="48"/>
                    <a:pt x="1120" y="167"/>
                  </a:cubicBezTo>
                  <a:cubicBezTo>
                    <a:pt x="1025" y="191"/>
                    <a:pt x="1001" y="286"/>
                    <a:pt x="1025" y="381"/>
                  </a:cubicBezTo>
                  <a:cubicBezTo>
                    <a:pt x="1042" y="470"/>
                    <a:pt x="1112" y="519"/>
                    <a:pt x="1186" y="519"/>
                  </a:cubicBezTo>
                  <a:cubicBezTo>
                    <a:pt x="1212" y="519"/>
                    <a:pt x="1238" y="513"/>
                    <a:pt x="1263" y="501"/>
                  </a:cubicBezTo>
                  <a:cubicBezTo>
                    <a:pt x="1429" y="405"/>
                    <a:pt x="1644" y="358"/>
                    <a:pt x="1882" y="358"/>
                  </a:cubicBezTo>
                  <a:cubicBezTo>
                    <a:pt x="2715" y="358"/>
                    <a:pt x="3382" y="1024"/>
                    <a:pt x="3335" y="1858"/>
                  </a:cubicBezTo>
                  <a:cubicBezTo>
                    <a:pt x="3311" y="2620"/>
                    <a:pt x="2715" y="3215"/>
                    <a:pt x="1977" y="3239"/>
                  </a:cubicBezTo>
                  <a:cubicBezTo>
                    <a:pt x="1962" y="3240"/>
                    <a:pt x="1947" y="3240"/>
                    <a:pt x="1932" y="3240"/>
                  </a:cubicBezTo>
                  <a:cubicBezTo>
                    <a:pt x="1119" y="3240"/>
                    <a:pt x="453" y="2605"/>
                    <a:pt x="453" y="1786"/>
                  </a:cubicBezTo>
                  <a:cubicBezTo>
                    <a:pt x="453" y="1477"/>
                    <a:pt x="548" y="1191"/>
                    <a:pt x="715" y="905"/>
                  </a:cubicBezTo>
                  <a:cubicBezTo>
                    <a:pt x="786" y="858"/>
                    <a:pt x="786" y="739"/>
                    <a:pt x="691" y="667"/>
                  </a:cubicBezTo>
                  <a:cubicBezTo>
                    <a:pt x="652" y="647"/>
                    <a:pt x="608" y="636"/>
                    <a:pt x="567" y="636"/>
                  </a:cubicBezTo>
                  <a:cubicBezTo>
                    <a:pt x="510" y="636"/>
                    <a:pt x="457" y="659"/>
                    <a:pt x="429" y="715"/>
                  </a:cubicBezTo>
                  <a:cubicBezTo>
                    <a:pt x="120" y="1120"/>
                    <a:pt x="1" y="1620"/>
                    <a:pt x="120" y="2168"/>
                  </a:cubicBezTo>
                  <a:cubicBezTo>
                    <a:pt x="286" y="2858"/>
                    <a:pt x="810" y="3382"/>
                    <a:pt x="1477" y="3525"/>
                  </a:cubicBezTo>
                  <a:cubicBezTo>
                    <a:pt x="1618" y="3555"/>
                    <a:pt x="1758" y="3570"/>
                    <a:pt x="1896" y="3570"/>
                  </a:cubicBezTo>
                  <a:cubicBezTo>
                    <a:pt x="2295" y="3570"/>
                    <a:pt x="2670" y="3445"/>
                    <a:pt x="2954" y="3215"/>
                  </a:cubicBezTo>
                  <a:lnTo>
                    <a:pt x="10241" y="3215"/>
                  </a:lnTo>
                  <a:cubicBezTo>
                    <a:pt x="10717" y="3215"/>
                    <a:pt x="11170" y="2977"/>
                    <a:pt x="11432" y="2572"/>
                  </a:cubicBezTo>
                  <a:cubicBezTo>
                    <a:pt x="11789" y="2072"/>
                    <a:pt x="11789" y="1429"/>
                    <a:pt x="11432" y="905"/>
                  </a:cubicBezTo>
                  <a:cubicBezTo>
                    <a:pt x="11146" y="572"/>
                    <a:pt x="10693" y="358"/>
                    <a:pt x="10217" y="358"/>
                  </a:cubicBezTo>
                  <a:lnTo>
                    <a:pt x="2930" y="358"/>
                  </a:lnTo>
                  <a:cubicBezTo>
                    <a:pt x="2620" y="119"/>
                    <a:pt x="2239" y="0"/>
                    <a:pt x="18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8" name="Google Shape;2008;p51"/>
            <p:cNvSpPr/>
            <p:nvPr/>
          </p:nvSpPr>
          <p:spPr>
            <a:xfrm>
              <a:off x="3223788" y="2600458"/>
              <a:ext cx="36350" cy="42900"/>
            </a:xfrm>
            <a:custGeom>
              <a:rect b="b" l="l" r="r" t="t"/>
              <a:pathLst>
                <a:path extrusionOk="0" h="1716" w="1454">
                  <a:moveTo>
                    <a:pt x="858" y="1"/>
                  </a:moveTo>
                  <a:cubicBezTo>
                    <a:pt x="382" y="1"/>
                    <a:pt x="1" y="382"/>
                    <a:pt x="1" y="858"/>
                  </a:cubicBezTo>
                  <a:cubicBezTo>
                    <a:pt x="1" y="1335"/>
                    <a:pt x="382" y="1716"/>
                    <a:pt x="858" y="1716"/>
                  </a:cubicBezTo>
                  <a:cubicBezTo>
                    <a:pt x="1049" y="1716"/>
                    <a:pt x="1215" y="1668"/>
                    <a:pt x="1334" y="1525"/>
                  </a:cubicBezTo>
                  <a:cubicBezTo>
                    <a:pt x="1358" y="1501"/>
                    <a:pt x="1406" y="1477"/>
                    <a:pt x="1406" y="1454"/>
                  </a:cubicBezTo>
                  <a:cubicBezTo>
                    <a:pt x="1454" y="1382"/>
                    <a:pt x="1454" y="1263"/>
                    <a:pt x="1358" y="1216"/>
                  </a:cubicBezTo>
                  <a:cubicBezTo>
                    <a:pt x="1336" y="1182"/>
                    <a:pt x="1299" y="1165"/>
                    <a:pt x="1258" y="1165"/>
                  </a:cubicBezTo>
                  <a:cubicBezTo>
                    <a:pt x="1210" y="1165"/>
                    <a:pt x="1158" y="1188"/>
                    <a:pt x="1120" y="1239"/>
                  </a:cubicBezTo>
                  <a:lnTo>
                    <a:pt x="1096" y="1263"/>
                  </a:lnTo>
                  <a:cubicBezTo>
                    <a:pt x="1025" y="1335"/>
                    <a:pt x="953" y="1358"/>
                    <a:pt x="834" y="1358"/>
                  </a:cubicBezTo>
                  <a:cubicBezTo>
                    <a:pt x="572" y="1358"/>
                    <a:pt x="310" y="1120"/>
                    <a:pt x="310" y="858"/>
                  </a:cubicBezTo>
                  <a:cubicBezTo>
                    <a:pt x="310" y="596"/>
                    <a:pt x="596" y="358"/>
                    <a:pt x="858" y="358"/>
                  </a:cubicBezTo>
                  <a:cubicBezTo>
                    <a:pt x="953" y="358"/>
                    <a:pt x="1073" y="382"/>
                    <a:pt x="1168" y="430"/>
                  </a:cubicBezTo>
                  <a:cubicBezTo>
                    <a:pt x="1196" y="458"/>
                    <a:pt x="1228" y="471"/>
                    <a:pt x="1260" y="471"/>
                  </a:cubicBezTo>
                  <a:cubicBezTo>
                    <a:pt x="1311" y="471"/>
                    <a:pt x="1363" y="440"/>
                    <a:pt x="1406" y="382"/>
                  </a:cubicBezTo>
                  <a:cubicBezTo>
                    <a:pt x="1454" y="287"/>
                    <a:pt x="1430" y="191"/>
                    <a:pt x="1334" y="144"/>
                  </a:cubicBezTo>
                  <a:cubicBezTo>
                    <a:pt x="1192" y="49"/>
                    <a:pt x="1049" y="1"/>
                    <a:pt x="8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09" name="Google Shape;2009;p51"/>
          <p:cNvGrpSpPr/>
          <p:nvPr/>
        </p:nvGrpSpPr>
        <p:grpSpPr>
          <a:xfrm>
            <a:off x="1781202" y="2448434"/>
            <a:ext cx="368158" cy="355302"/>
            <a:chOff x="2684388" y="2369483"/>
            <a:chExt cx="307850" cy="297100"/>
          </a:xfrm>
        </p:grpSpPr>
        <p:sp>
          <p:nvSpPr>
            <p:cNvPr id="2010" name="Google Shape;2010;p51"/>
            <p:cNvSpPr/>
            <p:nvPr/>
          </p:nvSpPr>
          <p:spPr>
            <a:xfrm>
              <a:off x="2792763" y="2506408"/>
              <a:ext cx="88725" cy="8950"/>
            </a:xfrm>
            <a:custGeom>
              <a:rect b="b" l="l" r="r" t="t"/>
              <a:pathLst>
                <a:path extrusionOk="0" h="358" w="3549">
                  <a:moveTo>
                    <a:pt x="191" y="0"/>
                  </a:moveTo>
                  <a:cubicBezTo>
                    <a:pt x="95" y="0"/>
                    <a:pt x="24" y="72"/>
                    <a:pt x="0" y="143"/>
                  </a:cubicBezTo>
                  <a:cubicBezTo>
                    <a:pt x="0" y="262"/>
                    <a:pt x="95" y="358"/>
                    <a:pt x="191" y="358"/>
                  </a:cubicBezTo>
                  <a:lnTo>
                    <a:pt x="3334" y="358"/>
                  </a:lnTo>
                  <a:cubicBezTo>
                    <a:pt x="3429" y="358"/>
                    <a:pt x="3477" y="310"/>
                    <a:pt x="3525" y="215"/>
                  </a:cubicBezTo>
                  <a:cubicBezTo>
                    <a:pt x="3549" y="96"/>
                    <a:pt x="3453" y="0"/>
                    <a:pt x="33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1" name="Google Shape;2011;p51"/>
            <p:cNvSpPr/>
            <p:nvPr/>
          </p:nvSpPr>
          <p:spPr>
            <a:xfrm>
              <a:off x="2792763" y="2529033"/>
              <a:ext cx="88725" cy="8950"/>
            </a:xfrm>
            <a:custGeom>
              <a:rect b="b" l="l" r="r" t="t"/>
              <a:pathLst>
                <a:path extrusionOk="0" h="358" w="3549">
                  <a:moveTo>
                    <a:pt x="191" y="0"/>
                  </a:moveTo>
                  <a:cubicBezTo>
                    <a:pt x="95" y="0"/>
                    <a:pt x="24" y="48"/>
                    <a:pt x="0" y="143"/>
                  </a:cubicBezTo>
                  <a:cubicBezTo>
                    <a:pt x="0" y="262"/>
                    <a:pt x="95" y="357"/>
                    <a:pt x="191" y="357"/>
                  </a:cubicBezTo>
                  <a:lnTo>
                    <a:pt x="3334" y="357"/>
                  </a:lnTo>
                  <a:cubicBezTo>
                    <a:pt x="3429" y="357"/>
                    <a:pt x="3477" y="286"/>
                    <a:pt x="3525" y="191"/>
                  </a:cubicBezTo>
                  <a:cubicBezTo>
                    <a:pt x="3549" y="72"/>
                    <a:pt x="3453" y="0"/>
                    <a:pt x="33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2" name="Google Shape;2012;p51"/>
            <p:cNvSpPr/>
            <p:nvPr/>
          </p:nvSpPr>
          <p:spPr>
            <a:xfrm>
              <a:off x="2812413" y="2551058"/>
              <a:ext cx="48825" cy="8950"/>
            </a:xfrm>
            <a:custGeom>
              <a:rect b="b" l="l" r="r" t="t"/>
              <a:pathLst>
                <a:path extrusionOk="0" h="358" w="1953">
                  <a:moveTo>
                    <a:pt x="191" y="0"/>
                  </a:moveTo>
                  <a:cubicBezTo>
                    <a:pt x="95" y="0"/>
                    <a:pt x="48" y="72"/>
                    <a:pt x="24" y="143"/>
                  </a:cubicBezTo>
                  <a:cubicBezTo>
                    <a:pt x="0" y="262"/>
                    <a:pt x="71" y="358"/>
                    <a:pt x="191" y="358"/>
                  </a:cubicBezTo>
                  <a:lnTo>
                    <a:pt x="1786" y="358"/>
                  </a:lnTo>
                  <a:cubicBezTo>
                    <a:pt x="1858" y="358"/>
                    <a:pt x="1929" y="310"/>
                    <a:pt x="1953" y="215"/>
                  </a:cubicBezTo>
                  <a:cubicBezTo>
                    <a:pt x="1953" y="96"/>
                    <a:pt x="1858" y="0"/>
                    <a:pt x="17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3" name="Google Shape;2013;p51"/>
            <p:cNvSpPr/>
            <p:nvPr/>
          </p:nvSpPr>
          <p:spPr>
            <a:xfrm>
              <a:off x="2684388" y="2369483"/>
              <a:ext cx="307850" cy="297100"/>
            </a:xfrm>
            <a:custGeom>
              <a:rect b="b" l="l" r="r" t="t"/>
              <a:pathLst>
                <a:path extrusionOk="0" h="11884" w="12314">
                  <a:moveTo>
                    <a:pt x="6336" y="1143"/>
                  </a:moveTo>
                  <a:cubicBezTo>
                    <a:pt x="7669" y="1143"/>
                    <a:pt x="8931" y="1643"/>
                    <a:pt x="9908" y="2524"/>
                  </a:cubicBezTo>
                  <a:lnTo>
                    <a:pt x="9074" y="3358"/>
                  </a:lnTo>
                  <a:cubicBezTo>
                    <a:pt x="8267" y="2643"/>
                    <a:pt x="7258" y="2285"/>
                    <a:pt x="6243" y="2285"/>
                  </a:cubicBezTo>
                  <a:cubicBezTo>
                    <a:pt x="6211" y="2285"/>
                    <a:pt x="6178" y="2285"/>
                    <a:pt x="6145" y="2286"/>
                  </a:cubicBezTo>
                  <a:lnTo>
                    <a:pt x="6145" y="1143"/>
                  </a:lnTo>
                  <a:close/>
                  <a:moveTo>
                    <a:pt x="5764" y="357"/>
                  </a:moveTo>
                  <a:lnTo>
                    <a:pt x="5764" y="2715"/>
                  </a:lnTo>
                  <a:cubicBezTo>
                    <a:pt x="4954" y="2739"/>
                    <a:pt x="4216" y="3096"/>
                    <a:pt x="3621" y="3667"/>
                  </a:cubicBezTo>
                  <a:cubicBezTo>
                    <a:pt x="3049" y="4239"/>
                    <a:pt x="2692" y="4977"/>
                    <a:pt x="2668" y="5787"/>
                  </a:cubicBezTo>
                  <a:lnTo>
                    <a:pt x="358" y="5787"/>
                  </a:lnTo>
                  <a:cubicBezTo>
                    <a:pt x="406" y="4358"/>
                    <a:pt x="977" y="3001"/>
                    <a:pt x="1978" y="2000"/>
                  </a:cubicBezTo>
                  <a:cubicBezTo>
                    <a:pt x="3002" y="976"/>
                    <a:pt x="4335" y="381"/>
                    <a:pt x="5764" y="357"/>
                  </a:cubicBezTo>
                  <a:close/>
                  <a:moveTo>
                    <a:pt x="6359" y="2643"/>
                  </a:moveTo>
                  <a:cubicBezTo>
                    <a:pt x="7312" y="2643"/>
                    <a:pt x="8265" y="3001"/>
                    <a:pt x="8979" y="3715"/>
                  </a:cubicBezTo>
                  <a:cubicBezTo>
                    <a:pt x="10408" y="5144"/>
                    <a:pt x="10408" y="7502"/>
                    <a:pt x="8979" y="8954"/>
                  </a:cubicBezTo>
                  <a:cubicBezTo>
                    <a:pt x="8265" y="9669"/>
                    <a:pt x="7318" y="10026"/>
                    <a:pt x="6368" y="10026"/>
                  </a:cubicBezTo>
                  <a:cubicBezTo>
                    <a:pt x="5419" y="10026"/>
                    <a:pt x="4466" y="9669"/>
                    <a:pt x="3740" y="8954"/>
                  </a:cubicBezTo>
                  <a:cubicBezTo>
                    <a:pt x="2930" y="8168"/>
                    <a:pt x="2573" y="7144"/>
                    <a:pt x="2644" y="6144"/>
                  </a:cubicBezTo>
                  <a:lnTo>
                    <a:pt x="2811" y="6144"/>
                  </a:lnTo>
                  <a:cubicBezTo>
                    <a:pt x="2930" y="6144"/>
                    <a:pt x="3049" y="6025"/>
                    <a:pt x="3049" y="5882"/>
                  </a:cubicBezTo>
                  <a:cubicBezTo>
                    <a:pt x="3097" y="4358"/>
                    <a:pt x="4335" y="3096"/>
                    <a:pt x="5907" y="3072"/>
                  </a:cubicBezTo>
                  <a:cubicBezTo>
                    <a:pt x="6074" y="3072"/>
                    <a:pt x="6145" y="2953"/>
                    <a:pt x="6145" y="2834"/>
                  </a:cubicBezTo>
                  <a:lnTo>
                    <a:pt x="6145" y="2643"/>
                  </a:lnTo>
                  <a:close/>
                  <a:moveTo>
                    <a:pt x="5883" y="0"/>
                  </a:moveTo>
                  <a:cubicBezTo>
                    <a:pt x="4335" y="24"/>
                    <a:pt x="2859" y="619"/>
                    <a:pt x="1739" y="1738"/>
                  </a:cubicBezTo>
                  <a:cubicBezTo>
                    <a:pt x="644" y="2834"/>
                    <a:pt x="25" y="4287"/>
                    <a:pt x="1" y="5858"/>
                  </a:cubicBezTo>
                  <a:cubicBezTo>
                    <a:pt x="1" y="5954"/>
                    <a:pt x="49" y="6049"/>
                    <a:pt x="144" y="6096"/>
                  </a:cubicBezTo>
                  <a:lnTo>
                    <a:pt x="739" y="6096"/>
                  </a:lnTo>
                  <a:cubicBezTo>
                    <a:pt x="715" y="6930"/>
                    <a:pt x="858" y="7740"/>
                    <a:pt x="1192" y="8526"/>
                  </a:cubicBezTo>
                  <a:cubicBezTo>
                    <a:pt x="1215" y="8573"/>
                    <a:pt x="1263" y="8645"/>
                    <a:pt x="1335" y="8645"/>
                  </a:cubicBezTo>
                  <a:lnTo>
                    <a:pt x="1382" y="8645"/>
                  </a:lnTo>
                  <a:cubicBezTo>
                    <a:pt x="1477" y="8597"/>
                    <a:pt x="1501" y="8478"/>
                    <a:pt x="1477" y="8406"/>
                  </a:cubicBezTo>
                  <a:cubicBezTo>
                    <a:pt x="1144" y="7692"/>
                    <a:pt x="1025" y="6906"/>
                    <a:pt x="1073" y="6096"/>
                  </a:cubicBezTo>
                  <a:lnTo>
                    <a:pt x="2263" y="6096"/>
                  </a:lnTo>
                  <a:cubicBezTo>
                    <a:pt x="2192" y="7144"/>
                    <a:pt x="2549" y="8216"/>
                    <a:pt x="3335" y="9049"/>
                  </a:cubicBezTo>
                  <a:lnTo>
                    <a:pt x="2501" y="9883"/>
                  </a:lnTo>
                  <a:cubicBezTo>
                    <a:pt x="2239" y="9645"/>
                    <a:pt x="2049" y="9383"/>
                    <a:pt x="1906" y="9073"/>
                  </a:cubicBezTo>
                  <a:cubicBezTo>
                    <a:pt x="1873" y="9019"/>
                    <a:pt x="1816" y="8989"/>
                    <a:pt x="1756" y="8989"/>
                  </a:cubicBezTo>
                  <a:cubicBezTo>
                    <a:pt x="1685" y="8989"/>
                    <a:pt x="1611" y="9031"/>
                    <a:pt x="1573" y="9121"/>
                  </a:cubicBezTo>
                  <a:cubicBezTo>
                    <a:pt x="1549" y="9145"/>
                    <a:pt x="1573" y="9192"/>
                    <a:pt x="1573" y="9240"/>
                  </a:cubicBezTo>
                  <a:cubicBezTo>
                    <a:pt x="1811" y="9597"/>
                    <a:pt x="2049" y="9907"/>
                    <a:pt x="2382" y="10240"/>
                  </a:cubicBezTo>
                  <a:cubicBezTo>
                    <a:pt x="3406" y="11288"/>
                    <a:pt x="4811" y="11883"/>
                    <a:pt x="6288" y="11883"/>
                  </a:cubicBezTo>
                  <a:cubicBezTo>
                    <a:pt x="7788" y="11883"/>
                    <a:pt x="9193" y="11312"/>
                    <a:pt x="10241" y="10240"/>
                  </a:cubicBezTo>
                  <a:cubicBezTo>
                    <a:pt x="11837" y="8692"/>
                    <a:pt x="12313" y="6311"/>
                    <a:pt x="11480" y="4263"/>
                  </a:cubicBezTo>
                  <a:cubicBezTo>
                    <a:pt x="11461" y="4190"/>
                    <a:pt x="11388" y="4159"/>
                    <a:pt x="11311" y="4159"/>
                  </a:cubicBezTo>
                  <a:cubicBezTo>
                    <a:pt x="11288" y="4159"/>
                    <a:pt x="11264" y="4162"/>
                    <a:pt x="11241" y="4168"/>
                  </a:cubicBezTo>
                  <a:cubicBezTo>
                    <a:pt x="11146" y="4191"/>
                    <a:pt x="11122" y="4310"/>
                    <a:pt x="11146" y="4406"/>
                  </a:cubicBezTo>
                  <a:cubicBezTo>
                    <a:pt x="11932" y="6335"/>
                    <a:pt x="11480" y="8549"/>
                    <a:pt x="9979" y="10026"/>
                  </a:cubicBezTo>
                  <a:cubicBezTo>
                    <a:pt x="9003" y="11026"/>
                    <a:pt x="7693" y="11550"/>
                    <a:pt x="6288" y="11550"/>
                  </a:cubicBezTo>
                  <a:cubicBezTo>
                    <a:pt x="4954" y="11550"/>
                    <a:pt x="3716" y="11050"/>
                    <a:pt x="2716" y="10145"/>
                  </a:cubicBezTo>
                  <a:lnTo>
                    <a:pt x="3573" y="9311"/>
                  </a:lnTo>
                  <a:cubicBezTo>
                    <a:pt x="4335" y="10026"/>
                    <a:pt x="5312" y="10383"/>
                    <a:pt x="6288" y="10383"/>
                  </a:cubicBezTo>
                  <a:cubicBezTo>
                    <a:pt x="7336" y="10383"/>
                    <a:pt x="8384" y="10002"/>
                    <a:pt x="9146" y="9192"/>
                  </a:cubicBezTo>
                  <a:cubicBezTo>
                    <a:pt x="10694" y="7644"/>
                    <a:pt x="10741" y="5192"/>
                    <a:pt x="9265" y="3596"/>
                  </a:cubicBezTo>
                  <a:lnTo>
                    <a:pt x="10098" y="2762"/>
                  </a:lnTo>
                  <a:cubicBezTo>
                    <a:pt x="10384" y="3048"/>
                    <a:pt x="10622" y="3358"/>
                    <a:pt x="10789" y="3691"/>
                  </a:cubicBezTo>
                  <a:cubicBezTo>
                    <a:pt x="10823" y="3748"/>
                    <a:pt x="10879" y="3778"/>
                    <a:pt x="10938" y="3778"/>
                  </a:cubicBezTo>
                  <a:cubicBezTo>
                    <a:pt x="11003" y="3778"/>
                    <a:pt x="11072" y="3742"/>
                    <a:pt x="11122" y="3667"/>
                  </a:cubicBezTo>
                  <a:cubicBezTo>
                    <a:pt x="11146" y="3644"/>
                    <a:pt x="11122" y="3572"/>
                    <a:pt x="11122" y="3548"/>
                  </a:cubicBezTo>
                  <a:cubicBezTo>
                    <a:pt x="10884" y="3120"/>
                    <a:pt x="10575" y="2739"/>
                    <a:pt x="10265" y="2405"/>
                  </a:cubicBezTo>
                  <a:cubicBezTo>
                    <a:pt x="9217" y="1381"/>
                    <a:pt x="7812" y="786"/>
                    <a:pt x="6336" y="786"/>
                  </a:cubicBezTo>
                  <a:lnTo>
                    <a:pt x="6121" y="786"/>
                  </a:lnTo>
                  <a:lnTo>
                    <a:pt x="6121" y="238"/>
                  </a:lnTo>
                  <a:lnTo>
                    <a:pt x="6121" y="191"/>
                  </a:lnTo>
                  <a:cubicBezTo>
                    <a:pt x="6097" y="71"/>
                    <a:pt x="5978" y="0"/>
                    <a:pt x="58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14" name="Google Shape;2014;p51"/>
          <p:cNvSpPr/>
          <p:nvPr/>
        </p:nvSpPr>
        <p:spPr>
          <a:xfrm>
            <a:off x="1042813" y="2449001"/>
            <a:ext cx="356019" cy="355421"/>
          </a:xfrm>
          <a:custGeom>
            <a:rect b="b" l="l" r="r" t="t"/>
            <a:pathLst>
              <a:path extrusionOk="0" h="11888" w="11908">
                <a:moveTo>
                  <a:pt x="2263" y="6315"/>
                </a:moveTo>
                <a:lnTo>
                  <a:pt x="2263" y="10696"/>
                </a:lnTo>
                <a:lnTo>
                  <a:pt x="1763" y="10696"/>
                </a:lnTo>
                <a:lnTo>
                  <a:pt x="1763" y="6315"/>
                </a:lnTo>
                <a:close/>
                <a:moveTo>
                  <a:pt x="3120" y="5076"/>
                </a:moveTo>
                <a:lnTo>
                  <a:pt x="3120" y="10696"/>
                </a:lnTo>
                <a:lnTo>
                  <a:pt x="2620" y="10696"/>
                </a:lnTo>
                <a:lnTo>
                  <a:pt x="2620" y="5076"/>
                </a:lnTo>
                <a:close/>
                <a:moveTo>
                  <a:pt x="6526" y="7577"/>
                </a:moveTo>
                <a:lnTo>
                  <a:pt x="6526" y="10696"/>
                </a:lnTo>
                <a:lnTo>
                  <a:pt x="6026" y="10696"/>
                </a:lnTo>
                <a:lnTo>
                  <a:pt x="6026" y="7577"/>
                </a:lnTo>
                <a:close/>
                <a:moveTo>
                  <a:pt x="7383" y="6172"/>
                </a:moveTo>
                <a:lnTo>
                  <a:pt x="7383" y="10696"/>
                </a:lnTo>
                <a:lnTo>
                  <a:pt x="6883" y="10696"/>
                </a:lnTo>
                <a:lnTo>
                  <a:pt x="6883" y="6172"/>
                </a:lnTo>
                <a:close/>
                <a:moveTo>
                  <a:pt x="9050" y="8815"/>
                </a:moveTo>
                <a:lnTo>
                  <a:pt x="9050" y="10696"/>
                </a:lnTo>
                <a:lnTo>
                  <a:pt x="8550" y="10696"/>
                </a:lnTo>
                <a:lnTo>
                  <a:pt x="8550" y="8815"/>
                </a:lnTo>
                <a:close/>
                <a:moveTo>
                  <a:pt x="5668" y="3814"/>
                </a:moveTo>
                <a:lnTo>
                  <a:pt x="5668" y="10720"/>
                </a:lnTo>
                <a:lnTo>
                  <a:pt x="5145" y="10720"/>
                </a:lnTo>
                <a:lnTo>
                  <a:pt x="5145" y="3814"/>
                </a:lnTo>
                <a:close/>
                <a:moveTo>
                  <a:pt x="9907" y="2576"/>
                </a:moveTo>
                <a:lnTo>
                  <a:pt x="9907" y="10720"/>
                </a:lnTo>
                <a:lnTo>
                  <a:pt x="9407" y="10720"/>
                </a:lnTo>
                <a:lnTo>
                  <a:pt x="9407" y="2576"/>
                </a:lnTo>
                <a:close/>
                <a:moveTo>
                  <a:pt x="11503" y="11054"/>
                </a:moveTo>
                <a:lnTo>
                  <a:pt x="11503" y="11530"/>
                </a:lnTo>
                <a:lnTo>
                  <a:pt x="310" y="11530"/>
                </a:lnTo>
                <a:lnTo>
                  <a:pt x="310" y="11054"/>
                </a:lnTo>
                <a:close/>
                <a:moveTo>
                  <a:pt x="916" y="0"/>
                </a:moveTo>
                <a:cubicBezTo>
                  <a:pt x="811" y="0"/>
                  <a:pt x="715" y="88"/>
                  <a:pt x="715" y="194"/>
                </a:cubicBezTo>
                <a:lnTo>
                  <a:pt x="715" y="980"/>
                </a:lnTo>
                <a:lnTo>
                  <a:pt x="477" y="980"/>
                </a:lnTo>
                <a:cubicBezTo>
                  <a:pt x="382" y="980"/>
                  <a:pt x="334" y="1052"/>
                  <a:pt x="286" y="1099"/>
                </a:cubicBezTo>
                <a:cubicBezTo>
                  <a:pt x="263" y="1242"/>
                  <a:pt x="358" y="1361"/>
                  <a:pt x="477" y="1361"/>
                </a:cubicBezTo>
                <a:lnTo>
                  <a:pt x="715" y="1361"/>
                </a:lnTo>
                <a:lnTo>
                  <a:pt x="715" y="2242"/>
                </a:lnTo>
                <a:lnTo>
                  <a:pt x="501" y="2242"/>
                </a:lnTo>
                <a:cubicBezTo>
                  <a:pt x="405" y="2242"/>
                  <a:pt x="334" y="2290"/>
                  <a:pt x="334" y="2385"/>
                </a:cubicBezTo>
                <a:cubicBezTo>
                  <a:pt x="334" y="2504"/>
                  <a:pt x="382" y="2600"/>
                  <a:pt x="501" y="2600"/>
                </a:cubicBezTo>
                <a:lnTo>
                  <a:pt x="715" y="2600"/>
                </a:lnTo>
                <a:lnTo>
                  <a:pt x="715" y="3481"/>
                </a:lnTo>
                <a:lnTo>
                  <a:pt x="501" y="3481"/>
                </a:lnTo>
                <a:cubicBezTo>
                  <a:pt x="405" y="3481"/>
                  <a:pt x="334" y="3552"/>
                  <a:pt x="334" y="3647"/>
                </a:cubicBezTo>
                <a:cubicBezTo>
                  <a:pt x="334" y="3766"/>
                  <a:pt x="382" y="3838"/>
                  <a:pt x="501" y="3838"/>
                </a:cubicBezTo>
                <a:lnTo>
                  <a:pt x="715" y="3838"/>
                </a:lnTo>
                <a:lnTo>
                  <a:pt x="715" y="4743"/>
                </a:lnTo>
                <a:lnTo>
                  <a:pt x="501" y="4743"/>
                </a:lnTo>
                <a:cubicBezTo>
                  <a:pt x="405" y="4743"/>
                  <a:pt x="334" y="4791"/>
                  <a:pt x="334" y="4886"/>
                </a:cubicBezTo>
                <a:cubicBezTo>
                  <a:pt x="334" y="5005"/>
                  <a:pt x="382" y="5100"/>
                  <a:pt x="501" y="5100"/>
                </a:cubicBezTo>
                <a:lnTo>
                  <a:pt x="715" y="5100"/>
                </a:lnTo>
                <a:lnTo>
                  <a:pt x="715" y="5981"/>
                </a:lnTo>
                <a:lnTo>
                  <a:pt x="501" y="5981"/>
                </a:lnTo>
                <a:cubicBezTo>
                  <a:pt x="405" y="5981"/>
                  <a:pt x="334" y="6053"/>
                  <a:pt x="334" y="6148"/>
                </a:cubicBezTo>
                <a:cubicBezTo>
                  <a:pt x="334" y="6267"/>
                  <a:pt x="382" y="6338"/>
                  <a:pt x="501" y="6338"/>
                </a:cubicBezTo>
                <a:lnTo>
                  <a:pt x="715" y="6338"/>
                </a:lnTo>
                <a:lnTo>
                  <a:pt x="715" y="7243"/>
                </a:lnTo>
                <a:lnTo>
                  <a:pt x="501" y="7243"/>
                </a:lnTo>
                <a:cubicBezTo>
                  <a:pt x="405" y="7243"/>
                  <a:pt x="334" y="7291"/>
                  <a:pt x="334" y="7386"/>
                </a:cubicBezTo>
                <a:cubicBezTo>
                  <a:pt x="334" y="7505"/>
                  <a:pt x="382" y="7601"/>
                  <a:pt x="501" y="7601"/>
                </a:cubicBezTo>
                <a:lnTo>
                  <a:pt x="715" y="7601"/>
                </a:lnTo>
                <a:lnTo>
                  <a:pt x="715" y="8482"/>
                </a:lnTo>
                <a:lnTo>
                  <a:pt x="501" y="8482"/>
                </a:lnTo>
                <a:cubicBezTo>
                  <a:pt x="405" y="8482"/>
                  <a:pt x="334" y="8553"/>
                  <a:pt x="334" y="8648"/>
                </a:cubicBezTo>
                <a:cubicBezTo>
                  <a:pt x="334" y="8768"/>
                  <a:pt x="382" y="8839"/>
                  <a:pt x="501" y="8839"/>
                </a:cubicBezTo>
                <a:lnTo>
                  <a:pt x="715" y="8839"/>
                </a:lnTo>
                <a:lnTo>
                  <a:pt x="715" y="9744"/>
                </a:lnTo>
                <a:lnTo>
                  <a:pt x="501" y="9744"/>
                </a:lnTo>
                <a:cubicBezTo>
                  <a:pt x="405" y="9744"/>
                  <a:pt x="334" y="9792"/>
                  <a:pt x="334" y="9887"/>
                </a:cubicBezTo>
                <a:cubicBezTo>
                  <a:pt x="334" y="10006"/>
                  <a:pt x="382" y="10101"/>
                  <a:pt x="501" y="10101"/>
                </a:cubicBezTo>
                <a:lnTo>
                  <a:pt x="715" y="10101"/>
                </a:lnTo>
                <a:lnTo>
                  <a:pt x="715" y="10720"/>
                </a:lnTo>
                <a:lnTo>
                  <a:pt x="286" y="10720"/>
                </a:lnTo>
                <a:cubicBezTo>
                  <a:pt x="143" y="10720"/>
                  <a:pt x="1" y="10839"/>
                  <a:pt x="1" y="11030"/>
                </a:cubicBezTo>
                <a:lnTo>
                  <a:pt x="1" y="11578"/>
                </a:lnTo>
                <a:cubicBezTo>
                  <a:pt x="1" y="11744"/>
                  <a:pt x="120" y="11887"/>
                  <a:pt x="286" y="11887"/>
                </a:cubicBezTo>
                <a:lnTo>
                  <a:pt x="11598" y="11887"/>
                </a:lnTo>
                <a:cubicBezTo>
                  <a:pt x="11765" y="11887"/>
                  <a:pt x="11908" y="11768"/>
                  <a:pt x="11908" y="11578"/>
                </a:cubicBezTo>
                <a:lnTo>
                  <a:pt x="11908" y="10982"/>
                </a:lnTo>
                <a:cubicBezTo>
                  <a:pt x="11860" y="10839"/>
                  <a:pt x="11741" y="10696"/>
                  <a:pt x="11551" y="10696"/>
                </a:cubicBezTo>
                <a:lnTo>
                  <a:pt x="11146" y="10696"/>
                </a:lnTo>
                <a:lnTo>
                  <a:pt x="11146" y="9887"/>
                </a:lnTo>
                <a:cubicBezTo>
                  <a:pt x="11146" y="9815"/>
                  <a:pt x="11074" y="9720"/>
                  <a:pt x="10979" y="9720"/>
                </a:cubicBezTo>
                <a:cubicBezTo>
                  <a:pt x="10860" y="9720"/>
                  <a:pt x="10789" y="9768"/>
                  <a:pt x="10789" y="9887"/>
                </a:cubicBezTo>
                <a:lnTo>
                  <a:pt x="10789" y="10720"/>
                </a:lnTo>
                <a:lnTo>
                  <a:pt x="10265" y="10720"/>
                </a:lnTo>
                <a:lnTo>
                  <a:pt x="10265" y="5100"/>
                </a:lnTo>
                <a:lnTo>
                  <a:pt x="10789" y="5100"/>
                </a:lnTo>
                <a:lnTo>
                  <a:pt x="10789" y="9101"/>
                </a:lnTo>
                <a:cubicBezTo>
                  <a:pt x="10789" y="9172"/>
                  <a:pt x="10836" y="9268"/>
                  <a:pt x="10931" y="9268"/>
                </a:cubicBezTo>
                <a:cubicBezTo>
                  <a:pt x="11051" y="9268"/>
                  <a:pt x="11146" y="9220"/>
                  <a:pt x="11146" y="9101"/>
                </a:cubicBezTo>
                <a:lnTo>
                  <a:pt x="11146" y="4981"/>
                </a:lnTo>
                <a:cubicBezTo>
                  <a:pt x="11146" y="4838"/>
                  <a:pt x="11027" y="4743"/>
                  <a:pt x="10908" y="4743"/>
                </a:cubicBezTo>
                <a:lnTo>
                  <a:pt x="10265" y="4743"/>
                </a:lnTo>
                <a:lnTo>
                  <a:pt x="10265" y="2481"/>
                </a:lnTo>
                <a:cubicBezTo>
                  <a:pt x="10265" y="2338"/>
                  <a:pt x="10146" y="2242"/>
                  <a:pt x="10027" y="2242"/>
                </a:cubicBezTo>
                <a:lnTo>
                  <a:pt x="9312" y="2242"/>
                </a:lnTo>
                <a:cubicBezTo>
                  <a:pt x="9169" y="2242"/>
                  <a:pt x="9074" y="2361"/>
                  <a:pt x="9074" y="2481"/>
                </a:cubicBezTo>
                <a:lnTo>
                  <a:pt x="9074" y="8506"/>
                </a:lnTo>
                <a:lnTo>
                  <a:pt x="8455" y="8506"/>
                </a:lnTo>
                <a:cubicBezTo>
                  <a:pt x="8312" y="8506"/>
                  <a:pt x="8217" y="8625"/>
                  <a:pt x="8217" y="8744"/>
                </a:cubicBezTo>
                <a:lnTo>
                  <a:pt x="8217" y="10720"/>
                </a:lnTo>
                <a:lnTo>
                  <a:pt x="7740" y="10720"/>
                </a:lnTo>
                <a:lnTo>
                  <a:pt x="7740" y="6076"/>
                </a:lnTo>
                <a:cubicBezTo>
                  <a:pt x="7740" y="5934"/>
                  <a:pt x="7621" y="5838"/>
                  <a:pt x="7502" y="5838"/>
                </a:cubicBezTo>
                <a:lnTo>
                  <a:pt x="6788" y="5838"/>
                </a:lnTo>
                <a:cubicBezTo>
                  <a:pt x="6645" y="5838"/>
                  <a:pt x="6550" y="5957"/>
                  <a:pt x="6550" y="6076"/>
                </a:cubicBezTo>
                <a:lnTo>
                  <a:pt x="6550" y="7243"/>
                </a:lnTo>
                <a:lnTo>
                  <a:pt x="6002" y="7243"/>
                </a:lnTo>
                <a:lnTo>
                  <a:pt x="6002" y="3743"/>
                </a:lnTo>
                <a:cubicBezTo>
                  <a:pt x="6002" y="3576"/>
                  <a:pt x="5883" y="3481"/>
                  <a:pt x="5764" y="3481"/>
                </a:cubicBezTo>
                <a:lnTo>
                  <a:pt x="5049" y="3481"/>
                </a:lnTo>
                <a:cubicBezTo>
                  <a:pt x="4906" y="3481"/>
                  <a:pt x="4811" y="3624"/>
                  <a:pt x="4811" y="3743"/>
                </a:cubicBezTo>
                <a:lnTo>
                  <a:pt x="4811" y="10720"/>
                </a:lnTo>
                <a:lnTo>
                  <a:pt x="4335" y="10720"/>
                </a:lnTo>
                <a:lnTo>
                  <a:pt x="4335" y="1242"/>
                </a:lnTo>
                <a:cubicBezTo>
                  <a:pt x="4335" y="1075"/>
                  <a:pt x="4216" y="980"/>
                  <a:pt x="4097" y="980"/>
                </a:cubicBezTo>
                <a:lnTo>
                  <a:pt x="3382" y="980"/>
                </a:lnTo>
                <a:cubicBezTo>
                  <a:pt x="3263" y="980"/>
                  <a:pt x="3144" y="1075"/>
                  <a:pt x="3144" y="1290"/>
                </a:cubicBezTo>
                <a:lnTo>
                  <a:pt x="3144" y="2504"/>
                </a:lnTo>
                <a:cubicBezTo>
                  <a:pt x="3144" y="2600"/>
                  <a:pt x="3216" y="2695"/>
                  <a:pt x="3311" y="2695"/>
                </a:cubicBezTo>
                <a:cubicBezTo>
                  <a:pt x="3430" y="2695"/>
                  <a:pt x="3501" y="2623"/>
                  <a:pt x="3501" y="2504"/>
                </a:cubicBezTo>
                <a:lnTo>
                  <a:pt x="3501" y="1314"/>
                </a:lnTo>
                <a:lnTo>
                  <a:pt x="4025" y="1314"/>
                </a:lnTo>
                <a:lnTo>
                  <a:pt x="4025" y="10720"/>
                </a:lnTo>
                <a:lnTo>
                  <a:pt x="3501" y="10720"/>
                </a:lnTo>
                <a:lnTo>
                  <a:pt x="3501" y="3314"/>
                </a:lnTo>
                <a:cubicBezTo>
                  <a:pt x="3501" y="3219"/>
                  <a:pt x="3454" y="3147"/>
                  <a:pt x="3358" y="3147"/>
                </a:cubicBezTo>
                <a:cubicBezTo>
                  <a:pt x="3239" y="3147"/>
                  <a:pt x="3144" y="3195"/>
                  <a:pt x="3144" y="3314"/>
                </a:cubicBezTo>
                <a:lnTo>
                  <a:pt x="3144" y="4743"/>
                </a:lnTo>
                <a:lnTo>
                  <a:pt x="2525" y="4743"/>
                </a:lnTo>
                <a:cubicBezTo>
                  <a:pt x="2382" y="4743"/>
                  <a:pt x="2287" y="4862"/>
                  <a:pt x="2287" y="4981"/>
                </a:cubicBezTo>
                <a:lnTo>
                  <a:pt x="2287" y="5981"/>
                </a:lnTo>
                <a:lnTo>
                  <a:pt x="1668" y="5981"/>
                </a:lnTo>
                <a:cubicBezTo>
                  <a:pt x="1525" y="5981"/>
                  <a:pt x="1429" y="6100"/>
                  <a:pt x="1429" y="6219"/>
                </a:cubicBezTo>
                <a:lnTo>
                  <a:pt x="1429" y="10720"/>
                </a:lnTo>
                <a:lnTo>
                  <a:pt x="1072" y="10720"/>
                </a:lnTo>
                <a:lnTo>
                  <a:pt x="1072" y="194"/>
                </a:lnTo>
                <a:cubicBezTo>
                  <a:pt x="1072" y="99"/>
                  <a:pt x="1001" y="51"/>
                  <a:pt x="953" y="4"/>
                </a:cubicBezTo>
                <a:cubicBezTo>
                  <a:pt x="941" y="1"/>
                  <a:pt x="928" y="0"/>
                  <a:pt x="91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15" name="Google Shape;2015;p51"/>
          <p:cNvGrpSpPr/>
          <p:nvPr/>
        </p:nvGrpSpPr>
        <p:grpSpPr>
          <a:xfrm>
            <a:off x="1041406" y="2992390"/>
            <a:ext cx="356767" cy="356737"/>
            <a:chOff x="2193213" y="2824333"/>
            <a:chExt cx="298325" cy="298300"/>
          </a:xfrm>
        </p:grpSpPr>
        <p:sp>
          <p:nvSpPr>
            <p:cNvPr id="2016" name="Google Shape;2016;p51"/>
            <p:cNvSpPr/>
            <p:nvPr/>
          </p:nvSpPr>
          <p:spPr>
            <a:xfrm>
              <a:off x="2193213" y="2913633"/>
              <a:ext cx="141725" cy="119100"/>
            </a:xfrm>
            <a:custGeom>
              <a:rect b="b" l="l" r="r" t="t"/>
              <a:pathLst>
                <a:path extrusionOk="0" h="4764" w="5669">
                  <a:moveTo>
                    <a:pt x="2406" y="310"/>
                  </a:moveTo>
                  <a:cubicBezTo>
                    <a:pt x="2930" y="310"/>
                    <a:pt x="3478" y="524"/>
                    <a:pt x="3859" y="905"/>
                  </a:cubicBezTo>
                  <a:lnTo>
                    <a:pt x="5312" y="2382"/>
                  </a:lnTo>
                  <a:lnTo>
                    <a:pt x="3859" y="3834"/>
                  </a:lnTo>
                  <a:cubicBezTo>
                    <a:pt x="3454" y="4215"/>
                    <a:pt x="2930" y="4430"/>
                    <a:pt x="2406" y="4430"/>
                  </a:cubicBezTo>
                  <a:cubicBezTo>
                    <a:pt x="1835" y="4430"/>
                    <a:pt x="1335" y="4192"/>
                    <a:pt x="954" y="3811"/>
                  </a:cubicBezTo>
                  <a:cubicBezTo>
                    <a:pt x="596" y="3430"/>
                    <a:pt x="382" y="2906"/>
                    <a:pt x="382" y="2382"/>
                  </a:cubicBezTo>
                  <a:cubicBezTo>
                    <a:pt x="382" y="1834"/>
                    <a:pt x="573" y="1334"/>
                    <a:pt x="954" y="953"/>
                  </a:cubicBezTo>
                  <a:cubicBezTo>
                    <a:pt x="1335" y="548"/>
                    <a:pt x="1835" y="310"/>
                    <a:pt x="2406" y="310"/>
                  </a:cubicBezTo>
                  <a:close/>
                  <a:moveTo>
                    <a:pt x="2382" y="0"/>
                  </a:moveTo>
                  <a:cubicBezTo>
                    <a:pt x="1716" y="0"/>
                    <a:pt x="1120" y="262"/>
                    <a:pt x="668" y="715"/>
                  </a:cubicBezTo>
                  <a:cubicBezTo>
                    <a:pt x="239" y="1143"/>
                    <a:pt x="1" y="1739"/>
                    <a:pt x="1" y="2382"/>
                  </a:cubicBezTo>
                  <a:cubicBezTo>
                    <a:pt x="1" y="3001"/>
                    <a:pt x="239" y="3596"/>
                    <a:pt x="668" y="4049"/>
                  </a:cubicBezTo>
                  <a:cubicBezTo>
                    <a:pt x="1120" y="4525"/>
                    <a:pt x="1716" y="4763"/>
                    <a:pt x="2382" y="4763"/>
                  </a:cubicBezTo>
                  <a:lnTo>
                    <a:pt x="2406" y="4763"/>
                  </a:lnTo>
                  <a:cubicBezTo>
                    <a:pt x="3025" y="4763"/>
                    <a:pt x="3645" y="4525"/>
                    <a:pt x="4097" y="4049"/>
                  </a:cubicBezTo>
                  <a:lnTo>
                    <a:pt x="5597" y="2572"/>
                  </a:lnTo>
                  <a:cubicBezTo>
                    <a:pt x="5645" y="2525"/>
                    <a:pt x="5669" y="2429"/>
                    <a:pt x="5669" y="2334"/>
                  </a:cubicBezTo>
                  <a:cubicBezTo>
                    <a:pt x="5669" y="2287"/>
                    <a:pt x="5645" y="2239"/>
                    <a:pt x="5597" y="2191"/>
                  </a:cubicBezTo>
                  <a:lnTo>
                    <a:pt x="4097" y="715"/>
                  </a:lnTo>
                  <a:cubicBezTo>
                    <a:pt x="3645" y="262"/>
                    <a:pt x="3049" y="0"/>
                    <a:pt x="24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7" name="Google Shape;2017;p51"/>
            <p:cNvSpPr/>
            <p:nvPr/>
          </p:nvSpPr>
          <p:spPr>
            <a:xfrm>
              <a:off x="2212863" y="2932083"/>
              <a:ext cx="82200" cy="82175"/>
            </a:xfrm>
            <a:custGeom>
              <a:rect b="b" l="l" r="r" t="t"/>
              <a:pathLst>
                <a:path extrusionOk="0" h="3287" w="3288">
                  <a:moveTo>
                    <a:pt x="1644" y="358"/>
                  </a:moveTo>
                  <a:cubicBezTo>
                    <a:pt x="2358" y="358"/>
                    <a:pt x="2930" y="929"/>
                    <a:pt x="2930" y="1644"/>
                  </a:cubicBezTo>
                  <a:cubicBezTo>
                    <a:pt x="2930" y="2358"/>
                    <a:pt x="2358" y="2930"/>
                    <a:pt x="1644" y="2930"/>
                  </a:cubicBezTo>
                  <a:cubicBezTo>
                    <a:pt x="930" y="2930"/>
                    <a:pt x="358" y="2358"/>
                    <a:pt x="358" y="1644"/>
                  </a:cubicBezTo>
                  <a:cubicBezTo>
                    <a:pt x="358" y="929"/>
                    <a:pt x="930" y="358"/>
                    <a:pt x="1644" y="358"/>
                  </a:cubicBezTo>
                  <a:close/>
                  <a:moveTo>
                    <a:pt x="1644" y="1"/>
                  </a:moveTo>
                  <a:cubicBezTo>
                    <a:pt x="763" y="1"/>
                    <a:pt x="1" y="739"/>
                    <a:pt x="1" y="1644"/>
                  </a:cubicBezTo>
                  <a:cubicBezTo>
                    <a:pt x="1" y="2525"/>
                    <a:pt x="763" y="3287"/>
                    <a:pt x="1644" y="3287"/>
                  </a:cubicBezTo>
                  <a:cubicBezTo>
                    <a:pt x="2549" y="3287"/>
                    <a:pt x="3287" y="2525"/>
                    <a:pt x="3287" y="1644"/>
                  </a:cubicBezTo>
                  <a:cubicBezTo>
                    <a:pt x="3287" y="739"/>
                    <a:pt x="2549" y="1"/>
                    <a:pt x="16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8" name="Google Shape;2018;p51"/>
            <p:cNvSpPr/>
            <p:nvPr/>
          </p:nvSpPr>
          <p:spPr>
            <a:xfrm>
              <a:off x="2279563" y="2980308"/>
              <a:ext cx="122650" cy="142325"/>
            </a:xfrm>
            <a:custGeom>
              <a:rect b="b" l="l" r="r" t="t"/>
              <a:pathLst>
                <a:path extrusionOk="0" h="5693" w="4906">
                  <a:moveTo>
                    <a:pt x="2501" y="1"/>
                  </a:moveTo>
                  <a:cubicBezTo>
                    <a:pt x="2405" y="1"/>
                    <a:pt x="2334" y="48"/>
                    <a:pt x="2286" y="96"/>
                  </a:cubicBezTo>
                  <a:lnTo>
                    <a:pt x="786" y="1596"/>
                  </a:lnTo>
                  <a:cubicBezTo>
                    <a:pt x="238" y="2144"/>
                    <a:pt x="0" y="2954"/>
                    <a:pt x="143" y="3763"/>
                  </a:cubicBezTo>
                  <a:cubicBezTo>
                    <a:pt x="167" y="3858"/>
                    <a:pt x="262" y="3906"/>
                    <a:pt x="357" y="3906"/>
                  </a:cubicBezTo>
                  <a:cubicBezTo>
                    <a:pt x="429" y="3882"/>
                    <a:pt x="500" y="3787"/>
                    <a:pt x="500" y="3692"/>
                  </a:cubicBezTo>
                  <a:cubicBezTo>
                    <a:pt x="357" y="3025"/>
                    <a:pt x="548" y="2334"/>
                    <a:pt x="1072" y="1858"/>
                  </a:cubicBezTo>
                  <a:lnTo>
                    <a:pt x="2524" y="405"/>
                  </a:lnTo>
                  <a:lnTo>
                    <a:pt x="3977" y="1858"/>
                  </a:lnTo>
                  <a:cubicBezTo>
                    <a:pt x="4358" y="2239"/>
                    <a:pt x="4572" y="2739"/>
                    <a:pt x="4572" y="3311"/>
                  </a:cubicBezTo>
                  <a:cubicBezTo>
                    <a:pt x="4572" y="3882"/>
                    <a:pt x="4334" y="4382"/>
                    <a:pt x="3953" y="4763"/>
                  </a:cubicBezTo>
                  <a:cubicBezTo>
                    <a:pt x="3572" y="5121"/>
                    <a:pt x="3048" y="5335"/>
                    <a:pt x="2524" y="5335"/>
                  </a:cubicBezTo>
                  <a:cubicBezTo>
                    <a:pt x="1977" y="5335"/>
                    <a:pt x="1477" y="5121"/>
                    <a:pt x="1096" y="4763"/>
                  </a:cubicBezTo>
                  <a:cubicBezTo>
                    <a:pt x="976" y="4644"/>
                    <a:pt x="881" y="4525"/>
                    <a:pt x="786" y="4406"/>
                  </a:cubicBezTo>
                  <a:cubicBezTo>
                    <a:pt x="755" y="4360"/>
                    <a:pt x="704" y="4323"/>
                    <a:pt x="645" y="4323"/>
                  </a:cubicBezTo>
                  <a:cubicBezTo>
                    <a:pt x="614" y="4323"/>
                    <a:pt x="581" y="4334"/>
                    <a:pt x="548" y="4359"/>
                  </a:cubicBezTo>
                  <a:cubicBezTo>
                    <a:pt x="476" y="4406"/>
                    <a:pt x="429" y="4501"/>
                    <a:pt x="500" y="4597"/>
                  </a:cubicBezTo>
                  <a:cubicBezTo>
                    <a:pt x="595" y="4740"/>
                    <a:pt x="715" y="4882"/>
                    <a:pt x="857" y="5002"/>
                  </a:cubicBezTo>
                  <a:cubicBezTo>
                    <a:pt x="1310" y="5454"/>
                    <a:pt x="1905" y="5692"/>
                    <a:pt x="2524" y="5692"/>
                  </a:cubicBezTo>
                  <a:cubicBezTo>
                    <a:pt x="3144" y="5692"/>
                    <a:pt x="3739" y="5454"/>
                    <a:pt x="4191" y="5002"/>
                  </a:cubicBezTo>
                  <a:cubicBezTo>
                    <a:pt x="4668" y="4573"/>
                    <a:pt x="4906" y="3978"/>
                    <a:pt x="4906" y="3311"/>
                  </a:cubicBezTo>
                  <a:cubicBezTo>
                    <a:pt x="4906" y="2668"/>
                    <a:pt x="4668" y="2072"/>
                    <a:pt x="4191" y="1620"/>
                  </a:cubicBezTo>
                  <a:lnTo>
                    <a:pt x="2691" y="96"/>
                  </a:lnTo>
                  <a:cubicBezTo>
                    <a:pt x="2643" y="48"/>
                    <a:pt x="2572" y="1"/>
                    <a:pt x="25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9" name="Google Shape;2019;p51"/>
            <p:cNvSpPr/>
            <p:nvPr/>
          </p:nvSpPr>
          <p:spPr>
            <a:xfrm>
              <a:off x="2300988" y="3020783"/>
              <a:ext cx="81575" cy="81600"/>
            </a:xfrm>
            <a:custGeom>
              <a:rect b="b" l="l" r="r" t="t"/>
              <a:pathLst>
                <a:path extrusionOk="0" h="3264" w="3263">
                  <a:moveTo>
                    <a:pt x="1644" y="334"/>
                  </a:moveTo>
                  <a:cubicBezTo>
                    <a:pt x="2358" y="334"/>
                    <a:pt x="2906" y="882"/>
                    <a:pt x="2906" y="1596"/>
                  </a:cubicBezTo>
                  <a:cubicBezTo>
                    <a:pt x="2906" y="2311"/>
                    <a:pt x="2358" y="2882"/>
                    <a:pt x="1644" y="2882"/>
                  </a:cubicBezTo>
                  <a:cubicBezTo>
                    <a:pt x="929" y="2882"/>
                    <a:pt x="358" y="2311"/>
                    <a:pt x="358" y="1596"/>
                  </a:cubicBezTo>
                  <a:cubicBezTo>
                    <a:pt x="358" y="882"/>
                    <a:pt x="953" y="334"/>
                    <a:pt x="1644" y="334"/>
                  </a:cubicBezTo>
                  <a:close/>
                  <a:moveTo>
                    <a:pt x="1644" y="1"/>
                  </a:moveTo>
                  <a:cubicBezTo>
                    <a:pt x="739" y="1"/>
                    <a:pt x="0" y="739"/>
                    <a:pt x="0" y="1644"/>
                  </a:cubicBezTo>
                  <a:cubicBezTo>
                    <a:pt x="0" y="2525"/>
                    <a:pt x="739" y="3263"/>
                    <a:pt x="1644" y="3263"/>
                  </a:cubicBezTo>
                  <a:cubicBezTo>
                    <a:pt x="2525" y="3263"/>
                    <a:pt x="3263" y="2525"/>
                    <a:pt x="3263" y="1644"/>
                  </a:cubicBezTo>
                  <a:cubicBezTo>
                    <a:pt x="3263" y="739"/>
                    <a:pt x="2525" y="1"/>
                    <a:pt x="16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0" name="Google Shape;2020;p51"/>
            <p:cNvSpPr/>
            <p:nvPr/>
          </p:nvSpPr>
          <p:spPr>
            <a:xfrm>
              <a:off x="2348613" y="2913633"/>
              <a:ext cx="142925" cy="119700"/>
            </a:xfrm>
            <a:custGeom>
              <a:rect b="b" l="l" r="r" t="t"/>
              <a:pathLst>
                <a:path extrusionOk="0" h="4788" w="5717">
                  <a:moveTo>
                    <a:pt x="3311" y="334"/>
                  </a:moveTo>
                  <a:cubicBezTo>
                    <a:pt x="3859" y="334"/>
                    <a:pt x="4359" y="572"/>
                    <a:pt x="4763" y="953"/>
                  </a:cubicBezTo>
                  <a:cubicBezTo>
                    <a:pt x="5121" y="1334"/>
                    <a:pt x="5335" y="1834"/>
                    <a:pt x="5335" y="2382"/>
                  </a:cubicBezTo>
                  <a:cubicBezTo>
                    <a:pt x="5335" y="2906"/>
                    <a:pt x="5144" y="3430"/>
                    <a:pt x="4763" y="3811"/>
                  </a:cubicBezTo>
                  <a:cubicBezTo>
                    <a:pt x="4359" y="4192"/>
                    <a:pt x="3859" y="4430"/>
                    <a:pt x="3311" y="4430"/>
                  </a:cubicBezTo>
                  <a:cubicBezTo>
                    <a:pt x="2739" y="4430"/>
                    <a:pt x="2239" y="4215"/>
                    <a:pt x="1834" y="3834"/>
                  </a:cubicBezTo>
                  <a:lnTo>
                    <a:pt x="382" y="2382"/>
                  </a:lnTo>
                  <a:lnTo>
                    <a:pt x="1834" y="929"/>
                  </a:lnTo>
                  <a:cubicBezTo>
                    <a:pt x="2239" y="524"/>
                    <a:pt x="2739" y="334"/>
                    <a:pt x="3311" y="334"/>
                  </a:cubicBezTo>
                  <a:close/>
                  <a:moveTo>
                    <a:pt x="3311" y="0"/>
                  </a:moveTo>
                  <a:cubicBezTo>
                    <a:pt x="2644" y="0"/>
                    <a:pt x="2049" y="238"/>
                    <a:pt x="1596" y="715"/>
                  </a:cubicBezTo>
                  <a:lnTo>
                    <a:pt x="120" y="2191"/>
                  </a:lnTo>
                  <a:cubicBezTo>
                    <a:pt x="96" y="2239"/>
                    <a:pt x="24" y="2287"/>
                    <a:pt x="24" y="2358"/>
                  </a:cubicBezTo>
                  <a:cubicBezTo>
                    <a:pt x="1" y="2429"/>
                    <a:pt x="48" y="2525"/>
                    <a:pt x="120" y="2596"/>
                  </a:cubicBezTo>
                  <a:lnTo>
                    <a:pt x="1596" y="4073"/>
                  </a:lnTo>
                  <a:cubicBezTo>
                    <a:pt x="2049" y="4525"/>
                    <a:pt x="2644" y="4787"/>
                    <a:pt x="3311" y="4787"/>
                  </a:cubicBezTo>
                  <a:lnTo>
                    <a:pt x="3335" y="4787"/>
                  </a:lnTo>
                  <a:cubicBezTo>
                    <a:pt x="3978" y="4787"/>
                    <a:pt x="4573" y="4525"/>
                    <a:pt x="5025" y="4073"/>
                  </a:cubicBezTo>
                  <a:cubicBezTo>
                    <a:pt x="5478" y="3620"/>
                    <a:pt x="5716" y="3025"/>
                    <a:pt x="5716" y="2406"/>
                  </a:cubicBezTo>
                  <a:cubicBezTo>
                    <a:pt x="5716" y="1786"/>
                    <a:pt x="5454" y="1167"/>
                    <a:pt x="5002" y="715"/>
                  </a:cubicBezTo>
                  <a:cubicBezTo>
                    <a:pt x="4549" y="238"/>
                    <a:pt x="3954" y="0"/>
                    <a:pt x="33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1" name="Google Shape;2021;p51"/>
            <p:cNvSpPr/>
            <p:nvPr/>
          </p:nvSpPr>
          <p:spPr>
            <a:xfrm>
              <a:off x="2390888" y="2932083"/>
              <a:ext cx="82175" cy="81000"/>
            </a:xfrm>
            <a:custGeom>
              <a:rect b="b" l="l" r="r" t="t"/>
              <a:pathLst>
                <a:path extrusionOk="0" h="3240" w="3287">
                  <a:moveTo>
                    <a:pt x="1572" y="1"/>
                  </a:moveTo>
                  <a:cubicBezTo>
                    <a:pt x="1334" y="1"/>
                    <a:pt x="1143" y="48"/>
                    <a:pt x="929" y="143"/>
                  </a:cubicBezTo>
                  <a:cubicBezTo>
                    <a:pt x="834" y="191"/>
                    <a:pt x="810" y="310"/>
                    <a:pt x="834" y="382"/>
                  </a:cubicBezTo>
                  <a:cubicBezTo>
                    <a:pt x="852" y="454"/>
                    <a:pt x="926" y="485"/>
                    <a:pt x="1002" y="485"/>
                  </a:cubicBezTo>
                  <a:cubicBezTo>
                    <a:pt x="1026" y="485"/>
                    <a:pt x="1050" y="482"/>
                    <a:pt x="1072" y="477"/>
                  </a:cubicBezTo>
                  <a:cubicBezTo>
                    <a:pt x="1263" y="382"/>
                    <a:pt x="1429" y="358"/>
                    <a:pt x="1620" y="358"/>
                  </a:cubicBezTo>
                  <a:cubicBezTo>
                    <a:pt x="2334" y="358"/>
                    <a:pt x="2882" y="929"/>
                    <a:pt x="2882" y="1644"/>
                  </a:cubicBezTo>
                  <a:cubicBezTo>
                    <a:pt x="2882" y="2358"/>
                    <a:pt x="2334" y="2930"/>
                    <a:pt x="1620" y="2930"/>
                  </a:cubicBezTo>
                  <a:cubicBezTo>
                    <a:pt x="905" y="2930"/>
                    <a:pt x="334" y="2358"/>
                    <a:pt x="334" y="1644"/>
                  </a:cubicBezTo>
                  <a:cubicBezTo>
                    <a:pt x="334" y="1382"/>
                    <a:pt x="429" y="1144"/>
                    <a:pt x="572" y="906"/>
                  </a:cubicBezTo>
                  <a:cubicBezTo>
                    <a:pt x="620" y="810"/>
                    <a:pt x="596" y="715"/>
                    <a:pt x="548" y="667"/>
                  </a:cubicBezTo>
                  <a:cubicBezTo>
                    <a:pt x="508" y="637"/>
                    <a:pt x="468" y="624"/>
                    <a:pt x="432" y="624"/>
                  </a:cubicBezTo>
                  <a:cubicBezTo>
                    <a:pt x="381" y="624"/>
                    <a:pt x="338" y="650"/>
                    <a:pt x="310" y="691"/>
                  </a:cubicBezTo>
                  <a:cubicBezTo>
                    <a:pt x="119" y="953"/>
                    <a:pt x="0" y="1287"/>
                    <a:pt x="0" y="1620"/>
                  </a:cubicBezTo>
                  <a:cubicBezTo>
                    <a:pt x="0" y="2501"/>
                    <a:pt x="739" y="3239"/>
                    <a:pt x="1644" y="3239"/>
                  </a:cubicBezTo>
                  <a:cubicBezTo>
                    <a:pt x="2525" y="3239"/>
                    <a:pt x="3287" y="2501"/>
                    <a:pt x="3287" y="1620"/>
                  </a:cubicBezTo>
                  <a:cubicBezTo>
                    <a:pt x="3215" y="739"/>
                    <a:pt x="2501" y="1"/>
                    <a:pt x="15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2" name="Google Shape;2022;p51"/>
            <p:cNvSpPr/>
            <p:nvPr/>
          </p:nvSpPr>
          <p:spPr>
            <a:xfrm>
              <a:off x="2283713" y="2824333"/>
              <a:ext cx="119100" cy="141125"/>
            </a:xfrm>
            <a:custGeom>
              <a:rect b="b" l="l" r="r" t="t"/>
              <a:pathLst>
                <a:path extrusionOk="0" h="5645" w="4764">
                  <a:moveTo>
                    <a:pt x="2358" y="357"/>
                  </a:moveTo>
                  <a:cubicBezTo>
                    <a:pt x="2882" y="357"/>
                    <a:pt x="3406" y="572"/>
                    <a:pt x="3787" y="929"/>
                  </a:cubicBezTo>
                  <a:cubicBezTo>
                    <a:pt x="4168" y="1310"/>
                    <a:pt x="4406" y="1810"/>
                    <a:pt x="4406" y="2382"/>
                  </a:cubicBezTo>
                  <a:cubicBezTo>
                    <a:pt x="4406" y="2929"/>
                    <a:pt x="4192" y="3453"/>
                    <a:pt x="3811" y="3834"/>
                  </a:cubicBezTo>
                  <a:lnTo>
                    <a:pt x="2358" y="5287"/>
                  </a:lnTo>
                  <a:lnTo>
                    <a:pt x="906" y="3834"/>
                  </a:lnTo>
                  <a:cubicBezTo>
                    <a:pt x="501" y="3453"/>
                    <a:pt x="310" y="2929"/>
                    <a:pt x="310" y="2382"/>
                  </a:cubicBezTo>
                  <a:cubicBezTo>
                    <a:pt x="310" y="1810"/>
                    <a:pt x="501" y="1310"/>
                    <a:pt x="930" y="929"/>
                  </a:cubicBezTo>
                  <a:cubicBezTo>
                    <a:pt x="1311" y="572"/>
                    <a:pt x="1811" y="357"/>
                    <a:pt x="2358" y="357"/>
                  </a:cubicBezTo>
                  <a:close/>
                  <a:moveTo>
                    <a:pt x="2382" y="0"/>
                  </a:moveTo>
                  <a:cubicBezTo>
                    <a:pt x="1763" y="0"/>
                    <a:pt x="1168" y="238"/>
                    <a:pt x="715" y="691"/>
                  </a:cubicBezTo>
                  <a:cubicBezTo>
                    <a:pt x="239" y="1119"/>
                    <a:pt x="1" y="1715"/>
                    <a:pt x="1" y="2382"/>
                  </a:cubicBezTo>
                  <a:cubicBezTo>
                    <a:pt x="1" y="3025"/>
                    <a:pt x="239" y="3620"/>
                    <a:pt x="715" y="4072"/>
                  </a:cubicBezTo>
                  <a:lnTo>
                    <a:pt x="2144" y="5549"/>
                  </a:lnTo>
                  <a:cubicBezTo>
                    <a:pt x="2192" y="5620"/>
                    <a:pt x="2263" y="5644"/>
                    <a:pt x="2358" y="5644"/>
                  </a:cubicBezTo>
                  <a:cubicBezTo>
                    <a:pt x="2454" y="5644"/>
                    <a:pt x="2501" y="5620"/>
                    <a:pt x="2549" y="5549"/>
                  </a:cubicBezTo>
                  <a:lnTo>
                    <a:pt x="4049" y="4072"/>
                  </a:lnTo>
                  <a:cubicBezTo>
                    <a:pt x="4502" y="3620"/>
                    <a:pt x="4764" y="3001"/>
                    <a:pt x="4764" y="2382"/>
                  </a:cubicBezTo>
                  <a:cubicBezTo>
                    <a:pt x="4764" y="1715"/>
                    <a:pt x="4502" y="1119"/>
                    <a:pt x="4049" y="691"/>
                  </a:cubicBezTo>
                  <a:cubicBezTo>
                    <a:pt x="3597" y="238"/>
                    <a:pt x="3001" y="0"/>
                    <a:pt x="23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3" name="Google Shape;2023;p51"/>
            <p:cNvSpPr/>
            <p:nvPr/>
          </p:nvSpPr>
          <p:spPr>
            <a:xfrm>
              <a:off x="2300988" y="2843383"/>
              <a:ext cx="81575" cy="82175"/>
            </a:xfrm>
            <a:custGeom>
              <a:rect b="b" l="l" r="r" t="t"/>
              <a:pathLst>
                <a:path extrusionOk="0" h="3287" w="3263">
                  <a:moveTo>
                    <a:pt x="1644" y="357"/>
                  </a:moveTo>
                  <a:cubicBezTo>
                    <a:pt x="2358" y="357"/>
                    <a:pt x="2906" y="929"/>
                    <a:pt x="2906" y="1643"/>
                  </a:cubicBezTo>
                  <a:cubicBezTo>
                    <a:pt x="2906" y="2358"/>
                    <a:pt x="2358" y="2929"/>
                    <a:pt x="1644" y="2929"/>
                  </a:cubicBezTo>
                  <a:cubicBezTo>
                    <a:pt x="929" y="2929"/>
                    <a:pt x="358" y="2358"/>
                    <a:pt x="358" y="1643"/>
                  </a:cubicBezTo>
                  <a:cubicBezTo>
                    <a:pt x="358" y="929"/>
                    <a:pt x="953" y="357"/>
                    <a:pt x="1644" y="357"/>
                  </a:cubicBezTo>
                  <a:close/>
                  <a:moveTo>
                    <a:pt x="1644" y="0"/>
                  </a:moveTo>
                  <a:cubicBezTo>
                    <a:pt x="739" y="0"/>
                    <a:pt x="0" y="762"/>
                    <a:pt x="0" y="1643"/>
                  </a:cubicBezTo>
                  <a:cubicBezTo>
                    <a:pt x="24" y="2548"/>
                    <a:pt x="739" y="3287"/>
                    <a:pt x="1644" y="3287"/>
                  </a:cubicBezTo>
                  <a:cubicBezTo>
                    <a:pt x="2525" y="3287"/>
                    <a:pt x="3263" y="2548"/>
                    <a:pt x="3263" y="1643"/>
                  </a:cubicBezTo>
                  <a:cubicBezTo>
                    <a:pt x="3263" y="762"/>
                    <a:pt x="2525" y="0"/>
                    <a:pt x="16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4" name="Google Shape;2024;p51"/>
            <p:cNvSpPr/>
            <p:nvPr/>
          </p:nvSpPr>
          <p:spPr>
            <a:xfrm>
              <a:off x="2321238" y="2872558"/>
              <a:ext cx="42275" cy="8950"/>
            </a:xfrm>
            <a:custGeom>
              <a:rect b="b" l="l" r="r" t="t"/>
              <a:pathLst>
                <a:path extrusionOk="0" h="358" w="1691">
                  <a:moveTo>
                    <a:pt x="167" y="0"/>
                  </a:moveTo>
                  <a:cubicBezTo>
                    <a:pt x="72" y="0"/>
                    <a:pt x="24" y="48"/>
                    <a:pt x="0" y="143"/>
                  </a:cubicBezTo>
                  <a:cubicBezTo>
                    <a:pt x="0" y="262"/>
                    <a:pt x="72" y="357"/>
                    <a:pt x="167" y="357"/>
                  </a:cubicBezTo>
                  <a:lnTo>
                    <a:pt x="1477" y="357"/>
                  </a:lnTo>
                  <a:cubicBezTo>
                    <a:pt x="1572" y="357"/>
                    <a:pt x="1619" y="310"/>
                    <a:pt x="1667" y="214"/>
                  </a:cubicBezTo>
                  <a:cubicBezTo>
                    <a:pt x="1691" y="95"/>
                    <a:pt x="1596" y="0"/>
                    <a:pt x="14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5" name="Google Shape;2025;p51"/>
            <p:cNvSpPr/>
            <p:nvPr/>
          </p:nvSpPr>
          <p:spPr>
            <a:xfrm>
              <a:off x="2328963" y="2887433"/>
              <a:ext cx="26225" cy="8950"/>
            </a:xfrm>
            <a:custGeom>
              <a:rect b="b" l="l" r="r" t="t"/>
              <a:pathLst>
                <a:path extrusionOk="0" h="358" w="1049">
                  <a:moveTo>
                    <a:pt x="215" y="1"/>
                  </a:moveTo>
                  <a:cubicBezTo>
                    <a:pt x="120" y="1"/>
                    <a:pt x="72" y="48"/>
                    <a:pt x="48" y="143"/>
                  </a:cubicBezTo>
                  <a:cubicBezTo>
                    <a:pt x="1" y="262"/>
                    <a:pt x="96" y="358"/>
                    <a:pt x="215" y="358"/>
                  </a:cubicBezTo>
                  <a:lnTo>
                    <a:pt x="882" y="358"/>
                  </a:lnTo>
                  <a:cubicBezTo>
                    <a:pt x="953" y="358"/>
                    <a:pt x="1025" y="310"/>
                    <a:pt x="1049" y="215"/>
                  </a:cubicBezTo>
                  <a:cubicBezTo>
                    <a:pt x="1049" y="120"/>
                    <a:pt x="953" y="1"/>
                    <a:pt x="8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6" name="Google Shape;2026;p51"/>
            <p:cNvSpPr/>
            <p:nvPr/>
          </p:nvSpPr>
          <p:spPr>
            <a:xfrm>
              <a:off x="2409338" y="2960658"/>
              <a:ext cx="42900" cy="8950"/>
            </a:xfrm>
            <a:custGeom>
              <a:rect b="b" l="l" r="r" t="t"/>
              <a:pathLst>
                <a:path extrusionOk="0" h="358" w="1716">
                  <a:moveTo>
                    <a:pt x="191" y="1"/>
                  </a:moveTo>
                  <a:cubicBezTo>
                    <a:pt x="96" y="1"/>
                    <a:pt x="48" y="48"/>
                    <a:pt x="1" y="144"/>
                  </a:cubicBezTo>
                  <a:cubicBezTo>
                    <a:pt x="1" y="263"/>
                    <a:pt x="72" y="358"/>
                    <a:pt x="191" y="358"/>
                  </a:cubicBezTo>
                  <a:lnTo>
                    <a:pt x="1501" y="358"/>
                  </a:lnTo>
                  <a:cubicBezTo>
                    <a:pt x="1596" y="358"/>
                    <a:pt x="1644" y="286"/>
                    <a:pt x="1668" y="191"/>
                  </a:cubicBezTo>
                  <a:cubicBezTo>
                    <a:pt x="1715" y="72"/>
                    <a:pt x="1620" y="1"/>
                    <a:pt x="15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7" name="Google Shape;2027;p51"/>
            <p:cNvSpPr/>
            <p:nvPr/>
          </p:nvSpPr>
          <p:spPr>
            <a:xfrm>
              <a:off x="2417088" y="2976133"/>
              <a:ext cx="26800" cy="8975"/>
            </a:xfrm>
            <a:custGeom>
              <a:rect b="b" l="l" r="r" t="t"/>
              <a:pathLst>
                <a:path extrusionOk="0" h="359" w="1072">
                  <a:moveTo>
                    <a:pt x="215" y="1"/>
                  </a:moveTo>
                  <a:cubicBezTo>
                    <a:pt x="95" y="1"/>
                    <a:pt x="0" y="96"/>
                    <a:pt x="24" y="215"/>
                  </a:cubicBezTo>
                  <a:cubicBezTo>
                    <a:pt x="48" y="287"/>
                    <a:pt x="119" y="358"/>
                    <a:pt x="215" y="358"/>
                  </a:cubicBezTo>
                  <a:lnTo>
                    <a:pt x="858" y="358"/>
                  </a:lnTo>
                  <a:cubicBezTo>
                    <a:pt x="953" y="358"/>
                    <a:pt x="1000" y="287"/>
                    <a:pt x="1024" y="215"/>
                  </a:cubicBezTo>
                  <a:cubicBezTo>
                    <a:pt x="1072" y="96"/>
                    <a:pt x="977" y="1"/>
                    <a:pt x="8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8" name="Google Shape;2028;p51"/>
            <p:cNvSpPr/>
            <p:nvPr/>
          </p:nvSpPr>
          <p:spPr>
            <a:xfrm>
              <a:off x="2321238" y="3049958"/>
              <a:ext cx="42275" cy="8975"/>
            </a:xfrm>
            <a:custGeom>
              <a:rect b="b" l="l" r="r" t="t"/>
              <a:pathLst>
                <a:path extrusionOk="0" h="359" w="1691">
                  <a:moveTo>
                    <a:pt x="167" y="1"/>
                  </a:moveTo>
                  <a:cubicBezTo>
                    <a:pt x="72" y="1"/>
                    <a:pt x="24" y="48"/>
                    <a:pt x="0" y="144"/>
                  </a:cubicBezTo>
                  <a:cubicBezTo>
                    <a:pt x="0" y="239"/>
                    <a:pt x="72" y="358"/>
                    <a:pt x="167" y="358"/>
                  </a:cubicBezTo>
                  <a:lnTo>
                    <a:pt x="1477" y="358"/>
                  </a:lnTo>
                  <a:cubicBezTo>
                    <a:pt x="1572" y="358"/>
                    <a:pt x="1619" y="287"/>
                    <a:pt x="1667" y="191"/>
                  </a:cubicBezTo>
                  <a:cubicBezTo>
                    <a:pt x="1691" y="72"/>
                    <a:pt x="1596" y="1"/>
                    <a:pt x="14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9" name="Google Shape;2029;p51"/>
            <p:cNvSpPr/>
            <p:nvPr/>
          </p:nvSpPr>
          <p:spPr>
            <a:xfrm>
              <a:off x="2328963" y="3064858"/>
              <a:ext cx="26225" cy="8950"/>
            </a:xfrm>
            <a:custGeom>
              <a:rect b="b" l="l" r="r" t="t"/>
              <a:pathLst>
                <a:path extrusionOk="0" h="358" w="1049">
                  <a:moveTo>
                    <a:pt x="215" y="0"/>
                  </a:moveTo>
                  <a:cubicBezTo>
                    <a:pt x="120" y="0"/>
                    <a:pt x="72" y="48"/>
                    <a:pt x="48" y="143"/>
                  </a:cubicBezTo>
                  <a:cubicBezTo>
                    <a:pt x="1" y="262"/>
                    <a:pt x="96" y="357"/>
                    <a:pt x="215" y="357"/>
                  </a:cubicBezTo>
                  <a:lnTo>
                    <a:pt x="882" y="357"/>
                  </a:lnTo>
                  <a:cubicBezTo>
                    <a:pt x="953" y="357"/>
                    <a:pt x="1025" y="286"/>
                    <a:pt x="1049" y="191"/>
                  </a:cubicBezTo>
                  <a:cubicBezTo>
                    <a:pt x="1049" y="119"/>
                    <a:pt x="953" y="0"/>
                    <a:pt x="8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0" name="Google Shape;2030;p51"/>
            <p:cNvSpPr/>
            <p:nvPr/>
          </p:nvSpPr>
          <p:spPr>
            <a:xfrm>
              <a:off x="2232513" y="2961258"/>
              <a:ext cx="42300" cy="8950"/>
            </a:xfrm>
            <a:custGeom>
              <a:rect b="b" l="l" r="r" t="t"/>
              <a:pathLst>
                <a:path extrusionOk="0" h="358" w="1692">
                  <a:moveTo>
                    <a:pt x="191" y="0"/>
                  </a:moveTo>
                  <a:cubicBezTo>
                    <a:pt x="120" y="0"/>
                    <a:pt x="48" y="48"/>
                    <a:pt x="25" y="143"/>
                  </a:cubicBezTo>
                  <a:cubicBezTo>
                    <a:pt x="1" y="262"/>
                    <a:pt x="72" y="358"/>
                    <a:pt x="191" y="358"/>
                  </a:cubicBezTo>
                  <a:lnTo>
                    <a:pt x="1525" y="358"/>
                  </a:lnTo>
                  <a:cubicBezTo>
                    <a:pt x="1596" y="358"/>
                    <a:pt x="1668" y="286"/>
                    <a:pt x="1692" y="215"/>
                  </a:cubicBezTo>
                  <a:cubicBezTo>
                    <a:pt x="1692" y="72"/>
                    <a:pt x="1644" y="0"/>
                    <a:pt x="15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1" name="Google Shape;2031;p51"/>
            <p:cNvSpPr/>
            <p:nvPr/>
          </p:nvSpPr>
          <p:spPr>
            <a:xfrm>
              <a:off x="2240863" y="2976133"/>
              <a:ext cx="25625" cy="8975"/>
            </a:xfrm>
            <a:custGeom>
              <a:rect b="b" l="l" r="r" t="t"/>
              <a:pathLst>
                <a:path extrusionOk="0" h="359" w="1025">
                  <a:moveTo>
                    <a:pt x="191" y="1"/>
                  </a:moveTo>
                  <a:cubicBezTo>
                    <a:pt x="119" y="1"/>
                    <a:pt x="48" y="48"/>
                    <a:pt x="24" y="144"/>
                  </a:cubicBezTo>
                  <a:cubicBezTo>
                    <a:pt x="0" y="263"/>
                    <a:pt x="72" y="358"/>
                    <a:pt x="191" y="358"/>
                  </a:cubicBezTo>
                  <a:lnTo>
                    <a:pt x="857" y="358"/>
                  </a:lnTo>
                  <a:cubicBezTo>
                    <a:pt x="953" y="358"/>
                    <a:pt x="1000" y="287"/>
                    <a:pt x="1024" y="215"/>
                  </a:cubicBezTo>
                  <a:cubicBezTo>
                    <a:pt x="1024" y="72"/>
                    <a:pt x="953" y="1"/>
                    <a:pt x="8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32" name="Google Shape;2032;p51"/>
          <p:cNvSpPr/>
          <p:nvPr/>
        </p:nvSpPr>
        <p:spPr>
          <a:xfrm>
            <a:off x="1775487" y="2990917"/>
            <a:ext cx="361730" cy="354614"/>
          </a:xfrm>
          <a:custGeom>
            <a:rect b="b" l="l" r="r" t="t"/>
            <a:pathLst>
              <a:path extrusionOk="0" h="11861" w="12099">
                <a:moveTo>
                  <a:pt x="6573" y="429"/>
                </a:moveTo>
                <a:cubicBezTo>
                  <a:pt x="7931" y="524"/>
                  <a:pt x="9145" y="1072"/>
                  <a:pt x="10098" y="2025"/>
                </a:cubicBezTo>
                <a:cubicBezTo>
                  <a:pt x="11027" y="2954"/>
                  <a:pt x="11574" y="4168"/>
                  <a:pt x="11693" y="5478"/>
                </a:cubicBezTo>
                <a:cubicBezTo>
                  <a:pt x="11693" y="5525"/>
                  <a:pt x="11741" y="5811"/>
                  <a:pt x="11741" y="5811"/>
                </a:cubicBezTo>
                <a:lnTo>
                  <a:pt x="10455" y="5811"/>
                </a:lnTo>
                <a:lnTo>
                  <a:pt x="10455" y="5645"/>
                </a:lnTo>
                <a:cubicBezTo>
                  <a:pt x="10431" y="5216"/>
                  <a:pt x="10336" y="4811"/>
                  <a:pt x="10145" y="4406"/>
                </a:cubicBezTo>
                <a:cubicBezTo>
                  <a:pt x="9669" y="3192"/>
                  <a:pt x="8693" y="2287"/>
                  <a:pt x="7407" y="1882"/>
                </a:cubicBezTo>
                <a:cubicBezTo>
                  <a:pt x="7097" y="1787"/>
                  <a:pt x="6764" y="1739"/>
                  <a:pt x="6430" y="1715"/>
                </a:cubicBezTo>
                <a:lnTo>
                  <a:pt x="6311" y="1715"/>
                </a:lnTo>
                <a:lnTo>
                  <a:pt x="6311" y="429"/>
                </a:lnTo>
                <a:close/>
                <a:moveTo>
                  <a:pt x="6145" y="1"/>
                </a:moveTo>
                <a:cubicBezTo>
                  <a:pt x="3954" y="1"/>
                  <a:pt x="1929" y="1191"/>
                  <a:pt x="905" y="3144"/>
                </a:cubicBezTo>
                <a:cubicBezTo>
                  <a:pt x="834" y="3215"/>
                  <a:pt x="905" y="3311"/>
                  <a:pt x="953" y="3382"/>
                </a:cubicBezTo>
                <a:cubicBezTo>
                  <a:pt x="980" y="3395"/>
                  <a:pt x="1004" y="3401"/>
                  <a:pt x="1028" y="3401"/>
                </a:cubicBezTo>
                <a:cubicBezTo>
                  <a:pt x="1088" y="3401"/>
                  <a:pt x="1140" y="3362"/>
                  <a:pt x="1191" y="3311"/>
                </a:cubicBezTo>
                <a:cubicBezTo>
                  <a:pt x="2144" y="1572"/>
                  <a:pt x="3954" y="453"/>
                  <a:pt x="5930" y="405"/>
                </a:cubicBezTo>
                <a:lnTo>
                  <a:pt x="5930" y="1691"/>
                </a:lnTo>
                <a:cubicBezTo>
                  <a:pt x="3644" y="1763"/>
                  <a:pt x="1787" y="3668"/>
                  <a:pt x="1787" y="6002"/>
                </a:cubicBezTo>
                <a:cubicBezTo>
                  <a:pt x="1787" y="8383"/>
                  <a:pt x="3715" y="10312"/>
                  <a:pt x="6097" y="10312"/>
                </a:cubicBezTo>
                <a:cubicBezTo>
                  <a:pt x="6764" y="10312"/>
                  <a:pt x="7407" y="10169"/>
                  <a:pt x="7978" y="9860"/>
                </a:cubicBezTo>
                <a:lnTo>
                  <a:pt x="8002" y="9836"/>
                </a:lnTo>
                <a:cubicBezTo>
                  <a:pt x="8079" y="9664"/>
                  <a:pt x="7986" y="9553"/>
                  <a:pt x="7861" y="9553"/>
                </a:cubicBezTo>
                <a:cubicBezTo>
                  <a:pt x="7830" y="9553"/>
                  <a:pt x="7797" y="9560"/>
                  <a:pt x="7764" y="9574"/>
                </a:cubicBezTo>
                <a:cubicBezTo>
                  <a:pt x="7240" y="9812"/>
                  <a:pt x="6668" y="9931"/>
                  <a:pt x="6097" y="9931"/>
                </a:cubicBezTo>
                <a:cubicBezTo>
                  <a:pt x="3930" y="9931"/>
                  <a:pt x="2144" y="8145"/>
                  <a:pt x="2144" y="5954"/>
                </a:cubicBezTo>
                <a:cubicBezTo>
                  <a:pt x="2144" y="3787"/>
                  <a:pt x="3930" y="2001"/>
                  <a:pt x="6097" y="2001"/>
                </a:cubicBezTo>
                <a:cubicBezTo>
                  <a:pt x="6907" y="2001"/>
                  <a:pt x="7716" y="2239"/>
                  <a:pt x="8359" y="2715"/>
                </a:cubicBezTo>
                <a:cubicBezTo>
                  <a:pt x="9026" y="3168"/>
                  <a:pt x="9526" y="3811"/>
                  <a:pt x="9788" y="4525"/>
                </a:cubicBezTo>
                <a:cubicBezTo>
                  <a:pt x="9907" y="4859"/>
                  <a:pt x="10002" y="5216"/>
                  <a:pt x="10026" y="5573"/>
                </a:cubicBezTo>
                <a:cubicBezTo>
                  <a:pt x="10098" y="6311"/>
                  <a:pt x="9931" y="7097"/>
                  <a:pt x="9621" y="7788"/>
                </a:cubicBezTo>
                <a:cubicBezTo>
                  <a:pt x="9312" y="8336"/>
                  <a:pt x="8907" y="8812"/>
                  <a:pt x="8359" y="9217"/>
                </a:cubicBezTo>
                <a:lnTo>
                  <a:pt x="8359" y="9241"/>
                </a:lnTo>
                <a:cubicBezTo>
                  <a:pt x="8342" y="9398"/>
                  <a:pt x="8441" y="9492"/>
                  <a:pt x="8542" y="9492"/>
                </a:cubicBezTo>
                <a:cubicBezTo>
                  <a:pt x="8578" y="9492"/>
                  <a:pt x="8614" y="9480"/>
                  <a:pt x="8645" y="9455"/>
                </a:cubicBezTo>
                <a:cubicBezTo>
                  <a:pt x="9169" y="9050"/>
                  <a:pt x="9621" y="8526"/>
                  <a:pt x="9907" y="7955"/>
                </a:cubicBezTo>
                <a:cubicBezTo>
                  <a:pt x="10217" y="7383"/>
                  <a:pt x="10360" y="6764"/>
                  <a:pt x="10384" y="6145"/>
                </a:cubicBezTo>
                <a:lnTo>
                  <a:pt x="11670" y="6145"/>
                </a:lnTo>
                <a:cubicBezTo>
                  <a:pt x="11622" y="8264"/>
                  <a:pt x="10360" y="10193"/>
                  <a:pt x="8288" y="11146"/>
                </a:cubicBezTo>
                <a:cubicBezTo>
                  <a:pt x="8240" y="11146"/>
                  <a:pt x="8216" y="11169"/>
                  <a:pt x="8193" y="11169"/>
                </a:cubicBezTo>
                <a:cubicBezTo>
                  <a:pt x="7477" y="11436"/>
                  <a:pt x="6757" y="11564"/>
                  <a:pt x="6058" y="11564"/>
                </a:cubicBezTo>
                <a:cubicBezTo>
                  <a:pt x="4568" y="11564"/>
                  <a:pt x="3173" y="10984"/>
                  <a:pt x="2120" y="9931"/>
                </a:cubicBezTo>
                <a:cubicBezTo>
                  <a:pt x="1072" y="8883"/>
                  <a:pt x="477" y="7454"/>
                  <a:pt x="477" y="5954"/>
                </a:cubicBezTo>
                <a:cubicBezTo>
                  <a:pt x="477" y="5311"/>
                  <a:pt x="596" y="4692"/>
                  <a:pt x="810" y="4073"/>
                </a:cubicBezTo>
                <a:lnTo>
                  <a:pt x="834" y="4001"/>
                </a:lnTo>
                <a:cubicBezTo>
                  <a:pt x="858" y="3906"/>
                  <a:pt x="834" y="3811"/>
                  <a:pt x="739" y="3763"/>
                </a:cubicBezTo>
                <a:cubicBezTo>
                  <a:pt x="716" y="3758"/>
                  <a:pt x="695" y="3755"/>
                  <a:pt x="675" y="3755"/>
                </a:cubicBezTo>
                <a:cubicBezTo>
                  <a:pt x="610" y="3755"/>
                  <a:pt x="555" y="3786"/>
                  <a:pt x="501" y="3858"/>
                </a:cubicBezTo>
                <a:lnTo>
                  <a:pt x="477" y="3906"/>
                </a:lnTo>
                <a:cubicBezTo>
                  <a:pt x="0" y="5216"/>
                  <a:pt x="0" y="6692"/>
                  <a:pt x="524" y="8145"/>
                </a:cubicBezTo>
                <a:cubicBezTo>
                  <a:pt x="524" y="8169"/>
                  <a:pt x="572" y="8193"/>
                  <a:pt x="572" y="8240"/>
                </a:cubicBezTo>
                <a:cubicBezTo>
                  <a:pt x="1596" y="10550"/>
                  <a:pt x="3739" y="11860"/>
                  <a:pt x="6073" y="11860"/>
                </a:cubicBezTo>
                <a:cubicBezTo>
                  <a:pt x="7645" y="11860"/>
                  <a:pt x="9145" y="11241"/>
                  <a:pt x="10264" y="10145"/>
                </a:cubicBezTo>
                <a:cubicBezTo>
                  <a:pt x="10431" y="9979"/>
                  <a:pt x="10574" y="9812"/>
                  <a:pt x="10717" y="9622"/>
                </a:cubicBezTo>
                <a:cubicBezTo>
                  <a:pt x="11169" y="9098"/>
                  <a:pt x="11503" y="8478"/>
                  <a:pt x="11693" y="7812"/>
                </a:cubicBezTo>
                <a:cubicBezTo>
                  <a:pt x="12003" y="7240"/>
                  <a:pt x="12098" y="6526"/>
                  <a:pt x="12098" y="5859"/>
                </a:cubicBezTo>
                <a:cubicBezTo>
                  <a:pt x="12098" y="5740"/>
                  <a:pt x="12098" y="5645"/>
                  <a:pt x="12051" y="5525"/>
                </a:cubicBezTo>
                <a:cubicBezTo>
                  <a:pt x="11931" y="4097"/>
                  <a:pt x="11336" y="2787"/>
                  <a:pt x="10336" y="1763"/>
                </a:cubicBezTo>
                <a:cubicBezTo>
                  <a:pt x="10217" y="1644"/>
                  <a:pt x="10074" y="1525"/>
                  <a:pt x="9931" y="1406"/>
                </a:cubicBezTo>
                <a:cubicBezTo>
                  <a:pt x="9407" y="953"/>
                  <a:pt x="8812" y="596"/>
                  <a:pt x="8121" y="358"/>
                </a:cubicBezTo>
                <a:cubicBezTo>
                  <a:pt x="7478" y="120"/>
                  <a:pt x="6788" y="1"/>
                  <a:pt x="614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33" name="Google Shape;2033;p51"/>
          <p:cNvGrpSpPr/>
          <p:nvPr/>
        </p:nvGrpSpPr>
        <p:grpSpPr>
          <a:xfrm>
            <a:off x="2543093" y="2993077"/>
            <a:ext cx="356019" cy="356737"/>
            <a:chOff x="3194038" y="2824908"/>
            <a:chExt cx="297700" cy="298300"/>
          </a:xfrm>
        </p:grpSpPr>
        <p:sp>
          <p:nvSpPr>
            <p:cNvPr id="2034" name="Google Shape;2034;p51"/>
            <p:cNvSpPr/>
            <p:nvPr/>
          </p:nvSpPr>
          <p:spPr>
            <a:xfrm>
              <a:off x="3194038" y="2824908"/>
              <a:ext cx="297700" cy="298300"/>
            </a:xfrm>
            <a:custGeom>
              <a:rect b="b" l="l" r="r" t="t"/>
              <a:pathLst>
                <a:path extrusionOk="0" h="11932" w="11908">
                  <a:moveTo>
                    <a:pt x="10812" y="1287"/>
                  </a:moveTo>
                  <a:lnTo>
                    <a:pt x="10812" y="2240"/>
                  </a:lnTo>
                  <a:lnTo>
                    <a:pt x="5954" y="3287"/>
                  </a:lnTo>
                  <a:cubicBezTo>
                    <a:pt x="5882" y="3287"/>
                    <a:pt x="5835" y="3335"/>
                    <a:pt x="5811" y="3359"/>
                  </a:cubicBezTo>
                  <a:lnTo>
                    <a:pt x="3906" y="5955"/>
                  </a:lnTo>
                  <a:lnTo>
                    <a:pt x="3191" y="5955"/>
                  </a:lnTo>
                  <a:cubicBezTo>
                    <a:pt x="3191" y="5955"/>
                    <a:pt x="3001" y="6050"/>
                    <a:pt x="3001" y="6145"/>
                  </a:cubicBezTo>
                  <a:cubicBezTo>
                    <a:pt x="3001" y="6217"/>
                    <a:pt x="3096" y="6312"/>
                    <a:pt x="3191" y="6312"/>
                  </a:cubicBezTo>
                  <a:lnTo>
                    <a:pt x="3930" y="6312"/>
                  </a:lnTo>
                  <a:cubicBezTo>
                    <a:pt x="4025" y="6312"/>
                    <a:pt x="4072" y="6264"/>
                    <a:pt x="4144" y="6193"/>
                  </a:cubicBezTo>
                  <a:lnTo>
                    <a:pt x="6025" y="3597"/>
                  </a:lnTo>
                  <a:lnTo>
                    <a:pt x="10550" y="2621"/>
                  </a:lnTo>
                  <a:lnTo>
                    <a:pt x="8359" y="5859"/>
                  </a:lnTo>
                  <a:lnTo>
                    <a:pt x="6668" y="4740"/>
                  </a:lnTo>
                  <a:cubicBezTo>
                    <a:pt x="6616" y="4709"/>
                    <a:pt x="6560" y="4691"/>
                    <a:pt x="6507" y="4691"/>
                  </a:cubicBezTo>
                  <a:cubicBezTo>
                    <a:pt x="6438" y="4691"/>
                    <a:pt x="6375" y="4721"/>
                    <a:pt x="6335" y="4788"/>
                  </a:cubicBezTo>
                  <a:lnTo>
                    <a:pt x="3858" y="8360"/>
                  </a:lnTo>
                  <a:lnTo>
                    <a:pt x="1810" y="7169"/>
                  </a:lnTo>
                  <a:lnTo>
                    <a:pt x="1810" y="6288"/>
                  </a:lnTo>
                  <a:lnTo>
                    <a:pt x="2382" y="6288"/>
                  </a:lnTo>
                  <a:cubicBezTo>
                    <a:pt x="2453" y="6288"/>
                    <a:pt x="2548" y="6193"/>
                    <a:pt x="2548" y="6097"/>
                  </a:cubicBezTo>
                  <a:cubicBezTo>
                    <a:pt x="2548" y="6026"/>
                    <a:pt x="2382" y="5931"/>
                    <a:pt x="2382" y="5931"/>
                  </a:cubicBezTo>
                  <a:lnTo>
                    <a:pt x="1810" y="5931"/>
                  </a:lnTo>
                  <a:lnTo>
                    <a:pt x="1810" y="4002"/>
                  </a:lnTo>
                  <a:lnTo>
                    <a:pt x="3215" y="4430"/>
                  </a:lnTo>
                  <a:cubicBezTo>
                    <a:pt x="3247" y="4443"/>
                    <a:pt x="3275" y="4449"/>
                    <a:pt x="3301" y="4449"/>
                  </a:cubicBezTo>
                  <a:cubicBezTo>
                    <a:pt x="3372" y="4449"/>
                    <a:pt x="3425" y="4405"/>
                    <a:pt x="3477" y="4335"/>
                  </a:cubicBezTo>
                  <a:lnTo>
                    <a:pt x="4168" y="3311"/>
                  </a:lnTo>
                  <a:lnTo>
                    <a:pt x="5501" y="2049"/>
                  </a:lnTo>
                  <a:lnTo>
                    <a:pt x="10812" y="1287"/>
                  </a:lnTo>
                  <a:close/>
                  <a:moveTo>
                    <a:pt x="10764" y="2978"/>
                  </a:moveTo>
                  <a:lnTo>
                    <a:pt x="10812" y="10694"/>
                  </a:lnTo>
                  <a:lnTo>
                    <a:pt x="1810" y="10694"/>
                  </a:lnTo>
                  <a:lnTo>
                    <a:pt x="1810" y="7622"/>
                  </a:lnTo>
                  <a:lnTo>
                    <a:pt x="3787" y="8765"/>
                  </a:lnTo>
                  <a:cubicBezTo>
                    <a:pt x="3826" y="8781"/>
                    <a:pt x="3866" y="8788"/>
                    <a:pt x="3904" y="8788"/>
                  </a:cubicBezTo>
                  <a:cubicBezTo>
                    <a:pt x="3980" y="8788"/>
                    <a:pt x="4049" y="8757"/>
                    <a:pt x="4096" y="8693"/>
                  </a:cubicBezTo>
                  <a:lnTo>
                    <a:pt x="6573" y="5121"/>
                  </a:lnTo>
                  <a:lnTo>
                    <a:pt x="8264" y="6264"/>
                  </a:lnTo>
                  <a:cubicBezTo>
                    <a:pt x="8303" y="6280"/>
                    <a:pt x="8348" y="6288"/>
                    <a:pt x="8393" y="6288"/>
                  </a:cubicBezTo>
                  <a:cubicBezTo>
                    <a:pt x="8481" y="6288"/>
                    <a:pt x="8565" y="6256"/>
                    <a:pt x="8597" y="6193"/>
                  </a:cubicBezTo>
                  <a:lnTo>
                    <a:pt x="10764" y="2978"/>
                  </a:lnTo>
                  <a:close/>
                  <a:moveTo>
                    <a:pt x="881" y="1"/>
                  </a:moveTo>
                  <a:cubicBezTo>
                    <a:pt x="762" y="1"/>
                    <a:pt x="667" y="49"/>
                    <a:pt x="667" y="168"/>
                  </a:cubicBezTo>
                  <a:lnTo>
                    <a:pt x="667" y="977"/>
                  </a:lnTo>
                  <a:lnTo>
                    <a:pt x="500" y="977"/>
                  </a:lnTo>
                  <a:cubicBezTo>
                    <a:pt x="405" y="977"/>
                    <a:pt x="310" y="1049"/>
                    <a:pt x="310" y="1120"/>
                  </a:cubicBezTo>
                  <a:cubicBezTo>
                    <a:pt x="310" y="1239"/>
                    <a:pt x="381" y="1335"/>
                    <a:pt x="500" y="1335"/>
                  </a:cubicBezTo>
                  <a:lnTo>
                    <a:pt x="715" y="1335"/>
                  </a:lnTo>
                  <a:lnTo>
                    <a:pt x="715" y="2240"/>
                  </a:lnTo>
                  <a:lnTo>
                    <a:pt x="500" y="2240"/>
                  </a:lnTo>
                  <a:cubicBezTo>
                    <a:pt x="405" y="2240"/>
                    <a:pt x="310" y="2287"/>
                    <a:pt x="310" y="2382"/>
                  </a:cubicBezTo>
                  <a:cubicBezTo>
                    <a:pt x="310" y="2502"/>
                    <a:pt x="381" y="2597"/>
                    <a:pt x="500" y="2597"/>
                  </a:cubicBezTo>
                  <a:lnTo>
                    <a:pt x="715" y="2597"/>
                  </a:lnTo>
                  <a:lnTo>
                    <a:pt x="715" y="3478"/>
                  </a:lnTo>
                  <a:lnTo>
                    <a:pt x="500" y="3478"/>
                  </a:lnTo>
                  <a:cubicBezTo>
                    <a:pt x="405" y="3478"/>
                    <a:pt x="310" y="3549"/>
                    <a:pt x="310" y="3621"/>
                  </a:cubicBezTo>
                  <a:cubicBezTo>
                    <a:pt x="310" y="3740"/>
                    <a:pt x="381" y="3835"/>
                    <a:pt x="500" y="3835"/>
                  </a:cubicBezTo>
                  <a:lnTo>
                    <a:pt x="715" y="3835"/>
                  </a:lnTo>
                  <a:lnTo>
                    <a:pt x="715" y="4740"/>
                  </a:lnTo>
                  <a:lnTo>
                    <a:pt x="500" y="4740"/>
                  </a:lnTo>
                  <a:cubicBezTo>
                    <a:pt x="405" y="4740"/>
                    <a:pt x="310" y="4788"/>
                    <a:pt x="310" y="4883"/>
                  </a:cubicBezTo>
                  <a:cubicBezTo>
                    <a:pt x="310" y="5002"/>
                    <a:pt x="381" y="5097"/>
                    <a:pt x="500" y="5097"/>
                  </a:cubicBezTo>
                  <a:lnTo>
                    <a:pt x="715" y="5097"/>
                  </a:lnTo>
                  <a:lnTo>
                    <a:pt x="715" y="5978"/>
                  </a:lnTo>
                  <a:lnTo>
                    <a:pt x="500" y="5978"/>
                  </a:lnTo>
                  <a:cubicBezTo>
                    <a:pt x="405" y="5978"/>
                    <a:pt x="310" y="6050"/>
                    <a:pt x="310" y="6121"/>
                  </a:cubicBezTo>
                  <a:cubicBezTo>
                    <a:pt x="310" y="6240"/>
                    <a:pt x="381" y="6336"/>
                    <a:pt x="500" y="6336"/>
                  </a:cubicBezTo>
                  <a:lnTo>
                    <a:pt x="715" y="6336"/>
                  </a:lnTo>
                  <a:lnTo>
                    <a:pt x="715" y="7241"/>
                  </a:lnTo>
                  <a:lnTo>
                    <a:pt x="500" y="7241"/>
                  </a:lnTo>
                  <a:cubicBezTo>
                    <a:pt x="405" y="7241"/>
                    <a:pt x="310" y="7288"/>
                    <a:pt x="310" y="7383"/>
                  </a:cubicBezTo>
                  <a:cubicBezTo>
                    <a:pt x="310" y="7503"/>
                    <a:pt x="381" y="7598"/>
                    <a:pt x="500" y="7598"/>
                  </a:cubicBezTo>
                  <a:lnTo>
                    <a:pt x="715" y="7598"/>
                  </a:lnTo>
                  <a:lnTo>
                    <a:pt x="715" y="8479"/>
                  </a:lnTo>
                  <a:lnTo>
                    <a:pt x="500" y="8479"/>
                  </a:lnTo>
                  <a:cubicBezTo>
                    <a:pt x="405" y="8479"/>
                    <a:pt x="310" y="8550"/>
                    <a:pt x="310" y="8622"/>
                  </a:cubicBezTo>
                  <a:cubicBezTo>
                    <a:pt x="310" y="8741"/>
                    <a:pt x="381" y="8836"/>
                    <a:pt x="500" y="8836"/>
                  </a:cubicBezTo>
                  <a:lnTo>
                    <a:pt x="715" y="8836"/>
                  </a:lnTo>
                  <a:lnTo>
                    <a:pt x="715" y="9741"/>
                  </a:lnTo>
                  <a:lnTo>
                    <a:pt x="476" y="9741"/>
                  </a:lnTo>
                  <a:cubicBezTo>
                    <a:pt x="405" y="9741"/>
                    <a:pt x="310" y="9765"/>
                    <a:pt x="286" y="9860"/>
                  </a:cubicBezTo>
                  <a:cubicBezTo>
                    <a:pt x="238" y="10003"/>
                    <a:pt x="310" y="10122"/>
                    <a:pt x="476" y="10122"/>
                  </a:cubicBezTo>
                  <a:lnTo>
                    <a:pt x="715" y="10122"/>
                  </a:lnTo>
                  <a:lnTo>
                    <a:pt x="715" y="10741"/>
                  </a:lnTo>
                  <a:lnTo>
                    <a:pt x="286" y="10741"/>
                  </a:lnTo>
                  <a:cubicBezTo>
                    <a:pt x="143" y="10741"/>
                    <a:pt x="0" y="10860"/>
                    <a:pt x="0" y="11051"/>
                  </a:cubicBezTo>
                  <a:lnTo>
                    <a:pt x="0" y="11718"/>
                  </a:lnTo>
                  <a:cubicBezTo>
                    <a:pt x="0" y="11813"/>
                    <a:pt x="95" y="11908"/>
                    <a:pt x="167" y="11908"/>
                  </a:cubicBezTo>
                  <a:lnTo>
                    <a:pt x="8716" y="11908"/>
                  </a:lnTo>
                  <a:cubicBezTo>
                    <a:pt x="8740" y="11908"/>
                    <a:pt x="8788" y="11908"/>
                    <a:pt x="8811" y="11884"/>
                  </a:cubicBezTo>
                  <a:cubicBezTo>
                    <a:pt x="8931" y="11718"/>
                    <a:pt x="8835" y="11575"/>
                    <a:pt x="8692" y="11575"/>
                  </a:cubicBezTo>
                  <a:lnTo>
                    <a:pt x="357" y="11575"/>
                  </a:lnTo>
                  <a:lnTo>
                    <a:pt x="357" y="11098"/>
                  </a:lnTo>
                  <a:lnTo>
                    <a:pt x="11550" y="11098"/>
                  </a:lnTo>
                  <a:lnTo>
                    <a:pt x="11550" y="11575"/>
                  </a:lnTo>
                  <a:lnTo>
                    <a:pt x="9502" y="11575"/>
                  </a:lnTo>
                  <a:cubicBezTo>
                    <a:pt x="9407" y="11575"/>
                    <a:pt x="9312" y="11646"/>
                    <a:pt x="9312" y="11718"/>
                  </a:cubicBezTo>
                  <a:cubicBezTo>
                    <a:pt x="9312" y="11837"/>
                    <a:pt x="9383" y="11932"/>
                    <a:pt x="9502" y="11932"/>
                  </a:cubicBezTo>
                  <a:lnTo>
                    <a:pt x="11598" y="11932"/>
                  </a:lnTo>
                  <a:cubicBezTo>
                    <a:pt x="11764" y="11932"/>
                    <a:pt x="11907" y="11813"/>
                    <a:pt x="11907" y="11646"/>
                  </a:cubicBezTo>
                  <a:lnTo>
                    <a:pt x="11907" y="11051"/>
                  </a:lnTo>
                  <a:cubicBezTo>
                    <a:pt x="11884" y="10837"/>
                    <a:pt x="11764" y="10694"/>
                    <a:pt x="11574" y="10694"/>
                  </a:cubicBezTo>
                  <a:lnTo>
                    <a:pt x="11121" y="10694"/>
                  </a:lnTo>
                  <a:lnTo>
                    <a:pt x="11121" y="1120"/>
                  </a:lnTo>
                  <a:lnTo>
                    <a:pt x="11121" y="1073"/>
                  </a:lnTo>
                  <a:cubicBezTo>
                    <a:pt x="11101" y="1032"/>
                    <a:pt x="11027" y="973"/>
                    <a:pt x="10977" y="973"/>
                  </a:cubicBezTo>
                  <a:cubicBezTo>
                    <a:pt x="10969" y="973"/>
                    <a:pt x="10961" y="974"/>
                    <a:pt x="10955" y="977"/>
                  </a:cubicBezTo>
                  <a:lnTo>
                    <a:pt x="5406" y="1787"/>
                  </a:lnTo>
                  <a:cubicBezTo>
                    <a:pt x="5358" y="1787"/>
                    <a:pt x="5311" y="1811"/>
                    <a:pt x="5287" y="1835"/>
                  </a:cubicBezTo>
                  <a:lnTo>
                    <a:pt x="3930" y="3121"/>
                  </a:lnTo>
                  <a:lnTo>
                    <a:pt x="3882" y="3144"/>
                  </a:lnTo>
                  <a:lnTo>
                    <a:pt x="3239" y="4145"/>
                  </a:lnTo>
                  <a:lnTo>
                    <a:pt x="1786" y="3668"/>
                  </a:lnTo>
                  <a:cubicBezTo>
                    <a:pt x="1756" y="3657"/>
                    <a:pt x="1727" y="3651"/>
                    <a:pt x="1698" y="3651"/>
                  </a:cubicBezTo>
                  <a:cubicBezTo>
                    <a:pt x="1611" y="3651"/>
                    <a:pt x="1530" y="3704"/>
                    <a:pt x="1477" y="3811"/>
                  </a:cubicBezTo>
                  <a:cubicBezTo>
                    <a:pt x="1477" y="3835"/>
                    <a:pt x="1453" y="3859"/>
                    <a:pt x="1453" y="3907"/>
                  </a:cubicBezTo>
                  <a:lnTo>
                    <a:pt x="1453" y="10717"/>
                  </a:lnTo>
                  <a:lnTo>
                    <a:pt x="1024" y="10717"/>
                  </a:lnTo>
                  <a:lnTo>
                    <a:pt x="1024" y="168"/>
                  </a:lnTo>
                  <a:cubicBezTo>
                    <a:pt x="1024" y="96"/>
                    <a:pt x="977" y="1"/>
                    <a:pt x="8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5" name="Google Shape;2035;p51"/>
            <p:cNvSpPr/>
            <p:nvPr/>
          </p:nvSpPr>
          <p:spPr>
            <a:xfrm>
              <a:off x="3233913" y="2848733"/>
              <a:ext cx="11925" cy="8950"/>
            </a:xfrm>
            <a:custGeom>
              <a:rect b="b" l="l" r="r" t="t"/>
              <a:pathLst>
                <a:path extrusionOk="0" h="358" w="477">
                  <a:moveTo>
                    <a:pt x="191" y="1"/>
                  </a:moveTo>
                  <a:cubicBezTo>
                    <a:pt x="96" y="1"/>
                    <a:pt x="1" y="72"/>
                    <a:pt x="1" y="143"/>
                  </a:cubicBezTo>
                  <a:cubicBezTo>
                    <a:pt x="1" y="263"/>
                    <a:pt x="96" y="358"/>
                    <a:pt x="191" y="358"/>
                  </a:cubicBezTo>
                  <a:lnTo>
                    <a:pt x="310" y="358"/>
                  </a:lnTo>
                  <a:cubicBezTo>
                    <a:pt x="406" y="358"/>
                    <a:pt x="477" y="310"/>
                    <a:pt x="477" y="215"/>
                  </a:cubicBezTo>
                  <a:cubicBezTo>
                    <a:pt x="477" y="96"/>
                    <a:pt x="429" y="1"/>
                    <a:pt x="3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6" name="Google Shape;2036;p51"/>
            <p:cNvSpPr/>
            <p:nvPr/>
          </p:nvSpPr>
          <p:spPr>
            <a:xfrm>
              <a:off x="3320238" y="2848733"/>
              <a:ext cx="14325" cy="8950"/>
            </a:xfrm>
            <a:custGeom>
              <a:rect b="b" l="l" r="r" t="t"/>
              <a:pathLst>
                <a:path extrusionOk="0" h="358" w="573">
                  <a:moveTo>
                    <a:pt x="215" y="1"/>
                  </a:moveTo>
                  <a:cubicBezTo>
                    <a:pt x="120" y="1"/>
                    <a:pt x="25" y="72"/>
                    <a:pt x="25" y="143"/>
                  </a:cubicBezTo>
                  <a:cubicBezTo>
                    <a:pt x="1" y="263"/>
                    <a:pt x="96" y="358"/>
                    <a:pt x="191" y="358"/>
                  </a:cubicBezTo>
                  <a:lnTo>
                    <a:pt x="382" y="358"/>
                  </a:lnTo>
                  <a:cubicBezTo>
                    <a:pt x="477" y="358"/>
                    <a:pt x="572" y="310"/>
                    <a:pt x="572" y="215"/>
                  </a:cubicBezTo>
                  <a:cubicBezTo>
                    <a:pt x="572" y="96"/>
                    <a:pt x="525" y="1"/>
                    <a:pt x="3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7" name="Google Shape;2037;p51"/>
            <p:cNvSpPr/>
            <p:nvPr/>
          </p:nvSpPr>
          <p:spPr>
            <a:xfrm>
              <a:off x="3342863" y="2848733"/>
              <a:ext cx="14325" cy="8950"/>
            </a:xfrm>
            <a:custGeom>
              <a:rect b="b" l="l" r="r" t="t"/>
              <a:pathLst>
                <a:path extrusionOk="0" h="358" w="573">
                  <a:moveTo>
                    <a:pt x="215" y="1"/>
                  </a:moveTo>
                  <a:cubicBezTo>
                    <a:pt x="120" y="1"/>
                    <a:pt x="25" y="72"/>
                    <a:pt x="25" y="143"/>
                  </a:cubicBezTo>
                  <a:cubicBezTo>
                    <a:pt x="1" y="263"/>
                    <a:pt x="96" y="358"/>
                    <a:pt x="167" y="358"/>
                  </a:cubicBezTo>
                  <a:lnTo>
                    <a:pt x="382" y="358"/>
                  </a:lnTo>
                  <a:cubicBezTo>
                    <a:pt x="477" y="358"/>
                    <a:pt x="572" y="310"/>
                    <a:pt x="572" y="215"/>
                  </a:cubicBezTo>
                  <a:cubicBezTo>
                    <a:pt x="572" y="96"/>
                    <a:pt x="501" y="1"/>
                    <a:pt x="3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8" name="Google Shape;2038;p51"/>
            <p:cNvSpPr/>
            <p:nvPr/>
          </p:nvSpPr>
          <p:spPr>
            <a:xfrm>
              <a:off x="3275588" y="2848733"/>
              <a:ext cx="14325" cy="8950"/>
            </a:xfrm>
            <a:custGeom>
              <a:rect b="b" l="l" r="r" t="t"/>
              <a:pathLst>
                <a:path extrusionOk="0" h="358" w="573">
                  <a:moveTo>
                    <a:pt x="215" y="1"/>
                  </a:moveTo>
                  <a:cubicBezTo>
                    <a:pt x="120" y="1"/>
                    <a:pt x="25" y="72"/>
                    <a:pt x="25" y="143"/>
                  </a:cubicBezTo>
                  <a:cubicBezTo>
                    <a:pt x="1" y="263"/>
                    <a:pt x="96" y="358"/>
                    <a:pt x="191" y="358"/>
                  </a:cubicBezTo>
                  <a:lnTo>
                    <a:pt x="382" y="358"/>
                  </a:lnTo>
                  <a:cubicBezTo>
                    <a:pt x="477" y="358"/>
                    <a:pt x="572" y="310"/>
                    <a:pt x="572" y="215"/>
                  </a:cubicBezTo>
                  <a:cubicBezTo>
                    <a:pt x="572" y="96"/>
                    <a:pt x="525" y="1"/>
                    <a:pt x="3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9" name="Google Shape;2039;p51"/>
            <p:cNvSpPr/>
            <p:nvPr/>
          </p:nvSpPr>
          <p:spPr>
            <a:xfrm>
              <a:off x="3298213" y="2848733"/>
              <a:ext cx="14325" cy="8950"/>
            </a:xfrm>
            <a:custGeom>
              <a:rect b="b" l="l" r="r" t="t"/>
              <a:pathLst>
                <a:path extrusionOk="0" h="358" w="573">
                  <a:moveTo>
                    <a:pt x="215" y="1"/>
                  </a:moveTo>
                  <a:cubicBezTo>
                    <a:pt x="120" y="1"/>
                    <a:pt x="24" y="72"/>
                    <a:pt x="24" y="143"/>
                  </a:cubicBezTo>
                  <a:cubicBezTo>
                    <a:pt x="1" y="263"/>
                    <a:pt x="96" y="358"/>
                    <a:pt x="167" y="358"/>
                  </a:cubicBezTo>
                  <a:lnTo>
                    <a:pt x="382" y="358"/>
                  </a:lnTo>
                  <a:cubicBezTo>
                    <a:pt x="477" y="358"/>
                    <a:pt x="572" y="310"/>
                    <a:pt x="572" y="215"/>
                  </a:cubicBezTo>
                  <a:cubicBezTo>
                    <a:pt x="572" y="96"/>
                    <a:pt x="501" y="1"/>
                    <a:pt x="3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0" name="Google Shape;2040;p51"/>
            <p:cNvSpPr/>
            <p:nvPr/>
          </p:nvSpPr>
          <p:spPr>
            <a:xfrm>
              <a:off x="3253563" y="2848733"/>
              <a:ext cx="14325" cy="8950"/>
            </a:xfrm>
            <a:custGeom>
              <a:rect b="b" l="l" r="r" t="t"/>
              <a:pathLst>
                <a:path extrusionOk="0" h="358" w="573">
                  <a:moveTo>
                    <a:pt x="215" y="1"/>
                  </a:moveTo>
                  <a:cubicBezTo>
                    <a:pt x="120" y="1"/>
                    <a:pt x="24" y="72"/>
                    <a:pt x="24" y="143"/>
                  </a:cubicBezTo>
                  <a:cubicBezTo>
                    <a:pt x="1" y="263"/>
                    <a:pt x="96" y="358"/>
                    <a:pt x="167" y="358"/>
                  </a:cubicBezTo>
                  <a:lnTo>
                    <a:pt x="382" y="358"/>
                  </a:lnTo>
                  <a:cubicBezTo>
                    <a:pt x="477" y="358"/>
                    <a:pt x="572" y="310"/>
                    <a:pt x="572" y="215"/>
                  </a:cubicBezTo>
                  <a:cubicBezTo>
                    <a:pt x="572" y="96"/>
                    <a:pt x="501" y="1"/>
                    <a:pt x="3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1" name="Google Shape;2041;p51"/>
            <p:cNvSpPr/>
            <p:nvPr/>
          </p:nvSpPr>
          <p:spPr>
            <a:xfrm>
              <a:off x="3364888" y="2848733"/>
              <a:ext cx="11950" cy="8950"/>
            </a:xfrm>
            <a:custGeom>
              <a:rect b="b" l="l" r="r" t="t"/>
              <a:pathLst>
                <a:path extrusionOk="0" h="358" w="478">
                  <a:moveTo>
                    <a:pt x="215" y="1"/>
                  </a:moveTo>
                  <a:cubicBezTo>
                    <a:pt x="120" y="1"/>
                    <a:pt x="25" y="72"/>
                    <a:pt x="25" y="143"/>
                  </a:cubicBezTo>
                  <a:cubicBezTo>
                    <a:pt x="1" y="263"/>
                    <a:pt x="96" y="358"/>
                    <a:pt x="191" y="358"/>
                  </a:cubicBezTo>
                  <a:lnTo>
                    <a:pt x="310" y="358"/>
                  </a:lnTo>
                  <a:cubicBezTo>
                    <a:pt x="382" y="358"/>
                    <a:pt x="477" y="310"/>
                    <a:pt x="477" y="215"/>
                  </a:cubicBezTo>
                  <a:cubicBezTo>
                    <a:pt x="477" y="96"/>
                    <a:pt x="430" y="1"/>
                    <a:pt x="3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42" name="Google Shape;2042;p51"/>
          <p:cNvGrpSpPr/>
          <p:nvPr/>
        </p:nvGrpSpPr>
        <p:grpSpPr>
          <a:xfrm>
            <a:off x="3233738" y="2992898"/>
            <a:ext cx="370281" cy="356946"/>
            <a:chOff x="3644113" y="2824758"/>
            <a:chExt cx="309625" cy="298475"/>
          </a:xfrm>
        </p:grpSpPr>
        <p:sp>
          <p:nvSpPr>
            <p:cNvPr id="2043" name="Google Shape;2043;p51"/>
            <p:cNvSpPr/>
            <p:nvPr/>
          </p:nvSpPr>
          <p:spPr>
            <a:xfrm>
              <a:off x="3780463" y="2959483"/>
              <a:ext cx="50625" cy="8950"/>
            </a:xfrm>
            <a:custGeom>
              <a:rect b="b" l="l" r="r" t="t"/>
              <a:pathLst>
                <a:path extrusionOk="0" h="358" w="2025">
                  <a:moveTo>
                    <a:pt x="215" y="0"/>
                  </a:moveTo>
                  <a:cubicBezTo>
                    <a:pt x="119" y="0"/>
                    <a:pt x="48" y="71"/>
                    <a:pt x="24" y="143"/>
                  </a:cubicBezTo>
                  <a:cubicBezTo>
                    <a:pt x="0" y="262"/>
                    <a:pt x="96" y="357"/>
                    <a:pt x="215" y="357"/>
                  </a:cubicBezTo>
                  <a:lnTo>
                    <a:pt x="1810" y="357"/>
                  </a:lnTo>
                  <a:cubicBezTo>
                    <a:pt x="1929" y="357"/>
                    <a:pt x="2025" y="262"/>
                    <a:pt x="2001" y="143"/>
                  </a:cubicBezTo>
                  <a:cubicBezTo>
                    <a:pt x="1929" y="71"/>
                    <a:pt x="1882" y="0"/>
                    <a:pt x="17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4" name="Google Shape;2044;p51"/>
            <p:cNvSpPr/>
            <p:nvPr/>
          </p:nvSpPr>
          <p:spPr>
            <a:xfrm>
              <a:off x="3789988" y="2977333"/>
              <a:ext cx="30375" cy="8950"/>
            </a:xfrm>
            <a:custGeom>
              <a:rect b="b" l="l" r="r" t="t"/>
              <a:pathLst>
                <a:path extrusionOk="0" h="358" w="1215">
                  <a:moveTo>
                    <a:pt x="215" y="0"/>
                  </a:moveTo>
                  <a:cubicBezTo>
                    <a:pt x="96" y="0"/>
                    <a:pt x="0" y="96"/>
                    <a:pt x="24" y="215"/>
                  </a:cubicBezTo>
                  <a:cubicBezTo>
                    <a:pt x="72" y="310"/>
                    <a:pt x="120" y="358"/>
                    <a:pt x="215" y="358"/>
                  </a:cubicBezTo>
                  <a:lnTo>
                    <a:pt x="1024" y="358"/>
                  </a:lnTo>
                  <a:cubicBezTo>
                    <a:pt x="1096" y="358"/>
                    <a:pt x="1167" y="310"/>
                    <a:pt x="1191" y="215"/>
                  </a:cubicBezTo>
                  <a:cubicBezTo>
                    <a:pt x="1215" y="96"/>
                    <a:pt x="1144" y="0"/>
                    <a:pt x="10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5" name="Google Shape;2045;p51"/>
            <p:cNvSpPr/>
            <p:nvPr/>
          </p:nvSpPr>
          <p:spPr>
            <a:xfrm>
              <a:off x="3644113" y="2824758"/>
              <a:ext cx="309625" cy="298475"/>
            </a:xfrm>
            <a:custGeom>
              <a:rect b="b" l="l" r="r" t="t"/>
              <a:pathLst>
                <a:path extrusionOk="0" h="11939" w="12385">
                  <a:moveTo>
                    <a:pt x="6455" y="340"/>
                  </a:moveTo>
                  <a:cubicBezTo>
                    <a:pt x="6931" y="340"/>
                    <a:pt x="7336" y="721"/>
                    <a:pt x="7336" y="1198"/>
                  </a:cubicBezTo>
                  <a:cubicBezTo>
                    <a:pt x="7336" y="1674"/>
                    <a:pt x="6931" y="2055"/>
                    <a:pt x="6455" y="2055"/>
                  </a:cubicBezTo>
                  <a:cubicBezTo>
                    <a:pt x="5955" y="2031"/>
                    <a:pt x="5597" y="1650"/>
                    <a:pt x="5597" y="1198"/>
                  </a:cubicBezTo>
                  <a:cubicBezTo>
                    <a:pt x="5597" y="721"/>
                    <a:pt x="5978" y="340"/>
                    <a:pt x="6455" y="340"/>
                  </a:cubicBezTo>
                  <a:close/>
                  <a:moveTo>
                    <a:pt x="9789" y="1722"/>
                  </a:moveTo>
                  <a:cubicBezTo>
                    <a:pt x="10003" y="1722"/>
                    <a:pt x="10241" y="1817"/>
                    <a:pt x="10384" y="1960"/>
                  </a:cubicBezTo>
                  <a:cubicBezTo>
                    <a:pt x="10551" y="2126"/>
                    <a:pt x="10622" y="2365"/>
                    <a:pt x="10622" y="2555"/>
                  </a:cubicBezTo>
                  <a:cubicBezTo>
                    <a:pt x="10622" y="2769"/>
                    <a:pt x="10551" y="3008"/>
                    <a:pt x="10384" y="3150"/>
                  </a:cubicBezTo>
                  <a:cubicBezTo>
                    <a:pt x="10229" y="3317"/>
                    <a:pt x="10015" y="3401"/>
                    <a:pt x="9795" y="3401"/>
                  </a:cubicBezTo>
                  <a:cubicBezTo>
                    <a:pt x="9574" y="3401"/>
                    <a:pt x="9348" y="3317"/>
                    <a:pt x="9169" y="3150"/>
                  </a:cubicBezTo>
                  <a:cubicBezTo>
                    <a:pt x="9027" y="3008"/>
                    <a:pt x="8931" y="2769"/>
                    <a:pt x="8931" y="2555"/>
                  </a:cubicBezTo>
                  <a:cubicBezTo>
                    <a:pt x="8931" y="2365"/>
                    <a:pt x="9027" y="2126"/>
                    <a:pt x="9193" y="1960"/>
                  </a:cubicBezTo>
                  <a:cubicBezTo>
                    <a:pt x="9384" y="1793"/>
                    <a:pt x="9598" y="1722"/>
                    <a:pt x="9789" y="1722"/>
                  </a:cubicBezTo>
                  <a:close/>
                  <a:moveTo>
                    <a:pt x="3073" y="1769"/>
                  </a:moveTo>
                  <a:cubicBezTo>
                    <a:pt x="3263" y="1769"/>
                    <a:pt x="3525" y="1865"/>
                    <a:pt x="3668" y="2007"/>
                  </a:cubicBezTo>
                  <a:cubicBezTo>
                    <a:pt x="3811" y="2150"/>
                    <a:pt x="3906" y="2388"/>
                    <a:pt x="3906" y="2603"/>
                  </a:cubicBezTo>
                  <a:cubicBezTo>
                    <a:pt x="3930" y="2817"/>
                    <a:pt x="3835" y="3008"/>
                    <a:pt x="3692" y="3198"/>
                  </a:cubicBezTo>
                  <a:cubicBezTo>
                    <a:pt x="3525" y="3365"/>
                    <a:pt x="3311" y="3448"/>
                    <a:pt x="3094" y="3448"/>
                  </a:cubicBezTo>
                  <a:cubicBezTo>
                    <a:pt x="2876" y="3448"/>
                    <a:pt x="2656" y="3365"/>
                    <a:pt x="2478" y="3198"/>
                  </a:cubicBezTo>
                  <a:cubicBezTo>
                    <a:pt x="2335" y="3055"/>
                    <a:pt x="2239" y="2817"/>
                    <a:pt x="2239" y="2603"/>
                  </a:cubicBezTo>
                  <a:cubicBezTo>
                    <a:pt x="2239" y="2365"/>
                    <a:pt x="2335" y="2150"/>
                    <a:pt x="2478" y="2007"/>
                  </a:cubicBezTo>
                  <a:cubicBezTo>
                    <a:pt x="2644" y="1817"/>
                    <a:pt x="2859" y="1769"/>
                    <a:pt x="3073" y="1769"/>
                  </a:cubicBezTo>
                  <a:close/>
                  <a:moveTo>
                    <a:pt x="1692" y="5079"/>
                  </a:moveTo>
                  <a:cubicBezTo>
                    <a:pt x="2168" y="5079"/>
                    <a:pt x="2573" y="5460"/>
                    <a:pt x="2573" y="5937"/>
                  </a:cubicBezTo>
                  <a:cubicBezTo>
                    <a:pt x="2573" y="6413"/>
                    <a:pt x="2168" y="6794"/>
                    <a:pt x="1692" y="6794"/>
                  </a:cubicBezTo>
                  <a:cubicBezTo>
                    <a:pt x="1215" y="6794"/>
                    <a:pt x="834" y="6413"/>
                    <a:pt x="834" y="5937"/>
                  </a:cubicBezTo>
                  <a:cubicBezTo>
                    <a:pt x="834" y="5460"/>
                    <a:pt x="1215" y="5079"/>
                    <a:pt x="1692" y="5079"/>
                  </a:cubicBezTo>
                  <a:close/>
                  <a:moveTo>
                    <a:pt x="11170" y="5079"/>
                  </a:moveTo>
                  <a:cubicBezTo>
                    <a:pt x="11646" y="5079"/>
                    <a:pt x="12027" y="5460"/>
                    <a:pt x="12027" y="5937"/>
                  </a:cubicBezTo>
                  <a:cubicBezTo>
                    <a:pt x="12027" y="6413"/>
                    <a:pt x="11646" y="6794"/>
                    <a:pt x="11170" y="6794"/>
                  </a:cubicBezTo>
                  <a:cubicBezTo>
                    <a:pt x="10694" y="6794"/>
                    <a:pt x="10313" y="6413"/>
                    <a:pt x="10313" y="5937"/>
                  </a:cubicBezTo>
                  <a:cubicBezTo>
                    <a:pt x="10313" y="5460"/>
                    <a:pt x="10694" y="5079"/>
                    <a:pt x="11170" y="5079"/>
                  </a:cubicBezTo>
                  <a:close/>
                  <a:moveTo>
                    <a:pt x="3073" y="8461"/>
                  </a:moveTo>
                  <a:cubicBezTo>
                    <a:pt x="3263" y="8461"/>
                    <a:pt x="3525" y="8556"/>
                    <a:pt x="3668" y="8699"/>
                  </a:cubicBezTo>
                  <a:cubicBezTo>
                    <a:pt x="3811" y="8842"/>
                    <a:pt x="3906" y="9080"/>
                    <a:pt x="3906" y="9295"/>
                  </a:cubicBezTo>
                  <a:cubicBezTo>
                    <a:pt x="3906" y="9509"/>
                    <a:pt x="3835" y="9723"/>
                    <a:pt x="3692" y="9890"/>
                  </a:cubicBezTo>
                  <a:cubicBezTo>
                    <a:pt x="3525" y="10057"/>
                    <a:pt x="3311" y="10140"/>
                    <a:pt x="3094" y="10140"/>
                  </a:cubicBezTo>
                  <a:cubicBezTo>
                    <a:pt x="2876" y="10140"/>
                    <a:pt x="2656" y="10057"/>
                    <a:pt x="2478" y="9890"/>
                  </a:cubicBezTo>
                  <a:cubicBezTo>
                    <a:pt x="2335" y="9747"/>
                    <a:pt x="2239" y="9509"/>
                    <a:pt x="2239" y="9295"/>
                  </a:cubicBezTo>
                  <a:cubicBezTo>
                    <a:pt x="2239" y="9080"/>
                    <a:pt x="2335" y="8842"/>
                    <a:pt x="2478" y="8699"/>
                  </a:cubicBezTo>
                  <a:cubicBezTo>
                    <a:pt x="2644" y="8533"/>
                    <a:pt x="2859" y="8461"/>
                    <a:pt x="3073" y="8461"/>
                  </a:cubicBezTo>
                  <a:close/>
                  <a:moveTo>
                    <a:pt x="6431" y="9795"/>
                  </a:moveTo>
                  <a:cubicBezTo>
                    <a:pt x="6907" y="9795"/>
                    <a:pt x="7288" y="10200"/>
                    <a:pt x="7288" y="10676"/>
                  </a:cubicBezTo>
                  <a:cubicBezTo>
                    <a:pt x="7288" y="11152"/>
                    <a:pt x="6907" y="11533"/>
                    <a:pt x="6431" y="11533"/>
                  </a:cubicBezTo>
                  <a:cubicBezTo>
                    <a:pt x="5955" y="11533"/>
                    <a:pt x="5573" y="11152"/>
                    <a:pt x="5573" y="10676"/>
                  </a:cubicBezTo>
                  <a:cubicBezTo>
                    <a:pt x="5573" y="10200"/>
                    <a:pt x="5955" y="9795"/>
                    <a:pt x="6431" y="9795"/>
                  </a:cubicBezTo>
                  <a:close/>
                  <a:moveTo>
                    <a:pt x="6382" y="1"/>
                  </a:moveTo>
                  <a:cubicBezTo>
                    <a:pt x="5722" y="1"/>
                    <a:pt x="5192" y="546"/>
                    <a:pt x="5192" y="1198"/>
                  </a:cubicBezTo>
                  <a:cubicBezTo>
                    <a:pt x="5192" y="1793"/>
                    <a:pt x="5621" y="2293"/>
                    <a:pt x="6216" y="2388"/>
                  </a:cubicBezTo>
                  <a:lnTo>
                    <a:pt x="6216" y="3436"/>
                  </a:lnTo>
                  <a:cubicBezTo>
                    <a:pt x="5669" y="3460"/>
                    <a:pt x="5145" y="3698"/>
                    <a:pt x="4740" y="4055"/>
                  </a:cubicBezTo>
                  <a:lnTo>
                    <a:pt x="4002" y="3317"/>
                  </a:lnTo>
                  <a:cubicBezTo>
                    <a:pt x="4240" y="2984"/>
                    <a:pt x="4287" y="2555"/>
                    <a:pt x="4145" y="2150"/>
                  </a:cubicBezTo>
                  <a:cubicBezTo>
                    <a:pt x="3919" y="1657"/>
                    <a:pt x="3469" y="1406"/>
                    <a:pt x="3021" y="1406"/>
                  </a:cubicBezTo>
                  <a:cubicBezTo>
                    <a:pt x="2711" y="1406"/>
                    <a:pt x="2402" y="1526"/>
                    <a:pt x="2168" y="1769"/>
                  </a:cubicBezTo>
                  <a:cubicBezTo>
                    <a:pt x="1835" y="2103"/>
                    <a:pt x="1739" y="2603"/>
                    <a:pt x="1906" y="3079"/>
                  </a:cubicBezTo>
                  <a:cubicBezTo>
                    <a:pt x="2120" y="3579"/>
                    <a:pt x="2597" y="3817"/>
                    <a:pt x="3049" y="3817"/>
                  </a:cubicBezTo>
                  <a:cubicBezTo>
                    <a:pt x="3311" y="3817"/>
                    <a:pt x="3549" y="3722"/>
                    <a:pt x="3764" y="3579"/>
                  </a:cubicBezTo>
                  <a:lnTo>
                    <a:pt x="4502" y="4317"/>
                  </a:lnTo>
                  <a:cubicBezTo>
                    <a:pt x="4407" y="4413"/>
                    <a:pt x="4311" y="4532"/>
                    <a:pt x="4264" y="4651"/>
                  </a:cubicBezTo>
                  <a:cubicBezTo>
                    <a:pt x="4278" y="4781"/>
                    <a:pt x="4372" y="4841"/>
                    <a:pt x="4460" y="4841"/>
                  </a:cubicBezTo>
                  <a:cubicBezTo>
                    <a:pt x="4516" y="4841"/>
                    <a:pt x="4569" y="4816"/>
                    <a:pt x="4597" y="4770"/>
                  </a:cubicBezTo>
                  <a:cubicBezTo>
                    <a:pt x="4669" y="4651"/>
                    <a:pt x="4764" y="4532"/>
                    <a:pt x="4859" y="4436"/>
                  </a:cubicBezTo>
                  <a:cubicBezTo>
                    <a:pt x="5264" y="4032"/>
                    <a:pt x="5812" y="3817"/>
                    <a:pt x="6383" y="3817"/>
                  </a:cubicBezTo>
                  <a:cubicBezTo>
                    <a:pt x="8074" y="3817"/>
                    <a:pt x="9312" y="5770"/>
                    <a:pt x="7979" y="7532"/>
                  </a:cubicBezTo>
                  <a:lnTo>
                    <a:pt x="7955" y="7556"/>
                  </a:lnTo>
                  <a:cubicBezTo>
                    <a:pt x="7427" y="7957"/>
                    <a:pt x="6884" y="8130"/>
                    <a:pt x="6382" y="8130"/>
                  </a:cubicBezTo>
                  <a:cubicBezTo>
                    <a:pt x="5185" y="8130"/>
                    <a:pt x="4216" y="7152"/>
                    <a:pt x="4216" y="5961"/>
                  </a:cubicBezTo>
                  <a:cubicBezTo>
                    <a:pt x="4216" y="5770"/>
                    <a:pt x="4264" y="5580"/>
                    <a:pt x="4287" y="5389"/>
                  </a:cubicBezTo>
                  <a:cubicBezTo>
                    <a:pt x="4232" y="5300"/>
                    <a:pt x="4156" y="5263"/>
                    <a:pt x="4088" y="5263"/>
                  </a:cubicBezTo>
                  <a:cubicBezTo>
                    <a:pt x="4010" y="5263"/>
                    <a:pt x="3943" y="5313"/>
                    <a:pt x="3930" y="5389"/>
                  </a:cubicBezTo>
                  <a:cubicBezTo>
                    <a:pt x="3906" y="5508"/>
                    <a:pt x="3859" y="5651"/>
                    <a:pt x="3859" y="5794"/>
                  </a:cubicBezTo>
                  <a:lnTo>
                    <a:pt x="2835" y="5794"/>
                  </a:lnTo>
                  <a:cubicBezTo>
                    <a:pt x="2740" y="5199"/>
                    <a:pt x="2239" y="4746"/>
                    <a:pt x="1644" y="4746"/>
                  </a:cubicBezTo>
                  <a:cubicBezTo>
                    <a:pt x="692" y="4746"/>
                    <a:pt x="1" y="5842"/>
                    <a:pt x="739" y="6818"/>
                  </a:cubicBezTo>
                  <a:lnTo>
                    <a:pt x="787" y="6866"/>
                  </a:lnTo>
                  <a:cubicBezTo>
                    <a:pt x="1069" y="7073"/>
                    <a:pt x="1362" y="7163"/>
                    <a:pt x="1637" y="7163"/>
                  </a:cubicBezTo>
                  <a:cubicBezTo>
                    <a:pt x="2242" y="7163"/>
                    <a:pt x="2753" y="6725"/>
                    <a:pt x="2835" y="6151"/>
                  </a:cubicBezTo>
                  <a:lnTo>
                    <a:pt x="3859" y="6151"/>
                  </a:lnTo>
                  <a:cubicBezTo>
                    <a:pt x="3906" y="6699"/>
                    <a:pt x="4145" y="7223"/>
                    <a:pt x="4502" y="7628"/>
                  </a:cubicBezTo>
                  <a:lnTo>
                    <a:pt x="3764" y="8366"/>
                  </a:lnTo>
                  <a:cubicBezTo>
                    <a:pt x="3540" y="8206"/>
                    <a:pt x="3288" y="8127"/>
                    <a:pt x="3037" y="8127"/>
                  </a:cubicBezTo>
                  <a:cubicBezTo>
                    <a:pt x="2727" y="8127"/>
                    <a:pt x="2418" y="8248"/>
                    <a:pt x="2168" y="8485"/>
                  </a:cubicBezTo>
                  <a:cubicBezTo>
                    <a:pt x="1835" y="8818"/>
                    <a:pt x="1739" y="9318"/>
                    <a:pt x="1906" y="9795"/>
                  </a:cubicBezTo>
                  <a:cubicBezTo>
                    <a:pt x="2120" y="10319"/>
                    <a:pt x="2597" y="10557"/>
                    <a:pt x="3049" y="10557"/>
                  </a:cubicBezTo>
                  <a:cubicBezTo>
                    <a:pt x="3335" y="10557"/>
                    <a:pt x="3668" y="10438"/>
                    <a:pt x="3906" y="10200"/>
                  </a:cubicBezTo>
                  <a:cubicBezTo>
                    <a:pt x="4145" y="9961"/>
                    <a:pt x="4264" y="9652"/>
                    <a:pt x="4264" y="9318"/>
                  </a:cubicBezTo>
                  <a:cubicBezTo>
                    <a:pt x="4264" y="9056"/>
                    <a:pt x="4168" y="8818"/>
                    <a:pt x="4026" y="8604"/>
                  </a:cubicBezTo>
                  <a:lnTo>
                    <a:pt x="4764" y="7866"/>
                  </a:lnTo>
                  <a:cubicBezTo>
                    <a:pt x="5145" y="8223"/>
                    <a:pt x="5693" y="8437"/>
                    <a:pt x="6240" y="8485"/>
                  </a:cubicBezTo>
                  <a:lnTo>
                    <a:pt x="6240" y="9533"/>
                  </a:lnTo>
                  <a:cubicBezTo>
                    <a:pt x="5383" y="9652"/>
                    <a:pt x="4859" y="10676"/>
                    <a:pt x="5550" y="11581"/>
                  </a:cubicBezTo>
                  <a:lnTo>
                    <a:pt x="5573" y="11628"/>
                  </a:lnTo>
                  <a:cubicBezTo>
                    <a:pt x="5860" y="11845"/>
                    <a:pt x="6157" y="11939"/>
                    <a:pt x="6433" y="11939"/>
                  </a:cubicBezTo>
                  <a:cubicBezTo>
                    <a:pt x="7099" y="11939"/>
                    <a:pt x="7645" y="11396"/>
                    <a:pt x="7645" y="10723"/>
                  </a:cubicBezTo>
                  <a:cubicBezTo>
                    <a:pt x="7645" y="10128"/>
                    <a:pt x="7217" y="9628"/>
                    <a:pt x="6621" y="9533"/>
                  </a:cubicBezTo>
                  <a:lnTo>
                    <a:pt x="6621" y="8485"/>
                  </a:lnTo>
                  <a:cubicBezTo>
                    <a:pt x="7169" y="8461"/>
                    <a:pt x="7693" y="8223"/>
                    <a:pt x="8098" y="7866"/>
                  </a:cubicBezTo>
                  <a:lnTo>
                    <a:pt x="8836" y="8604"/>
                  </a:lnTo>
                  <a:cubicBezTo>
                    <a:pt x="8693" y="8818"/>
                    <a:pt x="8598" y="9056"/>
                    <a:pt x="8598" y="9318"/>
                  </a:cubicBezTo>
                  <a:cubicBezTo>
                    <a:pt x="8598" y="9795"/>
                    <a:pt x="8907" y="10247"/>
                    <a:pt x="9384" y="10462"/>
                  </a:cubicBezTo>
                  <a:cubicBezTo>
                    <a:pt x="9503" y="10485"/>
                    <a:pt x="9646" y="10509"/>
                    <a:pt x="9789" y="10509"/>
                  </a:cubicBezTo>
                  <a:cubicBezTo>
                    <a:pt x="10098" y="10509"/>
                    <a:pt x="10384" y="10390"/>
                    <a:pt x="10622" y="10200"/>
                  </a:cubicBezTo>
                  <a:cubicBezTo>
                    <a:pt x="10657" y="10042"/>
                    <a:pt x="10550" y="9948"/>
                    <a:pt x="10444" y="9948"/>
                  </a:cubicBezTo>
                  <a:cubicBezTo>
                    <a:pt x="10406" y="9948"/>
                    <a:pt x="10368" y="9960"/>
                    <a:pt x="10336" y="9985"/>
                  </a:cubicBezTo>
                  <a:cubicBezTo>
                    <a:pt x="10182" y="10117"/>
                    <a:pt x="9993" y="10183"/>
                    <a:pt x="9801" y="10183"/>
                  </a:cubicBezTo>
                  <a:cubicBezTo>
                    <a:pt x="9577" y="10183"/>
                    <a:pt x="9349" y="10093"/>
                    <a:pt x="9169" y="9914"/>
                  </a:cubicBezTo>
                  <a:cubicBezTo>
                    <a:pt x="9027" y="9771"/>
                    <a:pt x="8931" y="9533"/>
                    <a:pt x="8931" y="9318"/>
                  </a:cubicBezTo>
                  <a:cubicBezTo>
                    <a:pt x="8931" y="9128"/>
                    <a:pt x="9027" y="8890"/>
                    <a:pt x="9169" y="8723"/>
                  </a:cubicBezTo>
                  <a:cubicBezTo>
                    <a:pt x="9336" y="8568"/>
                    <a:pt x="9550" y="8491"/>
                    <a:pt x="9768" y="8491"/>
                  </a:cubicBezTo>
                  <a:cubicBezTo>
                    <a:pt x="9985" y="8491"/>
                    <a:pt x="10205" y="8568"/>
                    <a:pt x="10384" y="8723"/>
                  </a:cubicBezTo>
                  <a:cubicBezTo>
                    <a:pt x="10598" y="8937"/>
                    <a:pt x="10694" y="9199"/>
                    <a:pt x="10622" y="9509"/>
                  </a:cubicBezTo>
                  <a:cubicBezTo>
                    <a:pt x="10669" y="9575"/>
                    <a:pt x="10732" y="9604"/>
                    <a:pt x="10791" y="9604"/>
                  </a:cubicBezTo>
                  <a:cubicBezTo>
                    <a:pt x="10881" y="9604"/>
                    <a:pt x="10965" y="9538"/>
                    <a:pt x="10979" y="9437"/>
                  </a:cubicBezTo>
                  <a:cubicBezTo>
                    <a:pt x="11027" y="9080"/>
                    <a:pt x="10908" y="8723"/>
                    <a:pt x="10622" y="8461"/>
                  </a:cubicBezTo>
                  <a:cubicBezTo>
                    <a:pt x="10395" y="8234"/>
                    <a:pt x="10077" y="8111"/>
                    <a:pt x="9758" y="8111"/>
                  </a:cubicBezTo>
                  <a:cubicBezTo>
                    <a:pt x="9509" y="8111"/>
                    <a:pt x="9259" y="8186"/>
                    <a:pt x="9050" y="8342"/>
                  </a:cubicBezTo>
                  <a:lnTo>
                    <a:pt x="8312" y="7604"/>
                  </a:lnTo>
                  <a:cubicBezTo>
                    <a:pt x="8669" y="7223"/>
                    <a:pt x="8884" y="6675"/>
                    <a:pt x="8931" y="6103"/>
                  </a:cubicBezTo>
                  <a:lnTo>
                    <a:pt x="9979" y="6103"/>
                  </a:lnTo>
                  <a:cubicBezTo>
                    <a:pt x="10074" y="6699"/>
                    <a:pt x="10575" y="7151"/>
                    <a:pt x="11170" y="7151"/>
                  </a:cubicBezTo>
                  <a:cubicBezTo>
                    <a:pt x="11813" y="7151"/>
                    <a:pt x="12361" y="6627"/>
                    <a:pt x="12361" y="5961"/>
                  </a:cubicBezTo>
                  <a:cubicBezTo>
                    <a:pt x="12384" y="5270"/>
                    <a:pt x="11860" y="4746"/>
                    <a:pt x="11194" y="4746"/>
                  </a:cubicBezTo>
                  <a:cubicBezTo>
                    <a:pt x="10598" y="4746"/>
                    <a:pt x="10098" y="5199"/>
                    <a:pt x="10003" y="5794"/>
                  </a:cubicBezTo>
                  <a:lnTo>
                    <a:pt x="8955" y="5794"/>
                  </a:lnTo>
                  <a:cubicBezTo>
                    <a:pt x="8931" y="5222"/>
                    <a:pt x="8693" y="4698"/>
                    <a:pt x="8336" y="4294"/>
                  </a:cubicBezTo>
                  <a:lnTo>
                    <a:pt x="9074" y="3555"/>
                  </a:lnTo>
                  <a:cubicBezTo>
                    <a:pt x="9289" y="3698"/>
                    <a:pt x="9550" y="3793"/>
                    <a:pt x="9789" y="3793"/>
                  </a:cubicBezTo>
                  <a:cubicBezTo>
                    <a:pt x="10098" y="3793"/>
                    <a:pt x="10408" y="3674"/>
                    <a:pt x="10646" y="3436"/>
                  </a:cubicBezTo>
                  <a:cubicBezTo>
                    <a:pt x="10932" y="3174"/>
                    <a:pt x="11051" y="2769"/>
                    <a:pt x="10979" y="2388"/>
                  </a:cubicBezTo>
                  <a:cubicBezTo>
                    <a:pt x="10956" y="2222"/>
                    <a:pt x="10884" y="2031"/>
                    <a:pt x="10765" y="1888"/>
                  </a:cubicBezTo>
                  <a:cubicBezTo>
                    <a:pt x="10531" y="1550"/>
                    <a:pt x="10169" y="1376"/>
                    <a:pt x="9800" y="1376"/>
                  </a:cubicBezTo>
                  <a:cubicBezTo>
                    <a:pt x="9493" y="1376"/>
                    <a:pt x="9180" y="1497"/>
                    <a:pt x="8931" y="1745"/>
                  </a:cubicBezTo>
                  <a:cubicBezTo>
                    <a:pt x="8693" y="1984"/>
                    <a:pt x="8574" y="2269"/>
                    <a:pt x="8574" y="2603"/>
                  </a:cubicBezTo>
                  <a:cubicBezTo>
                    <a:pt x="8574" y="2865"/>
                    <a:pt x="8669" y="3103"/>
                    <a:pt x="8812" y="3317"/>
                  </a:cubicBezTo>
                  <a:lnTo>
                    <a:pt x="8074" y="4055"/>
                  </a:lnTo>
                  <a:cubicBezTo>
                    <a:pt x="7693" y="3698"/>
                    <a:pt x="7145" y="3484"/>
                    <a:pt x="6574" y="3436"/>
                  </a:cubicBezTo>
                  <a:lnTo>
                    <a:pt x="6574" y="2388"/>
                  </a:lnTo>
                  <a:cubicBezTo>
                    <a:pt x="7217" y="2293"/>
                    <a:pt x="7645" y="1722"/>
                    <a:pt x="7598" y="1102"/>
                  </a:cubicBezTo>
                  <a:cubicBezTo>
                    <a:pt x="7526" y="507"/>
                    <a:pt x="7098" y="55"/>
                    <a:pt x="6502" y="7"/>
                  </a:cubicBezTo>
                  <a:cubicBezTo>
                    <a:pt x="6462" y="3"/>
                    <a:pt x="6421" y="1"/>
                    <a:pt x="63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46" name="Google Shape;2046;p51"/>
          <p:cNvGrpSpPr/>
          <p:nvPr/>
        </p:nvGrpSpPr>
        <p:grpSpPr>
          <a:xfrm>
            <a:off x="4022685" y="2993077"/>
            <a:ext cx="356019" cy="352492"/>
            <a:chOff x="4176388" y="2824908"/>
            <a:chExt cx="297700" cy="294750"/>
          </a:xfrm>
        </p:grpSpPr>
        <p:sp>
          <p:nvSpPr>
            <p:cNvPr id="2047" name="Google Shape;2047;p51"/>
            <p:cNvSpPr/>
            <p:nvPr/>
          </p:nvSpPr>
          <p:spPr>
            <a:xfrm>
              <a:off x="4176388" y="2824908"/>
              <a:ext cx="297700" cy="294750"/>
            </a:xfrm>
            <a:custGeom>
              <a:rect b="b" l="l" r="r" t="t"/>
              <a:pathLst>
                <a:path extrusionOk="0" h="11790" w="11908">
                  <a:moveTo>
                    <a:pt x="11240" y="358"/>
                  </a:moveTo>
                  <a:cubicBezTo>
                    <a:pt x="11407" y="358"/>
                    <a:pt x="11550" y="477"/>
                    <a:pt x="11550" y="668"/>
                  </a:cubicBezTo>
                  <a:lnTo>
                    <a:pt x="11550" y="5740"/>
                  </a:lnTo>
                  <a:lnTo>
                    <a:pt x="10050" y="5740"/>
                  </a:lnTo>
                  <a:lnTo>
                    <a:pt x="9573" y="5073"/>
                  </a:lnTo>
                  <a:cubicBezTo>
                    <a:pt x="9526" y="5002"/>
                    <a:pt x="9454" y="4978"/>
                    <a:pt x="9383" y="4978"/>
                  </a:cubicBezTo>
                  <a:cubicBezTo>
                    <a:pt x="9288" y="4978"/>
                    <a:pt x="9216" y="5002"/>
                    <a:pt x="9169" y="5073"/>
                  </a:cubicBezTo>
                  <a:lnTo>
                    <a:pt x="8692" y="5740"/>
                  </a:lnTo>
                  <a:lnTo>
                    <a:pt x="7883" y="5740"/>
                  </a:lnTo>
                  <a:cubicBezTo>
                    <a:pt x="7787" y="4788"/>
                    <a:pt x="7049" y="4049"/>
                    <a:pt x="6097" y="3954"/>
                  </a:cubicBezTo>
                  <a:lnTo>
                    <a:pt x="6097" y="3073"/>
                  </a:lnTo>
                  <a:cubicBezTo>
                    <a:pt x="6097" y="3002"/>
                    <a:pt x="6073" y="2954"/>
                    <a:pt x="6049" y="2930"/>
                  </a:cubicBezTo>
                  <a:lnTo>
                    <a:pt x="5406" y="2478"/>
                  </a:lnTo>
                  <a:lnTo>
                    <a:pt x="6049" y="2025"/>
                  </a:lnTo>
                  <a:cubicBezTo>
                    <a:pt x="6097" y="2001"/>
                    <a:pt x="6097" y="1930"/>
                    <a:pt x="6097" y="1882"/>
                  </a:cubicBezTo>
                  <a:lnTo>
                    <a:pt x="6097" y="358"/>
                  </a:lnTo>
                  <a:close/>
                  <a:moveTo>
                    <a:pt x="5739" y="358"/>
                  </a:moveTo>
                  <a:lnTo>
                    <a:pt x="5739" y="1787"/>
                  </a:lnTo>
                  <a:lnTo>
                    <a:pt x="5049" y="2263"/>
                  </a:lnTo>
                  <a:cubicBezTo>
                    <a:pt x="5001" y="2335"/>
                    <a:pt x="4953" y="2382"/>
                    <a:pt x="4953" y="2478"/>
                  </a:cubicBezTo>
                  <a:cubicBezTo>
                    <a:pt x="4953" y="2573"/>
                    <a:pt x="5001" y="2621"/>
                    <a:pt x="5049" y="2692"/>
                  </a:cubicBezTo>
                  <a:lnTo>
                    <a:pt x="5739" y="3168"/>
                  </a:lnTo>
                  <a:lnTo>
                    <a:pt x="5739" y="3954"/>
                  </a:lnTo>
                  <a:cubicBezTo>
                    <a:pt x="5454" y="4002"/>
                    <a:pt x="5168" y="4073"/>
                    <a:pt x="4930" y="4240"/>
                  </a:cubicBezTo>
                  <a:cubicBezTo>
                    <a:pt x="4882" y="4264"/>
                    <a:pt x="4811" y="4335"/>
                    <a:pt x="4858" y="4430"/>
                  </a:cubicBezTo>
                  <a:cubicBezTo>
                    <a:pt x="4874" y="4511"/>
                    <a:pt x="4935" y="4559"/>
                    <a:pt x="5009" y="4559"/>
                  </a:cubicBezTo>
                  <a:cubicBezTo>
                    <a:pt x="5044" y="4559"/>
                    <a:pt x="5082" y="4549"/>
                    <a:pt x="5120" y="4526"/>
                  </a:cubicBezTo>
                  <a:cubicBezTo>
                    <a:pt x="5358" y="4383"/>
                    <a:pt x="5644" y="4311"/>
                    <a:pt x="5906" y="4311"/>
                  </a:cubicBezTo>
                  <a:cubicBezTo>
                    <a:pt x="6811" y="4311"/>
                    <a:pt x="7549" y="5026"/>
                    <a:pt x="7549" y="5931"/>
                  </a:cubicBezTo>
                  <a:cubicBezTo>
                    <a:pt x="7597" y="6812"/>
                    <a:pt x="6835" y="7526"/>
                    <a:pt x="5954" y="7526"/>
                  </a:cubicBezTo>
                  <a:cubicBezTo>
                    <a:pt x="5049" y="7526"/>
                    <a:pt x="4310" y="6812"/>
                    <a:pt x="4310" y="5931"/>
                  </a:cubicBezTo>
                  <a:cubicBezTo>
                    <a:pt x="4310" y="5597"/>
                    <a:pt x="4406" y="5312"/>
                    <a:pt x="4572" y="5026"/>
                  </a:cubicBezTo>
                  <a:cubicBezTo>
                    <a:pt x="4644" y="4978"/>
                    <a:pt x="4620" y="4859"/>
                    <a:pt x="4549" y="4788"/>
                  </a:cubicBezTo>
                  <a:cubicBezTo>
                    <a:pt x="4509" y="4768"/>
                    <a:pt x="4466" y="4756"/>
                    <a:pt x="4425" y="4756"/>
                  </a:cubicBezTo>
                  <a:cubicBezTo>
                    <a:pt x="4367" y="4756"/>
                    <a:pt x="4315" y="4780"/>
                    <a:pt x="4287" y="4835"/>
                  </a:cubicBezTo>
                  <a:cubicBezTo>
                    <a:pt x="4096" y="5097"/>
                    <a:pt x="3977" y="5431"/>
                    <a:pt x="3953" y="5740"/>
                  </a:cubicBezTo>
                  <a:lnTo>
                    <a:pt x="3072" y="5740"/>
                  </a:lnTo>
                  <a:cubicBezTo>
                    <a:pt x="3001" y="5740"/>
                    <a:pt x="2953" y="5788"/>
                    <a:pt x="2905" y="5812"/>
                  </a:cubicBezTo>
                  <a:lnTo>
                    <a:pt x="2477" y="6431"/>
                  </a:lnTo>
                  <a:lnTo>
                    <a:pt x="2024" y="5812"/>
                  </a:lnTo>
                  <a:cubicBezTo>
                    <a:pt x="1977" y="5740"/>
                    <a:pt x="1929" y="5740"/>
                    <a:pt x="1881" y="5740"/>
                  </a:cubicBezTo>
                  <a:lnTo>
                    <a:pt x="286" y="5740"/>
                  </a:lnTo>
                  <a:lnTo>
                    <a:pt x="286" y="668"/>
                  </a:lnTo>
                  <a:cubicBezTo>
                    <a:pt x="286" y="501"/>
                    <a:pt x="405" y="358"/>
                    <a:pt x="595" y="358"/>
                  </a:cubicBezTo>
                  <a:close/>
                  <a:moveTo>
                    <a:pt x="4025" y="6074"/>
                  </a:moveTo>
                  <a:cubicBezTo>
                    <a:pt x="4096" y="7026"/>
                    <a:pt x="4858" y="7764"/>
                    <a:pt x="5811" y="7860"/>
                  </a:cubicBezTo>
                  <a:lnTo>
                    <a:pt x="5811" y="8765"/>
                  </a:lnTo>
                  <a:cubicBezTo>
                    <a:pt x="5811" y="8812"/>
                    <a:pt x="5835" y="8884"/>
                    <a:pt x="5858" y="8908"/>
                  </a:cubicBezTo>
                  <a:lnTo>
                    <a:pt x="6478" y="9360"/>
                  </a:lnTo>
                  <a:lnTo>
                    <a:pt x="5858" y="9789"/>
                  </a:lnTo>
                  <a:cubicBezTo>
                    <a:pt x="5811" y="9836"/>
                    <a:pt x="5811" y="9884"/>
                    <a:pt x="5811" y="9955"/>
                  </a:cubicBezTo>
                  <a:lnTo>
                    <a:pt x="5811" y="11456"/>
                  </a:lnTo>
                  <a:lnTo>
                    <a:pt x="643" y="11456"/>
                  </a:lnTo>
                  <a:cubicBezTo>
                    <a:pt x="500" y="11456"/>
                    <a:pt x="357" y="11337"/>
                    <a:pt x="357" y="11170"/>
                  </a:cubicBezTo>
                  <a:lnTo>
                    <a:pt x="357" y="6074"/>
                  </a:lnTo>
                  <a:lnTo>
                    <a:pt x="1834" y="6074"/>
                  </a:lnTo>
                  <a:lnTo>
                    <a:pt x="2310" y="6764"/>
                  </a:lnTo>
                  <a:cubicBezTo>
                    <a:pt x="2381" y="6812"/>
                    <a:pt x="2429" y="6860"/>
                    <a:pt x="2524" y="6860"/>
                  </a:cubicBezTo>
                  <a:cubicBezTo>
                    <a:pt x="2620" y="6860"/>
                    <a:pt x="2667" y="6812"/>
                    <a:pt x="2739" y="6764"/>
                  </a:cubicBezTo>
                  <a:lnTo>
                    <a:pt x="3215" y="6074"/>
                  </a:lnTo>
                  <a:close/>
                  <a:moveTo>
                    <a:pt x="619" y="1"/>
                  </a:moveTo>
                  <a:cubicBezTo>
                    <a:pt x="262" y="1"/>
                    <a:pt x="0" y="311"/>
                    <a:pt x="0" y="620"/>
                  </a:cubicBezTo>
                  <a:lnTo>
                    <a:pt x="0" y="11622"/>
                  </a:lnTo>
                  <a:cubicBezTo>
                    <a:pt x="0" y="11694"/>
                    <a:pt x="95" y="11789"/>
                    <a:pt x="167" y="11789"/>
                  </a:cubicBezTo>
                  <a:lnTo>
                    <a:pt x="9335" y="11789"/>
                  </a:lnTo>
                  <a:cubicBezTo>
                    <a:pt x="9502" y="11646"/>
                    <a:pt x="9407" y="11456"/>
                    <a:pt x="9264" y="11456"/>
                  </a:cubicBezTo>
                  <a:lnTo>
                    <a:pt x="6097" y="11456"/>
                  </a:lnTo>
                  <a:lnTo>
                    <a:pt x="6097" y="10027"/>
                  </a:lnTo>
                  <a:lnTo>
                    <a:pt x="6787" y="9551"/>
                  </a:lnTo>
                  <a:cubicBezTo>
                    <a:pt x="6835" y="9503"/>
                    <a:pt x="6882" y="9431"/>
                    <a:pt x="6882" y="9360"/>
                  </a:cubicBezTo>
                  <a:cubicBezTo>
                    <a:pt x="6882" y="9265"/>
                    <a:pt x="6835" y="9193"/>
                    <a:pt x="6787" y="9146"/>
                  </a:cubicBezTo>
                  <a:lnTo>
                    <a:pt x="6097" y="8669"/>
                  </a:lnTo>
                  <a:lnTo>
                    <a:pt x="6097" y="7860"/>
                  </a:lnTo>
                  <a:cubicBezTo>
                    <a:pt x="7049" y="7764"/>
                    <a:pt x="7787" y="7026"/>
                    <a:pt x="7883" y="6074"/>
                  </a:cubicBezTo>
                  <a:lnTo>
                    <a:pt x="8788" y="6074"/>
                  </a:lnTo>
                  <a:cubicBezTo>
                    <a:pt x="8835" y="6074"/>
                    <a:pt x="8907" y="6050"/>
                    <a:pt x="8930" y="6026"/>
                  </a:cubicBezTo>
                  <a:lnTo>
                    <a:pt x="9383" y="5383"/>
                  </a:lnTo>
                  <a:lnTo>
                    <a:pt x="9812" y="6026"/>
                  </a:lnTo>
                  <a:cubicBezTo>
                    <a:pt x="9859" y="6074"/>
                    <a:pt x="9907" y="6074"/>
                    <a:pt x="9978" y="6074"/>
                  </a:cubicBezTo>
                  <a:lnTo>
                    <a:pt x="11550" y="6074"/>
                  </a:lnTo>
                  <a:lnTo>
                    <a:pt x="11550" y="11289"/>
                  </a:lnTo>
                  <a:cubicBezTo>
                    <a:pt x="11550" y="11384"/>
                    <a:pt x="11455" y="11456"/>
                    <a:pt x="11360" y="11456"/>
                  </a:cubicBezTo>
                  <a:lnTo>
                    <a:pt x="10026" y="11456"/>
                  </a:lnTo>
                  <a:cubicBezTo>
                    <a:pt x="10002" y="11456"/>
                    <a:pt x="9978" y="11456"/>
                    <a:pt x="9931" y="11503"/>
                  </a:cubicBezTo>
                  <a:cubicBezTo>
                    <a:pt x="9812" y="11646"/>
                    <a:pt x="9931" y="11789"/>
                    <a:pt x="10050" y="11789"/>
                  </a:cubicBezTo>
                  <a:lnTo>
                    <a:pt x="11240" y="11789"/>
                  </a:lnTo>
                  <a:cubicBezTo>
                    <a:pt x="11598" y="11789"/>
                    <a:pt x="11883" y="11503"/>
                    <a:pt x="11883" y="11170"/>
                  </a:cubicBezTo>
                  <a:lnTo>
                    <a:pt x="11883" y="668"/>
                  </a:lnTo>
                  <a:cubicBezTo>
                    <a:pt x="11907" y="311"/>
                    <a:pt x="11598" y="1"/>
                    <a:pt x="112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8" name="Google Shape;2048;p51"/>
            <p:cNvSpPr/>
            <p:nvPr/>
          </p:nvSpPr>
          <p:spPr>
            <a:xfrm>
              <a:off x="4300213" y="2959483"/>
              <a:ext cx="49450" cy="8950"/>
            </a:xfrm>
            <a:custGeom>
              <a:rect b="b" l="l" r="r" t="t"/>
              <a:pathLst>
                <a:path extrusionOk="0" h="358" w="1978">
                  <a:moveTo>
                    <a:pt x="215" y="0"/>
                  </a:moveTo>
                  <a:cubicBezTo>
                    <a:pt x="143" y="0"/>
                    <a:pt x="72" y="71"/>
                    <a:pt x="48" y="143"/>
                  </a:cubicBezTo>
                  <a:cubicBezTo>
                    <a:pt x="0" y="262"/>
                    <a:pt x="96" y="357"/>
                    <a:pt x="215" y="357"/>
                  </a:cubicBezTo>
                  <a:lnTo>
                    <a:pt x="1810" y="357"/>
                  </a:lnTo>
                  <a:cubicBezTo>
                    <a:pt x="1882" y="357"/>
                    <a:pt x="1953" y="310"/>
                    <a:pt x="1977" y="214"/>
                  </a:cubicBezTo>
                  <a:cubicBezTo>
                    <a:pt x="1977" y="119"/>
                    <a:pt x="1882" y="0"/>
                    <a:pt x="18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9" name="Google Shape;2049;p51"/>
            <p:cNvSpPr/>
            <p:nvPr/>
          </p:nvSpPr>
          <p:spPr>
            <a:xfrm>
              <a:off x="4310338" y="2977333"/>
              <a:ext cx="29800" cy="8950"/>
            </a:xfrm>
            <a:custGeom>
              <a:rect b="b" l="l" r="r" t="t"/>
              <a:pathLst>
                <a:path extrusionOk="0" h="358" w="1192">
                  <a:moveTo>
                    <a:pt x="215" y="0"/>
                  </a:moveTo>
                  <a:cubicBezTo>
                    <a:pt x="119" y="0"/>
                    <a:pt x="48" y="72"/>
                    <a:pt x="24" y="167"/>
                  </a:cubicBezTo>
                  <a:cubicBezTo>
                    <a:pt x="0" y="286"/>
                    <a:pt x="96" y="358"/>
                    <a:pt x="215" y="358"/>
                  </a:cubicBezTo>
                  <a:lnTo>
                    <a:pt x="1001" y="358"/>
                  </a:lnTo>
                  <a:cubicBezTo>
                    <a:pt x="1096" y="358"/>
                    <a:pt x="1167" y="310"/>
                    <a:pt x="1191" y="215"/>
                  </a:cubicBezTo>
                  <a:cubicBezTo>
                    <a:pt x="1191" y="120"/>
                    <a:pt x="1096" y="0"/>
                    <a:pt x="9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0" name="Google Shape;2050;p51"/>
            <p:cNvSpPr/>
            <p:nvPr/>
          </p:nvSpPr>
          <p:spPr>
            <a:xfrm>
              <a:off x="4213888" y="3021983"/>
              <a:ext cx="76225" cy="8950"/>
            </a:xfrm>
            <a:custGeom>
              <a:rect b="b" l="l" r="r" t="t"/>
              <a:pathLst>
                <a:path extrusionOk="0" h="358" w="3049">
                  <a:moveTo>
                    <a:pt x="215" y="1"/>
                  </a:moveTo>
                  <a:cubicBezTo>
                    <a:pt x="119" y="1"/>
                    <a:pt x="72" y="72"/>
                    <a:pt x="48" y="167"/>
                  </a:cubicBezTo>
                  <a:cubicBezTo>
                    <a:pt x="0" y="286"/>
                    <a:pt x="96" y="358"/>
                    <a:pt x="215" y="358"/>
                  </a:cubicBezTo>
                  <a:lnTo>
                    <a:pt x="2834" y="358"/>
                  </a:lnTo>
                  <a:cubicBezTo>
                    <a:pt x="2930" y="358"/>
                    <a:pt x="3001" y="310"/>
                    <a:pt x="3025" y="215"/>
                  </a:cubicBezTo>
                  <a:cubicBezTo>
                    <a:pt x="3049" y="96"/>
                    <a:pt x="2953" y="1"/>
                    <a:pt x="28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1" name="Google Shape;2051;p51"/>
            <p:cNvSpPr/>
            <p:nvPr/>
          </p:nvSpPr>
          <p:spPr>
            <a:xfrm>
              <a:off x="4213888" y="3041033"/>
              <a:ext cx="76225" cy="8950"/>
            </a:xfrm>
            <a:custGeom>
              <a:rect b="b" l="l" r="r" t="t"/>
              <a:pathLst>
                <a:path extrusionOk="0" h="358" w="3049">
                  <a:moveTo>
                    <a:pt x="215" y="1"/>
                  </a:moveTo>
                  <a:cubicBezTo>
                    <a:pt x="119" y="1"/>
                    <a:pt x="72" y="48"/>
                    <a:pt x="48" y="143"/>
                  </a:cubicBezTo>
                  <a:cubicBezTo>
                    <a:pt x="0" y="263"/>
                    <a:pt x="96" y="358"/>
                    <a:pt x="215" y="358"/>
                  </a:cubicBezTo>
                  <a:lnTo>
                    <a:pt x="2834" y="358"/>
                  </a:lnTo>
                  <a:cubicBezTo>
                    <a:pt x="2930" y="358"/>
                    <a:pt x="3001" y="286"/>
                    <a:pt x="3025" y="191"/>
                  </a:cubicBezTo>
                  <a:cubicBezTo>
                    <a:pt x="3049" y="72"/>
                    <a:pt x="2953" y="1"/>
                    <a:pt x="28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2" name="Google Shape;2052;p51"/>
            <p:cNvSpPr/>
            <p:nvPr/>
          </p:nvSpPr>
          <p:spPr>
            <a:xfrm>
              <a:off x="4230563" y="3059483"/>
              <a:ext cx="43475" cy="8975"/>
            </a:xfrm>
            <a:custGeom>
              <a:rect b="b" l="l" r="r" t="t"/>
              <a:pathLst>
                <a:path extrusionOk="0" h="359" w="1739">
                  <a:moveTo>
                    <a:pt x="214" y="1"/>
                  </a:moveTo>
                  <a:cubicBezTo>
                    <a:pt x="119" y="1"/>
                    <a:pt x="72" y="48"/>
                    <a:pt x="24" y="144"/>
                  </a:cubicBezTo>
                  <a:cubicBezTo>
                    <a:pt x="0" y="263"/>
                    <a:pt x="95" y="358"/>
                    <a:pt x="214" y="358"/>
                  </a:cubicBezTo>
                  <a:lnTo>
                    <a:pt x="1524" y="358"/>
                  </a:lnTo>
                  <a:cubicBezTo>
                    <a:pt x="1620" y="358"/>
                    <a:pt x="1667" y="287"/>
                    <a:pt x="1691" y="215"/>
                  </a:cubicBezTo>
                  <a:cubicBezTo>
                    <a:pt x="1739" y="96"/>
                    <a:pt x="1643" y="1"/>
                    <a:pt x="15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3" name="Google Shape;2053;p51"/>
            <p:cNvSpPr/>
            <p:nvPr/>
          </p:nvSpPr>
          <p:spPr>
            <a:xfrm>
              <a:off x="4360338" y="3021383"/>
              <a:ext cx="75050" cy="8950"/>
            </a:xfrm>
            <a:custGeom>
              <a:rect b="b" l="l" r="r" t="t"/>
              <a:pathLst>
                <a:path extrusionOk="0" h="358" w="3002">
                  <a:moveTo>
                    <a:pt x="167" y="1"/>
                  </a:moveTo>
                  <a:cubicBezTo>
                    <a:pt x="72" y="1"/>
                    <a:pt x="25" y="48"/>
                    <a:pt x="1" y="144"/>
                  </a:cubicBezTo>
                  <a:cubicBezTo>
                    <a:pt x="1" y="263"/>
                    <a:pt x="72" y="358"/>
                    <a:pt x="167" y="358"/>
                  </a:cubicBezTo>
                  <a:lnTo>
                    <a:pt x="2787" y="358"/>
                  </a:lnTo>
                  <a:cubicBezTo>
                    <a:pt x="2882" y="358"/>
                    <a:pt x="2930" y="310"/>
                    <a:pt x="2978" y="215"/>
                  </a:cubicBezTo>
                  <a:cubicBezTo>
                    <a:pt x="3001" y="96"/>
                    <a:pt x="2906" y="1"/>
                    <a:pt x="27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4" name="Google Shape;2054;p51"/>
            <p:cNvSpPr/>
            <p:nvPr/>
          </p:nvSpPr>
          <p:spPr>
            <a:xfrm>
              <a:off x="4360338" y="3039833"/>
              <a:ext cx="75050" cy="8975"/>
            </a:xfrm>
            <a:custGeom>
              <a:rect b="b" l="l" r="r" t="t"/>
              <a:pathLst>
                <a:path extrusionOk="0" h="359" w="3002">
                  <a:moveTo>
                    <a:pt x="167" y="1"/>
                  </a:moveTo>
                  <a:cubicBezTo>
                    <a:pt x="72" y="1"/>
                    <a:pt x="25" y="72"/>
                    <a:pt x="1" y="168"/>
                  </a:cubicBezTo>
                  <a:cubicBezTo>
                    <a:pt x="1" y="287"/>
                    <a:pt x="72" y="358"/>
                    <a:pt x="167" y="358"/>
                  </a:cubicBezTo>
                  <a:lnTo>
                    <a:pt x="2787" y="358"/>
                  </a:lnTo>
                  <a:cubicBezTo>
                    <a:pt x="2882" y="358"/>
                    <a:pt x="2930" y="311"/>
                    <a:pt x="2978" y="215"/>
                  </a:cubicBezTo>
                  <a:cubicBezTo>
                    <a:pt x="3001" y="96"/>
                    <a:pt x="2906" y="1"/>
                    <a:pt x="27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5" name="Google Shape;2055;p51"/>
            <p:cNvSpPr/>
            <p:nvPr/>
          </p:nvSpPr>
          <p:spPr>
            <a:xfrm>
              <a:off x="4375813" y="3059483"/>
              <a:ext cx="42900" cy="8975"/>
            </a:xfrm>
            <a:custGeom>
              <a:rect b="b" l="l" r="r" t="t"/>
              <a:pathLst>
                <a:path extrusionOk="0" h="359" w="1716">
                  <a:moveTo>
                    <a:pt x="215" y="1"/>
                  </a:moveTo>
                  <a:cubicBezTo>
                    <a:pt x="120" y="1"/>
                    <a:pt x="49" y="48"/>
                    <a:pt x="25" y="144"/>
                  </a:cubicBezTo>
                  <a:cubicBezTo>
                    <a:pt x="1" y="263"/>
                    <a:pt x="96" y="358"/>
                    <a:pt x="215" y="358"/>
                  </a:cubicBezTo>
                  <a:lnTo>
                    <a:pt x="1525" y="358"/>
                  </a:lnTo>
                  <a:cubicBezTo>
                    <a:pt x="1596" y="358"/>
                    <a:pt x="1668" y="287"/>
                    <a:pt x="1692" y="215"/>
                  </a:cubicBezTo>
                  <a:cubicBezTo>
                    <a:pt x="1716" y="96"/>
                    <a:pt x="1644" y="1"/>
                    <a:pt x="15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6" name="Google Shape;2056;p51"/>
            <p:cNvSpPr/>
            <p:nvPr/>
          </p:nvSpPr>
          <p:spPr>
            <a:xfrm>
              <a:off x="4359738" y="2878508"/>
              <a:ext cx="75650" cy="8950"/>
            </a:xfrm>
            <a:custGeom>
              <a:rect b="b" l="l" r="r" t="t"/>
              <a:pathLst>
                <a:path extrusionOk="0" h="358" w="3026">
                  <a:moveTo>
                    <a:pt x="215" y="0"/>
                  </a:moveTo>
                  <a:cubicBezTo>
                    <a:pt x="144" y="0"/>
                    <a:pt x="72" y="72"/>
                    <a:pt x="49" y="143"/>
                  </a:cubicBezTo>
                  <a:cubicBezTo>
                    <a:pt x="1" y="262"/>
                    <a:pt x="96" y="358"/>
                    <a:pt x="215" y="358"/>
                  </a:cubicBezTo>
                  <a:lnTo>
                    <a:pt x="2835" y="358"/>
                  </a:lnTo>
                  <a:cubicBezTo>
                    <a:pt x="2930" y="358"/>
                    <a:pt x="3002" y="310"/>
                    <a:pt x="3025" y="215"/>
                  </a:cubicBezTo>
                  <a:cubicBezTo>
                    <a:pt x="3025" y="96"/>
                    <a:pt x="2930" y="0"/>
                    <a:pt x="28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7" name="Google Shape;2057;p51"/>
            <p:cNvSpPr/>
            <p:nvPr/>
          </p:nvSpPr>
          <p:spPr>
            <a:xfrm>
              <a:off x="4359738" y="2896958"/>
              <a:ext cx="75650" cy="8950"/>
            </a:xfrm>
            <a:custGeom>
              <a:rect b="b" l="l" r="r" t="t"/>
              <a:pathLst>
                <a:path extrusionOk="0" h="358" w="3026">
                  <a:moveTo>
                    <a:pt x="215" y="1"/>
                  </a:moveTo>
                  <a:cubicBezTo>
                    <a:pt x="144" y="1"/>
                    <a:pt x="72" y="72"/>
                    <a:pt x="49" y="167"/>
                  </a:cubicBezTo>
                  <a:cubicBezTo>
                    <a:pt x="1" y="262"/>
                    <a:pt x="96" y="358"/>
                    <a:pt x="215" y="358"/>
                  </a:cubicBezTo>
                  <a:lnTo>
                    <a:pt x="2835" y="358"/>
                  </a:lnTo>
                  <a:cubicBezTo>
                    <a:pt x="2930" y="358"/>
                    <a:pt x="3002" y="310"/>
                    <a:pt x="3025" y="215"/>
                  </a:cubicBezTo>
                  <a:cubicBezTo>
                    <a:pt x="3025" y="96"/>
                    <a:pt x="2930" y="1"/>
                    <a:pt x="28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8" name="Google Shape;2058;p51"/>
            <p:cNvSpPr/>
            <p:nvPr/>
          </p:nvSpPr>
          <p:spPr>
            <a:xfrm>
              <a:off x="4375813" y="2916008"/>
              <a:ext cx="42900" cy="8950"/>
            </a:xfrm>
            <a:custGeom>
              <a:rect b="b" l="l" r="r" t="t"/>
              <a:pathLst>
                <a:path extrusionOk="0" h="358" w="1716">
                  <a:moveTo>
                    <a:pt x="215" y="1"/>
                  </a:moveTo>
                  <a:cubicBezTo>
                    <a:pt x="120" y="1"/>
                    <a:pt x="49" y="48"/>
                    <a:pt x="25" y="143"/>
                  </a:cubicBezTo>
                  <a:cubicBezTo>
                    <a:pt x="1" y="263"/>
                    <a:pt x="96" y="358"/>
                    <a:pt x="215" y="358"/>
                  </a:cubicBezTo>
                  <a:lnTo>
                    <a:pt x="1525" y="358"/>
                  </a:lnTo>
                  <a:cubicBezTo>
                    <a:pt x="1596" y="358"/>
                    <a:pt x="1668" y="286"/>
                    <a:pt x="1692" y="191"/>
                  </a:cubicBezTo>
                  <a:cubicBezTo>
                    <a:pt x="1716" y="72"/>
                    <a:pt x="1644" y="1"/>
                    <a:pt x="15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9" name="Google Shape;2059;p51"/>
            <p:cNvSpPr/>
            <p:nvPr/>
          </p:nvSpPr>
          <p:spPr>
            <a:xfrm>
              <a:off x="4215663" y="2878508"/>
              <a:ext cx="76250" cy="8950"/>
            </a:xfrm>
            <a:custGeom>
              <a:rect b="b" l="l" r="r" t="t"/>
              <a:pathLst>
                <a:path extrusionOk="0" h="358" w="3050">
                  <a:moveTo>
                    <a:pt x="215" y="0"/>
                  </a:moveTo>
                  <a:cubicBezTo>
                    <a:pt x="120" y="0"/>
                    <a:pt x="72" y="72"/>
                    <a:pt x="25" y="143"/>
                  </a:cubicBezTo>
                  <a:cubicBezTo>
                    <a:pt x="1" y="262"/>
                    <a:pt x="96" y="358"/>
                    <a:pt x="215" y="358"/>
                  </a:cubicBezTo>
                  <a:lnTo>
                    <a:pt x="2835" y="358"/>
                  </a:lnTo>
                  <a:cubicBezTo>
                    <a:pt x="2930" y="358"/>
                    <a:pt x="2978" y="310"/>
                    <a:pt x="3001" y="215"/>
                  </a:cubicBezTo>
                  <a:cubicBezTo>
                    <a:pt x="3049" y="96"/>
                    <a:pt x="2954" y="0"/>
                    <a:pt x="28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0" name="Google Shape;2060;p51"/>
            <p:cNvSpPr/>
            <p:nvPr/>
          </p:nvSpPr>
          <p:spPr>
            <a:xfrm>
              <a:off x="4215663" y="2896958"/>
              <a:ext cx="76250" cy="8950"/>
            </a:xfrm>
            <a:custGeom>
              <a:rect b="b" l="l" r="r" t="t"/>
              <a:pathLst>
                <a:path extrusionOk="0" h="358" w="3050">
                  <a:moveTo>
                    <a:pt x="215" y="1"/>
                  </a:moveTo>
                  <a:cubicBezTo>
                    <a:pt x="120" y="1"/>
                    <a:pt x="72" y="72"/>
                    <a:pt x="25" y="167"/>
                  </a:cubicBezTo>
                  <a:cubicBezTo>
                    <a:pt x="1" y="262"/>
                    <a:pt x="96" y="358"/>
                    <a:pt x="215" y="358"/>
                  </a:cubicBezTo>
                  <a:lnTo>
                    <a:pt x="2835" y="358"/>
                  </a:lnTo>
                  <a:cubicBezTo>
                    <a:pt x="2930" y="358"/>
                    <a:pt x="2978" y="310"/>
                    <a:pt x="3001" y="215"/>
                  </a:cubicBezTo>
                  <a:cubicBezTo>
                    <a:pt x="3049" y="96"/>
                    <a:pt x="2954" y="1"/>
                    <a:pt x="28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1" name="Google Shape;2061;p51"/>
            <p:cNvSpPr/>
            <p:nvPr/>
          </p:nvSpPr>
          <p:spPr>
            <a:xfrm>
              <a:off x="4231738" y="2916008"/>
              <a:ext cx="43500" cy="8950"/>
            </a:xfrm>
            <a:custGeom>
              <a:rect b="b" l="l" r="r" t="t"/>
              <a:pathLst>
                <a:path extrusionOk="0" h="358" w="1740">
                  <a:moveTo>
                    <a:pt x="215" y="1"/>
                  </a:moveTo>
                  <a:cubicBezTo>
                    <a:pt x="144" y="1"/>
                    <a:pt x="72" y="48"/>
                    <a:pt x="48" y="143"/>
                  </a:cubicBezTo>
                  <a:cubicBezTo>
                    <a:pt x="1" y="263"/>
                    <a:pt x="96" y="358"/>
                    <a:pt x="215" y="358"/>
                  </a:cubicBezTo>
                  <a:lnTo>
                    <a:pt x="1525" y="358"/>
                  </a:lnTo>
                  <a:cubicBezTo>
                    <a:pt x="1620" y="358"/>
                    <a:pt x="1692" y="286"/>
                    <a:pt x="1715" y="191"/>
                  </a:cubicBezTo>
                  <a:cubicBezTo>
                    <a:pt x="1739" y="72"/>
                    <a:pt x="1644" y="1"/>
                    <a:pt x="15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62" name="Google Shape;2062;p51"/>
          <p:cNvGrpSpPr/>
          <p:nvPr/>
        </p:nvGrpSpPr>
        <p:grpSpPr>
          <a:xfrm>
            <a:off x="4769597" y="2990297"/>
            <a:ext cx="356019" cy="358112"/>
            <a:chOff x="4673513" y="2822583"/>
            <a:chExt cx="297700" cy="299450"/>
          </a:xfrm>
        </p:grpSpPr>
        <p:sp>
          <p:nvSpPr>
            <p:cNvPr id="2063" name="Google Shape;2063;p51"/>
            <p:cNvSpPr/>
            <p:nvPr/>
          </p:nvSpPr>
          <p:spPr>
            <a:xfrm>
              <a:off x="4673513" y="2824333"/>
              <a:ext cx="297700" cy="297700"/>
            </a:xfrm>
            <a:custGeom>
              <a:rect b="b" l="l" r="r" t="t"/>
              <a:pathLst>
                <a:path extrusionOk="0" h="11908" w="11908">
                  <a:moveTo>
                    <a:pt x="3834" y="1310"/>
                  </a:moveTo>
                  <a:lnTo>
                    <a:pt x="3834" y="10717"/>
                  </a:lnTo>
                  <a:lnTo>
                    <a:pt x="1881" y="10717"/>
                  </a:lnTo>
                  <a:lnTo>
                    <a:pt x="1881" y="1310"/>
                  </a:lnTo>
                  <a:close/>
                  <a:moveTo>
                    <a:pt x="7287" y="5096"/>
                  </a:moveTo>
                  <a:lnTo>
                    <a:pt x="7287" y="10717"/>
                  </a:lnTo>
                  <a:lnTo>
                    <a:pt x="5335" y="10717"/>
                  </a:lnTo>
                  <a:lnTo>
                    <a:pt x="5335" y="5096"/>
                  </a:lnTo>
                  <a:close/>
                  <a:moveTo>
                    <a:pt x="10764" y="7597"/>
                  </a:moveTo>
                  <a:lnTo>
                    <a:pt x="10764" y="10717"/>
                  </a:lnTo>
                  <a:lnTo>
                    <a:pt x="8811" y="10717"/>
                  </a:lnTo>
                  <a:lnTo>
                    <a:pt x="8811" y="7597"/>
                  </a:lnTo>
                  <a:close/>
                  <a:moveTo>
                    <a:pt x="929" y="0"/>
                  </a:moveTo>
                  <a:cubicBezTo>
                    <a:pt x="810" y="0"/>
                    <a:pt x="715" y="48"/>
                    <a:pt x="715" y="167"/>
                  </a:cubicBezTo>
                  <a:lnTo>
                    <a:pt x="715" y="977"/>
                  </a:lnTo>
                  <a:lnTo>
                    <a:pt x="500" y="977"/>
                  </a:lnTo>
                  <a:cubicBezTo>
                    <a:pt x="405" y="977"/>
                    <a:pt x="334" y="1048"/>
                    <a:pt x="334" y="1119"/>
                  </a:cubicBezTo>
                  <a:cubicBezTo>
                    <a:pt x="334" y="1239"/>
                    <a:pt x="381" y="1334"/>
                    <a:pt x="500" y="1334"/>
                  </a:cubicBezTo>
                  <a:lnTo>
                    <a:pt x="715" y="1334"/>
                  </a:lnTo>
                  <a:lnTo>
                    <a:pt x="715" y="2239"/>
                  </a:lnTo>
                  <a:lnTo>
                    <a:pt x="500" y="2239"/>
                  </a:lnTo>
                  <a:cubicBezTo>
                    <a:pt x="405" y="2239"/>
                    <a:pt x="334" y="2286"/>
                    <a:pt x="334" y="2382"/>
                  </a:cubicBezTo>
                  <a:cubicBezTo>
                    <a:pt x="334" y="2501"/>
                    <a:pt x="381" y="2572"/>
                    <a:pt x="500" y="2572"/>
                  </a:cubicBezTo>
                  <a:lnTo>
                    <a:pt x="715" y="2572"/>
                  </a:lnTo>
                  <a:lnTo>
                    <a:pt x="715" y="3477"/>
                  </a:lnTo>
                  <a:lnTo>
                    <a:pt x="500" y="3477"/>
                  </a:lnTo>
                  <a:cubicBezTo>
                    <a:pt x="405" y="3477"/>
                    <a:pt x="334" y="3525"/>
                    <a:pt x="334" y="3620"/>
                  </a:cubicBezTo>
                  <a:cubicBezTo>
                    <a:pt x="334" y="3739"/>
                    <a:pt x="381" y="3834"/>
                    <a:pt x="500" y="3834"/>
                  </a:cubicBezTo>
                  <a:lnTo>
                    <a:pt x="715" y="3834"/>
                  </a:lnTo>
                  <a:lnTo>
                    <a:pt x="715" y="4715"/>
                  </a:lnTo>
                  <a:lnTo>
                    <a:pt x="500" y="4715"/>
                  </a:lnTo>
                  <a:cubicBezTo>
                    <a:pt x="405" y="4715"/>
                    <a:pt x="334" y="4787"/>
                    <a:pt x="334" y="4882"/>
                  </a:cubicBezTo>
                  <a:cubicBezTo>
                    <a:pt x="334" y="5001"/>
                    <a:pt x="381" y="5073"/>
                    <a:pt x="500" y="5073"/>
                  </a:cubicBezTo>
                  <a:lnTo>
                    <a:pt x="715" y="5073"/>
                  </a:lnTo>
                  <a:lnTo>
                    <a:pt x="715" y="5978"/>
                  </a:lnTo>
                  <a:lnTo>
                    <a:pt x="500" y="5978"/>
                  </a:lnTo>
                  <a:cubicBezTo>
                    <a:pt x="405" y="5978"/>
                    <a:pt x="334" y="6025"/>
                    <a:pt x="334" y="6120"/>
                  </a:cubicBezTo>
                  <a:cubicBezTo>
                    <a:pt x="334" y="6240"/>
                    <a:pt x="381" y="6335"/>
                    <a:pt x="500" y="6335"/>
                  </a:cubicBezTo>
                  <a:lnTo>
                    <a:pt x="715" y="6335"/>
                  </a:lnTo>
                  <a:lnTo>
                    <a:pt x="715" y="7216"/>
                  </a:lnTo>
                  <a:lnTo>
                    <a:pt x="500" y="7216"/>
                  </a:lnTo>
                  <a:cubicBezTo>
                    <a:pt x="405" y="7216"/>
                    <a:pt x="334" y="7287"/>
                    <a:pt x="334" y="7383"/>
                  </a:cubicBezTo>
                  <a:cubicBezTo>
                    <a:pt x="334" y="7502"/>
                    <a:pt x="381" y="7573"/>
                    <a:pt x="500" y="7573"/>
                  </a:cubicBezTo>
                  <a:lnTo>
                    <a:pt x="715" y="7573"/>
                  </a:lnTo>
                  <a:lnTo>
                    <a:pt x="715" y="8478"/>
                  </a:lnTo>
                  <a:lnTo>
                    <a:pt x="500" y="8478"/>
                  </a:lnTo>
                  <a:cubicBezTo>
                    <a:pt x="405" y="8478"/>
                    <a:pt x="334" y="8526"/>
                    <a:pt x="334" y="8621"/>
                  </a:cubicBezTo>
                  <a:cubicBezTo>
                    <a:pt x="334" y="8740"/>
                    <a:pt x="381" y="8835"/>
                    <a:pt x="500" y="8835"/>
                  </a:cubicBezTo>
                  <a:lnTo>
                    <a:pt x="715" y="8835"/>
                  </a:lnTo>
                  <a:lnTo>
                    <a:pt x="715" y="9716"/>
                  </a:lnTo>
                  <a:lnTo>
                    <a:pt x="500" y="9716"/>
                  </a:lnTo>
                  <a:cubicBezTo>
                    <a:pt x="405" y="9716"/>
                    <a:pt x="334" y="9788"/>
                    <a:pt x="334" y="9883"/>
                  </a:cubicBezTo>
                  <a:cubicBezTo>
                    <a:pt x="334" y="10002"/>
                    <a:pt x="381" y="10074"/>
                    <a:pt x="500" y="10074"/>
                  </a:cubicBezTo>
                  <a:lnTo>
                    <a:pt x="715" y="10074"/>
                  </a:lnTo>
                  <a:lnTo>
                    <a:pt x="715" y="10717"/>
                  </a:lnTo>
                  <a:lnTo>
                    <a:pt x="286" y="10717"/>
                  </a:lnTo>
                  <a:cubicBezTo>
                    <a:pt x="143" y="10717"/>
                    <a:pt x="0" y="10836"/>
                    <a:pt x="0" y="11002"/>
                  </a:cubicBezTo>
                  <a:lnTo>
                    <a:pt x="0" y="11693"/>
                  </a:lnTo>
                  <a:cubicBezTo>
                    <a:pt x="0" y="11788"/>
                    <a:pt x="95" y="11884"/>
                    <a:pt x="167" y="11884"/>
                  </a:cubicBezTo>
                  <a:lnTo>
                    <a:pt x="2001" y="11884"/>
                  </a:lnTo>
                  <a:cubicBezTo>
                    <a:pt x="2024" y="11884"/>
                    <a:pt x="2048" y="11884"/>
                    <a:pt x="2072" y="11836"/>
                  </a:cubicBezTo>
                  <a:cubicBezTo>
                    <a:pt x="2191" y="11693"/>
                    <a:pt x="2120" y="11550"/>
                    <a:pt x="1953" y="11550"/>
                  </a:cubicBezTo>
                  <a:lnTo>
                    <a:pt x="334" y="11550"/>
                  </a:lnTo>
                  <a:lnTo>
                    <a:pt x="334" y="11074"/>
                  </a:lnTo>
                  <a:lnTo>
                    <a:pt x="11526" y="11074"/>
                  </a:lnTo>
                  <a:lnTo>
                    <a:pt x="11526" y="11550"/>
                  </a:lnTo>
                  <a:lnTo>
                    <a:pt x="2763" y="11550"/>
                  </a:lnTo>
                  <a:cubicBezTo>
                    <a:pt x="2667" y="11550"/>
                    <a:pt x="2596" y="11598"/>
                    <a:pt x="2596" y="11693"/>
                  </a:cubicBezTo>
                  <a:cubicBezTo>
                    <a:pt x="2596" y="11812"/>
                    <a:pt x="2644" y="11907"/>
                    <a:pt x="2763" y="11907"/>
                  </a:cubicBezTo>
                  <a:lnTo>
                    <a:pt x="11574" y="11907"/>
                  </a:lnTo>
                  <a:cubicBezTo>
                    <a:pt x="11717" y="11907"/>
                    <a:pt x="11884" y="11788"/>
                    <a:pt x="11884" y="11598"/>
                  </a:cubicBezTo>
                  <a:lnTo>
                    <a:pt x="11884" y="11002"/>
                  </a:lnTo>
                  <a:cubicBezTo>
                    <a:pt x="11907" y="10860"/>
                    <a:pt x="11788" y="10717"/>
                    <a:pt x="11598" y="10717"/>
                  </a:cubicBezTo>
                  <a:lnTo>
                    <a:pt x="11098" y="10717"/>
                  </a:lnTo>
                  <a:lnTo>
                    <a:pt x="11098" y="7478"/>
                  </a:lnTo>
                  <a:cubicBezTo>
                    <a:pt x="11098" y="7311"/>
                    <a:pt x="10979" y="7240"/>
                    <a:pt x="10860" y="7240"/>
                  </a:cubicBezTo>
                  <a:lnTo>
                    <a:pt x="8692" y="7240"/>
                  </a:lnTo>
                  <a:cubicBezTo>
                    <a:pt x="8550" y="7240"/>
                    <a:pt x="8454" y="7335"/>
                    <a:pt x="8454" y="7478"/>
                  </a:cubicBezTo>
                  <a:lnTo>
                    <a:pt x="8454" y="10717"/>
                  </a:lnTo>
                  <a:lnTo>
                    <a:pt x="7645" y="10717"/>
                  </a:lnTo>
                  <a:lnTo>
                    <a:pt x="7645" y="4954"/>
                  </a:lnTo>
                  <a:cubicBezTo>
                    <a:pt x="7645" y="4811"/>
                    <a:pt x="7526" y="4715"/>
                    <a:pt x="7406" y="4715"/>
                  </a:cubicBezTo>
                  <a:lnTo>
                    <a:pt x="5239" y="4715"/>
                  </a:lnTo>
                  <a:cubicBezTo>
                    <a:pt x="5096" y="4715"/>
                    <a:pt x="5001" y="4834"/>
                    <a:pt x="5001" y="4954"/>
                  </a:cubicBezTo>
                  <a:lnTo>
                    <a:pt x="5001" y="10717"/>
                  </a:lnTo>
                  <a:lnTo>
                    <a:pt x="4191" y="10717"/>
                  </a:lnTo>
                  <a:lnTo>
                    <a:pt x="4191" y="1215"/>
                  </a:lnTo>
                  <a:cubicBezTo>
                    <a:pt x="4191" y="1072"/>
                    <a:pt x="4072" y="977"/>
                    <a:pt x="3953" y="977"/>
                  </a:cubicBezTo>
                  <a:lnTo>
                    <a:pt x="1762" y="977"/>
                  </a:lnTo>
                  <a:cubicBezTo>
                    <a:pt x="1596" y="977"/>
                    <a:pt x="1524" y="1096"/>
                    <a:pt x="1524" y="1215"/>
                  </a:cubicBezTo>
                  <a:lnTo>
                    <a:pt x="1524" y="10717"/>
                  </a:lnTo>
                  <a:lnTo>
                    <a:pt x="1072" y="10717"/>
                  </a:lnTo>
                  <a:lnTo>
                    <a:pt x="1072" y="167"/>
                  </a:lnTo>
                  <a:cubicBezTo>
                    <a:pt x="1072" y="95"/>
                    <a:pt x="1000" y="0"/>
                    <a:pt x="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4" name="Google Shape;2064;p51"/>
            <p:cNvSpPr/>
            <p:nvPr/>
          </p:nvSpPr>
          <p:spPr>
            <a:xfrm>
              <a:off x="4782463" y="2822583"/>
              <a:ext cx="169700" cy="141675"/>
            </a:xfrm>
            <a:custGeom>
              <a:rect b="b" l="l" r="r" t="t"/>
              <a:pathLst>
                <a:path extrusionOk="0" h="5667" w="6788">
                  <a:moveTo>
                    <a:pt x="606" y="0"/>
                  </a:moveTo>
                  <a:cubicBezTo>
                    <a:pt x="434" y="0"/>
                    <a:pt x="264" y="74"/>
                    <a:pt x="167" y="213"/>
                  </a:cubicBezTo>
                  <a:cubicBezTo>
                    <a:pt x="72" y="332"/>
                    <a:pt x="0" y="475"/>
                    <a:pt x="48" y="618"/>
                  </a:cubicBezTo>
                  <a:cubicBezTo>
                    <a:pt x="48" y="856"/>
                    <a:pt x="143" y="1023"/>
                    <a:pt x="262" y="1118"/>
                  </a:cubicBezTo>
                  <a:lnTo>
                    <a:pt x="4668" y="4571"/>
                  </a:lnTo>
                  <a:cubicBezTo>
                    <a:pt x="4573" y="4643"/>
                    <a:pt x="4501" y="4762"/>
                    <a:pt x="4477" y="4881"/>
                  </a:cubicBezTo>
                  <a:cubicBezTo>
                    <a:pt x="4453" y="5047"/>
                    <a:pt x="4501" y="5190"/>
                    <a:pt x="4596" y="5309"/>
                  </a:cubicBezTo>
                  <a:cubicBezTo>
                    <a:pt x="4692" y="5428"/>
                    <a:pt x="4835" y="5524"/>
                    <a:pt x="4977" y="5524"/>
                  </a:cubicBezTo>
                  <a:lnTo>
                    <a:pt x="6121" y="5667"/>
                  </a:lnTo>
                  <a:cubicBezTo>
                    <a:pt x="6240" y="5667"/>
                    <a:pt x="6311" y="5667"/>
                    <a:pt x="6406" y="5595"/>
                  </a:cubicBezTo>
                  <a:cubicBezTo>
                    <a:pt x="6478" y="5571"/>
                    <a:pt x="6549" y="5524"/>
                    <a:pt x="6621" y="5452"/>
                  </a:cubicBezTo>
                  <a:cubicBezTo>
                    <a:pt x="6740" y="5309"/>
                    <a:pt x="6787" y="5119"/>
                    <a:pt x="6763" y="4952"/>
                  </a:cubicBezTo>
                  <a:lnTo>
                    <a:pt x="6525" y="3809"/>
                  </a:lnTo>
                  <a:cubicBezTo>
                    <a:pt x="6484" y="3561"/>
                    <a:pt x="6227" y="3367"/>
                    <a:pt x="5973" y="3367"/>
                  </a:cubicBezTo>
                  <a:cubicBezTo>
                    <a:pt x="5935" y="3367"/>
                    <a:pt x="5896" y="3371"/>
                    <a:pt x="5859" y="3380"/>
                  </a:cubicBezTo>
                  <a:cubicBezTo>
                    <a:pt x="5668" y="3404"/>
                    <a:pt x="5549" y="3523"/>
                    <a:pt x="5454" y="3642"/>
                  </a:cubicBezTo>
                  <a:lnTo>
                    <a:pt x="3191" y="1856"/>
                  </a:lnTo>
                  <a:cubicBezTo>
                    <a:pt x="3158" y="1823"/>
                    <a:pt x="3120" y="1805"/>
                    <a:pt x="3081" y="1805"/>
                  </a:cubicBezTo>
                  <a:cubicBezTo>
                    <a:pt x="3037" y="1805"/>
                    <a:pt x="2991" y="1829"/>
                    <a:pt x="2953" y="1880"/>
                  </a:cubicBezTo>
                  <a:cubicBezTo>
                    <a:pt x="2906" y="1975"/>
                    <a:pt x="2906" y="2071"/>
                    <a:pt x="3001" y="2118"/>
                  </a:cubicBezTo>
                  <a:lnTo>
                    <a:pt x="5454" y="4095"/>
                  </a:lnTo>
                  <a:cubicBezTo>
                    <a:pt x="5504" y="4112"/>
                    <a:pt x="5543" y="4128"/>
                    <a:pt x="5586" y="4128"/>
                  </a:cubicBezTo>
                  <a:cubicBezTo>
                    <a:pt x="5604" y="4128"/>
                    <a:pt x="5623" y="4126"/>
                    <a:pt x="5644" y="4119"/>
                  </a:cubicBezTo>
                  <a:cubicBezTo>
                    <a:pt x="5692" y="4095"/>
                    <a:pt x="5739" y="4023"/>
                    <a:pt x="5739" y="3976"/>
                  </a:cubicBezTo>
                  <a:cubicBezTo>
                    <a:pt x="5739" y="3857"/>
                    <a:pt x="5787" y="3761"/>
                    <a:pt x="5906" y="3738"/>
                  </a:cubicBezTo>
                  <a:cubicBezTo>
                    <a:pt x="5928" y="3729"/>
                    <a:pt x="5949" y="3725"/>
                    <a:pt x="5970" y="3725"/>
                  </a:cubicBezTo>
                  <a:cubicBezTo>
                    <a:pt x="6065" y="3725"/>
                    <a:pt x="6149" y="3807"/>
                    <a:pt x="6168" y="3904"/>
                  </a:cubicBezTo>
                  <a:lnTo>
                    <a:pt x="6406" y="5047"/>
                  </a:lnTo>
                  <a:cubicBezTo>
                    <a:pt x="6454" y="5095"/>
                    <a:pt x="6406" y="5190"/>
                    <a:pt x="6359" y="5238"/>
                  </a:cubicBezTo>
                  <a:cubicBezTo>
                    <a:pt x="6305" y="5291"/>
                    <a:pt x="6265" y="5318"/>
                    <a:pt x="6208" y="5318"/>
                  </a:cubicBezTo>
                  <a:cubicBezTo>
                    <a:pt x="6189" y="5318"/>
                    <a:pt x="6168" y="5315"/>
                    <a:pt x="6144" y="5309"/>
                  </a:cubicBezTo>
                  <a:lnTo>
                    <a:pt x="5001" y="5166"/>
                  </a:lnTo>
                  <a:cubicBezTo>
                    <a:pt x="4954" y="5166"/>
                    <a:pt x="4882" y="5119"/>
                    <a:pt x="4858" y="5071"/>
                  </a:cubicBezTo>
                  <a:cubicBezTo>
                    <a:pt x="4835" y="5000"/>
                    <a:pt x="4811" y="4952"/>
                    <a:pt x="4811" y="4881"/>
                  </a:cubicBezTo>
                  <a:cubicBezTo>
                    <a:pt x="4811" y="4809"/>
                    <a:pt x="4882" y="4714"/>
                    <a:pt x="4977" y="4690"/>
                  </a:cubicBezTo>
                  <a:cubicBezTo>
                    <a:pt x="5049" y="4643"/>
                    <a:pt x="5096" y="4619"/>
                    <a:pt x="5096" y="4571"/>
                  </a:cubicBezTo>
                  <a:cubicBezTo>
                    <a:pt x="5096" y="4500"/>
                    <a:pt x="5096" y="4452"/>
                    <a:pt x="5049" y="4381"/>
                  </a:cubicBezTo>
                  <a:lnTo>
                    <a:pt x="453" y="761"/>
                  </a:lnTo>
                  <a:cubicBezTo>
                    <a:pt x="405" y="713"/>
                    <a:pt x="357" y="666"/>
                    <a:pt x="357" y="594"/>
                  </a:cubicBezTo>
                  <a:cubicBezTo>
                    <a:pt x="357" y="546"/>
                    <a:pt x="357" y="475"/>
                    <a:pt x="429" y="427"/>
                  </a:cubicBezTo>
                  <a:cubicBezTo>
                    <a:pt x="453" y="356"/>
                    <a:pt x="524" y="332"/>
                    <a:pt x="572" y="332"/>
                  </a:cubicBezTo>
                  <a:cubicBezTo>
                    <a:pt x="643" y="332"/>
                    <a:pt x="691" y="332"/>
                    <a:pt x="762" y="404"/>
                  </a:cubicBezTo>
                  <a:lnTo>
                    <a:pt x="2334" y="1618"/>
                  </a:lnTo>
                  <a:cubicBezTo>
                    <a:pt x="2377" y="1640"/>
                    <a:pt x="2415" y="1651"/>
                    <a:pt x="2450" y="1651"/>
                  </a:cubicBezTo>
                  <a:cubicBezTo>
                    <a:pt x="2493" y="1651"/>
                    <a:pt x="2533" y="1634"/>
                    <a:pt x="2572" y="1594"/>
                  </a:cubicBezTo>
                  <a:cubicBezTo>
                    <a:pt x="2620" y="1499"/>
                    <a:pt x="2620" y="1404"/>
                    <a:pt x="2548" y="1356"/>
                  </a:cubicBezTo>
                  <a:lnTo>
                    <a:pt x="953" y="118"/>
                  </a:lnTo>
                  <a:cubicBezTo>
                    <a:pt x="853" y="38"/>
                    <a:pt x="729" y="0"/>
                    <a:pt x="6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65" name="Google Shape;2065;p51"/>
          <p:cNvGrpSpPr/>
          <p:nvPr/>
        </p:nvGrpSpPr>
        <p:grpSpPr>
          <a:xfrm>
            <a:off x="5512951" y="3000223"/>
            <a:ext cx="357454" cy="338201"/>
            <a:chOff x="5167663" y="2830883"/>
            <a:chExt cx="298900" cy="282800"/>
          </a:xfrm>
        </p:grpSpPr>
        <p:sp>
          <p:nvSpPr>
            <p:cNvPr id="2066" name="Google Shape;2066;p51"/>
            <p:cNvSpPr/>
            <p:nvPr/>
          </p:nvSpPr>
          <p:spPr>
            <a:xfrm>
              <a:off x="5299813" y="2873133"/>
              <a:ext cx="36350" cy="42425"/>
            </a:xfrm>
            <a:custGeom>
              <a:rect b="b" l="l" r="r" t="t"/>
              <a:pathLst>
                <a:path extrusionOk="0" h="1697" w="1454">
                  <a:moveTo>
                    <a:pt x="692" y="596"/>
                  </a:moveTo>
                  <a:lnTo>
                    <a:pt x="834" y="1025"/>
                  </a:lnTo>
                  <a:lnTo>
                    <a:pt x="549" y="1025"/>
                  </a:lnTo>
                  <a:lnTo>
                    <a:pt x="692" y="596"/>
                  </a:lnTo>
                  <a:close/>
                  <a:moveTo>
                    <a:pt x="715" y="1"/>
                  </a:moveTo>
                  <a:cubicBezTo>
                    <a:pt x="644" y="1"/>
                    <a:pt x="573" y="72"/>
                    <a:pt x="549" y="120"/>
                  </a:cubicBezTo>
                  <a:lnTo>
                    <a:pt x="25" y="1477"/>
                  </a:lnTo>
                  <a:cubicBezTo>
                    <a:pt x="1" y="1549"/>
                    <a:pt x="25" y="1644"/>
                    <a:pt x="120" y="1668"/>
                  </a:cubicBezTo>
                  <a:cubicBezTo>
                    <a:pt x="147" y="1688"/>
                    <a:pt x="176" y="1697"/>
                    <a:pt x="204" y="1697"/>
                  </a:cubicBezTo>
                  <a:cubicBezTo>
                    <a:pt x="275" y="1697"/>
                    <a:pt x="341" y="1641"/>
                    <a:pt x="358" y="1573"/>
                  </a:cubicBezTo>
                  <a:lnTo>
                    <a:pt x="453" y="1382"/>
                  </a:lnTo>
                  <a:lnTo>
                    <a:pt x="1025" y="1382"/>
                  </a:lnTo>
                  <a:lnTo>
                    <a:pt x="1096" y="1573"/>
                  </a:lnTo>
                  <a:cubicBezTo>
                    <a:pt x="1144" y="1644"/>
                    <a:pt x="1192" y="1692"/>
                    <a:pt x="1263" y="1692"/>
                  </a:cubicBezTo>
                  <a:lnTo>
                    <a:pt x="1311" y="1692"/>
                  </a:lnTo>
                  <a:cubicBezTo>
                    <a:pt x="1406" y="1668"/>
                    <a:pt x="1454" y="1573"/>
                    <a:pt x="1406" y="1454"/>
                  </a:cubicBezTo>
                  <a:lnTo>
                    <a:pt x="906" y="120"/>
                  </a:lnTo>
                  <a:cubicBezTo>
                    <a:pt x="858" y="25"/>
                    <a:pt x="787" y="1"/>
                    <a:pt x="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7" name="Google Shape;2067;p51"/>
            <p:cNvSpPr/>
            <p:nvPr/>
          </p:nvSpPr>
          <p:spPr>
            <a:xfrm>
              <a:off x="5221838" y="3006508"/>
              <a:ext cx="29775" cy="43475"/>
            </a:xfrm>
            <a:custGeom>
              <a:rect b="b" l="l" r="r" t="t"/>
              <a:pathLst>
                <a:path extrusionOk="0" h="1739" w="1191">
                  <a:moveTo>
                    <a:pt x="572" y="358"/>
                  </a:moveTo>
                  <a:cubicBezTo>
                    <a:pt x="619" y="358"/>
                    <a:pt x="691" y="381"/>
                    <a:pt x="715" y="477"/>
                  </a:cubicBezTo>
                  <a:cubicBezTo>
                    <a:pt x="739" y="572"/>
                    <a:pt x="667" y="643"/>
                    <a:pt x="572" y="643"/>
                  </a:cubicBezTo>
                  <a:lnTo>
                    <a:pt x="357" y="643"/>
                  </a:lnTo>
                  <a:lnTo>
                    <a:pt x="357" y="358"/>
                  </a:lnTo>
                  <a:close/>
                  <a:moveTo>
                    <a:pt x="667" y="977"/>
                  </a:moveTo>
                  <a:cubicBezTo>
                    <a:pt x="786" y="977"/>
                    <a:pt x="834" y="1072"/>
                    <a:pt x="834" y="1167"/>
                  </a:cubicBezTo>
                  <a:cubicBezTo>
                    <a:pt x="834" y="1286"/>
                    <a:pt x="739" y="1382"/>
                    <a:pt x="667" y="1382"/>
                  </a:cubicBezTo>
                  <a:lnTo>
                    <a:pt x="357" y="1382"/>
                  </a:lnTo>
                  <a:lnTo>
                    <a:pt x="357" y="977"/>
                  </a:lnTo>
                  <a:close/>
                  <a:moveTo>
                    <a:pt x="191" y="0"/>
                  </a:moveTo>
                  <a:cubicBezTo>
                    <a:pt x="96" y="0"/>
                    <a:pt x="0" y="96"/>
                    <a:pt x="0" y="191"/>
                  </a:cubicBezTo>
                  <a:lnTo>
                    <a:pt x="0" y="1548"/>
                  </a:lnTo>
                  <a:lnTo>
                    <a:pt x="0" y="1620"/>
                  </a:lnTo>
                  <a:cubicBezTo>
                    <a:pt x="24" y="1691"/>
                    <a:pt x="96" y="1739"/>
                    <a:pt x="191" y="1739"/>
                  </a:cubicBezTo>
                  <a:lnTo>
                    <a:pt x="667" y="1739"/>
                  </a:lnTo>
                  <a:cubicBezTo>
                    <a:pt x="953" y="1739"/>
                    <a:pt x="1191" y="1501"/>
                    <a:pt x="1191" y="1191"/>
                  </a:cubicBezTo>
                  <a:cubicBezTo>
                    <a:pt x="1191" y="1024"/>
                    <a:pt x="1096" y="858"/>
                    <a:pt x="977" y="786"/>
                  </a:cubicBezTo>
                  <a:cubicBezTo>
                    <a:pt x="1048" y="691"/>
                    <a:pt x="1072" y="572"/>
                    <a:pt x="1048" y="429"/>
                  </a:cubicBezTo>
                  <a:cubicBezTo>
                    <a:pt x="1024" y="191"/>
                    <a:pt x="810" y="0"/>
                    <a:pt x="5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8" name="Google Shape;2068;p51"/>
            <p:cNvSpPr/>
            <p:nvPr/>
          </p:nvSpPr>
          <p:spPr>
            <a:xfrm>
              <a:off x="5375438" y="3006508"/>
              <a:ext cx="37525" cy="43475"/>
            </a:xfrm>
            <a:custGeom>
              <a:rect b="b" l="l" r="r" t="t"/>
              <a:pathLst>
                <a:path extrusionOk="0" h="1739" w="1501">
                  <a:moveTo>
                    <a:pt x="858" y="0"/>
                  </a:moveTo>
                  <a:cubicBezTo>
                    <a:pt x="381" y="0"/>
                    <a:pt x="0" y="381"/>
                    <a:pt x="0" y="858"/>
                  </a:cubicBezTo>
                  <a:cubicBezTo>
                    <a:pt x="0" y="1334"/>
                    <a:pt x="381" y="1739"/>
                    <a:pt x="858" y="1739"/>
                  </a:cubicBezTo>
                  <a:cubicBezTo>
                    <a:pt x="1024" y="1739"/>
                    <a:pt x="1215" y="1667"/>
                    <a:pt x="1334" y="1548"/>
                  </a:cubicBezTo>
                  <a:cubicBezTo>
                    <a:pt x="1358" y="1524"/>
                    <a:pt x="1382" y="1501"/>
                    <a:pt x="1382" y="1453"/>
                  </a:cubicBezTo>
                  <a:cubicBezTo>
                    <a:pt x="1501" y="1405"/>
                    <a:pt x="1477" y="1286"/>
                    <a:pt x="1429" y="1215"/>
                  </a:cubicBezTo>
                  <a:cubicBezTo>
                    <a:pt x="1400" y="1195"/>
                    <a:pt x="1362" y="1184"/>
                    <a:pt x="1324" y="1184"/>
                  </a:cubicBezTo>
                  <a:cubicBezTo>
                    <a:pt x="1271" y="1184"/>
                    <a:pt x="1219" y="1207"/>
                    <a:pt x="1191" y="1263"/>
                  </a:cubicBezTo>
                  <a:lnTo>
                    <a:pt x="1144" y="1286"/>
                  </a:lnTo>
                  <a:cubicBezTo>
                    <a:pt x="1096" y="1334"/>
                    <a:pt x="1001" y="1382"/>
                    <a:pt x="882" y="1382"/>
                  </a:cubicBezTo>
                  <a:cubicBezTo>
                    <a:pt x="620" y="1382"/>
                    <a:pt x="381" y="1143"/>
                    <a:pt x="381" y="858"/>
                  </a:cubicBezTo>
                  <a:cubicBezTo>
                    <a:pt x="381" y="596"/>
                    <a:pt x="620" y="358"/>
                    <a:pt x="882" y="358"/>
                  </a:cubicBezTo>
                  <a:cubicBezTo>
                    <a:pt x="977" y="358"/>
                    <a:pt x="1096" y="381"/>
                    <a:pt x="1144" y="453"/>
                  </a:cubicBezTo>
                  <a:cubicBezTo>
                    <a:pt x="1175" y="469"/>
                    <a:pt x="1207" y="477"/>
                    <a:pt x="1237" y="477"/>
                  </a:cubicBezTo>
                  <a:cubicBezTo>
                    <a:pt x="1297" y="477"/>
                    <a:pt x="1350" y="445"/>
                    <a:pt x="1382" y="381"/>
                  </a:cubicBezTo>
                  <a:cubicBezTo>
                    <a:pt x="1453" y="310"/>
                    <a:pt x="1429" y="215"/>
                    <a:pt x="1334" y="143"/>
                  </a:cubicBezTo>
                  <a:cubicBezTo>
                    <a:pt x="1191" y="72"/>
                    <a:pt x="1024" y="0"/>
                    <a:pt x="8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9" name="Google Shape;2069;p51"/>
            <p:cNvSpPr/>
            <p:nvPr/>
          </p:nvSpPr>
          <p:spPr>
            <a:xfrm>
              <a:off x="5167663" y="2830883"/>
              <a:ext cx="298900" cy="282800"/>
            </a:xfrm>
            <a:custGeom>
              <a:rect b="b" l="l" r="r" t="t"/>
              <a:pathLst>
                <a:path extrusionOk="0" h="11312" w="11956">
                  <a:moveTo>
                    <a:pt x="3620" y="4525"/>
                  </a:moveTo>
                  <a:cubicBezTo>
                    <a:pt x="4430" y="4525"/>
                    <a:pt x="5168" y="4834"/>
                    <a:pt x="5739" y="5335"/>
                  </a:cubicBezTo>
                  <a:cubicBezTo>
                    <a:pt x="5382" y="5716"/>
                    <a:pt x="5120" y="6168"/>
                    <a:pt x="4954" y="6644"/>
                  </a:cubicBezTo>
                  <a:cubicBezTo>
                    <a:pt x="4025" y="6311"/>
                    <a:pt x="3263" y="5573"/>
                    <a:pt x="2953" y="4620"/>
                  </a:cubicBezTo>
                  <a:cubicBezTo>
                    <a:pt x="3144" y="4549"/>
                    <a:pt x="3382" y="4525"/>
                    <a:pt x="3620" y="4525"/>
                  </a:cubicBezTo>
                  <a:close/>
                  <a:moveTo>
                    <a:pt x="8359" y="4549"/>
                  </a:moveTo>
                  <a:cubicBezTo>
                    <a:pt x="8597" y="4549"/>
                    <a:pt x="8835" y="4596"/>
                    <a:pt x="9050" y="4620"/>
                  </a:cubicBezTo>
                  <a:cubicBezTo>
                    <a:pt x="8716" y="5573"/>
                    <a:pt x="7978" y="6311"/>
                    <a:pt x="7025" y="6644"/>
                  </a:cubicBezTo>
                  <a:cubicBezTo>
                    <a:pt x="6883" y="6168"/>
                    <a:pt x="6597" y="5716"/>
                    <a:pt x="6240" y="5335"/>
                  </a:cubicBezTo>
                  <a:cubicBezTo>
                    <a:pt x="6811" y="4858"/>
                    <a:pt x="7549" y="4549"/>
                    <a:pt x="8359" y="4549"/>
                  </a:cubicBezTo>
                  <a:close/>
                  <a:moveTo>
                    <a:pt x="5978" y="5597"/>
                  </a:moveTo>
                  <a:cubicBezTo>
                    <a:pt x="6287" y="5930"/>
                    <a:pt x="6525" y="6311"/>
                    <a:pt x="6668" y="6763"/>
                  </a:cubicBezTo>
                  <a:cubicBezTo>
                    <a:pt x="6454" y="6811"/>
                    <a:pt x="6216" y="6835"/>
                    <a:pt x="5978" y="6835"/>
                  </a:cubicBezTo>
                  <a:cubicBezTo>
                    <a:pt x="5739" y="6835"/>
                    <a:pt x="5501" y="6811"/>
                    <a:pt x="5287" y="6787"/>
                  </a:cubicBezTo>
                  <a:cubicBezTo>
                    <a:pt x="5430" y="6311"/>
                    <a:pt x="5692" y="5930"/>
                    <a:pt x="5978" y="5597"/>
                  </a:cubicBezTo>
                  <a:close/>
                  <a:moveTo>
                    <a:pt x="6716" y="7049"/>
                  </a:moveTo>
                  <a:cubicBezTo>
                    <a:pt x="6763" y="7240"/>
                    <a:pt x="6787" y="7406"/>
                    <a:pt x="6787" y="7597"/>
                  </a:cubicBezTo>
                  <a:cubicBezTo>
                    <a:pt x="6811" y="8311"/>
                    <a:pt x="6597" y="9026"/>
                    <a:pt x="6216" y="9621"/>
                  </a:cubicBezTo>
                  <a:cubicBezTo>
                    <a:pt x="6192" y="9645"/>
                    <a:pt x="6192" y="9669"/>
                    <a:pt x="6168" y="9669"/>
                  </a:cubicBezTo>
                  <a:cubicBezTo>
                    <a:pt x="6192" y="9740"/>
                    <a:pt x="5978" y="9978"/>
                    <a:pt x="5978" y="9978"/>
                  </a:cubicBezTo>
                  <a:cubicBezTo>
                    <a:pt x="5501" y="9478"/>
                    <a:pt x="5168" y="8788"/>
                    <a:pt x="5120" y="8049"/>
                  </a:cubicBezTo>
                  <a:lnTo>
                    <a:pt x="5120" y="7454"/>
                  </a:lnTo>
                  <a:cubicBezTo>
                    <a:pt x="5120" y="7335"/>
                    <a:pt x="5144" y="7216"/>
                    <a:pt x="5168" y="7049"/>
                  </a:cubicBezTo>
                  <a:cubicBezTo>
                    <a:pt x="5406" y="7121"/>
                    <a:pt x="5692" y="7144"/>
                    <a:pt x="5954" y="7144"/>
                  </a:cubicBezTo>
                  <a:cubicBezTo>
                    <a:pt x="6216" y="7144"/>
                    <a:pt x="6478" y="7121"/>
                    <a:pt x="6716" y="7049"/>
                  </a:cubicBezTo>
                  <a:close/>
                  <a:moveTo>
                    <a:pt x="9383" y="4715"/>
                  </a:moveTo>
                  <a:cubicBezTo>
                    <a:pt x="10645" y="5120"/>
                    <a:pt x="11574" y="6335"/>
                    <a:pt x="11574" y="7764"/>
                  </a:cubicBezTo>
                  <a:cubicBezTo>
                    <a:pt x="11574" y="9550"/>
                    <a:pt x="10145" y="11026"/>
                    <a:pt x="8359" y="11026"/>
                  </a:cubicBezTo>
                  <a:cubicBezTo>
                    <a:pt x="7549" y="11026"/>
                    <a:pt x="6811" y="10717"/>
                    <a:pt x="6240" y="10217"/>
                  </a:cubicBezTo>
                  <a:cubicBezTo>
                    <a:pt x="6883" y="9550"/>
                    <a:pt x="7192" y="8692"/>
                    <a:pt x="7192" y="7764"/>
                  </a:cubicBezTo>
                  <a:lnTo>
                    <a:pt x="7240" y="7764"/>
                  </a:lnTo>
                  <a:cubicBezTo>
                    <a:pt x="7192" y="7502"/>
                    <a:pt x="7168" y="7240"/>
                    <a:pt x="7121" y="6978"/>
                  </a:cubicBezTo>
                  <a:cubicBezTo>
                    <a:pt x="8192" y="6621"/>
                    <a:pt x="9026" y="5787"/>
                    <a:pt x="9383" y="4715"/>
                  </a:cubicBezTo>
                  <a:close/>
                  <a:moveTo>
                    <a:pt x="5906" y="0"/>
                  </a:moveTo>
                  <a:cubicBezTo>
                    <a:pt x="3953" y="0"/>
                    <a:pt x="2334" y="1596"/>
                    <a:pt x="2334" y="3572"/>
                  </a:cubicBezTo>
                  <a:cubicBezTo>
                    <a:pt x="2334" y="3834"/>
                    <a:pt x="2382" y="4096"/>
                    <a:pt x="2429" y="4382"/>
                  </a:cubicBezTo>
                  <a:cubicBezTo>
                    <a:pt x="1000" y="4858"/>
                    <a:pt x="0" y="6192"/>
                    <a:pt x="0" y="7764"/>
                  </a:cubicBezTo>
                  <a:cubicBezTo>
                    <a:pt x="0" y="8240"/>
                    <a:pt x="72" y="8692"/>
                    <a:pt x="262" y="9097"/>
                  </a:cubicBezTo>
                  <a:cubicBezTo>
                    <a:pt x="280" y="9170"/>
                    <a:pt x="354" y="9201"/>
                    <a:pt x="430" y="9201"/>
                  </a:cubicBezTo>
                  <a:cubicBezTo>
                    <a:pt x="454" y="9201"/>
                    <a:pt x="478" y="9198"/>
                    <a:pt x="500" y="9192"/>
                  </a:cubicBezTo>
                  <a:cubicBezTo>
                    <a:pt x="596" y="9169"/>
                    <a:pt x="619" y="9050"/>
                    <a:pt x="596" y="8954"/>
                  </a:cubicBezTo>
                  <a:cubicBezTo>
                    <a:pt x="429" y="8573"/>
                    <a:pt x="357" y="8145"/>
                    <a:pt x="357" y="7740"/>
                  </a:cubicBezTo>
                  <a:cubicBezTo>
                    <a:pt x="357" y="6311"/>
                    <a:pt x="1262" y="5120"/>
                    <a:pt x="2548" y="4668"/>
                  </a:cubicBezTo>
                  <a:cubicBezTo>
                    <a:pt x="2906" y="5739"/>
                    <a:pt x="3763" y="6573"/>
                    <a:pt x="4811" y="6930"/>
                  </a:cubicBezTo>
                  <a:cubicBezTo>
                    <a:pt x="4787" y="7073"/>
                    <a:pt x="4763" y="7240"/>
                    <a:pt x="4763" y="7383"/>
                  </a:cubicBezTo>
                  <a:cubicBezTo>
                    <a:pt x="4715" y="7549"/>
                    <a:pt x="4715" y="7740"/>
                    <a:pt x="4763" y="7907"/>
                  </a:cubicBezTo>
                  <a:cubicBezTo>
                    <a:pt x="4787" y="8740"/>
                    <a:pt x="5144" y="9550"/>
                    <a:pt x="5716" y="10145"/>
                  </a:cubicBezTo>
                  <a:cubicBezTo>
                    <a:pt x="5144" y="10645"/>
                    <a:pt x="4406" y="10955"/>
                    <a:pt x="3596" y="10955"/>
                  </a:cubicBezTo>
                  <a:cubicBezTo>
                    <a:pt x="2548" y="10955"/>
                    <a:pt x="1572" y="10455"/>
                    <a:pt x="977" y="9621"/>
                  </a:cubicBezTo>
                  <a:cubicBezTo>
                    <a:pt x="935" y="9565"/>
                    <a:pt x="876" y="9542"/>
                    <a:pt x="826" y="9542"/>
                  </a:cubicBezTo>
                  <a:cubicBezTo>
                    <a:pt x="790" y="9542"/>
                    <a:pt x="758" y="9554"/>
                    <a:pt x="738" y="9574"/>
                  </a:cubicBezTo>
                  <a:cubicBezTo>
                    <a:pt x="643" y="9645"/>
                    <a:pt x="643" y="9764"/>
                    <a:pt x="715" y="9812"/>
                  </a:cubicBezTo>
                  <a:cubicBezTo>
                    <a:pt x="1381" y="10740"/>
                    <a:pt x="2453" y="11312"/>
                    <a:pt x="3620" y="11312"/>
                  </a:cubicBezTo>
                  <a:cubicBezTo>
                    <a:pt x="4525" y="11312"/>
                    <a:pt x="5358" y="10979"/>
                    <a:pt x="6001" y="10407"/>
                  </a:cubicBezTo>
                  <a:cubicBezTo>
                    <a:pt x="6621" y="10979"/>
                    <a:pt x="7454" y="11312"/>
                    <a:pt x="8383" y="11312"/>
                  </a:cubicBezTo>
                  <a:cubicBezTo>
                    <a:pt x="10359" y="11312"/>
                    <a:pt x="11955" y="9693"/>
                    <a:pt x="11955" y="7740"/>
                  </a:cubicBezTo>
                  <a:cubicBezTo>
                    <a:pt x="11931" y="6192"/>
                    <a:pt x="10883" y="4858"/>
                    <a:pt x="9455" y="4382"/>
                  </a:cubicBezTo>
                  <a:cubicBezTo>
                    <a:pt x="9526" y="4120"/>
                    <a:pt x="9550" y="3834"/>
                    <a:pt x="9550" y="3572"/>
                  </a:cubicBezTo>
                  <a:cubicBezTo>
                    <a:pt x="9550" y="2763"/>
                    <a:pt x="9288" y="2001"/>
                    <a:pt x="8764" y="1381"/>
                  </a:cubicBezTo>
                  <a:cubicBezTo>
                    <a:pt x="8736" y="1326"/>
                    <a:pt x="8684" y="1302"/>
                    <a:pt x="8631" y="1302"/>
                  </a:cubicBezTo>
                  <a:cubicBezTo>
                    <a:pt x="8593" y="1302"/>
                    <a:pt x="8555" y="1314"/>
                    <a:pt x="8526" y="1334"/>
                  </a:cubicBezTo>
                  <a:cubicBezTo>
                    <a:pt x="8454" y="1405"/>
                    <a:pt x="8454" y="1524"/>
                    <a:pt x="8502" y="1572"/>
                  </a:cubicBezTo>
                  <a:cubicBezTo>
                    <a:pt x="8954" y="2143"/>
                    <a:pt x="9193" y="2834"/>
                    <a:pt x="9193" y="3572"/>
                  </a:cubicBezTo>
                  <a:cubicBezTo>
                    <a:pt x="9193" y="3810"/>
                    <a:pt x="9169" y="4049"/>
                    <a:pt x="9097" y="4287"/>
                  </a:cubicBezTo>
                  <a:cubicBezTo>
                    <a:pt x="8859" y="4239"/>
                    <a:pt x="8597" y="4191"/>
                    <a:pt x="8335" y="4191"/>
                  </a:cubicBezTo>
                  <a:cubicBezTo>
                    <a:pt x="7430" y="4191"/>
                    <a:pt x="6597" y="4525"/>
                    <a:pt x="5954" y="5096"/>
                  </a:cubicBezTo>
                  <a:cubicBezTo>
                    <a:pt x="5311" y="4525"/>
                    <a:pt x="4477" y="4191"/>
                    <a:pt x="3572" y="4191"/>
                  </a:cubicBezTo>
                  <a:cubicBezTo>
                    <a:pt x="3287" y="4191"/>
                    <a:pt x="3025" y="4239"/>
                    <a:pt x="2786" y="4287"/>
                  </a:cubicBezTo>
                  <a:cubicBezTo>
                    <a:pt x="2739" y="4049"/>
                    <a:pt x="2691" y="3810"/>
                    <a:pt x="2691" y="3572"/>
                  </a:cubicBezTo>
                  <a:cubicBezTo>
                    <a:pt x="2691" y="1786"/>
                    <a:pt x="4168" y="357"/>
                    <a:pt x="5906" y="357"/>
                  </a:cubicBezTo>
                  <a:cubicBezTo>
                    <a:pt x="6668" y="357"/>
                    <a:pt x="7335" y="595"/>
                    <a:pt x="7907" y="1048"/>
                  </a:cubicBezTo>
                  <a:cubicBezTo>
                    <a:pt x="7949" y="1069"/>
                    <a:pt x="7992" y="1081"/>
                    <a:pt x="8031" y="1081"/>
                  </a:cubicBezTo>
                  <a:cubicBezTo>
                    <a:pt x="8078" y="1081"/>
                    <a:pt x="8118" y="1063"/>
                    <a:pt x="8145" y="1024"/>
                  </a:cubicBezTo>
                  <a:cubicBezTo>
                    <a:pt x="8216" y="929"/>
                    <a:pt x="8216" y="834"/>
                    <a:pt x="8121" y="786"/>
                  </a:cubicBezTo>
                  <a:cubicBezTo>
                    <a:pt x="7502" y="262"/>
                    <a:pt x="6716" y="0"/>
                    <a:pt x="59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70" name="Google Shape;2070;p51"/>
          <p:cNvGrpSpPr/>
          <p:nvPr/>
        </p:nvGrpSpPr>
        <p:grpSpPr>
          <a:xfrm>
            <a:off x="6296158" y="2992569"/>
            <a:ext cx="309768" cy="355122"/>
            <a:chOff x="5695138" y="2824483"/>
            <a:chExt cx="259025" cy="296950"/>
          </a:xfrm>
        </p:grpSpPr>
        <p:sp>
          <p:nvSpPr>
            <p:cNvPr id="2071" name="Google Shape;2071;p51"/>
            <p:cNvSpPr/>
            <p:nvPr/>
          </p:nvSpPr>
          <p:spPr>
            <a:xfrm>
              <a:off x="5787438" y="2947558"/>
              <a:ext cx="75025" cy="8950"/>
            </a:xfrm>
            <a:custGeom>
              <a:rect b="b" l="l" r="r" t="t"/>
              <a:pathLst>
                <a:path extrusionOk="0" h="358" w="3001">
                  <a:moveTo>
                    <a:pt x="214" y="1"/>
                  </a:moveTo>
                  <a:cubicBezTo>
                    <a:pt x="119" y="1"/>
                    <a:pt x="71" y="72"/>
                    <a:pt x="24" y="167"/>
                  </a:cubicBezTo>
                  <a:cubicBezTo>
                    <a:pt x="0" y="287"/>
                    <a:pt x="95" y="358"/>
                    <a:pt x="214" y="358"/>
                  </a:cubicBezTo>
                  <a:lnTo>
                    <a:pt x="2834" y="358"/>
                  </a:lnTo>
                  <a:cubicBezTo>
                    <a:pt x="2905" y="358"/>
                    <a:pt x="2977" y="310"/>
                    <a:pt x="3001" y="215"/>
                  </a:cubicBezTo>
                  <a:cubicBezTo>
                    <a:pt x="3001" y="96"/>
                    <a:pt x="2929" y="1"/>
                    <a:pt x="28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2" name="Google Shape;2072;p51"/>
            <p:cNvSpPr/>
            <p:nvPr/>
          </p:nvSpPr>
          <p:spPr>
            <a:xfrm>
              <a:off x="5787438" y="2968408"/>
              <a:ext cx="75025" cy="8950"/>
            </a:xfrm>
            <a:custGeom>
              <a:rect b="b" l="l" r="r" t="t"/>
              <a:pathLst>
                <a:path extrusionOk="0" h="358" w="3001">
                  <a:moveTo>
                    <a:pt x="214" y="0"/>
                  </a:moveTo>
                  <a:cubicBezTo>
                    <a:pt x="119" y="0"/>
                    <a:pt x="71" y="72"/>
                    <a:pt x="24" y="167"/>
                  </a:cubicBezTo>
                  <a:cubicBezTo>
                    <a:pt x="0" y="286"/>
                    <a:pt x="95" y="357"/>
                    <a:pt x="214" y="357"/>
                  </a:cubicBezTo>
                  <a:lnTo>
                    <a:pt x="2834" y="357"/>
                  </a:lnTo>
                  <a:cubicBezTo>
                    <a:pt x="2905" y="357"/>
                    <a:pt x="2977" y="310"/>
                    <a:pt x="3001" y="215"/>
                  </a:cubicBezTo>
                  <a:cubicBezTo>
                    <a:pt x="3001" y="96"/>
                    <a:pt x="2929" y="0"/>
                    <a:pt x="28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3" name="Google Shape;2073;p51"/>
            <p:cNvSpPr/>
            <p:nvPr/>
          </p:nvSpPr>
          <p:spPr>
            <a:xfrm>
              <a:off x="5804088" y="2989233"/>
              <a:ext cx="42300" cy="8950"/>
            </a:xfrm>
            <a:custGeom>
              <a:rect b="b" l="l" r="r" t="t"/>
              <a:pathLst>
                <a:path extrusionOk="0" h="358" w="1692">
                  <a:moveTo>
                    <a:pt x="191" y="1"/>
                  </a:moveTo>
                  <a:cubicBezTo>
                    <a:pt x="120" y="1"/>
                    <a:pt x="48" y="72"/>
                    <a:pt x="25" y="144"/>
                  </a:cubicBezTo>
                  <a:cubicBezTo>
                    <a:pt x="1" y="263"/>
                    <a:pt x="72" y="358"/>
                    <a:pt x="191" y="358"/>
                  </a:cubicBezTo>
                  <a:lnTo>
                    <a:pt x="1501" y="358"/>
                  </a:lnTo>
                  <a:cubicBezTo>
                    <a:pt x="1596" y="358"/>
                    <a:pt x="1668" y="310"/>
                    <a:pt x="1692" y="215"/>
                  </a:cubicBezTo>
                  <a:cubicBezTo>
                    <a:pt x="1692" y="96"/>
                    <a:pt x="1596" y="1"/>
                    <a:pt x="15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4" name="Google Shape;2074;p51"/>
            <p:cNvSpPr/>
            <p:nvPr/>
          </p:nvSpPr>
          <p:spPr>
            <a:xfrm>
              <a:off x="5695138" y="2824483"/>
              <a:ext cx="259025" cy="296950"/>
            </a:xfrm>
            <a:custGeom>
              <a:rect b="b" l="l" r="r" t="t"/>
              <a:pathLst>
                <a:path extrusionOk="0" h="11878" w="10361">
                  <a:moveTo>
                    <a:pt x="5073" y="470"/>
                  </a:moveTo>
                  <a:lnTo>
                    <a:pt x="5073" y="1709"/>
                  </a:lnTo>
                  <a:lnTo>
                    <a:pt x="1668" y="3685"/>
                  </a:lnTo>
                  <a:lnTo>
                    <a:pt x="572" y="3066"/>
                  </a:lnTo>
                  <a:lnTo>
                    <a:pt x="1049" y="2780"/>
                  </a:lnTo>
                  <a:lnTo>
                    <a:pt x="5073" y="470"/>
                  </a:lnTo>
                  <a:close/>
                  <a:moveTo>
                    <a:pt x="10003" y="3352"/>
                  </a:moveTo>
                  <a:lnTo>
                    <a:pt x="10003" y="8496"/>
                  </a:lnTo>
                  <a:lnTo>
                    <a:pt x="8907" y="7877"/>
                  </a:lnTo>
                  <a:lnTo>
                    <a:pt x="8907" y="3971"/>
                  </a:lnTo>
                  <a:lnTo>
                    <a:pt x="10003" y="3352"/>
                  </a:lnTo>
                  <a:close/>
                  <a:moveTo>
                    <a:pt x="5383" y="494"/>
                  </a:moveTo>
                  <a:lnTo>
                    <a:pt x="9860" y="3090"/>
                  </a:lnTo>
                  <a:lnTo>
                    <a:pt x="8741" y="3709"/>
                  </a:lnTo>
                  <a:lnTo>
                    <a:pt x="6764" y="2542"/>
                  </a:lnTo>
                  <a:cubicBezTo>
                    <a:pt x="6732" y="2526"/>
                    <a:pt x="6701" y="2519"/>
                    <a:pt x="6671" y="2519"/>
                  </a:cubicBezTo>
                  <a:cubicBezTo>
                    <a:pt x="6611" y="2519"/>
                    <a:pt x="6558" y="2550"/>
                    <a:pt x="6526" y="2614"/>
                  </a:cubicBezTo>
                  <a:cubicBezTo>
                    <a:pt x="6455" y="2709"/>
                    <a:pt x="6478" y="2780"/>
                    <a:pt x="6574" y="2852"/>
                  </a:cubicBezTo>
                  <a:lnTo>
                    <a:pt x="8574" y="4019"/>
                  </a:lnTo>
                  <a:lnTo>
                    <a:pt x="8574" y="7901"/>
                  </a:lnTo>
                  <a:lnTo>
                    <a:pt x="5216" y="9853"/>
                  </a:lnTo>
                  <a:lnTo>
                    <a:pt x="1858" y="7901"/>
                  </a:lnTo>
                  <a:lnTo>
                    <a:pt x="1858" y="4019"/>
                  </a:lnTo>
                  <a:lnTo>
                    <a:pt x="5216" y="2042"/>
                  </a:lnTo>
                  <a:lnTo>
                    <a:pt x="5883" y="2423"/>
                  </a:lnTo>
                  <a:cubicBezTo>
                    <a:pt x="5921" y="2451"/>
                    <a:pt x="5958" y="2465"/>
                    <a:pt x="5993" y="2465"/>
                  </a:cubicBezTo>
                  <a:cubicBezTo>
                    <a:pt x="6046" y="2465"/>
                    <a:pt x="6092" y="2433"/>
                    <a:pt x="6121" y="2376"/>
                  </a:cubicBezTo>
                  <a:cubicBezTo>
                    <a:pt x="6193" y="2280"/>
                    <a:pt x="6169" y="2185"/>
                    <a:pt x="6073" y="2137"/>
                  </a:cubicBezTo>
                  <a:lnTo>
                    <a:pt x="5383" y="1733"/>
                  </a:lnTo>
                  <a:lnTo>
                    <a:pt x="5383" y="494"/>
                  </a:lnTo>
                  <a:close/>
                  <a:moveTo>
                    <a:pt x="1668" y="8210"/>
                  </a:moveTo>
                  <a:lnTo>
                    <a:pt x="5073" y="10163"/>
                  </a:lnTo>
                  <a:lnTo>
                    <a:pt x="5073" y="11401"/>
                  </a:lnTo>
                  <a:lnTo>
                    <a:pt x="5026" y="11401"/>
                  </a:lnTo>
                  <a:lnTo>
                    <a:pt x="2787" y="10115"/>
                  </a:lnTo>
                  <a:lnTo>
                    <a:pt x="572" y="8829"/>
                  </a:lnTo>
                  <a:lnTo>
                    <a:pt x="1668" y="8210"/>
                  </a:lnTo>
                  <a:close/>
                  <a:moveTo>
                    <a:pt x="8788" y="8186"/>
                  </a:moveTo>
                  <a:lnTo>
                    <a:pt x="9884" y="8805"/>
                  </a:lnTo>
                  <a:lnTo>
                    <a:pt x="7621" y="10115"/>
                  </a:lnTo>
                  <a:lnTo>
                    <a:pt x="5383" y="11401"/>
                  </a:lnTo>
                  <a:lnTo>
                    <a:pt x="5383" y="10139"/>
                  </a:lnTo>
                  <a:lnTo>
                    <a:pt x="8788" y="8186"/>
                  </a:lnTo>
                  <a:close/>
                  <a:moveTo>
                    <a:pt x="5180" y="0"/>
                  </a:moveTo>
                  <a:cubicBezTo>
                    <a:pt x="5151" y="0"/>
                    <a:pt x="5121" y="6"/>
                    <a:pt x="5097" y="18"/>
                  </a:cubicBezTo>
                  <a:lnTo>
                    <a:pt x="96" y="2900"/>
                  </a:lnTo>
                  <a:cubicBezTo>
                    <a:pt x="25" y="2947"/>
                    <a:pt x="1" y="2995"/>
                    <a:pt x="1" y="3066"/>
                  </a:cubicBezTo>
                  <a:lnTo>
                    <a:pt x="1" y="6519"/>
                  </a:lnTo>
                  <a:cubicBezTo>
                    <a:pt x="1" y="6591"/>
                    <a:pt x="72" y="6662"/>
                    <a:pt x="144" y="6686"/>
                  </a:cubicBezTo>
                  <a:cubicBezTo>
                    <a:pt x="159" y="6689"/>
                    <a:pt x="174" y="6691"/>
                    <a:pt x="188" y="6691"/>
                  </a:cubicBezTo>
                  <a:cubicBezTo>
                    <a:pt x="286" y="6691"/>
                    <a:pt x="358" y="6623"/>
                    <a:pt x="358" y="6519"/>
                  </a:cubicBezTo>
                  <a:lnTo>
                    <a:pt x="358" y="3352"/>
                  </a:lnTo>
                  <a:lnTo>
                    <a:pt x="1453" y="3971"/>
                  </a:lnTo>
                  <a:lnTo>
                    <a:pt x="1453" y="7877"/>
                  </a:lnTo>
                  <a:lnTo>
                    <a:pt x="358" y="8496"/>
                  </a:lnTo>
                  <a:lnTo>
                    <a:pt x="358" y="7305"/>
                  </a:lnTo>
                  <a:cubicBezTo>
                    <a:pt x="358" y="7234"/>
                    <a:pt x="310" y="7162"/>
                    <a:pt x="215" y="7138"/>
                  </a:cubicBezTo>
                  <a:cubicBezTo>
                    <a:pt x="200" y="7135"/>
                    <a:pt x="185" y="7134"/>
                    <a:pt x="170" y="7134"/>
                  </a:cubicBezTo>
                  <a:cubicBezTo>
                    <a:pt x="73" y="7134"/>
                    <a:pt x="1" y="7201"/>
                    <a:pt x="1" y="7305"/>
                  </a:cubicBezTo>
                  <a:lnTo>
                    <a:pt x="1" y="8805"/>
                  </a:lnTo>
                  <a:cubicBezTo>
                    <a:pt x="1" y="8853"/>
                    <a:pt x="25" y="8925"/>
                    <a:pt x="96" y="8948"/>
                  </a:cubicBezTo>
                  <a:lnTo>
                    <a:pt x="5097" y="11830"/>
                  </a:lnTo>
                  <a:cubicBezTo>
                    <a:pt x="5121" y="11878"/>
                    <a:pt x="5145" y="11878"/>
                    <a:pt x="5169" y="11878"/>
                  </a:cubicBezTo>
                  <a:cubicBezTo>
                    <a:pt x="5216" y="11878"/>
                    <a:pt x="5240" y="11878"/>
                    <a:pt x="5264" y="11830"/>
                  </a:cubicBezTo>
                  <a:lnTo>
                    <a:pt x="10265" y="8948"/>
                  </a:lnTo>
                  <a:cubicBezTo>
                    <a:pt x="10336" y="8925"/>
                    <a:pt x="10360" y="8853"/>
                    <a:pt x="10360" y="8805"/>
                  </a:cubicBezTo>
                  <a:lnTo>
                    <a:pt x="10360" y="3066"/>
                  </a:lnTo>
                  <a:cubicBezTo>
                    <a:pt x="10360" y="2995"/>
                    <a:pt x="10336" y="2947"/>
                    <a:pt x="10265" y="2900"/>
                  </a:cubicBezTo>
                  <a:lnTo>
                    <a:pt x="5264" y="18"/>
                  </a:lnTo>
                  <a:cubicBezTo>
                    <a:pt x="5240" y="6"/>
                    <a:pt x="5210" y="0"/>
                    <a:pt x="51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75" name="Google Shape;2075;p51"/>
          <p:cNvSpPr/>
          <p:nvPr/>
        </p:nvSpPr>
        <p:spPr>
          <a:xfrm>
            <a:off x="6997425" y="2993040"/>
            <a:ext cx="356019" cy="355332"/>
          </a:xfrm>
          <a:custGeom>
            <a:rect b="b" l="l" r="r" t="t"/>
            <a:pathLst>
              <a:path extrusionOk="0" h="11885" w="11908">
                <a:moveTo>
                  <a:pt x="6312" y="1335"/>
                </a:moveTo>
                <a:lnTo>
                  <a:pt x="7097" y="1811"/>
                </a:lnTo>
                <a:lnTo>
                  <a:pt x="6312" y="2287"/>
                </a:lnTo>
                <a:lnTo>
                  <a:pt x="5550" y="1811"/>
                </a:lnTo>
                <a:lnTo>
                  <a:pt x="6312" y="1335"/>
                </a:lnTo>
                <a:close/>
                <a:moveTo>
                  <a:pt x="9479" y="3454"/>
                </a:moveTo>
                <a:lnTo>
                  <a:pt x="10241" y="3930"/>
                </a:lnTo>
                <a:lnTo>
                  <a:pt x="10003" y="4073"/>
                </a:lnTo>
                <a:lnTo>
                  <a:pt x="9479" y="4407"/>
                </a:lnTo>
                <a:lnTo>
                  <a:pt x="8693" y="3930"/>
                </a:lnTo>
                <a:lnTo>
                  <a:pt x="9479" y="3454"/>
                </a:lnTo>
                <a:close/>
                <a:moveTo>
                  <a:pt x="3168" y="5026"/>
                </a:moveTo>
                <a:lnTo>
                  <a:pt x="3930" y="5502"/>
                </a:lnTo>
                <a:lnTo>
                  <a:pt x="3168" y="5978"/>
                </a:lnTo>
                <a:lnTo>
                  <a:pt x="2382" y="5502"/>
                </a:lnTo>
                <a:lnTo>
                  <a:pt x="3168" y="5026"/>
                </a:lnTo>
                <a:close/>
                <a:moveTo>
                  <a:pt x="5359" y="2120"/>
                </a:moveTo>
                <a:lnTo>
                  <a:pt x="6169" y="2549"/>
                </a:lnTo>
                <a:lnTo>
                  <a:pt x="6169" y="10694"/>
                </a:lnTo>
                <a:lnTo>
                  <a:pt x="5359" y="10694"/>
                </a:lnTo>
                <a:lnTo>
                  <a:pt x="5359" y="2120"/>
                </a:lnTo>
                <a:close/>
                <a:moveTo>
                  <a:pt x="8503" y="4240"/>
                </a:moveTo>
                <a:lnTo>
                  <a:pt x="9288" y="4669"/>
                </a:lnTo>
                <a:lnTo>
                  <a:pt x="9288" y="10694"/>
                </a:lnTo>
                <a:lnTo>
                  <a:pt x="8503" y="10694"/>
                </a:lnTo>
                <a:lnTo>
                  <a:pt x="8503" y="4240"/>
                </a:lnTo>
                <a:close/>
                <a:moveTo>
                  <a:pt x="4144" y="5836"/>
                </a:moveTo>
                <a:lnTo>
                  <a:pt x="4144" y="10717"/>
                </a:lnTo>
                <a:lnTo>
                  <a:pt x="3335" y="10717"/>
                </a:lnTo>
                <a:lnTo>
                  <a:pt x="3335" y="6312"/>
                </a:lnTo>
                <a:lnTo>
                  <a:pt x="4144" y="5836"/>
                </a:lnTo>
                <a:close/>
                <a:moveTo>
                  <a:pt x="7264" y="2120"/>
                </a:moveTo>
                <a:lnTo>
                  <a:pt x="7264" y="10717"/>
                </a:lnTo>
                <a:lnTo>
                  <a:pt x="6478" y="10717"/>
                </a:lnTo>
                <a:lnTo>
                  <a:pt x="6478" y="2597"/>
                </a:lnTo>
                <a:lnTo>
                  <a:pt x="7264" y="2120"/>
                </a:lnTo>
                <a:close/>
                <a:moveTo>
                  <a:pt x="11551" y="11051"/>
                </a:moveTo>
                <a:lnTo>
                  <a:pt x="11551" y="11527"/>
                </a:lnTo>
                <a:lnTo>
                  <a:pt x="358" y="11527"/>
                </a:lnTo>
                <a:lnTo>
                  <a:pt x="358" y="11051"/>
                </a:lnTo>
                <a:close/>
                <a:moveTo>
                  <a:pt x="930" y="1"/>
                </a:moveTo>
                <a:cubicBezTo>
                  <a:pt x="810" y="1"/>
                  <a:pt x="715" y="72"/>
                  <a:pt x="715" y="192"/>
                </a:cubicBezTo>
                <a:lnTo>
                  <a:pt x="715" y="977"/>
                </a:lnTo>
                <a:lnTo>
                  <a:pt x="501" y="977"/>
                </a:lnTo>
                <a:cubicBezTo>
                  <a:pt x="429" y="977"/>
                  <a:pt x="334" y="1049"/>
                  <a:pt x="334" y="1144"/>
                </a:cubicBezTo>
                <a:cubicBezTo>
                  <a:pt x="334" y="1263"/>
                  <a:pt x="382" y="1335"/>
                  <a:pt x="501" y="1335"/>
                </a:cubicBezTo>
                <a:lnTo>
                  <a:pt x="715" y="1335"/>
                </a:lnTo>
                <a:lnTo>
                  <a:pt x="715" y="2240"/>
                </a:lnTo>
                <a:lnTo>
                  <a:pt x="501" y="2240"/>
                </a:lnTo>
                <a:cubicBezTo>
                  <a:pt x="429" y="2240"/>
                  <a:pt x="334" y="2287"/>
                  <a:pt x="334" y="2382"/>
                </a:cubicBezTo>
                <a:cubicBezTo>
                  <a:pt x="334" y="2502"/>
                  <a:pt x="382" y="2597"/>
                  <a:pt x="501" y="2597"/>
                </a:cubicBezTo>
                <a:lnTo>
                  <a:pt x="715" y="2597"/>
                </a:lnTo>
                <a:lnTo>
                  <a:pt x="715" y="3478"/>
                </a:lnTo>
                <a:lnTo>
                  <a:pt x="501" y="3478"/>
                </a:lnTo>
                <a:cubicBezTo>
                  <a:pt x="429" y="3478"/>
                  <a:pt x="334" y="3549"/>
                  <a:pt x="334" y="3645"/>
                </a:cubicBezTo>
                <a:cubicBezTo>
                  <a:pt x="334" y="3740"/>
                  <a:pt x="382" y="3835"/>
                  <a:pt x="501" y="3835"/>
                </a:cubicBezTo>
                <a:lnTo>
                  <a:pt x="715" y="3835"/>
                </a:lnTo>
                <a:lnTo>
                  <a:pt x="715" y="4740"/>
                </a:lnTo>
                <a:lnTo>
                  <a:pt x="501" y="4740"/>
                </a:lnTo>
                <a:cubicBezTo>
                  <a:pt x="429" y="4740"/>
                  <a:pt x="334" y="4788"/>
                  <a:pt x="334" y="4883"/>
                </a:cubicBezTo>
                <a:cubicBezTo>
                  <a:pt x="334" y="5002"/>
                  <a:pt x="382" y="5097"/>
                  <a:pt x="501" y="5097"/>
                </a:cubicBezTo>
                <a:lnTo>
                  <a:pt x="715" y="5097"/>
                </a:lnTo>
                <a:lnTo>
                  <a:pt x="715" y="5978"/>
                </a:lnTo>
                <a:lnTo>
                  <a:pt x="501" y="5978"/>
                </a:lnTo>
                <a:cubicBezTo>
                  <a:pt x="429" y="5978"/>
                  <a:pt x="334" y="6050"/>
                  <a:pt x="334" y="6121"/>
                </a:cubicBezTo>
                <a:cubicBezTo>
                  <a:pt x="334" y="6240"/>
                  <a:pt x="382" y="6336"/>
                  <a:pt x="501" y="6336"/>
                </a:cubicBezTo>
                <a:lnTo>
                  <a:pt x="715" y="6336"/>
                </a:lnTo>
                <a:lnTo>
                  <a:pt x="715" y="7241"/>
                </a:lnTo>
                <a:lnTo>
                  <a:pt x="501" y="7241"/>
                </a:lnTo>
                <a:cubicBezTo>
                  <a:pt x="429" y="7241"/>
                  <a:pt x="334" y="7288"/>
                  <a:pt x="334" y="7383"/>
                </a:cubicBezTo>
                <a:cubicBezTo>
                  <a:pt x="334" y="7503"/>
                  <a:pt x="382" y="7598"/>
                  <a:pt x="501" y="7598"/>
                </a:cubicBezTo>
                <a:lnTo>
                  <a:pt x="715" y="7598"/>
                </a:lnTo>
                <a:lnTo>
                  <a:pt x="715" y="8479"/>
                </a:lnTo>
                <a:lnTo>
                  <a:pt x="501" y="8479"/>
                </a:lnTo>
                <a:cubicBezTo>
                  <a:pt x="429" y="8479"/>
                  <a:pt x="334" y="8550"/>
                  <a:pt x="334" y="8622"/>
                </a:cubicBezTo>
                <a:cubicBezTo>
                  <a:pt x="334" y="8741"/>
                  <a:pt x="382" y="8836"/>
                  <a:pt x="501" y="8836"/>
                </a:cubicBezTo>
                <a:lnTo>
                  <a:pt x="715" y="8836"/>
                </a:lnTo>
                <a:lnTo>
                  <a:pt x="715" y="9741"/>
                </a:lnTo>
                <a:lnTo>
                  <a:pt x="501" y="9741"/>
                </a:lnTo>
                <a:cubicBezTo>
                  <a:pt x="429" y="9741"/>
                  <a:pt x="334" y="9789"/>
                  <a:pt x="334" y="9884"/>
                </a:cubicBezTo>
                <a:cubicBezTo>
                  <a:pt x="334" y="10003"/>
                  <a:pt x="382" y="10098"/>
                  <a:pt x="501" y="10098"/>
                </a:cubicBezTo>
                <a:lnTo>
                  <a:pt x="715" y="10098"/>
                </a:lnTo>
                <a:lnTo>
                  <a:pt x="715" y="10717"/>
                </a:lnTo>
                <a:lnTo>
                  <a:pt x="310" y="10717"/>
                </a:lnTo>
                <a:cubicBezTo>
                  <a:pt x="144" y="10717"/>
                  <a:pt x="1" y="10837"/>
                  <a:pt x="1" y="11003"/>
                </a:cubicBezTo>
                <a:lnTo>
                  <a:pt x="1" y="11575"/>
                </a:lnTo>
                <a:cubicBezTo>
                  <a:pt x="1" y="11718"/>
                  <a:pt x="120" y="11884"/>
                  <a:pt x="310" y="11884"/>
                </a:cubicBezTo>
                <a:lnTo>
                  <a:pt x="11622" y="11884"/>
                </a:lnTo>
                <a:cubicBezTo>
                  <a:pt x="11765" y="11884"/>
                  <a:pt x="11908" y="11765"/>
                  <a:pt x="11908" y="11575"/>
                </a:cubicBezTo>
                <a:lnTo>
                  <a:pt x="11908" y="10979"/>
                </a:lnTo>
                <a:cubicBezTo>
                  <a:pt x="11908" y="10837"/>
                  <a:pt x="11789" y="10694"/>
                  <a:pt x="11622" y="10694"/>
                </a:cubicBezTo>
                <a:lnTo>
                  <a:pt x="10789" y="10694"/>
                </a:lnTo>
                <a:lnTo>
                  <a:pt x="10789" y="6193"/>
                </a:lnTo>
                <a:cubicBezTo>
                  <a:pt x="10789" y="6097"/>
                  <a:pt x="10717" y="6002"/>
                  <a:pt x="10646" y="6002"/>
                </a:cubicBezTo>
                <a:cubicBezTo>
                  <a:pt x="10527" y="6002"/>
                  <a:pt x="10431" y="6074"/>
                  <a:pt x="10431" y="6193"/>
                </a:cubicBezTo>
                <a:lnTo>
                  <a:pt x="10431" y="10694"/>
                </a:lnTo>
                <a:lnTo>
                  <a:pt x="9622" y="10694"/>
                </a:lnTo>
                <a:lnTo>
                  <a:pt x="9622" y="4669"/>
                </a:lnTo>
                <a:lnTo>
                  <a:pt x="10431" y="4240"/>
                </a:lnTo>
                <a:lnTo>
                  <a:pt x="10431" y="5383"/>
                </a:lnTo>
                <a:cubicBezTo>
                  <a:pt x="10431" y="5478"/>
                  <a:pt x="10479" y="5574"/>
                  <a:pt x="10574" y="5574"/>
                </a:cubicBezTo>
                <a:cubicBezTo>
                  <a:pt x="10693" y="5574"/>
                  <a:pt x="10789" y="5502"/>
                  <a:pt x="10789" y="5383"/>
                </a:cubicBezTo>
                <a:lnTo>
                  <a:pt x="10789" y="3930"/>
                </a:lnTo>
                <a:cubicBezTo>
                  <a:pt x="10789" y="3883"/>
                  <a:pt x="10765" y="3811"/>
                  <a:pt x="10693" y="3787"/>
                </a:cubicBezTo>
                <a:lnTo>
                  <a:pt x="9646" y="3144"/>
                </a:lnTo>
                <a:cubicBezTo>
                  <a:pt x="9586" y="3121"/>
                  <a:pt x="9527" y="3109"/>
                  <a:pt x="9473" y="3109"/>
                </a:cubicBezTo>
                <a:cubicBezTo>
                  <a:pt x="9419" y="3109"/>
                  <a:pt x="9372" y="3121"/>
                  <a:pt x="9336" y="3144"/>
                </a:cubicBezTo>
                <a:lnTo>
                  <a:pt x="8288" y="3787"/>
                </a:lnTo>
                <a:cubicBezTo>
                  <a:pt x="8217" y="3811"/>
                  <a:pt x="8193" y="3883"/>
                  <a:pt x="8193" y="3930"/>
                </a:cubicBezTo>
                <a:lnTo>
                  <a:pt x="8193" y="10717"/>
                </a:lnTo>
                <a:lnTo>
                  <a:pt x="7621" y="10717"/>
                </a:lnTo>
                <a:lnTo>
                  <a:pt x="7621" y="1811"/>
                </a:lnTo>
                <a:lnTo>
                  <a:pt x="7621" y="1787"/>
                </a:lnTo>
                <a:cubicBezTo>
                  <a:pt x="7621" y="1739"/>
                  <a:pt x="7598" y="1692"/>
                  <a:pt x="7550" y="1668"/>
                </a:cubicBezTo>
                <a:lnTo>
                  <a:pt x="6502" y="1049"/>
                </a:lnTo>
                <a:cubicBezTo>
                  <a:pt x="6443" y="1013"/>
                  <a:pt x="6383" y="995"/>
                  <a:pt x="6326" y="995"/>
                </a:cubicBezTo>
                <a:cubicBezTo>
                  <a:pt x="6270" y="995"/>
                  <a:pt x="6216" y="1013"/>
                  <a:pt x="6169" y="1049"/>
                </a:cubicBezTo>
                <a:lnTo>
                  <a:pt x="5121" y="1668"/>
                </a:lnTo>
                <a:cubicBezTo>
                  <a:pt x="5097" y="1668"/>
                  <a:pt x="5097" y="1692"/>
                  <a:pt x="5097" y="1692"/>
                </a:cubicBezTo>
                <a:cubicBezTo>
                  <a:pt x="5073" y="1739"/>
                  <a:pt x="5073" y="1763"/>
                  <a:pt x="5073" y="1811"/>
                </a:cubicBezTo>
                <a:lnTo>
                  <a:pt x="5073" y="10717"/>
                </a:lnTo>
                <a:lnTo>
                  <a:pt x="4502" y="10717"/>
                </a:lnTo>
                <a:lnTo>
                  <a:pt x="4502" y="5502"/>
                </a:lnTo>
                <a:cubicBezTo>
                  <a:pt x="4502" y="5478"/>
                  <a:pt x="4478" y="5454"/>
                  <a:pt x="4454" y="5431"/>
                </a:cubicBezTo>
                <a:cubicBezTo>
                  <a:pt x="4406" y="5431"/>
                  <a:pt x="4406" y="5383"/>
                  <a:pt x="4383" y="5383"/>
                </a:cubicBezTo>
                <a:cubicBezTo>
                  <a:pt x="4359" y="5359"/>
                  <a:pt x="3382" y="4788"/>
                  <a:pt x="3382" y="4788"/>
                </a:cubicBezTo>
                <a:cubicBezTo>
                  <a:pt x="3323" y="4764"/>
                  <a:pt x="3263" y="4752"/>
                  <a:pt x="3204" y="4752"/>
                </a:cubicBezTo>
                <a:cubicBezTo>
                  <a:pt x="3144" y="4752"/>
                  <a:pt x="3085" y="4764"/>
                  <a:pt x="3025" y="4788"/>
                </a:cubicBezTo>
                <a:lnTo>
                  <a:pt x="1977" y="5431"/>
                </a:lnTo>
                <a:lnTo>
                  <a:pt x="1954" y="5454"/>
                </a:lnTo>
                <a:cubicBezTo>
                  <a:pt x="1906" y="5478"/>
                  <a:pt x="1882" y="5550"/>
                  <a:pt x="1882" y="5574"/>
                </a:cubicBezTo>
                <a:lnTo>
                  <a:pt x="1882" y="8598"/>
                </a:lnTo>
                <a:cubicBezTo>
                  <a:pt x="1882" y="8693"/>
                  <a:pt x="1954" y="8788"/>
                  <a:pt x="2025" y="8788"/>
                </a:cubicBezTo>
                <a:cubicBezTo>
                  <a:pt x="2144" y="8788"/>
                  <a:pt x="2239" y="8717"/>
                  <a:pt x="2239" y="8598"/>
                </a:cubicBezTo>
                <a:lnTo>
                  <a:pt x="2239" y="5859"/>
                </a:lnTo>
                <a:lnTo>
                  <a:pt x="3049" y="6312"/>
                </a:lnTo>
                <a:lnTo>
                  <a:pt x="3049" y="10717"/>
                </a:lnTo>
                <a:lnTo>
                  <a:pt x="2239" y="10717"/>
                </a:lnTo>
                <a:lnTo>
                  <a:pt x="2239" y="9408"/>
                </a:lnTo>
                <a:cubicBezTo>
                  <a:pt x="2239" y="9312"/>
                  <a:pt x="2192" y="9241"/>
                  <a:pt x="2096" y="9241"/>
                </a:cubicBezTo>
                <a:cubicBezTo>
                  <a:pt x="1977" y="9241"/>
                  <a:pt x="1882" y="9289"/>
                  <a:pt x="1882" y="9408"/>
                </a:cubicBezTo>
                <a:lnTo>
                  <a:pt x="1882" y="10717"/>
                </a:lnTo>
                <a:lnTo>
                  <a:pt x="1072" y="10717"/>
                </a:lnTo>
                <a:lnTo>
                  <a:pt x="1072" y="192"/>
                </a:lnTo>
                <a:cubicBezTo>
                  <a:pt x="1072" y="96"/>
                  <a:pt x="1025" y="1"/>
                  <a:pt x="93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6" name="Google Shape;2076;p51"/>
          <p:cNvSpPr/>
          <p:nvPr/>
        </p:nvSpPr>
        <p:spPr>
          <a:xfrm>
            <a:off x="7749323" y="2992352"/>
            <a:ext cx="341071" cy="356019"/>
          </a:xfrm>
          <a:custGeom>
            <a:rect b="b" l="l" r="r" t="t"/>
            <a:pathLst>
              <a:path extrusionOk="0" h="11908" w="11408">
                <a:moveTo>
                  <a:pt x="5502" y="762"/>
                </a:moveTo>
                <a:lnTo>
                  <a:pt x="5502" y="3572"/>
                </a:lnTo>
                <a:lnTo>
                  <a:pt x="4168" y="2882"/>
                </a:lnTo>
                <a:lnTo>
                  <a:pt x="5502" y="762"/>
                </a:lnTo>
                <a:close/>
                <a:moveTo>
                  <a:pt x="3954" y="3167"/>
                </a:moveTo>
                <a:lnTo>
                  <a:pt x="5478" y="3953"/>
                </a:lnTo>
                <a:lnTo>
                  <a:pt x="5478" y="7430"/>
                </a:lnTo>
                <a:lnTo>
                  <a:pt x="2215" y="5906"/>
                </a:lnTo>
                <a:lnTo>
                  <a:pt x="3954" y="3167"/>
                </a:lnTo>
                <a:close/>
                <a:moveTo>
                  <a:pt x="7383" y="3167"/>
                </a:moveTo>
                <a:lnTo>
                  <a:pt x="9098" y="5906"/>
                </a:lnTo>
                <a:lnTo>
                  <a:pt x="5859" y="7478"/>
                </a:lnTo>
                <a:lnTo>
                  <a:pt x="5859" y="3953"/>
                </a:lnTo>
                <a:lnTo>
                  <a:pt x="7383" y="3167"/>
                </a:lnTo>
                <a:close/>
                <a:moveTo>
                  <a:pt x="9288" y="6240"/>
                </a:moveTo>
                <a:lnTo>
                  <a:pt x="10979" y="8954"/>
                </a:lnTo>
                <a:lnTo>
                  <a:pt x="5859" y="11431"/>
                </a:lnTo>
                <a:lnTo>
                  <a:pt x="5859" y="7859"/>
                </a:lnTo>
                <a:lnTo>
                  <a:pt x="9288" y="6240"/>
                </a:lnTo>
                <a:close/>
                <a:moveTo>
                  <a:pt x="5668" y="0"/>
                </a:moveTo>
                <a:cubicBezTo>
                  <a:pt x="5645" y="0"/>
                  <a:pt x="5621" y="24"/>
                  <a:pt x="5597" y="48"/>
                </a:cubicBezTo>
                <a:lnTo>
                  <a:pt x="5549" y="95"/>
                </a:lnTo>
                <a:lnTo>
                  <a:pt x="48" y="8859"/>
                </a:lnTo>
                <a:cubicBezTo>
                  <a:pt x="24" y="8931"/>
                  <a:pt x="1" y="8978"/>
                  <a:pt x="24" y="9073"/>
                </a:cubicBezTo>
                <a:cubicBezTo>
                  <a:pt x="48" y="9145"/>
                  <a:pt x="72" y="9193"/>
                  <a:pt x="143" y="9216"/>
                </a:cubicBezTo>
                <a:lnTo>
                  <a:pt x="1477" y="9883"/>
                </a:lnTo>
                <a:cubicBezTo>
                  <a:pt x="1509" y="9891"/>
                  <a:pt x="1541" y="9896"/>
                  <a:pt x="1571" y="9896"/>
                </a:cubicBezTo>
                <a:cubicBezTo>
                  <a:pt x="1631" y="9896"/>
                  <a:pt x="1683" y="9875"/>
                  <a:pt x="1715" y="9812"/>
                </a:cubicBezTo>
                <a:cubicBezTo>
                  <a:pt x="1787" y="9740"/>
                  <a:pt x="1739" y="9621"/>
                  <a:pt x="1644" y="9574"/>
                </a:cubicBezTo>
                <a:lnTo>
                  <a:pt x="429" y="8978"/>
                </a:lnTo>
                <a:lnTo>
                  <a:pt x="2120" y="6287"/>
                </a:lnTo>
                <a:lnTo>
                  <a:pt x="5549" y="7883"/>
                </a:lnTo>
                <a:lnTo>
                  <a:pt x="5549" y="11455"/>
                </a:lnTo>
                <a:lnTo>
                  <a:pt x="2406" y="9931"/>
                </a:lnTo>
                <a:cubicBezTo>
                  <a:pt x="2383" y="9925"/>
                  <a:pt x="2361" y="9922"/>
                  <a:pt x="2339" y="9922"/>
                </a:cubicBezTo>
                <a:cubicBezTo>
                  <a:pt x="2268" y="9922"/>
                  <a:pt x="2204" y="9953"/>
                  <a:pt x="2168" y="10026"/>
                </a:cubicBezTo>
                <a:cubicBezTo>
                  <a:pt x="2120" y="10121"/>
                  <a:pt x="2168" y="10217"/>
                  <a:pt x="2239" y="10264"/>
                </a:cubicBezTo>
                <a:lnTo>
                  <a:pt x="5645" y="11907"/>
                </a:lnTo>
                <a:lnTo>
                  <a:pt x="5811" y="11907"/>
                </a:lnTo>
                <a:lnTo>
                  <a:pt x="11289" y="9264"/>
                </a:lnTo>
                <a:cubicBezTo>
                  <a:pt x="11360" y="9216"/>
                  <a:pt x="11408" y="9169"/>
                  <a:pt x="11408" y="9097"/>
                </a:cubicBezTo>
                <a:cubicBezTo>
                  <a:pt x="11360" y="9026"/>
                  <a:pt x="11360" y="8931"/>
                  <a:pt x="11336" y="8859"/>
                </a:cubicBezTo>
                <a:lnTo>
                  <a:pt x="7073" y="2048"/>
                </a:lnTo>
                <a:cubicBezTo>
                  <a:pt x="7045" y="1991"/>
                  <a:pt x="6998" y="1959"/>
                  <a:pt x="6945" y="1959"/>
                </a:cubicBezTo>
                <a:cubicBezTo>
                  <a:pt x="6910" y="1959"/>
                  <a:pt x="6873" y="1972"/>
                  <a:pt x="6835" y="2001"/>
                </a:cubicBezTo>
                <a:cubicBezTo>
                  <a:pt x="6740" y="2048"/>
                  <a:pt x="6716" y="2143"/>
                  <a:pt x="6788" y="2239"/>
                </a:cubicBezTo>
                <a:lnTo>
                  <a:pt x="7193" y="2882"/>
                </a:lnTo>
                <a:lnTo>
                  <a:pt x="5859" y="3572"/>
                </a:lnTo>
                <a:lnTo>
                  <a:pt x="5859" y="762"/>
                </a:lnTo>
                <a:lnTo>
                  <a:pt x="6359" y="1548"/>
                </a:lnTo>
                <a:cubicBezTo>
                  <a:pt x="6402" y="1606"/>
                  <a:pt x="6446" y="1637"/>
                  <a:pt x="6494" y="1637"/>
                </a:cubicBezTo>
                <a:cubicBezTo>
                  <a:pt x="6526" y="1637"/>
                  <a:pt x="6560" y="1624"/>
                  <a:pt x="6597" y="1596"/>
                </a:cubicBezTo>
                <a:cubicBezTo>
                  <a:pt x="6692" y="1548"/>
                  <a:pt x="6716" y="1453"/>
                  <a:pt x="6669" y="1358"/>
                </a:cubicBezTo>
                <a:lnTo>
                  <a:pt x="5859" y="95"/>
                </a:lnTo>
                <a:cubicBezTo>
                  <a:pt x="5835" y="24"/>
                  <a:pt x="5740" y="0"/>
                  <a:pt x="566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77" name="Google Shape;2077;p51"/>
          <p:cNvGrpSpPr/>
          <p:nvPr/>
        </p:nvGrpSpPr>
        <p:grpSpPr>
          <a:xfrm>
            <a:off x="7751534" y="3577633"/>
            <a:ext cx="351056" cy="355302"/>
            <a:chOff x="6657238" y="3313708"/>
            <a:chExt cx="293550" cy="297100"/>
          </a:xfrm>
        </p:grpSpPr>
        <p:sp>
          <p:nvSpPr>
            <p:cNvPr id="2078" name="Google Shape;2078;p51"/>
            <p:cNvSpPr/>
            <p:nvPr/>
          </p:nvSpPr>
          <p:spPr>
            <a:xfrm>
              <a:off x="6657238" y="3508983"/>
              <a:ext cx="70300" cy="101825"/>
            </a:xfrm>
            <a:custGeom>
              <a:rect b="b" l="l" r="r" t="t"/>
              <a:pathLst>
                <a:path extrusionOk="0" h="4073" w="2812">
                  <a:moveTo>
                    <a:pt x="1287" y="2835"/>
                  </a:moveTo>
                  <a:lnTo>
                    <a:pt x="1287" y="3501"/>
                  </a:lnTo>
                  <a:lnTo>
                    <a:pt x="1287" y="3597"/>
                  </a:lnTo>
                  <a:cubicBezTo>
                    <a:pt x="1263" y="3692"/>
                    <a:pt x="1168" y="3716"/>
                    <a:pt x="1120" y="3716"/>
                  </a:cubicBezTo>
                  <a:cubicBezTo>
                    <a:pt x="1025" y="3716"/>
                    <a:pt x="930" y="3620"/>
                    <a:pt x="930" y="3549"/>
                  </a:cubicBezTo>
                  <a:lnTo>
                    <a:pt x="930" y="2835"/>
                  </a:lnTo>
                  <a:close/>
                  <a:moveTo>
                    <a:pt x="2001" y="2835"/>
                  </a:moveTo>
                  <a:lnTo>
                    <a:pt x="2001" y="3549"/>
                  </a:lnTo>
                  <a:cubicBezTo>
                    <a:pt x="2001" y="3620"/>
                    <a:pt x="1906" y="3716"/>
                    <a:pt x="1835" y="3716"/>
                  </a:cubicBezTo>
                  <a:cubicBezTo>
                    <a:pt x="1739" y="3716"/>
                    <a:pt x="1668" y="3692"/>
                    <a:pt x="1644" y="3597"/>
                  </a:cubicBezTo>
                  <a:lnTo>
                    <a:pt x="1644" y="3549"/>
                  </a:lnTo>
                  <a:lnTo>
                    <a:pt x="1644" y="3501"/>
                  </a:lnTo>
                  <a:lnTo>
                    <a:pt x="1644" y="2835"/>
                  </a:lnTo>
                  <a:close/>
                  <a:moveTo>
                    <a:pt x="1358" y="1"/>
                  </a:moveTo>
                  <a:cubicBezTo>
                    <a:pt x="954" y="1"/>
                    <a:pt x="644" y="120"/>
                    <a:pt x="358" y="406"/>
                  </a:cubicBezTo>
                  <a:cubicBezTo>
                    <a:pt x="1" y="810"/>
                    <a:pt x="1" y="1310"/>
                    <a:pt x="1" y="1787"/>
                  </a:cubicBezTo>
                  <a:lnTo>
                    <a:pt x="1" y="2025"/>
                  </a:lnTo>
                  <a:lnTo>
                    <a:pt x="1" y="2049"/>
                  </a:lnTo>
                  <a:cubicBezTo>
                    <a:pt x="1" y="2120"/>
                    <a:pt x="49" y="2168"/>
                    <a:pt x="72" y="2239"/>
                  </a:cubicBezTo>
                  <a:cubicBezTo>
                    <a:pt x="72" y="2263"/>
                    <a:pt x="96" y="2263"/>
                    <a:pt x="96" y="2287"/>
                  </a:cubicBezTo>
                  <a:lnTo>
                    <a:pt x="120" y="2311"/>
                  </a:lnTo>
                  <a:lnTo>
                    <a:pt x="96" y="2501"/>
                  </a:lnTo>
                  <a:lnTo>
                    <a:pt x="96" y="2525"/>
                  </a:lnTo>
                  <a:cubicBezTo>
                    <a:pt x="120" y="2716"/>
                    <a:pt x="239" y="2835"/>
                    <a:pt x="430" y="2835"/>
                  </a:cubicBezTo>
                  <a:lnTo>
                    <a:pt x="477" y="2835"/>
                  </a:lnTo>
                  <a:lnTo>
                    <a:pt x="477" y="3549"/>
                  </a:lnTo>
                  <a:cubicBezTo>
                    <a:pt x="477" y="3835"/>
                    <a:pt x="692" y="4073"/>
                    <a:pt x="1001" y="4073"/>
                  </a:cubicBezTo>
                  <a:cubicBezTo>
                    <a:pt x="1144" y="4073"/>
                    <a:pt x="1263" y="4049"/>
                    <a:pt x="1382" y="3930"/>
                  </a:cubicBezTo>
                  <a:cubicBezTo>
                    <a:pt x="1477" y="4025"/>
                    <a:pt x="1597" y="4073"/>
                    <a:pt x="1739" y="4073"/>
                  </a:cubicBezTo>
                  <a:lnTo>
                    <a:pt x="1763" y="4073"/>
                  </a:lnTo>
                  <a:cubicBezTo>
                    <a:pt x="2025" y="4073"/>
                    <a:pt x="2263" y="3835"/>
                    <a:pt x="2263" y="3549"/>
                  </a:cubicBezTo>
                  <a:lnTo>
                    <a:pt x="2263" y="2835"/>
                  </a:lnTo>
                  <a:lnTo>
                    <a:pt x="2359" y="2835"/>
                  </a:lnTo>
                  <a:cubicBezTo>
                    <a:pt x="2549" y="2763"/>
                    <a:pt x="2621" y="2620"/>
                    <a:pt x="2621" y="2430"/>
                  </a:cubicBezTo>
                  <a:lnTo>
                    <a:pt x="2597" y="2287"/>
                  </a:lnTo>
                  <a:lnTo>
                    <a:pt x="2621" y="2263"/>
                  </a:lnTo>
                  <a:cubicBezTo>
                    <a:pt x="2716" y="2168"/>
                    <a:pt x="2740" y="2073"/>
                    <a:pt x="2740" y="1953"/>
                  </a:cubicBezTo>
                  <a:lnTo>
                    <a:pt x="2740" y="1287"/>
                  </a:lnTo>
                  <a:cubicBezTo>
                    <a:pt x="2811" y="1072"/>
                    <a:pt x="2740" y="834"/>
                    <a:pt x="2621" y="620"/>
                  </a:cubicBezTo>
                  <a:cubicBezTo>
                    <a:pt x="2590" y="569"/>
                    <a:pt x="2534" y="540"/>
                    <a:pt x="2477" y="540"/>
                  </a:cubicBezTo>
                  <a:cubicBezTo>
                    <a:pt x="2401" y="540"/>
                    <a:pt x="2325" y="592"/>
                    <a:pt x="2311" y="715"/>
                  </a:cubicBezTo>
                  <a:lnTo>
                    <a:pt x="2311" y="739"/>
                  </a:lnTo>
                  <a:cubicBezTo>
                    <a:pt x="2430" y="929"/>
                    <a:pt x="2478" y="1096"/>
                    <a:pt x="2478" y="1310"/>
                  </a:cubicBezTo>
                  <a:lnTo>
                    <a:pt x="2478" y="1953"/>
                  </a:lnTo>
                  <a:cubicBezTo>
                    <a:pt x="2478" y="2001"/>
                    <a:pt x="2430" y="2025"/>
                    <a:pt x="2382" y="2025"/>
                  </a:cubicBezTo>
                  <a:cubicBezTo>
                    <a:pt x="2359" y="2025"/>
                    <a:pt x="2359" y="2001"/>
                    <a:pt x="2359" y="1953"/>
                  </a:cubicBezTo>
                  <a:lnTo>
                    <a:pt x="2359" y="1930"/>
                  </a:lnTo>
                  <a:lnTo>
                    <a:pt x="2359" y="1287"/>
                  </a:lnTo>
                  <a:cubicBezTo>
                    <a:pt x="2359" y="1191"/>
                    <a:pt x="2311" y="1120"/>
                    <a:pt x="2216" y="1096"/>
                  </a:cubicBezTo>
                  <a:cubicBezTo>
                    <a:pt x="2203" y="1094"/>
                    <a:pt x="2191" y="1092"/>
                    <a:pt x="2179" y="1092"/>
                  </a:cubicBezTo>
                  <a:cubicBezTo>
                    <a:pt x="2078" y="1092"/>
                    <a:pt x="2001" y="1180"/>
                    <a:pt x="2001" y="1287"/>
                  </a:cubicBezTo>
                  <a:lnTo>
                    <a:pt x="2001" y="2025"/>
                  </a:lnTo>
                  <a:lnTo>
                    <a:pt x="2001" y="2049"/>
                  </a:lnTo>
                  <a:cubicBezTo>
                    <a:pt x="2025" y="2239"/>
                    <a:pt x="2144" y="2382"/>
                    <a:pt x="2335" y="2406"/>
                  </a:cubicBezTo>
                  <a:lnTo>
                    <a:pt x="2335" y="2501"/>
                  </a:lnTo>
                  <a:lnTo>
                    <a:pt x="573" y="2501"/>
                  </a:lnTo>
                  <a:lnTo>
                    <a:pt x="573" y="2406"/>
                  </a:lnTo>
                  <a:cubicBezTo>
                    <a:pt x="763" y="2382"/>
                    <a:pt x="906" y="2239"/>
                    <a:pt x="906" y="2025"/>
                  </a:cubicBezTo>
                  <a:lnTo>
                    <a:pt x="906" y="2001"/>
                  </a:lnTo>
                  <a:lnTo>
                    <a:pt x="906" y="1287"/>
                  </a:lnTo>
                  <a:cubicBezTo>
                    <a:pt x="906" y="1191"/>
                    <a:pt x="834" y="1120"/>
                    <a:pt x="763" y="1096"/>
                  </a:cubicBezTo>
                  <a:cubicBezTo>
                    <a:pt x="751" y="1094"/>
                    <a:pt x="738" y="1092"/>
                    <a:pt x="727" y="1092"/>
                  </a:cubicBezTo>
                  <a:cubicBezTo>
                    <a:pt x="625" y="1092"/>
                    <a:pt x="549" y="1180"/>
                    <a:pt x="549" y="1287"/>
                  </a:cubicBezTo>
                  <a:lnTo>
                    <a:pt x="549" y="2025"/>
                  </a:lnTo>
                  <a:cubicBezTo>
                    <a:pt x="549" y="2025"/>
                    <a:pt x="525" y="2073"/>
                    <a:pt x="477" y="2073"/>
                  </a:cubicBezTo>
                  <a:cubicBezTo>
                    <a:pt x="453" y="2073"/>
                    <a:pt x="430" y="2049"/>
                    <a:pt x="430" y="2025"/>
                  </a:cubicBezTo>
                  <a:lnTo>
                    <a:pt x="430" y="1334"/>
                  </a:lnTo>
                  <a:cubicBezTo>
                    <a:pt x="430" y="763"/>
                    <a:pt x="858" y="334"/>
                    <a:pt x="1430" y="334"/>
                  </a:cubicBezTo>
                  <a:cubicBezTo>
                    <a:pt x="1549" y="334"/>
                    <a:pt x="1668" y="358"/>
                    <a:pt x="1763" y="382"/>
                  </a:cubicBezTo>
                  <a:cubicBezTo>
                    <a:pt x="1780" y="386"/>
                    <a:pt x="1796" y="388"/>
                    <a:pt x="1812" y="388"/>
                  </a:cubicBezTo>
                  <a:cubicBezTo>
                    <a:pt x="1889" y="388"/>
                    <a:pt x="1958" y="342"/>
                    <a:pt x="1978" y="263"/>
                  </a:cubicBezTo>
                  <a:cubicBezTo>
                    <a:pt x="2001" y="167"/>
                    <a:pt x="1954" y="96"/>
                    <a:pt x="1859" y="48"/>
                  </a:cubicBezTo>
                  <a:cubicBezTo>
                    <a:pt x="1716" y="1"/>
                    <a:pt x="1406" y="1"/>
                    <a:pt x="14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9" name="Google Shape;2079;p51"/>
            <p:cNvSpPr/>
            <p:nvPr/>
          </p:nvSpPr>
          <p:spPr>
            <a:xfrm>
              <a:off x="6676888" y="3468508"/>
              <a:ext cx="33975" cy="34550"/>
            </a:xfrm>
            <a:custGeom>
              <a:rect b="b" l="l" r="r" t="t"/>
              <a:pathLst>
                <a:path extrusionOk="0" h="1382" w="1359">
                  <a:moveTo>
                    <a:pt x="691" y="334"/>
                  </a:moveTo>
                  <a:cubicBezTo>
                    <a:pt x="858" y="334"/>
                    <a:pt x="1049" y="477"/>
                    <a:pt x="1049" y="691"/>
                  </a:cubicBezTo>
                  <a:cubicBezTo>
                    <a:pt x="1049" y="881"/>
                    <a:pt x="882" y="1048"/>
                    <a:pt x="691" y="1048"/>
                  </a:cubicBezTo>
                  <a:cubicBezTo>
                    <a:pt x="501" y="1048"/>
                    <a:pt x="334" y="905"/>
                    <a:pt x="334" y="691"/>
                  </a:cubicBezTo>
                  <a:cubicBezTo>
                    <a:pt x="334" y="524"/>
                    <a:pt x="477" y="334"/>
                    <a:pt x="691" y="334"/>
                  </a:cubicBezTo>
                  <a:close/>
                  <a:moveTo>
                    <a:pt x="691" y="0"/>
                  </a:moveTo>
                  <a:cubicBezTo>
                    <a:pt x="287" y="0"/>
                    <a:pt x="1" y="310"/>
                    <a:pt x="1" y="691"/>
                  </a:cubicBezTo>
                  <a:cubicBezTo>
                    <a:pt x="1" y="1072"/>
                    <a:pt x="287" y="1382"/>
                    <a:pt x="691" y="1382"/>
                  </a:cubicBezTo>
                  <a:cubicBezTo>
                    <a:pt x="1073" y="1382"/>
                    <a:pt x="1358" y="1072"/>
                    <a:pt x="1358" y="691"/>
                  </a:cubicBezTo>
                  <a:cubicBezTo>
                    <a:pt x="1358" y="310"/>
                    <a:pt x="1073" y="0"/>
                    <a:pt x="6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0" name="Google Shape;2080;p51"/>
            <p:cNvSpPr/>
            <p:nvPr/>
          </p:nvSpPr>
          <p:spPr>
            <a:xfrm>
              <a:off x="6676313" y="3313708"/>
              <a:ext cx="34550" cy="34550"/>
            </a:xfrm>
            <a:custGeom>
              <a:rect b="b" l="l" r="r" t="t"/>
              <a:pathLst>
                <a:path extrusionOk="0" h="1382" w="1382">
                  <a:moveTo>
                    <a:pt x="667" y="334"/>
                  </a:moveTo>
                  <a:cubicBezTo>
                    <a:pt x="881" y="334"/>
                    <a:pt x="1024" y="477"/>
                    <a:pt x="1024" y="691"/>
                  </a:cubicBezTo>
                  <a:cubicBezTo>
                    <a:pt x="1024" y="906"/>
                    <a:pt x="857" y="1048"/>
                    <a:pt x="667" y="1048"/>
                  </a:cubicBezTo>
                  <a:cubicBezTo>
                    <a:pt x="476" y="1048"/>
                    <a:pt x="310" y="906"/>
                    <a:pt x="310" y="691"/>
                  </a:cubicBezTo>
                  <a:cubicBezTo>
                    <a:pt x="310" y="477"/>
                    <a:pt x="500" y="334"/>
                    <a:pt x="667" y="334"/>
                  </a:cubicBezTo>
                  <a:close/>
                  <a:moveTo>
                    <a:pt x="667" y="1"/>
                  </a:moveTo>
                  <a:cubicBezTo>
                    <a:pt x="286" y="1"/>
                    <a:pt x="0" y="310"/>
                    <a:pt x="0" y="691"/>
                  </a:cubicBezTo>
                  <a:cubicBezTo>
                    <a:pt x="0" y="1072"/>
                    <a:pt x="286" y="1382"/>
                    <a:pt x="667" y="1382"/>
                  </a:cubicBezTo>
                  <a:cubicBezTo>
                    <a:pt x="1072" y="1382"/>
                    <a:pt x="1381" y="1072"/>
                    <a:pt x="1357" y="691"/>
                  </a:cubicBezTo>
                  <a:cubicBezTo>
                    <a:pt x="1357" y="310"/>
                    <a:pt x="1072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1" name="Google Shape;2081;p51"/>
            <p:cNvSpPr/>
            <p:nvPr/>
          </p:nvSpPr>
          <p:spPr>
            <a:xfrm>
              <a:off x="6658438" y="3354783"/>
              <a:ext cx="69100" cy="103625"/>
            </a:xfrm>
            <a:custGeom>
              <a:rect b="b" l="l" r="r" t="t"/>
              <a:pathLst>
                <a:path extrusionOk="0" h="4145" w="2764">
                  <a:moveTo>
                    <a:pt x="1334" y="1"/>
                  </a:moveTo>
                  <a:cubicBezTo>
                    <a:pt x="953" y="1"/>
                    <a:pt x="620" y="120"/>
                    <a:pt x="358" y="429"/>
                  </a:cubicBezTo>
                  <a:cubicBezTo>
                    <a:pt x="167" y="620"/>
                    <a:pt x="72" y="906"/>
                    <a:pt x="24" y="1168"/>
                  </a:cubicBezTo>
                  <a:cubicBezTo>
                    <a:pt x="1" y="1382"/>
                    <a:pt x="1" y="1573"/>
                    <a:pt x="1" y="1787"/>
                  </a:cubicBezTo>
                  <a:lnTo>
                    <a:pt x="1" y="2001"/>
                  </a:lnTo>
                  <a:lnTo>
                    <a:pt x="1" y="2477"/>
                  </a:lnTo>
                  <a:cubicBezTo>
                    <a:pt x="1" y="2501"/>
                    <a:pt x="24" y="2573"/>
                    <a:pt x="48" y="2573"/>
                  </a:cubicBezTo>
                  <a:cubicBezTo>
                    <a:pt x="191" y="2692"/>
                    <a:pt x="358" y="2716"/>
                    <a:pt x="477" y="2716"/>
                  </a:cubicBezTo>
                  <a:lnTo>
                    <a:pt x="477" y="3597"/>
                  </a:lnTo>
                  <a:cubicBezTo>
                    <a:pt x="477" y="3906"/>
                    <a:pt x="667" y="4144"/>
                    <a:pt x="977" y="4144"/>
                  </a:cubicBezTo>
                  <a:cubicBezTo>
                    <a:pt x="1120" y="4144"/>
                    <a:pt x="1239" y="4073"/>
                    <a:pt x="1358" y="4002"/>
                  </a:cubicBezTo>
                  <a:cubicBezTo>
                    <a:pt x="1453" y="4073"/>
                    <a:pt x="1596" y="4144"/>
                    <a:pt x="1739" y="4144"/>
                  </a:cubicBezTo>
                  <a:cubicBezTo>
                    <a:pt x="2049" y="4144"/>
                    <a:pt x="2263" y="3883"/>
                    <a:pt x="2263" y="3597"/>
                  </a:cubicBezTo>
                  <a:lnTo>
                    <a:pt x="2263" y="2716"/>
                  </a:lnTo>
                  <a:lnTo>
                    <a:pt x="2406" y="2716"/>
                  </a:lnTo>
                  <a:cubicBezTo>
                    <a:pt x="2573" y="2692"/>
                    <a:pt x="2739" y="2477"/>
                    <a:pt x="2739" y="2287"/>
                  </a:cubicBezTo>
                  <a:lnTo>
                    <a:pt x="2739" y="1644"/>
                  </a:lnTo>
                  <a:lnTo>
                    <a:pt x="2763" y="1311"/>
                  </a:lnTo>
                  <a:cubicBezTo>
                    <a:pt x="2763" y="1096"/>
                    <a:pt x="2739" y="953"/>
                    <a:pt x="2668" y="810"/>
                  </a:cubicBezTo>
                  <a:lnTo>
                    <a:pt x="2573" y="620"/>
                  </a:lnTo>
                  <a:cubicBezTo>
                    <a:pt x="2542" y="569"/>
                    <a:pt x="2486" y="540"/>
                    <a:pt x="2429" y="540"/>
                  </a:cubicBezTo>
                  <a:cubicBezTo>
                    <a:pt x="2353" y="540"/>
                    <a:pt x="2277" y="592"/>
                    <a:pt x="2263" y="715"/>
                  </a:cubicBezTo>
                  <a:lnTo>
                    <a:pt x="2263" y="739"/>
                  </a:lnTo>
                  <a:cubicBezTo>
                    <a:pt x="2311" y="834"/>
                    <a:pt x="2334" y="906"/>
                    <a:pt x="2382" y="977"/>
                  </a:cubicBezTo>
                  <a:cubicBezTo>
                    <a:pt x="2430" y="1144"/>
                    <a:pt x="2430" y="1263"/>
                    <a:pt x="2430" y="1406"/>
                  </a:cubicBezTo>
                  <a:lnTo>
                    <a:pt x="2430" y="1882"/>
                  </a:lnTo>
                  <a:lnTo>
                    <a:pt x="2430" y="2263"/>
                  </a:lnTo>
                  <a:cubicBezTo>
                    <a:pt x="2430" y="2287"/>
                    <a:pt x="2406" y="2335"/>
                    <a:pt x="2334" y="2335"/>
                  </a:cubicBezTo>
                  <a:cubicBezTo>
                    <a:pt x="2311" y="2335"/>
                    <a:pt x="2311" y="2287"/>
                    <a:pt x="2311" y="2263"/>
                  </a:cubicBezTo>
                  <a:lnTo>
                    <a:pt x="2311" y="2239"/>
                  </a:lnTo>
                  <a:lnTo>
                    <a:pt x="2311" y="1215"/>
                  </a:lnTo>
                  <a:cubicBezTo>
                    <a:pt x="2311" y="1144"/>
                    <a:pt x="2263" y="1072"/>
                    <a:pt x="2168" y="1049"/>
                  </a:cubicBezTo>
                  <a:cubicBezTo>
                    <a:pt x="2152" y="1046"/>
                    <a:pt x="2137" y="1044"/>
                    <a:pt x="2123" y="1044"/>
                  </a:cubicBezTo>
                  <a:cubicBezTo>
                    <a:pt x="2026" y="1044"/>
                    <a:pt x="1953" y="1112"/>
                    <a:pt x="1953" y="1215"/>
                  </a:cubicBezTo>
                  <a:lnTo>
                    <a:pt x="1953" y="3549"/>
                  </a:lnTo>
                  <a:cubicBezTo>
                    <a:pt x="1953" y="3647"/>
                    <a:pt x="1873" y="3728"/>
                    <a:pt x="1779" y="3728"/>
                  </a:cubicBezTo>
                  <a:cubicBezTo>
                    <a:pt x="1758" y="3728"/>
                    <a:pt x="1737" y="3724"/>
                    <a:pt x="1715" y="3716"/>
                  </a:cubicBezTo>
                  <a:cubicBezTo>
                    <a:pt x="1620" y="3692"/>
                    <a:pt x="1596" y="3644"/>
                    <a:pt x="1596" y="3549"/>
                  </a:cubicBezTo>
                  <a:lnTo>
                    <a:pt x="1596" y="3525"/>
                  </a:lnTo>
                  <a:lnTo>
                    <a:pt x="1596" y="2025"/>
                  </a:lnTo>
                  <a:cubicBezTo>
                    <a:pt x="1596" y="1930"/>
                    <a:pt x="1549" y="1882"/>
                    <a:pt x="1453" y="1858"/>
                  </a:cubicBezTo>
                  <a:cubicBezTo>
                    <a:pt x="1432" y="1850"/>
                    <a:pt x="1411" y="1846"/>
                    <a:pt x="1392" y="1846"/>
                  </a:cubicBezTo>
                  <a:cubicBezTo>
                    <a:pt x="1303" y="1846"/>
                    <a:pt x="1239" y="1927"/>
                    <a:pt x="1239" y="2025"/>
                  </a:cubicBezTo>
                  <a:lnTo>
                    <a:pt x="1239" y="3525"/>
                  </a:lnTo>
                  <a:lnTo>
                    <a:pt x="1239" y="3549"/>
                  </a:lnTo>
                  <a:cubicBezTo>
                    <a:pt x="1239" y="3644"/>
                    <a:pt x="1191" y="3692"/>
                    <a:pt x="1120" y="3716"/>
                  </a:cubicBezTo>
                  <a:cubicBezTo>
                    <a:pt x="1098" y="3724"/>
                    <a:pt x="1077" y="3728"/>
                    <a:pt x="1056" y="3728"/>
                  </a:cubicBezTo>
                  <a:cubicBezTo>
                    <a:pt x="962" y="3728"/>
                    <a:pt x="882" y="3647"/>
                    <a:pt x="882" y="3549"/>
                  </a:cubicBezTo>
                  <a:lnTo>
                    <a:pt x="882" y="1215"/>
                  </a:lnTo>
                  <a:cubicBezTo>
                    <a:pt x="882" y="1144"/>
                    <a:pt x="834" y="1072"/>
                    <a:pt x="739" y="1049"/>
                  </a:cubicBezTo>
                  <a:cubicBezTo>
                    <a:pt x="723" y="1046"/>
                    <a:pt x="709" y="1044"/>
                    <a:pt x="694" y="1044"/>
                  </a:cubicBezTo>
                  <a:cubicBezTo>
                    <a:pt x="597" y="1044"/>
                    <a:pt x="525" y="1112"/>
                    <a:pt x="525" y="1215"/>
                  </a:cubicBezTo>
                  <a:lnTo>
                    <a:pt x="525" y="2263"/>
                  </a:lnTo>
                  <a:cubicBezTo>
                    <a:pt x="525" y="2287"/>
                    <a:pt x="501" y="2335"/>
                    <a:pt x="477" y="2335"/>
                  </a:cubicBezTo>
                  <a:cubicBezTo>
                    <a:pt x="429" y="2335"/>
                    <a:pt x="405" y="2287"/>
                    <a:pt x="405" y="2263"/>
                  </a:cubicBezTo>
                  <a:lnTo>
                    <a:pt x="405" y="1906"/>
                  </a:lnTo>
                  <a:lnTo>
                    <a:pt x="405" y="1430"/>
                  </a:lnTo>
                  <a:cubicBezTo>
                    <a:pt x="405" y="1311"/>
                    <a:pt x="405" y="1168"/>
                    <a:pt x="429" y="1049"/>
                  </a:cubicBezTo>
                  <a:cubicBezTo>
                    <a:pt x="477" y="930"/>
                    <a:pt x="525" y="834"/>
                    <a:pt x="596" y="739"/>
                  </a:cubicBezTo>
                  <a:cubicBezTo>
                    <a:pt x="715" y="572"/>
                    <a:pt x="906" y="429"/>
                    <a:pt x="1120" y="358"/>
                  </a:cubicBezTo>
                  <a:cubicBezTo>
                    <a:pt x="1215" y="334"/>
                    <a:pt x="1334" y="334"/>
                    <a:pt x="1429" y="334"/>
                  </a:cubicBezTo>
                  <a:cubicBezTo>
                    <a:pt x="1549" y="334"/>
                    <a:pt x="1668" y="358"/>
                    <a:pt x="1739" y="382"/>
                  </a:cubicBezTo>
                  <a:cubicBezTo>
                    <a:pt x="1760" y="392"/>
                    <a:pt x="1781" y="397"/>
                    <a:pt x="1801" y="397"/>
                  </a:cubicBezTo>
                  <a:cubicBezTo>
                    <a:pt x="1873" y="397"/>
                    <a:pt x="1935" y="337"/>
                    <a:pt x="1953" y="263"/>
                  </a:cubicBezTo>
                  <a:cubicBezTo>
                    <a:pt x="1977" y="191"/>
                    <a:pt x="1930" y="96"/>
                    <a:pt x="1834" y="72"/>
                  </a:cubicBezTo>
                  <a:cubicBezTo>
                    <a:pt x="1691" y="1"/>
                    <a:pt x="1382" y="1"/>
                    <a:pt x="13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2" name="Google Shape;2082;p51"/>
            <p:cNvSpPr/>
            <p:nvPr/>
          </p:nvSpPr>
          <p:spPr>
            <a:xfrm>
              <a:off x="6731663" y="3508983"/>
              <a:ext cx="70275" cy="101825"/>
            </a:xfrm>
            <a:custGeom>
              <a:rect b="b" l="l" r="r" t="t"/>
              <a:pathLst>
                <a:path extrusionOk="0" h="4073" w="2811">
                  <a:moveTo>
                    <a:pt x="1287" y="2835"/>
                  </a:moveTo>
                  <a:lnTo>
                    <a:pt x="1287" y="3501"/>
                  </a:lnTo>
                  <a:lnTo>
                    <a:pt x="1287" y="3597"/>
                  </a:lnTo>
                  <a:cubicBezTo>
                    <a:pt x="1263" y="3692"/>
                    <a:pt x="1168" y="3716"/>
                    <a:pt x="1120" y="3716"/>
                  </a:cubicBezTo>
                  <a:cubicBezTo>
                    <a:pt x="1025" y="3716"/>
                    <a:pt x="930" y="3620"/>
                    <a:pt x="930" y="3549"/>
                  </a:cubicBezTo>
                  <a:lnTo>
                    <a:pt x="930" y="2835"/>
                  </a:lnTo>
                  <a:close/>
                  <a:moveTo>
                    <a:pt x="2001" y="2835"/>
                  </a:moveTo>
                  <a:lnTo>
                    <a:pt x="2001" y="3549"/>
                  </a:lnTo>
                  <a:cubicBezTo>
                    <a:pt x="2001" y="3620"/>
                    <a:pt x="1906" y="3716"/>
                    <a:pt x="1835" y="3716"/>
                  </a:cubicBezTo>
                  <a:cubicBezTo>
                    <a:pt x="1739" y="3716"/>
                    <a:pt x="1668" y="3692"/>
                    <a:pt x="1644" y="3597"/>
                  </a:cubicBezTo>
                  <a:lnTo>
                    <a:pt x="1644" y="3549"/>
                  </a:lnTo>
                  <a:lnTo>
                    <a:pt x="1644" y="3501"/>
                  </a:lnTo>
                  <a:lnTo>
                    <a:pt x="1644" y="2835"/>
                  </a:lnTo>
                  <a:close/>
                  <a:moveTo>
                    <a:pt x="1358" y="1"/>
                  </a:moveTo>
                  <a:cubicBezTo>
                    <a:pt x="953" y="1"/>
                    <a:pt x="644" y="120"/>
                    <a:pt x="358" y="406"/>
                  </a:cubicBezTo>
                  <a:cubicBezTo>
                    <a:pt x="1" y="810"/>
                    <a:pt x="1" y="1310"/>
                    <a:pt x="1" y="1787"/>
                  </a:cubicBezTo>
                  <a:lnTo>
                    <a:pt x="1" y="2025"/>
                  </a:lnTo>
                  <a:lnTo>
                    <a:pt x="1" y="2049"/>
                  </a:lnTo>
                  <a:cubicBezTo>
                    <a:pt x="1" y="2120"/>
                    <a:pt x="48" y="2168"/>
                    <a:pt x="72" y="2239"/>
                  </a:cubicBezTo>
                  <a:cubicBezTo>
                    <a:pt x="72" y="2263"/>
                    <a:pt x="96" y="2263"/>
                    <a:pt x="96" y="2287"/>
                  </a:cubicBezTo>
                  <a:lnTo>
                    <a:pt x="120" y="2311"/>
                  </a:lnTo>
                  <a:lnTo>
                    <a:pt x="96" y="2501"/>
                  </a:lnTo>
                  <a:lnTo>
                    <a:pt x="96" y="2525"/>
                  </a:lnTo>
                  <a:cubicBezTo>
                    <a:pt x="120" y="2716"/>
                    <a:pt x="239" y="2835"/>
                    <a:pt x="429" y="2835"/>
                  </a:cubicBezTo>
                  <a:lnTo>
                    <a:pt x="477" y="2835"/>
                  </a:lnTo>
                  <a:lnTo>
                    <a:pt x="477" y="3549"/>
                  </a:lnTo>
                  <a:cubicBezTo>
                    <a:pt x="477" y="3835"/>
                    <a:pt x="691" y="4073"/>
                    <a:pt x="1001" y="4073"/>
                  </a:cubicBezTo>
                  <a:cubicBezTo>
                    <a:pt x="1144" y="4073"/>
                    <a:pt x="1263" y="4049"/>
                    <a:pt x="1382" y="3930"/>
                  </a:cubicBezTo>
                  <a:cubicBezTo>
                    <a:pt x="1477" y="4025"/>
                    <a:pt x="1596" y="4073"/>
                    <a:pt x="1739" y="4073"/>
                  </a:cubicBezTo>
                  <a:lnTo>
                    <a:pt x="1763" y="4073"/>
                  </a:lnTo>
                  <a:cubicBezTo>
                    <a:pt x="2025" y="4073"/>
                    <a:pt x="2263" y="3835"/>
                    <a:pt x="2263" y="3549"/>
                  </a:cubicBezTo>
                  <a:lnTo>
                    <a:pt x="2263" y="2835"/>
                  </a:lnTo>
                  <a:lnTo>
                    <a:pt x="2358" y="2835"/>
                  </a:lnTo>
                  <a:cubicBezTo>
                    <a:pt x="2549" y="2763"/>
                    <a:pt x="2620" y="2620"/>
                    <a:pt x="2620" y="2430"/>
                  </a:cubicBezTo>
                  <a:lnTo>
                    <a:pt x="2597" y="2287"/>
                  </a:lnTo>
                  <a:lnTo>
                    <a:pt x="2620" y="2263"/>
                  </a:lnTo>
                  <a:cubicBezTo>
                    <a:pt x="2716" y="2168"/>
                    <a:pt x="2739" y="2073"/>
                    <a:pt x="2739" y="1953"/>
                  </a:cubicBezTo>
                  <a:lnTo>
                    <a:pt x="2739" y="1287"/>
                  </a:lnTo>
                  <a:cubicBezTo>
                    <a:pt x="2811" y="1072"/>
                    <a:pt x="2739" y="834"/>
                    <a:pt x="2620" y="620"/>
                  </a:cubicBezTo>
                  <a:cubicBezTo>
                    <a:pt x="2590" y="569"/>
                    <a:pt x="2533" y="540"/>
                    <a:pt x="2477" y="540"/>
                  </a:cubicBezTo>
                  <a:cubicBezTo>
                    <a:pt x="2401" y="540"/>
                    <a:pt x="2324" y="592"/>
                    <a:pt x="2311" y="715"/>
                  </a:cubicBezTo>
                  <a:lnTo>
                    <a:pt x="2311" y="739"/>
                  </a:lnTo>
                  <a:cubicBezTo>
                    <a:pt x="2430" y="929"/>
                    <a:pt x="2478" y="1096"/>
                    <a:pt x="2478" y="1310"/>
                  </a:cubicBezTo>
                  <a:lnTo>
                    <a:pt x="2478" y="1953"/>
                  </a:lnTo>
                  <a:cubicBezTo>
                    <a:pt x="2478" y="2001"/>
                    <a:pt x="2430" y="2025"/>
                    <a:pt x="2382" y="2025"/>
                  </a:cubicBezTo>
                  <a:cubicBezTo>
                    <a:pt x="2358" y="2025"/>
                    <a:pt x="2358" y="2001"/>
                    <a:pt x="2358" y="1953"/>
                  </a:cubicBezTo>
                  <a:lnTo>
                    <a:pt x="2358" y="1930"/>
                  </a:lnTo>
                  <a:lnTo>
                    <a:pt x="2358" y="1287"/>
                  </a:lnTo>
                  <a:cubicBezTo>
                    <a:pt x="2358" y="1191"/>
                    <a:pt x="2311" y="1120"/>
                    <a:pt x="2216" y="1096"/>
                  </a:cubicBezTo>
                  <a:cubicBezTo>
                    <a:pt x="2203" y="1094"/>
                    <a:pt x="2191" y="1092"/>
                    <a:pt x="2179" y="1092"/>
                  </a:cubicBezTo>
                  <a:cubicBezTo>
                    <a:pt x="2078" y="1092"/>
                    <a:pt x="2001" y="1180"/>
                    <a:pt x="2001" y="1287"/>
                  </a:cubicBezTo>
                  <a:lnTo>
                    <a:pt x="2001" y="2025"/>
                  </a:lnTo>
                  <a:lnTo>
                    <a:pt x="2001" y="2049"/>
                  </a:lnTo>
                  <a:cubicBezTo>
                    <a:pt x="2025" y="2239"/>
                    <a:pt x="2144" y="2382"/>
                    <a:pt x="2335" y="2406"/>
                  </a:cubicBezTo>
                  <a:lnTo>
                    <a:pt x="2335" y="2501"/>
                  </a:lnTo>
                  <a:lnTo>
                    <a:pt x="572" y="2501"/>
                  </a:lnTo>
                  <a:lnTo>
                    <a:pt x="572" y="2406"/>
                  </a:lnTo>
                  <a:cubicBezTo>
                    <a:pt x="763" y="2382"/>
                    <a:pt x="906" y="2239"/>
                    <a:pt x="906" y="2025"/>
                  </a:cubicBezTo>
                  <a:lnTo>
                    <a:pt x="906" y="2001"/>
                  </a:lnTo>
                  <a:lnTo>
                    <a:pt x="906" y="1287"/>
                  </a:lnTo>
                  <a:cubicBezTo>
                    <a:pt x="906" y="1191"/>
                    <a:pt x="834" y="1120"/>
                    <a:pt x="763" y="1096"/>
                  </a:cubicBezTo>
                  <a:cubicBezTo>
                    <a:pt x="750" y="1094"/>
                    <a:pt x="738" y="1092"/>
                    <a:pt x="726" y="1092"/>
                  </a:cubicBezTo>
                  <a:cubicBezTo>
                    <a:pt x="625" y="1092"/>
                    <a:pt x="549" y="1180"/>
                    <a:pt x="549" y="1287"/>
                  </a:cubicBezTo>
                  <a:lnTo>
                    <a:pt x="549" y="2025"/>
                  </a:lnTo>
                  <a:cubicBezTo>
                    <a:pt x="549" y="2025"/>
                    <a:pt x="525" y="2073"/>
                    <a:pt x="477" y="2073"/>
                  </a:cubicBezTo>
                  <a:cubicBezTo>
                    <a:pt x="453" y="2073"/>
                    <a:pt x="429" y="2049"/>
                    <a:pt x="429" y="2025"/>
                  </a:cubicBezTo>
                  <a:lnTo>
                    <a:pt x="429" y="1334"/>
                  </a:lnTo>
                  <a:cubicBezTo>
                    <a:pt x="429" y="763"/>
                    <a:pt x="858" y="334"/>
                    <a:pt x="1430" y="334"/>
                  </a:cubicBezTo>
                  <a:cubicBezTo>
                    <a:pt x="1549" y="334"/>
                    <a:pt x="1668" y="358"/>
                    <a:pt x="1763" y="382"/>
                  </a:cubicBezTo>
                  <a:cubicBezTo>
                    <a:pt x="1779" y="386"/>
                    <a:pt x="1796" y="388"/>
                    <a:pt x="1812" y="388"/>
                  </a:cubicBezTo>
                  <a:cubicBezTo>
                    <a:pt x="1889" y="388"/>
                    <a:pt x="1958" y="342"/>
                    <a:pt x="1977" y="263"/>
                  </a:cubicBezTo>
                  <a:cubicBezTo>
                    <a:pt x="2001" y="167"/>
                    <a:pt x="1954" y="96"/>
                    <a:pt x="1858" y="48"/>
                  </a:cubicBezTo>
                  <a:cubicBezTo>
                    <a:pt x="1715" y="1"/>
                    <a:pt x="1406" y="1"/>
                    <a:pt x="14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3" name="Google Shape;2083;p51"/>
            <p:cNvSpPr/>
            <p:nvPr/>
          </p:nvSpPr>
          <p:spPr>
            <a:xfrm>
              <a:off x="6751313" y="3468508"/>
              <a:ext cx="33975" cy="34550"/>
            </a:xfrm>
            <a:custGeom>
              <a:rect b="b" l="l" r="r" t="t"/>
              <a:pathLst>
                <a:path extrusionOk="0" h="1382" w="1359">
                  <a:moveTo>
                    <a:pt x="691" y="334"/>
                  </a:moveTo>
                  <a:cubicBezTo>
                    <a:pt x="858" y="334"/>
                    <a:pt x="1049" y="477"/>
                    <a:pt x="1049" y="691"/>
                  </a:cubicBezTo>
                  <a:cubicBezTo>
                    <a:pt x="1049" y="881"/>
                    <a:pt x="882" y="1048"/>
                    <a:pt x="691" y="1048"/>
                  </a:cubicBezTo>
                  <a:cubicBezTo>
                    <a:pt x="501" y="1048"/>
                    <a:pt x="334" y="905"/>
                    <a:pt x="334" y="691"/>
                  </a:cubicBezTo>
                  <a:cubicBezTo>
                    <a:pt x="334" y="524"/>
                    <a:pt x="477" y="334"/>
                    <a:pt x="691" y="334"/>
                  </a:cubicBezTo>
                  <a:close/>
                  <a:moveTo>
                    <a:pt x="691" y="0"/>
                  </a:moveTo>
                  <a:cubicBezTo>
                    <a:pt x="286" y="0"/>
                    <a:pt x="1" y="310"/>
                    <a:pt x="1" y="691"/>
                  </a:cubicBezTo>
                  <a:cubicBezTo>
                    <a:pt x="1" y="1072"/>
                    <a:pt x="286" y="1382"/>
                    <a:pt x="691" y="1382"/>
                  </a:cubicBezTo>
                  <a:cubicBezTo>
                    <a:pt x="1072" y="1382"/>
                    <a:pt x="1358" y="1072"/>
                    <a:pt x="1358" y="691"/>
                  </a:cubicBezTo>
                  <a:cubicBezTo>
                    <a:pt x="1358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4" name="Google Shape;2084;p51"/>
            <p:cNvSpPr/>
            <p:nvPr/>
          </p:nvSpPr>
          <p:spPr>
            <a:xfrm>
              <a:off x="6751313" y="3313708"/>
              <a:ext cx="33975" cy="34550"/>
            </a:xfrm>
            <a:custGeom>
              <a:rect b="b" l="l" r="r" t="t"/>
              <a:pathLst>
                <a:path extrusionOk="0" h="1382" w="1359">
                  <a:moveTo>
                    <a:pt x="691" y="334"/>
                  </a:moveTo>
                  <a:cubicBezTo>
                    <a:pt x="858" y="334"/>
                    <a:pt x="1049" y="477"/>
                    <a:pt x="1049" y="691"/>
                  </a:cubicBezTo>
                  <a:cubicBezTo>
                    <a:pt x="1049" y="906"/>
                    <a:pt x="858" y="1048"/>
                    <a:pt x="691" y="1048"/>
                  </a:cubicBezTo>
                  <a:cubicBezTo>
                    <a:pt x="477" y="1048"/>
                    <a:pt x="334" y="906"/>
                    <a:pt x="334" y="691"/>
                  </a:cubicBezTo>
                  <a:cubicBezTo>
                    <a:pt x="334" y="477"/>
                    <a:pt x="501" y="334"/>
                    <a:pt x="691" y="334"/>
                  </a:cubicBezTo>
                  <a:close/>
                  <a:moveTo>
                    <a:pt x="691" y="1"/>
                  </a:moveTo>
                  <a:cubicBezTo>
                    <a:pt x="286" y="1"/>
                    <a:pt x="1" y="310"/>
                    <a:pt x="1" y="691"/>
                  </a:cubicBezTo>
                  <a:cubicBezTo>
                    <a:pt x="1" y="1072"/>
                    <a:pt x="286" y="1382"/>
                    <a:pt x="691" y="1382"/>
                  </a:cubicBezTo>
                  <a:cubicBezTo>
                    <a:pt x="1049" y="1382"/>
                    <a:pt x="1358" y="1072"/>
                    <a:pt x="1358" y="691"/>
                  </a:cubicBezTo>
                  <a:cubicBezTo>
                    <a:pt x="1358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5" name="Google Shape;2085;p51"/>
            <p:cNvSpPr/>
            <p:nvPr/>
          </p:nvSpPr>
          <p:spPr>
            <a:xfrm>
              <a:off x="6732863" y="3354783"/>
              <a:ext cx="69075" cy="103625"/>
            </a:xfrm>
            <a:custGeom>
              <a:rect b="b" l="l" r="r" t="t"/>
              <a:pathLst>
                <a:path extrusionOk="0" h="4145" w="2763">
                  <a:moveTo>
                    <a:pt x="1334" y="1"/>
                  </a:moveTo>
                  <a:cubicBezTo>
                    <a:pt x="953" y="1"/>
                    <a:pt x="620" y="120"/>
                    <a:pt x="358" y="429"/>
                  </a:cubicBezTo>
                  <a:cubicBezTo>
                    <a:pt x="167" y="620"/>
                    <a:pt x="72" y="906"/>
                    <a:pt x="24" y="1168"/>
                  </a:cubicBezTo>
                  <a:cubicBezTo>
                    <a:pt x="0" y="1382"/>
                    <a:pt x="0" y="1573"/>
                    <a:pt x="0" y="1787"/>
                  </a:cubicBezTo>
                  <a:lnTo>
                    <a:pt x="0" y="2001"/>
                  </a:lnTo>
                  <a:lnTo>
                    <a:pt x="0" y="2477"/>
                  </a:lnTo>
                  <a:cubicBezTo>
                    <a:pt x="0" y="2501"/>
                    <a:pt x="24" y="2573"/>
                    <a:pt x="48" y="2573"/>
                  </a:cubicBezTo>
                  <a:cubicBezTo>
                    <a:pt x="191" y="2692"/>
                    <a:pt x="358" y="2716"/>
                    <a:pt x="477" y="2716"/>
                  </a:cubicBezTo>
                  <a:lnTo>
                    <a:pt x="477" y="3597"/>
                  </a:lnTo>
                  <a:cubicBezTo>
                    <a:pt x="477" y="3906"/>
                    <a:pt x="667" y="4144"/>
                    <a:pt x="977" y="4144"/>
                  </a:cubicBezTo>
                  <a:cubicBezTo>
                    <a:pt x="1120" y="4144"/>
                    <a:pt x="1239" y="4073"/>
                    <a:pt x="1358" y="4002"/>
                  </a:cubicBezTo>
                  <a:cubicBezTo>
                    <a:pt x="1453" y="4073"/>
                    <a:pt x="1596" y="4144"/>
                    <a:pt x="1739" y="4144"/>
                  </a:cubicBezTo>
                  <a:cubicBezTo>
                    <a:pt x="2048" y="4144"/>
                    <a:pt x="2263" y="3883"/>
                    <a:pt x="2263" y="3597"/>
                  </a:cubicBezTo>
                  <a:lnTo>
                    <a:pt x="2263" y="2716"/>
                  </a:lnTo>
                  <a:lnTo>
                    <a:pt x="2406" y="2716"/>
                  </a:lnTo>
                  <a:cubicBezTo>
                    <a:pt x="2572" y="2692"/>
                    <a:pt x="2739" y="2477"/>
                    <a:pt x="2739" y="2287"/>
                  </a:cubicBezTo>
                  <a:lnTo>
                    <a:pt x="2739" y="1644"/>
                  </a:lnTo>
                  <a:lnTo>
                    <a:pt x="2763" y="1311"/>
                  </a:lnTo>
                  <a:cubicBezTo>
                    <a:pt x="2763" y="1096"/>
                    <a:pt x="2739" y="953"/>
                    <a:pt x="2668" y="810"/>
                  </a:cubicBezTo>
                  <a:lnTo>
                    <a:pt x="2572" y="620"/>
                  </a:lnTo>
                  <a:cubicBezTo>
                    <a:pt x="2542" y="569"/>
                    <a:pt x="2485" y="540"/>
                    <a:pt x="2429" y="540"/>
                  </a:cubicBezTo>
                  <a:cubicBezTo>
                    <a:pt x="2353" y="540"/>
                    <a:pt x="2276" y="592"/>
                    <a:pt x="2263" y="715"/>
                  </a:cubicBezTo>
                  <a:lnTo>
                    <a:pt x="2263" y="739"/>
                  </a:lnTo>
                  <a:cubicBezTo>
                    <a:pt x="2310" y="834"/>
                    <a:pt x="2334" y="906"/>
                    <a:pt x="2382" y="977"/>
                  </a:cubicBezTo>
                  <a:cubicBezTo>
                    <a:pt x="2430" y="1144"/>
                    <a:pt x="2430" y="1263"/>
                    <a:pt x="2430" y="1406"/>
                  </a:cubicBezTo>
                  <a:lnTo>
                    <a:pt x="2430" y="1882"/>
                  </a:lnTo>
                  <a:lnTo>
                    <a:pt x="2430" y="2263"/>
                  </a:lnTo>
                  <a:cubicBezTo>
                    <a:pt x="2430" y="2287"/>
                    <a:pt x="2406" y="2335"/>
                    <a:pt x="2334" y="2335"/>
                  </a:cubicBezTo>
                  <a:cubicBezTo>
                    <a:pt x="2310" y="2335"/>
                    <a:pt x="2310" y="2287"/>
                    <a:pt x="2310" y="2263"/>
                  </a:cubicBezTo>
                  <a:lnTo>
                    <a:pt x="2310" y="2239"/>
                  </a:lnTo>
                  <a:lnTo>
                    <a:pt x="2310" y="1215"/>
                  </a:lnTo>
                  <a:cubicBezTo>
                    <a:pt x="2310" y="1144"/>
                    <a:pt x="2263" y="1072"/>
                    <a:pt x="2168" y="1049"/>
                  </a:cubicBezTo>
                  <a:cubicBezTo>
                    <a:pt x="2152" y="1046"/>
                    <a:pt x="2137" y="1044"/>
                    <a:pt x="2123" y="1044"/>
                  </a:cubicBezTo>
                  <a:cubicBezTo>
                    <a:pt x="2025" y="1044"/>
                    <a:pt x="1953" y="1112"/>
                    <a:pt x="1953" y="1215"/>
                  </a:cubicBezTo>
                  <a:lnTo>
                    <a:pt x="1953" y="3549"/>
                  </a:lnTo>
                  <a:cubicBezTo>
                    <a:pt x="1953" y="3647"/>
                    <a:pt x="1873" y="3728"/>
                    <a:pt x="1779" y="3728"/>
                  </a:cubicBezTo>
                  <a:cubicBezTo>
                    <a:pt x="1758" y="3728"/>
                    <a:pt x="1737" y="3724"/>
                    <a:pt x="1715" y="3716"/>
                  </a:cubicBezTo>
                  <a:cubicBezTo>
                    <a:pt x="1620" y="3692"/>
                    <a:pt x="1596" y="3644"/>
                    <a:pt x="1596" y="3549"/>
                  </a:cubicBezTo>
                  <a:lnTo>
                    <a:pt x="1596" y="3525"/>
                  </a:lnTo>
                  <a:lnTo>
                    <a:pt x="1596" y="2025"/>
                  </a:lnTo>
                  <a:cubicBezTo>
                    <a:pt x="1596" y="1930"/>
                    <a:pt x="1548" y="1882"/>
                    <a:pt x="1453" y="1858"/>
                  </a:cubicBezTo>
                  <a:cubicBezTo>
                    <a:pt x="1432" y="1850"/>
                    <a:pt x="1411" y="1846"/>
                    <a:pt x="1391" y="1846"/>
                  </a:cubicBezTo>
                  <a:cubicBezTo>
                    <a:pt x="1303" y="1846"/>
                    <a:pt x="1239" y="1927"/>
                    <a:pt x="1239" y="2025"/>
                  </a:cubicBezTo>
                  <a:lnTo>
                    <a:pt x="1239" y="3525"/>
                  </a:lnTo>
                  <a:lnTo>
                    <a:pt x="1239" y="3549"/>
                  </a:lnTo>
                  <a:cubicBezTo>
                    <a:pt x="1239" y="3644"/>
                    <a:pt x="1191" y="3692"/>
                    <a:pt x="1120" y="3716"/>
                  </a:cubicBezTo>
                  <a:cubicBezTo>
                    <a:pt x="1098" y="3724"/>
                    <a:pt x="1077" y="3728"/>
                    <a:pt x="1056" y="3728"/>
                  </a:cubicBezTo>
                  <a:cubicBezTo>
                    <a:pt x="962" y="3728"/>
                    <a:pt x="882" y="3647"/>
                    <a:pt x="882" y="3549"/>
                  </a:cubicBezTo>
                  <a:lnTo>
                    <a:pt x="882" y="1215"/>
                  </a:lnTo>
                  <a:cubicBezTo>
                    <a:pt x="882" y="1144"/>
                    <a:pt x="834" y="1072"/>
                    <a:pt x="739" y="1049"/>
                  </a:cubicBezTo>
                  <a:cubicBezTo>
                    <a:pt x="723" y="1046"/>
                    <a:pt x="708" y="1044"/>
                    <a:pt x="694" y="1044"/>
                  </a:cubicBezTo>
                  <a:cubicBezTo>
                    <a:pt x="597" y="1044"/>
                    <a:pt x="524" y="1112"/>
                    <a:pt x="524" y="1215"/>
                  </a:cubicBezTo>
                  <a:lnTo>
                    <a:pt x="524" y="2263"/>
                  </a:lnTo>
                  <a:cubicBezTo>
                    <a:pt x="524" y="2287"/>
                    <a:pt x="501" y="2335"/>
                    <a:pt x="477" y="2335"/>
                  </a:cubicBezTo>
                  <a:cubicBezTo>
                    <a:pt x="429" y="2335"/>
                    <a:pt x="405" y="2287"/>
                    <a:pt x="405" y="2263"/>
                  </a:cubicBezTo>
                  <a:lnTo>
                    <a:pt x="405" y="1906"/>
                  </a:lnTo>
                  <a:lnTo>
                    <a:pt x="405" y="1430"/>
                  </a:lnTo>
                  <a:cubicBezTo>
                    <a:pt x="405" y="1311"/>
                    <a:pt x="405" y="1168"/>
                    <a:pt x="429" y="1049"/>
                  </a:cubicBezTo>
                  <a:cubicBezTo>
                    <a:pt x="477" y="930"/>
                    <a:pt x="524" y="834"/>
                    <a:pt x="596" y="739"/>
                  </a:cubicBezTo>
                  <a:cubicBezTo>
                    <a:pt x="715" y="572"/>
                    <a:pt x="905" y="429"/>
                    <a:pt x="1120" y="358"/>
                  </a:cubicBezTo>
                  <a:cubicBezTo>
                    <a:pt x="1215" y="334"/>
                    <a:pt x="1334" y="334"/>
                    <a:pt x="1429" y="334"/>
                  </a:cubicBezTo>
                  <a:cubicBezTo>
                    <a:pt x="1548" y="334"/>
                    <a:pt x="1667" y="358"/>
                    <a:pt x="1739" y="382"/>
                  </a:cubicBezTo>
                  <a:cubicBezTo>
                    <a:pt x="1760" y="392"/>
                    <a:pt x="1781" y="397"/>
                    <a:pt x="1801" y="397"/>
                  </a:cubicBezTo>
                  <a:cubicBezTo>
                    <a:pt x="1872" y="397"/>
                    <a:pt x="1935" y="337"/>
                    <a:pt x="1953" y="263"/>
                  </a:cubicBezTo>
                  <a:cubicBezTo>
                    <a:pt x="1977" y="191"/>
                    <a:pt x="1929" y="96"/>
                    <a:pt x="1834" y="72"/>
                  </a:cubicBezTo>
                  <a:cubicBezTo>
                    <a:pt x="1691" y="1"/>
                    <a:pt x="1382" y="1"/>
                    <a:pt x="13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6" name="Google Shape;2086;p51"/>
            <p:cNvSpPr/>
            <p:nvPr/>
          </p:nvSpPr>
          <p:spPr>
            <a:xfrm>
              <a:off x="6806088" y="3508983"/>
              <a:ext cx="70275" cy="101825"/>
            </a:xfrm>
            <a:custGeom>
              <a:rect b="b" l="l" r="r" t="t"/>
              <a:pathLst>
                <a:path extrusionOk="0" h="4073" w="2811">
                  <a:moveTo>
                    <a:pt x="1287" y="2835"/>
                  </a:moveTo>
                  <a:lnTo>
                    <a:pt x="1287" y="3501"/>
                  </a:lnTo>
                  <a:lnTo>
                    <a:pt x="1287" y="3597"/>
                  </a:lnTo>
                  <a:cubicBezTo>
                    <a:pt x="1263" y="3692"/>
                    <a:pt x="1168" y="3716"/>
                    <a:pt x="1120" y="3716"/>
                  </a:cubicBezTo>
                  <a:cubicBezTo>
                    <a:pt x="1025" y="3716"/>
                    <a:pt x="929" y="3620"/>
                    <a:pt x="929" y="3549"/>
                  </a:cubicBezTo>
                  <a:lnTo>
                    <a:pt x="929" y="2835"/>
                  </a:lnTo>
                  <a:close/>
                  <a:moveTo>
                    <a:pt x="2001" y="2835"/>
                  </a:moveTo>
                  <a:lnTo>
                    <a:pt x="2001" y="3549"/>
                  </a:lnTo>
                  <a:cubicBezTo>
                    <a:pt x="2001" y="3620"/>
                    <a:pt x="1906" y="3716"/>
                    <a:pt x="1834" y="3716"/>
                  </a:cubicBezTo>
                  <a:cubicBezTo>
                    <a:pt x="1739" y="3716"/>
                    <a:pt x="1668" y="3692"/>
                    <a:pt x="1644" y="3597"/>
                  </a:cubicBezTo>
                  <a:lnTo>
                    <a:pt x="1644" y="3549"/>
                  </a:lnTo>
                  <a:lnTo>
                    <a:pt x="1644" y="3501"/>
                  </a:lnTo>
                  <a:lnTo>
                    <a:pt x="1644" y="2835"/>
                  </a:lnTo>
                  <a:close/>
                  <a:moveTo>
                    <a:pt x="1358" y="1"/>
                  </a:moveTo>
                  <a:cubicBezTo>
                    <a:pt x="953" y="1"/>
                    <a:pt x="644" y="120"/>
                    <a:pt x="358" y="406"/>
                  </a:cubicBezTo>
                  <a:cubicBezTo>
                    <a:pt x="1" y="810"/>
                    <a:pt x="1" y="1310"/>
                    <a:pt x="1" y="1787"/>
                  </a:cubicBezTo>
                  <a:lnTo>
                    <a:pt x="1" y="2025"/>
                  </a:lnTo>
                  <a:lnTo>
                    <a:pt x="1" y="2049"/>
                  </a:lnTo>
                  <a:cubicBezTo>
                    <a:pt x="1" y="2120"/>
                    <a:pt x="48" y="2168"/>
                    <a:pt x="72" y="2239"/>
                  </a:cubicBezTo>
                  <a:cubicBezTo>
                    <a:pt x="72" y="2263"/>
                    <a:pt x="96" y="2263"/>
                    <a:pt x="96" y="2287"/>
                  </a:cubicBezTo>
                  <a:lnTo>
                    <a:pt x="120" y="2311"/>
                  </a:lnTo>
                  <a:lnTo>
                    <a:pt x="96" y="2501"/>
                  </a:lnTo>
                  <a:lnTo>
                    <a:pt x="96" y="2525"/>
                  </a:lnTo>
                  <a:cubicBezTo>
                    <a:pt x="120" y="2716"/>
                    <a:pt x="239" y="2835"/>
                    <a:pt x="429" y="2835"/>
                  </a:cubicBezTo>
                  <a:lnTo>
                    <a:pt x="477" y="2835"/>
                  </a:lnTo>
                  <a:lnTo>
                    <a:pt x="477" y="3549"/>
                  </a:lnTo>
                  <a:cubicBezTo>
                    <a:pt x="477" y="3835"/>
                    <a:pt x="691" y="4073"/>
                    <a:pt x="1001" y="4073"/>
                  </a:cubicBezTo>
                  <a:cubicBezTo>
                    <a:pt x="1144" y="4073"/>
                    <a:pt x="1263" y="4049"/>
                    <a:pt x="1382" y="3930"/>
                  </a:cubicBezTo>
                  <a:cubicBezTo>
                    <a:pt x="1477" y="4025"/>
                    <a:pt x="1596" y="4073"/>
                    <a:pt x="1739" y="4073"/>
                  </a:cubicBezTo>
                  <a:lnTo>
                    <a:pt x="1763" y="4073"/>
                  </a:lnTo>
                  <a:cubicBezTo>
                    <a:pt x="2025" y="4073"/>
                    <a:pt x="2263" y="3835"/>
                    <a:pt x="2263" y="3549"/>
                  </a:cubicBezTo>
                  <a:lnTo>
                    <a:pt x="2263" y="2835"/>
                  </a:lnTo>
                  <a:lnTo>
                    <a:pt x="2358" y="2835"/>
                  </a:lnTo>
                  <a:cubicBezTo>
                    <a:pt x="2549" y="2763"/>
                    <a:pt x="2620" y="2620"/>
                    <a:pt x="2620" y="2430"/>
                  </a:cubicBezTo>
                  <a:lnTo>
                    <a:pt x="2596" y="2287"/>
                  </a:lnTo>
                  <a:lnTo>
                    <a:pt x="2620" y="2263"/>
                  </a:lnTo>
                  <a:cubicBezTo>
                    <a:pt x="2715" y="2168"/>
                    <a:pt x="2739" y="2073"/>
                    <a:pt x="2739" y="1953"/>
                  </a:cubicBezTo>
                  <a:lnTo>
                    <a:pt x="2739" y="1287"/>
                  </a:lnTo>
                  <a:cubicBezTo>
                    <a:pt x="2811" y="1072"/>
                    <a:pt x="2739" y="834"/>
                    <a:pt x="2620" y="620"/>
                  </a:cubicBezTo>
                  <a:cubicBezTo>
                    <a:pt x="2590" y="569"/>
                    <a:pt x="2533" y="540"/>
                    <a:pt x="2476" y="540"/>
                  </a:cubicBezTo>
                  <a:cubicBezTo>
                    <a:pt x="2400" y="540"/>
                    <a:pt x="2324" y="592"/>
                    <a:pt x="2311" y="715"/>
                  </a:cubicBezTo>
                  <a:lnTo>
                    <a:pt x="2311" y="739"/>
                  </a:lnTo>
                  <a:cubicBezTo>
                    <a:pt x="2430" y="929"/>
                    <a:pt x="2477" y="1096"/>
                    <a:pt x="2477" y="1310"/>
                  </a:cubicBezTo>
                  <a:lnTo>
                    <a:pt x="2477" y="1953"/>
                  </a:lnTo>
                  <a:cubicBezTo>
                    <a:pt x="2477" y="2001"/>
                    <a:pt x="2430" y="2025"/>
                    <a:pt x="2382" y="2025"/>
                  </a:cubicBezTo>
                  <a:cubicBezTo>
                    <a:pt x="2358" y="2025"/>
                    <a:pt x="2358" y="2001"/>
                    <a:pt x="2358" y="1953"/>
                  </a:cubicBezTo>
                  <a:lnTo>
                    <a:pt x="2358" y="1930"/>
                  </a:lnTo>
                  <a:lnTo>
                    <a:pt x="2358" y="1287"/>
                  </a:lnTo>
                  <a:cubicBezTo>
                    <a:pt x="2358" y="1191"/>
                    <a:pt x="2311" y="1120"/>
                    <a:pt x="2215" y="1096"/>
                  </a:cubicBezTo>
                  <a:cubicBezTo>
                    <a:pt x="2203" y="1094"/>
                    <a:pt x="2191" y="1092"/>
                    <a:pt x="2179" y="1092"/>
                  </a:cubicBezTo>
                  <a:cubicBezTo>
                    <a:pt x="2077" y="1092"/>
                    <a:pt x="2001" y="1180"/>
                    <a:pt x="2001" y="1287"/>
                  </a:cubicBezTo>
                  <a:lnTo>
                    <a:pt x="2001" y="2025"/>
                  </a:lnTo>
                  <a:lnTo>
                    <a:pt x="2001" y="2049"/>
                  </a:lnTo>
                  <a:cubicBezTo>
                    <a:pt x="2025" y="2239"/>
                    <a:pt x="2144" y="2382"/>
                    <a:pt x="2334" y="2406"/>
                  </a:cubicBezTo>
                  <a:lnTo>
                    <a:pt x="2334" y="2501"/>
                  </a:lnTo>
                  <a:lnTo>
                    <a:pt x="572" y="2501"/>
                  </a:lnTo>
                  <a:lnTo>
                    <a:pt x="572" y="2406"/>
                  </a:lnTo>
                  <a:cubicBezTo>
                    <a:pt x="763" y="2382"/>
                    <a:pt x="906" y="2239"/>
                    <a:pt x="906" y="2025"/>
                  </a:cubicBezTo>
                  <a:lnTo>
                    <a:pt x="906" y="2001"/>
                  </a:lnTo>
                  <a:lnTo>
                    <a:pt x="906" y="1287"/>
                  </a:lnTo>
                  <a:cubicBezTo>
                    <a:pt x="906" y="1191"/>
                    <a:pt x="834" y="1120"/>
                    <a:pt x="763" y="1096"/>
                  </a:cubicBezTo>
                  <a:cubicBezTo>
                    <a:pt x="750" y="1094"/>
                    <a:pt x="738" y="1092"/>
                    <a:pt x="726" y="1092"/>
                  </a:cubicBezTo>
                  <a:cubicBezTo>
                    <a:pt x="625" y="1092"/>
                    <a:pt x="548" y="1180"/>
                    <a:pt x="548" y="1287"/>
                  </a:cubicBezTo>
                  <a:lnTo>
                    <a:pt x="548" y="2025"/>
                  </a:lnTo>
                  <a:cubicBezTo>
                    <a:pt x="548" y="2025"/>
                    <a:pt x="525" y="2073"/>
                    <a:pt x="477" y="2073"/>
                  </a:cubicBezTo>
                  <a:cubicBezTo>
                    <a:pt x="453" y="2073"/>
                    <a:pt x="429" y="2049"/>
                    <a:pt x="429" y="2025"/>
                  </a:cubicBezTo>
                  <a:lnTo>
                    <a:pt x="429" y="1334"/>
                  </a:lnTo>
                  <a:cubicBezTo>
                    <a:pt x="429" y="763"/>
                    <a:pt x="858" y="334"/>
                    <a:pt x="1429" y="334"/>
                  </a:cubicBezTo>
                  <a:cubicBezTo>
                    <a:pt x="1549" y="334"/>
                    <a:pt x="1668" y="358"/>
                    <a:pt x="1763" y="382"/>
                  </a:cubicBezTo>
                  <a:cubicBezTo>
                    <a:pt x="1779" y="386"/>
                    <a:pt x="1796" y="388"/>
                    <a:pt x="1812" y="388"/>
                  </a:cubicBezTo>
                  <a:cubicBezTo>
                    <a:pt x="1889" y="388"/>
                    <a:pt x="1957" y="342"/>
                    <a:pt x="1977" y="263"/>
                  </a:cubicBezTo>
                  <a:cubicBezTo>
                    <a:pt x="2001" y="167"/>
                    <a:pt x="1953" y="96"/>
                    <a:pt x="1858" y="48"/>
                  </a:cubicBezTo>
                  <a:cubicBezTo>
                    <a:pt x="1715" y="1"/>
                    <a:pt x="1406" y="1"/>
                    <a:pt x="14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7" name="Google Shape;2087;p51"/>
            <p:cNvSpPr/>
            <p:nvPr/>
          </p:nvSpPr>
          <p:spPr>
            <a:xfrm>
              <a:off x="6825738" y="3468508"/>
              <a:ext cx="33950" cy="34550"/>
            </a:xfrm>
            <a:custGeom>
              <a:rect b="b" l="l" r="r" t="t"/>
              <a:pathLst>
                <a:path extrusionOk="0" h="1382" w="1358">
                  <a:moveTo>
                    <a:pt x="691" y="334"/>
                  </a:moveTo>
                  <a:cubicBezTo>
                    <a:pt x="858" y="334"/>
                    <a:pt x="1048" y="477"/>
                    <a:pt x="1048" y="691"/>
                  </a:cubicBezTo>
                  <a:cubicBezTo>
                    <a:pt x="1048" y="881"/>
                    <a:pt x="882" y="1048"/>
                    <a:pt x="691" y="1048"/>
                  </a:cubicBezTo>
                  <a:cubicBezTo>
                    <a:pt x="501" y="1048"/>
                    <a:pt x="334" y="905"/>
                    <a:pt x="334" y="691"/>
                  </a:cubicBezTo>
                  <a:cubicBezTo>
                    <a:pt x="334" y="524"/>
                    <a:pt x="477" y="334"/>
                    <a:pt x="691" y="334"/>
                  </a:cubicBezTo>
                  <a:close/>
                  <a:moveTo>
                    <a:pt x="691" y="0"/>
                  </a:moveTo>
                  <a:cubicBezTo>
                    <a:pt x="286" y="0"/>
                    <a:pt x="0" y="310"/>
                    <a:pt x="0" y="691"/>
                  </a:cubicBezTo>
                  <a:cubicBezTo>
                    <a:pt x="0" y="1072"/>
                    <a:pt x="286" y="1382"/>
                    <a:pt x="691" y="1382"/>
                  </a:cubicBezTo>
                  <a:cubicBezTo>
                    <a:pt x="1072" y="1382"/>
                    <a:pt x="1358" y="1072"/>
                    <a:pt x="1358" y="691"/>
                  </a:cubicBezTo>
                  <a:cubicBezTo>
                    <a:pt x="1358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8" name="Google Shape;2088;p51"/>
            <p:cNvSpPr/>
            <p:nvPr/>
          </p:nvSpPr>
          <p:spPr>
            <a:xfrm>
              <a:off x="6825738" y="3313708"/>
              <a:ext cx="33950" cy="34550"/>
            </a:xfrm>
            <a:custGeom>
              <a:rect b="b" l="l" r="r" t="t"/>
              <a:pathLst>
                <a:path extrusionOk="0" h="1382" w="1358">
                  <a:moveTo>
                    <a:pt x="691" y="334"/>
                  </a:moveTo>
                  <a:cubicBezTo>
                    <a:pt x="858" y="334"/>
                    <a:pt x="1048" y="477"/>
                    <a:pt x="1048" y="691"/>
                  </a:cubicBezTo>
                  <a:cubicBezTo>
                    <a:pt x="1048" y="906"/>
                    <a:pt x="858" y="1048"/>
                    <a:pt x="691" y="1048"/>
                  </a:cubicBezTo>
                  <a:cubicBezTo>
                    <a:pt x="477" y="1048"/>
                    <a:pt x="334" y="906"/>
                    <a:pt x="334" y="691"/>
                  </a:cubicBezTo>
                  <a:cubicBezTo>
                    <a:pt x="334" y="477"/>
                    <a:pt x="501" y="334"/>
                    <a:pt x="691" y="334"/>
                  </a:cubicBezTo>
                  <a:close/>
                  <a:moveTo>
                    <a:pt x="691" y="1"/>
                  </a:moveTo>
                  <a:cubicBezTo>
                    <a:pt x="286" y="1"/>
                    <a:pt x="0" y="310"/>
                    <a:pt x="0" y="691"/>
                  </a:cubicBezTo>
                  <a:cubicBezTo>
                    <a:pt x="0" y="1072"/>
                    <a:pt x="286" y="1382"/>
                    <a:pt x="691" y="1382"/>
                  </a:cubicBezTo>
                  <a:cubicBezTo>
                    <a:pt x="1048" y="1382"/>
                    <a:pt x="1358" y="1072"/>
                    <a:pt x="1358" y="691"/>
                  </a:cubicBezTo>
                  <a:cubicBezTo>
                    <a:pt x="1358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9" name="Google Shape;2089;p51"/>
            <p:cNvSpPr/>
            <p:nvPr/>
          </p:nvSpPr>
          <p:spPr>
            <a:xfrm>
              <a:off x="6807288" y="3354783"/>
              <a:ext cx="69075" cy="103625"/>
            </a:xfrm>
            <a:custGeom>
              <a:rect b="b" l="l" r="r" t="t"/>
              <a:pathLst>
                <a:path extrusionOk="0" h="4145" w="2763">
                  <a:moveTo>
                    <a:pt x="1334" y="1"/>
                  </a:moveTo>
                  <a:cubicBezTo>
                    <a:pt x="953" y="1"/>
                    <a:pt x="619" y="120"/>
                    <a:pt x="357" y="429"/>
                  </a:cubicBezTo>
                  <a:cubicBezTo>
                    <a:pt x="167" y="620"/>
                    <a:pt x="72" y="906"/>
                    <a:pt x="24" y="1168"/>
                  </a:cubicBezTo>
                  <a:cubicBezTo>
                    <a:pt x="0" y="1382"/>
                    <a:pt x="0" y="1573"/>
                    <a:pt x="0" y="1787"/>
                  </a:cubicBezTo>
                  <a:lnTo>
                    <a:pt x="0" y="2001"/>
                  </a:lnTo>
                  <a:lnTo>
                    <a:pt x="0" y="2477"/>
                  </a:lnTo>
                  <a:cubicBezTo>
                    <a:pt x="0" y="2501"/>
                    <a:pt x="24" y="2573"/>
                    <a:pt x="48" y="2573"/>
                  </a:cubicBezTo>
                  <a:cubicBezTo>
                    <a:pt x="191" y="2692"/>
                    <a:pt x="357" y="2716"/>
                    <a:pt x="477" y="2716"/>
                  </a:cubicBezTo>
                  <a:lnTo>
                    <a:pt x="477" y="3597"/>
                  </a:lnTo>
                  <a:cubicBezTo>
                    <a:pt x="477" y="3906"/>
                    <a:pt x="667" y="4144"/>
                    <a:pt x="977" y="4144"/>
                  </a:cubicBezTo>
                  <a:cubicBezTo>
                    <a:pt x="1120" y="4144"/>
                    <a:pt x="1239" y="4073"/>
                    <a:pt x="1358" y="4002"/>
                  </a:cubicBezTo>
                  <a:cubicBezTo>
                    <a:pt x="1453" y="4073"/>
                    <a:pt x="1596" y="4144"/>
                    <a:pt x="1739" y="4144"/>
                  </a:cubicBezTo>
                  <a:cubicBezTo>
                    <a:pt x="2048" y="4144"/>
                    <a:pt x="2263" y="3883"/>
                    <a:pt x="2263" y="3597"/>
                  </a:cubicBezTo>
                  <a:lnTo>
                    <a:pt x="2263" y="2716"/>
                  </a:lnTo>
                  <a:lnTo>
                    <a:pt x="2406" y="2716"/>
                  </a:lnTo>
                  <a:cubicBezTo>
                    <a:pt x="2572" y="2692"/>
                    <a:pt x="2739" y="2477"/>
                    <a:pt x="2739" y="2287"/>
                  </a:cubicBezTo>
                  <a:lnTo>
                    <a:pt x="2739" y="1644"/>
                  </a:lnTo>
                  <a:lnTo>
                    <a:pt x="2763" y="1311"/>
                  </a:lnTo>
                  <a:cubicBezTo>
                    <a:pt x="2763" y="1096"/>
                    <a:pt x="2739" y="953"/>
                    <a:pt x="2667" y="810"/>
                  </a:cubicBezTo>
                  <a:lnTo>
                    <a:pt x="2572" y="620"/>
                  </a:lnTo>
                  <a:cubicBezTo>
                    <a:pt x="2542" y="569"/>
                    <a:pt x="2485" y="540"/>
                    <a:pt x="2428" y="540"/>
                  </a:cubicBezTo>
                  <a:cubicBezTo>
                    <a:pt x="2352" y="540"/>
                    <a:pt x="2276" y="592"/>
                    <a:pt x="2263" y="715"/>
                  </a:cubicBezTo>
                  <a:lnTo>
                    <a:pt x="2263" y="739"/>
                  </a:lnTo>
                  <a:cubicBezTo>
                    <a:pt x="2310" y="834"/>
                    <a:pt x="2334" y="906"/>
                    <a:pt x="2382" y="977"/>
                  </a:cubicBezTo>
                  <a:cubicBezTo>
                    <a:pt x="2429" y="1144"/>
                    <a:pt x="2429" y="1263"/>
                    <a:pt x="2429" y="1406"/>
                  </a:cubicBezTo>
                  <a:lnTo>
                    <a:pt x="2429" y="1882"/>
                  </a:lnTo>
                  <a:lnTo>
                    <a:pt x="2429" y="2263"/>
                  </a:lnTo>
                  <a:cubicBezTo>
                    <a:pt x="2429" y="2287"/>
                    <a:pt x="2406" y="2335"/>
                    <a:pt x="2334" y="2335"/>
                  </a:cubicBezTo>
                  <a:cubicBezTo>
                    <a:pt x="2310" y="2335"/>
                    <a:pt x="2310" y="2287"/>
                    <a:pt x="2310" y="2263"/>
                  </a:cubicBezTo>
                  <a:lnTo>
                    <a:pt x="2310" y="2239"/>
                  </a:lnTo>
                  <a:lnTo>
                    <a:pt x="2310" y="1215"/>
                  </a:lnTo>
                  <a:cubicBezTo>
                    <a:pt x="2310" y="1144"/>
                    <a:pt x="2263" y="1072"/>
                    <a:pt x="2167" y="1049"/>
                  </a:cubicBezTo>
                  <a:cubicBezTo>
                    <a:pt x="2152" y="1046"/>
                    <a:pt x="2137" y="1044"/>
                    <a:pt x="2123" y="1044"/>
                  </a:cubicBezTo>
                  <a:cubicBezTo>
                    <a:pt x="2025" y="1044"/>
                    <a:pt x="1953" y="1112"/>
                    <a:pt x="1953" y="1215"/>
                  </a:cubicBezTo>
                  <a:lnTo>
                    <a:pt x="1953" y="3549"/>
                  </a:lnTo>
                  <a:cubicBezTo>
                    <a:pt x="1953" y="3647"/>
                    <a:pt x="1873" y="3728"/>
                    <a:pt x="1779" y="3728"/>
                  </a:cubicBezTo>
                  <a:cubicBezTo>
                    <a:pt x="1758" y="3728"/>
                    <a:pt x="1736" y="3724"/>
                    <a:pt x="1715" y="3716"/>
                  </a:cubicBezTo>
                  <a:cubicBezTo>
                    <a:pt x="1620" y="3692"/>
                    <a:pt x="1596" y="3644"/>
                    <a:pt x="1596" y="3549"/>
                  </a:cubicBezTo>
                  <a:lnTo>
                    <a:pt x="1596" y="3525"/>
                  </a:lnTo>
                  <a:lnTo>
                    <a:pt x="1596" y="2025"/>
                  </a:lnTo>
                  <a:cubicBezTo>
                    <a:pt x="1596" y="1930"/>
                    <a:pt x="1548" y="1882"/>
                    <a:pt x="1453" y="1858"/>
                  </a:cubicBezTo>
                  <a:cubicBezTo>
                    <a:pt x="1431" y="1850"/>
                    <a:pt x="1411" y="1846"/>
                    <a:pt x="1391" y="1846"/>
                  </a:cubicBezTo>
                  <a:cubicBezTo>
                    <a:pt x="1303" y="1846"/>
                    <a:pt x="1239" y="1927"/>
                    <a:pt x="1239" y="2025"/>
                  </a:cubicBezTo>
                  <a:lnTo>
                    <a:pt x="1239" y="3525"/>
                  </a:lnTo>
                  <a:lnTo>
                    <a:pt x="1239" y="3549"/>
                  </a:lnTo>
                  <a:cubicBezTo>
                    <a:pt x="1239" y="3644"/>
                    <a:pt x="1191" y="3692"/>
                    <a:pt x="1120" y="3716"/>
                  </a:cubicBezTo>
                  <a:cubicBezTo>
                    <a:pt x="1098" y="3724"/>
                    <a:pt x="1077" y="3728"/>
                    <a:pt x="1056" y="3728"/>
                  </a:cubicBezTo>
                  <a:cubicBezTo>
                    <a:pt x="961" y="3728"/>
                    <a:pt x="881" y="3647"/>
                    <a:pt x="881" y="3549"/>
                  </a:cubicBezTo>
                  <a:lnTo>
                    <a:pt x="881" y="1215"/>
                  </a:lnTo>
                  <a:cubicBezTo>
                    <a:pt x="881" y="1144"/>
                    <a:pt x="834" y="1072"/>
                    <a:pt x="738" y="1049"/>
                  </a:cubicBezTo>
                  <a:cubicBezTo>
                    <a:pt x="723" y="1046"/>
                    <a:pt x="708" y="1044"/>
                    <a:pt x="694" y="1044"/>
                  </a:cubicBezTo>
                  <a:cubicBezTo>
                    <a:pt x="596" y="1044"/>
                    <a:pt x="524" y="1112"/>
                    <a:pt x="524" y="1215"/>
                  </a:cubicBezTo>
                  <a:lnTo>
                    <a:pt x="524" y="2263"/>
                  </a:lnTo>
                  <a:cubicBezTo>
                    <a:pt x="524" y="2287"/>
                    <a:pt x="500" y="2335"/>
                    <a:pt x="477" y="2335"/>
                  </a:cubicBezTo>
                  <a:cubicBezTo>
                    <a:pt x="429" y="2335"/>
                    <a:pt x="405" y="2287"/>
                    <a:pt x="405" y="2263"/>
                  </a:cubicBezTo>
                  <a:lnTo>
                    <a:pt x="405" y="1906"/>
                  </a:lnTo>
                  <a:lnTo>
                    <a:pt x="405" y="1430"/>
                  </a:lnTo>
                  <a:cubicBezTo>
                    <a:pt x="405" y="1311"/>
                    <a:pt x="405" y="1168"/>
                    <a:pt x="429" y="1049"/>
                  </a:cubicBezTo>
                  <a:cubicBezTo>
                    <a:pt x="477" y="930"/>
                    <a:pt x="524" y="834"/>
                    <a:pt x="596" y="739"/>
                  </a:cubicBezTo>
                  <a:cubicBezTo>
                    <a:pt x="715" y="572"/>
                    <a:pt x="905" y="429"/>
                    <a:pt x="1120" y="358"/>
                  </a:cubicBezTo>
                  <a:cubicBezTo>
                    <a:pt x="1215" y="334"/>
                    <a:pt x="1334" y="334"/>
                    <a:pt x="1429" y="334"/>
                  </a:cubicBezTo>
                  <a:cubicBezTo>
                    <a:pt x="1548" y="334"/>
                    <a:pt x="1667" y="358"/>
                    <a:pt x="1739" y="382"/>
                  </a:cubicBezTo>
                  <a:cubicBezTo>
                    <a:pt x="1760" y="392"/>
                    <a:pt x="1780" y="397"/>
                    <a:pt x="1801" y="397"/>
                  </a:cubicBezTo>
                  <a:cubicBezTo>
                    <a:pt x="1872" y="397"/>
                    <a:pt x="1934" y="337"/>
                    <a:pt x="1953" y="263"/>
                  </a:cubicBezTo>
                  <a:cubicBezTo>
                    <a:pt x="1977" y="191"/>
                    <a:pt x="1929" y="96"/>
                    <a:pt x="1834" y="72"/>
                  </a:cubicBezTo>
                  <a:cubicBezTo>
                    <a:pt x="1691" y="1"/>
                    <a:pt x="1381" y="1"/>
                    <a:pt x="13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0" name="Google Shape;2090;p51"/>
            <p:cNvSpPr/>
            <p:nvPr/>
          </p:nvSpPr>
          <p:spPr>
            <a:xfrm>
              <a:off x="6880513" y="3508983"/>
              <a:ext cx="70275" cy="101825"/>
            </a:xfrm>
            <a:custGeom>
              <a:rect b="b" l="l" r="r" t="t"/>
              <a:pathLst>
                <a:path extrusionOk="0" h="4073" w="2811">
                  <a:moveTo>
                    <a:pt x="1286" y="2835"/>
                  </a:moveTo>
                  <a:lnTo>
                    <a:pt x="1286" y="3501"/>
                  </a:lnTo>
                  <a:lnTo>
                    <a:pt x="1286" y="3597"/>
                  </a:lnTo>
                  <a:cubicBezTo>
                    <a:pt x="1263" y="3692"/>
                    <a:pt x="1167" y="3716"/>
                    <a:pt x="1120" y="3716"/>
                  </a:cubicBezTo>
                  <a:cubicBezTo>
                    <a:pt x="1024" y="3716"/>
                    <a:pt x="929" y="3620"/>
                    <a:pt x="929" y="3549"/>
                  </a:cubicBezTo>
                  <a:lnTo>
                    <a:pt x="929" y="2835"/>
                  </a:lnTo>
                  <a:close/>
                  <a:moveTo>
                    <a:pt x="2001" y="2835"/>
                  </a:moveTo>
                  <a:lnTo>
                    <a:pt x="2001" y="3549"/>
                  </a:lnTo>
                  <a:cubicBezTo>
                    <a:pt x="2001" y="3620"/>
                    <a:pt x="1906" y="3716"/>
                    <a:pt x="1834" y="3716"/>
                  </a:cubicBezTo>
                  <a:cubicBezTo>
                    <a:pt x="1739" y="3716"/>
                    <a:pt x="1667" y="3692"/>
                    <a:pt x="1644" y="3597"/>
                  </a:cubicBezTo>
                  <a:lnTo>
                    <a:pt x="1644" y="3549"/>
                  </a:lnTo>
                  <a:lnTo>
                    <a:pt x="1644" y="3501"/>
                  </a:lnTo>
                  <a:lnTo>
                    <a:pt x="1644" y="2835"/>
                  </a:lnTo>
                  <a:close/>
                  <a:moveTo>
                    <a:pt x="1358" y="1"/>
                  </a:moveTo>
                  <a:cubicBezTo>
                    <a:pt x="953" y="1"/>
                    <a:pt x="643" y="120"/>
                    <a:pt x="358" y="406"/>
                  </a:cubicBezTo>
                  <a:cubicBezTo>
                    <a:pt x="0" y="810"/>
                    <a:pt x="0" y="1310"/>
                    <a:pt x="0" y="1787"/>
                  </a:cubicBezTo>
                  <a:lnTo>
                    <a:pt x="0" y="2025"/>
                  </a:lnTo>
                  <a:lnTo>
                    <a:pt x="0" y="2049"/>
                  </a:lnTo>
                  <a:cubicBezTo>
                    <a:pt x="0" y="2120"/>
                    <a:pt x="48" y="2168"/>
                    <a:pt x="72" y="2239"/>
                  </a:cubicBezTo>
                  <a:cubicBezTo>
                    <a:pt x="72" y="2263"/>
                    <a:pt x="96" y="2263"/>
                    <a:pt x="96" y="2287"/>
                  </a:cubicBezTo>
                  <a:lnTo>
                    <a:pt x="119" y="2311"/>
                  </a:lnTo>
                  <a:lnTo>
                    <a:pt x="96" y="2501"/>
                  </a:lnTo>
                  <a:lnTo>
                    <a:pt x="96" y="2525"/>
                  </a:lnTo>
                  <a:cubicBezTo>
                    <a:pt x="119" y="2716"/>
                    <a:pt x="239" y="2835"/>
                    <a:pt x="429" y="2835"/>
                  </a:cubicBezTo>
                  <a:lnTo>
                    <a:pt x="477" y="2835"/>
                  </a:lnTo>
                  <a:lnTo>
                    <a:pt x="477" y="3549"/>
                  </a:lnTo>
                  <a:cubicBezTo>
                    <a:pt x="477" y="3835"/>
                    <a:pt x="691" y="4073"/>
                    <a:pt x="1001" y="4073"/>
                  </a:cubicBezTo>
                  <a:cubicBezTo>
                    <a:pt x="1144" y="4073"/>
                    <a:pt x="1263" y="4049"/>
                    <a:pt x="1382" y="3930"/>
                  </a:cubicBezTo>
                  <a:cubicBezTo>
                    <a:pt x="1477" y="4025"/>
                    <a:pt x="1596" y="4073"/>
                    <a:pt x="1739" y="4073"/>
                  </a:cubicBezTo>
                  <a:lnTo>
                    <a:pt x="1763" y="4073"/>
                  </a:lnTo>
                  <a:cubicBezTo>
                    <a:pt x="2025" y="4073"/>
                    <a:pt x="2263" y="3835"/>
                    <a:pt x="2263" y="3549"/>
                  </a:cubicBezTo>
                  <a:lnTo>
                    <a:pt x="2263" y="2835"/>
                  </a:lnTo>
                  <a:lnTo>
                    <a:pt x="2358" y="2835"/>
                  </a:lnTo>
                  <a:cubicBezTo>
                    <a:pt x="2549" y="2763"/>
                    <a:pt x="2620" y="2620"/>
                    <a:pt x="2620" y="2430"/>
                  </a:cubicBezTo>
                  <a:lnTo>
                    <a:pt x="2596" y="2287"/>
                  </a:lnTo>
                  <a:lnTo>
                    <a:pt x="2620" y="2263"/>
                  </a:lnTo>
                  <a:cubicBezTo>
                    <a:pt x="2715" y="2168"/>
                    <a:pt x="2739" y="2073"/>
                    <a:pt x="2739" y="1953"/>
                  </a:cubicBezTo>
                  <a:lnTo>
                    <a:pt x="2739" y="1287"/>
                  </a:lnTo>
                  <a:cubicBezTo>
                    <a:pt x="2811" y="1072"/>
                    <a:pt x="2739" y="834"/>
                    <a:pt x="2620" y="620"/>
                  </a:cubicBezTo>
                  <a:cubicBezTo>
                    <a:pt x="2590" y="569"/>
                    <a:pt x="2533" y="540"/>
                    <a:pt x="2476" y="540"/>
                  </a:cubicBezTo>
                  <a:cubicBezTo>
                    <a:pt x="2400" y="540"/>
                    <a:pt x="2324" y="592"/>
                    <a:pt x="2310" y="715"/>
                  </a:cubicBezTo>
                  <a:lnTo>
                    <a:pt x="2310" y="739"/>
                  </a:lnTo>
                  <a:cubicBezTo>
                    <a:pt x="2430" y="929"/>
                    <a:pt x="2477" y="1096"/>
                    <a:pt x="2477" y="1310"/>
                  </a:cubicBezTo>
                  <a:lnTo>
                    <a:pt x="2477" y="1953"/>
                  </a:lnTo>
                  <a:cubicBezTo>
                    <a:pt x="2477" y="2001"/>
                    <a:pt x="2430" y="2025"/>
                    <a:pt x="2382" y="2025"/>
                  </a:cubicBezTo>
                  <a:cubicBezTo>
                    <a:pt x="2358" y="2025"/>
                    <a:pt x="2358" y="2001"/>
                    <a:pt x="2358" y="1953"/>
                  </a:cubicBezTo>
                  <a:lnTo>
                    <a:pt x="2358" y="1930"/>
                  </a:lnTo>
                  <a:lnTo>
                    <a:pt x="2358" y="1287"/>
                  </a:lnTo>
                  <a:cubicBezTo>
                    <a:pt x="2358" y="1191"/>
                    <a:pt x="2310" y="1120"/>
                    <a:pt x="2215" y="1096"/>
                  </a:cubicBezTo>
                  <a:cubicBezTo>
                    <a:pt x="2203" y="1094"/>
                    <a:pt x="2191" y="1092"/>
                    <a:pt x="2179" y="1092"/>
                  </a:cubicBezTo>
                  <a:cubicBezTo>
                    <a:pt x="2077" y="1092"/>
                    <a:pt x="2001" y="1180"/>
                    <a:pt x="2001" y="1287"/>
                  </a:cubicBezTo>
                  <a:lnTo>
                    <a:pt x="2001" y="2025"/>
                  </a:lnTo>
                  <a:lnTo>
                    <a:pt x="2001" y="2049"/>
                  </a:lnTo>
                  <a:cubicBezTo>
                    <a:pt x="2025" y="2239"/>
                    <a:pt x="2144" y="2382"/>
                    <a:pt x="2334" y="2406"/>
                  </a:cubicBezTo>
                  <a:lnTo>
                    <a:pt x="2334" y="2501"/>
                  </a:lnTo>
                  <a:lnTo>
                    <a:pt x="572" y="2501"/>
                  </a:lnTo>
                  <a:lnTo>
                    <a:pt x="572" y="2406"/>
                  </a:lnTo>
                  <a:cubicBezTo>
                    <a:pt x="762" y="2382"/>
                    <a:pt x="905" y="2239"/>
                    <a:pt x="905" y="2025"/>
                  </a:cubicBezTo>
                  <a:lnTo>
                    <a:pt x="905" y="2001"/>
                  </a:lnTo>
                  <a:lnTo>
                    <a:pt x="905" y="1287"/>
                  </a:lnTo>
                  <a:cubicBezTo>
                    <a:pt x="905" y="1191"/>
                    <a:pt x="834" y="1120"/>
                    <a:pt x="762" y="1096"/>
                  </a:cubicBezTo>
                  <a:cubicBezTo>
                    <a:pt x="750" y="1094"/>
                    <a:pt x="738" y="1092"/>
                    <a:pt x="726" y="1092"/>
                  </a:cubicBezTo>
                  <a:cubicBezTo>
                    <a:pt x="625" y="1092"/>
                    <a:pt x="548" y="1180"/>
                    <a:pt x="548" y="1287"/>
                  </a:cubicBezTo>
                  <a:lnTo>
                    <a:pt x="548" y="2025"/>
                  </a:lnTo>
                  <a:cubicBezTo>
                    <a:pt x="548" y="2025"/>
                    <a:pt x="524" y="2073"/>
                    <a:pt x="477" y="2073"/>
                  </a:cubicBezTo>
                  <a:cubicBezTo>
                    <a:pt x="453" y="2073"/>
                    <a:pt x="429" y="2049"/>
                    <a:pt x="429" y="2025"/>
                  </a:cubicBezTo>
                  <a:lnTo>
                    <a:pt x="429" y="1334"/>
                  </a:lnTo>
                  <a:cubicBezTo>
                    <a:pt x="429" y="763"/>
                    <a:pt x="858" y="334"/>
                    <a:pt x="1429" y="334"/>
                  </a:cubicBezTo>
                  <a:cubicBezTo>
                    <a:pt x="1548" y="334"/>
                    <a:pt x="1667" y="358"/>
                    <a:pt x="1763" y="382"/>
                  </a:cubicBezTo>
                  <a:cubicBezTo>
                    <a:pt x="1779" y="386"/>
                    <a:pt x="1795" y="388"/>
                    <a:pt x="1811" y="388"/>
                  </a:cubicBezTo>
                  <a:cubicBezTo>
                    <a:pt x="1889" y="388"/>
                    <a:pt x="1957" y="342"/>
                    <a:pt x="1977" y="263"/>
                  </a:cubicBezTo>
                  <a:cubicBezTo>
                    <a:pt x="2001" y="167"/>
                    <a:pt x="1953" y="96"/>
                    <a:pt x="1858" y="48"/>
                  </a:cubicBezTo>
                  <a:cubicBezTo>
                    <a:pt x="1715" y="1"/>
                    <a:pt x="1405" y="1"/>
                    <a:pt x="1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1" name="Google Shape;2091;p51"/>
            <p:cNvSpPr/>
            <p:nvPr/>
          </p:nvSpPr>
          <p:spPr>
            <a:xfrm>
              <a:off x="6900163" y="3468508"/>
              <a:ext cx="33950" cy="34550"/>
            </a:xfrm>
            <a:custGeom>
              <a:rect b="b" l="l" r="r" t="t"/>
              <a:pathLst>
                <a:path extrusionOk="0" h="1382" w="1358">
                  <a:moveTo>
                    <a:pt x="691" y="334"/>
                  </a:moveTo>
                  <a:cubicBezTo>
                    <a:pt x="858" y="334"/>
                    <a:pt x="1048" y="477"/>
                    <a:pt x="1048" y="691"/>
                  </a:cubicBezTo>
                  <a:cubicBezTo>
                    <a:pt x="1048" y="881"/>
                    <a:pt x="881" y="1048"/>
                    <a:pt x="691" y="1048"/>
                  </a:cubicBezTo>
                  <a:cubicBezTo>
                    <a:pt x="500" y="1048"/>
                    <a:pt x="334" y="905"/>
                    <a:pt x="334" y="691"/>
                  </a:cubicBezTo>
                  <a:cubicBezTo>
                    <a:pt x="334" y="524"/>
                    <a:pt x="477" y="334"/>
                    <a:pt x="691" y="334"/>
                  </a:cubicBezTo>
                  <a:close/>
                  <a:moveTo>
                    <a:pt x="691" y="0"/>
                  </a:moveTo>
                  <a:cubicBezTo>
                    <a:pt x="286" y="0"/>
                    <a:pt x="0" y="310"/>
                    <a:pt x="0" y="691"/>
                  </a:cubicBezTo>
                  <a:cubicBezTo>
                    <a:pt x="0" y="1072"/>
                    <a:pt x="286" y="1382"/>
                    <a:pt x="691" y="1382"/>
                  </a:cubicBezTo>
                  <a:cubicBezTo>
                    <a:pt x="1072" y="1382"/>
                    <a:pt x="1358" y="1072"/>
                    <a:pt x="1358" y="691"/>
                  </a:cubicBezTo>
                  <a:cubicBezTo>
                    <a:pt x="1358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2" name="Google Shape;2092;p51"/>
            <p:cNvSpPr/>
            <p:nvPr/>
          </p:nvSpPr>
          <p:spPr>
            <a:xfrm>
              <a:off x="6900163" y="3313708"/>
              <a:ext cx="33950" cy="34550"/>
            </a:xfrm>
            <a:custGeom>
              <a:rect b="b" l="l" r="r" t="t"/>
              <a:pathLst>
                <a:path extrusionOk="0" h="1382" w="1358">
                  <a:moveTo>
                    <a:pt x="691" y="334"/>
                  </a:moveTo>
                  <a:cubicBezTo>
                    <a:pt x="858" y="334"/>
                    <a:pt x="1048" y="477"/>
                    <a:pt x="1048" y="691"/>
                  </a:cubicBezTo>
                  <a:cubicBezTo>
                    <a:pt x="1048" y="906"/>
                    <a:pt x="858" y="1048"/>
                    <a:pt x="691" y="1048"/>
                  </a:cubicBezTo>
                  <a:cubicBezTo>
                    <a:pt x="477" y="1048"/>
                    <a:pt x="334" y="906"/>
                    <a:pt x="334" y="691"/>
                  </a:cubicBezTo>
                  <a:cubicBezTo>
                    <a:pt x="334" y="477"/>
                    <a:pt x="500" y="334"/>
                    <a:pt x="691" y="334"/>
                  </a:cubicBezTo>
                  <a:close/>
                  <a:moveTo>
                    <a:pt x="691" y="1"/>
                  </a:moveTo>
                  <a:cubicBezTo>
                    <a:pt x="286" y="1"/>
                    <a:pt x="0" y="310"/>
                    <a:pt x="0" y="691"/>
                  </a:cubicBezTo>
                  <a:cubicBezTo>
                    <a:pt x="0" y="1072"/>
                    <a:pt x="286" y="1382"/>
                    <a:pt x="691" y="1382"/>
                  </a:cubicBezTo>
                  <a:cubicBezTo>
                    <a:pt x="1072" y="1382"/>
                    <a:pt x="1358" y="1072"/>
                    <a:pt x="1358" y="691"/>
                  </a:cubicBezTo>
                  <a:cubicBezTo>
                    <a:pt x="1358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3" name="Google Shape;2093;p51"/>
            <p:cNvSpPr/>
            <p:nvPr/>
          </p:nvSpPr>
          <p:spPr>
            <a:xfrm>
              <a:off x="6881713" y="3354783"/>
              <a:ext cx="69075" cy="103625"/>
            </a:xfrm>
            <a:custGeom>
              <a:rect b="b" l="l" r="r" t="t"/>
              <a:pathLst>
                <a:path extrusionOk="0" h="4145" w="2763">
                  <a:moveTo>
                    <a:pt x="1334" y="1"/>
                  </a:moveTo>
                  <a:cubicBezTo>
                    <a:pt x="953" y="1"/>
                    <a:pt x="619" y="120"/>
                    <a:pt x="357" y="429"/>
                  </a:cubicBezTo>
                  <a:cubicBezTo>
                    <a:pt x="167" y="620"/>
                    <a:pt x="71" y="906"/>
                    <a:pt x="24" y="1168"/>
                  </a:cubicBezTo>
                  <a:cubicBezTo>
                    <a:pt x="0" y="1382"/>
                    <a:pt x="0" y="1573"/>
                    <a:pt x="0" y="1787"/>
                  </a:cubicBezTo>
                  <a:lnTo>
                    <a:pt x="0" y="2001"/>
                  </a:lnTo>
                  <a:lnTo>
                    <a:pt x="0" y="2477"/>
                  </a:lnTo>
                  <a:cubicBezTo>
                    <a:pt x="0" y="2501"/>
                    <a:pt x="24" y="2573"/>
                    <a:pt x="48" y="2573"/>
                  </a:cubicBezTo>
                  <a:cubicBezTo>
                    <a:pt x="191" y="2692"/>
                    <a:pt x="357" y="2716"/>
                    <a:pt x="476" y="2716"/>
                  </a:cubicBezTo>
                  <a:lnTo>
                    <a:pt x="476" y="3597"/>
                  </a:lnTo>
                  <a:cubicBezTo>
                    <a:pt x="476" y="3906"/>
                    <a:pt x="667" y="4144"/>
                    <a:pt x="976" y="4144"/>
                  </a:cubicBezTo>
                  <a:cubicBezTo>
                    <a:pt x="1119" y="4144"/>
                    <a:pt x="1238" y="4073"/>
                    <a:pt x="1357" y="4002"/>
                  </a:cubicBezTo>
                  <a:cubicBezTo>
                    <a:pt x="1453" y="4073"/>
                    <a:pt x="1596" y="4144"/>
                    <a:pt x="1739" y="4144"/>
                  </a:cubicBezTo>
                  <a:cubicBezTo>
                    <a:pt x="2048" y="4144"/>
                    <a:pt x="2262" y="3883"/>
                    <a:pt x="2262" y="3597"/>
                  </a:cubicBezTo>
                  <a:lnTo>
                    <a:pt x="2262" y="2716"/>
                  </a:lnTo>
                  <a:lnTo>
                    <a:pt x="2405" y="2716"/>
                  </a:lnTo>
                  <a:cubicBezTo>
                    <a:pt x="2572" y="2692"/>
                    <a:pt x="2739" y="2477"/>
                    <a:pt x="2739" y="2287"/>
                  </a:cubicBezTo>
                  <a:lnTo>
                    <a:pt x="2739" y="1644"/>
                  </a:lnTo>
                  <a:lnTo>
                    <a:pt x="2763" y="1311"/>
                  </a:lnTo>
                  <a:cubicBezTo>
                    <a:pt x="2763" y="1096"/>
                    <a:pt x="2739" y="953"/>
                    <a:pt x="2667" y="810"/>
                  </a:cubicBezTo>
                  <a:lnTo>
                    <a:pt x="2572" y="620"/>
                  </a:lnTo>
                  <a:cubicBezTo>
                    <a:pt x="2542" y="569"/>
                    <a:pt x="2485" y="540"/>
                    <a:pt x="2428" y="540"/>
                  </a:cubicBezTo>
                  <a:cubicBezTo>
                    <a:pt x="2352" y="540"/>
                    <a:pt x="2276" y="592"/>
                    <a:pt x="2262" y="715"/>
                  </a:cubicBezTo>
                  <a:lnTo>
                    <a:pt x="2262" y="739"/>
                  </a:lnTo>
                  <a:cubicBezTo>
                    <a:pt x="2310" y="834"/>
                    <a:pt x="2334" y="906"/>
                    <a:pt x="2382" y="977"/>
                  </a:cubicBezTo>
                  <a:cubicBezTo>
                    <a:pt x="2429" y="1144"/>
                    <a:pt x="2429" y="1263"/>
                    <a:pt x="2429" y="1406"/>
                  </a:cubicBezTo>
                  <a:lnTo>
                    <a:pt x="2429" y="1882"/>
                  </a:lnTo>
                  <a:lnTo>
                    <a:pt x="2429" y="2263"/>
                  </a:lnTo>
                  <a:cubicBezTo>
                    <a:pt x="2429" y="2287"/>
                    <a:pt x="2405" y="2335"/>
                    <a:pt x="2334" y="2335"/>
                  </a:cubicBezTo>
                  <a:cubicBezTo>
                    <a:pt x="2310" y="2335"/>
                    <a:pt x="2310" y="2287"/>
                    <a:pt x="2310" y="2263"/>
                  </a:cubicBezTo>
                  <a:lnTo>
                    <a:pt x="2310" y="2239"/>
                  </a:lnTo>
                  <a:lnTo>
                    <a:pt x="2310" y="1215"/>
                  </a:lnTo>
                  <a:cubicBezTo>
                    <a:pt x="2310" y="1144"/>
                    <a:pt x="2262" y="1072"/>
                    <a:pt x="2167" y="1049"/>
                  </a:cubicBezTo>
                  <a:cubicBezTo>
                    <a:pt x="2152" y="1046"/>
                    <a:pt x="2137" y="1044"/>
                    <a:pt x="2122" y="1044"/>
                  </a:cubicBezTo>
                  <a:cubicBezTo>
                    <a:pt x="2025" y="1044"/>
                    <a:pt x="1953" y="1112"/>
                    <a:pt x="1953" y="1215"/>
                  </a:cubicBezTo>
                  <a:lnTo>
                    <a:pt x="1953" y="3549"/>
                  </a:lnTo>
                  <a:cubicBezTo>
                    <a:pt x="1953" y="3647"/>
                    <a:pt x="1873" y="3728"/>
                    <a:pt x="1778" y="3728"/>
                  </a:cubicBezTo>
                  <a:cubicBezTo>
                    <a:pt x="1758" y="3728"/>
                    <a:pt x="1736" y="3724"/>
                    <a:pt x="1715" y="3716"/>
                  </a:cubicBezTo>
                  <a:cubicBezTo>
                    <a:pt x="1619" y="3692"/>
                    <a:pt x="1596" y="3644"/>
                    <a:pt x="1596" y="3549"/>
                  </a:cubicBezTo>
                  <a:lnTo>
                    <a:pt x="1596" y="3525"/>
                  </a:lnTo>
                  <a:lnTo>
                    <a:pt x="1596" y="2025"/>
                  </a:lnTo>
                  <a:cubicBezTo>
                    <a:pt x="1596" y="1930"/>
                    <a:pt x="1548" y="1882"/>
                    <a:pt x="1453" y="1858"/>
                  </a:cubicBezTo>
                  <a:cubicBezTo>
                    <a:pt x="1431" y="1850"/>
                    <a:pt x="1411" y="1846"/>
                    <a:pt x="1391" y="1846"/>
                  </a:cubicBezTo>
                  <a:cubicBezTo>
                    <a:pt x="1302" y="1846"/>
                    <a:pt x="1238" y="1927"/>
                    <a:pt x="1238" y="2025"/>
                  </a:cubicBezTo>
                  <a:lnTo>
                    <a:pt x="1238" y="3525"/>
                  </a:lnTo>
                  <a:lnTo>
                    <a:pt x="1238" y="3549"/>
                  </a:lnTo>
                  <a:cubicBezTo>
                    <a:pt x="1238" y="3644"/>
                    <a:pt x="1191" y="3692"/>
                    <a:pt x="1119" y="3716"/>
                  </a:cubicBezTo>
                  <a:cubicBezTo>
                    <a:pt x="1098" y="3724"/>
                    <a:pt x="1076" y="3728"/>
                    <a:pt x="1056" y="3728"/>
                  </a:cubicBezTo>
                  <a:cubicBezTo>
                    <a:pt x="961" y="3728"/>
                    <a:pt x="881" y="3647"/>
                    <a:pt x="881" y="3549"/>
                  </a:cubicBezTo>
                  <a:lnTo>
                    <a:pt x="881" y="1215"/>
                  </a:lnTo>
                  <a:cubicBezTo>
                    <a:pt x="881" y="1144"/>
                    <a:pt x="834" y="1072"/>
                    <a:pt x="738" y="1049"/>
                  </a:cubicBezTo>
                  <a:cubicBezTo>
                    <a:pt x="723" y="1046"/>
                    <a:pt x="708" y="1044"/>
                    <a:pt x="694" y="1044"/>
                  </a:cubicBezTo>
                  <a:cubicBezTo>
                    <a:pt x="596" y="1044"/>
                    <a:pt x="524" y="1112"/>
                    <a:pt x="524" y="1215"/>
                  </a:cubicBezTo>
                  <a:lnTo>
                    <a:pt x="524" y="2263"/>
                  </a:lnTo>
                  <a:cubicBezTo>
                    <a:pt x="524" y="2287"/>
                    <a:pt x="500" y="2335"/>
                    <a:pt x="476" y="2335"/>
                  </a:cubicBezTo>
                  <a:cubicBezTo>
                    <a:pt x="429" y="2335"/>
                    <a:pt x="405" y="2287"/>
                    <a:pt x="405" y="2263"/>
                  </a:cubicBezTo>
                  <a:lnTo>
                    <a:pt x="405" y="1906"/>
                  </a:lnTo>
                  <a:lnTo>
                    <a:pt x="405" y="1430"/>
                  </a:lnTo>
                  <a:cubicBezTo>
                    <a:pt x="405" y="1311"/>
                    <a:pt x="405" y="1168"/>
                    <a:pt x="429" y="1049"/>
                  </a:cubicBezTo>
                  <a:cubicBezTo>
                    <a:pt x="476" y="930"/>
                    <a:pt x="524" y="834"/>
                    <a:pt x="595" y="739"/>
                  </a:cubicBezTo>
                  <a:cubicBezTo>
                    <a:pt x="714" y="572"/>
                    <a:pt x="905" y="429"/>
                    <a:pt x="1119" y="358"/>
                  </a:cubicBezTo>
                  <a:cubicBezTo>
                    <a:pt x="1215" y="334"/>
                    <a:pt x="1334" y="334"/>
                    <a:pt x="1429" y="334"/>
                  </a:cubicBezTo>
                  <a:cubicBezTo>
                    <a:pt x="1548" y="334"/>
                    <a:pt x="1667" y="358"/>
                    <a:pt x="1739" y="382"/>
                  </a:cubicBezTo>
                  <a:cubicBezTo>
                    <a:pt x="1759" y="392"/>
                    <a:pt x="1780" y="397"/>
                    <a:pt x="1800" y="397"/>
                  </a:cubicBezTo>
                  <a:cubicBezTo>
                    <a:pt x="1872" y="397"/>
                    <a:pt x="1934" y="337"/>
                    <a:pt x="1953" y="263"/>
                  </a:cubicBezTo>
                  <a:cubicBezTo>
                    <a:pt x="1977" y="191"/>
                    <a:pt x="1929" y="96"/>
                    <a:pt x="1834" y="72"/>
                  </a:cubicBezTo>
                  <a:cubicBezTo>
                    <a:pt x="1691" y="1"/>
                    <a:pt x="1381" y="1"/>
                    <a:pt x="13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94" name="Google Shape;2094;p51"/>
          <p:cNvSpPr/>
          <p:nvPr/>
        </p:nvSpPr>
        <p:spPr>
          <a:xfrm>
            <a:off x="7126312" y="3730663"/>
            <a:ext cx="103984" cy="10703"/>
          </a:xfrm>
          <a:custGeom>
            <a:rect b="b" l="l" r="r" t="t"/>
            <a:pathLst>
              <a:path extrusionOk="0" h="358" w="3478">
                <a:moveTo>
                  <a:pt x="215" y="1"/>
                </a:moveTo>
                <a:cubicBezTo>
                  <a:pt x="143" y="1"/>
                  <a:pt x="72" y="72"/>
                  <a:pt x="48" y="167"/>
                </a:cubicBezTo>
                <a:cubicBezTo>
                  <a:pt x="0" y="286"/>
                  <a:pt x="95" y="358"/>
                  <a:pt x="215" y="358"/>
                </a:cubicBezTo>
                <a:lnTo>
                  <a:pt x="3263" y="358"/>
                </a:lnTo>
                <a:cubicBezTo>
                  <a:pt x="3358" y="358"/>
                  <a:pt x="3406" y="310"/>
                  <a:pt x="3429" y="215"/>
                </a:cubicBezTo>
                <a:cubicBezTo>
                  <a:pt x="3477" y="120"/>
                  <a:pt x="3382" y="1"/>
                  <a:pt x="326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5" name="Google Shape;2095;p51"/>
          <p:cNvSpPr/>
          <p:nvPr/>
        </p:nvSpPr>
        <p:spPr>
          <a:xfrm>
            <a:off x="7126312" y="3757002"/>
            <a:ext cx="103984" cy="10733"/>
          </a:xfrm>
          <a:custGeom>
            <a:rect b="b" l="l" r="r" t="t"/>
            <a:pathLst>
              <a:path extrusionOk="0" h="359" w="3478">
                <a:moveTo>
                  <a:pt x="215" y="1"/>
                </a:moveTo>
                <a:cubicBezTo>
                  <a:pt x="143" y="1"/>
                  <a:pt x="72" y="48"/>
                  <a:pt x="48" y="144"/>
                </a:cubicBezTo>
                <a:cubicBezTo>
                  <a:pt x="0" y="263"/>
                  <a:pt x="95" y="358"/>
                  <a:pt x="215" y="358"/>
                </a:cubicBezTo>
                <a:lnTo>
                  <a:pt x="3263" y="358"/>
                </a:lnTo>
                <a:cubicBezTo>
                  <a:pt x="3358" y="358"/>
                  <a:pt x="3406" y="287"/>
                  <a:pt x="3429" y="191"/>
                </a:cubicBezTo>
                <a:cubicBezTo>
                  <a:pt x="3477" y="120"/>
                  <a:pt x="3382" y="1"/>
                  <a:pt x="326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6" name="Google Shape;2096;p51"/>
          <p:cNvSpPr/>
          <p:nvPr/>
        </p:nvSpPr>
        <p:spPr>
          <a:xfrm>
            <a:off x="7149811" y="3781937"/>
            <a:ext cx="56985" cy="10703"/>
          </a:xfrm>
          <a:custGeom>
            <a:rect b="b" l="l" r="r" t="t"/>
            <a:pathLst>
              <a:path extrusionOk="0" h="358" w="1906">
                <a:moveTo>
                  <a:pt x="214" y="0"/>
                </a:moveTo>
                <a:cubicBezTo>
                  <a:pt x="119" y="0"/>
                  <a:pt x="71" y="48"/>
                  <a:pt x="24" y="143"/>
                </a:cubicBezTo>
                <a:cubicBezTo>
                  <a:pt x="0" y="262"/>
                  <a:pt x="95" y="358"/>
                  <a:pt x="214" y="358"/>
                </a:cubicBezTo>
                <a:lnTo>
                  <a:pt x="1739" y="358"/>
                </a:lnTo>
                <a:cubicBezTo>
                  <a:pt x="1810" y="358"/>
                  <a:pt x="1881" y="286"/>
                  <a:pt x="1905" y="191"/>
                </a:cubicBezTo>
                <a:cubicBezTo>
                  <a:pt x="1905" y="119"/>
                  <a:pt x="1810" y="0"/>
                  <a:pt x="173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7" name="Google Shape;2097;p51"/>
          <p:cNvSpPr/>
          <p:nvPr/>
        </p:nvSpPr>
        <p:spPr>
          <a:xfrm>
            <a:off x="7007411" y="3579025"/>
            <a:ext cx="337513" cy="355302"/>
          </a:xfrm>
          <a:custGeom>
            <a:rect b="b" l="l" r="r" t="t"/>
            <a:pathLst>
              <a:path extrusionOk="0" h="11884" w="11289">
                <a:moveTo>
                  <a:pt x="6144" y="881"/>
                </a:moveTo>
                <a:cubicBezTo>
                  <a:pt x="7359" y="905"/>
                  <a:pt x="8478" y="1381"/>
                  <a:pt x="9383" y="2215"/>
                </a:cubicBezTo>
                <a:lnTo>
                  <a:pt x="8573" y="3025"/>
                </a:lnTo>
                <a:cubicBezTo>
                  <a:pt x="7883" y="2405"/>
                  <a:pt x="7002" y="2048"/>
                  <a:pt x="6144" y="2024"/>
                </a:cubicBezTo>
                <a:lnTo>
                  <a:pt x="6144" y="881"/>
                </a:lnTo>
                <a:close/>
                <a:moveTo>
                  <a:pt x="6097" y="2405"/>
                </a:moveTo>
                <a:cubicBezTo>
                  <a:pt x="6930" y="2429"/>
                  <a:pt x="7764" y="2786"/>
                  <a:pt x="8430" y="3453"/>
                </a:cubicBezTo>
                <a:cubicBezTo>
                  <a:pt x="9121" y="4120"/>
                  <a:pt x="9478" y="5001"/>
                  <a:pt x="9478" y="5954"/>
                </a:cubicBezTo>
                <a:cubicBezTo>
                  <a:pt x="9502" y="6835"/>
                  <a:pt x="9145" y="7692"/>
                  <a:pt x="8478" y="8383"/>
                </a:cubicBezTo>
                <a:cubicBezTo>
                  <a:pt x="7859" y="9050"/>
                  <a:pt x="7025" y="9431"/>
                  <a:pt x="6097" y="9455"/>
                </a:cubicBezTo>
                <a:lnTo>
                  <a:pt x="6097" y="9050"/>
                </a:lnTo>
                <a:cubicBezTo>
                  <a:pt x="6097" y="8931"/>
                  <a:pt x="5978" y="8812"/>
                  <a:pt x="5859" y="8812"/>
                </a:cubicBezTo>
                <a:cubicBezTo>
                  <a:pt x="5096" y="8764"/>
                  <a:pt x="4382" y="8478"/>
                  <a:pt x="3834" y="7930"/>
                </a:cubicBezTo>
                <a:cubicBezTo>
                  <a:pt x="3310" y="7406"/>
                  <a:pt x="3001" y="6668"/>
                  <a:pt x="3001" y="5906"/>
                </a:cubicBezTo>
                <a:cubicBezTo>
                  <a:pt x="3001" y="5144"/>
                  <a:pt x="3310" y="4430"/>
                  <a:pt x="3834" y="3882"/>
                </a:cubicBezTo>
                <a:cubicBezTo>
                  <a:pt x="4382" y="3358"/>
                  <a:pt x="5096" y="3025"/>
                  <a:pt x="5859" y="3025"/>
                </a:cubicBezTo>
                <a:cubicBezTo>
                  <a:pt x="6025" y="3025"/>
                  <a:pt x="6097" y="2906"/>
                  <a:pt x="6097" y="2786"/>
                </a:cubicBezTo>
                <a:lnTo>
                  <a:pt x="6097" y="2405"/>
                </a:lnTo>
                <a:close/>
                <a:moveTo>
                  <a:pt x="5859" y="0"/>
                </a:moveTo>
                <a:cubicBezTo>
                  <a:pt x="4739" y="0"/>
                  <a:pt x="3620" y="357"/>
                  <a:pt x="2667" y="977"/>
                </a:cubicBezTo>
                <a:cubicBezTo>
                  <a:pt x="2620" y="1024"/>
                  <a:pt x="2596" y="1096"/>
                  <a:pt x="2620" y="1191"/>
                </a:cubicBezTo>
                <a:cubicBezTo>
                  <a:pt x="2635" y="1265"/>
                  <a:pt x="2696" y="1303"/>
                  <a:pt x="2763" y="1303"/>
                </a:cubicBezTo>
                <a:cubicBezTo>
                  <a:pt x="2804" y="1303"/>
                  <a:pt x="2846" y="1289"/>
                  <a:pt x="2882" y="1262"/>
                </a:cubicBezTo>
                <a:cubicBezTo>
                  <a:pt x="3739" y="715"/>
                  <a:pt x="4763" y="381"/>
                  <a:pt x="5763" y="357"/>
                </a:cubicBezTo>
                <a:lnTo>
                  <a:pt x="5763" y="2691"/>
                </a:lnTo>
                <a:cubicBezTo>
                  <a:pt x="4977" y="2739"/>
                  <a:pt x="4192" y="3096"/>
                  <a:pt x="3620" y="3691"/>
                </a:cubicBezTo>
                <a:cubicBezTo>
                  <a:pt x="3025" y="4311"/>
                  <a:pt x="2715" y="5120"/>
                  <a:pt x="2715" y="5978"/>
                </a:cubicBezTo>
                <a:cubicBezTo>
                  <a:pt x="2715" y="6835"/>
                  <a:pt x="3025" y="7645"/>
                  <a:pt x="3620" y="8264"/>
                </a:cubicBezTo>
                <a:cubicBezTo>
                  <a:pt x="4192" y="8859"/>
                  <a:pt x="4977" y="9193"/>
                  <a:pt x="5763" y="9240"/>
                </a:cubicBezTo>
                <a:lnTo>
                  <a:pt x="5763" y="11598"/>
                </a:lnTo>
                <a:cubicBezTo>
                  <a:pt x="4334" y="11574"/>
                  <a:pt x="2977" y="10979"/>
                  <a:pt x="1953" y="9931"/>
                </a:cubicBezTo>
                <a:cubicBezTo>
                  <a:pt x="929" y="8883"/>
                  <a:pt x="357" y="7478"/>
                  <a:pt x="334" y="6001"/>
                </a:cubicBezTo>
                <a:cubicBezTo>
                  <a:pt x="334" y="4406"/>
                  <a:pt x="1048" y="2882"/>
                  <a:pt x="2239" y="1810"/>
                </a:cubicBezTo>
                <a:cubicBezTo>
                  <a:pt x="2286" y="1739"/>
                  <a:pt x="2310" y="1620"/>
                  <a:pt x="2263" y="1572"/>
                </a:cubicBezTo>
                <a:cubicBezTo>
                  <a:pt x="2221" y="1516"/>
                  <a:pt x="2162" y="1493"/>
                  <a:pt x="2112" y="1493"/>
                </a:cubicBezTo>
                <a:cubicBezTo>
                  <a:pt x="2076" y="1493"/>
                  <a:pt x="2044" y="1505"/>
                  <a:pt x="2024" y="1524"/>
                </a:cubicBezTo>
                <a:cubicBezTo>
                  <a:pt x="738" y="2667"/>
                  <a:pt x="0" y="4263"/>
                  <a:pt x="0" y="6001"/>
                </a:cubicBezTo>
                <a:lnTo>
                  <a:pt x="24" y="6001"/>
                </a:lnTo>
                <a:cubicBezTo>
                  <a:pt x="24" y="7573"/>
                  <a:pt x="667" y="9026"/>
                  <a:pt x="1762" y="10145"/>
                </a:cubicBezTo>
                <a:cubicBezTo>
                  <a:pt x="2858" y="11241"/>
                  <a:pt x="4311" y="11860"/>
                  <a:pt x="5882" y="11884"/>
                </a:cubicBezTo>
                <a:cubicBezTo>
                  <a:pt x="5954" y="11884"/>
                  <a:pt x="6049" y="11860"/>
                  <a:pt x="6073" y="11812"/>
                </a:cubicBezTo>
                <a:cubicBezTo>
                  <a:pt x="6097" y="11765"/>
                  <a:pt x="6144" y="11717"/>
                  <a:pt x="6144" y="11645"/>
                </a:cubicBezTo>
                <a:lnTo>
                  <a:pt x="6144" y="11336"/>
                </a:lnTo>
                <a:cubicBezTo>
                  <a:pt x="7168" y="11288"/>
                  <a:pt x="8192" y="10931"/>
                  <a:pt x="9050" y="10336"/>
                </a:cubicBezTo>
                <a:cubicBezTo>
                  <a:pt x="9145" y="10288"/>
                  <a:pt x="9145" y="10169"/>
                  <a:pt x="9073" y="10098"/>
                </a:cubicBezTo>
                <a:cubicBezTo>
                  <a:pt x="9047" y="10058"/>
                  <a:pt x="8999" y="10040"/>
                  <a:pt x="8950" y="10040"/>
                </a:cubicBezTo>
                <a:cubicBezTo>
                  <a:pt x="8909" y="10040"/>
                  <a:pt x="8867" y="10052"/>
                  <a:pt x="8835" y="10074"/>
                </a:cubicBezTo>
                <a:cubicBezTo>
                  <a:pt x="8049" y="10645"/>
                  <a:pt x="7121" y="10979"/>
                  <a:pt x="6144" y="11002"/>
                </a:cubicBezTo>
                <a:lnTo>
                  <a:pt x="6144" y="9907"/>
                </a:lnTo>
                <a:cubicBezTo>
                  <a:pt x="7121" y="9859"/>
                  <a:pt x="8002" y="9455"/>
                  <a:pt x="8692" y="8764"/>
                </a:cubicBezTo>
                <a:cubicBezTo>
                  <a:pt x="9431" y="8026"/>
                  <a:pt x="9836" y="7073"/>
                  <a:pt x="9836" y="6025"/>
                </a:cubicBezTo>
                <a:cubicBezTo>
                  <a:pt x="9836" y="5049"/>
                  <a:pt x="9455" y="4120"/>
                  <a:pt x="8812" y="3406"/>
                </a:cubicBezTo>
                <a:lnTo>
                  <a:pt x="9597" y="2644"/>
                </a:lnTo>
                <a:cubicBezTo>
                  <a:pt x="10455" y="3549"/>
                  <a:pt x="10931" y="4787"/>
                  <a:pt x="10931" y="6025"/>
                </a:cubicBezTo>
                <a:cubicBezTo>
                  <a:pt x="10931" y="7359"/>
                  <a:pt x="10431" y="8621"/>
                  <a:pt x="9478" y="9574"/>
                </a:cubicBezTo>
                <a:lnTo>
                  <a:pt x="9407" y="9621"/>
                </a:lnTo>
                <a:cubicBezTo>
                  <a:pt x="9335" y="9693"/>
                  <a:pt x="9335" y="9812"/>
                  <a:pt x="9407" y="9859"/>
                </a:cubicBezTo>
                <a:cubicBezTo>
                  <a:pt x="9443" y="9895"/>
                  <a:pt x="9490" y="9913"/>
                  <a:pt x="9535" y="9913"/>
                </a:cubicBezTo>
                <a:cubicBezTo>
                  <a:pt x="9580" y="9913"/>
                  <a:pt x="9621" y="9895"/>
                  <a:pt x="9645" y="9859"/>
                </a:cubicBezTo>
                <a:lnTo>
                  <a:pt x="9716" y="9812"/>
                </a:lnTo>
                <a:cubicBezTo>
                  <a:pt x="10717" y="8788"/>
                  <a:pt x="11288" y="7454"/>
                  <a:pt x="11288" y="6025"/>
                </a:cubicBezTo>
                <a:cubicBezTo>
                  <a:pt x="11288" y="4477"/>
                  <a:pt x="10717" y="3144"/>
                  <a:pt x="9716" y="2144"/>
                </a:cubicBezTo>
                <a:cubicBezTo>
                  <a:pt x="8740" y="1191"/>
                  <a:pt x="7478" y="619"/>
                  <a:pt x="6097" y="596"/>
                </a:cubicBezTo>
                <a:lnTo>
                  <a:pt x="6097" y="238"/>
                </a:lnTo>
                <a:cubicBezTo>
                  <a:pt x="6097" y="167"/>
                  <a:pt x="6073" y="119"/>
                  <a:pt x="6049" y="72"/>
                </a:cubicBezTo>
                <a:cubicBezTo>
                  <a:pt x="5978" y="24"/>
                  <a:pt x="5930" y="0"/>
                  <a:pt x="585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98" name="Google Shape;2098;p51"/>
          <p:cNvGrpSpPr/>
          <p:nvPr/>
        </p:nvGrpSpPr>
        <p:grpSpPr>
          <a:xfrm>
            <a:off x="6273376" y="3579068"/>
            <a:ext cx="356019" cy="355302"/>
            <a:chOff x="5676088" y="3314908"/>
            <a:chExt cx="297700" cy="297100"/>
          </a:xfrm>
        </p:grpSpPr>
        <p:sp>
          <p:nvSpPr>
            <p:cNvPr id="2099" name="Google Shape;2099;p51"/>
            <p:cNvSpPr/>
            <p:nvPr/>
          </p:nvSpPr>
          <p:spPr>
            <a:xfrm>
              <a:off x="5751113" y="3426508"/>
              <a:ext cx="203050" cy="108700"/>
            </a:xfrm>
            <a:custGeom>
              <a:rect b="b" l="l" r="r" t="t"/>
              <a:pathLst>
                <a:path extrusionOk="0" h="4348" w="8122">
                  <a:moveTo>
                    <a:pt x="173" y="0"/>
                  </a:moveTo>
                  <a:cubicBezTo>
                    <a:pt x="146" y="0"/>
                    <a:pt x="119" y="5"/>
                    <a:pt x="96" y="13"/>
                  </a:cubicBezTo>
                  <a:cubicBezTo>
                    <a:pt x="0" y="85"/>
                    <a:pt x="0" y="180"/>
                    <a:pt x="24" y="251"/>
                  </a:cubicBezTo>
                  <a:lnTo>
                    <a:pt x="977" y="1680"/>
                  </a:lnTo>
                  <a:cubicBezTo>
                    <a:pt x="1022" y="1756"/>
                    <a:pt x="1105" y="1802"/>
                    <a:pt x="1185" y="1802"/>
                  </a:cubicBezTo>
                  <a:cubicBezTo>
                    <a:pt x="1231" y="1802"/>
                    <a:pt x="1275" y="1787"/>
                    <a:pt x="1310" y="1752"/>
                  </a:cubicBezTo>
                  <a:lnTo>
                    <a:pt x="3001" y="609"/>
                  </a:lnTo>
                  <a:lnTo>
                    <a:pt x="5478" y="4181"/>
                  </a:lnTo>
                  <a:cubicBezTo>
                    <a:pt x="5509" y="4244"/>
                    <a:pt x="5594" y="4297"/>
                    <a:pt x="5682" y="4297"/>
                  </a:cubicBezTo>
                  <a:cubicBezTo>
                    <a:pt x="5726" y="4297"/>
                    <a:pt x="5771" y="4284"/>
                    <a:pt x="5811" y="4252"/>
                  </a:cubicBezTo>
                  <a:lnTo>
                    <a:pt x="7764" y="3109"/>
                  </a:lnTo>
                  <a:lnTo>
                    <a:pt x="7764" y="4157"/>
                  </a:lnTo>
                  <a:cubicBezTo>
                    <a:pt x="7764" y="4252"/>
                    <a:pt x="7835" y="4348"/>
                    <a:pt x="7907" y="4348"/>
                  </a:cubicBezTo>
                  <a:cubicBezTo>
                    <a:pt x="8026" y="4348"/>
                    <a:pt x="8121" y="4276"/>
                    <a:pt x="8121" y="4157"/>
                  </a:cubicBezTo>
                  <a:lnTo>
                    <a:pt x="8121" y="2919"/>
                  </a:lnTo>
                  <a:cubicBezTo>
                    <a:pt x="8121" y="2847"/>
                    <a:pt x="8097" y="2800"/>
                    <a:pt x="8073" y="2752"/>
                  </a:cubicBezTo>
                  <a:cubicBezTo>
                    <a:pt x="8011" y="2705"/>
                    <a:pt x="7939" y="2669"/>
                    <a:pt x="7864" y="2669"/>
                  </a:cubicBezTo>
                  <a:cubicBezTo>
                    <a:pt x="7823" y="2669"/>
                    <a:pt x="7782" y="2679"/>
                    <a:pt x="7740" y="2704"/>
                  </a:cubicBezTo>
                  <a:lnTo>
                    <a:pt x="5692" y="3895"/>
                  </a:lnTo>
                  <a:lnTo>
                    <a:pt x="3215" y="323"/>
                  </a:lnTo>
                  <a:cubicBezTo>
                    <a:pt x="3156" y="248"/>
                    <a:pt x="3087" y="211"/>
                    <a:pt x="3015" y="211"/>
                  </a:cubicBezTo>
                  <a:cubicBezTo>
                    <a:pt x="2971" y="211"/>
                    <a:pt x="2927" y="225"/>
                    <a:pt x="2882" y="251"/>
                  </a:cubicBezTo>
                  <a:lnTo>
                    <a:pt x="1191" y="1395"/>
                  </a:lnTo>
                  <a:lnTo>
                    <a:pt x="334" y="85"/>
                  </a:lnTo>
                  <a:cubicBezTo>
                    <a:pt x="286" y="21"/>
                    <a:pt x="228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0" name="Google Shape;2100;p51"/>
            <p:cNvSpPr/>
            <p:nvPr/>
          </p:nvSpPr>
          <p:spPr>
            <a:xfrm>
              <a:off x="5676088" y="3314908"/>
              <a:ext cx="297700" cy="297100"/>
            </a:xfrm>
            <a:custGeom>
              <a:rect b="b" l="l" r="r" t="t"/>
              <a:pathLst>
                <a:path extrusionOk="0" h="11884" w="11908">
                  <a:moveTo>
                    <a:pt x="11575" y="11002"/>
                  </a:moveTo>
                  <a:lnTo>
                    <a:pt x="11575" y="11479"/>
                  </a:lnTo>
                  <a:lnTo>
                    <a:pt x="382" y="11479"/>
                  </a:lnTo>
                  <a:lnTo>
                    <a:pt x="382" y="11002"/>
                  </a:lnTo>
                  <a:close/>
                  <a:moveTo>
                    <a:pt x="906" y="0"/>
                  </a:moveTo>
                  <a:cubicBezTo>
                    <a:pt x="787" y="0"/>
                    <a:pt x="715" y="48"/>
                    <a:pt x="715" y="167"/>
                  </a:cubicBezTo>
                  <a:lnTo>
                    <a:pt x="715" y="977"/>
                  </a:lnTo>
                  <a:lnTo>
                    <a:pt x="501" y="977"/>
                  </a:lnTo>
                  <a:cubicBezTo>
                    <a:pt x="406" y="977"/>
                    <a:pt x="310" y="1024"/>
                    <a:pt x="310" y="1119"/>
                  </a:cubicBezTo>
                  <a:cubicBezTo>
                    <a:pt x="310" y="1239"/>
                    <a:pt x="382" y="1334"/>
                    <a:pt x="501" y="1334"/>
                  </a:cubicBezTo>
                  <a:lnTo>
                    <a:pt x="715" y="1334"/>
                  </a:lnTo>
                  <a:lnTo>
                    <a:pt x="715" y="2215"/>
                  </a:lnTo>
                  <a:lnTo>
                    <a:pt x="501" y="2215"/>
                  </a:lnTo>
                  <a:cubicBezTo>
                    <a:pt x="406" y="2215"/>
                    <a:pt x="310" y="2286"/>
                    <a:pt x="310" y="2382"/>
                  </a:cubicBezTo>
                  <a:cubicBezTo>
                    <a:pt x="310" y="2477"/>
                    <a:pt x="382" y="2572"/>
                    <a:pt x="501" y="2572"/>
                  </a:cubicBezTo>
                  <a:lnTo>
                    <a:pt x="715" y="2572"/>
                  </a:lnTo>
                  <a:lnTo>
                    <a:pt x="715" y="3477"/>
                  </a:lnTo>
                  <a:lnTo>
                    <a:pt x="501" y="3477"/>
                  </a:lnTo>
                  <a:cubicBezTo>
                    <a:pt x="406" y="3477"/>
                    <a:pt x="310" y="3525"/>
                    <a:pt x="310" y="3620"/>
                  </a:cubicBezTo>
                  <a:cubicBezTo>
                    <a:pt x="310" y="3739"/>
                    <a:pt x="382" y="3834"/>
                    <a:pt x="501" y="3834"/>
                  </a:cubicBezTo>
                  <a:lnTo>
                    <a:pt x="715" y="3834"/>
                  </a:lnTo>
                  <a:lnTo>
                    <a:pt x="715" y="4715"/>
                  </a:lnTo>
                  <a:lnTo>
                    <a:pt x="501" y="4715"/>
                  </a:lnTo>
                  <a:cubicBezTo>
                    <a:pt x="406" y="4715"/>
                    <a:pt x="310" y="4787"/>
                    <a:pt x="310" y="4858"/>
                  </a:cubicBezTo>
                  <a:cubicBezTo>
                    <a:pt x="310" y="4977"/>
                    <a:pt x="382" y="5073"/>
                    <a:pt x="501" y="5073"/>
                  </a:cubicBezTo>
                  <a:lnTo>
                    <a:pt x="715" y="5073"/>
                  </a:lnTo>
                  <a:lnTo>
                    <a:pt x="715" y="5978"/>
                  </a:lnTo>
                  <a:lnTo>
                    <a:pt x="501" y="5978"/>
                  </a:lnTo>
                  <a:cubicBezTo>
                    <a:pt x="406" y="5978"/>
                    <a:pt x="310" y="6025"/>
                    <a:pt x="310" y="6121"/>
                  </a:cubicBezTo>
                  <a:cubicBezTo>
                    <a:pt x="310" y="6240"/>
                    <a:pt x="382" y="6335"/>
                    <a:pt x="501" y="6335"/>
                  </a:cubicBezTo>
                  <a:lnTo>
                    <a:pt x="715" y="6335"/>
                  </a:lnTo>
                  <a:lnTo>
                    <a:pt x="715" y="7216"/>
                  </a:lnTo>
                  <a:lnTo>
                    <a:pt x="501" y="7216"/>
                  </a:lnTo>
                  <a:cubicBezTo>
                    <a:pt x="406" y="7216"/>
                    <a:pt x="310" y="7287"/>
                    <a:pt x="310" y="7359"/>
                  </a:cubicBezTo>
                  <a:cubicBezTo>
                    <a:pt x="310" y="7478"/>
                    <a:pt x="382" y="7573"/>
                    <a:pt x="501" y="7573"/>
                  </a:cubicBezTo>
                  <a:lnTo>
                    <a:pt x="715" y="7573"/>
                  </a:lnTo>
                  <a:lnTo>
                    <a:pt x="715" y="8478"/>
                  </a:lnTo>
                  <a:lnTo>
                    <a:pt x="501" y="8478"/>
                  </a:lnTo>
                  <a:cubicBezTo>
                    <a:pt x="406" y="8478"/>
                    <a:pt x="310" y="8526"/>
                    <a:pt x="310" y="8621"/>
                  </a:cubicBezTo>
                  <a:cubicBezTo>
                    <a:pt x="310" y="8740"/>
                    <a:pt x="382" y="8835"/>
                    <a:pt x="501" y="8835"/>
                  </a:cubicBezTo>
                  <a:lnTo>
                    <a:pt x="715" y="8835"/>
                  </a:lnTo>
                  <a:lnTo>
                    <a:pt x="715" y="9716"/>
                  </a:lnTo>
                  <a:lnTo>
                    <a:pt x="501" y="9716"/>
                  </a:lnTo>
                  <a:cubicBezTo>
                    <a:pt x="406" y="9716"/>
                    <a:pt x="310" y="9788"/>
                    <a:pt x="310" y="9859"/>
                  </a:cubicBezTo>
                  <a:cubicBezTo>
                    <a:pt x="310" y="9978"/>
                    <a:pt x="382" y="10074"/>
                    <a:pt x="501" y="10074"/>
                  </a:cubicBezTo>
                  <a:lnTo>
                    <a:pt x="715" y="10074"/>
                  </a:lnTo>
                  <a:lnTo>
                    <a:pt x="715" y="10693"/>
                  </a:lnTo>
                  <a:lnTo>
                    <a:pt x="286" y="10693"/>
                  </a:lnTo>
                  <a:cubicBezTo>
                    <a:pt x="144" y="10693"/>
                    <a:pt x="1" y="10812"/>
                    <a:pt x="1" y="11002"/>
                  </a:cubicBezTo>
                  <a:lnTo>
                    <a:pt x="1" y="11598"/>
                  </a:lnTo>
                  <a:cubicBezTo>
                    <a:pt x="1" y="11741"/>
                    <a:pt x="120" y="11884"/>
                    <a:pt x="286" y="11884"/>
                  </a:cubicBezTo>
                  <a:lnTo>
                    <a:pt x="11598" y="11884"/>
                  </a:lnTo>
                  <a:cubicBezTo>
                    <a:pt x="11741" y="11884"/>
                    <a:pt x="11908" y="11765"/>
                    <a:pt x="11908" y="11598"/>
                  </a:cubicBezTo>
                  <a:lnTo>
                    <a:pt x="11908" y="11002"/>
                  </a:lnTo>
                  <a:cubicBezTo>
                    <a:pt x="11908" y="10788"/>
                    <a:pt x="11789" y="10669"/>
                    <a:pt x="11622" y="10669"/>
                  </a:cubicBezTo>
                  <a:lnTo>
                    <a:pt x="11146" y="10669"/>
                  </a:lnTo>
                  <a:lnTo>
                    <a:pt x="11146" y="9478"/>
                  </a:lnTo>
                  <a:cubicBezTo>
                    <a:pt x="11146" y="9407"/>
                    <a:pt x="11098" y="9312"/>
                    <a:pt x="11003" y="9312"/>
                  </a:cubicBezTo>
                  <a:cubicBezTo>
                    <a:pt x="10884" y="9312"/>
                    <a:pt x="10789" y="9359"/>
                    <a:pt x="10789" y="9478"/>
                  </a:cubicBezTo>
                  <a:lnTo>
                    <a:pt x="10789" y="10669"/>
                  </a:lnTo>
                  <a:lnTo>
                    <a:pt x="1834" y="10669"/>
                  </a:lnTo>
                  <a:lnTo>
                    <a:pt x="1834" y="2929"/>
                  </a:lnTo>
                  <a:lnTo>
                    <a:pt x="2620" y="4096"/>
                  </a:lnTo>
                  <a:cubicBezTo>
                    <a:pt x="2652" y="4160"/>
                    <a:pt x="2705" y="4181"/>
                    <a:pt x="2765" y="4181"/>
                  </a:cubicBezTo>
                  <a:cubicBezTo>
                    <a:pt x="2795" y="4181"/>
                    <a:pt x="2827" y="4176"/>
                    <a:pt x="2858" y="4168"/>
                  </a:cubicBezTo>
                  <a:cubicBezTo>
                    <a:pt x="2930" y="4096"/>
                    <a:pt x="2930" y="4001"/>
                    <a:pt x="2906" y="3906"/>
                  </a:cubicBezTo>
                  <a:lnTo>
                    <a:pt x="1930" y="2453"/>
                  </a:lnTo>
                  <a:cubicBezTo>
                    <a:pt x="1878" y="2402"/>
                    <a:pt x="1802" y="2362"/>
                    <a:pt x="1737" y="2362"/>
                  </a:cubicBezTo>
                  <a:cubicBezTo>
                    <a:pt x="1711" y="2362"/>
                    <a:pt x="1688" y="2368"/>
                    <a:pt x="1668" y="2382"/>
                  </a:cubicBezTo>
                  <a:cubicBezTo>
                    <a:pt x="1572" y="2405"/>
                    <a:pt x="1477" y="2477"/>
                    <a:pt x="1477" y="2620"/>
                  </a:cubicBezTo>
                  <a:lnTo>
                    <a:pt x="1477" y="10717"/>
                  </a:lnTo>
                  <a:lnTo>
                    <a:pt x="1072" y="10717"/>
                  </a:lnTo>
                  <a:lnTo>
                    <a:pt x="1072" y="167"/>
                  </a:lnTo>
                  <a:cubicBezTo>
                    <a:pt x="1072" y="72"/>
                    <a:pt x="1001" y="0"/>
                    <a:pt x="9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01" name="Google Shape;2101;p51"/>
          <p:cNvGrpSpPr/>
          <p:nvPr/>
        </p:nvGrpSpPr>
        <p:grpSpPr>
          <a:xfrm>
            <a:off x="5513639" y="3576916"/>
            <a:ext cx="356049" cy="355332"/>
            <a:chOff x="5168238" y="3313108"/>
            <a:chExt cx="297725" cy="297125"/>
          </a:xfrm>
        </p:grpSpPr>
        <p:sp>
          <p:nvSpPr>
            <p:cNvPr id="2102" name="Google Shape;2102;p51"/>
            <p:cNvSpPr/>
            <p:nvPr/>
          </p:nvSpPr>
          <p:spPr>
            <a:xfrm>
              <a:off x="5374238" y="3513858"/>
              <a:ext cx="28600" cy="41000"/>
            </a:xfrm>
            <a:custGeom>
              <a:rect b="b" l="l" r="r" t="t"/>
              <a:pathLst>
                <a:path extrusionOk="0" h="1640" w="1144">
                  <a:moveTo>
                    <a:pt x="644" y="639"/>
                  </a:moveTo>
                  <a:lnTo>
                    <a:pt x="644" y="925"/>
                  </a:lnTo>
                  <a:lnTo>
                    <a:pt x="453" y="925"/>
                  </a:lnTo>
                  <a:cubicBezTo>
                    <a:pt x="525" y="806"/>
                    <a:pt x="572" y="734"/>
                    <a:pt x="644" y="639"/>
                  </a:cubicBezTo>
                  <a:close/>
                  <a:moveTo>
                    <a:pt x="727" y="1"/>
                  </a:moveTo>
                  <a:cubicBezTo>
                    <a:pt x="654" y="1"/>
                    <a:pt x="583" y="40"/>
                    <a:pt x="549" y="91"/>
                  </a:cubicBezTo>
                  <a:cubicBezTo>
                    <a:pt x="477" y="187"/>
                    <a:pt x="167" y="782"/>
                    <a:pt x="48" y="973"/>
                  </a:cubicBezTo>
                  <a:cubicBezTo>
                    <a:pt x="1" y="996"/>
                    <a:pt x="1" y="1044"/>
                    <a:pt x="1" y="1068"/>
                  </a:cubicBezTo>
                  <a:cubicBezTo>
                    <a:pt x="48" y="1235"/>
                    <a:pt x="96" y="1258"/>
                    <a:pt x="191" y="1258"/>
                  </a:cubicBezTo>
                  <a:lnTo>
                    <a:pt x="644" y="1258"/>
                  </a:lnTo>
                  <a:lnTo>
                    <a:pt x="644" y="1473"/>
                  </a:lnTo>
                  <a:cubicBezTo>
                    <a:pt x="644" y="1568"/>
                    <a:pt x="715" y="1639"/>
                    <a:pt x="810" y="1639"/>
                  </a:cubicBezTo>
                  <a:cubicBezTo>
                    <a:pt x="906" y="1639"/>
                    <a:pt x="1001" y="1568"/>
                    <a:pt x="1001" y="1473"/>
                  </a:cubicBezTo>
                  <a:lnTo>
                    <a:pt x="1001" y="1258"/>
                  </a:lnTo>
                  <a:cubicBezTo>
                    <a:pt x="1072" y="1258"/>
                    <a:pt x="1144" y="1163"/>
                    <a:pt x="1144" y="1092"/>
                  </a:cubicBezTo>
                  <a:cubicBezTo>
                    <a:pt x="1144" y="996"/>
                    <a:pt x="1072" y="901"/>
                    <a:pt x="1001" y="901"/>
                  </a:cubicBezTo>
                  <a:lnTo>
                    <a:pt x="1001" y="258"/>
                  </a:lnTo>
                  <a:cubicBezTo>
                    <a:pt x="1001" y="139"/>
                    <a:pt x="906" y="44"/>
                    <a:pt x="810" y="20"/>
                  </a:cubicBezTo>
                  <a:cubicBezTo>
                    <a:pt x="784" y="7"/>
                    <a:pt x="755" y="1"/>
                    <a:pt x="7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3" name="Google Shape;2103;p51"/>
            <p:cNvSpPr/>
            <p:nvPr/>
          </p:nvSpPr>
          <p:spPr>
            <a:xfrm>
              <a:off x="5374238" y="3367883"/>
              <a:ext cx="26825" cy="42300"/>
            </a:xfrm>
            <a:custGeom>
              <a:rect b="b" l="l" r="r" t="t"/>
              <a:pathLst>
                <a:path extrusionOk="0" h="1692" w="1073">
                  <a:moveTo>
                    <a:pt x="501" y="1"/>
                  </a:moveTo>
                  <a:cubicBezTo>
                    <a:pt x="263" y="1"/>
                    <a:pt x="72" y="167"/>
                    <a:pt x="25" y="406"/>
                  </a:cubicBezTo>
                  <a:cubicBezTo>
                    <a:pt x="1" y="501"/>
                    <a:pt x="72" y="572"/>
                    <a:pt x="120" y="596"/>
                  </a:cubicBezTo>
                  <a:cubicBezTo>
                    <a:pt x="141" y="607"/>
                    <a:pt x="164" y="611"/>
                    <a:pt x="187" y="611"/>
                  </a:cubicBezTo>
                  <a:cubicBezTo>
                    <a:pt x="264" y="611"/>
                    <a:pt x="340" y="556"/>
                    <a:pt x="358" y="501"/>
                  </a:cubicBezTo>
                  <a:cubicBezTo>
                    <a:pt x="358" y="429"/>
                    <a:pt x="453" y="382"/>
                    <a:pt x="501" y="382"/>
                  </a:cubicBezTo>
                  <a:cubicBezTo>
                    <a:pt x="596" y="382"/>
                    <a:pt x="668" y="429"/>
                    <a:pt x="668" y="525"/>
                  </a:cubicBezTo>
                  <a:lnTo>
                    <a:pt x="668" y="548"/>
                  </a:lnTo>
                  <a:cubicBezTo>
                    <a:pt x="668" y="572"/>
                    <a:pt x="620" y="667"/>
                    <a:pt x="549" y="763"/>
                  </a:cubicBezTo>
                  <a:cubicBezTo>
                    <a:pt x="334" y="1049"/>
                    <a:pt x="215" y="1215"/>
                    <a:pt x="144" y="1287"/>
                  </a:cubicBezTo>
                  <a:cubicBezTo>
                    <a:pt x="72" y="1406"/>
                    <a:pt x="25" y="1477"/>
                    <a:pt x="72" y="1572"/>
                  </a:cubicBezTo>
                  <a:cubicBezTo>
                    <a:pt x="96" y="1620"/>
                    <a:pt x="120" y="1644"/>
                    <a:pt x="191" y="1692"/>
                  </a:cubicBezTo>
                  <a:lnTo>
                    <a:pt x="906" y="1692"/>
                  </a:lnTo>
                  <a:cubicBezTo>
                    <a:pt x="977" y="1692"/>
                    <a:pt x="1072" y="1596"/>
                    <a:pt x="1072" y="1501"/>
                  </a:cubicBezTo>
                  <a:cubicBezTo>
                    <a:pt x="1072" y="1453"/>
                    <a:pt x="1025" y="1358"/>
                    <a:pt x="930" y="1358"/>
                  </a:cubicBezTo>
                  <a:lnTo>
                    <a:pt x="596" y="1358"/>
                  </a:lnTo>
                  <a:cubicBezTo>
                    <a:pt x="668" y="1263"/>
                    <a:pt x="739" y="1144"/>
                    <a:pt x="858" y="977"/>
                  </a:cubicBezTo>
                  <a:cubicBezTo>
                    <a:pt x="953" y="858"/>
                    <a:pt x="1025" y="739"/>
                    <a:pt x="1025" y="644"/>
                  </a:cubicBezTo>
                  <a:lnTo>
                    <a:pt x="1025" y="596"/>
                  </a:lnTo>
                  <a:lnTo>
                    <a:pt x="1025" y="548"/>
                  </a:lnTo>
                  <a:lnTo>
                    <a:pt x="1025" y="525"/>
                  </a:lnTo>
                  <a:cubicBezTo>
                    <a:pt x="1025" y="263"/>
                    <a:pt x="810" y="1"/>
                    <a:pt x="5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4" name="Google Shape;2104;p51"/>
            <p:cNvSpPr/>
            <p:nvPr/>
          </p:nvSpPr>
          <p:spPr>
            <a:xfrm>
              <a:off x="5234338" y="3369683"/>
              <a:ext cx="17275" cy="40775"/>
            </a:xfrm>
            <a:custGeom>
              <a:rect b="b" l="l" r="r" t="t"/>
              <a:pathLst>
                <a:path extrusionOk="0" h="1631" w="691">
                  <a:moveTo>
                    <a:pt x="215" y="0"/>
                  </a:moveTo>
                  <a:cubicBezTo>
                    <a:pt x="191" y="0"/>
                    <a:pt x="167" y="0"/>
                    <a:pt x="119" y="24"/>
                  </a:cubicBezTo>
                  <a:cubicBezTo>
                    <a:pt x="0" y="191"/>
                    <a:pt x="96" y="334"/>
                    <a:pt x="239" y="334"/>
                  </a:cubicBezTo>
                  <a:lnTo>
                    <a:pt x="334" y="334"/>
                  </a:lnTo>
                  <a:lnTo>
                    <a:pt x="334" y="1500"/>
                  </a:lnTo>
                  <a:cubicBezTo>
                    <a:pt x="334" y="1524"/>
                    <a:pt x="334" y="1548"/>
                    <a:pt x="358" y="1572"/>
                  </a:cubicBezTo>
                  <a:cubicBezTo>
                    <a:pt x="415" y="1613"/>
                    <a:pt x="472" y="1631"/>
                    <a:pt x="522" y="1631"/>
                  </a:cubicBezTo>
                  <a:cubicBezTo>
                    <a:pt x="619" y="1631"/>
                    <a:pt x="691" y="1563"/>
                    <a:pt x="691" y="1453"/>
                  </a:cubicBezTo>
                  <a:lnTo>
                    <a:pt x="691" y="95"/>
                  </a:lnTo>
                  <a:cubicBezTo>
                    <a:pt x="691" y="72"/>
                    <a:pt x="667" y="0"/>
                    <a:pt x="5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5" name="Google Shape;2105;p51"/>
            <p:cNvSpPr/>
            <p:nvPr/>
          </p:nvSpPr>
          <p:spPr>
            <a:xfrm>
              <a:off x="5231363" y="3512558"/>
              <a:ext cx="25625" cy="41700"/>
            </a:xfrm>
            <a:custGeom>
              <a:rect b="b" l="l" r="r" t="t"/>
              <a:pathLst>
                <a:path extrusionOk="0" h="1668" w="1025">
                  <a:moveTo>
                    <a:pt x="500" y="1"/>
                  </a:moveTo>
                  <a:cubicBezTo>
                    <a:pt x="286" y="1"/>
                    <a:pt x="72" y="167"/>
                    <a:pt x="24" y="405"/>
                  </a:cubicBezTo>
                  <a:cubicBezTo>
                    <a:pt x="0" y="501"/>
                    <a:pt x="72" y="596"/>
                    <a:pt x="191" y="620"/>
                  </a:cubicBezTo>
                  <a:cubicBezTo>
                    <a:pt x="203" y="624"/>
                    <a:pt x="215" y="626"/>
                    <a:pt x="228" y="626"/>
                  </a:cubicBezTo>
                  <a:cubicBezTo>
                    <a:pt x="293" y="626"/>
                    <a:pt x="365" y="576"/>
                    <a:pt x="405" y="477"/>
                  </a:cubicBezTo>
                  <a:cubicBezTo>
                    <a:pt x="405" y="405"/>
                    <a:pt x="477" y="358"/>
                    <a:pt x="548" y="358"/>
                  </a:cubicBezTo>
                  <a:cubicBezTo>
                    <a:pt x="619" y="358"/>
                    <a:pt x="691" y="405"/>
                    <a:pt x="691" y="501"/>
                  </a:cubicBezTo>
                  <a:cubicBezTo>
                    <a:pt x="691" y="596"/>
                    <a:pt x="619" y="644"/>
                    <a:pt x="548" y="644"/>
                  </a:cubicBezTo>
                  <a:cubicBezTo>
                    <a:pt x="453" y="644"/>
                    <a:pt x="358" y="739"/>
                    <a:pt x="358" y="834"/>
                  </a:cubicBezTo>
                  <a:cubicBezTo>
                    <a:pt x="358" y="929"/>
                    <a:pt x="453" y="1025"/>
                    <a:pt x="548" y="1025"/>
                  </a:cubicBezTo>
                  <a:cubicBezTo>
                    <a:pt x="619" y="1025"/>
                    <a:pt x="691" y="1072"/>
                    <a:pt x="691" y="1167"/>
                  </a:cubicBezTo>
                  <a:cubicBezTo>
                    <a:pt x="667" y="1287"/>
                    <a:pt x="596" y="1334"/>
                    <a:pt x="500" y="1334"/>
                  </a:cubicBezTo>
                  <a:cubicBezTo>
                    <a:pt x="429" y="1334"/>
                    <a:pt x="358" y="1287"/>
                    <a:pt x="358" y="1215"/>
                  </a:cubicBezTo>
                  <a:lnTo>
                    <a:pt x="358" y="1191"/>
                  </a:lnTo>
                  <a:cubicBezTo>
                    <a:pt x="358" y="1096"/>
                    <a:pt x="286" y="1025"/>
                    <a:pt x="191" y="1025"/>
                  </a:cubicBezTo>
                  <a:cubicBezTo>
                    <a:pt x="96" y="1025"/>
                    <a:pt x="0" y="1096"/>
                    <a:pt x="0" y="1191"/>
                  </a:cubicBezTo>
                  <a:lnTo>
                    <a:pt x="0" y="1263"/>
                  </a:lnTo>
                  <a:cubicBezTo>
                    <a:pt x="24" y="1501"/>
                    <a:pt x="238" y="1668"/>
                    <a:pt x="500" y="1668"/>
                  </a:cubicBezTo>
                  <a:cubicBezTo>
                    <a:pt x="786" y="1668"/>
                    <a:pt x="1024" y="1429"/>
                    <a:pt x="1024" y="1167"/>
                  </a:cubicBezTo>
                  <a:cubicBezTo>
                    <a:pt x="1024" y="1048"/>
                    <a:pt x="953" y="929"/>
                    <a:pt x="905" y="834"/>
                  </a:cubicBezTo>
                  <a:cubicBezTo>
                    <a:pt x="1001" y="739"/>
                    <a:pt x="1024" y="620"/>
                    <a:pt x="1024" y="501"/>
                  </a:cubicBezTo>
                  <a:cubicBezTo>
                    <a:pt x="1024" y="239"/>
                    <a:pt x="786" y="1"/>
                    <a:pt x="5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6" name="Google Shape;2106;p51"/>
            <p:cNvSpPr/>
            <p:nvPr/>
          </p:nvSpPr>
          <p:spPr>
            <a:xfrm>
              <a:off x="5168238" y="3313108"/>
              <a:ext cx="297725" cy="297125"/>
            </a:xfrm>
            <a:custGeom>
              <a:rect b="b" l="l" r="r" t="t"/>
              <a:pathLst>
                <a:path extrusionOk="0" h="11885" w="11909">
                  <a:moveTo>
                    <a:pt x="3073" y="358"/>
                  </a:moveTo>
                  <a:cubicBezTo>
                    <a:pt x="4526" y="358"/>
                    <a:pt x="5716" y="1525"/>
                    <a:pt x="5788" y="2978"/>
                  </a:cubicBezTo>
                  <a:lnTo>
                    <a:pt x="5312" y="3311"/>
                  </a:lnTo>
                  <a:lnTo>
                    <a:pt x="4859" y="2978"/>
                  </a:lnTo>
                  <a:cubicBezTo>
                    <a:pt x="4788" y="2025"/>
                    <a:pt x="4026" y="1287"/>
                    <a:pt x="3073" y="1287"/>
                  </a:cubicBezTo>
                  <a:cubicBezTo>
                    <a:pt x="2216" y="1287"/>
                    <a:pt x="1454" y="1906"/>
                    <a:pt x="1311" y="2739"/>
                  </a:cubicBezTo>
                  <a:lnTo>
                    <a:pt x="1025" y="2501"/>
                  </a:lnTo>
                  <a:cubicBezTo>
                    <a:pt x="977" y="2454"/>
                    <a:pt x="918" y="2430"/>
                    <a:pt x="852" y="2430"/>
                  </a:cubicBezTo>
                  <a:cubicBezTo>
                    <a:pt x="787" y="2430"/>
                    <a:pt x="715" y="2454"/>
                    <a:pt x="644" y="2501"/>
                  </a:cubicBezTo>
                  <a:lnTo>
                    <a:pt x="382" y="2716"/>
                  </a:lnTo>
                  <a:cubicBezTo>
                    <a:pt x="573" y="1406"/>
                    <a:pt x="1692" y="358"/>
                    <a:pt x="3073" y="358"/>
                  </a:cubicBezTo>
                  <a:close/>
                  <a:moveTo>
                    <a:pt x="8836" y="358"/>
                  </a:moveTo>
                  <a:cubicBezTo>
                    <a:pt x="10289" y="358"/>
                    <a:pt x="11480" y="1525"/>
                    <a:pt x="11551" y="2978"/>
                  </a:cubicBezTo>
                  <a:lnTo>
                    <a:pt x="11075" y="3311"/>
                  </a:lnTo>
                  <a:lnTo>
                    <a:pt x="10622" y="2978"/>
                  </a:lnTo>
                  <a:cubicBezTo>
                    <a:pt x="10575" y="2025"/>
                    <a:pt x="9789" y="1287"/>
                    <a:pt x="8836" y="1287"/>
                  </a:cubicBezTo>
                  <a:cubicBezTo>
                    <a:pt x="7979" y="1287"/>
                    <a:pt x="7241" y="1906"/>
                    <a:pt x="7098" y="2739"/>
                  </a:cubicBezTo>
                  <a:lnTo>
                    <a:pt x="6788" y="2501"/>
                  </a:lnTo>
                  <a:cubicBezTo>
                    <a:pt x="6740" y="2454"/>
                    <a:pt x="6681" y="2430"/>
                    <a:pt x="6618" y="2430"/>
                  </a:cubicBezTo>
                  <a:cubicBezTo>
                    <a:pt x="6556" y="2430"/>
                    <a:pt x="6490" y="2454"/>
                    <a:pt x="6431" y="2501"/>
                  </a:cubicBezTo>
                  <a:lnTo>
                    <a:pt x="6169" y="2716"/>
                  </a:lnTo>
                  <a:cubicBezTo>
                    <a:pt x="6336" y="1406"/>
                    <a:pt x="7479" y="358"/>
                    <a:pt x="8836" y="358"/>
                  </a:cubicBezTo>
                  <a:close/>
                  <a:moveTo>
                    <a:pt x="3073" y="1596"/>
                  </a:moveTo>
                  <a:cubicBezTo>
                    <a:pt x="3859" y="1596"/>
                    <a:pt x="4526" y="2263"/>
                    <a:pt x="4526" y="3073"/>
                  </a:cubicBezTo>
                  <a:cubicBezTo>
                    <a:pt x="4526" y="3883"/>
                    <a:pt x="3859" y="4526"/>
                    <a:pt x="3073" y="4526"/>
                  </a:cubicBezTo>
                  <a:cubicBezTo>
                    <a:pt x="2359" y="4526"/>
                    <a:pt x="1763" y="3978"/>
                    <a:pt x="1644" y="3311"/>
                  </a:cubicBezTo>
                  <a:cubicBezTo>
                    <a:pt x="1644" y="3240"/>
                    <a:pt x="1620" y="3144"/>
                    <a:pt x="1620" y="3073"/>
                  </a:cubicBezTo>
                  <a:cubicBezTo>
                    <a:pt x="1620" y="2263"/>
                    <a:pt x="2263" y="1596"/>
                    <a:pt x="3073" y="1596"/>
                  </a:cubicBezTo>
                  <a:close/>
                  <a:moveTo>
                    <a:pt x="8836" y="1620"/>
                  </a:moveTo>
                  <a:cubicBezTo>
                    <a:pt x="9646" y="1620"/>
                    <a:pt x="10289" y="2263"/>
                    <a:pt x="10289" y="3073"/>
                  </a:cubicBezTo>
                  <a:cubicBezTo>
                    <a:pt x="10289" y="3883"/>
                    <a:pt x="9646" y="4526"/>
                    <a:pt x="8836" y="4526"/>
                  </a:cubicBezTo>
                  <a:cubicBezTo>
                    <a:pt x="8550" y="4526"/>
                    <a:pt x="8241" y="4430"/>
                    <a:pt x="8003" y="4264"/>
                  </a:cubicBezTo>
                  <a:cubicBezTo>
                    <a:pt x="7622" y="4002"/>
                    <a:pt x="7383" y="3549"/>
                    <a:pt x="7383" y="3073"/>
                  </a:cubicBezTo>
                  <a:cubicBezTo>
                    <a:pt x="7383" y="2263"/>
                    <a:pt x="8050" y="1620"/>
                    <a:pt x="8836" y="1620"/>
                  </a:cubicBezTo>
                  <a:close/>
                  <a:moveTo>
                    <a:pt x="858" y="2835"/>
                  </a:moveTo>
                  <a:lnTo>
                    <a:pt x="1311" y="3168"/>
                  </a:lnTo>
                  <a:lnTo>
                    <a:pt x="1311" y="3240"/>
                  </a:lnTo>
                  <a:cubicBezTo>
                    <a:pt x="1335" y="3454"/>
                    <a:pt x="1406" y="3692"/>
                    <a:pt x="1501" y="3883"/>
                  </a:cubicBezTo>
                  <a:cubicBezTo>
                    <a:pt x="1573" y="4025"/>
                    <a:pt x="1668" y="4168"/>
                    <a:pt x="1787" y="4287"/>
                  </a:cubicBezTo>
                  <a:cubicBezTo>
                    <a:pt x="2049" y="4597"/>
                    <a:pt x="2406" y="4764"/>
                    <a:pt x="2811" y="4835"/>
                  </a:cubicBezTo>
                  <a:cubicBezTo>
                    <a:pt x="2883" y="4859"/>
                    <a:pt x="3002" y="4859"/>
                    <a:pt x="3097" y="4859"/>
                  </a:cubicBezTo>
                  <a:cubicBezTo>
                    <a:pt x="3954" y="4859"/>
                    <a:pt x="4716" y="4240"/>
                    <a:pt x="4859" y="3406"/>
                  </a:cubicBezTo>
                  <a:lnTo>
                    <a:pt x="5145" y="3644"/>
                  </a:lnTo>
                  <a:cubicBezTo>
                    <a:pt x="5216" y="3668"/>
                    <a:pt x="5264" y="3692"/>
                    <a:pt x="5335" y="3692"/>
                  </a:cubicBezTo>
                  <a:cubicBezTo>
                    <a:pt x="5383" y="3692"/>
                    <a:pt x="5454" y="3668"/>
                    <a:pt x="5502" y="3644"/>
                  </a:cubicBezTo>
                  <a:lnTo>
                    <a:pt x="5788" y="3430"/>
                  </a:lnTo>
                  <a:lnTo>
                    <a:pt x="5788" y="3430"/>
                  </a:lnTo>
                  <a:cubicBezTo>
                    <a:pt x="5597" y="4740"/>
                    <a:pt x="4478" y="5788"/>
                    <a:pt x="3097" y="5788"/>
                  </a:cubicBezTo>
                  <a:cubicBezTo>
                    <a:pt x="2859" y="5788"/>
                    <a:pt x="2644" y="5740"/>
                    <a:pt x="2406" y="5692"/>
                  </a:cubicBezTo>
                  <a:cubicBezTo>
                    <a:pt x="2025" y="5597"/>
                    <a:pt x="1692" y="5430"/>
                    <a:pt x="1406" y="5192"/>
                  </a:cubicBezTo>
                  <a:cubicBezTo>
                    <a:pt x="1096" y="4954"/>
                    <a:pt x="858" y="4645"/>
                    <a:pt x="692" y="4311"/>
                  </a:cubicBezTo>
                  <a:cubicBezTo>
                    <a:pt x="501" y="3954"/>
                    <a:pt x="382" y="3573"/>
                    <a:pt x="382" y="3168"/>
                  </a:cubicBezTo>
                  <a:lnTo>
                    <a:pt x="858" y="2835"/>
                  </a:lnTo>
                  <a:close/>
                  <a:moveTo>
                    <a:pt x="5955" y="4073"/>
                  </a:moveTo>
                  <a:cubicBezTo>
                    <a:pt x="6264" y="4978"/>
                    <a:pt x="6979" y="5669"/>
                    <a:pt x="7860" y="5954"/>
                  </a:cubicBezTo>
                  <a:cubicBezTo>
                    <a:pt x="6979" y="6264"/>
                    <a:pt x="6264" y="6955"/>
                    <a:pt x="5955" y="7836"/>
                  </a:cubicBezTo>
                  <a:cubicBezTo>
                    <a:pt x="5669" y="6978"/>
                    <a:pt x="4954" y="6264"/>
                    <a:pt x="4049" y="5954"/>
                  </a:cubicBezTo>
                  <a:cubicBezTo>
                    <a:pt x="4954" y="5669"/>
                    <a:pt x="5669" y="4954"/>
                    <a:pt x="5955" y="4073"/>
                  </a:cubicBezTo>
                  <a:close/>
                  <a:moveTo>
                    <a:pt x="8836" y="6169"/>
                  </a:moveTo>
                  <a:cubicBezTo>
                    <a:pt x="10289" y="6169"/>
                    <a:pt x="11480" y="7312"/>
                    <a:pt x="11551" y="8788"/>
                  </a:cubicBezTo>
                  <a:lnTo>
                    <a:pt x="11075" y="9122"/>
                  </a:lnTo>
                  <a:lnTo>
                    <a:pt x="10622" y="8788"/>
                  </a:lnTo>
                  <a:cubicBezTo>
                    <a:pt x="10575" y="7836"/>
                    <a:pt x="9789" y="7097"/>
                    <a:pt x="8836" y="7097"/>
                  </a:cubicBezTo>
                  <a:cubicBezTo>
                    <a:pt x="7979" y="7097"/>
                    <a:pt x="7241" y="7717"/>
                    <a:pt x="7098" y="8550"/>
                  </a:cubicBezTo>
                  <a:lnTo>
                    <a:pt x="6788" y="8312"/>
                  </a:lnTo>
                  <a:cubicBezTo>
                    <a:pt x="6740" y="8264"/>
                    <a:pt x="6681" y="8241"/>
                    <a:pt x="6618" y="8241"/>
                  </a:cubicBezTo>
                  <a:cubicBezTo>
                    <a:pt x="6556" y="8241"/>
                    <a:pt x="6490" y="8264"/>
                    <a:pt x="6431" y="8312"/>
                  </a:cubicBezTo>
                  <a:lnTo>
                    <a:pt x="6169" y="8503"/>
                  </a:lnTo>
                  <a:cubicBezTo>
                    <a:pt x="6336" y="7217"/>
                    <a:pt x="7479" y="6169"/>
                    <a:pt x="8836" y="6169"/>
                  </a:cubicBezTo>
                  <a:close/>
                  <a:moveTo>
                    <a:pt x="8884" y="7383"/>
                  </a:moveTo>
                  <a:cubicBezTo>
                    <a:pt x="9670" y="7383"/>
                    <a:pt x="10336" y="8050"/>
                    <a:pt x="10336" y="8836"/>
                  </a:cubicBezTo>
                  <a:cubicBezTo>
                    <a:pt x="10336" y="9646"/>
                    <a:pt x="9670" y="10312"/>
                    <a:pt x="8884" y="10312"/>
                  </a:cubicBezTo>
                  <a:cubicBezTo>
                    <a:pt x="8050" y="10312"/>
                    <a:pt x="7407" y="9646"/>
                    <a:pt x="7407" y="8836"/>
                  </a:cubicBezTo>
                  <a:cubicBezTo>
                    <a:pt x="7407" y="8050"/>
                    <a:pt x="8074" y="7383"/>
                    <a:pt x="8884" y="7383"/>
                  </a:cubicBezTo>
                  <a:close/>
                  <a:moveTo>
                    <a:pt x="3097" y="6169"/>
                  </a:moveTo>
                  <a:cubicBezTo>
                    <a:pt x="4550" y="6169"/>
                    <a:pt x="5740" y="7312"/>
                    <a:pt x="5812" y="8788"/>
                  </a:cubicBezTo>
                  <a:lnTo>
                    <a:pt x="5335" y="9122"/>
                  </a:lnTo>
                  <a:lnTo>
                    <a:pt x="4883" y="8788"/>
                  </a:lnTo>
                  <a:cubicBezTo>
                    <a:pt x="4811" y="7836"/>
                    <a:pt x="4049" y="7097"/>
                    <a:pt x="3097" y="7097"/>
                  </a:cubicBezTo>
                  <a:cubicBezTo>
                    <a:pt x="2883" y="7097"/>
                    <a:pt x="2692" y="7121"/>
                    <a:pt x="2478" y="7217"/>
                  </a:cubicBezTo>
                  <a:cubicBezTo>
                    <a:pt x="2382" y="7240"/>
                    <a:pt x="2335" y="7312"/>
                    <a:pt x="2382" y="7407"/>
                  </a:cubicBezTo>
                  <a:cubicBezTo>
                    <a:pt x="2400" y="7477"/>
                    <a:pt x="2456" y="7521"/>
                    <a:pt x="2522" y="7521"/>
                  </a:cubicBezTo>
                  <a:cubicBezTo>
                    <a:pt x="2546" y="7521"/>
                    <a:pt x="2571" y="7515"/>
                    <a:pt x="2597" y="7502"/>
                  </a:cubicBezTo>
                  <a:cubicBezTo>
                    <a:pt x="2740" y="7455"/>
                    <a:pt x="2930" y="7407"/>
                    <a:pt x="3097" y="7407"/>
                  </a:cubicBezTo>
                  <a:cubicBezTo>
                    <a:pt x="3907" y="7407"/>
                    <a:pt x="4550" y="8074"/>
                    <a:pt x="4550" y="8860"/>
                  </a:cubicBezTo>
                  <a:cubicBezTo>
                    <a:pt x="4550" y="9669"/>
                    <a:pt x="3907" y="10336"/>
                    <a:pt x="3097" y="10336"/>
                  </a:cubicBezTo>
                  <a:cubicBezTo>
                    <a:pt x="2287" y="10336"/>
                    <a:pt x="1644" y="9669"/>
                    <a:pt x="1644" y="8860"/>
                  </a:cubicBezTo>
                  <a:cubicBezTo>
                    <a:pt x="1644" y="8503"/>
                    <a:pt x="1787" y="8145"/>
                    <a:pt x="2025" y="7883"/>
                  </a:cubicBezTo>
                  <a:cubicBezTo>
                    <a:pt x="2097" y="7836"/>
                    <a:pt x="2097" y="7717"/>
                    <a:pt x="2025" y="7645"/>
                  </a:cubicBezTo>
                  <a:cubicBezTo>
                    <a:pt x="2001" y="7621"/>
                    <a:pt x="1960" y="7609"/>
                    <a:pt x="1915" y="7609"/>
                  </a:cubicBezTo>
                  <a:cubicBezTo>
                    <a:pt x="1870" y="7609"/>
                    <a:pt x="1823" y="7621"/>
                    <a:pt x="1787" y="7645"/>
                  </a:cubicBezTo>
                  <a:cubicBezTo>
                    <a:pt x="1549" y="7883"/>
                    <a:pt x="1406" y="8217"/>
                    <a:pt x="1335" y="8550"/>
                  </a:cubicBezTo>
                  <a:lnTo>
                    <a:pt x="1049" y="8312"/>
                  </a:lnTo>
                  <a:cubicBezTo>
                    <a:pt x="1001" y="8264"/>
                    <a:pt x="942" y="8241"/>
                    <a:pt x="879" y="8241"/>
                  </a:cubicBezTo>
                  <a:cubicBezTo>
                    <a:pt x="817" y="8241"/>
                    <a:pt x="751" y="8264"/>
                    <a:pt x="692" y="8312"/>
                  </a:cubicBezTo>
                  <a:lnTo>
                    <a:pt x="430" y="8503"/>
                  </a:lnTo>
                  <a:cubicBezTo>
                    <a:pt x="596" y="7193"/>
                    <a:pt x="1739" y="6169"/>
                    <a:pt x="3097" y="6169"/>
                  </a:cubicBezTo>
                  <a:close/>
                  <a:moveTo>
                    <a:pt x="834" y="8598"/>
                  </a:moveTo>
                  <a:lnTo>
                    <a:pt x="1287" y="8931"/>
                  </a:lnTo>
                  <a:cubicBezTo>
                    <a:pt x="1335" y="9884"/>
                    <a:pt x="2120" y="10622"/>
                    <a:pt x="3073" y="10622"/>
                  </a:cubicBezTo>
                  <a:cubicBezTo>
                    <a:pt x="3930" y="10622"/>
                    <a:pt x="4669" y="10003"/>
                    <a:pt x="4811" y="9169"/>
                  </a:cubicBezTo>
                  <a:lnTo>
                    <a:pt x="5121" y="9407"/>
                  </a:lnTo>
                  <a:cubicBezTo>
                    <a:pt x="5193" y="9431"/>
                    <a:pt x="5240" y="9479"/>
                    <a:pt x="5312" y="9479"/>
                  </a:cubicBezTo>
                  <a:cubicBezTo>
                    <a:pt x="5359" y="9479"/>
                    <a:pt x="5407" y="9431"/>
                    <a:pt x="5478" y="9407"/>
                  </a:cubicBezTo>
                  <a:lnTo>
                    <a:pt x="5740" y="9193"/>
                  </a:lnTo>
                  <a:lnTo>
                    <a:pt x="5740" y="9193"/>
                  </a:lnTo>
                  <a:cubicBezTo>
                    <a:pt x="5597" y="10551"/>
                    <a:pt x="4478" y="11551"/>
                    <a:pt x="3073" y="11551"/>
                  </a:cubicBezTo>
                  <a:cubicBezTo>
                    <a:pt x="1620" y="11551"/>
                    <a:pt x="430" y="10384"/>
                    <a:pt x="358" y="8931"/>
                  </a:cubicBezTo>
                  <a:lnTo>
                    <a:pt x="834" y="8598"/>
                  </a:lnTo>
                  <a:close/>
                  <a:moveTo>
                    <a:pt x="6598" y="8598"/>
                  </a:moveTo>
                  <a:lnTo>
                    <a:pt x="7050" y="8931"/>
                  </a:lnTo>
                  <a:cubicBezTo>
                    <a:pt x="7121" y="9884"/>
                    <a:pt x="7884" y="10622"/>
                    <a:pt x="8836" y="10622"/>
                  </a:cubicBezTo>
                  <a:cubicBezTo>
                    <a:pt x="9693" y="10622"/>
                    <a:pt x="10456" y="10003"/>
                    <a:pt x="10598" y="9169"/>
                  </a:cubicBezTo>
                  <a:lnTo>
                    <a:pt x="10884" y="9407"/>
                  </a:lnTo>
                  <a:cubicBezTo>
                    <a:pt x="10956" y="9431"/>
                    <a:pt x="11003" y="9479"/>
                    <a:pt x="11075" y="9479"/>
                  </a:cubicBezTo>
                  <a:cubicBezTo>
                    <a:pt x="11146" y="9479"/>
                    <a:pt x="11194" y="9431"/>
                    <a:pt x="11265" y="9407"/>
                  </a:cubicBezTo>
                  <a:lnTo>
                    <a:pt x="11527" y="9193"/>
                  </a:lnTo>
                  <a:lnTo>
                    <a:pt x="11527" y="9193"/>
                  </a:lnTo>
                  <a:cubicBezTo>
                    <a:pt x="11337" y="10551"/>
                    <a:pt x="10217" y="11551"/>
                    <a:pt x="8836" y="11551"/>
                  </a:cubicBezTo>
                  <a:cubicBezTo>
                    <a:pt x="7383" y="11551"/>
                    <a:pt x="6193" y="10384"/>
                    <a:pt x="6121" y="8931"/>
                  </a:cubicBezTo>
                  <a:lnTo>
                    <a:pt x="6598" y="8598"/>
                  </a:lnTo>
                  <a:close/>
                  <a:moveTo>
                    <a:pt x="3073" y="1"/>
                  </a:moveTo>
                  <a:cubicBezTo>
                    <a:pt x="1358" y="1"/>
                    <a:pt x="1" y="1382"/>
                    <a:pt x="1" y="3073"/>
                  </a:cubicBezTo>
                  <a:cubicBezTo>
                    <a:pt x="1" y="3192"/>
                    <a:pt x="1" y="3287"/>
                    <a:pt x="25" y="3406"/>
                  </a:cubicBezTo>
                  <a:cubicBezTo>
                    <a:pt x="72" y="3811"/>
                    <a:pt x="215" y="4240"/>
                    <a:pt x="430" y="4597"/>
                  </a:cubicBezTo>
                  <a:cubicBezTo>
                    <a:pt x="787" y="5192"/>
                    <a:pt x="1311" y="5669"/>
                    <a:pt x="1978" y="5907"/>
                  </a:cubicBezTo>
                  <a:cubicBezTo>
                    <a:pt x="2001" y="5907"/>
                    <a:pt x="2025" y="5931"/>
                    <a:pt x="2097" y="5931"/>
                  </a:cubicBezTo>
                  <a:cubicBezTo>
                    <a:pt x="906" y="6335"/>
                    <a:pt x="1" y="7478"/>
                    <a:pt x="1" y="8812"/>
                  </a:cubicBezTo>
                  <a:cubicBezTo>
                    <a:pt x="1" y="10503"/>
                    <a:pt x="1382" y="11884"/>
                    <a:pt x="3073" y="11884"/>
                  </a:cubicBezTo>
                  <a:cubicBezTo>
                    <a:pt x="4407" y="11884"/>
                    <a:pt x="5526" y="11027"/>
                    <a:pt x="5955" y="9836"/>
                  </a:cubicBezTo>
                  <a:cubicBezTo>
                    <a:pt x="6383" y="11027"/>
                    <a:pt x="7503" y="11884"/>
                    <a:pt x="8836" y="11884"/>
                  </a:cubicBezTo>
                  <a:cubicBezTo>
                    <a:pt x="10551" y="11884"/>
                    <a:pt x="11908" y="10503"/>
                    <a:pt x="11908" y="8812"/>
                  </a:cubicBezTo>
                  <a:cubicBezTo>
                    <a:pt x="11908" y="7502"/>
                    <a:pt x="11051" y="6383"/>
                    <a:pt x="9836" y="5954"/>
                  </a:cubicBezTo>
                  <a:cubicBezTo>
                    <a:pt x="10241" y="5811"/>
                    <a:pt x="10598" y="5597"/>
                    <a:pt x="10932" y="5311"/>
                  </a:cubicBezTo>
                  <a:cubicBezTo>
                    <a:pt x="10979" y="5240"/>
                    <a:pt x="10979" y="5121"/>
                    <a:pt x="10932" y="5073"/>
                  </a:cubicBezTo>
                  <a:cubicBezTo>
                    <a:pt x="10896" y="5038"/>
                    <a:pt x="10848" y="5020"/>
                    <a:pt x="10804" y="5020"/>
                  </a:cubicBezTo>
                  <a:cubicBezTo>
                    <a:pt x="10759" y="5020"/>
                    <a:pt x="10717" y="5038"/>
                    <a:pt x="10694" y="5073"/>
                  </a:cubicBezTo>
                  <a:cubicBezTo>
                    <a:pt x="10194" y="5550"/>
                    <a:pt x="9527" y="5764"/>
                    <a:pt x="8836" y="5764"/>
                  </a:cubicBezTo>
                  <a:cubicBezTo>
                    <a:pt x="7407" y="5764"/>
                    <a:pt x="6264" y="4668"/>
                    <a:pt x="6145" y="3311"/>
                  </a:cubicBezTo>
                  <a:lnTo>
                    <a:pt x="6145" y="3144"/>
                  </a:lnTo>
                  <a:lnTo>
                    <a:pt x="6621" y="2835"/>
                  </a:lnTo>
                  <a:lnTo>
                    <a:pt x="7050" y="3144"/>
                  </a:lnTo>
                  <a:lnTo>
                    <a:pt x="7050" y="3240"/>
                  </a:lnTo>
                  <a:cubicBezTo>
                    <a:pt x="7121" y="3883"/>
                    <a:pt x="7479" y="4406"/>
                    <a:pt x="8050" y="4668"/>
                  </a:cubicBezTo>
                  <a:cubicBezTo>
                    <a:pt x="8288" y="4787"/>
                    <a:pt x="8598" y="4859"/>
                    <a:pt x="8836" y="4859"/>
                  </a:cubicBezTo>
                  <a:cubicBezTo>
                    <a:pt x="9717" y="4859"/>
                    <a:pt x="10456" y="4240"/>
                    <a:pt x="10598" y="3406"/>
                  </a:cubicBezTo>
                  <a:lnTo>
                    <a:pt x="10908" y="3644"/>
                  </a:lnTo>
                  <a:cubicBezTo>
                    <a:pt x="10956" y="3668"/>
                    <a:pt x="11027" y="3692"/>
                    <a:pt x="11075" y="3692"/>
                  </a:cubicBezTo>
                  <a:cubicBezTo>
                    <a:pt x="11146" y="3692"/>
                    <a:pt x="11194" y="3668"/>
                    <a:pt x="11265" y="3644"/>
                  </a:cubicBezTo>
                  <a:lnTo>
                    <a:pt x="11527" y="3430"/>
                  </a:lnTo>
                  <a:lnTo>
                    <a:pt x="11527" y="3430"/>
                  </a:lnTo>
                  <a:cubicBezTo>
                    <a:pt x="11456" y="3787"/>
                    <a:pt x="11337" y="4144"/>
                    <a:pt x="11170" y="4478"/>
                  </a:cubicBezTo>
                  <a:cubicBezTo>
                    <a:pt x="11099" y="4549"/>
                    <a:pt x="11146" y="4645"/>
                    <a:pt x="11218" y="4716"/>
                  </a:cubicBezTo>
                  <a:cubicBezTo>
                    <a:pt x="11249" y="4732"/>
                    <a:pt x="11281" y="4740"/>
                    <a:pt x="11311" y="4740"/>
                  </a:cubicBezTo>
                  <a:cubicBezTo>
                    <a:pt x="11371" y="4740"/>
                    <a:pt x="11424" y="4708"/>
                    <a:pt x="11456" y="4645"/>
                  </a:cubicBezTo>
                  <a:cubicBezTo>
                    <a:pt x="11765" y="4168"/>
                    <a:pt x="11908" y="3644"/>
                    <a:pt x="11908" y="3073"/>
                  </a:cubicBezTo>
                  <a:cubicBezTo>
                    <a:pt x="11908" y="1382"/>
                    <a:pt x="10551" y="1"/>
                    <a:pt x="8836" y="1"/>
                  </a:cubicBezTo>
                  <a:cubicBezTo>
                    <a:pt x="7503" y="1"/>
                    <a:pt x="6383" y="858"/>
                    <a:pt x="5955" y="2049"/>
                  </a:cubicBezTo>
                  <a:cubicBezTo>
                    <a:pt x="5550" y="858"/>
                    <a:pt x="4407" y="1"/>
                    <a:pt x="30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07" name="Google Shape;2107;p51"/>
          <p:cNvSpPr/>
          <p:nvPr/>
        </p:nvSpPr>
        <p:spPr>
          <a:xfrm>
            <a:off x="4760267" y="3576154"/>
            <a:ext cx="366005" cy="355780"/>
          </a:xfrm>
          <a:custGeom>
            <a:rect b="b" l="l" r="r" t="t"/>
            <a:pathLst>
              <a:path extrusionOk="0" h="11900" w="12242">
                <a:moveTo>
                  <a:pt x="6073" y="382"/>
                </a:moveTo>
                <a:lnTo>
                  <a:pt x="6073" y="1668"/>
                </a:lnTo>
                <a:cubicBezTo>
                  <a:pt x="3787" y="1763"/>
                  <a:pt x="1953" y="3668"/>
                  <a:pt x="1953" y="5978"/>
                </a:cubicBezTo>
                <a:cubicBezTo>
                  <a:pt x="1953" y="6478"/>
                  <a:pt x="2025" y="7026"/>
                  <a:pt x="2215" y="7502"/>
                </a:cubicBezTo>
                <a:cubicBezTo>
                  <a:pt x="2233" y="7572"/>
                  <a:pt x="2288" y="7616"/>
                  <a:pt x="2364" y="7616"/>
                </a:cubicBezTo>
                <a:cubicBezTo>
                  <a:pt x="2391" y="7616"/>
                  <a:pt x="2422" y="7611"/>
                  <a:pt x="2453" y="7598"/>
                </a:cubicBezTo>
                <a:cubicBezTo>
                  <a:pt x="2549" y="7550"/>
                  <a:pt x="2596" y="7479"/>
                  <a:pt x="2549" y="7360"/>
                </a:cubicBezTo>
                <a:cubicBezTo>
                  <a:pt x="2382" y="6931"/>
                  <a:pt x="2311" y="6478"/>
                  <a:pt x="2311" y="6050"/>
                </a:cubicBezTo>
                <a:cubicBezTo>
                  <a:pt x="2263" y="3859"/>
                  <a:pt x="4025" y="2049"/>
                  <a:pt x="6192" y="2025"/>
                </a:cubicBezTo>
                <a:cubicBezTo>
                  <a:pt x="6207" y="2025"/>
                  <a:pt x="6222" y="2025"/>
                  <a:pt x="6236" y="2025"/>
                </a:cubicBezTo>
                <a:cubicBezTo>
                  <a:pt x="8431" y="2025"/>
                  <a:pt x="10217" y="3802"/>
                  <a:pt x="10217" y="5978"/>
                </a:cubicBezTo>
                <a:cubicBezTo>
                  <a:pt x="10217" y="8145"/>
                  <a:pt x="8431" y="9932"/>
                  <a:pt x="6264" y="9932"/>
                </a:cubicBezTo>
                <a:cubicBezTo>
                  <a:pt x="5573" y="9932"/>
                  <a:pt x="4883" y="9765"/>
                  <a:pt x="4287" y="9431"/>
                </a:cubicBezTo>
                <a:cubicBezTo>
                  <a:pt x="3739" y="9098"/>
                  <a:pt x="3215" y="8622"/>
                  <a:pt x="2858" y="8074"/>
                </a:cubicBezTo>
                <a:cubicBezTo>
                  <a:pt x="2827" y="8011"/>
                  <a:pt x="2774" y="7979"/>
                  <a:pt x="2714" y="7979"/>
                </a:cubicBezTo>
                <a:cubicBezTo>
                  <a:pt x="2684" y="7979"/>
                  <a:pt x="2652" y="7987"/>
                  <a:pt x="2620" y="8003"/>
                </a:cubicBezTo>
                <a:cubicBezTo>
                  <a:pt x="2549" y="8074"/>
                  <a:pt x="2501" y="8145"/>
                  <a:pt x="2573" y="8241"/>
                </a:cubicBezTo>
                <a:cubicBezTo>
                  <a:pt x="2954" y="8860"/>
                  <a:pt x="3501" y="9384"/>
                  <a:pt x="4120" y="9741"/>
                </a:cubicBezTo>
                <a:cubicBezTo>
                  <a:pt x="4763" y="10098"/>
                  <a:pt x="5478" y="10289"/>
                  <a:pt x="6264" y="10289"/>
                </a:cubicBezTo>
                <a:cubicBezTo>
                  <a:pt x="6788" y="10289"/>
                  <a:pt x="7335" y="10217"/>
                  <a:pt x="7812" y="10003"/>
                </a:cubicBezTo>
                <a:lnTo>
                  <a:pt x="8407" y="11122"/>
                </a:lnTo>
                <a:cubicBezTo>
                  <a:pt x="7740" y="11432"/>
                  <a:pt x="7002" y="11575"/>
                  <a:pt x="6264" y="11575"/>
                </a:cubicBezTo>
                <a:cubicBezTo>
                  <a:pt x="4763" y="11575"/>
                  <a:pt x="3382" y="10979"/>
                  <a:pt x="2311" y="9932"/>
                </a:cubicBezTo>
                <a:cubicBezTo>
                  <a:pt x="1001" y="8622"/>
                  <a:pt x="429" y="6812"/>
                  <a:pt x="763" y="4931"/>
                </a:cubicBezTo>
                <a:cubicBezTo>
                  <a:pt x="905" y="4192"/>
                  <a:pt x="1167" y="3478"/>
                  <a:pt x="1620" y="2859"/>
                </a:cubicBezTo>
                <a:cubicBezTo>
                  <a:pt x="2668" y="1335"/>
                  <a:pt x="4287" y="430"/>
                  <a:pt x="6073" y="382"/>
                </a:cubicBezTo>
                <a:close/>
                <a:moveTo>
                  <a:pt x="6311" y="1"/>
                </a:moveTo>
                <a:cubicBezTo>
                  <a:pt x="4311" y="1"/>
                  <a:pt x="2501" y="954"/>
                  <a:pt x="1334" y="2668"/>
                </a:cubicBezTo>
                <a:cubicBezTo>
                  <a:pt x="929" y="3311"/>
                  <a:pt x="620" y="4026"/>
                  <a:pt x="477" y="4764"/>
                </a:cubicBezTo>
                <a:cubicBezTo>
                  <a:pt x="1" y="7169"/>
                  <a:pt x="977" y="9551"/>
                  <a:pt x="3049" y="10932"/>
                </a:cubicBezTo>
                <a:cubicBezTo>
                  <a:pt x="3668" y="11337"/>
                  <a:pt x="4382" y="11646"/>
                  <a:pt x="5121" y="11789"/>
                </a:cubicBezTo>
                <a:cubicBezTo>
                  <a:pt x="5514" y="11863"/>
                  <a:pt x="5906" y="11899"/>
                  <a:pt x="6293" y="11899"/>
                </a:cubicBezTo>
                <a:cubicBezTo>
                  <a:pt x="7891" y="11899"/>
                  <a:pt x="9390" y="11278"/>
                  <a:pt x="10503" y="10146"/>
                </a:cubicBezTo>
                <a:cubicBezTo>
                  <a:pt x="11646" y="9027"/>
                  <a:pt x="12241" y="7526"/>
                  <a:pt x="12241" y="5955"/>
                </a:cubicBezTo>
                <a:cubicBezTo>
                  <a:pt x="12217" y="5478"/>
                  <a:pt x="12146" y="4978"/>
                  <a:pt x="12027" y="4502"/>
                </a:cubicBezTo>
                <a:cubicBezTo>
                  <a:pt x="12008" y="4428"/>
                  <a:pt x="11946" y="4368"/>
                  <a:pt x="11874" y="4368"/>
                </a:cubicBezTo>
                <a:cubicBezTo>
                  <a:pt x="11854" y="4368"/>
                  <a:pt x="11833" y="4372"/>
                  <a:pt x="11813" y="4383"/>
                </a:cubicBezTo>
                <a:cubicBezTo>
                  <a:pt x="11741" y="4407"/>
                  <a:pt x="11670" y="4502"/>
                  <a:pt x="11717" y="4573"/>
                </a:cubicBezTo>
                <a:cubicBezTo>
                  <a:pt x="11813" y="5026"/>
                  <a:pt x="11884" y="5502"/>
                  <a:pt x="11884" y="5978"/>
                </a:cubicBezTo>
                <a:cubicBezTo>
                  <a:pt x="11884" y="7479"/>
                  <a:pt x="11289" y="8860"/>
                  <a:pt x="10241" y="9932"/>
                </a:cubicBezTo>
                <a:cubicBezTo>
                  <a:pt x="9812" y="10384"/>
                  <a:pt x="9288" y="10741"/>
                  <a:pt x="8740" y="11003"/>
                </a:cubicBezTo>
                <a:lnTo>
                  <a:pt x="8145" y="9884"/>
                </a:lnTo>
                <a:cubicBezTo>
                  <a:pt x="9598" y="9193"/>
                  <a:pt x="10598" y="7717"/>
                  <a:pt x="10598" y="5978"/>
                </a:cubicBezTo>
                <a:cubicBezTo>
                  <a:pt x="10598" y="3668"/>
                  <a:pt x="8764" y="1763"/>
                  <a:pt x="6454" y="1668"/>
                </a:cubicBezTo>
                <a:lnTo>
                  <a:pt x="6454" y="382"/>
                </a:lnTo>
                <a:cubicBezTo>
                  <a:pt x="7550" y="406"/>
                  <a:pt x="8550" y="739"/>
                  <a:pt x="9431" y="1335"/>
                </a:cubicBezTo>
                <a:cubicBezTo>
                  <a:pt x="10336" y="1954"/>
                  <a:pt x="11050" y="2811"/>
                  <a:pt x="11455" y="3811"/>
                </a:cubicBezTo>
                <a:cubicBezTo>
                  <a:pt x="11492" y="3884"/>
                  <a:pt x="11570" y="3915"/>
                  <a:pt x="11636" y="3915"/>
                </a:cubicBezTo>
                <a:cubicBezTo>
                  <a:pt x="11657" y="3915"/>
                  <a:pt x="11677" y="3912"/>
                  <a:pt x="11693" y="3907"/>
                </a:cubicBezTo>
                <a:cubicBezTo>
                  <a:pt x="11789" y="3859"/>
                  <a:pt x="11813" y="3740"/>
                  <a:pt x="11789" y="3668"/>
                </a:cubicBezTo>
                <a:cubicBezTo>
                  <a:pt x="11336" y="2573"/>
                  <a:pt x="10598" y="1668"/>
                  <a:pt x="9645" y="1001"/>
                </a:cubicBezTo>
                <a:cubicBezTo>
                  <a:pt x="8669" y="334"/>
                  <a:pt x="7502" y="1"/>
                  <a:pt x="631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08" name="Google Shape;2108;p51"/>
          <p:cNvGrpSpPr/>
          <p:nvPr/>
        </p:nvGrpSpPr>
        <p:grpSpPr>
          <a:xfrm>
            <a:off x="4024090" y="3577633"/>
            <a:ext cx="351056" cy="355302"/>
            <a:chOff x="4177563" y="3313708"/>
            <a:chExt cx="293550" cy="297100"/>
          </a:xfrm>
        </p:grpSpPr>
        <p:sp>
          <p:nvSpPr>
            <p:cNvPr id="2109" name="Google Shape;2109;p51"/>
            <p:cNvSpPr/>
            <p:nvPr/>
          </p:nvSpPr>
          <p:spPr>
            <a:xfrm>
              <a:off x="4281763" y="3352408"/>
              <a:ext cx="165525" cy="8950"/>
            </a:xfrm>
            <a:custGeom>
              <a:rect b="b" l="l" r="r" t="t"/>
              <a:pathLst>
                <a:path extrusionOk="0" h="358" w="6621">
                  <a:moveTo>
                    <a:pt x="191" y="1"/>
                  </a:moveTo>
                  <a:cubicBezTo>
                    <a:pt x="95" y="1"/>
                    <a:pt x="0" y="72"/>
                    <a:pt x="0" y="167"/>
                  </a:cubicBezTo>
                  <a:cubicBezTo>
                    <a:pt x="0" y="286"/>
                    <a:pt x="72" y="358"/>
                    <a:pt x="191" y="358"/>
                  </a:cubicBezTo>
                  <a:lnTo>
                    <a:pt x="6430" y="358"/>
                  </a:lnTo>
                  <a:cubicBezTo>
                    <a:pt x="6525" y="358"/>
                    <a:pt x="6621" y="310"/>
                    <a:pt x="6621" y="215"/>
                  </a:cubicBezTo>
                  <a:cubicBezTo>
                    <a:pt x="6621" y="96"/>
                    <a:pt x="6549" y="1"/>
                    <a:pt x="64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0" name="Google Shape;2110;p51"/>
            <p:cNvSpPr/>
            <p:nvPr/>
          </p:nvSpPr>
          <p:spPr>
            <a:xfrm>
              <a:off x="4281763" y="3372658"/>
              <a:ext cx="120875" cy="8950"/>
            </a:xfrm>
            <a:custGeom>
              <a:rect b="b" l="l" r="r" t="t"/>
              <a:pathLst>
                <a:path extrusionOk="0" h="358" w="4835">
                  <a:moveTo>
                    <a:pt x="191" y="0"/>
                  </a:moveTo>
                  <a:cubicBezTo>
                    <a:pt x="95" y="0"/>
                    <a:pt x="0" y="72"/>
                    <a:pt x="0" y="143"/>
                  </a:cubicBezTo>
                  <a:cubicBezTo>
                    <a:pt x="0" y="262"/>
                    <a:pt x="72" y="357"/>
                    <a:pt x="191" y="357"/>
                  </a:cubicBezTo>
                  <a:lnTo>
                    <a:pt x="4644" y="357"/>
                  </a:lnTo>
                  <a:cubicBezTo>
                    <a:pt x="4739" y="357"/>
                    <a:pt x="4835" y="310"/>
                    <a:pt x="4835" y="215"/>
                  </a:cubicBezTo>
                  <a:cubicBezTo>
                    <a:pt x="4835" y="95"/>
                    <a:pt x="4763" y="0"/>
                    <a:pt x="46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1" name="Google Shape;2111;p51"/>
            <p:cNvSpPr/>
            <p:nvPr/>
          </p:nvSpPr>
          <p:spPr>
            <a:xfrm>
              <a:off x="4281763" y="3442908"/>
              <a:ext cx="165525" cy="8950"/>
            </a:xfrm>
            <a:custGeom>
              <a:rect b="b" l="l" r="r" t="t"/>
              <a:pathLst>
                <a:path extrusionOk="0" h="358" w="6621">
                  <a:moveTo>
                    <a:pt x="191" y="0"/>
                  </a:moveTo>
                  <a:cubicBezTo>
                    <a:pt x="95" y="0"/>
                    <a:pt x="0" y="48"/>
                    <a:pt x="0" y="143"/>
                  </a:cubicBezTo>
                  <a:cubicBezTo>
                    <a:pt x="0" y="262"/>
                    <a:pt x="72" y="358"/>
                    <a:pt x="191" y="358"/>
                  </a:cubicBezTo>
                  <a:lnTo>
                    <a:pt x="6430" y="358"/>
                  </a:lnTo>
                  <a:cubicBezTo>
                    <a:pt x="6525" y="358"/>
                    <a:pt x="6621" y="286"/>
                    <a:pt x="6621" y="191"/>
                  </a:cubicBezTo>
                  <a:cubicBezTo>
                    <a:pt x="6621" y="72"/>
                    <a:pt x="6549" y="0"/>
                    <a:pt x="64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2" name="Google Shape;2112;p51"/>
            <p:cNvSpPr/>
            <p:nvPr/>
          </p:nvSpPr>
          <p:spPr>
            <a:xfrm>
              <a:off x="4281763" y="3463733"/>
              <a:ext cx="120875" cy="8975"/>
            </a:xfrm>
            <a:custGeom>
              <a:rect b="b" l="l" r="r" t="t"/>
              <a:pathLst>
                <a:path extrusionOk="0" h="359" w="4835">
                  <a:moveTo>
                    <a:pt x="191" y="1"/>
                  </a:moveTo>
                  <a:cubicBezTo>
                    <a:pt x="95" y="1"/>
                    <a:pt x="0" y="48"/>
                    <a:pt x="0" y="144"/>
                  </a:cubicBezTo>
                  <a:cubicBezTo>
                    <a:pt x="0" y="263"/>
                    <a:pt x="72" y="358"/>
                    <a:pt x="191" y="358"/>
                  </a:cubicBezTo>
                  <a:lnTo>
                    <a:pt x="4644" y="358"/>
                  </a:lnTo>
                  <a:cubicBezTo>
                    <a:pt x="4739" y="358"/>
                    <a:pt x="4835" y="287"/>
                    <a:pt x="4835" y="191"/>
                  </a:cubicBezTo>
                  <a:cubicBezTo>
                    <a:pt x="4835" y="72"/>
                    <a:pt x="4763" y="1"/>
                    <a:pt x="46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3" name="Google Shape;2113;p51"/>
            <p:cNvSpPr/>
            <p:nvPr/>
          </p:nvSpPr>
          <p:spPr>
            <a:xfrm>
              <a:off x="4238888" y="3339908"/>
              <a:ext cx="18475" cy="48275"/>
            </a:xfrm>
            <a:custGeom>
              <a:rect b="b" l="l" r="r" t="t"/>
              <a:pathLst>
                <a:path extrusionOk="0" h="1931" w="739">
                  <a:moveTo>
                    <a:pt x="239" y="0"/>
                  </a:moveTo>
                  <a:cubicBezTo>
                    <a:pt x="167" y="0"/>
                    <a:pt x="120" y="24"/>
                    <a:pt x="96" y="96"/>
                  </a:cubicBezTo>
                  <a:cubicBezTo>
                    <a:pt x="1" y="215"/>
                    <a:pt x="96" y="334"/>
                    <a:pt x="215" y="334"/>
                  </a:cubicBezTo>
                  <a:lnTo>
                    <a:pt x="382" y="334"/>
                  </a:lnTo>
                  <a:lnTo>
                    <a:pt x="382" y="1763"/>
                  </a:lnTo>
                  <a:cubicBezTo>
                    <a:pt x="382" y="1810"/>
                    <a:pt x="405" y="1882"/>
                    <a:pt x="477" y="1906"/>
                  </a:cubicBezTo>
                  <a:cubicBezTo>
                    <a:pt x="505" y="1923"/>
                    <a:pt x="535" y="1930"/>
                    <a:pt x="564" y="1930"/>
                  </a:cubicBezTo>
                  <a:cubicBezTo>
                    <a:pt x="656" y="1930"/>
                    <a:pt x="739" y="1853"/>
                    <a:pt x="739" y="1763"/>
                  </a:cubicBezTo>
                  <a:lnTo>
                    <a:pt x="739" y="143"/>
                  </a:lnTo>
                  <a:cubicBezTo>
                    <a:pt x="739" y="72"/>
                    <a:pt x="691" y="0"/>
                    <a:pt x="5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4" name="Google Shape;2114;p51"/>
            <p:cNvSpPr/>
            <p:nvPr/>
          </p:nvSpPr>
          <p:spPr>
            <a:xfrm>
              <a:off x="4200188" y="3338908"/>
              <a:ext cx="32175" cy="50700"/>
            </a:xfrm>
            <a:custGeom>
              <a:rect b="b" l="l" r="r" t="t"/>
              <a:pathLst>
                <a:path extrusionOk="0" h="2028" w="1287">
                  <a:moveTo>
                    <a:pt x="624" y="357"/>
                  </a:moveTo>
                  <a:cubicBezTo>
                    <a:pt x="653" y="357"/>
                    <a:pt x="684" y="362"/>
                    <a:pt x="715" y="374"/>
                  </a:cubicBezTo>
                  <a:cubicBezTo>
                    <a:pt x="834" y="398"/>
                    <a:pt x="929" y="517"/>
                    <a:pt x="929" y="660"/>
                  </a:cubicBezTo>
                  <a:lnTo>
                    <a:pt x="929" y="1422"/>
                  </a:lnTo>
                  <a:cubicBezTo>
                    <a:pt x="929" y="1541"/>
                    <a:pt x="834" y="1660"/>
                    <a:pt x="715" y="1707"/>
                  </a:cubicBezTo>
                  <a:cubicBezTo>
                    <a:pt x="684" y="1719"/>
                    <a:pt x="653" y="1724"/>
                    <a:pt x="624" y="1724"/>
                  </a:cubicBezTo>
                  <a:cubicBezTo>
                    <a:pt x="475" y="1724"/>
                    <a:pt x="358" y="1585"/>
                    <a:pt x="358" y="1445"/>
                  </a:cubicBezTo>
                  <a:lnTo>
                    <a:pt x="358" y="636"/>
                  </a:lnTo>
                  <a:cubicBezTo>
                    <a:pt x="358" y="496"/>
                    <a:pt x="475" y="357"/>
                    <a:pt x="624" y="357"/>
                  </a:cubicBezTo>
                  <a:close/>
                  <a:moveTo>
                    <a:pt x="623" y="0"/>
                  </a:moveTo>
                  <a:cubicBezTo>
                    <a:pt x="279" y="0"/>
                    <a:pt x="1" y="299"/>
                    <a:pt x="1" y="636"/>
                  </a:cubicBezTo>
                  <a:lnTo>
                    <a:pt x="1" y="1374"/>
                  </a:lnTo>
                  <a:cubicBezTo>
                    <a:pt x="1" y="1739"/>
                    <a:pt x="292" y="2027"/>
                    <a:pt x="646" y="2027"/>
                  </a:cubicBezTo>
                  <a:cubicBezTo>
                    <a:pt x="684" y="2027"/>
                    <a:pt x="723" y="2024"/>
                    <a:pt x="763" y="2017"/>
                  </a:cubicBezTo>
                  <a:cubicBezTo>
                    <a:pt x="1072" y="1946"/>
                    <a:pt x="1287" y="1684"/>
                    <a:pt x="1287" y="1374"/>
                  </a:cubicBezTo>
                  <a:lnTo>
                    <a:pt x="1287" y="636"/>
                  </a:lnTo>
                  <a:cubicBezTo>
                    <a:pt x="1287" y="350"/>
                    <a:pt x="1072" y="64"/>
                    <a:pt x="763" y="17"/>
                  </a:cubicBezTo>
                  <a:cubicBezTo>
                    <a:pt x="715" y="5"/>
                    <a:pt x="668" y="0"/>
                    <a:pt x="6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5" name="Google Shape;2115;p51"/>
            <p:cNvSpPr/>
            <p:nvPr/>
          </p:nvSpPr>
          <p:spPr>
            <a:xfrm>
              <a:off x="4236513" y="3431583"/>
              <a:ext cx="30375" cy="47650"/>
            </a:xfrm>
            <a:custGeom>
              <a:rect b="b" l="l" r="r" t="t"/>
              <a:pathLst>
                <a:path extrusionOk="0" h="1906" w="1215">
                  <a:moveTo>
                    <a:pt x="572" y="1"/>
                  </a:moveTo>
                  <a:cubicBezTo>
                    <a:pt x="310" y="1"/>
                    <a:pt x="96" y="168"/>
                    <a:pt x="24" y="429"/>
                  </a:cubicBezTo>
                  <a:cubicBezTo>
                    <a:pt x="0" y="525"/>
                    <a:pt x="72" y="620"/>
                    <a:pt x="143" y="644"/>
                  </a:cubicBezTo>
                  <a:cubicBezTo>
                    <a:pt x="169" y="654"/>
                    <a:pt x="194" y="659"/>
                    <a:pt x="218" y="659"/>
                  </a:cubicBezTo>
                  <a:cubicBezTo>
                    <a:pt x="301" y="659"/>
                    <a:pt x="363" y="599"/>
                    <a:pt x="381" y="525"/>
                  </a:cubicBezTo>
                  <a:cubicBezTo>
                    <a:pt x="429" y="429"/>
                    <a:pt x="500" y="358"/>
                    <a:pt x="596" y="358"/>
                  </a:cubicBezTo>
                  <a:cubicBezTo>
                    <a:pt x="715" y="358"/>
                    <a:pt x="810" y="429"/>
                    <a:pt x="810" y="549"/>
                  </a:cubicBezTo>
                  <a:lnTo>
                    <a:pt x="810" y="596"/>
                  </a:lnTo>
                  <a:cubicBezTo>
                    <a:pt x="762" y="644"/>
                    <a:pt x="739" y="739"/>
                    <a:pt x="691" y="858"/>
                  </a:cubicBezTo>
                  <a:cubicBezTo>
                    <a:pt x="453" y="1192"/>
                    <a:pt x="310" y="1382"/>
                    <a:pt x="238" y="1477"/>
                  </a:cubicBezTo>
                  <a:cubicBezTo>
                    <a:pt x="143" y="1596"/>
                    <a:pt x="96" y="1668"/>
                    <a:pt x="119" y="1739"/>
                  </a:cubicBezTo>
                  <a:cubicBezTo>
                    <a:pt x="143" y="1811"/>
                    <a:pt x="191" y="1835"/>
                    <a:pt x="238" y="1858"/>
                  </a:cubicBezTo>
                  <a:cubicBezTo>
                    <a:pt x="262" y="1858"/>
                    <a:pt x="310" y="1906"/>
                    <a:pt x="572" y="1906"/>
                  </a:cubicBezTo>
                  <a:lnTo>
                    <a:pt x="1048" y="1906"/>
                  </a:lnTo>
                  <a:cubicBezTo>
                    <a:pt x="1143" y="1906"/>
                    <a:pt x="1215" y="1835"/>
                    <a:pt x="1215" y="1739"/>
                  </a:cubicBezTo>
                  <a:cubicBezTo>
                    <a:pt x="1215" y="1620"/>
                    <a:pt x="1167" y="1549"/>
                    <a:pt x="1048" y="1549"/>
                  </a:cubicBezTo>
                  <a:lnTo>
                    <a:pt x="596" y="1549"/>
                  </a:lnTo>
                  <a:cubicBezTo>
                    <a:pt x="691" y="1430"/>
                    <a:pt x="810" y="1287"/>
                    <a:pt x="953" y="1072"/>
                  </a:cubicBezTo>
                  <a:cubicBezTo>
                    <a:pt x="977" y="930"/>
                    <a:pt x="1072" y="763"/>
                    <a:pt x="1096" y="644"/>
                  </a:cubicBezTo>
                  <a:cubicBezTo>
                    <a:pt x="1143" y="572"/>
                    <a:pt x="1096" y="453"/>
                    <a:pt x="1072" y="358"/>
                  </a:cubicBezTo>
                  <a:cubicBezTo>
                    <a:pt x="1048" y="287"/>
                    <a:pt x="1024" y="239"/>
                    <a:pt x="953" y="168"/>
                  </a:cubicBezTo>
                  <a:cubicBezTo>
                    <a:pt x="858" y="48"/>
                    <a:pt x="715" y="1"/>
                    <a:pt x="5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6" name="Google Shape;2116;p51"/>
            <p:cNvSpPr/>
            <p:nvPr/>
          </p:nvSpPr>
          <p:spPr>
            <a:xfrm>
              <a:off x="4200188" y="3431008"/>
              <a:ext cx="30400" cy="47675"/>
            </a:xfrm>
            <a:custGeom>
              <a:rect b="b" l="l" r="r" t="t"/>
              <a:pathLst>
                <a:path extrusionOk="0" h="1907" w="1216">
                  <a:moveTo>
                    <a:pt x="596" y="357"/>
                  </a:moveTo>
                  <a:cubicBezTo>
                    <a:pt x="739" y="357"/>
                    <a:pt x="858" y="476"/>
                    <a:pt x="858" y="619"/>
                  </a:cubicBezTo>
                  <a:lnTo>
                    <a:pt x="858" y="1310"/>
                  </a:lnTo>
                  <a:cubicBezTo>
                    <a:pt x="858" y="1429"/>
                    <a:pt x="763" y="1548"/>
                    <a:pt x="620" y="1572"/>
                  </a:cubicBezTo>
                  <a:cubicBezTo>
                    <a:pt x="477" y="1572"/>
                    <a:pt x="358" y="1453"/>
                    <a:pt x="358" y="1310"/>
                  </a:cubicBezTo>
                  <a:lnTo>
                    <a:pt x="358" y="619"/>
                  </a:lnTo>
                  <a:cubicBezTo>
                    <a:pt x="358" y="500"/>
                    <a:pt x="453" y="381"/>
                    <a:pt x="596" y="357"/>
                  </a:cubicBezTo>
                  <a:close/>
                  <a:moveTo>
                    <a:pt x="620" y="0"/>
                  </a:moveTo>
                  <a:cubicBezTo>
                    <a:pt x="286" y="0"/>
                    <a:pt x="1" y="262"/>
                    <a:pt x="1" y="595"/>
                  </a:cubicBezTo>
                  <a:lnTo>
                    <a:pt x="1" y="1262"/>
                  </a:lnTo>
                  <a:cubicBezTo>
                    <a:pt x="1" y="1596"/>
                    <a:pt x="263" y="1858"/>
                    <a:pt x="596" y="1905"/>
                  </a:cubicBezTo>
                  <a:cubicBezTo>
                    <a:pt x="608" y="1906"/>
                    <a:pt x="620" y="1906"/>
                    <a:pt x="632" y="1906"/>
                  </a:cubicBezTo>
                  <a:cubicBezTo>
                    <a:pt x="950" y="1906"/>
                    <a:pt x="1215" y="1608"/>
                    <a:pt x="1215" y="1310"/>
                  </a:cubicBezTo>
                  <a:lnTo>
                    <a:pt x="1215" y="619"/>
                  </a:lnTo>
                  <a:cubicBezTo>
                    <a:pt x="1215" y="286"/>
                    <a:pt x="953" y="24"/>
                    <a:pt x="6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7" name="Google Shape;2117;p51"/>
            <p:cNvSpPr/>
            <p:nvPr/>
          </p:nvSpPr>
          <p:spPr>
            <a:xfrm>
              <a:off x="4237113" y="3522083"/>
              <a:ext cx="29200" cy="47050"/>
            </a:xfrm>
            <a:custGeom>
              <a:rect b="b" l="l" r="r" t="t"/>
              <a:pathLst>
                <a:path extrusionOk="0" h="1882" w="1168">
                  <a:moveTo>
                    <a:pt x="572" y="1"/>
                  </a:moveTo>
                  <a:cubicBezTo>
                    <a:pt x="310" y="1"/>
                    <a:pt x="72" y="191"/>
                    <a:pt x="48" y="453"/>
                  </a:cubicBezTo>
                  <a:cubicBezTo>
                    <a:pt x="0" y="548"/>
                    <a:pt x="72" y="644"/>
                    <a:pt x="191" y="667"/>
                  </a:cubicBezTo>
                  <a:cubicBezTo>
                    <a:pt x="207" y="671"/>
                    <a:pt x="222" y="673"/>
                    <a:pt x="236" y="673"/>
                  </a:cubicBezTo>
                  <a:cubicBezTo>
                    <a:pt x="308" y="673"/>
                    <a:pt x="361" y="624"/>
                    <a:pt x="381" y="525"/>
                  </a:cubicBezTo>
                  <a:cubicBezTo>
                    <a:pt x="429" y="429"/>
                    <a:pt x="500" y="334"/>
                    <a:pt x="595" y="334"/>
                  </a:cubicBezTo>
                  <a:cubicBezTo>
                    <a:pt x="715" y="334"/>
                    <a:pt x="810" y="429"/>
                    <a:pt x="810" y="548"/>
                  </a:cubicBezTo>
                  <a:cubicBezTo>
                    <a:pt x="810" y="667"/>
                    <a:pt x="715" y="739"/>
                    <a:pt x="595" y="739"/>
                  </a:cubicBezTo>
                  <a:cubicBezTo>
                    <a:pt x="500" y="739"/>
                    <a:pt x="429" y="834"/>
                    <a:pt x="429" y="929"/>
                  </a:cubicBezTo>
                  <a:cubicBezTo>
                    <a:pt x="429" y="1025"/>
                    <a:pt x="500" y="1120"/>
                    <a:pt x="595" y="1120"/>
                  </a:cubicBezTo>
                  <a:cubicBezTo>
                    <a:pt x="715" y="1120"/>
                    <a:pt x="810" y="1191"/>
                    <a:pt x="810" y="1310"/>
                  </a:cubicBezTo>
                  <a:cubicBezTo>
                    <a:pt x="810" y="1429"/>
                    <a:pt x="715" y="1525"/>
                    <a:pt x="595" y="1525"/>
                  </a:cubicBezTo>
                  <a:cubicBezTo>
                    <a:pt x="500" y="1525"/>
                    <a:pt x="429" y="1429"/>
                    <a:pt x="381" y="1334"/>
                  </a:cubicBezTo>
                  <a:lnTo>
                    <a:pt x="381" y="1310"/>
                  </a:lnTo>
                  <a:cubicBezTo>
                    <a:pt x="381" y="1215"/>
                    <a:pt x="310" y="1144"/>
                    <a:pt x="214" y="1144"/>
                  </a:cubicBezTo>
                  <a:cubicBezTo>
                    <a:pt x="119" y="1144"/>
                    <a:pt x="24" y="1215"/>
                    <a:pt x="24" y="1310"/>
                  </a:cubicBezTo>
                  <a:lnTo>
                    <a:pt x="24" y="1406"/>
                  </a:lnTo>
                  <a:cubicBezTo>
                    <a:pt x="72" y="1668"/>
                    <a:pt x="310" y="1882"/>
                    <a:pt x="595" y="1882"/>
                  </a:cubicBezTo>
                  <a:cubicBezTo>
                    <a:pt x="905" y="1882"/>
                    <a:pt x="1167" y="1644"/>
                    <a:pt x="1167" y="1310"/>
                  </a:cubicBezTo>
                  <a:cubicBezTo>
                    <a:pt x="1167" y="1168"/>
                    <a:pt x="1096" y="1048"/>
                    <a:pt x="1024" y="929"/>
                  </a:cubicBezTo>
                  <a:cubicBezTo>
                    <a:pt x="1096" y="834"/>
                    <a:pt x="1167" y="691"/>
                    <a:pt x="1167" y="548"/>
                  </a:cubicBezTo>
                  <a:cubicBezTo>
                    <a:pt x="1119" y="239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8" name="Google Shape;2118;p51"/>
            <p:cNvSpPr/>
            <p:nvPr/>
          </p:nvSpPr>
          <p:spPr>
            <a:xfrm>
              <a:off x="4200188" y="3521483"/>
              <a:ext cx="30400" cy="47650"/>
            </a:xfrm>
            <a:custGeom>
              <a:rect b="b" l="l" r="r" t="t"/>
              <a:pathLst>
                <a:path extrusionOk="0" h="1906" w="1216">
                  <a:moveTo>
                    <a:pt x="596" y="358"/>
                  </a:moveTo>
                  <a:cubicBezTo>
                    <a:pt x="739" y="358"/>
                    <a:pt x="858" y="477"/>
                    <a:pt x="858" y="620"/>
                  </a:cubicBezTo>
                  <a:lnTo>
                    <a:pt x="858" y="1311"/>
                  </a:lnTo>
                  <a:cubicBezTo>
                    <a:pt x="858" y="1430"/>
                    <a:pt x="763" y="1549"/>
                    <a:pt x="620" y="1573"/>
                  </a:cubicBezTo>
                  <a:cubicBezTo>
                    <a:pt x="477" y="1573"/>
                    <a:pt x="358" y="1453"/>
                    <a:pt x="358" y="1311"/>
                  </a:cubicBezTo>
                  <a:lnTo>
                    <a:pt x="358" y="620"/>
                  </a:lnTo>
                  <a:cubicBezTo>
                    <a:pt x="358" y="501"/>
                    <a:pt x="453" y="382"/>
                    <a:pt x="596" y="358"/>
                  </a:cubicBezTo>
                  <a:close/>
                  <a:moveTo>
                    <a:pt x="620" y="1"/>
                  </a:moveTo>
                  <a:cubicBezTo>
                    <a:pt x="263" y="1"/>
                    <a:pt x="1" y="263"/>
                    <a:pt x="1" y="596"/>
                  </a:cubicBezTo>
                  <a:lnTo>
                    <a:pt x="1" y="1287"/>
                  </a:lnTo>
                  <a:cubicBezTo>
                    <a:pt x="1" y="1620"/>
                    <a:pt x="263" y="1882"/>
                    <a:pt x="596" y="1906"/>
                  </a:cubicBezTo>
                  <a:cubicBezTo>
                    <a:pt x="929" y="1906"/>
                    <a:pt x="1215" y="1644"/>
                    <a:pt x="1215" y="1311"/>
                  </a:cubicBezTo>
                  <a:lnTo>
                    <a:pt x="1215" y="620"/>
                  </a:lnTo>
                  <a:cubicBezTo>
                    <a:pt x="1215" y="310"/>
                    <a:pt x="953" y="25"/>
                    <a:pt x="6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9" name="Google Shape;2119;p51"/>
            <p:cNvSpPr/>
            <p:nvPr/>
          </p:nvSpPr>
          <p:spPr>
            <a:xfrm>
              <a:off x="4281763" y="3533408"/>
              <a:ext cx="165525" cy="8950"/>
            </a:xfrm>
            <a:custGeom>
              <a:rect b="b" l="l" r="r" t="t"/>
              <a:pathLst>
                <a:path extrusionOk="0" h="358" w="6621">
                  <a:moveTo>
                    <a:pt x="191" y="0"/>
                  </a:moveTo>
                  <a:cubicBezTo>
                    <a:pt x="95" y="0"/>
                    <a:pt x="0" y="72"/>
                    <a:pt x="0" y="143"/>
                  </a:cubicBezTo>
                  <a:cubicBezTo>
                    <a:pt x="0" y="262"/>
                    <a:pt x="72" y="357"/>
                    <a:pt x="191" y="357"/>
                  </a:cubicBezTo>
                  <a:lnTo>
                    <a:pt x="6430" y="357"/>
                  </a:lnTo>
                  <a:cubicBezTo>
                    <a:pt x="6525" y="357"/>
                    <a:pt x="6621" y="310"/>
                    <a:pt x="6621" y="214"/>
                  </a:cubicBezTo>
                  <a:cubicBezTo>
                    <a:pt x="6621" y="95"/>
                    <a:pt x="6549" y="0"/>
                    <a:pt x="64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0" name="Google Shape;2120;p51"/>
            <p:cNvSpPr/>
            <p:nvPr/>
          </p:nvSpPr>
          <p:spPr>
            <a:xfrm>
              <a:off x="4281763" y="3554233"/>
              <a:ext cx="120875" cy="8950"/>
            </a:xfrm>
            <a:custGeom>
              <a:rect b="b" l="l" r="r" t="t"/>
              <a:pathLst>
                <a:path extrusionOk="0" h="358" w="4835">
                  <a:moveTo>
                    <a:pt x="191" y="1"/>
                  </a:moveTo>
                  <a:cubicBezTo>
                    <a:pt x="95" y="1"/>
                    <a:pt x="0" y="72"/>
                    <a:pt x="0" y="143"/>
                  </a:cubicBezTo>
                  <a:cubicBezTo>
                    <a:pt x="0" y="263"/>
                    <a:pt x="72" y="358"/>
                    <a:pt x="191" y="358"/>
                  </a:cubicBezTo>
                  <a:lnTo>
                    <a:pt x="4644" y="358"/>
                  </a:lnTo>
                  <a:cubicBezTo>
                    <a:pt x="4739" y="358"/>
                    <a:pt x="4835" y="310"/>
                    <a:pt x="4835" y="215"/>
                  </a:cubicBezTo>
                  <a:cubicBezTo>
                    <a:pt x="4835" y="96"/>
                    <a:pt x="4763" y="1"/>
                    <a:pt x="46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1" name="Google Shape;2121;p51"/>
            <p:cNvSpPr/>
            <p:nvPr/>
          </p:nvSpPr>
          <p:spPr>
            <a:xfrm>
              <a:off x="4177563" y="3313708"/>
              <a:ext cx="293550" cy="297100"/>
            </a:xfrm>
            <a:custGeom>
              <a:rect b="b" l="l" r="r" t="t"/>
              <a:pathLst>
                <a:path extrusionOk="0" h="11884" w="11742">
                  <a:moveTo>
                    <a:pt x="11360" y="334"/>
                  </a:moveTo>
                  <a:lnTo>
                    <a:pt x="11384" y="3644"/>
                  </a:lnTo>
                  <a:lnTo>
                    <a:pt x="6597" y="3644"/>
                  </a:lnTo>
                  <a:cubicBezTo>
                    <a:pt x="6550" y="3644"/>
                    <a:pt x="6502" y="3668"/>
                    <a:pt x="6478" y="3692"/>
                  </a:cubicBezTo>
                  <a:lnTo>
                    <a:pt x="5883" y="4263"/>
                  </a:lnTo>
                  <a:lnTo>
                    <a:pt x="5287" y="3692"/>
                  </a:lnTo>
                  <a:cubicBezTo>
                    <a:pt x="5240" y="3668"/>
                    <a:pt x="5192" y="3644"/>
                    <a:pt x="5168" y="3644"/>
                  </a:cubicBezTo>
                  <a:lnTo>
                    <a:pt x="358" y="3644"/>
                  </a:lnTo>
                  <a:lnTo>
                    <a:pt x="358" y="334"/>
                  </a:lnTo>
                  <a:close/>
                  <a:moveTo>
                    <a:pt x="239" y="1"/>
                  </a:moveTo>
                  <a:cubicBezTo>
                    <a:pt x="167" y="1"/>
                    <a:pt x="72" y="96"/>
                    <a:pt x="72" y="191"/>
                  </a:cubicBezTo>
                  <a:lnTo>
                    <a:pt x="72" y="4644"/>
                  </a:lnTo>
                  <a:cubicBezTo>
                    <a:pt x="72" y="4692"/>
                    <a:pt x="96" y="4740"/>
                    <a:pt x="120" y="4740"/>
                  </a:cubicBezTo>
                  <a:cubicBezTo>
                    <a:pt x="167" y="4767"/>
                    <a:pt x="213" y="4779"/>
                    <a:pt x="254" y="4779"/>
                  </a:cubicBezTo>
                  <a:cubicBezTo>
                    <a:pt x="356" y="4779"/>
                    <a:pt x="429" y="4706"/>
                    <a:pt x="429" y="4621"/>
                  </a:cubicBezTo>
                  <a:lnTo>
                    <a:pt x="429" y="4001"/>
                  </a:lnTo>
                  <a:lnTo>
                    <a:pt x="5121" y="4001"/>
                  </a:lnTo>
                  <a:lnTo>
                    <a:pt x="5716" y="4573"/>
                  </a:lnTo>
                  <a:cubicBezTo>
                    <a:pt x="5788" y="4621"/>
                    <a:pt x="5835" y="4621"/>
                    <a:pt x="5907" y="4621"/>
                  </a:cubicBezTo>
                  <a:cubicBezTo>
                    <a:pt x="5954" y="4621"/>
                    <a:pt x="6026" y="4597"/>
                    <a:pt x="6073" y="4573"/>
                  </a:cubicBezTo>
                  <a:lnTo>
                    <a:pt x="6669" y="4001"/>
                  </a:lnTo>
                  <a:lnTo>
                    <a:pt x="11384" y="4001"/>
                  </a:lnTo>
                  <a:lnTo>
                    <a:pt x="11384" y="7312"/>
                  </a:lnTo>
                  <a:lnTo>
                    <a:pt x="6597" y="7312"/>
                  </a:lnTo>
                  <a:cubicBezTo>
                    <a:pt x="6526" y="7312"/>
                    <a:pt x="6502" y="7335"/>
                    <a:pt x="6478" y="7359"/>
                  </a:cubicBezTo>
                  <a:lnTo>
                    <a:pt x="5883" y="7931"/>
                  </a:lnTo>
                  <a:lnTo>
                    <a:pt x="5287" y="7359"/>
                  </a:lnTo>
                  <a:cubicBezTo>
                    <a:pt x="5240" y="7335"/>
                    <a:pt x="5192" y="7312"/>
                    <a:pt x="5168" y="7312"/>
                  </a:cubicBezTo>
                  <a:lnTo>
                    <a:pt x="358" y="7312"/>
                  </a:lnTo>
                  <a:lnTo>
                    <a:pt x="358" y="5430"/>
                  </a:lnTo>
                  <a:cubicBezTo>
                    <a:pt x="358" y="5335"/>
                    <a:pt x="310" y="5240"/>
                    <a:pt x="215" y="5240"/>
                  </a:cubicBezTo>
                  <a:cubicBezTo>
                    <a:pt x="96" y="5240"/>
                    <a:pt x="1" y="5311"/>
                    <a:pt x="1" y="5430"/>
                  </a:cubicBezTo>
                  <a:lnTo>
                    <a:pt x="1" y="11003"/>
                  </a:lnTo>
                  <a:cubicBezTo>
                    <a:pt x="1" y="11146"/>
                    <a:pt x="120" y="11265"/>
                    <a:pt x="286" y="11265"/>
                  </a:cubicBezTo>
                  <a:lnTo>
                    <a:pt x="5073" y="11265"/>
                  </a:lnTo>
                  <a:lnTo>
                    <a:pt x="5669" y="11836"/>
                  </a:lnTo>
                  <a:cubicBezTo>
                    <a:pt x="5716" y="11884"/>
                    <a:pt x="5788" y="11884"/>
                    <a:pt x="5835" y="11884"/>
                  </a:cubicBezTo>
                  <a:cubicBezTo>
                    <a:pt x="5907" y="11884"/>
                    <a:pt x="5954" y="11860"/>
                    <a:pt x="6026" y="11836"/>
                  </a:cubicBezTo>
                  <a:lnTo>
                    <a:pt x="6621" y="11265"/>
                  </a:lnTo>
                  <a:lnTo>
                    <a:pt x="7859" y="11265"/>
                  </a:lnTo>
                  <a:cubicBezTo>
                    <a:pt x="7955" y="11265"/>
                    <a:pt x="8050" y="11193"/>
                    <a:pt x="8050" y="11122"/>
                  </a:cubicBezTo>
                  <a:cubicBezTo>
                    <a:pt x="8050" y="11003"/>
                    <a:pt x="7979" y="10908"/>
                    <a:pt x="7859" y="10908"/>
                  </a:cubicBezTo>
                  <a:lnTo>
                    <a:pt x="6550" y="10908"/>
                  </a:lnTo>
                  <a:cubicBezTo>
                    <a:pt x="6526" y="10908"/>
                    <a:pt x="6478" y="10931"/>
                    <a:pt x="6431" y="10955"/>
                  </a:cubicBezTo>
                  <a:lnTo>
                    <a:pt x="5835" y="11527"/>
                  </a:lnTo>
                  <a:lnTo>
                    <a:pt x="5240" y="10955"/>
                  </a:lnTo>
                  <a:cubicBezTo>
                    <a:pt x="5216" y="10931"/>
                    <a:pt x="5168" y="10908"/>
                    <a:pt x="5121" y="10908"/>
                  </a:cubicBezTo>
                  <a:lnTo>
                    <a:pt x="334" y="10908"/>
                  </a:lnTo>
                  <a:lnTo>
                    <a:pt x="334" y="7597"/>
                  </a:lnTo>
                  <a:lnTo>
                    <a:pt x="5049" y="7597"/>
                  </a:lnTo>
                  <a:lnTo>
                    <a:pt x="5645" y="8169"/>
                  </a:lnTo>
                  <a:cubicBezTo>
                    <a:pt x="5692" y="8217"/>
                    <a:pt x="5764" y="8217"/>
                    <a:pt x="5811" y="8217"/>
                  </a:cubicBezTo>
                  <a:cubicBezTo>
                    <a:pt x="5883" y="8217"/>
                    <a:pt x="5930" y="8193"/>
                    <a:pt x="6002" y="8169"/>
                  </a:cubicBezTo>
                  <a:lnTo>
                    <a:pt x="6597" y="7597"/>
                  </a:lnTo>
                  <a:lnTo>
                    <a:pt x="11289" y="7597"/>
                  </a:lnTo>
                  <a:lnTo>
                    <a:pt x="11289" y="10908"/>
                  </a:lnTo>
                  <a:lnTo>
                    <a:pt x="8669" y="10908"/>
                  </a:lnTo>
                  <a:cubicBezTo>
                    <a:pt x="8574" y="10908"/>
                    <a:pt x="8502" y="10955"/>
                    <a:pt x="8502" y="11050"/>
                  </a:cubicBezTo>
                  <a:cubicBezTo>
                    <a:pt x="8502" y="11170"/>
                    <a:pt x="8550" y="11265"/>
                    <a:pt x="8669" y="11265"/>
                  </a:cubicBezTo>
                  <a:lnTo>
                    <a:pt x="11384" y="11265"/>
                  </a:lnTo>
                  <a:cubicBezTo>
                    <a:pt x="11527" y="11265"/>
                    <a:pt x="11646" y="11146"/>
                    <a:pt x="11646" y="11003"/>
                  </a:cubicBezTo>
                  <a:lnTo>
                    <a:pt x="11646" y="286"/>
                  </a:lnTo>
                  <a:cubicBezTo>
                    <a:pt x="11741" y="120"/>
                    <a:pt x="11622" y="1"/>
                    <a:pt x="114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22" name="Google Shape;2122;p51"/>
          <p:cNvSpPr/>
          <p:nvPr/>
        </p:nvSpPr>
        <p:spPr>
          <a:xfrm>
            <a:off x="3247951" y="3577470"/>
            <a:ext cx="356019" cy="356139"/>
          </a:xfrm>
          <a:custGeom>
            <a:rect b="b" l="l" r="r" t="t"/>
            <a:pathLst>
              <a:path extrusionOk="0" h="11912" w="11908">
                <a:moveTo>
                  <a:pt x="3358" y="6363"/>
                </a:moveTo>
                <a:lnTo>
                  <a:pt x="3358" y="10721"/>
                </a:lnTo>
                <a:lnTo>
                  <a:pt x="1858" y="10721"/>
                </a:lnTo>
                <a:lnTo>
                  <a:pt x="1858" y="6363"/>
                </a:lnTo>
                <a:close/>
                <a:moveTo>
                  <a:pt x="5216" y="1314"/>
                </a:moveTo>
                <a:lnTo>
                  <a:pt x="5216" y="10721"/>
                </a:lnTo>
                <a:lnTo>
                  <a:pt x="3691" y="10721"/>
                </a:lnTo>
                <a:lnTo>
                  <a:pt x="3691" y="1314"/>
                </a:lnTo>
                <a:close/>
                <a:moveTo>
                  <a:pt x="7097" y="2577"/>
                </a:moveTo>
                <a:lnTo>
                  <a:pt x="7097" y="10721"/>
                </a:lnTo>
                <a:lnTo>
                  <a:pt x="5573" y="10721"/>
                </a:lnTo>
                <a:lnTo>
                  <a:pt x="5573" y="2577"/>
                </a:lnTo>
                <a:close/>
                <a:moveTo>
                  <a:pt x="8931" y="8864"/>
                </a:moveTo>
                <a:lnTo>
                  <a:pt x="8931" y="10721"/>
                </a:lnTo>
                <a:lnTo>
                  <a:pt x="7406" y="10721"/>
                </a:lnTo>
                <a:lnTo>
                  <a:pt x="7406" y="8864"/>
                </a:lnTo>
                <a:close/>
                <a:moveTo>
                  <a:pt x="939" y="1"/>
                </a:moveTo>
                <a:cubicBezTo>
                  <a:pt x="834" y="1"/>
                  <a:pt x="738" y="88"/>
                  <a:pt x="738" y="195"/>
                </a:cubicBezTo>
                <a:lnTo>
                  <a:pt x="738" y="1005"/>
                </a:lnTo>
                <a:lnTo>
                  <a:pt x="476" y="1005"/>
                </a:lnTo>
                <a:cubicBezTo>
                  <a:pt x="381" y="1005"/>
                  <a:pt x="334" y="1052"/>
                  <a:pt x="310" y="1124"/>
                </a:cubicBezTo>
                <a:cubicBezTo>
                  <a:pt x="262" y="1243"/>
                  <a:pt x="357" y="1362"/>
                  <a:pt x="476" y="1362"/>
                </a:cubicBezTo>
                <a:lnTo>
                  <a:pt x="715" y="1362"/>
                </a:lnTo>
                <a:lnTo>
                  <a:pt x="715" y="2243"/>
                </a:lnTo>
                <a:lnTo>
                  <a:pt x="500" y="2243"/>
                </a:lnTo>
                <a:cubicBezTo>
                  <a:pt x="429" y="2243"/>
                  <a:pt x="334" y="2315"/>
                  <a:pt x="334" y="2386"/>
                </a:cubicBezTo>
                <a:cubicBezTo>
                  <a:pt x="334" y="2505"/>
                  <a:pt x="381" y="2600"/>
                  <a:pt x="500" y="2600"/>
                </a:cubicBezTo>
                <a:lnTo>
                  <a:pt x="715" y="2600"/>
                </a:lnTo>
                <a:lnTo>
                  <a:pt x="715" y="3505"/>
                </a:lnTo>
                <a:lnTo>
                  <a:pt x="500" y="3505"/>
                </a:lnTo>
                <a:cubicBezTo>
                  <a:pt x="429" y="3505"/>
                  <a:pt x="334" y="3553"/>
                  <a:pt x="334" y="3648"/>
                </a:cubicBezTo>
                <a:cubicBezTo>
                  <a:pt x="334" y="3767"/>
                  <a:pt x="381" y="3863"/>
                  <a:pt x="500" y="3863"/>
                </a:cubicBezTo>
                <a:lnTo>
                  <a:pt x="715" y="3863"/>
                </a:lnTo>
                <a:lnTo>
                  <a:pt x="715" y="4744"/>
                </a:lnTo>
                <a:lnTo>
                  <a:pt x="500" y="4744"/>
                </a:lnTo>
                <a:cubicBezTo>
                  <a:pt x="429" y="4744"/>
                  <a:pt x="334" y="4815"/>
                  <a:pt x="334" y="4887"/>
                </a:cubicBezTo>
                <a:cubicBezTo>
                  <a:pt x="334" y="5006"/>
                  <a:pt x="381" y="5101"/>
                  <a:pt x="500" y="5101"/>
                </a:cubicBezTo>
                <a:lnTo>
                  <a:pt x="715" y="5101"/>
                </a:lnTo>
                <a:lnTo>
                  <a:pt x="715" y="6006"/>
                </a:lnTo>
                <a:lnTo>
                  <a:pt x="500" y="6006"/>
                </a:lnTo>
                <a:cubicBezTo>
                  <a:pt x="429" y="6006"/>
                  <a:pt x="334" y="6053"/>
                  <a:pt x="334" y="6149"/>
                </a:cubicBezTo>
                <a:cubicBezTo>
                  <a:pt x="334" y="6268"/>
                  <a:pt x="381" y="6363"/>
                  <a:pt x="500" y="6363"/>
                </a:cubicBezTo>
                <a:lnTo>
                  <a:pt x="715" y="6363"/>
                </a:lnTo>
                <a:lnTo>
                  <a:pt x="715" y="7244"/>
                </a:lnTo>
                <a:lnTo>
                  <a:pt x="500" y="7244"/>
                </a:lnTo>
                <a:cubicBezTo>
                  <a:pt x="429" y="7244"/>
                  <a:pt x="334" y="7316"/>
                  <a:pt x="334" y="7387"/>
                </a:cubicBezTo>
                <a:cubicBezTo>
                  <a:pt x="334" y="7506"/>
                  <a:pt x="381" y="7601"/>
                  <a:pt x="500" y="7601"/>
                </a:cubicBezTo>
                <a:lnTo>
                  <a:pt x="715" y="7601"/>
                </a:lnTo>
                <a:lnTo>
                  <a:pt x="715" y="8506"/>
                </a:lnTo>
                <a:lnTo>
                  <a:pt x="500" y="8506"/>
                </a:lnTo>
                <a:cubicBezTo>
                  <a:pt x="429" y="8506"/>
                  <a:pt x="334" y="8554"/>
                  <a:pt x="334" y="8649"/>
                </a:cubicBezTo>
                <a:cubicBezTo>
                  <a:pt x="334" y="8768"/>
                  <a:pt x="381" y="8864"/>
                  <a:pt x="500" y="8864"/>
                </a:cubicBezTo>
                <a:lnTo>
                  <a:pt x="715" y="8864"/>
                </a:lnTo>
                <a:lnTo>
                  <a:pt x="715" y="9745"/>
                </a:lnTo>
                <a:lnTo>
                  <a:pt x="500" y="9745"/>
                </a:lnTo>
                <a:cubicBezTo>
                  <a:pt x="429" y="9745"/>
                  <a:pt x="334" y="9816"/>
                  <a:pt x="334" y="9888"/>
                </a:cubicBezTo>
                <a:cubicBezTo>
                  <a:pt x="334" y="10007"/>
                  <a:pt x="381" y="10102"/>
                  <a:pt x="500" y="10102"/>
                </a:cubicBezTo>
                <a:lnTo>
                  <a:pt x="715" y="10102"/>
                </a:lnTo>
                <a:lnTo>
                  <a:pt x="715" y="10721"/>
                </a:lnTo>
                <a:lnTo>
                  <a:pt x="310" y="10721"/>
                </a:lnTo>
                <a:cubicBezTo>
                  <a:pt x="143" y="10721"/>
                  <a:pt x="0" y="10840"/>
                  <a:pt x="0" y="11031"/>
                </a:cubicBezTo>
                <a:lnTo>
                  <a:pt x="0" y="11721"/>
                </a:lnTo>
                <a:cubicBezTo>
                  <a:pt x="0" y="11793"/>
                  <a:pt x="95" y="11888"/>
                  <a:pt x="191" y="11888"/>
                </a:cubicBezTo>
                <a:lnTo>
                  <a:pt x="2691" y="11888"/>
                </a:lnTo>
                <a:cubicBezTo>
                  <a:pt x="2715" y="11888"/>
                  <a:pt x="2739" y="11888"/>
                  <a:pt x="2763" y="11864"/>
                </a:cubicBezTo>
                <a:cubicBezTo>
                  <a:pt x="2882" y="11721"/>
                  <a:pt x="2810" y="11555"/>
                  <a:pt x="2644" y="11555"/>
                </a:cubicBezTo>
                <a:lnTo>
                  <a:pt x="357" y="11555"/>
                </a:lnTo>
                <a:lnTo>
                  <a:pt x="357" y="11078"/>
                </a:lnTo>
                <a:lnTo>
                  <a:pt x="11550" y="11078"/>
                </a:lnTo>
                <a:lnTo>
                  <a:pt x="11550" y="11555"/>
                </a:lnTo>
                <a:lnTo>
                  <a:pt x="3477" y="11555"/>
                </a:lnTo>
                <a:cubicBezTo>
                  <a:pt x="3406" y="11555"/>
                  <a:pt x="3310" y="11626"/>
                  <a:pt x="3310" y="11721"/>
                </a:cubicBezTo>
                <a:cubicBezTo>
                  <a:pt x="3310" y="11840"/>
                  <a:pt x="3358" y="11912"/>
                  <a:pt x="3477" y="11912"/>
                </a:cubicBezTo>
                <a:lnTo>
                  <a:pt x="11622" y="11912"/>
                </a:lnTo>
                <a:cubicBezTo>
                  <a:pt x="11765" y="11912"/>
                  <a:pt x="11907" y="11793"/>
                  <a:pt x="11907" y="11626"/>
                </a:cubicBezTo>
                <a:lnTo>
                  <a:pt x="11907" y="11054"/>
                </a:lnTo>
                <a:cubicBezTo>
                  <a:pt x="11907" y="10840"/>
                  <a:pt x="11788" y="10721"/>
                  <a:pt x="11622" y="10721"/>
                </a:cubicBezTo>
                <a:lnTo>
                  <a:pt x="11122" y="10721"/>
                </a:lnTo>
                <a:lnTo>
                  <a:pt x="11122" y="3743"/>
                </a:lnTo>
                <a:cubicBezTo>
                  <a:pt x="11122" y="3577"/>
                  <a:pt x="11026" y="3505"/>
                  <a:pt x="10883" y="3505"/>
                </a:cubicBezTo>
                <a:lnTo>
                  <a:pt x="9097" y="3505"/>
                </a:lnTo>
                <a:cubicBezTo>
                  <a:pt x="9026" y="3505"/>
                  <a:pt x="8931" y="3577"/>
                  <a:pt x="8931" y="3672"/>
                </a:cubicBezTo>
                <a:lnTo>
                  <a:pt x="8931" y="4958"/>
                </a:lnTo>
                <a:cubicBezTo>
                  <a:pt x="8931" y="4982"/>
                  <a:pt x="8954" y="5053"/>
                  <a:pt x="8978" y="5077"/>
                </a:cubicBezTo>
                <a:cubicBezTo>
                  <a:pt x="9025" y="5104"/>
                  <a:pt x="9069" y="5115"/>
                  <a:pt x="9110" y="5115"/>
                </a:cubicBezTo>
                <a:cubicBezTo>
                  <a:pt x="9214" y="5115"/>
                  <a:pt x="9288" y="5037"/>
                  <a:pt x="9288" y="4934"/>
                </a:cubicBezTo>
                <a:lnTo>
                  <a:pt x="9288" y="3815"/>
                </a:lnTo>
                <a:lnTo>
                  <a:pt x="10812" y="3815"/>
                </a:lnTo>
                <a:lnTo>
                  <a:pt x="10812" y="10721"/>
                </a:lnTo>
                <a:lnTo>
                  <a:pt x="9288" y="10721"/>
                </a:lnTo>
                <a:lnTo>
                  <a:pt x="9288" y="5768"/>
                </a:lnTo>
                <a:cubicBezTo>
                  <a:pt x="9288" y="5672"/>
                  <a:pt x="9216" y="5577"/>
                  <a:pt x="9145" y="5577"/>
                </a:cubicBezTo>
                <a:cubicBezTo>
                  <a:pt x="9026" y="5577"/>
                  <a:pt x="8931" y="5649"/>
                  <a:pt x="8931" y="5768"/>
                </a:cubicBezTo>
                <a:lnTo>
                  <a:pt x="8931" y="8506"/>
                </a:lnTo>
                <a:lnTo>
                  <a:pt x="7406" y="8506"/>
                </a:lnTo>
                <a:lnTo>
                  <a:pt x="7406" y="2481"/>
                </a:lnTo>
                <a:cubicBezTo>
                  <a:pt x="7406" y="2338"/>
                  <a:pt x="7287" y="2243"/>
                  <a:pt x="7168" y="2243"/>
                </a:cubicBezTo>
                <a:lnTo>
                  <a:pt x="5573" y="2243"/>
                </a:lnTo>
                <a:lnTo>
                  <a:pt x="5573" y="1243"/>
                </a:lnTo>
                <a:cubicBezTo>
                  <a:pt x="5573" y="1076"/>
                  <a:pt x="5454" y="1005"/>
                  <a:pt x="5335" y="1005"/>
                </a:cubicBezTo>
                <a:lnTo>
                  <a:pt x="3596" y="1005"/>
                </a:lnTo>
                <a:cubicBezTo>
                  <a:pt x="3453" y="1005"/>
                  <a:pt x="3358" y="1124"/>
                  <a:pt x="3358" y="1243"/>
                </a:cubicBezTo>
                <a:lnTo>
                  <a:pt x="3358" y="6006"/>
                </a:lnTo>
                <a:lnTo>
                  <a:pt x="1762" y="6006"/>
                </a:lnTo>
                <a:cubicBezTo>
                  <a:pt x="1596" y="6006"/>
                  <a:pt x="1524" y="6125"/>
                  <a:pt x="1524" y="6244"/>
                </a:cubicBezTo>
                <a:lnTo>
                  <a:pt x="1524" y="10721"/>
                </a:lnTo>
                <a:lnTo>
                  <a:pt x="1096" y="10721"/>
                </a:lnTo>
                <a:lnTo>
                  <a:pt x="1096" y="195"/>
                </a:lnTo>
                <a:cubicBezTo>
                  <a:pt x="1096" y="100"/>
                  <a:pt x="1048" y="52"/>
                  <a:pt x="977" y="5"/>
                </a:cubicBezTo>
                <a:cubicBezTo>
                  <a:pt x="964" y="2"/>
                  <a:pt x="952" y="1"/>
                  <a:pt x="93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23" name="Google Shape;2123;p51"/>
          <p:cNvGrpSpPr/>
          <p:nvPr/>
        </p:nvGrpSpPr>
        <p:grpSpPr>
          <a:xfrm>
            <a:off x="2543093" y="3577633"/>
            <a:ext cx="354584" cy="354614"/>
            <a:chOff x="3194038" y="3313708"/>
            <a:chExt cx="296500" cy="296525"/>
          </a:xfrm>
        </p:grpSpPr>
        <p:sp>
          <p:nvSpPr>
            <p:cNvPr id="2124" name="Google Shape;2124;p51"/>
            <p:cNvSpPr/>
            <p:nvPr/>
          </p:nvSpPr>
          <p:spPr>
            <a:xfrm>
              <a:off x="3213088" y="3332633"/>
              <a:ext cx="124450" cy="122800"/>
            </a:xfrm>
            <a:custGeom>
              <a:rect b="b" l="l" r="r" t="t"/>
              <a:pathLst>
                <a:path extrusionOk="0" h="4912" w="4978">
                  <a:moveTo>
                    <a:pt x="2569" y="1"/>
                  </a:moveTo>
                  <a:cubicBezTo>
                    <a:pt x="2523" y="1"/>
                    <a:pt x="2476" y="2"/>
                    <a:pt x="2429" y="6"/>
                  </a:cubicBezTo>
                  <a:cubicBezTo>
                    <a:pt x="1762" y="6"/>
                    <a:pt x="1167" y="268"/>
                    <a:pt x="715" y="720"/>
                  </a:cubicBezTo>
                  <a:cubicBezTo>
                    <a:pt x="286" y="1149"/>
                    <a:pt x="0" y="1792"/>
                    <a:pt x="0" y="2411"/>
                  </a:cubicBezTo>
                  <a:cubicBezTo>
                    <a:pt x="0" y="3006"/>
                    <a:pt x="215" y="3602"/>
                    <a:pt x="596" y="4054"/>
                  </a:cubicBezTo>
                  <a:cubicBezTo>
                    <a:pt x="631" y="4090"/>
                    <a:pt x="685" y="4108"/>
                    <a:pt x="738" y="4108"/>
                  </a:cubicBezTo>
                  <a:cubicBezTo>
                    <a:pt x="792" y="4108"/>
                    <a:pt x="846" y="4090"/>
                    <a:pt x="881" y="4054"/>
                  </a:cubicBezTo>
                  <a:cubicBezTo>
                    <a:pt x="929" y="3983"/>
                    <a:pt x="905" y="3887"/>
                    <a:pt x="881" y="3840"/>
                  </a:cubicBezTo>
                  <a:cubicBezTo>
                    <a:pt x="548" y="3459"/>
                    <a:pt x="357" y="2935"/>
                    <a:pt x="357" y="2435"/>
                  </a:cubicBezTo>
                  <a:cubicBezTo>
                    <a:pt x="357" y="1863"/>
                    <a:pt x="596" y="1363"/>
                    <a:pt x="1000" y="982"/>
                  </a:cubicBezTo>
                  <a:cubicBezTo>
                    <a:pt x="1381" y="601"/>
                    <a:pt x="1905" y="363"/>
                    <a:pt x="2453" y="363"/>
                  </a:cubicBezTo>
                  <a:cubicBezTo>
                    <a:pt x="3025" y="363"/>
                    <a:pt x="3549" y="553"/>
                    <a:pt x="3977" y="958"/>
                  </a:cubicBezTo>
                  <a:cubicBezTo>
                    <a:pt x="4382" y="1339"/>
                    <a:pt x="4596" y="1863"/>
                    <a:pt x="4596" y="2459"/>
                  </a:cubicBezTo>
                  <a:lnTo>
                    <a:pt x="4596" y="4578"/>
                  </a:lnTo>
                  <a:lnTo>
                    <a:pt x="2477" y="4578"/>
                  </a:lnTo>
                  <a:cubicBezTo>
                    <a:pt x="2120" y="4578"/>
                    <a:pt x="1762" y="4483"/>
                    <a:pt x="1477" y="4316"/>
                  </a:cubicBezTo>
                  <a:cubicBezTo>
                    <a:pt x="1450" y="4296"/>
                    <a:pt x="1421" y="4287"/>
                    <a:pt x="1393" y="4287"/>
                  </a:cubicBezTo>
                  <a:cubicBezTo>
                    <a:pt x="1322" y="4287"/>
                    <a:pt x="1256" y="4343"/>
                    <a:pt x="1239" y="4411"/>
                  </a:cubicBezTo>
                  <a:cubicBezTo>
                    <a:pt x="1191" y="4483"/>
                    <a:pt x="1262" y="4578"/>
                    <a:pt x="1310" y="4602"/>
                  </a:cubicBezTo>
                  <a:cubicBezTo>
                    <a:pt x="1667" y="4816"/>
                    <a:pt x="2096" y="4911"/>
                    <a:pt x="2501" y="4911"/>
                  </a:cubicBezTo>
                  <a:lnTo>
                    <a:pt x="4739" y="4911"/>
                  </a:lnTo>
                  <a:cubicBezTo>
                    <a:pt x="4882" y="4911"/>
                    <a:pt x="4977" y="4792"/>
                    <a:pt x="4977" y="4673"/>
                  </a:cubicBezTo>
                  <a:lnTo>
                    <a:pt x="4977" y="2459"/>
                  </a:lnTo>
                  <a:cubicBezTo>
                    <a:pt x="4977" y="1839"/>
                    <a:pt x="4763" y="1244"/>
                    <a:pt x="4358" y="792"/>
                  </a:cubicBezTo>
                  <a:cubicBezTo>
                    <a:pt x="3825" y="303"/>
                    <a:pt x="3210" y="1"/>
                    <a:pt x="25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5" name="Google Shape;2125;p51"/>
            <p:cNvSpPr/>
            <p:nvPr/>
          </p:nvSpPr>
          <p:spPr>
            <a:xfrm>
              <a:off x="3349413" y="3468508"/>
              <a:ext cx="122675" cy="123850"/>
            </a:xfrm>
            <a:custGeom>
              <a:rect b="b" l="l" r="r" t="t"/>
              <a:pathLst>
                <a:path extrusionOk="0" h="4954" w="4907">
                  <a:moveTo>
                    <a:pt x="144" y="0"/>
                  </a:moveTo>
                  <a:cubicBezTo>
                    <a:pt x="48" y="0"/>
                    <a:pt x="1" y="72"/>
                    <a:pt x="1" y="167"/>
                  </a:cubicBezTo>
                  <a:lnTo>
                    <a:pt x="1" y="1834"/>
                  </a:lnTo>
                  <a:cubicBezTo>
                    <a:pt x="1" y="1858"/>
                    <a:pt x="25" y="1882"/>
                    <a:pt x="25" y="1905"/>
                  </a:cubicBezTo>
                  <a:cubicBezTo>
                    <a:pt x="73" y="1940"/>
                    <a:pt x="120" y="1955"/>
                    <a:pt x="162" y="1955"/>
                  </a:cubicBezTo>
                  <a:cubicBezTo>
                    <a:pt x="263" y="1955"/>
                    <a:pt x="334" y="1871"/>
                    <a:pt x="334" y="1786"/>
                  </a:cubicBezTo>
                  <a:lnTo>
                    <a:pt x="334" y="358"/>
                  </a:lnTo>
                  <a:lnTo>
                    <a:pt x="2620" y="358"/>
                  </a:lnTo>
                  <a:cubicBezTo>
                    <a:pt x="2811" y="358"/>
                    <a:pt x="2954" y="405"/>
                    <a:pt x="3120" y="453"/>
                  </a:cubicBezTo>
                  <a:cubicBezTo>
                    <a:pt x="4049" y="810"/>
                    <a:pt x="4597" y="1620"/>
                    <a:pt x="4597" y="2501"/>
                  </a:cubicBezTo>
                  <a:cubicBezTo>
                    <a:pt x="4597" y="3072"/>
                    <a:pt x="4335" y="3572"/>
                    <a:pt x="3954" y="3977"/>
                  </a:cubicBezTo>
                  <a:cubicBezTo>
                    <a:pt x="3573" y="4358"/>
                    <a:pt x="3025" y="4596"/>
                    <a:pt x="2501" y="4596"/>
                  </a:cubicBezTo>
                  <a:cubicBezTo>
                    <a:pt x="1930" y="4596"/>
                    <a:pt x="1430" y="4382"/>
                    <a:pt x="1001" y="4025"/>
                  </a:cubicBezTo>
                  <a:cubicBezTo>
                    <a:pt x="620" y="3644"/>
                    <a:pt x="382" y="3144"/>
                    <a:pt x="358" y="2596"/>
                  </a:cubicBezTo>
                  <a:cubicBezTo>
                    <a:pt x="358" y="2501"/>
                    <a:pt x="263" y="2429"/>
                    <a:pt x="167" y="2429"/>
                  </a:cubicBezTo>
                  <a:cubicBezTo>
                    <a:pt x="96" y="2429"/>
                    <a:pt x="1" y="2501"/>
                    <a:pt x="1" y="2596"/>
                  </a:cubicBezTo>
                  <a:cubicBezTo>
                    <a:pt x="25" y="3215"/>
                    <a:pt x="286" y="3811"/>
                    <a:pt x="763" y="4263"/>
                  </a:cubicBezTo>
                  <a:cubicBezTo>
                    <a:pt x="1215" y="4716"/>
                    <a:pt x="1834" y="4954"/>
                    <a:pt x="2477" y="4954"/>
                  </a:cubicBezTo>
                  <a:lnTo>
                    <a:pt x="2501" y="4954"/>
                  </a:lnTo>
                  <a:cubicBezTo>
                    <a:pt x="3144" y="4954"/>
                    <a:pt x="3740" y="4692"/>
                    <a:pt x="4192" y="4239"/>
                  </a:cubicBezTo>
                  <a:cubicBezTo>
                    <a:pt x="4645" y="3787"/>
                    <a:pt x="4906" y="3168"/>
                    <a:pt x="4906" y="2548"/>
                  </a:cubicBezTo>
                  <a:cubicBezTo>
                    <a:pt x="4906" y="1882"/>
                    <a:pt x="4668" y="1262"/>
                    <a:pt x="4192" y="786"/>
                  </a:cubicBezTo>
                  <a:cubicBezTo>
                    <a:pt x="3716" y="286"/>
                    <a:pt x="3097" y="0"/>
                    <a:pt x="24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6" name="Google Shape;2126;p51"/>
            <p:cNvSpPr/>
            <p:nvPr/>
          </p:nvSpPr>
          <p:spPr>
            <a:xfrm>
              <a:off x="3349413" y="3313708"/>
              <a:ext cx="141125" cy="142325"/>
            </a:xfrm>
            <a:custGeom>
              <a:rect b="b" l="l" r="r" t="t"/>
              <a:pathLst>
                <a:path extrusionOk="0" h="5693" w="5645">
                  <a:moveTo>
                    <a:pt x="2858" y="334"/>
                  </a:moveTo>
                  <a:cubicBezTo>
                    <a:pt x="3525" y="334"/>
                    <a:pt x="4121" y="596"/>
                    <a:pt x="4597" y="1072"/>
                  </a:cubicBezTo>
                  <a:cubicBezTo>
                    <a:pt x="5073" y="1549"/>
                    <a:pt x="5311" y="2144"/>
                    <a:pt x="5335" y="2811"/>
                  </a:cubicBezTo>
                  <a:cubicBezTo>
                    <a:pt x="5335" y="3501"/>
                    <a:pt x="5097" y="4120"/>
                    <a:pt x="4621" y="4597"/>
                  </a:cubicBezTo>
                  <a:cubicBezTo>
                    <a:pt x="4144" y="5073"/>
                    <a:pt x="3525" y="5335"/>
                    <a:pt x="2835" y="5335"/>
                  </a:cubicBezTo>
                  <a:lnTo>
                    <a:pt x="334" y="5335"/>
                  </a:lnTo>
                  <a:lnTo>
                    <a:pt x="334" y="2834"/>
                  </a:lnTo>
                  <a:cubicBezTo>
                    <a:pt x="334" y="2144"/>
                    <a:pt x="596" y="1525"/>
                    <a:pt x="1072" y="1048"/>
                  </a:cubicBezTo>
                  <a:cubicBezTo>
                    <a:pt x="1549" y="572"/>
                    <a:pt x="2168" y="334"/>
                    <a:pt x="2858" y="334"/>
                  </a:cubicBezTo>
                  <a:close/>
                  <a:moveTo>
                    <a:pt x="2805" y="0"/>
                  </a:moveTo>
                  <a:cubicBezTo>
                    <a:pt x="1517" y="0"/>
                    <a:pt x="377" y="854"/>
                    <a:pt x="1" y="2287"/>
                  </a:cubicBezTo>
                  <a:lnTo>
                    <a:pt x="1" y="2358"/>
                  </a:lnTo>
                  <a:lnTo>
                    <a:pt x="1" y="5668"/>
                  </a:lnTo>
                  <a:cubicBezTo>
                    <a:pt x="1" y="5668"/>
                    <a:pt x="1" y="5692"/>
                    <a:pt x="25" y="5692"/>
                  </a:cubicBezTo>
                  <a:lnTo>
                    <a:pt x="215" y="5692"/>
                  </a:lnTo>
                  <a:lnTo>
                    <a:pt x="215" y="5668"/>
                  </a:lnTo>
                  <a:lnTo>
                    <a:pt x="3359" y="5668"/>
                  </a:lnTo>
                  <a:cubicBezTo>
                    <a:pt x="4811" y="5287"/>
                    <a:pt x="5645" y="4097"/>
                    <a:pt x="5645" y="2811"/>
                  </a:cubicBezTo>
                  <a:cubicBezTo>
                    <a:pt x="5645" y="2072"/>
                    <a:pt x="5359" y="1382"/>
                    <a:pt x="4811" y="834"/>
                  </a:cubicBezTo>
                  <a:cubicBezTo>
                    <a:pt x="4287" y="310"/>
                    <a:pt x="3597" y="1"/>
                    <a:pt x="2858" y="1"/>
                  </a:cubicBezTo>
                  <a:cubicBezTo>
                    <a:pt x="2841" y="0"/>
                    <a:pt x="2823" y="0"/>
                    <a:pt x="2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7" name="Google Shape;2127;p51"/>
            <p:cNvSpPr/>
            <p:nvPr/>
          </p:nvSpPr>
          <p:spPr>
            <a:xfrm>
              <a:off x="3194038" y="3468508"/>
              <a:ext cx="142300" cy="141725"/>
            </a:xfrm>
            <a:custGeom>
              <a:rect b="b" l="l" r="r" t="t"/>
              <a:pathLst>
                <a:path extrusionOk="0" h="5669" w="5692">
                  <a:moveTo>
                    <a:pt x="5311" y="358"/>
                  </a:moveTo>
                  <a:lnTo>
                    <a:pt x="5311" y="2858"/>
                  </a:lnTo>
                  <a:lnTo>
                    <a:pt x="5335" y="2858"/>
                  </a:lnTo>
                  <a:cubicBezTo>
                    <a:pt x="5335" y="3549"/>
                    <a:pt x="5049" y="4168"/>
                    <a:pt x="4573" y="4644"/>
                  </a:cubicBezTo>
                  <a:cubicBezTo>
                    <a:pt x="4096" y="5120"/>
                    <a:pt x="3477" y="5359"/>
                    <a:pt x="2834" y="5359"/>
                  </a:cubicBezTo>
                  <a:lnTo>
                    <a:pt x="2786" y="5359"/>
                  </a:lnTo>
                  <a:cubicBezTo>
                    <a:pt x="2143" y="5359"/>
                    <a:pt x="1548" y="5097"/>
                    <a:pt x="1072" y="4620"/>
                  </a:cubicBezTo>
                  <a:cubicBezTo>
                    <a:pt x="595" y="4144"/>
                    <a:pt x="357" y="3549"/>
                    <a:pt x="310" y="2882"/>
                  </a:cubicBezTo>
                  <a:cubicBezTo>
                    <a:pt x="310" y="2215"/>
                    <a:pt x="572" y="1596"/>
                    <a:pt x="1024" y="1096"/>
                  </a:cubicBezTo>
                  <a:cubicBezTo>
                    <a:pt x="1500" y="619"/>
                    <a:pt x="2143" y="358"/>
                    <a:pt x="2810" y="358"/>
                  </a:cubicBezTo>
                  <a:close/>
                  <a:moveTo>
                    <a:pt x="2858" y="0"/>
                  </a:moveTo>
                  <a:cubicBezTo>
                    <a:pt x="2072" y="0"/>
                    <a:pt x="1358" y="310"/>
                    <a:pt x="834" y="834"/>
                  </a:cubicBezTo>
                  <a:cubicBezTo>
                    <a:pt x="286" y="1382"/>
                    <a:pt x="0" y="2120"/>
                    <a:pt x="24" y="2858"/>
                  </a:cubicBezTo>
                  <a:cubicBezTo>
                    <a:pt x="24" y="3620"/>
                    <a:pt x="334" y="4287"/>
                    <a:pt x="857" y="4835"/>
                  </a:cubicBezTo>
                  <a:cubicBezTo>
                    <a:pt x="1405" y="5359"/>
                    <a:pt x="2072" y="5668"/>
                    <a:pt x="2834" y="5668"/>
                  </a:cubicBezTo>
                  <a:lnTo>
                    <a:pt x="2858" y="5668"/>
                  </a:lnTo>
                  <a:cubicBezTo>
                    <a:pt x="3596" y="5668"/>
                    <a:pt x="4311" y="5359"/>
                    <a:pt x="4858" y="4858"/>
                  </a:cubicBezTo>
                  <a:cubicBezTo>
                    <a:pt x="5382" y="4335"/>
                    <a:pt x="5692" y="3620"/>
                    <a:pt x="5692" y="2834"/>
                  </a:cubicBezTo>
                  <a:lnTo>
                    <a:pt x="5692" y="238"/>
                  </a:lnTo>
                  <a:cubicBezTo>
                    <a:pt x="5668" y="119"/>
                    <a:pt x="5573" y="0"/>
                    <a:pt x="54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8" name="Google Shape;2128;p51"/>
            <p:cNvSpPr/>
            <p:nvPr/>
          </p:nvSpPr>
          <p:spPr>
            <a:xfrm>
              <a:off x="3386938" y="3362533"/>
              <a:ext cx="66100" cy="8950"/>
            </a:xfrm>
            <a:custGeom>
              <a:rect b="b" l="l" r="r" t="t"/>
              <a:pathLst>
                <a:path extrusionOk="0" h="358" w="2644">
                  <a:moveTo>
                    <a:pt x="167" y="0"/>
                  </a:moveTo>
                  <a:cubicBezTo>
                    <a:pt x="71" y="0"/>
                    <a:pt x="24" y="48"/>
                    <a:pt x="0" y="143"/>
                  </a:cubicBezTo>
                  <a:cubicBezTo>
                    <a:pt x="0" y="239"/>
                    <a:pt x="71" y="358"/>
                    <a:pt x="167" y="358"/>
                  </a:cubicBezTo>
                  <a:lnTo>
                    <a:pt x="2429" y="358"/>
                  </a:lnTo>
                  <a:cubicBezTo>
                    <a:pt x="2524" y="358"/>
                    <a:pt x="2572" y="286"/>
                    <a:pt x="2620" y="191"/>
                  </a:cubicBezTo>
                  <a:cubicBezTo>
                    <a:pt x="2643" y="72"/>
                    <a:pt x="2548" y="0"/>
                    <a:pt x="24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9" name="Google Shape;2129;p51"/>
            <p:cNvSpPr/>
            <p:nvPr/>
          </p:nvSpPr>
          <p:spPr>
            <a:xfrm>
              <a:off x="3386338" y="3380383"/>
              <a:ext cx="67300" cy="8950"/>
            </a:xfrm>
            <a:custGeom>
              <a:rect b="b" l="l" r="r" t="t"/>
              <a:pathLst>
                <a:path extrusionOk="0" h="358" w="2692">
                  <a:moveTo>
                    <a:pt x="215" y="1"/>
                  </a:moveTo>
                  <a:cubicBezTo>
                    <a:pt x="119" y="1"/>
                    <a:pt x="72" y="48"/>
                    <a:pt x="48" y="144"/>
                  </a:cubicBezTo>
                  <a:cubicBezTo>
                    <a:pt x="0" y="263"/>
                    <a:pt x="95" y="358"/>
                    <a:pt x="215" y="358"/>
                  </a:cubicBezTo>
                  <a:lnTo>
                    <a:pt x="2477" y="358"/>
                  </a:lnTo>
                  <a:cubicBezTo>
                    <a:pt x="2596" y="358"/>
                    <a:pt x="2691" y="263"/>
                    <a:pt x="2667" y="144"/>
                  </a:cubicBezTo>
                  <a:cubicBezTo>
                    <a:pt x="2644" y="48"/>
                    <a:pt x="2548" y="1"/>
                    <a:pt x="24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0" name="Google Shape;2130;p51"/>
            <p:cNvSpPr/>
            <p:nvPr/>
          </p:nvSpPr>
          <p:spPr>
            <a:xfrm>
              <a:off x="3400613" y="3398858"/>
              <a:ext cx="38725" cy="8950"/>
            </a:xfrm>
            <a:custGeom>
              <a:rect b="b" l="l" r="r" t="t"/>
              <a:pathLst>
                <a:path extrusionOk="0" h="358" w="1549">
                  <a:moveTo>
                    <a:pt x="215" y="0"/>
                  </a:moveTo>
                  <a:cubicBezTo>
                    <a:pt x="120" y="0"/>
                    <a:pt x="72" y="48"/>
                    <a:pt x="48" y="143"/>
                  </a:cubicBezTo>
                  <a:cubicBezTo>
                    <a:pt x="1" y="262"/>
                    <a:pt x="96" y="357"/>
                    <a:pt x="215" y="357"/>
                  </a:cubicBezTo>
                  <a:lnTo>
                    <a:pt x="1358" y="357"/>
                  </a:lnTo>
                  <a:cubicBezTo>
                    <a:pt x="1477" y="357"/>
                    <a:pt x="1549" y="262"/>
                    <a:pt x="1525" y="143"/>
                  </a:cubicBezTo>
                  <a:cubicBezTo>
                    <a:pt x="1501" y="48"/>
                    <a:pt x="1406" y="0"/>
                    <a:pt x="13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1" name="Google Shape;2131;p51"/>
            <p:cNvSpPr/>
            <p:nvPr/>
          </p:nvSpPr>
          <p:spPr>
            <a:xfrm>
              <a:off x="3232138" y="3517333"/>
              <a:ext cx="66700" cy="8950"/>
            </a:xfrm>
            <a:custGeom>
              <a:rect b="b" l="l" r="r" t="t"/>
              <a:pathLst>
                <a:path extrusionOk="0" h="358" w="2668">
                  <a:moveTo>
                    <a:pt x="191" y="0"/>
                  </a:moveTo>
                  <a:cubicBezTo>
                    <a:pt x="72" y="0"/>
                    <a:pt x="0" y="72"/>
                    <a:pt x="24" y="191"/>
                  </a:cubicBezTo>
                  <a:cubicBezTo>
                    <a:pt x="48" y="286"/>
                    <a:pt x="119" y="357"/>
                    <a:pt x="191" y="357"/>
                  </a:cubicBezTo>
                  <a:lnTo>
                    <a:pt x="2453" y="357"/>
                  </a:lnTo>
                  <a:cubicBezTo>
                    <a:pt x="2548" y="357"/>
                    <a:pt x="2620" y="286"/>
                    <a:pt x="2644" y="191"/>
                  </a:cubicBezTo>
                  <a:cubicBezTo>
                    <a:pt x="2667" y="72"/>
                    <a:pt x="2572" y="0"/>
                    <a:pt x="24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2" name="Google Shape;2132;p51"/>
            <p:cNvSpPr/>
            <p:nvPr/>
          </p:nvSpPr>
          <p:spPr>
            <a:xfrm>
              <a:off x="3231538" y="3535783"/>
              <a:ext cx="67300" cy="8950"/>
            </a:xfrm>
            <a:custGeom>
              <a:rect b="b" l="l" r="r" t="t"/>
              <a:pathLst>
                <a:path extrusionOk="0" h="358" w="2692">
                  <a:moveTo>
                    <a:pt x="215" y="0"/>
                  </a:moveTo>
                  <a:cubicBezTo>
                    <a:pt x="120" y="0"/>
                    <a:pt x="72" y="48"/>
                    <a:pt x="48" y="143"/>
                  </a:cubicBezTo>
                  <a:cubicBezTo>
                    <a:pt x="0" y="262"/>
                    <a:pt x="96" y="358"/>
                    <a:pt x="215" y="358"/>
                  </a:cubicBezTo>
                  <a:lnTo>
                    <a:pt x="2477" y="358"/>
                  </a:lnTo>
                  <a:cubicBezTo>
                    <a:pt x="2572" y="358"/>
                    <a:pt x="2644" y="286"/>
                    <a:pt x="2668" y="215"/>
                  </a:cubicBezTo>
                  <a:cubicBezTo>
                    <a:pt x="2691" y="96"/>
                    <a:pt x="2596" y="0"/>
                    <a:pt x="24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3" name="Google Shape;2133;p51"/>
            <p:cNvSpPr/>
            <p:nvPr/>
          </p:nvSpPr>
          <p:spPr>
            <a:xfrm>
              <a:off x="3245813" y="3553633"/>
              <a:ext cx="38725" cy="8950"/>
            </a:xfrm>
            <a:custGeom>
              <a:rect b="b" l="l" r="r" t="t"/>
              <a:pathLst>
                <a:path extrusionOk="0" h="358" w="1549">
                  <a:moveTo>
                    <a:pt x="215" y="1"/>
                  </a:moveTo>
                  <a:cubicBezTo>
                    <a:pt x="120" y="1"/>
                    <a:pt x="72" y="48"/>
                    <a:pt x="25" y="144"/>
                  </a:cubicBezTo>
                  <a:cubicBezTo>
                    <a:pt x="1" y="263"/>
                    <a:pt x="96" y="358"/>
                    <a:pt x="215" y="358"/>
                  </a:cubicBezTo>
                  <a:lnTo>
                    <a:pt x="1358" y="358"/>
                  </a:lnTo>
                  <a:cubicBezTo>
                    <a:pt x="1430" y="358"/>
                    <a:pt x="1501" y="287"/>
                    <a:pt x="1525" y="215"/>
                  </a:cubicBezTo>
                  <a:cubicBezTo>
                    <a:pt x="1549" y="96"/>
                    <a:pt x="1477" y="1"/>
                    <a:pt x="13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34" name="Google Shape;2134;p51"/>
          <p:cNvGrpSpPr/>
          <p:nvPr/>
        </p:nvGrpSpPr>
        <p:grpSpPr>
          <a:xfrm>
            <a:off x="1778362" y="3587320"/>
            <a:ext cx="359577" cy="338051"/>
            <a:chOff x="2682013" y="3321808"/>
            <a:chExt cx="300675" cy="282675"/>
          </a:xfrm>
        </p:grpSpPr>
        <p:sp>
          <p:nvSpPr>
            <p:cNvPr id="2135" name="Google Shape;2135;p51"/>
            <p:cNvSpPr/>
            <p:nvPr/>
          </p:nvSpPr>
          <p:spPr>
            <a:xfrm>
              <a:off x="2682613" y="3321808"/>
              <a:ext cx="202450" cy="86000"/>
            </a:xfrm>
            <a:custGeom>
              <a:rect b="b" l="l" r="r" t="t"/>
              <a:pathLst>
                <a:path extrusionOk="0" h="3440" w="8098">
                  <a:moveTo>
                    <a:pt x="6407" y="724"/>
                  </a:moveTo>
                  <a:cubicBezTo>
                    <a:pt x="6430" y="724"/>
                    <a:pt x="6454" y="724"/>
                    <a:pt x="6454" y="748"/>
                  </a:cubicBezTo>
                  <a:lnTo>
                    <a:pt x="7716" y="2534"/>
                  </a:lnTo>
                  <a:cubicBezTo>
                    <a:pt x="7740" y="2582"/>
                    <a:pt x="7716" y="2606"/>
                    <a:pt x="7716" y="2630"/>
                  </a:cubicBezTo>
                  <a:cubicBezTo>
                    <a:pt x="7716" y="2653"/>
                    <a:pt x="7669" y="2653"/>
                    <a:pt x="7645" y="2653"/>
                  </a:cubicBezTo>
                  <a:lnTo>
                    <a:pt x="3239" y="2653"/>
                  </a:lnTo>
                  <a:cubicBezTo>
                    <a:pt x="3430" y="2391"/>
                    <a:pt x="3549" y="2034"/>
                    <a:pt x="3549" y="1677"/>
                  </a:cubicBezTo>
                  <a:cubicBezTo>
                    <a:pt x="3549" y="1320"/>
                    <a:pt x="3406" y="1034"/>
                    <a:pt x="3215" y="724"/>
                  </a:cubicBezTo>
                  <a:close/>
                  <a:moveTo>
                    <a:pt x="1787" y="343"/>
                  </a:moveTo>
                  <a:cubicBezTo>
                    <a:pt x="2525" y="343"/>
                    <a:pt x="3168" y="963"/>
                    <a:pt x="3168" y="1701"/>
                  </a:cubicBezTo>
                  <a:cubicBezTo>
                    <a:pt x="3168" y="2463"/>
                    <a:pt x="2525" y="3082"/>
                    <a:pt x="1787" y="3082"/>
                  </a:cubicBezTo>
                  <a:cubicBezTo>
                    <a:pt x="1048" y="3082"/>
                    <a:pt x="429" y="2463"/>
                    <a:pt x="429" y="1701"/>
                  </a:cubicBezTo>
                  <a:cubicBezTo>
                    <a:pt x="429" y="939"/>
                    <a:pt x="1048" y="343"/>
                    <a:pt x="1787" y="343"/>
                  </a:cubicBezTo>
                  <a:close/>
                  <a:moveTo>
                    <a:pt x="1801" y="1"/>
                  </a:moveTo>
                  <a:cubicBezTo>
                    <a:pt x="1741" y="1"/>
                    <a:pt x="1680" y="4"/>
                    <a:pt x="1620" y="10"/>
                  </a:cubicBezTo>
                  <a:cubicBezTo>
                    <a:pt x="810" y="105"/>
                    <a:pt x="143" y="748"/>
                    <a:pt x="96" y="1582"/>
                  </a:cubicBezTo>
                  <a:cubicBezTo>
                    <a:pt x="0" y="2582"/>
                    <a:pt x="810" y="3439"/>
                    <a:pt x="1787" y="3439"/>
                  </a:cubicBezTo>
                  <a:cubicBezTo>
                    <a:pt x="2215" y="3439"/>
                    <a:pt x="2596" y="3296"/>
                    <a:pt x="2882" y="3058"/>
                  </a:cubicBezTo>
                  <a:lnTo>
                    <a:pt x="7621" y="3058"/>
                  </a:lnTo>
                  <a:cubicBezTo>
                    <a:pt x="7764" y="3058"/>
                    <a:pt x="7883" y="2987"/>
                    <a:pt x="7978" y="2868"/>
                  </a:cubicBezTo>
                  <a:cubicBezTo>
                    <a:pt x="8097" y="2725"/>
                    <a:pt x="8097" y="2510"/>
                    <a:pt x="7978" y="2368"/>
                  </a:cubicBezTo>
                  <a:lnTo>
                    <a:pt x="6740" y="582"/>
                  </a:lnTo>
                  <a:cubicBezTo>
                    <a:pt x="6645" y="462"/>
                    <a:pt x="6526" y="391"/>
                    <a:pt x="6383" y="391"/>
                  </a:cubicBezTo>
                  <a:lnTo>
                    <a:pt x="2882" y="391"/>
                  </a:lnTo>
                  <a:cubicBezTo>
                    <a:pt x="2612" y="142"/>
                    <a:pt x="2214" y="1"/>
                    <a:pt x="18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6" name="Google Shape;2136;p51"/>
            <p:cNvSpPr/>
            <p:nvPr/>
          </p:nvSpPr>
          <p:spPr>
            <a:xfrm>
              <a:off x="2682613" y="3419283"/>
              <a:ext cx="252450" cy="86750"/>
            </a:xfrm>
            <a:custGeom>
              <a:rect b="b" l="l" r="r" t="t"/>
              <a:pathLst>
                <a:path extrusionOk="0" h="3470" w="10098">
                  <a:moveTo>
                    <a:pt x="1787" y="350"/>
                  </a:moveTo>
                  <a:cubicBezTo>
                    <a:pt x="2525" y="350"/>
                    <a:pt x="3168" y="969"/>
                    <a:pt x="3168" y="1707"/>
                  </a:cubicBezTo>
                  <a:cubicBezTo>
                    <a:pt x="3168" y="2446"/>
                    <a:pt x="2525" y="3089"/>
                    <a:pt x="1787" y="3089"/>
                  </a:cubicBezTo>
                  <a:cubicBezTo>
                    <a:pt x="1048" y="3089"/>
                    <a:pt x="429" y="2446"/>
                    <a:pt x="429" y="1707"/>
                  </a:cubicBezTo>
                  <a:cubicBezTo>
                    <a:pt x="429" y="969"/>
                    <a:pt x="1048" y="350"/>
                    <a:pt x="1787" y="350"/>
                  </a:cubicBezTo>
                  <a:close/>
                  <a:moveTo>
                    <a:pt x="1866" y="0"/>
                  </a:moveTo>
                  <a:cubicBezTo>
                    <a:pt x="1792" y="0"/>
                    <a:pt x="1718" y="5"/>
                    <a:pt x="1644" y="17"/>
                  </a:cubicBezTo>
                  <a:cubicBezTo>
                    <a:pt x="834" y="112"/>
                    <a:pt x="167" y="755"/>
                    <a:pt x="120" y="1588"/>
                  </a:cubicBezTo>
                  <a:cubicBezTo>
                    <a:pt x="0" y="2612"/>
                    <a:pt x="810" y="3470"/>
                    <a:pt x="1787" y="3470"/>
                  </a:cubicBezTo>
                  <a:cubicBezTo>
                    <a:pt x="2215" y="3470"/>
                    <a:pt x="2596" y="3327"/>
                    <a:pt x="2882" y="3089"/>
                  </a:cubicBezTo>
                  <a:lnTo>
                    <a:pt x="9622" y="3089"/>
                  </a:lnTo>
                  <a:cubicBezTo>
                    <a:pt x="9764" y="3089"/>
                    <a:pt x="9883" y="3017"/>
                    <a:pt x="9979" y="2898"/>
                  </a:cubicBezTo>
                  <a:cubicBezTo>
                    <a:pt x="10098" y="2755"/>
                    <a:pt x="10098" y="2541"/>
                    <a:pt x="9979" y="2398"/>
                  </a:cubicBezTo>
                  <a:lnTo>
                    <a:pt x="8717" y="612"/>
                  </a:lnTo>
                  <a:cubicBezTo>
                    <a:pt x="8621" y="493"/>
                    <a:pt x="8526" y="421"/>
                    <a:pt x="8359" y="421"/>
                  </a:cubicBezTo>
                  <a:lnTo>
                    <a:pt x="7073" y="421"/>
                  </a:lnTo>
                  <a:cubicBezTo>
                    <a:pt x="7002" y="421"/>
                    <a:pt x="6931" y="493"/>
                    <a:pt x="6907" y="588"/>
                  </a:cubicBezTo>
                  <a:cubicBezTo>
                    <a:pt x="6883" y="683"/>
                    <a:pt x="6954" y="779"/>
                    <a:pt x="7073" y="779"/>
                  </a:cubicBezTo>
                  <a:lnTo>
                    <a:pt x="8407" y="779"/>
                  </a:lnTo>
                  <a:cubicBezTo>
                    <a:pt x="8431" y="779"/>
                    <a:pt x="8455" y="779"/>
                    <a:pt x="8455" y="826"/>
                  </a:cubicBezTo>
                  <a:lnTo>
                    <a:pt x="9717" y="2612"/>
                  </a:lnTo>
                  <a:cubicBezTo>
                    <a:pt x="9741" y="2636"/>
                    <a:pt x="9717" y="2660"/>
                    <a:pt x="9717" y="2684"/>
                  </a:cubicBezTo>
                  <a:cubicBezTo>
                    <a:pt x="9717" y="2731"/>
                    <a:pt x="9669" y="2731"/>
                    <a:pt x="9645" y="2731"/>
                  </a:cubicBezTo>
                  <a:lnTo>
                    <a:pt x="3239" y="2731"/>
                  </a:lnTo>
                  <a:cubicBezTo>
                    <a:pt x="3430" y="2446"/>
                    <a:pt x="3549" y="2088"/>
                    <a:pt x="3549" y="1731"/>
                  </a:cubicBezTo>
                  <a:cubicBezTo>
                    <a:pt x="3549" y="1374"/>
                    <a:pt x="3430" y="1064"/>
                    <a:pt x="3239" y="755"/>
                  </a:cubicBezTo>
                  <a:lnTo>
                    <a:pt x="6288" y="755"/>
                  </a:lnTo>
                  <a:cubicBezTo>
                    <a:pt x="6383" y="755"/>
                    <a:pt x="6430" y="707"/>
                    <a:pt x="6454" y="612"/>
                  </a:cubicBezTo>
                  <a:cubicBezTo>
                    <a:pt x="6478" y="493"/>
                    <a:pt x="6407" y="398"/>
                    <a:pt x="6288" y="398"/>
                  </a:cubicBezTo>
                  <a:lnTo>
                    <a:pt x="2906" y="398"/>
                  </a:lnTo>
                  <a:cubicBezTo>
                    <a:pt x="2645" y="156"/>
                    <a:pt x="2265" y="0"/>
                    <a:pt x="18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7" name="Google Shape;2137;p51"/>
            <p:cNvSpPr/>
            <p:nvPr/>
          </p:nvSpPr>
          <p:spPr>
            <a:xfrm>
              <a:off x="2682013" y="3517908"/>
              <a:ext cx="300675" cy="86575"/>
            </a:xfrm>
            <a:custGeom>
              <a:rect b="b" l="l" r="r" t="t"/>
              <a:pathLst>
                <a:path extrusionOk="0" h="3463" w="12027">
                  <a:moveTo>
                    <a:pt x="1811" y="311"/>
                  </a:moveTo>
                  <a:cubicBezTo>
                    <a:pt x="2549" y="311"/>
                    <a:pt x="3192" y="953"/>
                    <a:pt x="3192" y="1692"/>
                  </a:cubicBezTo>
                  <a:cubicBezTo>
                    <a:pt x="3192" y="2430"/>
                    <a:pt x="2596" y="3073"/>
                    <a:pt x="1811" y="3073"/>
                  </a:cubicBezTo>
                  <a:cubicBezTo>
                    <a:pt x="1072" y="3073"/>
                    <a:pt x="453" y="2430"/>
                    <a:pt x="453" y="1692"/>
                  </a:cubicBezTo>
                  <a:cubicBezTo>
                    <a:pt x="453" y="953"/>
                    <a:pt x="1072" y="311"/>
                    <a:pt x="1811" y="311"/>
                  </a:cubicBezTo>
                  <a:close/>
                  <a:moveTo>
                    <a:pt x="1787" y="1"/>
                  </a:moveTo>
                  <a:cubicBezTo>
                    <a:pt x="763" y="1"/>
                    <a:pt x="1" y="858"/>
                    <a:pt x="48" y="1882"/>
                  </a:cubicBezTo>
                  <a:cubicBezTo>
                    <a:pt x="120" y="2668"/>
                    <a:pt x="763" y="3359"/>
                    <a:pt x="1572" y="3454"/>
                  </a:cubicBezTo>
                  <a:cubicBezTo>
                    <a:pt x="1627" y="3459"/>
                    <a:pt x="1682" y="3462"/>
                    <a:pt x="1736" y="3462"/>
                  </a:cubicBezTo>
                  <a:cubicBezTo>
                    <a:pt x="2156" y="3462"/>
                    <a:pt x="2563" y="3305"/>
                    <a:pt x="2858" y="3073"/>
                  </a:cubicBezTo>
                  <a:lnTo>
                    <a:pt x="3906" y="3073"/>
                  </a:lnTo>
                  <a:cubicBezTo>
                    <a:pt x="3978" y="3073"/>
                    <a:pt x="4049" y="3002"/>
                    <a:pt x="4073" y="2906"/>
                  </a:cubicBezTo>
                  <a:cubicBezTo>
                    <a:pt x="4097" y="2787"/>
                    <a:pt x="4025" y="2716"/>
                    <a:pt x="3906" y="2716"/>
                  </a:cubicBezTo>
                  <a:lnTo>
                    <a:pt x="3192" y="2716"/>
                  </a:lnTo>
                  <a:cubicBezTo>
                    <a:pt x="3359" y="2430"/>
                    <a:pt x="3478" y="2073"/>
                    <a:pt x="3478" y="1716"/>
                  </a:cubicBezTo>
                  <a:cubicBezTo>
                    <a:pt x="3478" y="1358"/>
                    <a:pt x="3359" y="1049"/>
                    <a:pt x="3192" y="739"/>
                  </a:cubicBezTo>
                  <a:lnTo>
                    <a:pt x="10265" y="739"/>
                  </a:lnTo>
                  <a:cubicBezTo>
                    <a:pt x="10289" y="739"/>
                    <a:pt x="10336" y="739"/>
                    <a:pt x="10336" y="763"/>
                  </a:cubicBezTo>
                  <a:lnTo>
                    <a:pt x="11575" y="2549"/>
                  </a:lnTo>
                  <a:cubicBezTo>
                    <a:pt x="11598" y="2597"/>
                    <a:pt x="11575" y="2620"/>
                    <a:pt x="11575" y="2644"/>
                  </a:cubicBezTo>
                  <a:cubicBezTo>
                    <a:pt x="11575" y="2668"/>
                    <a:pt x="11551" y="2668"/>
                    <a:pt x="11527" y="2668"/>
                  </a:cubicBezTo>
                  <a:lnTo>
                    <a:pt x="4716" y="2668"/>
                  </a:lnTo>
                  <a:cubicBezTo>
                    <a:pt x="4644" y="2668"/>
                    <a:pt x="4573" y="2740"/>
                    <a:pt x="4549" y="2835"/>
                  </a:cubicBezTo>
                  <a:cubicBezTo>
                    <a:pt x="4525" y="2954"/>
                    <a:pt x="4597" y="3025"/>
                    <a:pt x="4716" y="3025"/>
                  </a:cubicBezTo>
                  <a:lnTo>
                    <a:pt x="11527" y="3025"/>
                  </a:lnTo>
                  <a:cubicBezTo>
                    <a:pt x="11670" y="3025"/>
                    <a:pt x="11789" y="2978"/>
                    <a:pt x="11860" y="2859"/>
                  </a:cubicBezTo>
                  <a:cubicBezTo>
                    <a:pt x="12027" y="2716"/>
                    <a:pt x="12027" y="2501"/>
                    <a:pt x="11908" y="2359"/>
                  </a:cubicBezTo>
                  <a:lnTo>
                    <a:pt x="10646" y="572"/>
                  </a:lnTo>
                  <a:cubicBezTo>
                    <a:pt x="10574" y="453"/>
                    <a:pt x="10455" y="382"/>
                    <a:pt x="10289" y="382"/>
                  </a:cubicBezTo>
                  <a:lnTo>
                    <a:pt x="2882" y="382"/>
                  </a:lnTo>
                  <a:cubicBezTo>
                    <a:pt x="2596" y="144"/>
                    <a:pt x="2192" y="1"/>
                    <a:pt x="17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38" name="Google Shape;2138;p51"/>
          <p:cNvGrpSpPr/>
          <p:nvPr/>
        </p:nvGrpSpPr>
        <p:grpSpPr>
          <a:xfrm>
            <a:off x="1091245" y="3576916"/>
            <a:ext cx="291261" cy="356737"/>
            <a:chOff x="2234888" y="3313108"/>
            <a:chExt cx="243550" cy="298300"/>
          </a:xfrm>
        </p:grpSpPr>
        <p:sp>
          <p:nvSpPr>
            <p:cNvPr id="2139" name="Google Shape;2139;p51"/>
            <p:cNvSpPr/>
            <p:nvPr/>
          </p:nvSpPr>
          <p:spPr>
            <a:xfrm>
              <a:off x="2373013" y="3497083"/>
              <a:ext cx="104825" cy="114325"/>
            </a:xfrm>
            <a:custGeom>
              <a:rect b="b" l="l" r="r" t="t"/>
              <a:pathLst>
                <a:path extrusionOk="0" h="4573" w="4193">
                  <a:moveTo>
                    <a:pt x="239" y="0"/>
                  </a:moveTo>
                  <a:cubicBezTo>
                    <a:pt x="120" y="0"/>
                    <a:pt x="1" y="119"/>
                    <a:pt x="1" y="239"/>
                  </a:cubicBezTo>
                  <a:lnTo>
                    <a:pt x="1" y="4406"/>
                  </a:lnTo>
                  <a:cubicBezTo>
                    <a:pt x="1" y="4501"/>
                    <a:pt x="96" y="4573"/>
                    <a:pt x="168" y="4573"/>
                  </a:cubicBezTo>
                  <a:lnTo>
                    <a:pt x="763" y="4573"/>
                  </a:lnTo>
                  <a:cubicBezTo>
                    <a:pt x="858" y="4573"/>
                    <a:pt x="930" y="4525"/>
                    <a:pt x="954" y="4430"/>
                  </a:cubicBezTo>
                  <a:cubicBezTo>
                    <a:pt x="977" y="4311"/>
                    <a:pt x="882" y="4216"/>
                    <a:pt x="763" y="4216"/>
                  </a:cubicBezTo>
                  <a:lnTo>
                    <a:pt x="358" y="4216"/>
                  </a:lnTo>
                  <a:lnTo>
                    <a:pt x="358" y="358"/>
                  </a:lnTo>
                  <a:lnTo>
                    <a:pt x="3835" y="358"/>
                  </a:lnTo>
                  <a:lnTo>
                    <a:pt x="3835" y="4216"/>
                  </a:lnTo>
                  <a:lnTo>
                    <a:pt x="1573" y="4216"/>
                  </a:lnTo>
                  <a:cubicBezTo>
                    <a:pt x="1477" y="4216"/>
                    <a:pt x="1430" y="4287"/>
                    <a:pt x="1406" y="4382"/>
                  </a:cubicBezTo>
                  <a:cubicBezTo>
                    <a:pt x="1358" y="4501"/>
                    <a:pt x="1454" y="4573"/>
                    <a:pt x="1573" y="4573"/>
                  </a:cubicBezTo>
                  <a:lnTo>
                    <a:pt x="4026" y="4573"/>
                  </a:lnTo>
                  <a:cubicBezTo>
                    <a:pt x="4097" y="4573"/>
                    <a:pt x="4192" y="4501"/>
                    <a:pt x="4192" y="4406"/>
                  </a:cubicBezTo>
                  <a:lnTo>
                    <a:pt x="4192" y="239"/>
                  </a:lnTo>
                  <a:cubicBezTo>
                    <a:pt x="4168" y="96"/>
                    <a:pt x="4049" y="0"/>
                    <a:pt x="39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0" name="Google Shape;2140;p51"/>
            <p:cNvSpPr/>
            <p:nvPr/>
          </p:nvSpPr>
          <p:spPr>
            <a:xfrm>
              <a:off x="2403388" y="3432158"/>
              <a:ext cx="29800" cy="46500"/>
            </a:xfrm>
            <a:custGeom>
              <a:rect b="b" l="l" r="r" t="t"/>
              <a:pathLst>
                <a:path extrusionOk="0" h="1860" w="1192">
                  <a:moveTo>
                    <a:pt x="601" y="332"/>
                  </a:moveTo>
                  <a:cubicBezTo>
                    <a:pt x="615" y="332"/>
                    <a:pt x="629" y="333"/>
                    <a:pt x="643" y="335"/>
                  </a:cubicBezTo>
                  <a:cubicBezTo>
                    <a:pt x="763" y="335"/>
                    <a:pt x="834" y="454"/>
                    <a:pt x="834" y="573"/>
                  </a:cubicBezTo>
                  <a:lnTo>
                    <a:pt x="834" y="1216"/>
                  </a:lnTo>
                  <a:cubicBezTo>
                    <a:pt x="834" y="1335"/>
                    <a:pt x="763" y="1454"/>
                    <a:pt x="643" y="1454"/>
                  </a:cubicBezTo>
                  <a:cubicBezTo>
                    <a:pt x="477" y="1454"/>
                    <a:pt x="358" y="1383"/>
                    <a:pt x="358" y="1216"/>
                  </a:cubicBezTo>
                  <a:lnTo>
                    <a:pt x="358" y="573"/>
                  </a:lnTo>
                  <a:cubicBezTo>
                    <a:pt x="358" y="443"/>
                    <a:pt x="457" y="332"/>
                    <a:pt x="601" y="332"/>
                  </a:cubicBezTo>
                  <a:close/>
                  <a:moveTo>
                    <a:pt x="614" y="0"/>
                  </a:moveTo>
                  <a:cubicBezTo>
                    <a:pt x="600" y="0"/>
                    <a:pt x="586" y="1"/>
                    <a:pt x="572" y="2"/>
                  </a:cubicBezTo>
                  <a:cubicBezTo>
                    <a:pt x="286" y="25"/>
                    <a:pt x="0" y="264"/>
                    <a:pt x="0" y="597"/>
                  </a:cubicBezTo>
                  <a:lnTo>
                    <a:pt x="0" y="1264"/>
                  </a:lnTo>
                  <a:cubicBezTo>
                    <a:pt x="0" y="1550"/>
                    <a:pt x="239" y="1812"/>
                    <a:pt x="572" y="1859"/>
                  </a:cubicBezTo>
                  <a:cubicBezTo>
                    <a:pt x="905" y="1859"/>
                    <a:pt x="1191" y="1573"/>
                    <a:pt x="1191" y="1216"/>
                  </a:cubicBezTo>
                  <a:lnTo>
                    <a:pt x="1191" y="597"/>
                  </a:lnTo>
                  <a:cubicBezTo>
                    <a:pt x="1191" y="255"/>
                    <a:pt x="929" y="0"/>
                    <a:pt x="6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1" name="Google Shape;2141;p51"/>
            <p:cNvSpPr/>
            <p:nvPr/>
          </p:nvSpPr>
          <p:spPr>
            <a:xfrm>
              <a:off x="2367063" y="3431983"/>
              <a:ext cx="32175" cy="44275"/>
            </a:xfrm>
            <a:custGeom>
              <a:rect b="b" l="l" r="r" t="t"/>
              <a:pathLst>
                <a:path extrusionOk="0" h="1771" w="1287">
                  <a:moveTo>
                    <a:pt x="691" y="556"/>
                  </a:moveTo>
                  <a:lnTo>
                    <a:pt x="691" y="985"/>
                  </a:lnTo>
                  <a:lnTo>
                    <a:pt x="453" y="985"/>
                  </a:lnTo>
                  <a:cubicBezTo>
                    <a:pt x="549" y="842"/>
                    <a:pt x="620" y="675"/>
                    <a:pt x="691" y="556"/>
                  </a:cubicBezTo>
                  <a:close/>
                  <a:moveTo>
                    <a:pt x="835" y="0"/>
                  </a:moveTo>
                  <a:cubicBezTo>
                    <a:pt x="756" y="0"/>
                    <a:pt x="669" y="31"/>
                    <a:pt x="596" y="104"/>
                  </a:cubicBezTo>
                  <a:cubicBezTo>
                    <a:pt x="501" y="199"/>
                    <a:pt x="144" y="866"/>
                    <a:pt x="25" y="1080"/>
                  </a:cubicBezTo>
                  <a:cubicBezTo>
                    <a:pt x="1" y="1104"/>
                    <a:pt x="1" y="1152"/>
                    <a:pt x="1" y="1199"/>
                  </a:cubicBezTo>
                  <a:cubicBezTo>
                    <a:pt x="1" y="1295"/>
                    <a:pt x="96" y="1342"/>
                    <a:pt x="191" y="1342"/>
                  </a:cubicBezTo>
                  <a:lnTo>
                    <a:pt x="715" y="1342"/>
                  </a:lnTo>
                  <a:lnTo>
                    <a:pt x="715" y="1580"/>
                  </a:lnTo>
                  <a:cubicBezTo>
                    <a:pt x="715" y="1676"/>
                    <a:pt x="811" y="1771"/>
                    <a:pt x="906" y="1771"/>
                  </a:cubicBezTo>
                  <a:cubicBezTo>
                    <a:pt x="977" y="1771"/>
                    <a:pt x="1072" y="1676"/>
                    <a:pt x="1072" y="1580"/>
                  </a:cubicBezTo>
                  <a:lnTo>
                    <a:pt x="1072" y="1342"/>
                  </a:lnTo>
                  <a:cubicBezTo>
                    <a:pt x="1168" y="1342"/>
                    <a:pt x="1215" y="1295"/>
                    <a:pt x="1239" y="1199"/>
                  </a:cubicBezTo>
                  <a:cubicBezTo>
                    <a:pt x="1287" y="1080"/>
                    <a:pt x="1192" y="985"/>
                    <a:pt x="1072" y="985"/>
                  </a:cubicBezTo>
                  <a:lnTo>
                    <a:pt x="1072" y="247"/>
                  </a:lnTo>
                  <a:cubicBezTo>
                    <a:pt x="1072" y="128"/>
                    <a:pt x="977" y="32"/>
                    <a:pt x="906" y="9"/>
                  </a:cubicBezTo>
                  <a:cubicBezTo>
                    <a:pt x="883" y="3"/>
                    <a:pt x="859" y="0"/>
                    <a:pt x="8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2" name="Google Shape;2142;p51"/>
            <p:cNvSpPr/>
            <p:nvPr/>
          </p:nvSpPr>
          <p:spPr>
            <a:xfrm>
              <a:off x="2448638" y="3430508"/>
              <a:ext cx="25025" cy="46350"/>
            </a:xfrm>
            <a:custGeom>
              <a:rect b="b" l="l" r="r" t="t"/>
              <a:pathLst>
                <a:path extrusionOk="0" h="1854" w="1001">
                  <a:moveTo>
                    <a:pt x="803" y="1"/>
                  </a:moveTo>
                  <a:cubicBezTo>
                    <a:pt x="737" y="1"/>
                    <a:pt x="678" y="40"/>
                    <a:pt x="643" y="91"/>
                  </a:cubicBezTo>
                  <a:lnTo>
                    <a:pt x="0" y="1592"/>
                  </a:lnTo>
                  <a:cubicBezTo>
                    <a:pt x="24" y="1735"/>
                    <a:pt x="48" y="1830"/>
                    <a:pt x="143" y="1854"/>
                  </a:cubicBezTo>
                  <a:lnTo>
                    <a:pt x="191" y="1854"/>
                  </a:lnTo>
                  <a:cubicBezTo>
                    <a:pt x="239" y="1854"/>
                    <a:pt x="310" y="1830"/>
                    <a:pt x="334" y="1735"/>
                  </a:cubicBezTo>
                  <a:lnTo>
                    <a:pt x="953" y="258"/>
                  </a:lnTo>
                  <a:cubicBezTo>
                    <a:pt x="1001" y="163"/>
                    <a:pt x="953" y="68"/>
                    <a:pt x="882" y="20"/>
                  </a:cubicBezTo>
                  <a:cubicBezTo>
                    <a:pt x="855" y="7"/>
                    <a:pt x="828" y="1"/>
                    <a:pt x="8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3" name="Google Shape;2143;p51"/>
            <p:cNvSpPr/>
            <p:nvPr/>
          </p:nvSpPr>
          <p:spPr>
            <a:xfrm>
              <a:off x="2443863" y="3435158"/>
              <a:ext cx="10150" cy="10150"/>
            </a:xfrm>
            <a:custGeom>
              <a:rect b="b" l="l" r="r" t="t"/>
              <a:pathLst>
                <a:path extrusionOk="0" h="406" w="406">
                  <a:moveTo>
                    <a:pt x="191" y="1"/>
                  </a:moveTo>
                  <a:cubicBezTo>
                    <a:pt x="96" y="1"/>
                    <a:pt x="1" y="96"/>
                    <a:pt x="1" y="215"/>
                  </a:cubicBezTo>
                  <a:cubicBezTo>
                    <a:pt x="1" y="334"/>
                    <a:pt x="96" y="406"/>
                    <a:pt x="191" y="406"/>
                  </a:cubicBezTo>
                  <a:cubicBezTo>
                    <a:pt x="310" y="406"/>
                    <a:pt x="406" y="334"/>
                    <a:pt x="406" y="215"/>
                  </a:cubicBezTo>
                  <a:cubicBezTo>
                    <a:pt x="406" y="96"/>
                    <a:pt x="310" y="1"/>
                    <a:pt x="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4" name="Google Shape;2144;p51"/>
            <p:cNvSpPr/>
            <p:nvPr/>
          </p:nvSpPr>
          <p:spPr>
            <a:xfrm>
              <a:off x="2468288" y="3464333"/>
              <a:ext cx="10150" cy="10150"/>
            </a:xfrm>
            <a:custGeom>
              <a:rect b="b" l="l" r="r" t="t"/>
              <a:pathLst>
                <a:path extrusionOk="0" h="406" w="406">
                  <a:moveTo>
                    <a:pt x="215" y="1"/>
                  </a:moveTo>
                  <a:cubicBezTo>
                    <a:pt x="96" y="1"/>
                    <a:pt x="0" y="96"/>
                    <a:pt x="0" y="191"/>
                  </a:cubicBezTo>
                  <a:cubicBezTo>
                    <a:pt x="0" y="310"/>
                    <a:pt x="96" y="405"/>
                    <a:pt x="215" y="405"/>
                  </a:cubicBezTo>
                  <a:cubicBezTo>
                    <a:pt x="334" y="405"/>
                    <a:pt x="405" y="310"/>
                    <a:pt x="405" y="191"/>
                  </a:cubicBezTo>
                  <a:cubicBezTo>
                    <a:pt x="405" y="96"/>
                    <a:pt x="334" y="1"/>
                    <a:pt x="2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5" name="Google Shape;2145;p51"/>
            <p:cNvSpPr/>
            <p:nvPr/>
          </p:nvSpPr>
          <p:spPr>
            <a:xfrm>
              <a:off x="2234888" y="3380983"/>
              <a:ext cx="107800" cy="230350"/>
            </a:xfrm>
            <a:custGeom>
              <a:rect b="b" l="l" r="r" t="t"/>
              <a:pathLst>
                <a:path extrusionOk="0" h="9214" w="4312">
                  <a:moveTo>
                    <a:pt x="2073" y="1"/>
                  </a:moveTo>
                  <a:cubicBezTo>
                    <a:pt x="1358" y="1"/>
                    <a:pt x="25" y="453"/>
                    <a:pt x="25" y="2049"/>
                  </a:cubicBezTo>
                  <a:lnTo>
                    <a:pt x="25" y="3025"/>
                  </a:lnTo>
                  <a:lnTo>
                    <a:pt x="25" y="3501"/>
                  </a:lnTo>
                  <a:cubicBezTo>
                    <a:pt x="25" y="3620"/>
                    <a:pt x="1" y="3739"/>
                    <a:pt x="25" y="3859"/>
                  </a:cubicBezTo>
                  <a:cubicBezTo>
                    <a:pt x="44" y="4139"/>
                    <a:pt x="313" y="4332"/>
                    <a:pt x="577" y="4332"/>
                  </a:cubicBezTo>
                  <a:cubicBezTo>
                    <a:pt x="649" y="4332"/>
                    <a:pt x="721" y="4318"/>
                    <a:pt x="787" y="4287"/>
                  </a:cubicBezTo>
                  <a:lnTo>
                    <a:pt x="787" y="8407"/>
                  </a:lnTo>
                  <a:cubicBezTo>
                    <a:pt x="787" y="8812"/>
                    <a:pt x="1073" y="9122"/>
                    <a:pt x="1430" y="9193"/>
                  </a:cubicBezTo>
                  <a:cubicBezTo>
                    <a:pt x="1486" y="9207"/>
                    <a:pt x="1542" y="9214"/>
                    <a:pt x="1596" y="9214"/>
                  </a:cubicBezTo>
                  <a:cubicBezTo>
                    <a:pt x="1816" y="9214"/>
                    <a:pt x="2015" y="9103"/>
                    <a:pt x="2168" y="8931"/>
                  </a:cubicBezTo>
                  <a:cubicBezTo>
                    <a:pt x="2302" y="9103"/>
                    <a:pt x="2512" y="9214"/>
                    <a:pt x="2738" y="9214"/>
                  </a:cubicBezTo>
                  <a:cubicBezTo>
                    <a:pt x="2794" y="9214"/>
                    <a:pt x="2850" y="9207"/>
                    <a:pt x="2906" y="9193"/>
                  </a:cubicBezTo>
                  <a:cubicBezTo>
                    <a:pt x="3264" y="9145"/>
                    <a:pt x="3526" y="8812"/>
                    <a:pt x="3526" y="8407"/>
                  </a:cubicBezTo>
                  <a:lnTo>
                    <a:pt x="3526" y="5549"/>
                  </a:lnTo>
                  <a:cubicBezTo>
                    <a:pt x="3526" y="5478"/>
                    <a:pt x="3478" y="5406"/>
                    <a:pt x="3383" y="5383"/>
                  </a:cubicBezTo>
                  <a:cubicBezTo>
                    <a:pt x="3367" y="5380"/>
                    <a:pt x="3352" y="5378"/>
                    <a:pt x="3338" y="5378"/>
                  </a:cubicBezTo>
                  <a:cubicBezTo>
                    <a:pt x="3241" y="5378"/>
                    <a:pt x="3168" y="5446"/>
                    <a:pt x="3168" y="5549"/>
                  </a:cubicBezTo>
                  <a:lnTo>
                    <a:pt x="3168" y="8407"/>
                  </a:lnTo>
                  <a:cubicBezTo>
                    <a:pt x="3168" y="8669"/>
                    <a:pt x="3002" y="8836"/>
                    <a:pt x="2763" y="8836"/>
                  </a:cubicBezTo>
                  <a:cubicBezTo>
                    <a:pt x="2525" y="8836"/>
                    <a:pt x="2311" y="8645"/>
                    <a:pt x="2311" y="8407"/>
                  </a:cubicBezTo>
                  <a:lnTo>
                    <a:pt x="2311" y="3358"/>
                  </a:lnTo>
                  <a:cubicBezTo>
                    <a:pt x="2311" y="3263"/>
                    <a:pt x="2216" y="3168"/>
                    <a:pt x="2144" y="3168"/>
                  </a:cubicBezTo>
                  <a:cubicBezTo>
                    <a:pt x="2049" y="3168"/>
                    <a:pt x="1954" y="3263"/>
                    <a:pt x="1954" y="3358"/>
                  </a:cubicBezTo>
                  <a:lnTo>
                    <a:pt x="1954" y="8407"/>
                  </a:lnTo>
                  <a:cubicBezTo>
                    <a:pt x="1954" y="8669"/>
                    <a:pt x="1739" y="8836"/>
                    <a:pt x="1549" y="8836"/>
                  </a:cubicBezTo>
                  <a:cubicBezTo>
                    <a:pt x="1311" y="8836"/>
                    <a:pt x="1144" y="8621"/>
                    <a:pt x="1144" y="8407"/>
                  </a:cubicBezTo>
                  <a:lnTo>
                    <a:pt x="1144" y="2025"/>
                  </a:lnTo>
                  <a:cubicBezTo>
                    <a:pt x="1144" y="1930"/>
                    <a:pt x="1096" y="1858"/>
                    <a:pt x="1001" y="1834"/>
                  </a:cubicBezTo>
                  <a:cubicBezTo>
                    <a:pt x="989" y="1832"/>
                    <a:pt x="977" y="1831"/>
                    <a:pt x="965" y="1831"/>
                  </a:cubicBezTo>
                  <a:cubicBezTo>
                    <a:pt x="863" y="1831"/>
                    <a:pt x="787" y="1918"/>
                    <a:pt x="787" y="2025"/>
                  </a:cubicBezTo>
                  <a:lnTo>
                    <a:pt x="787" y="3739"/>
                  </a:lnTo>
                  <a:cubicBezTo>
                    <a:pt x="787" y="3835"/>
                    <a:pt x="739" y="3954"/>
                    <a:pt x="620" y="3954"/>
                  </a:cubicBezTo>
                  <a:cubicBezTo>
                    <a:pt x="602" y="3957"/>
                    <a:pt x="585" y="3958"/>
                    <a:pt x="568" y="3958"/>
                  </a:cubicBezTo>
                  <a:cubicBezTo>
                    <a:pt x="449" y="3958"/>
                    <a:pt x="358" y="3885"/>
                    <a:pt x="358" y="3739"/>
                  </a:cubicBezTo>
                  <a:lnTo>
                    <a:pt x="358" y="2144"/>
                  </a:lnTo>
                  <a:cubicBezTo>
                    <a:pt x="358" y="1168"/>
                    <a:pt x="1144" y="358"/>
                    <a:pt x="2144" y="358"/>
                  </a:cubicBezTo>
                  <a:lnTo>
                    <a:pt x="2216" y="358"/>
                  </a:lnTo>
                  <a:cubicBezTo>
                    <a:pt x="3716" y="358"/>
                    <a:pt x="3954" y="1668"/>
                    <a:pt x="3954" y="2072"/>
                  </a:cubicBezTo>
                  <a:lnTo>
                    <a:pt x="3954" y="3859"/>
                  </a:lnTo>
                  <a:lnTo>
                    <a:pt x="3954" y="3906"/>
                  </a:lnTo>
                  <a:cubicBezTo>
                    <a:pt x="3886" y="3974"/>
                    <a:pt x="3809" y="4003"/>
                    <a:pt x="3738" y="4003"/>
                  </a:cubicBezTo>
                  <a:cubicBezTo>
                    <a:pt x="3610" y="4003"/>
                    <a:pt x="3502" y="3910"/>
                    <a:pt x="3502" y="3787"/>
                  </a:cubicBezTo>
                  <a:lnTo>
                    <a:pt x="3502" y="2072"/>
                  </a:lnTo>
                  <a:cubicBezTo>
                    <a:pt x="3502" y="2001"/>
                    <a:pt x="3454" y="1906"/>
                    <a:pt x="3359" y="1906"/>
                  </a:cubicBezTo>
                  <a:cubicBezTo>
                    <a:pt x="3240" y="1906"/>
                    <a:pt x="3145" y="1953"/>
                    <a:pt x="3145" y="2072"/>
                  </a:cubicBezTo>
                  <a:lnTo>
                    <a:pt x="3145" y="4787"/>
                  </a:lnTo>
                  <a:cubicBezTo>
                    <a:pt x="3145" y="4883"/>
                    <a:pt x="3216" y="4978"/>
                    <a:pt x="3287" y="4978"/>
                  </a:cubicBezTo>
                  <a:cubicBezTo>
                    <a:pt x="3406" y="4978"/>
                    <a:pt x="3502" y="4906"/>
                    <a:pt x="3502" y="4787"/>
                  </a:cubicBezTo>
                  <a:lnTo>
                    <a:pt x="3502" y="4287"/>
                  </a:lnTo>
                  <a:cubicBezTo>
                    <a:pt x="3569" y="4304"/>
                    <a:pt x="3648" y="4321"/>
                    <a:pt x="3731" y="4321"/>
                  </a:cubicBezTo>
                  <a:cubicBezTo>
                    <a:pt x="3765" y="4321"/>
                    <a:pt x="3800" y="4318"/>
                    <a:pt x="3835" y="4311"/>
                  </a:cubicBezTo>
                  <a:cubicBezTo>
                    <a:pt x="4097" y="4263"/>
                    <a:pt x="4311" y="4025"/>
                    <a:pt x="4311" y="3739"/>
                  </a:cubicBezTo>
                  <a:lnTo>
                    <a:pt x="4311" y="2144"/>
                  </a:lnTo>
                  <a:cubicBezTo>
                    <a:pt x="4311" y="453"/>
                    <a:pt x="3359" y="1"/>
                    <a:pt x="2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6" name="Google Shape;2146;p51"/>
            <p:cNvSpPr/>
            <p:nvPr/>
          </p:nvSpPr>
          <p:spPr>
            <a:xfrm>
              <a:off x="2259913" y="3313108"/>
              <a:ext cx="58375" cy="58375"/>
            </a:xfrm>
            <a:custGeom>
              <a:rect b="b" l="l" r="r" t="t"/>
              <a:pathLst>
                <a:path extrusionOk="0" h="2335" w="2335">
                  <a:moveTo>
                    <a:pt x="1167" y="358"/>
                  </a:moveTo>
                  <a:cubicBezTo>
                    <a:pt x="1620" y="358"/>
                    <a:pt x="1953" y="715"/>
                    <a:pt x="1953" y="1168"/>
                  </a:cubicBezTo>
                  <a:cubicBezTo>
                    <a:pt x="1953" y="1620"/>
                    <a:pt x="1620" y="1977"/>
                    <a:pt x="1167" y="1977"/>
                  </a:cubicBezTo>
                  <a:cubicBezTo>
                    <a:pt x="715" y="1977"/>
                    <a:pt x="357" y="1620"/>
                    <a:pt x="357" y="1168"/>
                  </a:cubicBezTo>
                  <a:cubicBezTo>
                    <a:pt x="357" y="715"/>
                    <a:pt x="715" y="358"/>
                    <a:pt x="1167" y="358"/>
                  </a:cubicBezTo>
                  <a:close/>
                  <a:moveTo>
                    <a:pt x="1167" y="1"/>
                  </a:moveTo>
                  <a:cubicBezTo>
                    <a:pt x="500" y="1"/>
                    <a:pt x="0" y="501"/>
                    <a:pt x="0" y="1168"/>
                  </a:cubicBezTo>
                  <a:cubicBezTo>
                    <a:pt x="0" y="1811"/>
                    <a:pt x="548" y="2335"/>
                    <a:pt x="1167" y="2335"/>
                  </a:cubicBezTo>
                  <a:cubicBezTo>
                    <a:pt x="1786" y="2335"/>
                    <a:pt x="2334" y="1811"/>
                    <a:pt x="2334" y="1168"/>
                  </a:cubicBezTo>
                  <a:cubicBezTo>
                    <a:pt x="2334" y="549"/>
                    <a:pt x="1810" y="1"/>
                    <a:pt x="1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47" name="Google Shape;2147;p51"/>
          <p:cNvGrpSpPr/>
          <p:nvPr/>
        </p:nvGrpSpPr>
        <p:grpSpPr>
          <a:xfrm>
            <a:off x="1058508" y="4145805"/>
            <a:ext cx="357454" cy="356019"/>
            <a:chOff x="2207513" y="3788808"/>
            <a:chExt cx="298900" cy="297700"/>
          </a:xfrm>
        </p:grpSpPr>
        <p:sp>
          <p:nvSpPr>
            <p:cNvPr id="2148" name="Google Shape;2148;p51"/>
            <p:cNvSpPr/>
            <p:nvPr/>
          </p:nvSpPr>
          <p:spPr>
            <a:xfrm>
              <a:off x="2208113" y="3788808"/>
              <a:ext cx="298300" cy="297700"/>
            </a:xfrm>
            <a:custGeom>
              <a:rect b="b" l="l" r="r" t="t"/>
              <a:pathLst>
                <a:path extrusionOk="0" h="11908" w="11932">
                  <a:moveTo>
                    <a:pt x="5954" y="0"/>
                  </a:moveTo>
                  <a:cubicBezTo>
                    <a:pt x="4454" y="0"/>
                    <a:pt x="3001" y="572"/>
                    <a:pt x="1906" y="1572"/>
                  </a:cubicBezTo>
                  <a:cubicBezTo>
                    <a:pt x="786" y="2596"/>
                    <a:pt x="143" y="3954"/>
                    <a:pt x="0" y="5454"/>
                  </a:cubicBezTo>
                  <a:cubicBezTo>
                    <a:pt x="0" y="5573"/>
                    <a:pt x="48" y="5692"/>
                    <a:pt x="167" y="5716"/>
                  </a:cubicBezTo>
                  <a:lnTo>
                    <a:pt x="1715" y="5716"/>
                  </a:lnTo>
                  <a:cubicBezTo>
                    <a:pt x="1834" y="5716"/>
                    <a:pt x="1953" y="5621"/>
                    <a:pt x="1953" y="5502"/>
                  </a:cubicBezTo>
                  <a:cubicBezTo>
                    <a:pt x="2191" y="3501"/>
                    <a:pt x="3882" y="2001"/>
                    <a:pt x="5906" y="2001"/>
                  </a:cubicBezTo>
                  <a:cubicBezTo>
                    <a:pt x="6573" y="2001"/>
                    <a:pt x="7216" y="2168"/>
                    <a:pt x="7788" y="2477"/>
                  </a:cubicBezTo>
                  <a:cubicBezTo>
                    <a:pt x="7812" y="2489"/>
                    <a:pt x="7838" y="2495"/>
                    <a:pt x="7864" y="2495"/>
                  </a:cubicBezTo>
                  <a:cubicBezTo>
                    <a:pt x="7938" y="2495"/>
                    <a:pt x="8008" y="2446"/>
                    <a:pt x="8026" y="2358"/>
                  </a:cubicBezTo>
                  <a:cubicBezTo>
                    <a:pt x="8050" y="2263"/>
                    <a:pt x="8002" y="2168"/>
                    <a:pt x="7931" y="2144"/>
                  </a:cubicBezTo>
                  <a:cubicBezTo>
                    <a:pt x="7311" y="1810"/>
                    <a:pt x="6597" y="1644"/>
                    <a:pt x="5883" y="1644"/>
                  </a:cubicBezTo>
                  <a:cubicBezTo>
                    <a:pt x="3715" y="1644"/>
                    <a:pt x="1906" y="3239"/>
                    <a:pt x="1596" y="5359"/>
                  </a:cubicBezTo>
                  <a:lnTo>
                    <a:pt x="310" y="5359"/>
                  </a:lnTo>
                  <a:cubicBezTo>
                    <a:pt x="477" y="4025"/>
                    <a:pt x="1096" y="2763"/>
                    <a:pt x="2096" y="1834"/>
                  </a:cubicBezTo>
                  <a:cubicBezTo>
                    <a:pt x="3144" y="882"/>
                    <a:pt x="4477" y="358"/>
                    <a:pt x="5906" y="358"/>
                  </a:cubicBezTo>
                  <a:cubicBezTo>
                    <a:pt x="7407" y="358"/>
                    <a:pt x="8836" y="953"/>
                    <a:pt x="9883" y="2001"/>
                  </a:cubicBezTo>
                  <a:cubicBezTo>
                    <a:pt x="10955" y="3073"/>
                    <a:pt x="11503" y="4454"/>
                    <a:pt x="11503" y="5954"/>
                  </a:cubicBezTo>
                  <a:cubicBezTo>
                    <a:pt x="11503" y="7359"/>
                    <a:pt x="10979" y="8717"/>
                    <a:pt x="10026" y="9764"/>
                  </a:cubicBezTo>
                  <a:cubicBezTo>
                    <a:pt x="9097" y="10765"/>
                    <a:pt x="7859" y="11408"/>
                    <a:pt x="6502" y="11550"/>
                  </a:cubicBezTo>
                  <a:lnTo>
                    <a:pt x="6502" y="10264"/>
                  </a:lnTo>
                  <a:cubicBezTo>
                    <a:pt x="8621" y="9979"/>
                    <a:pt x="10241" y="8145"/>
                    <a:pt x="10241" y="5978"/>
                  </a:cubicBezTo>
                  <a:cubicBezTo>
                    <a:pt x="10241" y="4692"/>
                    <a:pt x="9669" y="3477"/>
                    <a:pt x="8645" y="2644"/>
                  </a:cubicBezTo>
                  <a:cubicBezTo>
                    <a:pt x="8621" y="2620"/>
                    <a:pt x="8585" y="2608"/>
                    <a:pt x="8550" y="2608"/>
                  </a:cubicBezTo>
                  <a:cubicBezTo>
                    <a:pt x="8514" y="2608"/>
                    <a:pt x="8478" y="2620"/>
                    <a:pt x="8454" y="2644"/>
                  </a:cubicBezTo>
                  <a:cubicBezTo>
                    <a:pt x="8359" y="2715"/>
                    <a:pt x="8359" y="2858"/>
                    <a:pt x="8454" y="2906"/>
                  </a:cubicBezTo>
                  <a:cubicBezTo>
                    <a:pt x="9359" y="3692"/>
                    <a:pt x="9907" y="4787"/>
                    <a:pt x="9907" y="5978"/>
                  </a:cubicBezTo>
                  <a:cubicBezTo>
                    <a:pt x="9907" y="8002"/>
                    <a:pt x="8383" y="9693"/>
                    <a:pt x="6383" y="9931"/>
                  </a:cubicBezTo>
                  <a:cubicBezTo>
                    <a:pt x="6264" y="9931"/>
                    <a:pt x="6192" y="10050"/>
                    <a:pt x="6192" y="10169"/>
                  </a:cubicBezTo>
                  <a:lnTo>
                    <a:pt x="6192" y="11669"/>
                  </a:lnTo>
                  <a:lnTo>
                    <a:pt x="6192" y="11693"/>
                  </a:lnTo>
                  <a:cubicBezTo>
                    <a:pt x="6216" y="11812"/>
                    <a:pt x="6311" y="11908"/>
                    <a:pt x="6430" y="11908"/>
                  </a:cubicBezTo>
                  <a:lnTo>
                    <a:pt x="6454" y="11908"/>
                  </a:lnTo>
                  <a:cubicBezTo>
                    <a:pt x="7931" y="11789"/>
                    <a:pt x="9312" y="11098"/>
                    <a:pt x="10312" y="10002"/>
                  </a:cubicBezTo>
                  <a:cubicBezTo>
                    <a:pt x="11336" y="8907"/>
                    <a:pt x="11908" y="7478"/>
                    <a:pt x="11908" y="5954"/>
                  </a:cubicBezTo>
                  <a:cubicBezTo>
                    <a:pt x="11931" y="4382"/>
                    <a:pt x="11312" y="2882"/>
                    <a:pt x="10169" y="1763"/>
                  </a:cubicBezTo>
                  <a:cubicBezTo>
                    <a:pt x="9050" y="620"/>
                    <a:pt x="7550" y="0"/>
                    <a:pt x="59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9" name="Google Shape;2149;p51"/>
            <p:cNvSpPr/>
            <p:nvPr/>
          </p:nvSpPr>
          <p:spPr>
            <a:xfrm>
              <a:off x="2207513" y="3944183"/>
              <a:ext cx="142325" cy="142325"/>
            </a:xfrm>
            <a:custGeom>
              <a:rect b="b" l="l" r="r" t="t"/>
              <a:pathLst>
                <a:path extrusionOk="0" h="5693" w="5693">
                  <a:moveTo>
                    <a:pt x="215" y="1"/>
                  </a:moveTo>
                  <a:cubicBezTo>
                    <a:pt x="72" y="25"/>
                    <a:pt x="1" y="144"/>
                    <a:pt x="1" y="263"/>
                  </a:cubicBezTo>
                  <a:cubicBezTo>
                    <a:pt x="191" y="2454"/>
                    <a:pt x="1548" y="4311"/>
                    <a:pt x="3549" y="5216"/>
                  </a:cubicBezTo>
                  <a:cubicBezTo>
                    <a:pt x="3571" y="5222"/>
                    <a:pt x="3594" y="5225"/>
                    <a:pt x="3616" y="5225"/>
                  </a:cubicBezTo>
                  <a:cubicBezTo>
                    <a:pt x="3686" y="5225"/>
                    <a:pt x="3751" y="5194"/>
                    <a:pt x="3787" y="5121"/>
                  </a:cubicBezTo>
                  <a:cubicBezTo>
                    <a:pt x="3835" y="5026"/>
                    <a:pt x="3787" y="4954"/>
                    <a:pt x="3716" y="4883"/>
                  </a:cubicBezTo>
                  <a:cubicBezTo>
                    <a:pt x="1858" y="4073"/>
                    <a:pt x="572" y="2359"/>
                    <a:pt x="382" y="358"/>
                  </a:cubicBezTo>
                  <a:lnTo>
                    <a:pt x="1644" y="358"/>
                  </a:lnTo>
                  <a:cubicBezTo>
                    <a:pt x="1763" y="1287"/>
                    <a:pt x="2215" y="2144"/>
                    <a:pt x="2882" y="2811"/>
                  </a:cubicBezTo>
                  <a:cubicBezTo>
                    <a:pt x="3525" y="3454"/>
                    <a:pt x="4382" y="3907"/>
                    <a:pt x="5311" y="4026"/>
                  </a:cubicBezTo>
                  <a:lnTo>
                    <a:pt x="5311" y="5312"/>
                  </a:lnTo>
                  <a:cubicBezTo>
                    <a:pt x="5025" y="5264"/>
                    <a:pt x="4692" y="5216"/>
                    <a:pt x="4382" y="5121"/>
                  </a:cubicBezTo>
                  <a:cubicBezTo>
                    <a:pt x="4359" y="5121"/>
                    <a:pt x="4311" y="5121"/>
                    <a:pt x="4263" y="5145"/>
                  </a:cubicBezTo>
                  <a:cubicBezTo>
                    <a:pt x="4120" y="5264"/>
                    <a:pt x="4192" y="5454"/>
                    <a:pt x="4335" y="5478"/>
                  </a:cubicBezTo>
                  <a:cubicBezTo>
                    <a:pt x="4692" y="5574"/>
                    <a:pt x="5049" y="5621"/>
                    <a:pt x="5406" y="5693"/>
                  </a:cubicBezTo>
                  <a:lnTo>
                    <a:pt x="5430" y="5693"/>
                  </a:lnTo>
                  <a:cubicBezTo>
                    <a:pt x="5549" y="5693"/>
                    <a:pt x="5645" y="5597"/>
                    <a:pt x="5668" y="5478"/>
                  </a:cubicBezTo>
                  <a:lnTo>
                    <a:pt x="5668" y="5454"/>
                  </a:lnTo>
                  <a:lnTo>
                    <a:pt x="5668" y="3930"/>
                  </a:lnTo>
                  <a:cubicBezTo>
                    <a:pt x="5692" y="3811"/>
                    <a:pt x="5621" y="3716"/>
                    <a:pt x="5502" y="3692"/>
                  </a:cubicBezTo>
                  <a:cubicBezTo>
                    <a:pt x="4597" y="3573"/>
                    <a:pt x="3787" y="3192"/>
                    <a:pt x="3144" y="2573"/>
                  </a:cubicBezTo>
                  <a:cubicBezTo>
                    <a:pt x="2477" y="1930"/>
                    <a:pt x="2096" y="1096"/>
                    <a:pt x="2001" y="215"/>
                  </a:cubicBezTo>
                  <a:cubicBezTo>
                    <a:pt x="2001" y="96"/>
                    <a:pt x="1882" y="1"/>
                    <a:pt x="17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0" name="Google Shape;2150;p51"/>
            <p:cNvSpPr/>
            <p:nvPr/>
          </p:nvSpPr>
          <p:spPr>
            <a:xfrm>
              <a:off x="2280138" y="3861433"/>
              <a:ext cx="153050" cy="153625"/>
            </a:xfrm>
            <a:custGeom>
              <a:rect b="b" l="l" r="r" t="t"/>
              <a:pathLst>
                <a:path extrusionOk="0" h="6145" w="6122">
                  <a:moveTo>
                    <a:pt x="3073" y="358"/>
                  </a:moveTo>
                  <a:cubicBezTo>
                    <a:pt x="4549" y="358"/>
                    <a:pt x="5764" y="1596"/>
                    <a:pt x="5764" y="3073"/>
                  </a:cubicBezTo>
                  <a:cubicBezTo>
                    <a:pt x="5764" y="4573"/>
                    <a:pt x="4549" y="5788"/>
                    <a:pt x="3073" y="5788"/>
                  </a:cubicBezTo>
                  <a:cubicBezTo>
                    <a:pt x="1573" y="5788"/>
                    <a:pt x="358" y="4573"/>
                    <a:pt x="358" y="3073"/>
                  </a:cubicBezTo>
                  <a:cubicBezTo>
                    <a:pt x="358" y="1596"/>
                    <a:pt x="1573" y="358"/>
                    <a:pt x="3073" y="358"/>
                  </a:cubicBezTo>
                  <a:close/>
                  <a:moveTo>
                    <a:pt x="3073" y="1"/>
                  </a:moveTo>
                  <a:cubicBezTo>
                    <a:pt x="1358" y="1"/>
                    <a:pt x="1" y="1382"/>
                    <a:pt x="1" y="3073"/>
                  </a:cubicBezTo>
                  <a:cubicBezTo>
                    <a:pt x="1" y="4764"/>
                    <a:pt x="1358" y="6145"/>
                    <a:pt x="3073" y="6145"/>
                  </a:cubicBezTo>
                  <a:cubicBezTo>
                    <a:pt x="4764" y="6145"/>
                    <a:pt x="6121" y="4740"/>
                    <a:pt x="6121" y="3073"/>
                  </a:cubicBezTo>
                  <a:cubicBezTo>
                    <a:pt x="6121" y="1382"/>
                    <a:pt x="4764" y="1"/>
                    <a:pt x="30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1" name="Google Shape;2151;p51"/>
            <p:cNvSpPr/>
            <p:nvPr/>
          </p:nvSpPr>
          <p:spPr>
            <a:xfrm>
              <a:off x="2323013" y="3915033"/>
              <a:ext cx="67300" cy="8950"/>
            </a:xfrm>
            <a:custGeom>
              <a:rect b="b" l="l" r="r" t="t"/>
              <a:pathLst>
                <a:path extrusionOk="0" h="358" w="2692">
                  <a:moveTo>
                    <a:pt x="215" y="0"/>
                  </a:moveTo>
                  <a:cubicBezTo>
                    <a:pt x="120" y="0"/>
                    <a:pt x="72" y="72"/>
                    <a:pt x="48" y="167"/>
                  </a:cubicBezTo>
                  <a:cubicBezTo>
                    <a:pt x="1" y="286"/>
                    <a:pt x="96" y="357"/>
                    <a:pt x="215" y="357"/>
                  </a:cubicBezTo>
                  <a:lnTo>
                    <a:pt x="2501" y="357"/>
                  </a:lnTo>
                  <a:cubicBezTo>
                    <a:pt x="2596" y="357"/>
                    <a:pt x="2668" y="310"/>
                    <a:pt x="2692" y="214"/>
                  </a:cubicBezTo>
                  <a:cubicBezTo>
                    <a:pt x="2692" y="95"/>
                    <a:pt x="2596" y="0"/>
                    <a:pt x="24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2" name="Google Shape;2152;p51"/>
            <p:cNvSpPr/>
            <p:nvPr/>
          </p:nvSpPr>
          <p:spPr>
            <a:xfrm>
              <a:off x="2323013" y="3934083"/>
              <a:ext cx="67300" cy="8950"/>
            </a:xfrm>
            <a:custGeom>
              <a:rect b="b" l="l" r="r" t="t"/>
              <a:pathLst>
                <a:path extrusionOk="0" h="358" w="2692">
                  <a:moveTo>
                    <a:pt x="215" y="0"/>
                  </a:moveTo>
                  <a:cubicBezTo>
                    <a:pt x="120" y="0"/>
                    <a:pt x="72" y="48"/>
                    <a:pt x="48" y="143"/>
                  </a:cubicBezTo>
                  <a:cubicBezTo>
                    <a:pt x="1" y="262"/>
                    <a:pt x="96" y="357"/>
                    <a:pt x="215" y="357"/>
                  </a:cubicBezTo>
                  <a:lnTo>
                    <a:pt x="2501" y="357"/>
                  </a:lnTo>
                  <a:cubicBezTo>
                    <a:pt x="2596" y="357"/>
                    <a:pt x="2668" y="286"/>
                    <a:pt x="2692" y="191"/>
                  </a:cubicBezTo>
                  <a:cubicBezTo>
                    <a:pt x="2692" y="72"/>
                    <a:pt x="2596" y="0"/>
                    <a:pt x="24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3" name="Google Shape;2153;p51"/>
            <p:cNvSpPr/>
            <p:nvPr/>
          </p:nvSpPr>
          <p:spPr>
            <a:xfrm>
              <a:off x="2337313" y="3951933"/>
              <a:ext cx="38725" cy="8950"/>
            </a:xfrm>
            <a:custGeom>
              <a:rect b="b" l="l" r="r" t="t"/>
              <a:pathLst>
                <a:path extrusionOk="0" h="358" w="1549">
                  <a:moveTo>
                    <a:pt x="214" y="1"/>
                  </a:moveTo>
                  <a:cubicBezTo>
                    <a:pt x="119" y="1"/>
                    <a:pt x="48" y="48"/>
                    <a:pt x="24" y="143"/>
                  </a:cubicBezTo>
                  <a:cubicBezTo>
                    <a:pt x="0" y="263"/>
                    <a:pt x="95" y="358"/>
                    <a:pt x="214" y="358"/>
                  </a:cubicBezTo>
                  <a:lnTo>
                    <a:pt x="1334" y="358"/>
                  </a:lnTo>
                  <a:cubicBezTo>
                    <a:pt x="1429" y="358"/>
                    <a:pt x="1500" y="286"/>
                    <a:pt x="1524" y="191"/>
                  </a:cubicBezTo>
                  <a:cubicBezTo>
                    <a:pt x="1548" y="120"/>
                    <a:pt x="1453" y="1"/>
                    <a:pt x="1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54" name="Google Shape;2154;p51"/>
          <p:cNvGrpSpPr/>
          <p:nvPr/>
        </p:nvGrpSpPr>
        <p:grpSpPr>
          <a:xfrm>
            <a:off x="1781920" y="4147061"/>
            <a:ext cx="353897" cy="354046"/>
            <a:chOff x="2684988" y="3789858"/>
            <a:chExt cx="295925" cy="296050"/>
          </a:xfrm>
        </p:grpSpPr>
        <p:sp>
          <p:nvSpPr>
            <p:cNvPr id="2155" name="Google Shape;2155;p51"/>
            <p:cNvSpPr/>
            <p:nvPr/>
          </p:nvSpPr>
          <p:spPr>
            <a:xfrm>
              <a:off x="2760613" y="3789858"/>
              <a:ext cx="144700" cy="162700"/>
            </a:xfrm>
            <a:custGeom>
              <a:rect b="b" l="l" r="r" t="t"/>
              <a:pathLst>
                <a:path extrusionOk="0" h="6508" w="5788">
                  <a:moveTo>
                    <a:pt x="2906" y="339"/>
                  </a:moveTo>
                  <a:lnTo>
                    <a:pt x="5430" y="1792"/>
                  </a:lnTo>
                  <a:lnTo>
                    <a:pt x="5430" y="4721"/>
                  </a:lnTo>
                  <a:lnTo>
                    <a:pt x="2906" y="6174"/>
                  </a:lnTo>
                  <a:lnTo>
                    <a:pt x="357" y="4721"/>
                  </a:lnTo>
                  <a:lnTo>
                    <a:pt x="357" y="1792"/>
                  </a:lnTo>
                  <a:lnTo>
                    <a:pt x="2906" y="339"/>
                  </a:lnTo>
                  <a:close/>
                  <a:moveTo>
                    <a:pt x="2894" y="0"/>
                  </a:moveTo>
                  <a:cubicBezTo>
                    <a:pt x="2840" y="0"/>
                    <a:pt x="2786" y="18"/>
                    <a:pt x="2739" y="54"/>
                  </a:cubicBezTo>
                  <a:lnTo>
                    <a:pt x="167" y="1530"/>
                  </a:lnTo>
                  <a:cubicBezTo>
                    <a:pt x="72" y="1578"/>
                    <a:pt x="0" y="1673"/>
                    <a:pt x="0" y="1768"/>
                  </a:cubicBezTo>
                  <a:lnTo>
                    <a:pt x="0" y="4745"/>
                  </a:lnTo>
                  <a:cubicBezTo>
                    <a:pt x="0" y="4840"/>
                    <a:pt x="72" y="4959"/>
                    <a:pt x="167" y="4983"/>
                  </a:cubicBezTo>
                  <a:lnTo>
                    <a:pt x="2739" y="6484"/>
                  </a:lnTo>
                  <a:cubicBezTo>
                    <a:pt x="2810" y="6507"/>
                    <a:pt x="2834" y="6507"/>
                    <a:pt x="2906" y="6507"/>
                  </a:cubicBezTo>
                  <a:cubicBezTo>
                    <a:pt x="2953" y="6507"/>
                    <a:pt x="2977" y="6507"/>
                    <a:pt x="3048" y="6484"/>
                  </a:cubicBezTo>
                  <a:lnTo>
                    <a:pt x="5644" y="4983"/>
                  </a:lnTo>
                  <a:cubicBezTo>
                    <a:pt x="5716" y="4959"/>
                    <a:pt x="5787" y="4840"/>
                    <a:pt x="5787" y="4745"/>
                  </a:cubicBezTo>
                  <a:lnTo>
                    <a:pt x="5787" y="1768"/>
                  </a:lnTo>
                  <a:cubicBezTo>
                    <a:pt x="5787" y="1673"/>
                    <a:pt x="5716" y="1554"/>
                    <a:pt x="5644" y="1530"/>
                  </a:cubicBezTo>
                  <a:lnTo>
                    <a:pt x="3048" y="54"/>
                  </a:lnTo>
                  <a:cubicBezTo>
                    <a:pt x="3001" y="18"/>
                    <a:pt x="2947" y="0"/>
                    <a:pt x="28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6" name="Google Shape;2156;p51"/>
            <p:cNvSpPr/>
            <p:nvPr/>
          </p:nvSpPr>
          <p:spPr>
            <a:xfrm>
              <a:off x="2684988" y="3923058"/>
              <a:ext cx="144100" cy="162850"/>
            </a:xfrm>
            <a:custGeom>
              <a:rect b="b" l="l" r="r" t="t"/>
              <a:pathLst>
                <a:path extrusionOk="0" h="6514" w="5764">
                  <a:moveTo>
                    <a:pt x="2891" y="1"/>
                  </a:moveTo>
                  <a:cubicBezTo>
                    <a:pt x="2841" y="1"/>
                    <a:pt x="2787" y="12"/>
                    <a:pt x="2739" y="36"/>
                  </a:cubicBezTo>
                  <a:lnTo>
                    <a:pt x="144" y="1537"/>
                  </a:lnTo>
                  <a:cubicBezTo>
                    <a:pt x="48" y="1584"/>
                    <a:pt x="1" y="1679"/>
                    <a:pt x="1" y="1775"/>
                  </a:cubicBezTo>
                  <a:lnTo>
                    <a:pt x="1" y="4752"/>
                  </a:lnTo>
                  <a:cubicBezTo>
                    <a:pt x="1" y="4847"/>
                    <a:pt x="48" y="4966"/>
                    <a:pt x="144" y="4990"/>
                  </a:cubicBezTo>
                  <a:lnTo>
                    <a:pt x="2739" y="6466"/>
                  </a:lnTo>
                  <a:cubicBezTo>
                    <a:pt x="2787" y="6514"/>
                    <a:pt x="2835" y="6514"/>
                    <a:pt x="2882" y="6514"/>
                  </a:cubicBezTo>
                  <a:cubicBezTo>
                    <a:pt x="2954" y="6514"/>
                    <a:pt x="2978" y="6514"/>
                    <a:pt x="3025" y="6466"/>
                  </a:cubicBezTo>
                  <a:lnTo>
                    <a:pt x="5621" y="4990"/>
                  </a:lnTo>
                  <a:cubicBezTo>
                    <a:pt x="5716" y="4918"/>
                    <a:pt x="5764" y="4847"/>
                    <a:pt x="5764" y="4752"/>
                  </a:cubicBezTo>
                  <a:lnTo>
                    <a:pt x="5764" y="1775"/>
                  </a:lnTo>
                  <a:cubicBezTo>
                    <a:pt x="5740" y="1656"/>
                    <a:pt x="5692" y="1560"/>
                    <a:pt x="5597" y="1513"/>
                  </a:cubicBezTo>
                  <a:lnTo>
                    <a:pt x="4645" y="965"/>
                  </a:lnTo>
                  <a:cubicBezTo>
                    <a:pt x="4615" y="955"/>
                    <a:pt x="4577" y="949"/>
                    <a:pt x="4541" y="949"/>
                  </a:cubicBezTo>
                  <a:cubicBezTo>
                    <a:pt x="4491" y="949"/>
                    <a:pt x="4444" y="961"/>
                    <a:pt x="4430" y="989"/>
                  </a:cubicBezTo>
                  <a:cubicBezTo>
                    <a:pt x="4335" y="1084"/>
                    <a:pt x="4383" y="1203"/>
                    <a:pt x="4454" y="1275"/>
                  </a:cubicBezTo>
                  <a:lnTo>
                    <a:pt x="5383" y="1799"/>
                  </a:lnTo>
                  <a:lnTo>
                    <a:pt x="5383" y="4728"/>
                  </a:lnTo>
                  <a:lnTo>
                    <a:pt x="2858" y="6180"/>
                  </a:lnTo>
                  <a:lnTo>
                    <a:pt x="334" y="4728"/>
                  </a:lnTo>
                  <a:lnTo>
                    <a:pt x="334" y="1799"/>
                  </a:lnTo>
                  <a:lnTo>
                    <a:pt x="2858" y="346"/>
                  </a:lnTo>
                  <a:lnTo>
                    <a:pt x="3787" y="870"/>
                  </a:lnTo>
                  <a:cubicBezTo>
                    <a:pt x="3808" y="891"/>
                    <a:pt x="3833" y="899"/>
                    <a:pt x="3860" y="899"/>
                  </a:cubicBezTo>
                  <a:cubicBezTo>
                    <a:pt x="3924" y="899"/>
                    <a:pt x="3999" y="849"/>
                    <a:pt x="4049" y="798"/>
                  </a:cubicBezTo>
                  <a:cubicBezTo>
                    <a:pt x="4073" y="703"/>
                    <a:pt x="4049" y="608"/>
                    <a:pt x="3954" y="584"/>
                  </a:cubicBezTo>
                  <a:lnTo>
                    <a:pt x="3025" y="36"/>
                  </a:lnTo>
                  <a:cubicBezTo>
                    <a:pt x="2989" y="12"/>
                    <a:pt x="2942" y="1"/>
                    <a:pt x="28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7" name="Google Shape;2157;p51"/>
            <p:cNvSpPr/>
            <p:nvPr/>
          </p:nvSpPr>
          <p:spPr>
            <a:xfrm>
              <a:off x="2836813" y="3922458"/>
              <a:ext cx="144100" cy="162275"/>
            </a:xfrm>
            <a:custGeom>
              <a:rect b="b" l="l" r="r" t="t"/>
              <a:pathLst>
                <a:path extrusionOk="0" h="6491" w="5764">
                  <a:moveTo>
                    <a:pt x="2891" y="1"/>
                  </a:moveTo>
                  <a:cubicBezTo>
                    <a:pt x="2840" y="1"/>
                    <a:pt x="2787" y="13"/>
                    <a:pt x="2739" y="36"/>
                  </a:cubicBezTo>
                  <a:lnTo>
                    <a:pt x="143" y="1537"/>
                  </a:lnTo>
                  <a:cubicBezTo>
                    <a:pt x="48" y="1584"/>
                    <a:pt x="0" y="1680"/>
                    <a:pt x="0" y="1775"/>
                  </a:cubicBezTo>
                  <a:lnTo>
                    <a:pt x="0" y="4752"/>
                  </a:lnTo>
                  <a:cubicBezTo>
                    <a:pt x="0" y="4823"/>
                    <a:pt x="48" y="4942"/>
                    <a:pt x="143" y="4990"/>
                  </a:cubicBezTo>
                  <a:lnTo>
                    <a:pt x="2739" y="6466"/>
                  </a:lnTo>
                  <a:cubicBezTo>
                    <a:pt x="2787" y="6490"/>
                    <a:pt x="2834" y="6490"/>
                    <a:pt x="2882" y="6490"/>
                  </a:cubicBezTo>
                  <a:cubicBezTo>
                    <a:pt x="2953" y="6490"/>
                    <a:pt x="2977" y="6490"/>
                    <a:pt x="3025" y="6466"/>
                  </a:cubicBezTo>
                  <a:lnTo>
                    <a:pt x="5621" y="4990"/>
                  </a:lnTo>
                  <a:cubicBezTo>
                    <a:pt x="5716" y="4918"/>
                    <a:pt x="5764" y="4823"/>
                    <a:pt x="5764" y="4752"/>
                  </a:cubicBezTo>
                  <a:lnTo>
                    <a:pt x="5764" y="4323"/>
                  </a:lnTo>
                  <a:cubicBezTo>
                    <a:pt x="5764" y="4228"/>
                    <a:pt x="5716" y="4156"/>
                    <a:pt x="5621" y="4156"/>
                  </a:cubicBezTo>
                  <a:cubicBezTo>
                    <a:pt x="5502" y="4156"/>
                    <a:pt x="5406" y="4204"/>
                    <a:pt x="5406" y="4323"/>
                  </a:cubicBezTo>
                  <a:lnTo>
                    <a:pt x="5406" y="4704"/>
                  </a:lnTo>
                  <a:lnTo>
                    <a:pt x="2882" y="6181"/>
                  </a:lnTo>
                  <a:lnTo>
                    <a:pt x="358" y="4704"/>
                  </a:lnTo>
                  <a:lnTo>
                    <a:pt x="358" y="1799"/>
                  </a:lnTo>
                  <a:lnTo>
                    <a:pt x="2882" y="346"/>
                  </a:lnTo>
                  <a:lnTo>
                    <a:pt x="5406" y="1799"/>
                  </a:lnTo>
                  <a:lnTo>
                    <a:pt x="5406" y="3513"/>
                  </a:lnTo>
                  <a:cubicBezTo>
                    <a:pt x="5449" y="3620"/>
                    <a:pt x="5511" y="3708"/>
                    <a:pt x="5592" y="3708"/>
                  </a:cubicBezTo>
                  <a:cubicBezTo>
                    <a:pt x="5601" y="3708"/>
                    <a:pt x="5611" y="3706"/>
                    <a:pt x="5621" y="3704"/>
                  </a:cubicBezTo>
                  <a:cubicBezTo>
                    <a:pt x="5716" y="3704"/>
                    <a:pt x="5764" y="3609"/>
                    <a:pt x="5764" y="3513"/>
                  </a:cubicBezTo>
                  <a:lnTo>
                    <a:pt x="5764" y="1775"/>
                  </a:lnTo>
                  <a:cubicBezTo>
                    <a:pt x="5764" y="1680"/>
                    <a:pt x="5716" y="1561"/>
                    <a:pt x="5621" y="1537"/>
                  </a:cubicBezTo>
                  <a:lnTo>
                    <a:pt x="3025" y="36"/>
                  </a:lnTo>
                  <a:cubicBezTo>
                    <a:pt x="2989" y="13"/>
                    <a:pt x="2942" y="1"/>
                    <a:pt x="28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8" name="Google Shape;2158;p51"/>
            <p:cNvSpPr/>
            <p:nvPr/>
          </p:nvSpPr>
          <p:spPr>
            <a:xfrm>
              <a:off x="2796338" y="3848333"/>
              <a:ext cx="73850" cy="8975"/>
            </a:xfrm>
            <a:custGeom>
              <a:rect b="b" l="l" r="r" t="t"/>
              <a:pathLst>
                <a:path extrusionOk="0" h="359" w="2954">
                  <a:moveTo>
                    <a:pt x="143" y="1"/>
                  </a:moveTo>
                  <a:cubicBezTo>
                    <a:pt x="71" y="1"/>
                    <a:pt x="0" y="96"/>
                    <a:pt x="0" y="168"/>
                  </a:cubicBezTo>
                  <a:cubicBezTo>
                    <a:pt x="0" y="263"/>
                    <a:pt x="95" y="358"/>
                    <a:pt x="191" y="358"/>
                  </a:cubicBezTo>
                  <a:lnTo>
                    <a:pt x="2786" y="358"/>
                  </a:lnTo>
                  <a:cubicBezTo>
                    <a:pt x="2858" y="358"/>
                    <a:pt x="2953" y="287"/>
                    <a:pt x="2953" y="215"/>
                  </a:cubicBezTo>
                  <a:cubicBezTo>
                    <a:pt x="2953" y="96"/>
                    <a:pt x="2905" y="1"/>
                    <a:pt x="27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9" name="Google Shape;2159;p51"/>
            <p:cNvSpPr/>
            <p:nvPr/>
          </p:nvSpPr>
          <p:spPr>
            <a:xfrm>
              <a:off x="2796338" y="3866808"/>
              <a:ext cx="73850" cy="8950"/>
            </a:xfrm>
            <a:custGeom>
              <a:rect b="b" l="l" r="r" t="t"/>
              <a:pathLst>
                <a:path extrusionOk="0" h="358" w="2954">
                  <a:moveTo>
                    <a:pt x="191" y="0"/>
                  </a:moveTo>
                  <a:cubicBezTo>
                    <a:pt x="95" y="0"/>
                    <a:pt x="0" y="72"/>
                    <a:pt x="0" y="143"/>
                  </a:cubicBezTo>
                  <a:cubicBezTo>
                    <a:pt x="0" y="262"/>
                    <a:pt x="71" y="357"/>
                    <a:pt x="191" y="357"/>
                  </a:cubicBezTo>
                  <a:lnTo>
                    <a:pt x="2786" y="357"/>
                  </a:lnTo>
                  <a:cubicBezTo>
                    <a:pt x="2858" y="357"/>
                    <a:pt x="2953" y="310"/>
                    <a:pt x="2953" y="214"/>
                  </a:cubicBezTo>
                  <a:cubicBezTo>
                    <a:pt x="2953" y="95"/>
                    <a:pt x="2858" y="0"/>
                    <a:pt x="27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0" name="Google Shape;2160;p51"/>
            <p:cNvSpPr/>
            <p:nvPr/>
          </p:nvSpPr>
          <p:spPr>
            <a:xfrm>
              <a:off x="2812413" y="3885258"/>
              <a:ext cx="41700" cy="8950"/>
            </a:xfrm>
            <a:custGeom>
              <a:rect b="b" l="l" r="r" t="t"/>
              <a:pathLst>
                <a:path extrusionOk="0" h="358" w="1668">
                  <a:moveTo>
                    <a:pt x="167" y="0"/>
                  </a:moveTo>
                  <a:cubicBezTo>
                    <a:pt x="71" y="0"/>
                    <a:pt x="0" y="72"/>
                    <a:pt x="0" y="167"/>
                  </a:cubicBezTo>
                  <a:cubicBezTo>
                    <a:pt x="0" y="286"/>
                    <a:pt x="48" y="358"/>
                    <a:pt x="167" y="358"/>
                  </a:cubicBezTo>
                  <a:lnTo>
                    <a:pt x="1477" y="358"/>
                  </a:lnTo>
                  <a:cubicBezTo>
                    <a:pt x="1572" y="358"/>
                    <a:pt x="1667" y="310"/>
                    <a:pt x="1667" y="215"/>
                  </a:cubicBezTo>
                  <a:cubicBezTo>
                    <a:pt x="1667" y="96"/>
                    <a:pt x="1596" y="0"/>
                    <a:pt x="14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1" name="Google Shape;2161;p51"/>
            <p:cNvSpPr/>
            <p:nvPr/>
          </p:nvSpPr>
          <p:spPr>
            <a:xfrm>
              <a:off x="2873138" y="3981708"/>
              <a:ext cx="73850" cy="8950"/>
            </a:xfrm>
            <a:custGeom>
              <a:rect b="b" l="l" r="r" t="t"/>
              <a:pathLst>
                <a:path extrusionOk="0" h="358" w="2954">
                  <a:moveTo>
                    <a:pt x="191" y="0"/>
                  </a:moveTo>
                  <a:cubicBezTo>
                    <a:pt x="95" y="0"/>
                    <a:pt x="0" y="48"/>
                    <a:pt x="0" y="143"/>
                  </a:cubicBezTo>
                  <a:cubicBezTo>
                    <a:pt x="0" y="262"/>
                    <a:pt x="72" y="358"/>
                    <a:pt x="191" y="358"/>
                  </a:cubicBezTo>
                  <a:lnTo>
                    <a:pt x="2763" y="358"/>
                  </a:lnTo>
                  <a:cubicBezTo>
                    <a:pt x="2858" y="358"/>
                    <a:pt x="2953" y="286"/>
                    <a:pt x="2953" y="191"/>
                  </a:cubicBezTo>
                  <a:cubicBezTo>
                    <a:pt x="2953" y="72"/>
                    <a:pt x="2882" y="0"/>
                    <a:pt x="27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2" name="Google Shape;2162;p51"/>
            <p:cNvSpPr/>
            <p:nvPr/>
          </p:nvSpPr>
          <p:spPr>
            <a:xfrm>
              <a:off x="2873138" y="4000158"/>
              <a:ext cx="74425" cy="8950"/>
            </a:xfrm>
            <a:custGeom>
              <a:rect b="b" l="l" r="r" t="t"/>
              <a:pathLst>
                <a:path extrusionOk="0" h="358" w="2977">
                  <a:moveTo>
                    <a:pt x="191" y="1"/>
                  </a:moveTo>
                  <a:cubicBezTo>
                    <a:pt x="95" y="1"/>
                    <a:pt x="0" y="48"/>
                    <a:pt x="0" y="143"/>
                  </a:cubicBezTo>
                  <a:cubicBezTo>
                    <a:pt x="0" y="263"/>
                    <a:pt x="72" y="358"/>
                    <a:pt x="191" y="358"/>
                  </a:cubicBezTo>
                  <a:lnTo>
                    <a:pt x="2810" y="358"/>
                  </a:lnTo>
                  <a:cubicBezTo>
                    <a:pt x="2882" y="358"/>
                    <a:pt x="2977" y="263"/>
                    <a:pt x="2977" y="143"/>
                  </a:cubicBezTo>
                  <a:cubicBezTo>
                    <a:pt x="2953" y="48"/>
                    <a:pt x="2858" y="1"/>
                    <a:pt x="27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3" name="Google Shape;2163;p51"/>
            <p:cNvSpPr/>
            <p:nvPr/>
          </p:nvSpPr>
          <p:spPr>
            <a:xfrm>
              <a:off x="2888613" y="4018608"/>
              <a:ext cx="41100" cy="8950"/>
            </a:xfrm>
            <a:custGeom>
              <a:rect b="b" l="l" r="r" t="t"/>
              <a:pathLst>
                <a:path extrusionOk="0" h="358" w="1644">
                  <a:moveTo>
                    <a:pt x="191" y="1"/>
                  </a:moveTo>
                  <a:cubicBezTo>
                    <a:pt x="96" y="1"/>
                    <a:pt x="0" y="96"/>
                    <a:pt x="0" y="215"/>
                  </a:cubicBezTo>
                  <a:cubicBezTo>
                    <a:pt x="0" y="310"/>
                    <a:pt x="96" y="358"/>
                    <a:pt x="191" y="358"/>
                  </a:cubicBezTo>
                  <a:lnTo>
                    <a:pt x="1477" y="358"/>
                  </a:lnTo>
                  <a:cubicBezTo>
                    <a:pt x="1548" y="358"/>
                    <a:pt x="1643" y="310"/>
                    <a:pt x="1643" y="215"/>
                  </a:cubicBezTo>
                  <a:cubicBezTo>
                    <a:pt x="1643" y="96"/>
                    <a:pt x="1596" y="1"/>
                    <a:pt x="14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4" name="Google Shape;2164;p51"/>
            <p:cNvSpPr/>
            <p:nvPr/>
          </p:nvSpPr>
          <p:spPr>
            <a:xfrm>
              <a:off x="2720113" y="3981708"/>
              <a:ext cx="73250" cy="8950"/>
            </a:xfrm>
            <a:custGeom>
              <a:rect b="b" l="l" r="r" t="t"/>
              <a:pathLst>
                <a:path extrusionOk="0" h="358" w="2930">
                  <a:moveTo>
                    <a:pt x="168" y="0"/>
                  </a:moveTo>
                  <a:cubicBezTo>
                    <a:pt x="72" y="0"/>
                    <a:pt x="1" y="48"/>
                    <a:pt x="1" y="143"/>
                  </a:cubicBezTo>
                  <a:cubicBezTo>
                    <a:pt x="1" y="262"/>
                    <a:pt x="48" y="358"/>
                    <a:pt x="168" y="358"/>
                  </a:cubicBezTo>
                  <a:lnTo>
                    <a:pt x="2763" y="358"/>
                  </a:lnTo>
                  <a:cubicBezTo>
                    <a:pt x="2859" y="358"/>
                    <a:pt x="2906" y="286"/>
                    <a:pt x="2930" y="191"/>
                  </a:cubicBezTo>
                  <a:cubicBezTo>
                    <a:pt x="2930" y="119"/>
                    <a:pt x="2859" y="0"/>
                    <a:pt x="27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5" name="Google Shape;2165;p51"/>
            <p:cNvSpPr/>
            <p:nvPr/>
          </p:nvSpPr>
          <p:spPr>
            <a:xfrm>
              <a:off x="2720113" y="4000158"/>
              <a:ext cx="74450" cy="8950"/>
            </a:xfrm>
            <a:custGeom>
              <a:rect b="b" l="l" r="r" t="t"/>
              <a:pathLst>
                <a:path extrusionOk="0" h="358" w="2978">
                  <a:moveTo>
                    <a:pt x="168" y="1"/>
                  </a:moveTo>
                  <a:cubicBezTo>
                    <a:pt x="72" y="1"/>
                    <a:pt x="1" y="48"/>
                    <a:pt x="1" y="143"/>
                  </a:cubicBezTo>
                  <a:cubicBezTo>
                    <a:pt x="1" y="263"/>
                    <a:pt x="48" y="358"/>
                    <a:pt x="168" y="358"/>
                  </a:cubicBezTo>
                  <a:lnTo>
                    <a:pt x="2787" y="358"/>
                  </a:lnTo>
                  <a:cubicBezTo>
                    <a:pt x="2882" y="358"/>
                    <a:pt x="2978" y="263"/>
                    <a:pt x="2978" y="143"/>
                  </a:cubicBezTo>
                  <a:cubicBezTo>
                    <a:pt x="2906" y="48"/>
                    <a:pt x="2859" y="1"/>
                    <a:pt x="27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6" name="Google Shape;2166;p51"/>
            <p:cNvSpPr/>
            <p:nvPr/>
          </p:nvSpPr>
          <p:spPr>
            <a:xfrm>
              <a:off x="2735588" y="4018608"/>
              <a:ext cx="41125" cy="8950"/>
            </a:xfrm>
            <a:custGeom>
              <a:rect b="b" l="l" r="r" t="t"/>
              <a:pathLst>
                <a:path extrusionOk="0" h="358" w="1645">
                  <a:moveTo>
                    <a:pt x="168" y="1"/>
                  </a:moveTo>
                  <a:cubicBezTo>
                    <a:pt x="96" y="1"/>
                    <a:pt x="1" y="96"/>
                    <a:pt x="1" y="215"/>
                  </a:cubicBezTo>
                  <a:cubicBezTo>
                    <a:pt x="1" y="310"/>
                    <a:pt x="96" y="358"/>
                    <a:pt x="168" y="358"/>
                  </a:cubicBezTo>
                  <a:lnTo>
                    <a:pt x="1454" y="358"/>
                  </a:lnTo>
                  <a:cubicBezTo>
                    <a:pt x="1549" y="358"/>
                    <a:pt x="1644" y="310"/>
                    <a:pt x="1644" y="215"/>
                  </a:cubicBezTo>
                  <a:cubicBezTo>
                    <a:pt x="1644" y="96"/>
                    <a:pt x="1573" y="1"/>
                    <a:pt x="14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67" name="Google Shape;2167;p51"/>
          <p:cNvGrpSpPr/>
          <p:nvPr/>
        </p:nvGrpSpPr>
        <p:grpSpPr>
          <a:xfrm>
            <a:off x="2544498" y="4161412"/>
            <a:ext cx="356019" cy="326899"/>
            <a:chOff x="3195213" y="3801858"/>
            <a:chExt cx="297700" cy="273350"/>
          </a:xfrm>
        </p:grpSpPr>
        <p:sp>
          <p:nvSpPr>
            <p:cNvPr id="2168" name="Google Shape;2168;p51"/>
            <p:cNvSpPr/>
            <p:nvPr/>
          </p:nvSpPr>
          <p:spPr>
            <a:xfrm>
              <a:off x="3195213" y="3801858"/>
              <a:ext cx="297700" cy="273350"/>
            </a:xfrm>
            <a:custGeom>
              <a:rect b="b" l="l" r="r" t="t"/>
              <a:pathLst>
                <a:path extrusionOk="0" h="10934" w="11908">
                  <a:moveTo>
                    <a:pt x="5883" y="336"/>
                  </a:moveTo>
                  <a:cubicBezTo>
                    <a:pt x="6764" y="336"/>
                    <a:pt x="7479" y="1050"/>
                    <a:pt x="7479" y="1955"/>
                  </a:cubicBezTo>
                  <a:cubicBezTo>
                    <a:pt x="7479" y="2836"/>
                    <a:pt x="6764" y="3551"/>
                    <a:pt x="5883" y="3551"/>
                  </a:cubicBezTo>
                  <a:cubicBezTo>
                    <a:pt x="5002" y="3551"/>
                    <a:pt x="4264" y="2836"/>
                    <a:pt x="4264" y="1955"/>
                  </a:cubicBezTo>
                  <a:cubicBezTo>
                    <a:pt x="4264" y="1050"/>
                    <a:pt x="4978" y="336"/>
                    <a:pt x="5883" y="336"/>
                  </a:cubicBezTo>
                  <a:close/>
                  <a:moveTo>
                    <a:pt x="4526" y="3336"/>
                  </a:moveTo>
                  <a:cubicBezTo>
                    <a:pt x="4692" y="3503"/>
                    <a:pt x="4883" y="3646"/>
                    <a:pt x="5097" y="3741"/>
                  </a:cubicBezTo>
                  <a:lnTo>
                    <a:pt x="3073" y="7337"/>
                  </a:lnTo>
                  <a:cubicBezTo>
                    <a:pt x="2858" y="7218"/>
                    <a:pt x="2644" y="7099"/>
                    <a:pt x="2454" y="7028"/>
                  </a:cubicBezTo>
                  <a:lnTo>
                    <a:pt x="4526" y="3336"/>
                  </a:lnTo>
                  <a:close/>
                  <a:moveTo>
                    <a:pt x="7240" y="3313"/>
                  </a:moveTo>
                  <a:lnTo>
                    <a:pt x="9336" y="7004"/>
                  </a:lnTo>
                  <a:cubicBezTo>
                    <a:pt x="9122" y="7051"/>
                    <a:pt x="8907" y="7170"/>
                    <a:pt x="8741" y="7290"/>
                  </a:cubicBezTo>
                  <a:lnTo>
                    <a:pt x="7598" y="5313"/>
                  </a:lnTo>
                  <a:cubicBezTo>
                    <a:pt x="7566" y="5249"/>
                    <a:pt x="7513" y="5218"/>
                    <a:pt x="7453" y="5218"/>
                  </a:cubicBezTo>
                  <a:cubicBezTo>
                    <a:pt x="7423" y="5218"/>
                    <a:pt x="7391" y="5226"/>
                    <a:pt x="7359" y="5242"/>
                  </a:cubicBezTo>
                  <a:cubicBezTo>
                    <a:pt x="7264" y="5313"/>
                    <a:pt x="7240" y="5384"/>
                    <a:pt x="7312" y="5480"/>
                  </a:cubicBezTo>
                  <a:lnTo>
                    <a:pt x="8455" y="7575"/>
                  </a:lnTo>
                  <a:cubicBezTo>
                    <a:pt x="8312" y="7742"/>
                    <a:pt x="8169" y="7933"/>
                    <a:pt x="8074" y="8171"/>
                  </a:cubicBezTo>
                  <a:lnTo>
                    <a:pt x="3692" y="8147"/>
                  </a:lnTo>
                  <a:cubicBezTo>
                    <a:pt x="3597" y="7933"/>
                    <a:pt x="3454" y="7718"/>
                    <a:pt x="3311" y="7552"/>
                  </a:cubicBezTo>
                  <a:lnTo>
                    <a:pt x="5383" y="3813"/>
                  </a:lnTo>
                  <a:cubicBezTo>
                    <a:pt x="5550" y="3860"/>
                    <a:pt x="5692" y="3884"/>
                    <a:pt x="5883" y="3884"/>
                  </a:cubicBezTo>
                  <a:cubicBezTo>
                    <a:pt x="6050" y="3884"/>
                    <a:pt x="6193" y="3836"/>
                    <a:pt x="6359" y="3813"/>
                  </a:cubicBezTo>
                  <a:lnTo>
                    <a:pt x="6883" y="4765"/>
                  </a:lnTo>
                  <a:cubicBezTo>
                    <a:pt x="6931" y="4829"/>
                    <a:pt x="6978" y="4860"/>
                    <a:pt x="7033" y="4860"/>
                  </a:cubicBezTo>
                  <a:cubicBezTo>
                    <a:pt x="7060" y="4860"/>
                    <a:pt x="7090" y="4853"/>
                    <a:pt x="7121" y="4837"/>
                  </a:cubicBezTo>
                  <a:cubicBezTo>
                    <a:pt x="7217" y="4765"/>
                    <a:pt x="7240" y="4670"/>
                    <a:pt x="7193" y="4599"/>
                  </a:cubicBezTo>
                  <a:lnTo>
                    <a:pt x="6669" y="3694"/>
                  </a:lnTo>
                  <a:cubicBezTo>
                    <a:pt x="6883" y="3598"/>
                    <a:pt x="7074" y="3455"/>
                    <a:pt x="7240" y="3313"/>
                  </a:cubicBezTo>
                  <a:close/>
                  <a:moveTo>
                    <a:pt x="8026" y="8504"/>
                  </a:moveTo>
                  <a:cubicBezTo>
                    <a:pt x="7979" y="8623"/>
                    <a:pt x="7979" y="8766"/>
                    <a:pt x="7979" y="8909"/>
                  </a:cubicBezTo>
                  <a:cubicBezTo>
                    <a:pt x="7955" y="9028"/>
                    <a:pt x="7955" y="9123"/>
                    <a:pt x="7979" y="9242"/>
                  </a:cubicBezTo>
                  <a:lnTo>
                    <a:pt x="3811" y="9242"/>
                  </a:lnTo>
                  <a:cubicBezTo>
                    <a:pt x="3859" y="9123"/>
                    <a:pt x="3859" y="9028"/>
                    <a:pt x="3859" y="8909"/>
                  </a:cubicBezTo>
                  <a:cubicBezTo>
                    <a:pt x="3859" y="8766"/>
                    <a:pt x="3811" y="8647"/>
                    <a:pt x="3811" y="8504"/>
                  </a:cubicBezTo>
                  <a:close/>
                  <a:moveTo>
                    <a:pt x="9884" y="7313"/>
                  </a:moveTo>
                  <a:cubicBezTo>
                    <a:pt x="10789" y="7313"/>
                    <a:pt x="11503" y="8028"/>
                    <a:pt x="11503" y="8909"/>
                  </a:cubicBezTo>
                  <a:cubicBezTo>
                    <a:pt x="11503" y="9814"/>
                    <a:pt x="10765" y="10528"/>
                    <a:pt x="9884" y="10528"/>
                  </a:cubicBezTo>
                  <a:cubicBezTo>
                    <a:pt x="9003" y="10528"/>
                    <a:pt x="8288" y="9814"/>
                    <a:pt x="8288" y="8909"/>
                  </a:cubicBezTo>
                  <a:cubicBezTo>
                    <a:pt x="8288" y="8028"/>
                    <a:pt x="9003" y="7313"/>
                    <a:pt x="9884" y="7313"/>
                  </a:cubicBezTo>
                  <a:close/>
                  <a:moveTo>
                    <a:pt x="5938" y="1"/>
                  </a:moveTo>
                  <a:cubicBezTo>
                    <a:pt x="4836" y="1"/>
                    <a:pt x="3978" y="865"/>
                    <a:pt x="3978" y="1979"/>
                  </a:cubicBezTo>
                  <a:cubicBezTo>
                    <a:pt x="3978" y="2384"/>
                    <a:pt x="4097" y="2789"/>
                    <a:pt x="4335" y="3098"/>
                  </a:cubicBezTo>
                  <a:lnTo>
                    <a:pt x="2120" y="7004"/>
                  </a:lnTo>
                  <a:lnTo>
                    <a:pt x="1954" y="7004"/>
                  </a:lnTo>
                  <a:cubicBezTo>
                    <a:pt x="1596" y="7004"/>
                    <a:pt x="1191" y="7123"/>
                    <a:pt x="906" y="7313"/>
                  </a:cubicBezTo>
                  <a:cubicBezTo>
                    <a:pt x="810" y="7361"/>
                    <a:pt x="787" y="7480"/>
                    <a:pt x="858" y="7575"/>
                  </a:cubicBezTo>
                  <a:cubicBezTo>
                    <a:pt x="903" y="7605"/>
                    <a:pt x="958" y="7636"/>
                    <a:pt x="1016" y="7636"/>
                  </a:cubicBezTo>
                  <a:cubicBezTo>
                    <a:pt x="1050" y="7636"/>
                    <a:pt x="1085" y="7625"/>
                    <a:pt x="1120" y="7599"/>
                  </a:cubicBezTo>
                  <a:cubicBezTo>
                    <a:pt x="1382" y="7456"/>
                    <a:pt x="1644" y="7361"/>
                    <a:pt x="1977" y="7361"/>
                  </a:cubicBezTo>
                  <a:cubicBezTo>
                    <a:pt x="2906" y="7361"/>
                    <a:pt x="3644" y="8147"/>
                    <a:pt x="3573" y="9052"/>
                  </a:cubicBezTo>
                  <a:cubicBezTo>
                    <a:pt x="3549" y="9862"/>
                    <a:pt x="2858" y="10552"/>
                    <a:pt x="2049" y="10576"/>
                  </a:cubicBezTo>
                  <a:cubicBezTo>
                    <a:pt x="2009" y="10579"/>
                    <a:pt x="1970" y="10581"/>
                    <a:pt x="1931" y="10581"/>
                  </a:cubicBezTo>
                  <a:cubicBezTo>
                    <a:pt x="1077" y="10581"/>
                    <a:pt x="358" y="9846"/>
                    <a:pt x="358" y="8980"/>
                  </a:cubicBezTo>
                  <a:cubicBezTo>
                    <a:pt x="358" y="8671"/>
                    <a:pt x="453" y="8385"/>
                    <a:pt x="596" y="8147"/>
                  </a:cubicBezTo>
                  <a:cubicBezTo>
                    <a:pt x="668" y="8052"/>
                    <a:pt x="620" y="7956"/>
                    <a:pt x="572" y="7909"/>
                  </a:cubicBezTo>
                  <a:cubicBezTo>
                    <a:pt x="528" y="7876"/>
                    <a:pt x="479" y="7858"/>
                    <a:pt x="434" y="7858"/>
                  </a:cubicBezTo>
                  <a:cubicBezTo>
                    <a:pt x="382" y="7858"/>
                    <a:pt x="336" y="7881"/>
                    <a:pt x="310" y="7933"/>
                  </a:cubicBezTo>
                  <a:cubicBezTo>
                    <a:pt x="120" y="8218"/>
                    <a:pt x="1" y="8576"/>
                    <a:pt x="1" y="8980"/>
                  </a:cubicBezTo>
                  <a:cubicBezTo>
                    <a:pt x="1" y="10052"/>
                    <a:pt x="858" y="10933"/>
                    <a:pt x="1977" y="10933"/>
                  </a:cubicBezTo>
                  <a:cubicBezTo>
                    <a:pt x="2811" y="10933"/>
                    <a:pt x="3525" y="10409"/>
                    <a:pt x="3811" y="9647"/>
                  </a:cubicBezTo>
                  <a:lnTo>
                    <a:pt x="8121" y="9647"/>
                  </a:lnTo>
                  <a:cubicBezTo>
                    <a:pt x="8407" y="10409"/>
                    <a:pt x="9146" y="10933"/>
                    <a:pt x="9979" y="10933"/>
                  </a:cubicBezTo>
                  <a:cubicBezTo>
                    <a:pt x="10979" y="10933"/>
                    <a:pt x="11860" y="10100"/>
                    <a:pt x="11908" y="9099"/>
                  </a:cubicBezTo>
                  <a:cubicBezTo>
                    <a:pt x="11884" y="7909"/>
                    <a:pt x="11003" y="6980"/>
                    <a:pt x="9884" y="6980"/>
                  </a:cubicBezTo>
                  <a:lnTo>
                    <a:pt x="9717" y="6980"/>
                  </a:lnTo>
                  <a:lnTo>
                    <a:pt x="7502" y="3074"/>
                  </a:lnTo>
                  <a:cubicBezTo>
                    <a:pt x="7740" y="2741"/>
                    <a:pt x="7860" y="2336"/>
                    <a:pt x="7860" y="1884"/>
                  </a:cubicBezTo>
                  <a:cubicBezTo>
                    <a:pt x="7836" y="883"/>
                    <a:pt x="7026" y="50"/>
                    <a:pt x="6026" y="2"/>
                  </a:cubicBezTo>
                  <a:cubicBezTo>
                    <a:pt x="5996" y="1"/>
                    <a:pt x="5967" y="1"/>
                    <a:pt x="59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9" name="Google Shape;2169;p51"/>
            <p:cNvSpPr/>
            <p:nvPr/>
          </p:nvSpPr>
          <p:spPr>
            <a:xfrm>
              <a:off x="3445263" y="4003733"/>
              <a:ext cx="26225" cy="44075"/>
            </a:xfrm>
            <a:custGeom>
              <a:rect b="b" l="l" r="r" t="t"/>
              <a:pathLst>
                <a:path extrusionOk="0" h="1763" w="1049">
                  <a:moveTo>
                    <a:pt x="549" y="0"/>
                  </a:moveTo>
                  <a:cubicBezTo>
                    <a:pt x="310" y="0"/>
                    <a:pt x="96" y="191"/>
                    <a:pt x="48" y="429"/>
                  </a:cubicBezTo>
                  <a:cubicBezTo>
                    <a:pt x="1" y="501"/>
                    <a:pt x="72" y="596"/>
                    <a:pt x="191" y="620"/>
                  </a:cubicBezTo>
                  <a:cubicBezTo>
                    <a:pt x="212" y="630"/>
                    <a:pt x="231" y="635"/>
                    <a:pt x="249" y="635"/>
                  </a:cubicBezTo>
                  <a:cubicBezTo>
                    <a:pt x="316" y="635"/>
                    <a:pt x="368" y="570"/>
                    <a:pt x="406" y="477"/>
                  </a:cubicBezTo>
                  <a:cubicBezTo>
                    <a:pt x="430" y="381"/>
                    <a:pt x="477" y="358"/>
                    <a:pt x="549" y="358"/>
                  </a:cubicBezTo>
                  <a:cubicBezTo>
                    <a:pt x="644" y="358"/>
                    <a:pt x="715" y="429"/>
                    <a:pt x="715" y="548"/>
                  </a:cubicBezTo>
                  <a:cubicBezTo>
                    <a:pt x="715" y="620"/>
                    <a:pt x="668" y="715"/>
                    <a:pt x="549" y="715"/>
                  </a:cubicBezTo>
                  <a:cubicBezTo>
                    <a:pt x="453" y="715"/>
                    <a:pt x="358" y="810"/>
                    <a:pt x="358" y="905"/>
                  </a:cubicBezTo>
                  <a:cubicBezTo>
                    <a:pt x="358" y="977"/>
                    <a:pt x="453" y="1072"/>
                    <a:pt x="549" y="1072"/>
                  </a:cubicBezTo>
                  <a:cubicBezTo>
                    <a:pt x="644" y="1072"/>
                    <a:pt x="715" y="1144"/>
                    <a:pt x="715" y="1263"/>
                  </a:cubicBezTo>
                  <a:cubicBezTo>
                    <a:pt x="715" y="1334"/>
                    <a:pt x="668" y="1429"/>
                    <a:pt x="549" y="1429"/>
                  </a:cubicBezTo>
                  <a:cubicBezTo>
                    <a:pt x="453" y="1429"/>
                    <a:pt x="406" y="1382"/>
                    <a:pt x="406" y="1286"/>
                  </a:cubicBezTo>
                  <a:lnTo>
                    <a:pt x="406" y="1263"/>
                  </a:lnTo>
                  <a:cubicBezTo>
                    <a:pt x="406" y="1167"/>
                    <a:pt x="310" y="1072"/>
                    <a:pt x="215" y="1072"/>
                  </a:cubicBezTo>
                  <a:cubicBezTo>
                    <a:pt x="120" y="1072"/>
                    <a:pt x="48" y="1167"/>
                    <a:pt x="48" y="1263"/>
                  </a:cubicBezTo>
                  <a:lnTo>
                    <a:pt x="48" y="1310"/>
                  </a:lnTo>
                  <a:cubicBezTo>
                    <a:pt x="72" y="1548"/>
                    <a:pt x="287" y="1763"/>
                    <a:pt x="549" y="1763"/>
                  </a:cubicBezTo>
                  <a:cubicBezTo>
                    <a:pt x="811" y="1763"/>
                    <a:pt x="1049" y="1525"/>
                    <a:pt x="1049" y="1263"/>
                  </a:cubicBezTo>
                  <a:cubicBezTo>
                    <a:pt x="1049" y="1144"/>
                    <a:pt x="1001" y="1024"/>
                    <a:pt x="930" y="929"/>
                  </a:cubicBezTo>
                  <a:cubicBezTo>
                    <a:pt x="1001" y="786"/>
                    <a:pt x="1049" y="667"/>
                    <a:pt x="1049" y="501"/>
                  </a:cubicBezTo>
                  <a:cubicBezTo>
                    <a:pt x="1049" y="239"/>
                    <a:pt x="811" y="0"/>
                    <a:pt x="5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0" name="Google Shape;2170;p51"/>
            <p:cNvSpPr/>
            <p:nvPr/>
          </p:nvSpPr>
          <p:spPr>
            <a:xfrm>
              <a:off x="3412538" y="4003583"/>
              <a:ext cx="27400" cy="42750"/>
            </a:xfrm>
            <a:custGeom>
              <a:rect b="b" l="l" r="r" t="t"/>
              <a:pathLst>
                <a:path extrusionOk="0" h="1710" w="1096">
                  <a:moveTo>
                    <a:pt x="579" y="337"/>
                  </a:moveTo>
                  <a:cubicBezTo>
                    <a:pt x="687" y="337"/>
                    <a:pt x="786" y="445"/>
                    <a:pt x="786" y="554"/>
                  </a:cubicBezTo>
                  <a:lnTo>
                    <a:pt x="786" y="1150"/>
                  </a:lnTo>
                  <a:cubicBezTo>
                    <a:pt x="786" y="1250"/>
                    <a:pt x="701" y="1351"/>
                    <a:pt x="603" y="1351"/>
                  </a:cubicBezTo>
                  <a:cubicBezTo>
                    <a:pt x="585" y="1351"/>
                    <a:pt x="566" y="1347"/>
                    <a:pt x="548" y="1340"/>
                  </a:cubicBezTo>
                  <a:cubicBezTo>
                    <a:pt x="453" y="1316"/>
                    <a:pt x="357" y="1221"/>
                    <a:pt x="357" y="1150"/>
                  </a:cubicBezTo>
                  <a:lnTo>
                    <a:pt x="357" y="554"/>
                  </a:lnTo>
                  <a:cubicBezTo>
                    <a:pt x="357" y="435"/>
                    <a:pt x="429" y="340"/>
                    <a:pt x="548" y="340"/>
                  </a:cubicBezTo>
                  <a:cubicBezTo>
                    <a:pt x="558" y="338"/>
                    <a:pt x="569" y="337"/>
                    <a:pt x="579" y="337"/>
                  </a:cubicBezTo>
                  <a:close/>
                  <a:moveTo>
                    <a:pt x="536" y="1"/>
                  </a:moveTo>
                  <a:cubicBezTo>
                    <a:pt x="509" y="1"/>
                    <a:pt x="481" y="3"/>
                    <a:pt x="453" y="6"/>
                  </a:cubicBezTo>
                  <a:cubicBezTo>
                    <a:pt x="214" y="30"/>
                    <a:pt x="0" y="268"/>
                    <a:pt x="0" y="554"/>
                  </a:cubicBezTo>
                  <a:lnTo>
                    <a:pt x="0" y="1150"/>
                  </a:lnTo>
                  <a:cubicBezTo>
                    <a:pt x="0" y="1411"/>
                    <a:pt x="214" y="1650"/>
                    <a:pt x="453" y="1697"/>
                  </a:cubicBezTo>
                  <a:cubicBezTo>
                    <a:pt x="493" y="1705"/>
                    <a:pt x="532" y="1709"/>
                    <a:pt x="570" y="1709"/>
                  </a:cubicBezTo>
                  <a:cubicBezTo>
                    <a:pt x="870" y="1709"/>
                    <a:pt x="1096" y="1469"/>
                    <a:pt x="1096" y="1173"/>
                  </a:cubicBezTo>
                  <a:lnTo>
                    <a:pt x="1096" y="554"/>
                  </a:lnTo>
                  <a:cubicBezTo>
                    <a:pt x="1096" y="247"/>
                    <a:pt x="853" y="1"/>
                    <a:pt x="5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1" name="Google Shape;2171;p51"/>
            <p:cNvSpPr/>
            <p:nvPr/>
          </p:nvSpPr>
          <p:spPr>
            <a:xfrm>
              <a:off x="3244638" y="4003733"/>
              <a:ext cx="27400" cy="41700"/>
            </a:xfrm>
            <a:custGeom>
              <a:rect b="b" l="l" r="r" t="t"/>
              <a:pathLst>
                <a:path extrusionOk="0" h="1668" w="1096">
                  <a:moveTo>
                    <a:pt x="524" y="0"/>
                  </a:moveTo>
                  <a:cubicBezTo>
                    <a:pt x="286" y="0"/>
                    <a:pt x="96" y="191"/>
                    <a:pt x="24" y="429"/>
                  </a:cubicBezTo>
                  <a:cubicBezTo>
                    <a:pt x="0" y="501"/>
                    <a:pt x="48" y="572"/>
                    <a:pt x="119" y="596"/>
                  </a:cubicBezTo>
                  <a:cubicBezTo>
                    <a:pt x="152" y="615"/>
                    <a:pt x="185" y="624"/>
                    <a:pt x="215" y="624"/>
                  </a:cubicBezTo>
                  <a:cubicBezTo>
                    <a:pt x="295" y="624"/>
                    <a:pt x="358" y="563"/>
                    <a:pt x="358" y="477"/>
                  </a:cubicBezTo>
                  <a:cubicBezTo>
                    <a:pt x="381" y="381"/>
                    <a:pt x="453" y="358"/>
                    <a:pt x="500" y="358"/>
                  </a:cubicBezTo>
                  <a:cubicBezTo>
                    <a:pt x="596" y="358"/>
                    <a:pt x="643" y="429"/>
                    <a:pt x="691" y="501"/>
                  </a:cubicBezTo>
                  <a:lnTo>
                    <a:pt x="691" y="548"/>
                  </a:lnTo>
                  <a:cubicBezTo>
                    <a:pt x="643" y="596"/>
                    <a:pt x="620" y="691"/>
                    <a:pt x="572" y="739"/>
                  </a:cubicBezTo>
                  <a:cubicBezTo>
                    <a:pt x="358" y="1048"/>
                    <a:pt x="239" y="1191"/>
                    <a:pt x="167" y="1286"/>
                  </a:cubicBezTo>
                  <a:cubicBezTo>
                    <a:pt x="96" y="1405"/>
                    <a:pt x="48" y="1453"/>
                    <a:pt x="96" y="1548"/>
                  </a:cubicBezTo>
                  <a:cubicBezTo>
                    <a:pt x="119" y="1620"/>
                    <a:pt x="143" y="1644"/>
                    <a:pt x="215" y="1667"/>
                  </a:cubicBezTo>
                  <a:lnTo>
                    <a:pt x="929" y="1667"/>
                  </a:lnTo>
                  <a:cubicBezTo>
                    <a:pt x="1001" y="1667"/>
                    <a:pt x="1096" y="1620"/>
                    <a:pt x="1096" y="1525"/>
                  </a:cubicBezTo>
                  <a:cubicBezTo>
                    <a:pt x="1096" y="1405"/>
                    <a:pt x="1048" y="1334"/>
                    <a:pt x="929" y="1334"/>
                  </a:cubicBezTo>
                  <a:lnTo>
                    <a:pt x="572" y="1334"/>
                  </a:lnTo>
                  <a:cubicBezTo>
                    <a:pt x="620" y="1263"/>
                    <a:pt x="739" y="1096"/>
                    <a:pt x="858" y="953"/>
                  </a:cubicBezTo>
                  <a:cubicBezTo>
                    <a:pt x="953" y="810"/>
                    <a:pt x="1001" y="691"/>
                    <a:pt x="1048" y="596"/>
                  </a:cubicBezTo>
                  <a:lnTo>
                    <a:pt x="1048" y="548"/>
                  </a:lnTo>
                  <a:lnTo>
                    <a:pt x="1048" y="501"/>
                  </a:lnTo>
                  <a:cubicBezTo>
                    <a:pt x="1048" y="239"/>
                    <a:pt x="810" y="0"/>
                    <a:pt x="5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2" name="Google Shape;2172;p51"/>
            <p:cNvSpPr/>
            <p:nvPr/>
          </p:nvSpPr>
          <p:spPr>
            <a:xfrm>
              <a:off x="3214263" y="4002858"/>
              <a:ext cx="27425" cy="42850"/>
            </a:xfrm>
            <a:custGeom>
              <a:rect b="b" l="l" r="r" t="t"/>
              <a:pathLst>
                <a:path extrusionOk="0" h="1714" w="1097">
                  <a:moveTo>
                    <a:pt x="518" y="366"/>
                  </a:moveTo>
                  <a:cubicBezTo>
                    <a:pt x="528" y="366"/>
                    <a:pt x="538" y="367"/>
                    <a:pt x="549" y="369"/>
                  </a:cubicBezTo>
                  <a:cubicBezTo>
                    <a:pt x="644" y="393"/>
                    <a:pt x="739" y="488"/>
                    <a:pt x="739" y="583"/>
                  </a:cubicBezTo>
                  <a:lnTo>
                    <a:pt x="739" y="1179"/>
                  </a:lnTo>
                  <a:cubicBezTo>
                    <a:pt x="739" y="1298"/>
                    <a:pt x="668" y="1369"/>
                    <a:pt x="549" y="1369"/>
                  </a:cubicBezTo>
                  <a:cubicBezTo>
                    <a:pt x="530" y="1376"/>
                    <a:pt x="512" y="1380"/>
                    <a:pt x="494" y="1380"/>
                  </a:cubicBezTo>
                  <a:cubicBezTo>
                    <a:pt x="395" y="1380"/>
                    <a:pt x="310" y="1279"/>
                    <a:pt x="310" y="1179"/>
                  </a:cubicBezTo>
                  <a:lnTo>
                    <a:pt x="310" y="583"/>
                  </a:lnTo>
                  <a:cubicBezTo>
                    <a:pt x="310" y="474"/>
                    <a:pt x="410" y="366"/>
                    <a:pt x="518" y="366"/>
                  </a:cubicBezTo>
                  <a:close/>
                  <a:moveTo>
                    <a:pt x="534" y="1"/>
                  </a:moveTo>
                  <a:cubicBezTo>
                    <a:pt x="230" y="1"/>
                    <a:pt x="1" y="259"/>
                    <a:pt x="1" y="536"/>
                  </a:cubicBezTo>
                  <a:lnTo>
                    <a:pt x="1" y="1179"/>
                  </a:lnTo>
                  <a:cubicBezTo>
                    <a:pt x="1" y="1456"/>
                    <a:pt x="230" y="1714"/>
                    <a:pt x="534" y="1714"/>
                  </a:cubicBezTo>
                  <a:cubicBezTo>
                    <a:pt x="569" y="1714"/>
                    <a:pt x="606" y="1710"/>
                    <a:pt x="644" y="1702"/>
                  </a:cubicBezTo>
                  <a:cubicBezTo>
                    <a:pt x="882" y="1679"/>
                    <a:pt x="1096" y="1440"/>
                    <a:pt x="1096" y="1179"/>
                  </a:cubicBezTo>
                  <a:lnTo>
                    <a:pt x="1096" y="583"/>
                  </a:lnTo>
                  <a:cubicBezTo>
                    <a:pt x="1096" y="297"/>
                    <a:pt x="882" y="59"/>
                    <a:pt x="644" y="12"/>
                  </a:cubicBezTo>
                  <a:cubicBezTo>
                    <a:pt x="606" y="4"/>
                    <a:pt x="569" y="1"/>
                    <a:pt x="5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3" name="Google Shape;2173;p51"/>
            <p:cNvSpPr/>
            <p:nvPr/>
          </p:nvSpPr>
          <p:spPr>
            <a:xfrm>
              <a:off x="3350613" y="3828708"/>
              <a:ext cx="17275" cy="44175"/>
            </a:xfrm>
            <a:custGeom>
              <a:rect b="b" l="l" r="r" t="t"/>
              <a:pathLst>
                <a:path extrusionOk="0" h="1767" w="691">
                  <a:moveTo>
                    <a:pt x="215" y="0"/>
                  </a:moveTo>
                  <a:cubicBezTo>
                    <a:pt x="96" y="0"/>
                    <a:pt x="0" y="95"/>
                    <a:pt x="48" y="214"/>
                  </a:cubicBezTo>
                  <a:cubicBezTo>
                    <a:pt x="72" y="310"/>
                    <a:pt x="167" y="357"/>
                    <a:pt x="215" y="357"/>
                  </a:cubicBezTo>
                  <a:lnTo>
                    <a:pt x="334" y="357"/>
                  </a:lnTo>
                  <a:lnTo>
                    <a:pt x="334" y="1596"/>
                  </a:lnTo>
                  <a:cubicBezTo>
                    <a:pt x="334" y="1667"/>
                    <a:pt x="405" y="1738"/>
                    <a:pt x="500" y="1762"/>
                  </a:cubicBezTo>
                  <a:cubicBezTo>
                    <a:pt x="513" y="1765"/>
                    <a:pt x="525" y="1767"/>
                    <a:pt x="537" y="1767"/>
                  </a:cubicBezTo>
                  <a:cubicBezTo>
                    <a:pt x="619" y="1767"/>
                    <a:pt x="691" y="1699"/>
                    <a:pt x="691" y="1596"/>
                  </a:cubicBezTo>
                  <a:lnTo>
                    <a:pt x="691" y="191"/>
                  </a:lnTo>
                  <a:cubicBezTo>
                    <a:pt x="691" y="95"/>
                    <a:pt x="596" y="0"/>
                    <a:pt x="5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4" name="Google Shape;2174;p51"/>
            <p:cNvSpPr/>
            <p:nvPr/>
          </p:nvSpPr>
          <p:spPr>
            <a:xfrm>
              <a:off x="3316663" y="3827458"/>
              <a:ext cx="29200" cy="44875"/>
            </a:xfrm>
            <a:custGeom>
              <a:rect b="b" l="l" r="r" t="t"/>
              <a:pathLst>
                <a:path extrusionOk="0" h="1795" w="1168">
                  <a:moveTo>
                    <a:pt x="596" y="383"/>
                  </a:moveTo>
                  <a:cubicBezTo>
                    <a:pt x="715" y="383"/>
                    <a:pt x="811" y="502"/>
                    <a:pt x="811" y="622"/>
                  </a:cubicBezTo>
                  <a:lnTo>
                    <a:pt x="811" y="1241"/>
                  </a:lnTo>
                  <a:cubicBezTo>
                    <a:pt x="811" y="1360"/>
                    <a:pt x="715" y="1479"/>
                    <a:pt x="596" y="1479"/>
                  </a:cubicBezTo>
                  <a:cubicBezTo>
                    <a:pt x="453" y="1479"/>
                    <a:pt x="358" y="1407"/>
                    <a:pt x="358" y="1241"/>
                  </a:cubicBezTo>
                  <a:lnTo>
                    <a:pt x="358" y="622"/>
                  </a:lnTo>
                  <a:cubicBezTo>
                    <a:pt x="358" y="502"/>
                    <a:pt x="477" y="383"/>
                    <a:pt x="596" y="383"/>
                  </a:cubicBezTo>
                  <a:close/>
                  <a:moveTo>
                    <a:pt x="623" y="1"/>
                  </a:moveTo>
                  <a:cubicBezTo>
                    <a:pt x="285" y="1"/>
                    <a:pt x="1" y="255"/>
                    <a:pt x="1" y="574"/>
                  </a:cubicBezTo>
                  <a:lnTo>
                    <a:pt x="1" y="1217"/>
                  </a:lnTo>
                  <a:cubicBezTo>
                    <a:pt x="1" y="1550"/>
                    <a:pt x="263" y="1788"/>
                    <a:pt x="572" y="1788"/>
                  </a:cubicBezTo>
                  <a:cubicBezTo>
                    <a:pt x="599" y="1792"/>
                    <a:pt x="625" y="1794"/>
                    <a:pt x="650" y="1794"/>
                  </a:cubicBezTo>
                  <a:cubicBezTo>
                    <a:pt x="946" y="1794"/>
                    <a:pt x="1168" y="1548"/>
                    <a:pt x="1168" y="1241"/>
                  </a:cubicBezTo>
                  <a:lnTo>
                    <a:pt x="1168" y="598"/>
                  </a:lnTo>
                  <a:cubicBezTo>
                    <a:pt x="1168" y="336"/>
                    <a:pt x="930" y="26"/>
                    <a:pt x="668" y="2"/>
                  </a:cubicBezTo>
                  <a:cubicBezTo>
                    <a:pt x="653" y="1"/>
                    <a:pt x="638" y="1"/>
                    <a:pt x="6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75" name="Google Shape;2175;p51"/>
          <p:cNvGrpSpPr/>
          <p:nvPr/>
        </p:nvGrpSpPr>
        <p:grpSpPr>
          <a:xfrm>
            <a:off x="3247999" y="4147838"/>
            <a:ext cx="356019" cy="356139"/>
            <a:chOff x="3656038" y="3790508"/>
            <a:chExt cx="297700" cy="297800"/>
          </a:xfrm>
        </p:grpSpPr>
        <p:sp>
          <p:nvSpPr>
            <p:cNvPr id="2176" name="Google Shape;2176;p51"/>
            <p:cNvSpPr/>
            <p:nvPr/>
          </p:nvSpPr>
          <p:spPr>
            <a:xfrm>
              <a:off x="3871563" y="3876333"/>
              <a:ext cx="28600" cy="39900"/>
            </a:xfrm>
            <a:custGeom>
              <a:rect b="b" l="l" r="r" t="t"/>
              <a:pathLst>
                <a:path extrusionOk="0" h="1596" w="1144">
                  <a:moveTo>
                    <a:pt x="548" y="334"/>
                  </a:moveTo>
                  <a:cubicBezTo>
                    <a:pt x="619" y="334"/>
                    <a:pt x="667" y="357"/>
                    <a:pt x="667" y="429"/>
                  </a:cubicBezTo>
                  <a:cubicBezTo>
                    <a:pt x="691" y="524"/>
                    <a:pt x="643" y="572"/>
                    <a:pt x="548" y="572"/>
                  </a:cubicBezTo>
                  <a:lnTo>
                    <a:pt x="381" y="572"/>
                  </a:lnTo>
                  <a:lnTo>
                    <a:pt x="381" y="334"/>
                  </a:lnTo>
                  <a:close/>
                  <a:moveTo>
                    <a:pt x="619" y="929"/>
                  </a:moveTo>
                  <a:cubicBezTo>
                    <a:pt x="691" y="929"/>
                    <a:pt x="762" y="1000"/>
                    <a:pt x="786" y="1048"/>
                  </a:cubicBezTo>
                  <a:cubicBezTo>
                    <a:pt x="810" y="1167"/>
                    <a:pt x="738" y="1262"/>
                    <a:pt x="643" y="1262"/>
                  </a:cubicBezTo>
                  <a:lnTo>
                    <a:pt x="381" y="1262"/>
                  </a:lnTo>
                  <a:lnTo>
                    <a:pt x="381" y="929"/>
                  </a:lnTo>
                  <a:close/>
                  <a:moveTo>
                    <a:pt x="191" y="0"/>
                  </a:moveTo>
                  <a:cubicBezTo>
                    <a:pt x="95" y="0"/>
                    <a:pt x="0" y="95"/>
                    <a:pt x="0" y="191"/>
                  </a:cubicBezTo>
                  <a:lnTo>
                    <a:pt x="0" y="1429"/>
                  </a:lnTo>
                  <a:lnTo>
                    <a:pt x="0" y="1500"/>
                  </a:lnTo>
                  <a:cubicBezTo>
                    <a:pt x="71" y="1548"/>
                    <a:pt x="143" y="1596"/>
                    <a:pt x="214" y="1596"/>
                  </a:cubicBezTo>
                  <a:lnTo>
                    <a:pt x="643" y="1596"/>
                  </a:lnTo>
                  <a:cubicBezTo>
                    <a:pt x="905" y="1596"/>
                    <a:pt x="1143" y="1358"/>
                    <a:pt x="1143" y="1072"/>
                  </a:cubicBezTo>
                  <a:cubicBezTo>
                    <a:pt x="1143" y="929"/>
                    <a:pt x="1095" y="786"/>
                    <a:pt x="976" y="691"/>
                  </a:cubicBezTo>
                  <a:cubicBezTo>
                    <a:pt x="1024" y="596"/>
                    <a:pt x="1024" y="500"/>
                    <a:pt x="1024" y="429"/>
                  </a:cubicBezTo>
                  <a:cubicBezTo>
                    <a:pt x="1000" y="191"/>
                    <a:pt x="786" y="0"/>
                    <a:pt x="5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7" name="Google Shape;2177;p51"/>
            <p:cNvSpPr/>
            <p:nvPr/>
          </p:nvSpPr>
          <p:spPr>
            <a:xfrm>
              <a:off x="3799513" y="3812033"/>
              <a:ext cx="35150" cy="40625"/>
            </a:xfrm>
            <a:custGeom>
              <a:rect b="b" l="l" r="r" t="t"/>
              <a:pathLst>
                <a:path extrusionOk="0" h="1625" w="1406">
                  <a:moveTo>
                    <a:pt x="715" y="643"/>
                  </a:moveTo>
                  <a:lnTo>
                    <a:pt x="834" y="977"/>
                  </a:lnTo>
                  <a:lnTo>
                    <a:pt x="572" y="977"/>
                  </a:lnTo>
                  <a:lnTo>
                    <a:pt x="715" y="643"/>
                  </a:lnTo>
                  <a:close/>
                  <a:moveTo>
                    <a:pt x="691" y="0"/>
                  </a:moveTo>
                  <a:cubicBezTo>
                    <a:pt x="596" y="0"/>
                    <a:pt x="548" y="48"/>
                    <a:pt x="501" y="119"/>
                  </a:cubicBezTo>
                  <a:lnTo>
                    <a:pt x="0" y="1381"/>
                  </a:lnTo>
                  <a:cubicBezTo>
                    <a:pt x="0" y="1548"/>
                    <a:pt x="72" y="1620"/>
                    <a:pt x="167" y="1620"/>
                  </a:cubicBezTo>
                  <a:lnTo>
                    <a:pt x="215" y="1620"/>
                  </a:lnTo>
                  <a:cubicBezTo>
                    <a:pt x="286" y="1620"/>
                    <a:pt x="358" y="1596"/>
                    <a:pt x="358" y="1501"/>
                  </a:cubicBezTo>
                  <a:lnTo>
                    <a:pt x="453" y="1310"/>
                  </a:lnTo>
                  <a:lnTo>
                    <a:pt x="953" y="1310"/>
                  </a:lnTo>
                  <a:lnTo>
                    <a:pt x="1024" y="1501"/>
                  </a:lnTo>
                  <a:cubicBezTo>
                    <a:pt x="1042" y="1569"/>
                    <a:pt x="1108" y="1625"/>
                    <a:pt x="1179" y="1625"/>
                  </a:cubicBezTo>
                  <a:cubicBezTo>
                    <a:pt x="1207" y="1625"/>
                    <a:pt x="1236" y="1616"/>
                    <a:pt x="1263" y="1596"/>
                  </a:cubicBezTo>
                  <a:cubicBezTo>
                    <a:pt x="1358" y="1572"/>
                    <a:pt x="1406" y="1453"/>
                    <a:pt x="1358" y="1358"/>
                  </a:cubicBezTo>
                  <a:lnTo>
                    <a:pt x="882" y="119"/>
                  </a:lnTo>
                  <a:cubicBezTo>
                    <a:pt x="834" y="24"/>
                    <a:pt x="763" y="0"/>
                    <a:pt x="6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8" name="Google Shape;2178;p51"/>
            <p:cNvSpPr/>
            <p:nvPr/>
          </p:nvSpPr>
          <p:spPr>
            <a:xfrm>
              <a:off x="3916788" y="4003133"/>
              <a:ext cx="30400" cy="39325"/>
            </a:xfrm>
            <a:custGeom>
              <a:rect b="b" l="l" r="r" t="t"/>
              <a:pathLst>
                <a:path extrusionOk="0" h="1573" w="1216">
                  <a:moveTo>
                    <a:pt x="525" y="334"/>
                  </a:moveTo>
                  <a:cubicBezTo>
                    <a:pt x="834" y="334"/>
                    <a:pt x="858" y="644"/>
                    <a:pt x="858" y="763"/>
                  </a:cubicBezTo>
                  <a:cubicBezTo>
                    <a:pt x="858" y="1072"/>
                    <a:pt x="715" y="1215"/>
                    <a:pt x="525" y="1215"/>
                  </a:cubicBezTo>
                  <a:lnTo>
                    <a:pt x="358" y="1215"/>
                  </a:lnTo>
                  <a:lnTo>
                    <a:pt x="358" y="763"/>
                  </a:lnTo>
                  <a:lnTo>
                    <a:pt x="358" y="334"/>
                  </a:lnTo>
                  <a:close/>
                  <a:moveTo>
                    <a:pt x="96" y="1"/>
                  </a:moveTo>
                  <a:cubicBezTo>
                    <a:pt x="25" y="24"/>
                    <a:pt x="1" y="96"/>
                    <a:pt x="1" y="167"/>
                  </a:cubicBezTo>
                  <a:lnTo>
                    <a:pt x="1" y="810"/>
                  </a:lnTo>
                  <a:cubicBezTo>
                    <a:pt x="25" y="953"/>
                    <a:pt x="25" y="1406"/>
                    <a:pt x="25" y="1406"/>
                  </a:cubicBezTo>
                  <a:cubicBezTo>
                    <a:pt x="25" y="1453"/>
                    <a:pt x="72" y="1549"/>
                    <a:pt x="144" y="1572"/>
                  </a:cubicBezTo>
                  <a:lnTo>
                    <a:pt x="549" y="1572"/>
                  </a:lnTo>
                  <a:cubicBezTo>
                    <a:pt x="953" y="1572"/>
                    <a:pt x="1215" y="1239"/>
                    <a:pt x="1215" y="810"/>
                  </a:cubicBezTo>
                  <a:cubicBezTo>
                    <a:pt x="1215" y="334"/>
                    <a:pt x="953" y="1"/>
                    <a:pt x="5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9" name="Google Shape;2179;p51"/>
            <p:cNvSpPr/>
            <p:nvPr/>
          </p:nvSpPr>
          <p:spPr>
            <a:xfrm>
              <a:off x="3833438" y="3939933"/>
              <a:ext cx="34575" cy="39425"/>
            </a:xfrm>
            <a:custGeom>
              <a:rect b="b" l="l" r="r" t="t"/>
              <a:pathLst>
                <a:path extrusionOk="0" h="1577" w="1383">
                  <a:moveTo>
                    <a:pt x="710" y="0"/>
                  </a:moveTo>
                  <a:cubicBezTo>
                    <a:pt x="316" y="0"/>
                    <a:pt x="1" y="341"/>
                    <a:pt x="1" y="766"/>
                  </a:cubicBezTo>
                  <a:cubicBezTo>
                    <a:pt x="1" y="1219"/>
                    <a:pt x="358" y="1576"/>
                    <a:pt x="787" y="1576"/>
                  </a:cubicBezTo>
                  <a:cubicBezTo>
                    <a:pt x="977" y="1576"/>
                    <a:pt x="1120" y="1505"/>
                    <a:pt x="1263" y="1386"/>
                  </a:cubicBezTo>
                  <a:lnTo>
                    <a:pt x="1334" y="1338"/>
                  </a:lnTo>
                  <a:cubicBezTo>
                    <a:pt x="1382" y="1266"/>
                    <a:pt x="1382" y="1147"/>
                    <a:pt x="1311" y="1100"/>
                  </a:cubicBezTo>
                  <a:cubicBezTo>
                    <a:pt x="1278" y="1067"/>
                    <a:pt x="1234" y="1049"/>
                    <a:pt x="1190" y="1049"/>
                  </a:cubicBezTo>
                  <a:cubicBezTo>
                    <a:pt x="1139" y="1049"/>
                    <a:pt x="1087" y="1073"/>
                    <a:pt x="1049" y="1124"/>
                  </a:cubicBezTo>
                  <a:lnTo>
                    <a:pt x="1025" y="1147"/>
                  </a:lnTo>
                  <a:cubicBezTo>
                    <a:pt x="977" y="1219"/>
                    <a:pt x="882" y="1243"/>
                    <a:pt x="787" y="1243"/>
                  </a:cubicBezTo>
                  <a:cubicBezTo>
                    <a:pt x="549" y="1243"/>
                    <a:pt x="334" y="1028"/>
                    <a:pt x="334" y="790"/>
                  </a:cubicBezTo>
                  <a:cubicBezTo>
                    <a:pt x="334" y="552"/>
                    <a:pt x="549" y="362"/>
                    <a:pt x="787" y="362"/>
                  </a:cubicBezTo>
                  <a:cubicBezTo>
                    <a:pt x="882" y="362"/>
                    <a:pt x="977" y="385"/>
                    <a:pt x="1049" y="433"/>
                  </a:cubicBezTo>
                  <a:cubicBezTo>
                    <a:pt x="1086" y="461"/>
                    <a:pt x="1124" y="474"/>
                    <a:pt x="1159" y="474"/>
                  </a:cubicBezTo>
                  <a:cubicBezTo>
                    <a:pt x="1212" y="474"/>
                    <a:pt x="1258" y="443"/>
                    <a:pt x="1287" y="385"/>
                  </a:cubicBezTo>
                  <a:cubicBezTo>
                    <a:pt x="1358" y="290"/>
                    <a:pt x="1334" y="195"/>
                    <a:pt x="1239" y="147"/>
                  </a:cubicBezTo>
                  <a:cubicBezTo>
                    <a:pt x="1120" y="52"/>
                    <a:pt x="930" y="4"/>
                    <a:pt x="787" y="4"/>
                  </a:cubicBezTo>
                  <a:cubicBezTo>
                    <a:pt x="761" y="1"/>
                    <a:pt x="735" y="0"/>
                    <a:pt x="7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0" name="Google Shape;2180;p51"/>
            <p:cNvSpPr/>
            <p:nvPr/>
          </p:nvSpPr>
          <p:spPr>
            <a:xfrm>
              <a:off x="3656038" y="3790508"/>
              <a:ext cx="297700" cy="297800"/>
            </a:xfrm>
            <a:custGeom>
              <a:rect b="b" l="l" r="r" t="t"/>
              <a:pathLst>
                <a:path extrusionOk="0" h="11912" w="11908">
                  <a:moveTo>
                    <a:pt x="3406" y="1099"/>
                  </a:moveTo>
                  <a:lnTo>
                    <a:pt x="3406" y="2314"/>
                  </a:lnTo>
                  <a:lnTo>
                    <a:pt x="1072" y="2314"/>
                  </a:lnTo>
                  <a:lnTo>
                    <a:pt x="1072" y="1099"/>
                  </a:lnTo>
                  <a:close/>
                  <a:moveTo>
                    <a:pt x="4739" y="1099"/>
                  </a:moveTo>
                  <a:lnTo>
                    <a:pt x="4739" y="2314"/>
                  </a:lnTo>
                  <a:lnTo>
                    <a:pt x="3715" y="2314"/>
                  </a:lnTo>
                  <a:lnTo>
                    <a:pt x="3715" y="1099"/>
                  </a:lnTo>
                  <a:close/>
                  <a:moveTo>
                    <a:pt x="5478" y="3624"/>
                  </a:moveTo>
                  <a:lnTo>
                    <a:pt x="5478" y="4838"/>
                  </a:lnTo>
                  <a:lnTo>
                    <a:pt x="1072" y="4838"/>
                  </a:lnTo>
                  <a:lnTo>
                    <a:pt x="1072" y="3624"/>
                  </a:lnTo>
                  <a:close/>
                  <a:moveTo>
                    <a:pt x="4168" y="6148"/>
                  </a:moveTo>
                  <a:lnTo>
                    <a:pt x="4168" y="7363"/>
                  </a:lnTo>
                  <a:lnTo>
                    <a:pt x="1072" y="7363"/>
                  </a:lnTo>
                  <a:lnTo>
                    <a:pt x="1072" y="6148"/>
                  </a:lnTo>
                  <a:close/>
                  <a:moveTo>
                    <a:pt x="6025" y="6148"/>
                  </a:moveTo>
                  <a:lnTo>
                    <a:pt x="6025" y="7363"/>
                  </a:lnTo>
                  <a:lnTo>
                    <a:pt x="4501" y="7363"/>
                  </a:lnTo>
                  <a:lnTo>
                    <a:pt x="4501" y="6148"/>
                  </a:lnTo>
                  <a:close/>
                  <a:moveTo>
                    <a:pt x="9383" y="8649"/>
                  </a:moveTo>
                  <a:lnTo>
                    <a:pt x="9383" y="9863"/>
                  </a:lnTo>
                  <a:lnTo>
                    <a:pt x="7454" y="9863"/>
                  </a:lnTo>
                  <a:lnTo>
                    <a:pt x="7454" y="8649"/>
                  </a:lnTo>
                  <a:close/>
                  <a:moveTo>
                    <a:pt x="11550" y="11006"/>
                  </a:moveTo>
                  <a:lnTo>
                    <a:pt x="11550" y="11482"/>
                  </a:lnTo>
                  <a:lnTo>
                    <a:pt x="357" y="11482"/>
                  </a:lnTo>
                  <a:lnTo>
                    <a:pt x="357" y="11006"/>
                  </a:lnTo>
                  <a:close/>
                  <a:moveTo>
                    <a:pt x="916" y="0"/>
                  </a:moveTo>
                  <a:cubicBezTo>
                    <a:pt x="810" y="0"/>
                    <a:pt x="715" y="88"/>
                    <a:pt x="715" y="194"/>
                  </a:cubicBezTo>
                  <a:lnTo>
                    <a:pt x="715" y="1599"/>
                  </a:lnTo>
                  <a:lnTo>
                    <a:pt x="476" y="1599"/>
                  </a:lnTo>
                  <a:cubicBezTo>
                    <a:pt x="381" y="1599"/>
                    <a:pt x="334" y="1647"/>
                    <a:pt x="310" y="1719"/>
                  </a:cubicBezTo>
                  <a:cubicBezTo>
                    <a:pt x="262" y="1838"/>
                    <a:pt x="357" y="1957"/>
                    <a:pt x="476" y="1957"/>
                  </a:cubicBezTo>
                  <a:lnTo>
                    <a:pt x="715" y="1957"/>
                  </a:lnTo>
                  <a:lnTo>
                    <a:pt x="715" y="4124"/>
                  </a:lnTo>
                  <a:lnTo>
                    <a:pt x="500" y="4124"/>
                  </a:lnTo>
                  <a:cubicBezTo>
                    <a:pt x="429" y="4124"/>
                    <a:pt x="334" y="4171"/>
                    <a:pt x="334" y="4267"/>
                  </a:cubicBezTo>
                  <a:cubicBezTo>
                    <a:pt x="334" y="4386"/>
                    <a:pt x="381" y="4481"/>
                    <a:pt x="500" y="4481"/>
                  </a:cubicBezTo>
                  <a:lnTo>
                    <a:pt x="715" y="4481"/>
                  </a:lnTo>
                  <a:lnTo>
                    <a:pt x="715" y="6648"/>
                  </a:lnTo>
                  <a:lnTo>
                    <a:pt x="500" y="6648"/>
                  </a:lnTo>
                  <a:cubicBezTo>
                    <a:pt x="429" y="6648"/>
                    <a:pt x="334" y="6720"/>
                    <a:pt x="334" y="6791"/>
                  </a:cubicBezTo>
                  <a:cubicBezTo>
                    <a:pt x="334" y="6910"/>
                    <a:pt x="381" y="7005"/>
                    <a:pt x="500" y="7005"/>
                  </a:cubicBezTo>
                  <a:lnTo>
                    <a:pt x="715" y="7005"/>
                  </a:lnTo>
                  <a:lnTo>
                    <a:pt x="715" y="9172"/>
                  </a:lnTo>
                  <a:lnTo>
                    <a:pt x="500" y="9172"/>
                  </a:lnTo>
                  <a:cubicBezTo>
                    <a:pt x="429" y="9172"/>
                    <a:pt x="334" y="9244"/>
                    <a:pt x="334" y="9339"/>
                  </a:cubicBezTo>
                  <a:cubicBezTo>
                    <a:pt x="334" y="9458"/>
                    <a:pt x="381" y="9530"/>
                    <a:pt x="500" y="9530"/>
                  </a:cubicBezTo>
                  <a:lnTo>
                    <a:pt x="715" y="9530"/>
                  </a:lnTo>
                  <a:lnTo>
                    <a:pt x="715" y="10768"/>
                  </a:lnTo>
                  <a:lnTo>
                    <a:pt x="310" y="10768"/>
                  </a:lnTo>
                  <a:cubicBezTo>
                    <a:pt x="143" y="10768"/>
                    <a:pt x="0" y="10887"/>
                    <a:pt x="0" y="11054"/>
                  </a:cubicBezTo>
                  <a:lnTo>
                    <a:pt x="0" y="11625"/>
                  </a:lnTo>
                  <a:cubicBezTo>
                    <a:pt x="0" y="11768"/>
                    <a:pt x="119" y="11911"/>
                    <a:pt x="310" y="11911"/>
                  </a:cubicBezTo>
                  <a:lnTo>
                    <a:pt x="11622" y="11911"/>
                  </a:lnTo>
                  <a:cubicBezTo>
                    <a:pt x="11765" y="11911"/>
                    <a:pt x="11907" y="11792"/>
                    <a:pt x="11907" y="11625"/>
                  </a:cubicBezTo>
                  <a:lnTo>
                    <a:pt x="11907" y="11030"/>
                  </a:lnTo>
                  <a:cubicBezTo>
                    <a:pt x="11907" y="10792"/>
                    <a:pt x="11788" y="10673"/>
                    <a:pt x="11622" y="10673"/>
                  </a:cubicBezTo>
                  <a:lnTo>
                    <a:pt x="1072" y="10673"/>
                  </a:lnTo>
                  <a:lnTo>
                    <a:pt x="1072" y="10220"/>
                  </a:lnTo>
                  <a:lnTo>
                    <a:pt x="9478" y="10220"/>
                  </a:lnTo>
                  <a:cubicBezTo>
                    <a:pt x="9621" y="10220"/>
                    <a:pt x="9716" y="10101"/>
                    <a:pt x="9716" y="9982"/>
                  </a:cubicBezTo>
                  <a:lnTo>
                    <a:pt x="9716" y="8506"/>
                  </a:lnTo>
                  <a:cubicBezTo>
                    <a:pt x="9716" y="8410"/>
                    <a:pt x="9621" y="8315"/>
                    <a:pt x="9526" y="8315"/>
                  </a:cubicBezTo>
                  <a:lnTo>
                    <a:pt x="3096" y="8315"/>
                  </a:lnTo>
                  <a:cubicBezTo>
                    <a:pt x="3072" y="8315"/>
                    <a:pt x="3001" y="8363"/>
                    <a:pt x="3001" y="8387"/>
                  </a:cubicBezTo>
                  <a:cubicBezTo>
                    <a:pt x="2906" y="8506"/>
                    <a:pt x="3001" y="8649"/>
                    <a:pt x="3120" y="8649"/>
                  </a:cubicBezTo>
                  <a:lnTo>
                    <a:pt x="7073" y="8649"/>
                  </a:lnTo>
                  <a:lnTo>
                    <a:pt x="7073" y="9863"/>
                  </a:lnTo>
                  <a:lnTo>
                    <a:pt x="1072" y="9863"/>
                  </a:lnTo>
                  <a:lnTo>
                    <a:pt x="1072" y="8649"/>
                  </a:lnTo>
                  <a:lnTo>
                    <a:pt x="2286" y="8649"/>
                  </a:lnTo>
                  <a:cubicBezTo>
                    <a:pt x="2382" y="8649"/>
                    <a:pt x="2477" y="8577"/>
                    <a:pt x="2477" y="8506"/>
                  </a:cubicBezTo>
                  <a:cubicBezTo>
                    <a:pt x="2477" y="8387"/>
                    <a:pt x="2405" y="8291"/>
                    <a:pt x="2286" y="8291"/>
                  </a:cubicBezTo>
                  <a:lnTo>
                    <a:pt x="1048" y="8291"/>
                  </a:lnTo>
                  <a:lnTo>
                    <a:pt x="1048" y="7696"/>
                  </a:lnTo>
                  <a:lnTo>
                    <a:pt x="6073" y="7696"/>
                  </a:lnTo>
                  <a:cubicBezTo>
                    <a:pt x="6216" y="7696"/>
                    <a:pt x="6311" y="7577"/>
                    <a:pt x="6311" y="7458"/>
                  </a:cubicBezTo>
                  <a:lnTo>
                    <a:pt x="6311" y="6029"/>
                  </a:lnTo>
                  <a:cubicBezTo>
                    <a:pt x="6311" y="5886"/>
                    <a:pt x="6192" y="5791"/>
                    <a:pt x="6073" y="5791"/>
                  </a:cubicBezTo>
                  <a:lnTo>
                    <a:pt x="1048" y="5791"/>
                  </a:lnTo>
                  <a:lnTo>
                    <a:pt x="1048" y="5195"/>
                  </a:lnTo>
                  <a:lnTo>
                    <a:pt x="6287" y="5195"/>
                  </a:lnTo>
                  <a:cubicBezTo>
                    <a:pt x="6382" y="5195"/>
                    <a:pt x="6454" y="5124"/>
                    <a:pt x="6454" y="5053"/>
                  </a:cubicBezTo>
                  <a:cubicBezTo>
                    <a:pt x="6454" y="4933"/>
                    <a:pt x="6406" y="4838"/>
                    <a:pt x="6287" y="4838"/>
                  </a:cubicBezTo>
                  <a:lnTo>
                    <a:pt x="5835" y="4838"/>
                  </a:lnTo>
                  <a:lnTo>
                    <a:pt x="5835" y="3624"/>
                  </a:lnTo>
                  <a:lnTo>
                    <a:pt x="7573" y="3624"/>
                  </a:lnTo>
                  <a:lnTo>
                    <a:pt x="7573" y="4838"/>
                  </a:lnTo>
                  <a:lnTo>
                    <a:pt x="7121" y="4838"/>
                  </a:lnTo>
                  <a:cubicBezTo>
                    <a:pt x="7025" y="4838"/>
                    <a:pt x="6930" y="4886"/>
                    <a:pt x="6930" y="4981"/>
                  </a:cubicBezTo>
                  <a:cubicBezTo>
                    <a:pt x="6930" y="5100"/>
                    <a:pt x="7002" y="5195"/>
                    <a:pt x="7121" y="5195"/>
                  </a:cubicBezTo>
                  <a:lnTo>
                    <a:pt x="7692" y="5195"/>
                  </a:lnTo>
                  <a:cubicBezTo>
                    <a:pt x="7835" y="5195"/>
                    <a:pt x="7930" y="5076"/>
                    <a:pt x="7930" y="4957"/>
                  </a:cubicBezTo>
                  <a:lnTo>
                    <a:pt x="7930" y="3528"/>
                  </a:lnTo>
                  <a:cubicBezTo>
                    <a:pt x="7930" y="3386"/>
                    <a:pt x="7811" y="3290"/>
                    <a:pt x="7692" y="3290"/>
                  </a:cubicBezTo>
                  <a:lnTo>
                    <a:pt x="1072" y="3290"/>
                  </a:lnTo>
                  <a:lnTo>
                    <a:pt x="1072" y="2695"/>
                  </a:lnTo>
                  <a:lnTo>
                    <a:pt x="4835" y="2695"/>
                  </a:lnTo>
                  <a:cubicBezTo>
                    <a:pt x="4977" y="2695"/>
                    <a:pt x="5073" y="2576"/>
                    <a:pt x="5073" y="2457"/>
                  </a:cubicBezTo>
                  <a:lnTo>
                    <a:pt x="5073" y="1028"/>
                  </a:lnTo>
                  <a:cubicBezTo>
                    <a:pt x="5073" y="885"/>
                    <a:pt x="4954" y="790"/>
                    <a:pt x="4835" y="790"/>
                  </a:cubicBezTo>
                  <a:lnTo>
                    <a:pt x="1072" y="790"/>
                  </a:lnTo>
                  <a:lnTo>
                    <a:pt x="1072" y="194"/>
                  </a:lnTo>
                  <a:cubicBezTo>
                    <a:pt x="1072" y="99"/>
                    <a:pt x="1024" y="52"/>
                    <a:pt x="953" y="4"/>
                  </a:cubicBezTo>
                  <a:cubicBezTo>
                    <a:pt x="940" y="1"/>
                    <a:pt x="928" y="0"/>
                    <a:pt x="9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81" name="Google Shape;2181;p51"/>
          <p:cNvGrpSpPr/>
          <p:nvPr/>
        </p:nvGrpSpPr>
        <p:grpSpPr>
          <a:xfrm>
            <a:off x="4031151" y="4146473"/>
            <a:ext cx="355330" cy="353179"/>
            <a:chOff x="3688251" y="4146473"/>
            <a:chExt cx="355330" cy="353179"/>
          </a:xfrm>
        </p:grpSpPr>
        <p:sp>
          <p:nvSpPr>
            <p:cNvPr id="2182" name="Google Shape;2182;p51"/>
            <p:cNvSpPr/>
            <p:nvPr/>
          </p:nvSpPr>
          <p:spPr>
            <a:xfrm>
              <a:off x="3688251" y="4152153"/>
              <a:ext cx="348216" cy="347499"/>
            </a:xfrm>
            <a:custGeom>
              <a:rect b="b" l="l" r="r" t="t"/>
              <a:pathLst>
                <a:path extrusionOk="0" h="11623" w="11647">
                  <a:moveTo>
                    <a:pt x="5788" y="1"/>
                  </a:moveTo>
                  <a:cubicBezTo>
                    <a:pt x="4240" y="25"/>
                    <a:pt x="2811" y="620"/>
                    <a:pt x="1715" y="1715"/>
                  </a:cubicBezTo>
                  <a:cubicBezTo>
                    <a:pt x="596" y="2811"/>
                    <a:pt x="1" y="4287"/>
                    <a:pt x="1" y="5835"/>
                  </a:cubicBezTo>
                  <a:cubicBezTo>
                    <a:pt x="1" y="6693"/>
                    <a:pt x="191" y="7550"/>
                    <a:pt x="572" y="8336"/>
                  </a:cubicBezTo>
                  <a:cubicBezTo>
                    <a:pt x="590" y="8387"/>
                    <a:pt x="656" y="8426"/>
                    <a:pt x="728" y="8426"/>
                  </a:cubicBezTo>
                  <a:cubicBezTo>
                    <a:pt x="755" y="8426"/>
                    <a:pt x="784" y="8421"/>
                    <a:pt x="811" y="8407"/>
                  </a:cubicBezTo>
                  <a:cubicBezTo>
                    <a:pt x="906" y="8383"/>
                    <a:pt x="930" y="8264"/>
                    <a:pt x="906" y="8169"/>
                  </a:cubicBezTo>
                  <a:cubicBezTo>
                    <a:pt x="549" y="7431"/>
                    <a:pt x="358" y="6669"/>
                    <a:pt x="358" y="5835"/>
                  </a:cubicBezTo>
                  <a:cubicBezTo>
                    <a:pt x="358" y="4359"/>
                    <a:pt x="930" y="3001"/>
                    <a:pt x="1954" y="1954"/>
                  </a:cubicBezTo>
                  <a:cubicBezTo>
                    <a:pt x="2930" y="953"/>
                    <a:pt x="4264" y="382"/>
                    <a:pt x="5669" y="310"/>
                  </a:cubicBezTo>
                  <a:lnTo>
                    <a:pt x="5669" y="5788"/>
                  </a:lnTo>
                  <a:cubicBezTo>
                    <a:pt x="5669" y="5883"/>
                    <a:pt x="5764" y="5978"/>
                    <a:pt x="5835" y="5978"/>
                  </a:cubicBezTo>
                  <a:lnTo>
                    <a:pt x="11313" y="5978"/>
                  </a:lnTo>
                  <a:cubicBezTo>
                    <a:pt x="11289" y="7383"/>
                    <a:pt x="10694" y="8717"/>
                    <a:pt x="9693" y="9693"/>
                  </a:cubicBezTo>
                  <a:cubicBezTo>
                    <a:pt x="8645" y="10717"/>
                    <a:pt x="7264" y="11265"/>
                    <a:pt x="5812" y="11265"/>
                  </a:cubicBezTo>
                  <a:cubicBezTo>
                    <a:pt x="3978" y="11265"/>
                    <a:pt x="2263" y="10360"/>
                    <a:pt x="1263" y="8836"/>
                  </a:cubicBezTo>
                  <a:cubicBezTo>
                    <a:pt x="1215" y="8772"/>
                    <a:pt x="1168" y="8751"/>
                    <a:pt x="1113" y="8751"/>
                  </a:cubicBezTo>
                  <a:cubicBezTo>
                    <a:pt x="1086" y="8751"/>
                    <a:pt x="1057" y="8757"/>
                    <a:pt x="1025" y="8764"/>
                  </a:cubicBezTo>
                  <a:cubicBezTo>
                    <a:pt x="930" y="8836"/>
                    <a:pt x="930" y="8931"/>
                    <a:pt x="953" y="9003"/>
                  </a:cubicBezTo>
                  <a:cubicBezTo>
                    <a:pt x="2073" y="10646"/>
                    <a:pt x="3883" y="11622"/>
                    <a:pt x="5812" y="11622"/>
                  </a:cubicBezTo>
                  <a:cubicBezTo>
                    <a:pt x="7359" y="11622"/>
                    <a:pt x="8812" y="11027"/>
                    <a:pt x="9931" y="9931"/>
                  </a:cubicBezTo>
                  <a:cubicBezTo>
                    <a:pt x="11027" y="8860"/>
                    <a:pt x="11646" y="7407"/>
                    <a:pt x="11646" y="5859"/>
                  </a:cubicBezTo>
                  <a:cubicBezTo>
                    <a:pt x="11646" y="5788"/>
                    <a:pt x="11622" y="5740"/>
                    <a:pt x="11598" y="5669"/>
                  </a:cubicBezTo>
                  <a:cubicBezTo>
                    <a:pt x="11598" y="5684"/>
                    <a:pt x="11588" y="5690"/>
                    <a:pt x="11571" y="5690"/>
                  </a:cubicBezTo>
                  <a:cubicBezTo>
                    <a:pt x="11538" y="5690"/>
                    <a:pt x="11479" y="5669"/>
                    <a:pt x="11432" y="5669"/>
                  </a:cubicBezTo>
                  <a:lnTo>
                    <a:pt x="6026" y="5669"/>
                  </a:lnTo>
                  <a:lnTo>
                    <a:pt x="6026" y="263"/>
                  </a:lnTo>
                  <a:cubicBezTo>
                    <a:pt x="6026" y="191"/>
                    <a:pt x="6026" y="167"/>
                    <a:pt x="6002" y="120"/>
                  </a:cubicBezTo>
                  <a:cubicBezTo>
                    <a:pt x="5931" y="48"/>
                    <a:pt x="5883" y="1"/>
                    <a:pt x="57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3" name="Google Shape;2183;p51"/>
            <p:cNvSpPr/>
            <p:nvPr/>
          </p:nvSpPr>
          <p:spPr>
            <a:xfrm>
              <a:off x="3886200" y="4146473"/>
              <a:ext cx="157380" cy="157380"/>
            </a:xfrm>
            <a:custGeom>
              <a:rect b="b" l="l" r="r" t="t"/>
              <a:pathLst>
                <a:path extrusionOk="0" h="5264" w="5264">
                  <a:moveTo>
                    <a:pt x="238" y="0"/>
                  </a:moveTo>
                  <a:cubicBezTo>
                    <a:pt x="143" y="0"/>
                    <a:pt x="24" y="72"/>
                    <a:pt x="0" y="191"/>
                  </a:cubicBezTo>
                  <a:lnTo>
                    <a:pt x="0" y="238"/>
                  </a:lnTo>
                  <a:lnTo>
                    <a:pt x="0" y="3406"/>
                  </a:lnTo>
                  <a:cubicBezTo>
                    <a:pt x="0" y="3430"/>
                    <a:pt x="24" y="3477"/>
                    <a:pt x="48" y="3477"/>
                  </a:cubicBezTo>
                  <a:cubicBezTo>
                    <a:pt x="95" y="3504"/>
                    <a:pt x="141" y="3516"/>
                    <a:pt x="182" y="3516"/>
                  </a:cubicBezTo>
                  <a:cubicBezTo>
                    <a:pt x="285" y="3516"/>
                    <a:pt x="357" y="3443"/>
                    <a:pt x="357" y="3358"/>
                  </a:cubicBezTo>
                  <a:lnTo>
                    <a:pt x="357" y="357"/>
                  </a:lnTo>
                  <a:cubicBezTo>
                    <a:pt x="1548" y="381"/>
                    <a:pt x="2667" y="905"/>
                    <a:pt x="3549" y="1763"/>
                  </a:cubicBezTo>
                  <a:cubicBezTo>
                    <a:pt x="4406" y="2620"/>
                    <a:pt x="4882" y="3763"/>
                    <a:pt x="4930" y="4954"/>
                  </a:cubicBezTo>
                  <a:lnTo>
                    <a:pt x="357" y="4954"/>
                  </a:lnTo>
                  <a:lnTo>
                    <a:pt x="357" y="4144"/>
                  </a:lnTo>
                  <a:cubicBezTo>
                    <a:pt x="357" y="4120"/>
                    <a:pt x="334" y="4049"/>
                    <a:pt x="286" y="4049"/>
                  </a:cubicBezTo>
                  <a:cubicBezTo>
                    <a:pt x="245" y="4021"/>
                    <a:pt x="204" y="4010"/>
                    <a:pt x="167" y="4010"/>
                  </a:cubicBezTo>
                  <a:cubicBezTo>
                    <a:pt x="73" y="4010"/>
                    <a:pt x="0" y="4083"/>
                    <a:pt x="0" y="4168"/>
                  </a:cubicBezTo>
                  <a:lnTo>
                    <a:pt x="0" y="5144"/>
                  </a:lnTo>
                  <a:cubicBezTo>
                    <a:pt x="0" y="5216"/>
                    <a:pt x="48" y="5263"/>
                    <a:pt x="119" y="5263"/>
                  </a:cubicBezTo>
                  <a:lnTo>
                    <a:pt x="5097" y="5263"/>
                  </a:lnTo>
                  <a:cubicBezTo>
                    <a:pt x="5192" y="5239"/>
                    <a:pt x="5263" y="5120"/>
                    <a:pt x="5239" y="5025"/>
                  </a:cubicBezTo>
                  <a:cubicBezTo>
                    <a:pt x="5263" y="3691"/>
                    <a:pt x="4739" y="2453"/>
                    <a:pt x="3787" y="1501"/>
                  </a:cubicBezTo>
                  <a:cubicBezTo>
                    <a:pt x="2834" y="548"/>
                    <a:pt x="1572" y="24"/>
                    <a:pt x="2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84" name="Google Shape;2184;p51"/>
          <p:cNvGrpSpPr/>
          <p:nvPr/>
        </p:nvGrpSpPr>
        <p:grpSpPr>
          <a:xfrm>
            <a:off x="4769597" y="4146523"/>
            <a:ext cx="356019" cy="356019"/>
            <a:chOff x="4673513" y="3789408"/>
            <a:chExt cx="297700" cy="297700"/>
          </a:xfrm>
        </p:grpSpPr>
        <p:sp>
          <p:nvSpPr>
            <p:cNvPr id="2185" name="Google Shape;2185;p51"/>
            <p:cNvSpPr/>
            <p:nvPr/>
          </p:nvSpPr>
          <p:spPr>
            <a:xfrm>
              <a:off x="4709213" y="3803083"/>
              <a:ext cx="255450" cy="176850"/>
            </a:xfrm>
            <a:custGeom>
              <a:rect b="b" l="l" r="r" t="t"/>
              <a:pathLst>
                <a:path extrusionOk="0" h="7074" w="10218">
                  <a:moveTo>
                    <a:pt x="9574" y="311"/>
                  </a:moveTo>
                  <a:cubicBezTo>
                    <a:pt x="9741" y="311"/>
                    <a:pt x="9860" y="430"/>
                    <a:pt x="9860" y="596"/>
                  </a:cubicBezTo>
                  <a:cubicBezTo>
                    <a:pt x="9860" y="739"/>
                    <a:pt x="9741" y="858"/>
                    <a:pt x="9574" y="858"/>
                  </a:cubicBezTo>
                  <a:cubicBezTo>
                    <a:pt x="9432" y="858"/>
                    <a:pt x="9312" y="739"/>
                    <a:pt x="9312" y="596"/>
                  </a:cubicBezTo>
                  <a:cubicBezTo>
                    <a:pt x="9312" y="430"/>
                    <a:pt x="9432" y="311"/>
                    <a:pt x="9574" y="311"/>
                  </a:cubicBezTo>
                  <a:close/>
                  <a:moveTo>
                    <a:pt x="7407" y="1025"/>
                  </a:moveTo>
                  <a:cubicBezTo>
                    <a:pt x="7550" y="1025"/>
                    <a:pt x="7669" y="1144"/>
                    <a:pt x="7669" y="1311"/>
                  </a:cubicBezTo>
                  <a:cubicBezTo>
                    <a:pt x="7669" y="1454"/>
                    <a:pt x="7550" y="1573"/>
                    <a:pt x="7407" y="1573"/>
                  </a:cubicBezTo>
                  <a:cubicBezTo>
                    <a:pt x="7264" y="1573"/>
                    <a:pt x="7145" y="1454"/>
                    <a:pt x="7145" y="1311"/>
                  </a:cubicBezTo>
                  <a:cubicBezTo>
                    <a:pt x="7145" y="1144"/>
                    <a:pt x="7264" y="1025"/>
                    <a:pt x="7407" y="1025"/>
                  </a:cubicBezTo>
                  <a:close/>
                  <a:moveTo>
                    <a:pt x="6217" y="2692"/>
                  </a:moveTo>
                  <a:cubicBezTo>
                    <a:pt x="6359" y="2692"/>
                    <a:pt x="6479" y="2811"/>
                    <a:pt x="6479" y="2978"/>
                  </a:cubicBezTo>
                  <a:cubicBezTo>
                    <a:pt x="6479" y="3121"/>
                    <a:pt x="6359" y="3240"/>
                    <a:pt x="6217" y="3240"/>
                  </a:cubicBezTo>
                  <a:cubicBezTo>
                    <a:pt x="6074" y="3240"/>
                    <a:pt x="5955" y="3121"/>
                    <a:pt x="5955" y="2978"/>
                  </a:cubicBezTo>
                  <a:cubicBezTo>
                    <a:pt x="5955" y="2811"/>
                    <a:pt x="6074" y="2692"/>
                    <a:pt x="6217" y="2692"/>
                  </a:cubicBezTo>
                  <a:close/>
                  <a:moveTo>
                    <a:pt x="2120" y="4073"/>
                  </a:moveTo>
                  <a:cubicBezTo>
                    <a:pt x="2263" y="4073"/>
                    <a:pt x="2382" y="4192"/>
                    <a:pt x="2382" y="4335"/>
                  </a:cubicBezTo>
                  <a:cubicBezTo>
                    <a:pt x="2382" y="4478"/>
                    <a:pt x="2263" y="4597"/>
                    <a:pt x="2120" y="4597"/>
                  </a:cubicBezTo>
                  <a:cubicBezTo>
                    <a:pt x="1954" y="4597"/>
                    <a:pt x="1835" y="4478"/>
                    <a:pt x="1835" y="4335"/>
                  </a:cubicBezTo>
                  <a:cubicBezTo>
                    <a:pt x="1835" y="4192"/>
                    <a:pt x="1930" y="4073"/>
                    <a:pt x="2120" y="4073"/>
                  </a:cubicBezTo>
                  <a:close/>
                  <a:moveTo>
                    <a:pt x="4764" y="4645"/>
                  </a:moveTo>
                  <a:cubicBezTo>
                    <a:pt x="4907" y="4645"/>
                    <a:pt x="5026" y="4764"/>
                    <a:pt x="5026" y="4907"/>
                  </a:cubicBezTo>
                  <a:cubicBezTo>
                    <a:pt x="5026" y="5050"/>
                    <a:pt x="4907" y="5169"/>
                    <a:pt x="4764" y="5169"/>
                  </a:cubicBezTo>
                  <a:cubicBezTo>
                    <a:pt x="4621" y="5169"/>
                    <a:pt x="4502" y="5050"/>
                    <a:pt x="4502" y="4907"/>
                  </a:cubicBezTo>
                  <a:cubicBezTo>
                    <a:pt x="4502" y="4764"/>
                    <a:pt x="4621" y="4645"/>
                    <a:pt x="4764" y="4645"/>
                  </a:cubicBezTo>
                  <a:close/>
                  <a:moveTo>
                    <a:pt x="9551" y="1"/>
                  </a:moveTo>
                  <a:cubicBezTo>
                    <a:pt x="9193" y="1"/>
                    <a:pt x="8931" y="287"/>
                    <a:pt x="8931" y="620"/>
                  </a:cubicBezTo>
                  <a:lnTo>
                    <a:pt x="8931" y="668"/>
                  </a:lnTo>
                  <a:lnTo>
                    <a:pt x="7907" y="1001"/>
                  </a:lnTo>
                  <a:cubicBezTo>
                    <a:pt x="7788" y="834"/>
                    <a:pt x="7598" y="715"/>
                    <a:pt x="7360" y="715"/>
                  </a:cubicBezTo>
                  <a:cubicBezTo>
                    <a:pt x="7050" y="739"/>
                    <a:pt x="6788" y="977"/>
                    <a:pt x="6764" y="1263"/>
                  </a:cubicBezTo>
                  <a:cubicBezTo>
                    <a:pt x="6764" y="1454"/>
                    <a:pt x="6788" y="1597"/>
                    <a:pt x="6907" y="1716"/>
                  </a:cubicBezTo>
                  <a:lnTo>
                    <a:pt x="6431" y="2406"/>
                  </a:lnTo>
                  <a:cubicBezTo>
                    <a:pt x="6365" y="2390"/>
                    <a:pt x="6288" y="2362"/>
                    <a:pt x="6215" y="2362"/>
                  </a:cubicBezTo>
                  <a:cubicBezTo>
                    <a:pt x="6183" y="2362"/>
                    <a:pt x="6151" y="2368"/>
                    <a:pt x="6121" y="2382"/>
                  </a:cubicBezTo>
                  <a:cubicBezTo>
                    <a:pt x="5836" y="2406"/>
                    <a:pt x="5597" y="2644"/>
                    <a:pt x="5574" y="2930"/>
                  </a:cubicBezTo>
                  <a:cubicBezTo>
                    <a:pt x="5526" y="3121"/>
                    <a:pt x="5597" y="3287"/>
                    <a:pt x="5716" y="3406"/>
                  </a:cubicBezTo>
                  <a:lnTo>
                    <a:pt x="5026" y="4359"/>
                  </a:lnTo>
                  <a:cubicBezTo>
                    <a:pt x="4931" y="4311"/>
                    <a:pt x="4859" y="4311"/>
                    <a:pt x="4740" y="4311"/>
                  </a:cubicBezTo>
                  <a:cubicBezTo>
                    <a:pt x="4454" y="4311"/>
                    <a:pt x="4264" y="4454"/>
                    <a:pt x="4145" y="4692"/>
                  </a:cubicBezTo>
                  <a:lnTo>
                    <a:pt x="2668" y="4359"/>
                  </a:lnTo>
                  <a:cubicBezTo>
                    <a:pt x="2668" y="4028"/>
                    <a:pt x="2402" y="3758"/>
                    <a:pt x="2041" y="3758"/>
                  </a:cubicBezTo>
                  <a:cubicBezTo>
                    <a:pt x="2013" y="3758"/>
                    <a:pt x="1984" y="3760"/>
                    <a:pt x="1954" y="3764"/>
                  </a:cubicBezTo>
                  <a:cubicBezTo>
                    <a:pt x="1668" y="3811"/>
                    <a:pt x="1430" y="4049"/>
                    <a:pt x="1406" y="4335"/>
                  </a:cubicBezTo>
                  <a:cubicBezTo>
                    <a:pt x="1358" y="4478"/>
                    <a:pt x="1430" y="4645"/>
                    <a:pt x="1477" y="4764"/>
                  </a:cubicBezTo>
                  <a:lnTo>
                    <a:pt x="1" y="6860"/>
                  </a:lnTo>
                  <a:cubicBezTo>
                    <a:pt x="25" y="6860"/>
                    <a:pt x="49" y="6979"/>
                    <a:pt x="120" y="7050"/>
                  </a:cubicBezTo>
                  <a:cubicBezTo>
                    <a:pt x="144" y="7074"/>
                    <a:pt x="168" y="7074"/>
                    <a:pt x="215" y="7074"/>
                  </a:cubicBezTo>
                  <a:cubicBezTo>
                    <a:pt x="263" y="7074"/>
                    <a:pt x="334" y="7050"/>
                    <a:pt x="358" y="7026"/>
                  </a:cubicBezTo>
                  <a:lnTo>
                    <a:pt x="1811" y="4931"/>
                  </a:lnTo>
                  <a:cubicBezTo>
                    <a:pt x="1906" y="4954"/>
                    <a:pt x="2001" y="5002"/>
                    <a:pt x="2073" y="5002"/>
                  </a:cubicBezTo>
                  <a:cubicBezTo>
                    <a:pt x="2311" y="5002"/>
                    <a:pt x="2525" y="4883"/>
                    <a:pt x="2621" y="4692"/>
                  </a:cubicBezTo>
                  <a:lnTo>
                    <a:pt x="4097" y="5026"/>
                  </a:lnTo>
                  <a:cubicBezTo>
                    <a:pt x="4162" y="5331"/>
                    <a:pt x="4407" y="5556"/>
                    <a:pt x="4703" y="5556"/>
                  </a:cubicBezTo>
                  <a:cubicBezTo>
                    <a:pt x="4731" y="5556"/>
                    <a:pt x="4759" y="5554"/>
                    <a:pt x="4788" y="5550"/>
                  </a:cubicBezTo>
                  <a:cubicBezTo>
                    <a:pt x="5097" y="5526"/>
                    <a:pt x="5312" y="5288"/>
                    <a:pt x="5359" y="5026"/>
                  </a:cubicBezTo>
                  <a:cubicBezTo>
                    <a:pt x="5383" y="4883"/>
                    <a:pt x="5359" y="4764"/>
                    <a:pt x="5264" y="4645"/>
                  </a:cubicBezTo>
                  <a:lnTo>
                    <a:pt x="5978" y="3621"/>
                  </a:lnTo>
                  <a:cubicBezTo>
                    <a:pt x="6074" y="3645"/>
                    <a:pt x="6121" y="3645"/>
                    <a:pt x="6217" y="3645"/>
                  </a:cubicBezTo>
                  <a:cubicBezTo>
                    <a:pt x="6502" y="3621"/>
                    <a:pt x="6740" y="3383"/>
                    <a:pt x="6788" y="3097"/>
                  </a:cubicBezTo>
                  <a:cubicBezTo>
                    <a:pt x="6788" y="2930"/>
                    <a:pt x="6740" y="2787"/>
                    <a:pt x="6669" y="2668"/>
                  </a:cubicBezTo>
                  <a:lnTo>
                    <a:pt x="7169" y="1978"/>
                  </a:lnTo>
                  <a:cubicBezTo>
                    <a:pt x="7241" y="2025"/>
                    <a:pt x="7288" y="2025"/>
                    <a:pt x="7383" y="2025"/>
                  </a:cubicBezTo>
                  <a:cubicBezTo>
                    <a:pt x="7741" y="2025"/>
                    <a:pt x="8003" y="1716"/>
                    <a:pt x="8003" y="1382"/>
                  </a:cubicBezTo>
                  <a:lnTo>
                    <a:pt x="9051" y="1025"/>
                  </a:lnTo>
                  <a:cubicBezTo>
                    <a:pt x="9149" y="1183"/>
                    <a:pt x="9313" y="1275"/>
                    <a:pt x="9502" y="1275"/>
                  </a:cubicBezTo>
                  <a:cubicBezTo>
                    <a:pt x="9541" y="1275"/>
                    <a:pt x="9581" y="1271"/>
                    <a:pt x="9622" y="1263"/>
                  </a:cubicBezTo>
                  <a:cubicBezTo>
                    <a:pt x="9908" y="1239"/>
                    <a:pt x="10146" y="1001"/>
                    <a:pt x="10170" y="715"/>
                  </a:cubicBezTo>
                  <a:cubicBezTo>
                    <a:pt x="10217" y="311"/>
                    <a:pt x="9908" y="1"/>
                    <a:pt x="95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6" name="Google Shape;2186;p51"/>
            <p:cNvSpPr/>
            <p:nvPr/>
          </p:nvSpPr>
          <p:spPr>
            <a:xfrm>
              <a:off x="4710413" y="3887633"/>
              <a:ext cx="254850" cy="152450"/>
            </a:xfrm>
            <a:custGeom>
              <a:rect b="b" l="l" r="r" t="t"/>
              <a:pathLst>
                <a:path extrusionOk="0" h="6098" w="10194">
                  <a:moveTo>
                    <a:pt x="9526" y="358"/>
                  </a:moveTo>
                  <a:cubicBezTo>
                    <a:pt x="9693" y="358"/>
                    <a:pt x="9812" y="477"/>
                    <a:pt x="9812" y="620"/>
                  </a:cubicBezTo>
                  <a:cubicBezTo>
                    <a:pt x="9812" y="787"/>
                    <a:pt x="9693" y="906"/>
                    <a:pt x="9526" y="906"/>
                  </a:cubicBezTo>
                  <a:cubicBezTo>
                    <a:pt x="9384" y="906"/>
                    <a:pt x="9264" y="787"/>
                    <a:pt x="9264" y="620"/>
                  </a:cubicBezTo>
                  <a:cubicBezTo>
                    <a:pt x="9264" y="477"/>
                    <a:pt x="9384" y="358"/>
                    <a:pt x="9526" y="358"/>
                  </a:cubicBezTo>
                  <a:close/>
                  <a:moveTo>
                    <a:pt x="4478" y="3525"/>
                  </a:moveTo>
                  <a:cubicBezTo>
                    <a:pt x="4621" y="3525"/>
                    <a:pt x="4740" y="3644"/>
                    <a:pt x="4740" y="3787"/>
                  </a:cubicBezTo>
                  <a:cubicBezTo>
                    <a:pt x="4740" y="3930"/>
                    <a:pt x="4644" y="4049"/>
                    <a:pt x="4478" y="4049"/>
                  </a:cubicBezTo>
                  <a:cubicBezTo>
                    <a:pt x="4335" y="4049"/>
                    <a:pt x="4216" y="3930"/>
                    <a:pt x="4216" y="3787"/>
                  </a:cubicBezTo>
                  <a:cubicBezTo>
                    <a:pt x="4216" y="3644"/>
                    <a:pt x="4335" y="3525"/>
                    <a:pt x="4478" y="3525"/>
                  </a:cubicBezTo>
                  <a:close/>
                  <a:moveTo>
                    <a:pt x="1787" y="3882"/>
                  </a:moveTo>
                  <a:cubicBezTo>
                    <a:pt x="1953" y="3882"/>
                    <a:pt x="2072" y="4001"/>
                    <a:pt x="2072" y="4144"/>
                  </a:cubicBezTo>
                  <a:cubicBezTo>
                    <a:pt x="2072" y="4287"/>
                    <a:pt x="1953" y="4406"/>
                    <a:pt x="1787" y="4406"/>
                  </a:cubicBezTo>
                  <a:cubicBezTo>
                    <a:pt x="1644" y="4406"/>
                    <a:pt x="1525" y="4287"/>
                    <a:pt x="1525" y="4144"/>
                  </a:cubicBezTo>
                  <a:cubicBezTo>
                    <a:pt x="1525" y="4001"/>
                    <a:pt x="1644" y="3882"/>
                    <a:pt x="1787" y="3882"/>
                  </a:cubicBezTo>
                  <a:close/>
                  <a:moveTo>
                    <a:pt x="7335" y="4359"/>
                  </a:moveTo>
                  <a:cubicBezTo>
                    <a:pt x="7478" y="4359"/>
                    <a:pt x="7597" y="4478"/>
                    <a:pt x="7597" y="4621"/>
                  </a:cubicBezTo>
                  <a:cubicBezTo>
                    <a:pt x="7597" y="4764"/>
                    <a:pt x="7502" y="4883"/>
                    <a:pt x="7335" y="4883"/>
                  </a:cubicBezTo>
                  <a:cubicBezTo>
                    <a:pt x="7193" y="4883"/>
                    <a:pt x="7074" y="4764"/>
                    <a:pt x="7074" y="4621"/>
                  </a:cubicBezTo>
                  <a:cubicBezTo>
                    <a:pt x="7074" y="4478"/>
                    <a:pt x="7193" y="4359"/>
                    <a:pt x="7335" y="4359"/>
                  </a:cubicBezTo>
                  <a:close/>
                  <a:moveTo>
                    <a:pt x="9550" y="1"/>
                  </a:moveTo>
                  <a:cubicBezTo>
                    <a:pt x="9193" y="1"/>
                    <a:pt x="8931" y="263"/>
                    <a:pt x="8931" y="620"/>
                  </a:cubicBezTo>
                  <a:cubicBezTo>
                    <a:pt x="8931" y="858"/>
                    <a:pt x="9050" y="1072"/>
                    <a:pt x="9241" y="1168"/>
                  </a:cubicBezTo>
                  <a:lnTo>
                    <a:pt x="9003" y="1858"/>
                  </a:lnTo>
                  <a:lnTo>
                    <a:pt x="8907" y="1858"/>
                  </a:lnTo>
                  <a:cubicBezTo>
                    <a:pt x="8812" y="1858"/>
                    <a:pt x="8741" y="1930"/>
                    <a:pt x="8741" y="2025"/>
                  </a:cubicBezTo>
                  <a:cubicBezTo>
                    <a:pt x="8741" y="2120"/>
                    <a:pt x="8812" y="2215"/>
                    <a:pt x="8907" y="2215"/>
                  </a:cubicBezTo>
                  <a:cubicBezTo>
                    <a:pt x="9050" y="2215"/>
                    <a:pt x="9169" y="2334"/>
                    <a:pt x="9169" y="2477"/>
                  </a:cubicBezTo>
                  <a:cubicBezTo>
                    <a:pt x="9169" y="2620"/>
                    <a:pt x="9050" y="2739"/>
                    <a:pt x="8907" y="2739"/>
                  </a:cubicBezTo>
                  <a:cubicBezTo>
                    <a:pt x="8788" y="2739"/>
                    <a:pt x="8669" y="2644"/>
                    <a:pt x="8645" y="2525"/>
                  </a:cubicBezTo>
                  <a:cubicBezTo>
                    <a:pt x="8625" y="2463"/>
                    <a:pt x="8550" y="2401"/>
                    <a:pt x="8469" y="2401"/>
                  </a:cubicBezTo>
                  <a:cubicBezTo>
                    <a:pt x="8456" y="2401"/>
                    <a:pt x="8444" y="2403"/>
                    <a:pt x="8431" y="2406"/>
                  </a:cubicBezTo>
                  <a:cubicBezTo>
                    <a:pt x="8336" y="2454"/>
                    <a:pt x="8288" y="2525"/>
                    <a:pt x="8312" y="2620"/>
                  </a:cubicBezTo>
                  <a:cubicBezTo>
                    <a:pt x="8336" y="2739"/>
                    <a:pt x="8407" y="2835"/>
                    <a:pt x="8502" y="2930"/>
                  </a:cubicBezTo>
                  <a:lnTo>
                    <a:pt x="7669" y="4025"/>
                  </a:lnTo>
                  <a:cubicBezTo>
                    <a:pt x="7574" y="3954"/>
                    <a:pt x="7478" y="3930"/>
                    <a:pt x="7359" y="3930"/>
                  </a:cubicBezTo>
                  <a:cubicBezTo>
                    <a:pt x="7097" y="3930"/>
                    <a:pt x="6883" y="4073"/>
                    <a:pt x="6764" y="4311"/>
                  </a:cubicBezTo>
                  <a:lnTo>
                    <a:pt x="5121" y="3787"/>
                  </a:lnTo>
                  <a:lnTo>
                    <a:pt x="5121" y="3763"/>
                  </a:lnTo>
                  <a:cubicBezTo>
                    <a:pt x="5121" y="3406"/>
                    <a:pt x="4835" y="3120"/>
                    <a:pt x="4502" y="3120"/>
                  </a:cubicBezTo>
                  <a:cubicBezTo>
                    <a:pt x="4216" y="3120"/>
                    <a:pt x="3930" y="3358"/>
                    <a:pt x="3882" y="3620"/>
                  </a:cubicBezTo>
                  <a:lnTo>
                    <a:pt x="2358" y="3811"/>
                  </a:lnTo>
                  <a:cubicBezTo>
                    <a:pt x="2239" y="3597"/>
                    <a:pt x="2025" y="3478"/>
                    <a:pt x="1787" y="3478"/>
                  </a:cubicBezTo>
                  <a:cubicBezTo>
                    <a:pt x="1429" y="3478"/>
                    <a:pt x="1168" y="3739"/>
                    <a:pt x="1168" y="4121"/>
                  </a:cubicBezTo>
                  <a:cubicBezTo>
                    <a:pt x="1168" y="4216"/>
                    <a:pt x="1191" y="4359"/>
                    <a:pt x="1263" y="4430"/>
                  </a:cubicBezTo>
                  <a:lnTo>
                    <a:pt x="72" y="5835"/>
                  </a:lnTo>
                  <a:cubicBezTo>
                    <a:pt x="1" y="5907"/>
                    <a:pt x="1" y="6026"/>
                    <a:pt x="96" y="6073"/>
                  </a:cubicBezTo>
                  <a:cubicBezTo>
                    <a:pt x="120" y="6097"/>
                    <a:pt x="167" y="6097"/>
                    <a:pt x="215" y="6097"/>
                  </a:cubicBezTo>
                  <a:cubicBezTo>
                    <a:pt x="286" y="6097"/>
                    <a:pt x="310" y="6073"/>
                    <a:pt x="334" y="6049"/>
                  </a:cubicBezTo>
                  <a:lnTo>
                    <a:pt x="1525" y="4644"/>
                  </a:lnTo>
                  <a:cubicBezTo>
                    <a:pt x="1620" y="4668"/>
                    <a:pt x="1715" y="4716"/>
                    <a:pt x="1787" y="4716"/>
                  </a:cubicBezTo>
                  <a:cubicBezTo>
                    <a:pt x="2120" y="4716"/>
                    <a:pt x="2382" y="4430"/>
                    <a:pt x="2430" y="4121"/>
                  </a:cubicBezTo>
                  <a:lnTo>
                    <a:pt x="3906" y="3930"/>
                  </a:lnTo>
                  <a:cubicBezTo>
                    <a:pt x="4001" y="4168"/>
                    <a:pt x="4240" y="4311"/>
                    <a:pt x="4502" y="4311"/>
                  </a:cubicBezTo>
                  <a:cubicBezTo>
                    <a:pt x="4716" y="4311"/>
                    <a:pt x="4930" y="4192"/>
                    <a:pt x="5049" y="4049"/>
                  </a:cubicBezTo>
                  <a:lnTo>
                    <a:pt x="6764" y="4621"/>
                  </a:lnTo>
                  <a:cubicBezTo>
                    <a:pt x="6835" y="4906"/>
                    <a:pt x="7050" y="5121"/>
                    <a:pt x="7383" y="5121"/>
                  </a:cubicBezTo>
                  <a:cubicBezTo>
                    <a:pt x="7740" y="5121"/>
                    <a:pt x="8026" y="4859"/>
                    <a:pt x="8026" y="4502"/>
                  </a:cubicBezTo>
                  <a:cubicBezTo>
                    <a:pt x="8026" y="4382"/>
                    <a:pt x="7978" y="4287"/>
                    <a:pt x="7931" y="4192"/>
                  </a:cubicBezTo>
                  <a:lnTo>
                    <a:pt x="8812" y="3001"/>
                  </a:lnTo>
                  <a:lnTo>
                    <a:pt x="8931" y="3001"/>
                  </a:lnTo>
                  <a:cubicBezTo>
                    <a:pt x="9288" y="3001"/>
                    <a:pt x="9574" y="2739"/>
                    <a:pt x="9574" y="2382"/>
                  </a:cubicBezTo>
                  <a:cubicBezTo>
                    <a:pt x="9574" y="2168"/>
                    <a:pt x="9479" y="2025"/>
                    <a:pt x="9336" y="1906"/>
                  </a:cubicBezTo>
                  <a:lnTo>
                    <a:pt x="9598" y="1168"/>
                  </a:lnTo>
                  <a:cubicBezTo>
                    <a:pt x="9621" y="1171"/>
                    <a:pt x="9643" y="1173"/>
                    <a:pt x="9666" y="1173"/>
                  </a:cubicBezTo>
                  <a:cubicBezTo>
                    <a:pt x="9931" y="1173"/>
                    <a:pt x="10193" y="927"/>
                    <a:pt x="10193" y="620"/>
                  </a:cubicBezTo>
                  <a:cubicBezTo>
                    <a:pt x="10193" y="263"/>
                    <a:pt x="9931" y="1"/>
                    <a:pt x="95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7" name="Google Shape;2187;p51"/>
            <p:cNvSpPr/>
            <p:nvPr/>
          </p:nvSpPr>
          <p:spPr>
            <a:xfrm>
              <a:off x="4673513" y="3789408"/>
              <a:ext cx="297700" cy="297700"/>
            </a:xfrm>
            <a:custGeom>
              <a:rect b="b" l="l" r="r" t="t"/>
              <a:pathLst>
                <a:path extrusionOk="0" h="11908" w="11908">
                  <a:moveTo>
                    <a:pt x="929" y="0"/>
                  </a:moveTo>
                  <a:cubicBezTo>
                    <a:pt x="810" y="0"/>
                    <a:pt x="715" y="72"/>
                    <a:pt x="715" y="191"/>
                  </a:cubicBezTo>
                  <a:lnTo>
                    <a:pt x="715" y="977"/>
                  </a:lnTo>
                  <a:lnTo>
                    <a:pt x="500" y="977"/>
                  </a:lnTo>
                  <a:cubicBezTo>
                    <a:pt x="405" y="977"/>
                    <a:pt x="334" y="1048"/>
                    <a:pt x="334" y="1143"/>
                  </a:cubicBezTo>
                  <a:cubicBezTo>
                    <a:pt x="334" y="1262"/>
                    <a:pt x="381" y="1334"/>
                    <a:pt x="500" y="1334"/>
                  </a:cubicBezTo>
                  <a:lnTo>
                    <a:pt x="715" y="1334"/>
                  </a:lnTo>
                  <a:lnTo>
                    <a:pt x="715" y="2239"/>
                  </a:lnTo>
                  <a:lnTo>
                    <a:pt x="500" y="2239"/>
                  </a:lnTo>
                  <a:cubicBezTo>
                    <a:pt x="405" y="2239"/>
                    <a:pt x="334" y="2286"/>
                    <a:pt x="334" y="2382"/>
                  </a:cubicBezTo>
                  <a:cubicBezTo>
                    <a:pt x="334" y="2501"/>
                    <a:pt x="381" y="2596"/>
                    <a:pt x="500" y="2596"/>
                  </a:cubicBezTo>
                  <a:lnTo>
                    <a:pt x="715" y="2596"/>
                  </a:lnTo>
                  <a:lnTo>
                    <a:pt x="715" y="3477"/>
                  </a:lnTo>
                  <a:lnTo>
                    <a:pt x="500" y="3477"/>
                  </a:lnTo>
                  <a:cubicBezTo>
                    <a:pt x="405" y="3477"/>
                    <a:pt x="334" y="3549"/>
                    <a:pt x="334" y="3644"/>
                  </a:cubicBezTo>
                  <a:cubicBezTo>
                    <a:pt x="334" y="3739"/>
                    <a:pt x="381" y="3834"/>
                    <a:pt x="500" y="3834"/>
                  </a:cubicBezTo>
                  <a:lnTo>
                    <a:pt x="715" y="3834"/>
                  </a:lnTo>
                  <a:lnTo>
                    <a:pt x="715" y="4739"/>
                  </a:lnTo>
                  <a:lnTo>
                    <a:pt x="500" y="4739"/>
                  </a:lnTo>
                  <a:cubicBezTo>
                    <a:pt x="405" y="4739"/>
                    <a:pt x="334" y="4787"/>
                    <a:pt x="334" y="4882"/>
                  </a:cubicBezTo>
                  <a:cubicBezTo>
                    <a:pt x="334" y="5001"/>
                    <a:pt x="381" y="5097"/>
                    <a:pt x="500" y="5097"/>
                  </a:cubicBezTo>
                  <a:lnTo>
                    <a:pt x="715" y="5097"/>
                  </a:lnTo>
                  <a:lnTo>
                    <a:pt x="715" y="5978"/>
                  </a:lnTo>
                  <a:lnTo>
                    <a:pt x="500" y="5978"/>
                  </a:lnTo>
                  <a:cubicBezTo>
                    <a:pt x="405" y="5978"/>
                    <a:pt x="334" y="6049"/>
                    <a:pt x="334" y="6121"/>
                  </a:cubicBezTo>
                  <a:cubicBezTo>
                    <a:pt x="334" y="6240"/>
                    <a:pt x="381" y="6335"/>
                    <a:pt x="500" y="6335"/>
                  </a:cubicBezTo>
                  <a:lnTo>
                    <a:pt x="715" y="6335"/>
                  </a:lnTo>
                  <a:lnTo>
                    <a:pt x="715" y="7240"/>
                  </a:lnTo>
                  <a:lnTo>
                    <a:pt x="500" y="7240"/>
                  </a:lnTo>
                  <a:cubicBezTo>
                    <a:pt x="405" y="7240"/>
                    <a:pt x="334" y="7287"/>
                    <a:pt x="334" y="7383"/>
                  </a:cubicBezTo>
                  <a:cubicBezTo>
                    <a:pt x="334" y="7502"/>
                    <a:pt x="381" y="7597"/>
                    <a:pt x="500" y="7597"/>
                  </a:cubicBezTo>
                  <a:lnTo>
                    <a:pt x="715" y="7597"/>
                  </a:lnTo>
                  <a:lnTo>
                    <a:pt x="715" y="8478"/>
                  </a:lnTo>
                  <a:lnTo>
                    <a:pt x="500" y="8478"/>
                  </a:lnTo>
                  <a:cubicBezTo>
                    <a:pt x="405" y="8478"/>
                    <a:pt x="334" y="8550"/>
                    <a:pt x="334" y="8621"/>
                  </a:cubicBezTo>
                  <a:cubicBezTo>
                    <a:pt x="334" y="8740"/>
                    <a:pt x="381" y="8835"/>
                    <a:pt x="500" y="8835"/>
                  </a:cubicBezTo>
                  <a:lnTo>
                    <a:pt x="715" y="8835"/>
                  </a:lnTo>
                  <a:lnTo>
                    <a:pt x="715" y="9740"/>
                  </a:lnTo>
                  <a:lnTo>
                    <a:pt x="500" y="9740"/>
                  </a:lnTo>
                  <a:cubicBezTo>
                    <a:pt x="405" y="9740"/>
                    <a:pt x="334" y="9788"/>
                    <a:pt x="334" y="9883"/>
                  </a:cubicBezTo>
                  <a:cubicBezTo>
                    <a:pt x="334" y="10002"/>
                    <a:pt x="381" y="10098"/>
                    <a:pt x="500" y="10098"/>
                  </a:cubicBezTo>
                  <a:lnTo>
                    <a:pt x="715" y="10098"/>
                  </a:lnTo>
                  <a:lnTo>
                    <a:pt x="715" y="10717"/>
                  </a:lnTo>
                  <a:lnTo>
                    <a:pt x="286" y="10717"/>
                  </a:lnTo>
                  <a:cubicBezTo>
                    <a:pt x="143" y="10717"/>
                    <a:pt x="0" y="10836"/>
                    <a:pt x="0" y="11002"/>
                  </a:cubicBezTo>
                  <a:lnTo>
                    <a:pt x="0" y="11693"/>
                  </a:lnTo>
                  <a:cubicBezTo>
                    <a:pt x="0" y="11788"/>
                    <a:pt x="95" y="11884"/>
                    <a:pt x="167" y="11884"/>
                  </a:cubicBezTo>
                  <a:lnTo>
                    <a:pt x="1548" y="11884"/>
                  </a:lnTo>
                  <a:cubicBezTo>
                    <a:pt x="1572" y="11884"/>
                    <a:pt x="1596" y="11884"/>
                    <a:pt x="1643" y="11836"/>
                  </a:cubicBezTo>
                  <a:cubicBezTo>
                    <a:pt x="1762" y="11693"/>
                    <a:pt x="1667" y="11550"/>
                    <a:pt x="1524" y="11550"/>
                  </a:cubicBezTo>
                  <a:lnTo>
                    <a:pt x="334" y="11550"/>
                  </a:lnTo>
                  <a:lnTo>
                    <a:pt x="334" y="11074"/>
                  </a:lnTo>
                  <a:lnTo>
                    <a:pt x="11526" y="11074"/>
                  </a:lnTo>
                  <a:lnTo>
                    <a:pt x="11526" y="11550"/>
                  </a:lnTo>
                  <a:lnTo>
                    <a:pt x="2358" y="11550"/>
                  </a:lnTo>
                  <a:cubicBezTo>
                    <a:pt x="2263" y="11550"/>
                    <a:pt x="2167" y="11598"/>
                    <a:pt x="2167" y="11693"/>
                  </a:cubicBezTo>
                  <a:cubicBezTo>
                    <a:pt x="2167" y="11812"/>
                    <a:pt x="2239" y="11907"/>
                    <a:pt x="2358" y="11907"/>
                  </a:cubicBezTo>
                  <a:lnTo>
                    <a:pt x="11598" y="11907"/>
                  </a:lnTo>
                  <a:cubicBezTo>
                    <a:pt x="11764" y="11907"/>
                    <a:pt x="11907" y="11788"/>
                    <a:pt x="11907" y="11598"/>
                  </a:cubicBezTo>
                  <a:lnTo>
                    <a:pt x="11907" y="11002"/>
                  </a:lnTo>
                  <a:cubicBezTo>
                    <a:pt x="11907" y="10836"/>
                    <a:pt x="11788" y="10717"/>
                    <a:pt x="11598" y="10717"/>
                  </a:cubicBezTo>
                  <a:lnTo>
                    <a:pt x="1072" y="10717"/>
                  </a:lnTo>
                  <a:lnTo>
                    <a:pt x="1072" y="191"/>
                  </a:lnTo>
                  <a:cubicBezTo>
                    <a:pt x="1072" y="96"/>
                    <a:pt x="1000" y="0"/>
                    <a:pt x="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88" name="Google Shape;2188;p51"/>
          <p:cNvGrpSpPr/>
          <p:nvPr/>
        </p:nvGrpSpPr>
        <p:grpSpPr>
          <a:xfrm>
            <a:off x="5522189" y="4146523"/>
            <a:ext cx="356019" cy="353179"/>
            <a:chOff x="5175388" y="3789408"/>
            <a:chExt cx="297700" cy="295325"/>
          </a:xfrm>
        </p:grpSpPr>
        <p:sp>
          <p:nvSpPr>
            <p:cNvPr id="2189" name="Google Shape;2189;p51"/>
            <p:cNvSpPr/>
            <p:nvPr/>
          </p:nvSpPr>
          <p:spPr>
            <a:xfrm>
              <a:off x="5176588" y="3789408"/>
              <a:ext cx="296500" cy="91700"/>
            </a:xfrm>
            <a:custGeom>
              <a:rect b="b" l="l" r="r" t="t"/>
              <a:pathLst>
                <a:path extrusionOk="0" h="3668" w="11860">
                  <a:moveTo>
                    <a:pt x="2834" y="334"/>
                  </a:moveTo>
                  <a:lnTo>
                    <a:pt x="2834" y="1763"/>
                  </a:lnTo>
                  <a:lnTo>
                    <a:pt x="2072" y="2120"/>
                  </a:lnTo>
                  <a:lnTo>
                    <a:pt x="1334" y="1763"/>
                  </a:lnTo>
                  <a:lnTo>
                    <a:pt x="1334" y="334"/>
                  </a:lnTo>
                  <a:close/>
                  <a:moveTo>
                    <a:pt x="1334" y="0"/>
                  </a:moveTo>
                  <a:cubicBezTo>
                    <a:pt x="1120" y="0"/>
                    <a:pt x="977" y="143"/>
                    <a:pt x="977" y="357"/>
                  </a:cubicBezTo>
                  <a:lnTo>
                    <a:pt x="977" y="477"/>
                  </a:lnTo>
                  <a:lnTo>
                    <a:pt x="358" y="477"/>
                  </a:lnTo>
                  <a:cubicBezTo>
                    <a:pt x="143" y="477"/>
                    <a:pt x="0" y="619"/>
                    <a:pt x="0" y="834"/>
                  </a:cubicBezTo>
                  <a:lnTo>
                    <a:pt x="0" y="3310"/>
                  </a:lnTo>
                  <a:cubicBezTo>
                    <a:pt x="0" y="3525"/>
                    <a:pt x="143" y="3668"/>
                    <a:pt x="358" y="3668"/>
                  </a:cubicBezTo>
                  <a:lnTo>
                    <a:pt x="10598" y="3668"/>
                  </a:lnTo>
                  <a:cubicBezTo>
                    <a:pt x="10717" y="3668"/>
                    <a:pt x="10812" y="3596"/>
                    <a:pt x="10884" y="3525"/>
                  </a:cubicBezTo>
                  <a:lnTo>
                    <a:pt x="11789" y="2286"/>
                  </a:lnTo>
                  <a:cubicBezTo>
                    <a:pt x="11860" y="2167"/>
                    <a:pt x="11860" y="2001"/>
                    <a:pt x="11789" y="1882"/>
                  </a:cubicBezTo>
                  <a:lnTo>
                    <a:pt x="10884" y="667"/>
                  </a:lnTo>
                  <a:cubicBezTo>
                    <a:pt x="10836" y="572"/>
                    <a:pt x="10598" y="500"/>
                    <a:pt x="10598" y="500"/>
                  </a:cubicBezTo>
                  <a:lnTo>
                    <a:pt x="9074" y="500"/>
                  </a:lnTo>
                  <a:cubicBezTo>
                    <a:pt x="8978" y="500"/>
                    <a:pt x="8931" y="572"/>
                    <a:pt x="8883" y="667"/>
                  </a:cubicBezTo>
                  <a:cubicBezTo>
                    <a:pt x="8859" y="762"/>
                    <a:pt x="8955" y="858"/>
                    <a:pt x="9074" y="858"/>
                  </a:cubicBezTo>
                  <a:lnTo>
                    <a:pt x="10622" y="858"/>
                  </a:lnTo>
                  <a:lnTo>
                    <a:pt x="11527" y="2096"/>
                  </a:lnTo>
                  <a:lnTo>
                    <a:pt x="10622" y="3310"/>
                  </a:lnTo>
                  <a:lnTo>
                    <a:pt x="358" y="3310"/>
                  </a:lnTo>
                  <a:lnTo>
                    <a:pt x="358" y="834"/>
                  </a:lnTo>
                  <a:lnTo>
                    <a:pt x="977" y="834"/>
                  </a:lnTo>
                  <a:lnTo>
                    <a:pt x="977" y="1786"/>
                  </a:lnTo>
                  <a:cubicBezTo>
                    <a:pt x="977" y="1929"/>
                    <a:pt x="1072" y="2048"/>
                    <a:pt x="1191" y="2120"/>
                  </a:cubicBezTo>
                  <a:lnTo>
                    <a:pt x="1929" y="2477"/>
                  </a:lnTo>
                  <a:cubicBezTo>
                    <a:pt x="2001" y="2501"/>
                    <a:pt x="2048" y="2501"/>
                    <a:pt x="2072" y="2501"/>
                  </a:cubicBezTo>
                  <a:cubicBezTo>
                    <a:pt x="2120" y="2501"/>
                    <a:pt x="2191" y="2501"/>
                    <a:pt x="2239" y="2477"/>
                  </a:cubicBezTo>
                  <a:lnTo>
                    <a:pt x="2977" y="2120"/>
                  </a:lnTo>
                  <a:cubicBezTo>
                    <a:pt x="3096" y="2048"/>
                    <a:pt x="3192" y="1929"/>
                    <a:pt x="3192" y="1786"/>
                  </a:cubicBezTo>
                  <a:lnTo>
                    <a:pt x="3192" y="834"/>
                  </a:lnTo>
                  <a:lnTo>
                    <a:pt x="8264" y="834"/>
                  </a:lnTo>
                  <a:cubicBezTo>
                    <a:pt x="8359" y="834"/>
                    <a:pt x="8431" y="786"/>
                    <a:pt x="8455" y="691"/>
                  </a:cubicBezTo>
                  <a:cubicBezTo>
                    <a:pt x="8478" y="572"/>
                    <a:pt x="8383" y="477"/>
                    <a:pt x="8264" y="477"/>
                  </a:cubicBezTo>
                  <a:lnTo>
                    <a:pt x="3192" y="477"/>
                  </a:lnTo>
                  <a:lnTo>
                    <a:pt x="3192" y="357"/>
                  </a:lnTo>
                  <a:cubicBezTo>
                    <a:pt x="3192" y="143"/>
                    <a:pt x="3025" y="0"/>
                    <a:pt x="28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0" name="Google Shape;2190;p51"/>
            <p:cNvSpPr/>
            <p:nvPr/>
          </p:nvSpPr>
          <p:spPr>
            <a:xfrm>
              <a:off x="5175388" y="3892983"/>
              <a:ext cx="297700" cy="90525"/>
            </a:xfrm>
            <a:custGeom>
              <a:rect b="b" l="l" r="r" t="t"/>
              <a:pathLst>
                <a:path extrusionOk="0" h="3621" w="11908">
                  <a:moveTo>
                    <a:pt x="2835" y="287"/>
                  </a:moveTo>
                  <a:lnTo>
                    <a:pt x="2835" y="1716"/>
                  </a:lnTo>
                  <a:lnTo>
                    <a:pt x="2096" y="2073"/>
                  </a:lnTo>
                  <a:lnTo>
                    <a:pt x="1358" y="1716"/>
                  </a:lnTo>
                  <a:lnTo>
                    <a:pt x="1358" y="287"/>
                  </a:lnTo>
                  <a:close/>
                  <a:moveTo>
                    <a:pt x="358" y="763"/>
                  </a:moveTo>
                  <a:lnTo>
                    <a:pt x="1001" y="811"/>
                  </a:lnTo>
                  <a:lnTo>
                    <a:pt x="1001" y="1763"/>
                  </a:lnTo>
                  <a:cubicBezTo>
                    <a:pt x="1001" y="1906"/>
                    <a:pt x="1072" y="2025"/>
                    <a:pt x="1215" y="2073"/>
                  </a:cubicBezTo>
                  <a:lnTo>
                    <a:pt x="1954" y="2430"/>
                  </a:lnTo>
                  <a:cubicBezTo>
                    <a:pt x="2001" y="2478"/>
                    <a:pt x="2073" y="2478"/>
                    <a:pt x="2096" y="2478"/>
                  </a:cubicBezTo>
                  <a:cubicBezTo>
                    <a:pt x="2120" y="2478"/>
                    <a:pt x="2215" y="2478"/>
                    <a:pt x="2239" y="2430"/>
                  </a:cubicBezTo>
                  <a:lnTo>
                    <a:pt x="3001" y="2073"/>
                  </a:lnTo>
                  <a:cubicBezTo>
                    <a:pt x="3120" y="2025"/>
                    <a:pt x="3192" y="1906"/>
                    <a:pt x="3192" y="1763"/>
                  </a:cubicBezTo>
                  <a:lnTo>
                    <a:pt x="3192" y="811"/>
                  </a:lnTo>
                  <a:lnTo>
                    <a:pt x="10646" y="811"/>
                  </a:lnTo>
                  <a:lnTo>
                    <a:pt x="11527" y="2025"/>
                  </a:lnTo>
                  <a:lnTo>
                    <a:pt x="10646" y="3240"/>
                  </a:lnTo>
                  <a:lnTo>
                    <a:pt x="382" y="3240"/>
                  </a:lnTo>
                  <a:lnTo>
                    <a:pt x="358" y="764"/>
                  </a:lnTo>
                  <a:lnTo>
                    <a:pt x="358" y="764"/>
                  </a:lnTo>
                  <a:cubicBezTo>
                    <a:pt x="358" y="787"/>
                    <a:pt x="370" y="799"/>
                    <a:pt x="376" y="799"/>
                  </a:cubicBezTo>
                  <a:cubicBezTo>
                    <a:pt x="382" y="799"/>
                    <a:pt x="382" y="787"/>
                    <a:pt x="358" y="763"/>
                  </a:cubicBezTo>
                  <a:lnTo>
                    <a:pt x="358" y="763"/>
                  </a:lnTo>
                  <a:lnTo>
                    <a:pt x="358" y="763"/>
                  </a:lnTo>
                  <a:close/>
                  <a:moveTo>
                    <a:pt x="1358" y="1"/>
                  </a:moveTo>
                  <a:cubicBezTo>
                    <a:pt x="1144" y="1"/>
                    <a:pt x="1001" y="144"/>
                    <a:pt x="1001" y="358"/>
                  </a:cubicBezTo>
                  <a:lnTo>
                    <a:pt x="1001" y="477"/>
                  </a:lnTo>
                  <a:lnTo>
                    <a:pt x="358" y="477"/>
                  </a:lnTo>
                  <a:cubicBezTo>
                    <a:pt x="167" y="501"/>
                    <a:pt x="1" y="644"/>
                    <a:pt x="1" y="834"/>
                  </a:cubicBezTo>
                  <a:lnTo>
                    <a:pt x="1" y="3311"/>
                  </a:lnTo>
                  <a:cubicBezTo>
                    <a:pt x="48" y="3454"/>
                    <a:pt x="191" y="3621"/>
                    <a:pt x="406" y="3621"/>
                  </a:cubicBezTo>
                  <a:lnTo>
                    <a:pt x="10646" y="3621"/>
                  </a:lnTo>
                  <a:cubicBezTo>
                    <a:pt x="10765" y="3621"/>
                    <a:pt x="10860" y="3573"/>
                    <a:pt x="10932" y="3478"/>
                  </a:cubicBezTo>
                  <a:lnTo>
                    <a:pt x="11837" y="2263"/>
                  </a:lnTo>
                  <a:cubicBezTo>
                    <a:pt x="11908" y="2144"/>
                    <a:pt x="11908" y="1954"/>
                    <a:pt x="11837" y="1835"/>
                  </a:cubicBezTo>
                  <a:lnTo>
                    <a:pt x="10932" y="620"/>
                  </a:lnTo>
                  <a:cubicBezTo>
                    <a:pt x="10884" y="525"/>
                    <a:pt x="10646" y="477"/>
                    <a:pt x="10646" y="477"/>
                  </a:cubicBezTo>
                  <a:lnTo>
                    <a:pt x="3192" y="477"/>
                  </a:lnTo>
                  <a:lnTo>
                    <a:pt x="3192" y="358"/>
                  </a:lnTo>
                  <a:cubicBezTo>
                    <a:pt x="3192" y="144"/>
                    <a:pt x="3049" y="1"/>
                    <a:pt x="28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1" name="Google Shape;2191;p51"/>
            <p:cNvSpPr/>
            <p:nvPr/>
          </p:nvSpPr>
          <p:spPr>
            <a:xfrm>
              <a:off x="5175388" y="3994808"/>
              <a:ext cx="297700" cy="89925"/>
            </a:xfrm>
            <a:custGeom>
              <a:rect b="b" l="l" r="r" t="t"/>
              <a:pathLst>
                <a:path extrusionOk="0" h="3597" w="11908">
                  <a:moveTo>
                    <a:pt x="2882" y="381"/>
                  </a:moveTo>
                  <a:lnTo>
                    <a:pt x="2882" y="1786"/>
                  </a:lnTo>
                  <a:lnTo>
                    <a:pt x="2120" y="2167"/>
                  </a:lnTo>
                  <a:lnTo>
                    <a:pt x="1382" y="1810"/>
                  </a:lnTo>
                  <a:lnTo>
                    <a:pt x="1382" y="381"/>
                  </a:lnTo>
                  <a:close/>
                  <a:moveTo>
                    <a:pt x="1358" y="0"/>
                  </a:moveTo>
                  <a:cubicBezTo>
                    <a:pt x="1144" y="0"/>
                    <a:pt x="1001" y="143"/>
                    <a:pt x="1001" y="357"/>
                  </a:cubicBezTo>
                  <a:lnTo>
                    <a:pt x="1001" y="477"/>
                  </a:lnTo>
                  <a:lnTo>
                    <a:pt x="358" y="477"/>
                  </a:lnTo>
                  <a:cubicBezTo>
                    <a:pt x="358" y="477"/>
                    <a:pt x="1" y="667"/>
                    <a:pt x="1" y="834"/>
                  </a:cubicBezTo>
                  <a:lnTo>
                    <a:pt x="1" y="1405"/>
                  </a:lnTo>
                  <a:cubicBezTo>
                    <a:pt x="1" y="1501"/>
                    <a:pt x="96" y="1572"/>
                    <a:pt x="191" y="1572"/>
                  </a:cubicBezTo>
                  <a:cubicBezTo>
                    <a:pt x="287" y="1572"/>
                    <a:pt x="358" y="1501"/>
                    <a:pt x="358" y="1405"/>
                  </a:cubicBezTo>
                  <a:lnTo>
                    <a:pt x="358" y="834"/>
                  </a:lnTo>
                  <a:lnTo>
                    <a:pt x="1001" y="834"/>
                  </a:lnTo>
                  <a:lnTo>
                    <a:pt x="1001" y="1786"/>
                  </a:lnTo>
                  <a:cubicBezTo>
                    <a:pt x="1001" y="1929"/>
                    <a:pt x="1072" y="2048"/>
                    <a:pt x="1191" y="2120"/>
                  </a:cubicBezTo>
                  <a:lnTo>
                    <a:pt x="1954" y="2477"/>
                  </a:lnTo>
                  <a:cubicBezTo>
                    <a:pt x="2001" y="2501"/>
                    <a:pt x="2073" y="2501"/>
                    <a:pt x="2096" y="2501"/>
                  </a:cubicBezTo>
                  <a:cubicBezTo>
                    <a:pt x="2120" y="2501"/>
                    <a:pt x="2215" y="2501"/>
                    <a:pt x="2239" y="2477"/>
                  </a:cubicBezTo>
                  <a:lnTo>
                    <a:pt x="2978" y="2120"/>
                  </a:lnTo>
                  <a:cubicBezTo>
                    <a:pt x="3097" y="2048"/>
                    <a:pt x="3192" y="1929"/>
                    <a:pt x="3192" y="1786"/>
                  </a:cubicBezTo>
                  <a:lnTo>
                    <a:pt x="3192" y="810"/>
                  </a:lnTo>
                  <a:lnTo>
                    <a:pt x="10646" y="810"/>
                  </a:lnTo>
                  <a:lnTo>
                    <a:pt x="11527" y="2024"/>
                  </a:lnTo>
                  <a:lnTo>
                    <a:pt x="10646" y="3239"/>
                  </a:lnTo>
                  <a:lnTo>
                    <a:pt x="358" y="3239"/>
                  </a:lnTo>
                  <a:lnTo>
                    <a:pt x="358" y="2144"/>
                  </a:lnTo>
                  <a:cubicBezTo>
                    <a:pt x="358" y="2048"/>
                    <a:pt x="310" y="2001"/>
                    <a:pt x="215" y="1977"/>
                  </a:cubicBezTo>
                  <a:cubicBezTo>
                    <a:pt x="194" y="1968"/>
                    <a:pt x="173" y="1964"/>
                    <a:pt x="153" y="1964"/>
                  </a:cubicBezTo>
                  <a:cubicBezTo>
                    <a:pt x="65" y="1964"/>
                    <a:pt x="1" y="2046"/>
                    <a:pt x="1" y="2144"/>
                  </a:cubicBezTo>
                  <a:lnTo>
                    <a:pt x="1" y="3239"/>
                  </a:lnTo>
                  <a:cubicBezTo>
                    <a:pt x="1" y="3453"/>
                    <a:pt x="167" y="3596"/>
                    <a:pt x="358" y="3596"/>
                  </a:cubicBezTo>
                  <a:lnTo>
                    <a:pt x="10646" y="3596"/>
                  </a:lnTo>
                  <a:cubicBezTo>
                    <a:pt x="10765" y="3596"/>
                    <a:pt x="10860" y="3549"/>
                    <a:pt x="10932" y="3453"/>
                  </a:cubicBezTo>
                  <a:lnTo>
                    <a:pt x="11837" y="2239"/>
                  </a:lnTo>
                  <a:cubicBezTo>
                    <a:pt x="11908" y="2120"/>
                    <a:pt x="11908" y="1929"/>
                    <a:pt x="11837" y="1810"/>
                  </a:cubicBezTo>
                  <a:lnTo>
                    <a:pt x="10932" y="619"/>
                  </a:lnTo>
                  <a:cubicBezTo>
                    <a:pt x="10884" y="548"/>
                    <a:pt x="10765" y="477"/>
                    <a:pt x="10646" y="477"/>
                  </a:cubicBezTo>
                  <a:lnTo>
                    <a:pt x="3192" y="477"/>
                  </a:lnTo>
                  <a:lnTo>
                    <a:pt x="3192" y="357"/>
                  </a:lnTo>
                  <a:cubicBezTo>
                    <a:pt x="3192" y="143"/>
                    <a:pt x="3049" y="0"/>
                    <a:pt x="28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92" name="Google Shape;2192;p51"/>
          <p:cNvGrpSpPr/>
          <p:nvPr/>
        </p:nvGrpSpPr>
        <p:grpSpPr>
          <a:xfrm>
            <a:off x="6273376" y="4145805"/>
            <a:ext cx="364570" cy="355750"/>
            <a:chOff x="5676088" y="3788808"/>
            <a:chExt cx="304850" cy="297475"/>
          </a:xfrm>
        </p:grpSpPr>
        <p:sp>
          <p:nvSpPr>
            <p:cNvPr id="2193" name="Google Shape;2193;p51"/>
            <p:cNvSpPr/>
            <p:nvPr/>
          </p:nvSpPr>
          <p:spPr>
            <a:xfrm>
              <a:off x="5676088" y="3788808"/>
              <a:ext cx="304850" cy="297475"/>
            </a:xfrm>
            <a:custGeom>
              <a:rect b="b" l="l" r="r" t="t"/>
              <a:pathLst>
                <a:path extrusionOk="0" h="11899" w="12194">
                  <a:moveTo>
                    <a:pt x="5970" y="1982"/>
                  </a:moveTo>
                  <a:cubicBezTo>
                    <a:pt x="8165" y="1982"/>
                    <a:pt x="9931" y="3767"/>
                    <a:pt x="9931" y="5954"/>
                  </a:cubicBezTo>
                  <a:cubicBezTo>
                    <a:pt x="9931" y="7740"/>
                    <a:pt x="8717" y="9312"/>
                    <a:pt x="6978" y="9788"/>
                  </a:cubicBezTo>
                  <a:cubicBezTo>
                    <a:pt x="6907" y="9812"/>
                    <a:pt x="6835" y="9907"/>
                    <a:pt x="6859" y="10002"/>
                  </a:cubicBezTo>
                  <a:cubicBezTo>
                    <a:pt x="6901" y="10064"/>
                    <a:pt x="6960" y="10126"/>
                    <a:pt x="7037" y="10126"/>
                  </a:cubicBezTo>
                  <a:cubicBezTo>
                    <a:pt x="7049" y="10126"/>
                    <a:pt x="7061" y="10125"/>
                    <a:pt x="7074" y="10122"/>
                  </a:cubicBezTo>
                  <a:cubicBezTo>
                    <a:pt x="8931" y="9645"/>
                    <a:pt x="10193" y="8002"/>
                    <a:pt x="10289" y="6121"/>
                  </a:cubicBezTo>
                  <a:lnTo>
                    <a:pt x="11575" y="6121"/>
                  </a:lnTo>
                  <a:cubicBezTo>
                    <a:pt x="11503" y="7550"/>
                    <a:pt x="10955" y="8907"/>
                    <a:pt x="9931" y="9907"/>
                  </a:cubicBezTo>
                  <a:cubicBezTo>
                    <a:pt x="8884" y="10955"/>
                    <a:pt x="7455" y="11550"/>
                    <a:pt x="5978" y="11550"/>
                  </a:cubicBezTo>
                  <a:cubicBezTo>
                    <a:pt x="4478" y="11550"/>
                    <a:pt x="3097" y="10955"/>
                    <a:pt x="2025" y="9907"/>
                  </a:cubicBezTo>
                  <a:cubicBezTo>
                    <a:pt x="1001" y="8907"/>
                    <a:pt x="429" y="7550"/>
                    <a:pt x="382" y="6121"/>
                  </a:cubicBezTo>
                  <a:lnTo>
                    <a:pt x="1668" y="6121"/>
                  </a:lnTo>
                  <a:cubicBezTo>
                    <a:pt x="1739" y="8431"/>
                    <a:pt x="3644" y="10264"/>
                    <a:pt x="5978" y="10264"/>
                  </a:cubicBezTo>
                  <a:lnTo>
                    <a:pt x="6240" y="10264"/>
                  </a:lnTo>
                  <a:cubicBezTo>
                    <a:pt x="6335" y="10264"/>
                    <a:pt x="6431" y="10169"/>
                    <a:pt x="6431" y="10098"/>
                  </a:cubicBezTo>
                  <a:cubicBezTo>
                    <a:pt x="6431" y="9979"/>
                    <a:pt x="6335" y="9907"/>
                    <a:pt x="6240" y="9907"/>
                  </a:cubicBezTo>
                  <a:lnTo>
                    <a:pt x="5978" y="9907"/>
                  </a:lnTo>
                  <a:cubicBezTo>
                    <a:pt x="3478" y="9907"/>
                    <a:pt x="1477" y="7550"/>
                    <a:pt x="2144" y="4954"/>
                  </a:cubicBezTo>
                  <a:cubicBezTo>
                    <a:pt x="2430" y="3715"/>
                    <a:pt x="3740" y="2406"/>
                    <a:pt x="5002" y="2096"/>
                  </a:cubicBezTo>
                  <a:cubicBezTo>
                    <a:pt x="5331" y="2018"/>
                    <a:pt x="5655" y="1982"/>
                    <a:pt x="5970" y="1982"/>
                  </a:cubicBezTo>
                  <a:close/>
                  <a:moveTo>
                    <a:pt x="5931" y="0"/>
                  </a:moveTo>
                  <a:cubicBezTo>
                    <a:pt x="5026" y="0"/>
                    <a:pt x="4121" y="215"/>
                    <a:pt x="3335" y="620"/>
                  </a:cubicBezTo>
                  <a:cubicBezTo>
                    <a:pt x="3239" y="643"/>
                    <a:pt x="3216" y="763"/>
                    <a:pt x="3239" y="858"/>
                  </a:cubicBezTo>
                  <a:cubicBezTo>
                    <a:pt x="3258" y="931"/>
                    <a:pt x="3331" y="962"/>
                    <a:pt x="3408" y="962"/>
                  </a:cubicBezTo>
                  <a:cubicBezTo>
                    <a:pt x="3431" y="962"/>
                    <a:pt x="3455" y="959"/>
                    <a:pt x="3478" y="953"/>
                  </a:cubicBezTo>
                  <a:cubicBezTo>
                    <a:pt x="4240" y="572"/>
                    <a:pt x="5073" y="381"/>
                    <a:pt x="5931" y="381"/>
                  </a:cubicBezTo>
                  <a:cubicBezTo>
                    <a:pt x="7431" y="381"/>
                    <a:pt x="8836" y="977"/>
                    <a:pt x="9908" y="2025"/>
                  </a:cubicBezTo>
                  <a:cubicBezTo>
                    <a:pt x="10908" y="3025"/>
                    <a:pt x="11479" y="4382"/>
                    <a:pt x="11527" y="5811"/>
                  </a:cubicBezTo>
                  <a:lnTo>
                    <a:pt x="10265" y="5811"/>
                  </a:lnTo>
                  <a:cubicBezTo>
                    <a:pt x="10170" y="3501"/>
                    <a:pt x="8264" y="1667"/>
                    <a:pt x="5931" y="1667"/>
                  </a:cubicBezTo>
                  <a:cubicBezTo>
                    <a:pt x="3621" y="1667"/>
                    <a:pt x="1715" y="3501"/>
                    <a:pt x="1620" y="5811"/>
                  </a:cubicBezTo>
                  <a:lnTo>
                    <a:pt x="358" y="5811"/>
                  </a:lnTo>
                  <a:cubicBezTo>
                    <a:pt x="406" y="4025"/>
                    <a:pt x="1311" y="2382"/>
                    <a:pt x="2763" y="1358"/>
                  </a:cubicBezTo>
                  <a:lnTo>
                    <a:pt x="2787" y="1334"/>
                  </a:lnTo>
                  <a:cubicBezTo>
                    <a:pt x="2858" y="1286"/>
                    <a:pt x="2882" y="1191"/>
                    <a:pt x="2858" y="1096"/>
                  </a:cubicBezTo>
                  <a:cubicBezTo>
                    <a:pt x="2815" y="1038"/>
                    <a:pt x="2754" y="1007"/>
                    <a:pt x="2692" y="1007"/>
                  </a:cubicBezTo>
                  <a:cubicBezTo>
                    <a:pt x="2652" y="1007"/>
                    <a:pt x="2610" y="1020"/>
                    <a:pt x="2573" y="1048"/>
                  </a:cubicBezTo>
                  <a:lnTo>
                    <a:pt x="2549" y="1072"/>
                  </a:lnTo>
                  <a:cubicBezTo>
                    <a:pt x="953" y="2168"/>
                    <a:pt x="1" y="4025"/>
                    <a:pt x="1" y="5954"/>
                  </a:cubicBezTo>
                  <a:cubicBezTo>
                    <a:pt x="1" y="7954"/>
                    <a:pt x="953" y="9764"/>
                    <a:pt x="2668" y="10931"/>
                  </a:cubicBezTo>
                  <a:cubicBezTo>
                    <a:pt x="3287" y="11336"/>
                    <a:pt x="4002" y="11646"/>
                    <a:pt x="4764" y="11789"/>
                  </a:cubicBezTo>
                  <a:cubicBezTo>
                    <a:pt x="5157" y="11863"/>
                    <a:pt x="5548" y="11899"/>
                    <a:pt x="5933" y="11899"/>
                  </a:cubicBezTo>
                  <a:cubicBezTo>
                    <a:pt x="7527" y="11899"/>
                    <a:pt x="9014" y="11277"/>
                    <a:pt x="10146" y="10145"/>
                  </a:cubicBezTo>
                  <a:cubicBezTo>
                    <a:pt x="11575" y="8740"/>
                    <a:pt x="12194" y="6788"/>
                    <a:pt x="11789" y="4763"/>
                  </a:cubicBezTo>
                  <a:cubicBezTo>
                    <a:pt x="11622" y="4025"/>
                    <a:pt x="11336" y="3311"/>
                    <a:pt x="10908" y="2668"/>
                  </a:cubicBezTo>
                  <a:cubicBezTo>
                    <a:pt x="9765" y="977"/>
                    <a:pt x="7931" y="0"/>
                    <a:pt x="59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4" name="Google Shape;2194;p51"/>
            <p:cNvSpPr/>
            <p:nvPr/>
          </p:nvSpPr>
          <p:spPr>
            <a:xfrm>
              <a:off x="5861263" y="3905883"/>
              <a:ext cx="30975" cy="62750"/>
            </a:xfrm>
            <a:custGeom>
              <a:rect b="b" l="l" r="r" t="t"/>
              <a:pathLst>
                <a:path extrusionOk="0" h="2510" w="1239">
                  <a:moveTo>
                    <a:pt x="1065" y="0"/>
                  </a:moveTo>
                  <a:cubicBezTo>
                    <a:pt x="1004" y="0"/>
                    <a:pt x="936" y="31"/>
                    <a:pt x="881" y="104"/>
                  </a:cubicBezTo>
                  <a:lnTo>
                    <a:pt x="0" y="2247"/>
                  </a:lnTo>
                  <a:cubicBezTo>
                    <a:pt x="0" y="2366"/>
                    <a:pt x="24" y="2486"/>
                    <a:pt x="119" y="2509"/>
                  </a:cubicBezTo>
                  <a:lnTo>
                    <a:pt x="167" y="2509"/>
                  </a:lnTo>
                  <a:cubicBezTo>
                    <a:pt x="238" y="2509"/>
                    <a:pt x="286" y="2486"/>
                    <a:pt x="333" y="2390"/>
                  </a:cubicBezTo>
                  <a:lnTo>
                    <a:pt x="1215" y="247"/>
                  </a:lnTo>
                  <a:cubicBezTo>
                    <a:pt x="1238" y="176"/>
                    <a:pt x="1215" y="80"/>
                    <a:pt x="1119" y="9"/>
                  </a:cubicBezTo>
                  <a:cubicBezTo>
                    <a:pt x="1102" y="3"/>
                    <a:pt x="1084" y="0"/>
                    <a:pt x="10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5" name="Google Shape;2195;p51"/>
            <p:cNvSpPr/>
            <p:nvPr/>
          </p:nvSpPr>
          <p:spPr>
            <a:xfrm>
              <a:off x="5747538" y="3906083"/>
              <a:ext cx="42300" cy="66725"/>
            </a:xfrm>
            <a:custGeom>
              <a:rect b="b" l="l" r="r" t="t"/>
              <a:pathLst>
                <a:path extrusionOk="0" h="2669" w="1692">
                  <a:moveTo>
                    <a:pt x="596" y="1"/>
                  </a:moveTo>
                  <a:cubicBezTo>
                    <a:pt x="501" y="1"/>
                    <a:pt x="429" y="72"/>
                    <a:pt x="405" y="168"/>
                  </a:cubicBezTo>
                  <a:lnTo>
                    <a:pt x="215" y="1168"/>
                  </a:lnTo>
                  <a:cubicBezTo>
                    <a:pt x="215" y="1239"/>
                    <a:pt x="262" y="1287"/>
                    <a:pt x="286" y="1358"/>
                  </a:cubicBezTo>
                  <a:cubicBezTo>
                    <a:pt x="322" y="1370"/>
                    <a:pt x="352" y="1376"/>
                    <a:pt x="381" y="1376"/>
                  </a:cubicBezTo>
                  <a:cubicBezTo>
                    <a:pt x="411" y="1376"/>
                    <a:pt x="441" y="1370"/>
                    <a:pt x="477" y="1358"/>
                  </a:cubicBezTo>
                  <a:lnTo>
                    <a:pt x="501" y="1358"/>
                  </a:lnTo>
                  <a:cubicBezTo>
                    <a:pt x="596" y="1311"/>
                    <a:pt x="667" y="1287"/>
                    <a:pt x="858" y="1287"/>
                  </a:cubicBezTo>
                  <a:cubicBezTo>
                    <a:pt x="1001" y="1287"/>
                    <a:pt x="1120" y="1358"/>
                    <a:pt x="1215" y="1430"/>
                  </a:cubicBezTo>
                  <a:cubicBezTo>
                    <a:pt x="1310" y="1525"/>
                    <a:pt x="1358" y="1668"/>
                    <a:pt x="1358" y="1835"/>
                  </a:cubicBezTo>
                  <a:cubicBezTo>
                    <a:pt x="1358" y="2097"/>
                    <a:pt x="1120" y="2311"/>
                    <a:pt x="858" y="2311"/>
                  </a:cubicBezTo>
                  <a:cubicBezTo>
                    <a:pt x="596" y="2311"/>
                    <a:pt x="381" y="2120"/>
                    <a:pt x="358" y="1858"/>
                  </a:cubicBezTo>
                  <a:lnTo>
                    <a:pt x="358" y="1787"/>
                  </a:lnTo>
                  <a:cubicBezTo>
                    <a:pt x="358" y="1716"/>
                    <a:pt x="286" y="1644"/>
                    <a:pt x="191" y="1620"/>
                  </a:cubicBezTo>
                  <a:cubicBezTo>
                    <a:pt x="176" y="1617"/>
                    <a:pt x="161" y="1616"/>
                    <a:pt x="147" y="1616"/>
                  </a:cubicBezTo>
                  <a:cubicBezTo>
                    <a:pt x="55" y="1616"/>
                    <a:pt x="0" y="1683"/>
                    <a:pt x="0" y="1787"/>
                  </a:cubicBezTo>
                  <a:lnTo>
                    <a:pt x="0" y="1906"/>
                  </a:lnTo>
                  <a:cubicBezTo>
                    <a:pt x="48" y="2335"/>
                    <a:pt x="405" y="2668"/>
                    <a:pt x="810" y="2668"/>
                  </a:cubicBezTo>
                  <a:lnTo>
                    <a:pt x="858" y="2668"/>
                  </a:lnTo>
                  <a:cubicBezTo>
                    <a:pt x="1286" y="2668"/>
                    <a:pt x="1667" y="2311"/>
                    <a:pt x="1691" y="1858"/>
                  </a:cubicBezTo>
                  <a:cubicBezTo>
                    <a:pt x="1691" y="1620"/>
                    <a:pt x="1620" y="1382"/>
                    <a:pt x="1453" y="1239"/>
                  </a:cubicBezTo>
                  <a:cubicBezTo>
                    <a:pt x="1334" y="1001"/>
                    <a:pt x="1096" y="906"/>
                    <a:pt x="882" y="906"/>
                  </a:cubicBezTo>
                  <a:cubicBezTo>
                    <a:pt x="786" y="906"/>
                    <a:pt x="691" y="906"/>
                    <a:pt x="643" y="930"/>
                  </a:cubicBezTo>
                  <a:lnTo>
                    <a:pt x="739" y="358"/>
                  </a:lnTo>
                  <a:lnTo>
                    <a:pt x="1406" y="358"/>
                  </a:lnTo>
                  <a:cubicBezTo>
                    <a:pt x="1501" y="358"/>
                    <a:pt x="1596" y="310"/>
                    <a:pt x="1596" y="215"/>
                  </a:cubicBezTo>
                  <a:cubicBezTo>
                    <a:pt x="1596" y="96"/>
                    <a:pt x="1525" y="1"/>
                    <a:pt x="14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6" name="Google Shape;2196;p51"/>
            <p:cNvSpPr/>
            <p:nvPr/>
          </p:nvSpPr>
          <p:spPr>
            <a:xfrm>
              <a:off x="5798738" y="3904308"/>
              <a:ext cx="41100" cy="67075"/>
            </a:xfrm>
            <a:custGeom>
              <a:rect b="b" l="l" r="r" t="t"/>
              <a:pathLst>
                <a:path extrusionOk="0" h="2683" w="1644">
                  <a:moveTo>
                    <a:pt x="803" y="297"/>
                  </a:moveTo>
                  <a:cubicBezTo>
                    <a:pt x="1066" y="297"/>
                    <a:pt x="1286" y="511"/>
                    <a:pt x="1286" y="762"/>
                  </a:cubicBezTo>
                  <a:lnTo>
                    <a:pt x="1286" y="1858"/>
                  </a:lnTo>
                  <a:cubicBezTo>
                    <a:pt x="1286" y="2121"/>
                    <a:pt x="1064" y="2332"/>
                    <a:pt x="822" y="2332"/>
                  </a:cubicBezTo>
                  <a:cubicBezTo>
                    <a:pt x="779" y="2332"/>
                    <a:pt x="735" y="2325"/>
                    <a:pt x="691" y="2310"/>
                  </a:cubicBezTo>
                  <a:cubicBezTo>
                    <a:pt x="477" y="2263"/>
                    <a:pt x="334" y="2072"/>
                    <a:pt x="334" y="1834"/>
                  </a:cubicBezTo>
                  <a:lnTo>
                    <a:pt x="334" y="786"/>
                  </a:lnTo>
                  <a:cubicBezTo>
                    <a:pt x="334" y="596"/>
                    <a:pt x="477" y="381"/>
                    <a:pt x="691" y="310"/>
                  </a:cubicBezTo>
                  <a:cubicBezTo>
                    <a:pt x="729" y="301"/>
                    <a:pt x="766" y="297"/>
                    <a:pt x="803" y="297"/>
                  </a:cubicBezTo>
                  <a:close/>
                  <a:moveTo>
                    <a:pt x="834" y="0"/>
                  </a:moveTo>
                  <a:cubicBezTo>
                    <a:pt x="382" y="0"/>
                    <a:pt x="1" y="358"/>
                    <a:pt x="1" y="834"/>
                  </a:cubicBezTo>
                  <a:lnTo>
                    <a:pt x="1" y="1858"/>
                  </a:lnTo>
                  <a:cubicBezTo>
                    <a:pt x="1" y="2263"/>
                    <a:pt x="262" y="2620"/>
                    <a:pt x="643" y="2668"/>
                  </a:cubicBezTo>
                  <a:cubicBezTo>
                    <a:pt x="700" y="2678"/>
                    <a:pt x="756" y="2682"/>
                    <a:pt x="811" y="2682"/>
                  </a:cubicBezTo>
                  <a:cubicBezTo>
                    <a:pt x="1280" y="2682"/>
                    <a:pt x="1644" y="2328"/>
                    <a:pt x="1644" y="1858"/>
                  </a:cubicBezTo>
                  <a:lnTo>
                    <a:pt x="1644" y="834"/>
                  </a:lnTo>
                  <a:cubicBezTo>
                    <a:pt x="1620" y="381"/>
                    <a:pt x="1286" y="0"/>
                    <a:pt x="8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7" name="Google Shape;2197;p51"/>
            <p:cNvSpPr/>
            <p:nvPr/>
          </p:nvSpPr>
          <p:spPr>
            <a:xfrm>
              <a:off x="5851713" y="3909058"/>
              <a:ext cx="14925" cy="14925"/>
            </a:xfrm>
            <a:custGeom>
              <a:rect b="b" l="l" r="r" t="t"/>
              <a:pathLst>
                <a:path extrusionOk="0" h="597" w="597">
                  <a:moveTo>
                    <a:pt x="287" y="1"/>
                  </a:moveTo>
                  <a:cubicBezTo>
                    <a:pt x="120" y="1"/>
                    <a:pt x="1" y="144"/>
                    <a:pt x="1" y="311"/>
                  </a:cubicBezTo>
                  <a:cubicBezTo>
                    <a:pt x="1" y="477"/>
                    <a:pt x="120" y="596"/>
                    <a:pt x="287" y="596"/>
                  </a:cubicBezTo>
                  <a:cubicBezTo>
                    <a:pt x="453" y="596"/>
                    <a:pt x="596" y="477"/>
                    <a:pt x="596" y="311"/>
                  </a:cubicBezTo>
                  <a:cubicBezTo>
                    <a:pt x="596" y="144"/>
                    <a:pt x="453" y="1"/>
                    <a:pt x="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8" name="Google Shape;2198;p51"/>
            <p:cNvSpPr/>
            <p:nvPr/>
          </p:nvSpPr>
          <p:spPr>
            <a:xfrm>
              <a:off x="5888038" y="3951933"/>
              <a:ext cx="14925" cy="14900"/>
            </a:xfrm>
            <a:custGeom>
              <a:rect b="b" l="l" r="r" t="t"/>
              <a:pathLst>
                <a:path extrusionOk="0" h="596" w="597">
                  <a:moveTo>
                    <a:pt x="286" y="1"/>
                  </a:moveTo>
                  <a:cubicBezTo>
                    <a:pt x="120" y="1"/>
                    <a:pt x="1" y="120"/>
                    <a:pt x="1" y="286"/>
                  </a:cubicBezTo>
                  <a:cubicBezTo>
                    <a:pt x="1" y="429"/>
                    <a:pt x="120" y="596"/>
                    <a:pt x="286" y="596"/>
                  </a:cubicBezTo>
                  <a:cubicBezTo>
                    <a:pt x="477" y="596"/>
                    <a:pt x="596" y="477"/>
                    <a:pt x="596" y="286"/>
                  </a:cubicBezTo>
                  <a:cubicBezTo>
                    <a:pt x="596" y="120"/>
                    <a:pt x="477" y="1"/>
                    <a:pt x="2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99" name="Google Shape;2199;p51"/>
          <p:cNvGrpSpPr/>
          <p:nvPr/>
        </p:nvGrpSpPr>
        <p:grpSpPr>
          <a:xfrm>
            <a:off x="6997506" y="4146523"/>
            <a:ext cx="356019" cy="356737"/>
            <a:chOff x="6154163" y="3789408"/>
            <a:chExt cx="297700" cy="298300"/>
          </a:xfrm>
        </p:grpSpPr>
        <p:sp>
          <p:nvSpPr>
            <p:cNvPr id="2200" name="Google Shape;2200;p51"/>
            <p:cNvSpPr/>
            <p:nvPr/>
          </p:nvSpPr>
          <p:spPr>
            <a:xfrm>
              <a:off x="6283363" y="3813208"/>
              <a:ext cx="15500" cy="8975"/>
            </a:xfrm>
            <a:custGeom>
              <a:rect b="b" l="l" r="r" t="t"/>
              <a:pathLst>
                <a:path extrusionOk="0" h="359" w="620">
                  <a:moveTo>
                    <a:pt x="191" y="1"/>
                  </a:moveTo>
                  <a:cubicBezTo>
                    <a:pt x="120" y="1"/>
                    <a:pt x="24" y="72"/>
                    <a:pt x="24" y="144"/>
                  </a:cubicBezTo>
                  <a:cubicBezTo>
                    <a:pt x="0" y="263"/>
                    <a:pt x="72" y="358"/>
                    <a:pt x="191" y="358"/>
                  </a:cubicBezTo>
                  <a:lnTo>
                    <a:pt x="429" y="358"/>
                  </a:lnTo>
                  <a:cubicBezTo>
                    <a:pt x="524" y="358"/>
                    <a:pt x="620" y="310"/>
                    <a:pt x="620" y="215"/>
                  </a:cubicBezTo>
                  <a:cubicBezTo>
                    <a:pt x="620" y="96"/>
                    <a:pt x="548" y="1"/>
                    <a:pt x="4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1" name="Google Shape;2201;p51"/>
            <p:cNvSpPr/>
            <p:nvPr/>
          </p:nvSpPr>
          <p:spPr>
            <a:xfrm>
              <a:off x="6260138" y="3813208"/>
              <a:ext cx="14925" cy="8975"/>
            </a:xfrm>
            <a:custGeom>
              <a:rect b="b" l="l" r="r" t="t"/>
              <a:pathLst>
                <a:path extrusionOk="0" h="359" w="597">
                  <a:moveTo>
                    <a:pt x="215" y="1"/>
                  </a:moveTo>
                  <a:cubicBezTo>
                    <a:pt x="120" y="1"/>
                    <a:pt x="25" y="72"/>
                    <a:pt x="25" y="144"/>
                  </a:cubicBezTo>
                  <a:cubicBezTo>
                    <a:pt x="1" y="263"/>
                    <a:pt x="96" y="358"/>
                    <a:pt x="167" y="358"/>
                  </a:cubicBezTo>
                  <a:lnTo>
                    <a:pt x="406" y="358"/>
                  </a:lnTo>
                  <a:cubicBezTo>
                    <a:pt x="501" y="358"/>
                    <a:pt x="596" y="310"/>
                    <a:pt x="596" y="215"/>
                  </a:cubicBezTo>
                  <a:cubicBezTo>
                    <a:pt x="596" y="96"/>
                    <a:pt x="525" y="1"/>
                    <a:pt x="4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2" name="Google Shape;2202;p51"/>
            <p:cNvSpPr/>
            <p:nvPr/>
          </p:nvSpPr>
          <p:spPr>
            <a:xfrm>
              <a:off x="6376238" y="3813208"/>
              <a:ext cx="14900" cy="8975"/>
            </a:xfrm>
            <a:custGeom>
              <a:rect b="b" l="l" r="r" t="t"/>
              <a:pathLst>
                <a:path extrusionOk="0" h="359" w="596">
                  <a:moveTo>
                    <a:pt x="167" y="1"/>
                  </a:moveTo>
                  <a:cubicBezTo>
                    <a:pt x="96" y="1"/>
                    <a:pt x="1" y="72"/>
                    <a:pt x="1" y="144"/>
                  </a:cubicBezTo>
                  <a:cubicBezTo>
                    <a:pt x="1" y="263"/>
                    <a:pt x="96" y="358"/>
                    <a:pt x="167" y="358"/>
                  </a:cubicBezTo>
                  <a:lnTo>
                    <a:pt x="405" y="358"/>
                  </a:lnTo>
                  <a:cubicBezTo>
                    <a:pt x="501" y="358"/>
                    <a:pt x="596" y="310"/>
                    <a:pt x="596" y="215"/>
                  </a:cubicBezTo>
                  <a:cubicBezTo>
                    <a:pt x="596" y="96"/>
                    <a:pt x="524" y="1"/>
                    <a:pt x="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3" name="Google Shape;2203;p51"/>
            <p:cNvSpPr/>
            <p:nvPr/>
          </p:nvSpPr>
          <p:spPr>
            <a:xfrm>
              <a:off x="6329813" y="3813208"/>
              <a:ext cx="14900" cy="8975"/>
            </a:xfrm>
            <a:custGeom>
              <a:rect b="b" l="l" r="r" t="t"/>
              <a:pathLst>
                <a:path extrusionOk="0" h="359" w="596">
                  <a:moveTo>
                    <a:pt x="191" y="1"/>
                  </a:moveTo>
                  <a:cubicBezTo>
                    <a:pt x="95" y="1"/>
                    <a:pt x="0" y="72"/>
                    <a:pt x="0" y="144"/>
                  </a:cubicBezTo>
                  <a:cubicBezTo>
                    <a:pt x="0" y="263"/>
                    <a:pt x="71" y="358"/>
                    <a:pt x="191" y="358"/>
                  </a:cubicBezTo>
                  <a:lnTo>
                    <a:pt x="429" y="358"/>
                  </a:lnTo>
                  <a:cubicBezTo>
                    <a:pt x="500" y="358"/>
                    <a:pt x="595" y="310"/>
                    <a:pt x="595" y="215"/>
                  </a:cubicBezTo>
                  <a:cubicBezTo>
                    <a:pt x="595" y="96"/>
                    <a:pt x="548" y="1"/>
                    <a:pt x="4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4" name="Google Shape;2204;p51"/>
            <p:cNvSpPr/>
            <p:nvPr/>
          </p:nvSpPr>
          <p:spPr>
            <a:xfrm>
              <a:off x="6353013" y="3813208"/>
              <a:ext cx="14925" cy="8975"/>
            </a:xfrm>
            <a:custGeom>
              <a:rect b="b" l="l" r="r" t="t"/>
              <a:pathLst>
                <a:path extrusionOk="0" h="359" w="597">
                  <a:moveTo>
                    <a:pt x="191" y="1"/>
                  </a:moveTo>
                  <a:cubicBezTo>
                    <a:pt x="96" y="1"/>
                    <a:pt x="1" y="72"/>
                    <a:pt x="1" y="144"/>
                  </a:cubicBezTo>
                  <a:cubicBezTo>
                    <a:pt x="1" y="263"/>
                    <a:pt x="96" y="358"/>
                    <a:pt x="191" y="358"/>
                  </a:cubicBezTo>
                  <a:lnTo>
                    <a:pt x="429" y="358"/>
                  </a:lnTo>
                  <a:cubicBezTo>
                    <a:pt x="501" y="358"/>
                    <a:pt x="596" y="310"/>
                    <a:pt x="596" y="215"/>
                  </a:cubicBezTo>
                  <a:cubicBezTo>
                    <a:pt x="596" y="96"/>
                    <a:pt x="525" y="1"/>
                    <a:pt x="4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5" name="Google Shape;2205;p51"/>
            <p:cNvSpPr/>
            <p:nvPr/>
          </p:nvSpPr>
          <p:spPr>
            <a:xfrm>
              <a:off x="6305988" y="3813208"/>
              <a:ext cx="16100" cy="8975"/>
            </a:xfrm>
            <a:custGeom>
              <a:rect b="b" l="l" r="r" t="t"/>
              <a:pathLst>
                <a:path extrusionOk="0" h="359" w="644">
                  <a:moveTo>
                    <a:pt x="215" y="1"/>
                  </a:moveTo>
                  <a:cubicBezTo>
                    <a:pt x="120" y="1"/>
                    <a:pt x="48" y="72"/>
                    <a:pt x="48" y="144"/>
                  </a:cubicBezTo>
                  <a:cubicBezTo>
                    <a:pt x="0" y="263"/>
                    <a:pt x="96" y="358"/>
                    <a:pt x="215" y="358"/>
                  </a:cubicBezTo>
                  <a:lnTo>
                    <a:pt x="453" y="358"/>
                  </a:lnTo>
                  <a:cubicBezTo>
                    <a:pt x="548" y="358"/>
                    <a:pt x="643" y="310"/>
                    <a:pt x="643" y="215"/>
                  </a:cubicBezTo>
                  <a:cubicBezTo>
                    <a:pt x="643" y="96"/>
                    <a:pt x="572" y="1"/>
                    <a:pt x="4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6" name="Google Shape;2206;p51"/>
            <p:cNvSpPr/>
            <p:nvPr/>
          </p:nvSpPr>
          <p:spPr>
            <a:xfrm>
              <a:off x="6191088" y="3813208"/>
              <a:ext cx="14900" cy="8975"/>
            </a:xfrm>
            <a:custGeom>
              <a:rect b="b" l="l" r="r" t="t"/>
              <a:pathLst>
                <a:path extrusionOk="0" h="359" w="596">
                  <a:moveTo>
                    <a:pt x="191" y="1"/>
                  </a:moveTo>
                  <a:cubicBezTo>
                    <a:pt x="119" y="1"/>
                    <a:pt x="24" y="72"/>
                    <a:pt x="24" y="144"/>
                  </a:cubicBezTo>
                  <a:cubicBezTo>
                    <a:pt x="0" y="263"/>
                    <a:pt x="72" y="358"/>
                    <a:pt x="191" y="358"/>
                  </a:cubicBezTo>
                  <a:lnTo>
                    <a:pt x="405" y="358"/>
                  </a:lnTo>
                  <a:cubicBezTo>
                    <a:pt x="500" y="358"/>
                    <a:pt x="596" y="310"/>
                    <a:pt x="596" y="215"/>
                  </a:cubicBezTo>
                  <a:cubicBezTo>
                    <a:pt x="596" y="96"/>
                    <a:pt x="524" y="1"/>
                    <a:pt x="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7" name="Google Shape;2207;p51"/>
            <p:cNvSpPr/>
            <p:nvPr/>
          </p:nvSpPr>
          <p:spPr>
            <a:xfrm>
              <a:off x="6213713" y="3813208"/>
              <a:ext cx="14900" cy="8975"/>
            </a:xfrm>
            <a:custGeom>
              <a:rect b="b" l="l" r="r" t="t"/>
              <a:pathLst>
                <a:path extrusionOk="0" h="359" w="596">
                  <a:moveTo>
                    <a:pt x="191" y="1"/>
                  </a:moveTo>
                  <a:cubicBezTo>
                    <a:pt x="95" y="1"/>
                    <a:pt x="0" y="72"/>
                    <a:pt x="0" y="144"/>
                  </a:cubicBezTo>
                  <a:cubicBezTo>
                    <a:pt x="0" y="263"/>
                    <a:pt x="95" y="358"/>
                    <a:pt x="191" y="358"/>
                  </a:cubicBezTo>
                  <a:lnTo>
                    <a:pt x="429" y="358"/>
                  </a:lnTo>
                  <a:cubicBezTo>
                    <a:pt x="524" y="358"/>
                    <a:pt x="596" y="310"/>
                    <a:pt x="596" y="215"/>
                  </a:cubicBezTo>
                  <a:cubicBezTo>
                    <a:pt x="596" y="96"/>
                    <a:pt x="548" y="1"/>
                    <a:pt x="4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8" name="Google Shape;2208;p51"/>
            <p:cNvSpPr/>
            <p:nvPr/>
          </p:nvSpPr>
          <p:spPr>
            <a:xfrm>
              <a:off x="6236913" y="3813208"/>
              <a:ext cx="14925" cy="8975"/>
            </a:xfrm>
            <a:custGeom>
              <a:rect b="b" l="l" r="r" t="t"/>
              <a:pathLst>
                <a:path extrusionOk="0" h="359" w="597">
                  <a:moveTo>
                    <a:pt x="191" y="1"/>
                  </a:moveTo>
                  <a:cubicBezTo>
                    <a:pt x="96" y="1"/>
                    <a:pt x="1" y="72"/>
                    <a:pt x="1" y="144"/>
                  </a:cubicBezTo>
                  <a:cubicBezTo>
                    <a:pt x="1" y="263"/>
                    <a:pt x="96" y="358"/>
                    <a:pt x="191" y="358"/>
                  </a:cubicBezTo>
                  <a:lnTo>
                    <a:pt x="406" y="358"/>
                  </a:lnTo>
                  <a:cubicBezTo>
                    <a:pt x="501" y="358"/>
                    <a:pt x="596" y="310"/>
                    <a:pt x="596" y="215"/>
                  </a:cubicBezTo>
                  <a:cubicBezTo>
                    <a:pt x="596" y="96"/>
                    <a:pt x="525" y="1"/>
                    <a:pt x="4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9" name="Google Shape;2209;p51"/>
            <p:cNvSpPr/>
            <p:nvPr/>
          </p:nvSpPr>
          <p:spPr>
            <a:xfrm>
              <a:off x="6307188" y="3873358"/>
              <a:ext cx="14900" cy="8950"/>
            </a:xfrm>
            <a:custGeom>
              <a:rect b="b" l="l" r="r" t="t"/>
              <a:pathLst>
                <a:path extrusionOk="0" h="358" w="596">
                  <a:moveTo>
                    <a:pt x="167" y="0"/>
                  </a:moveTo>
                  <a:cubicBezTo>
                    <a:pt x="72" y="0"/>
                    <a:pt x="0" y="95"/>
                    <a:pt x="0" y="214"/>
                  </a:cubicBezTo>
                  <a:cubicBezTo>
                    <a:pt x="24" y="286"/>
                    <a:pt x="119" y="357"/>
                    <a:pt x="191" y="357"/>
                  </a:cubicBezTo>
                  <a:lnTo>
                    <a:pt x="405" y="357"/>
                  </a:lnTo>
                  <a:cubicBezTo>
                    <a:pt x="500" y="357"/>
                    <a:pt x="595" y="310"/>
                    <a:pt x="595" y="214"/>
                  </a:cubicBezTo>
                  <a:cubicBezTo>
                    <a:pt x="595" y="95"/>
                    <a:pt x="524" y="0"/>
                    <a:pt x="4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0" name="Google Shape;2210;p51"/>
            <p:cNvSpPr/>
            <p:nvPr/>
          </p:nvSpPr>
          <p:spPr>
            <a:xfrm>
              <a:off x="6191088" y="3873358"/>
              <a:ext cx="14900" cy="8950"/>
            </a:xfrm>
            <a:custGeom>
              <a:rect b="b" l="l" r="r" t="t"/>
              <a:pathLst>
                <a:path extrusionOk="0" h="358" w="596">
                  <a:moveTo>
                    <a:pt x="167" y="0"/>
                  </a:moveTo>
                  <a:cubicBezTo>
                    <a:pt x="72" y="0"/>
                    <a:pt x="0" y="95"/>
                    <a:pt x="0" y="214"/>
                  </a:cubicBezTo>
                  <a:cubicBezTo>
                    <a:pt x="24" y="286"/>
                    <a:pt x="119" y="357"/>
                    <a:pt x="191" y="357"/>
                  </a:cubicBezTo>
                  <a:lnTo>
                    <a:pt x="405" y="357"/>
                  </a:lnTo>
                  <a:cubicBezTo>
                    <a:pt x="500" y="357"/>
                    <a:pt x="596" y="310"/>
                    <a:pt x="596" y="214"/>
                  </a:cubicBezTo>
                  <a:cubicBezTo>
                    <a:pt x="596" y="95"/>
                    <a:pt x="524" y="0"/>
                    <a:pt x="4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1" name="Google Shape;2211;p51"/>
            <p:cNvSpPr/>
            <p:nvPr/>
          </p:nvSpPr>
          <p:spPr>
            <a:xfrm>
              <a:off x="6236913" y="3873358"/>
              <a:ext cx="14925" cy="8950"/>
            </a:xfrm>
            <a:custGeom>
              <a:rect b="b" l="l" r="r" t="t"/>
              <a:pathLst>
                <a:path extrusionOk="0" h="358" w="597">
                  <a:moveTo>
                    <a:pt x="191" y="0"/>
                  </a:moveTo>
                  <a:cubicBezTo>
                    <a:pt x="96" y="0"/>
                    <a:pt x="1" y="95"/>
                    <a:pt x="1" y="214"/>
                  </a:cubicBezTo>
                  <a:cubicBezTo>
                    <a:pt x="25" y="286"/>
                    <a:pt x="120" y="357"/>
                    <a:pt x="215" y="357"/>
                  </a:cubicBezTo>
                  <a:lnTo>
                    <a:pt x="430" y="357"/>
                  </a:lnTo>
                  <a:cubicBezTo>
                    <a:pt x="501" y="357"/>
                    <a:pt x="596" y="310"/>
                    <a:pt x="596" y="214"/>
                  </a:cubicBezTo>
                  <a:cubicBezTo>
                    <a:pt x="596" y="95"/>
                    <a:pt x="549" y="0"/>
                    <a:pt x="4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2" name="Google Shape;2212;p51"/>
            <p:cNvSpPr/>
            <p:nvPr/>
          </p:nvSpPr>
          <p:spPr>
            <a:xfrm>
              <a:off x="6260738" y="3873358"/>
              <a:ext cx="14325" cy="8950"/>
            </a:xfrm>
            <a:custGeom>
              <a:rect b="b" l="l" r="r" t="t"/>
              <a:pathLst>
                <a:path extrusionOk="0" h="358" w="573">
                  <a:moveTo>
                    <a:pt x="191" y="0"/>
                  </a:moveTo>
                  <a:cubicBezTo>
                    <a:pt x="96" y="0"/>
                    <a:pt x="1" y="95"/>
                    <a:pt x="1" y="214"/>
                  </a:cubicBezTo>
                  <a:cubicBezTo>
                    <a:pt x="24" y="286"/>
                    <a:pt x="96" y="357"/>
                    <a:pt x="191" y="357"/>
                  </a:cubicBezTo>
                  <a:lnTo>
                    <a:pt x="382" y="357"/>
                  </a:lnTo>
                  <a:cubicBezTo>
                    <a:pt x="477" y="357"/>
                    <a:pt x="572" y="310"/>
                    <a:pt x="572" y="214"/>
                  </a:cubicBezTo>
                  <a:cubicBezTo>
                    <a:pt x="572" y="95"/>
                    <a:pt x="501" y="0"/>
                    <a:pt x="3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3" name="Google Shape;2213;p51"/>
            <p:cNvSpPr/>
            <p:nvPr/>
          </p:nvSpPr>
          <p:spPr>
            <a:xfrm>
              <a:off x="6213713" y="3873358"/>
              <a:ext cx="14900" cy="8950"/>
            </a:xfrm>
            <a:custGeom>
              <a:rect b="b" l="l" r="r" t="t"/>
              <a:pathLst>
                <a:path extrusionOk="0" h="358" w="596">
                  <a:moveTo>
                    <a:pt x="191" y="0"/>
                  </a:moveTo>
                  <a:cubicBezTo>
                    <a:pt x="95" y="0"/>
                    <a:pt x="0" y="95"/>
                    <a:pt x="0" y="214"/>
                  </a:cubicBezTo>
                  <a:cubicBezTo>
                    <a:pt x="48" y="286"/>
                    <a:pt x="119" y="357"/>
                    <a:pt x="215" y="357"/>
                  </a:cubicBezTo>
                  <a:lnTo>
                    <a:pt x="429" y="357"/>
                  </a:lnTo>
                  <a:cubicBezTo>
                    <a:pt x="524" y="357"/>
                    <a:pt x="596" y="310"/>
                    <a:pt x="596" y="214"/>
                  </a:cubicBezTo>
                  <a:cubicBezTo>
                    <a:pt x="596" y="95"/>
                    <a:pt x="548" y="0"/>
                    <a:pt x="4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4" name="Google Shape;2214;p51"/>
            <p:cNvSpPr/>
            <p:nvPr/>
          </p:nvSpPr>
          <p:spPr>
            <a:xfrm>
              <a:off x="6283963" y="3873358"/>
              <a:ext cx="14900" cy="8950"/>
            </a:xfrm>
            <a:custGeom>
              <a:rect b="b" l="l" r="r" t="t"/>
              <a:pathLst>
                <a:path extrusionOk="0" h="358" w="596">
                  <a:moveTo>
                    <a:pt x="167" y="0"/>
                  </a:moveTo>
                  <a:cubicBezTo>
                    <a:pt x="96" y="0"/>
                    <a:pt x="0" y="95"/>
                    <a:pt x="0" y="214"/>
                  </a:cubicBezTo>
                  <a:cubicBezTo>
                    <a:pt x="24" y="286"/>
                    <a:pt x="119" y="357"/>
                    <a:pt x="215" y="357"/>
                  </a:cubicBezTo>
                  <a:lnTo>
                    <a:pt x="405" y="357"/>
                  </a:lnTo>
                  <a:cubicBezTo>
                    <a:pt x="500" y="357"/>
                    <a:pt x="596" y="310"/>
                    <a:pt x="596" y="214"/>
                  </a:cubicBezTo>
                  <a:cubicBezTo>
                    <a:pt x="596" y="95"/>
                    <a:pt x="524" y="0"/>
                    <a:pt x="4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5" name="Google Shape;2215;p51"/>
            <p:cNvSpPr/>
            <p:nvPr/>
          </p:nvSpPr>
          <p:spPr>
            <a:xfrm>
              <a:off x="6154163" y="3789408"/>
              <a:ext cx="297700" cy="298300"/>
            </a:xfrm>
            <a:custGeom>
              <a:rect b="b" l="l" r="r" t="t"/>
              <a:pathLst>
                <a:path extrusionOk="0" h="11932" w="11908">
                  <a:moveTo>
                    <a:pt x="10241" y="1524"/>
                  </a:moveTo>
                  <a:lnTo>
                    <a:pt x="10813" y="2691"/>
                  </a:lnTo>
                  <a:lnTo>
                    <a:pt x="10813" y="3763"/>
                  </a:lnTo>
                  <a:lnTo>
                    <a:pt x="10455" y="3049"/>
                  </a:lnTo>
                  <a:cubicBezTo>
                    <a:pt x="10431" y="2953"/>
                    <a:pt x="10336" y="2882"/>
                    <a:pt x="10241" y="2882"/>
                  </a:cubicBezTo>
                  <a:cubicBezTo>
                    <a:pt x="10170" y="2882"/>
                    <a:pt x="10074" y="2953"/>
                    <a:pt x="10050" y="3049"/>
                  </a:cubicBezTo>
                  <a:lnTo>
                    <a:pt x="9146" y="4787"/>
                  </a:lnTo>
                  <a:lnTo>
                    <a:pt x="8693" y="4025"/>
                  </a:lnTo>
                  <a:cubicBezTo>
                    <a:pt x="8645" y="3930"/>
                    <a:pt x="8574" y="3906"/>
                    <a:pt x="8479" y="3906"/>
                  </a:cubicBezTo>
                  <a:cubicBezTo>
                    <a:pt x="8407" y="3906"/>
                    <a:pt x="8312" y="3953"/>
                    <a:pt x="8288" y="4049"/>
                  </a:cubicBezTo>
                  <a:lnTo>
                    <a:pt x="7121" y="6430"/>
                  </a:lnTo>
                  <a:lnTo>
                    <a:pt x="6454" y="6168"/>
                  </a:lnTo>
                  <a:cubicBezTo>
                    <a:pt x="6422" y="6149"/>
                    <a:pt x="6387" y="6140"/>
                    <a:pt x="6353" y="6140"/>
                  </a:cubicBezTo>
                  <a:cubicBezTo>
                    <a:pt x="6264" y="6140"/>
                    <a:pt x="6179" y="6201"/>
                    <a:pt x="6145" y="6287"/>
                  </a:cubicBezTo>
                  <a:lnTo>
                    <a:pt x="5264" y="8121"/>
                  </a:lnTo>
                  <a:lnTo>
                    <a:pt x="4406" y="7692"/>
                  </a:lnTo>
                  <a:cubicBezTo>
                    <a:pt x="4362" y="7666"/>
                    <a:pt x="4317" y="7652"/>
                    <a:pt x="4276" y="7652"/>
                  </a:cubicBezTo>
                  <a:cubicBezTo>
                    <a:pt x="4208" y="7652"/>
                    <a:pt x="4150" y="7689"/>
                    <a:pt x="4121" y="7764"/>
                  </a:cubicBezTo>
                  <a:lnTo>
                    <a:pt x="3525" y="8597"/>
                  </a:lnTo>
                  <a:lnTo>
                    <a:pt x="2382" y="7573"/>
                  </a:lnTo>
                  <a:cubicBezTo>
                    <a:pt x="2335" y="7502"/>
                    <a:pt x="2239" y="7502"/>
                    <a:pt x="2168" y="7502"/>
                  </a:cubicBezTo>
                  <a:cubicBezTo>
                    <a:pt x="2096" y="7502"/>
                    <a:pt x="2025" y="7573"/>
                    <a:pt x="2001" y="7645"/>
                  </a:cubicBezTo>
                  <a:lnTo>
                    <a:pt x="1858" y="7978"/>
                  </a:lnTo>
                  <a:lnTo>
                    <a:pt x="1858" y="6906"/>
                  </a:lnTo>
                  <a:lnTo>
                    <a:pt x="2263" y="6049"/>
                  </a:lnTo>
                  <a:lnTo>
                    <a:pt x="3454" y="7121"/>
                  </a:lnTo>
                  <a:cubicBezTo>
                    <a:pt x="3501" y="7145"/>
                    <a:pt x="3501" y="7145"/>
                    <a:pt x="3525" y="7145"/>
                  </a:cubicBezTo>
                  <a:cubicBezTo>
                    <a:pt x="3551" y="7151"/>
                    <a:pt x="3573" y="7154"/>
                    <a:pt x="3593" y="7154"/>
                  </a:cubicBezTo>
                  <a:cubicBezTo>
                    <a:pt x="3648" y="7154"/>
                    <a:pt x="3687" y="7132"/>
                    <a:pt x="3740" y="7097"/>
                  </a:cubicBezTo>
                  <a:lnTo>
                    <a:pt x="4383" y="6168"/>
                  </a:lnTo>
                  <a:lnTo>
                    <a:pt x="5240" y="6621"/>
                  </a:lnTo>
                  <a:cubicBezTo>
                    <a:pt x="5276" y="6633"/>
                    <a:pt x="5305" y="6639"/>
                    <a:pt x="5335" y="6639"/>
                  </a:cubicBezTo>
                  <a:cubicBezTo>
                    <a:pt x="5365" y="6639"/>
                    <a:pt x="5395" y="6633"/>
                    <a:pt x="5430" y="6621"/>
                  </a:cubicBezTo>
                  <a:cubicBezTo>
                    <a:pt x="5478" y="6573"/>
                    <a:pt x="5550" y="6549"/>
                    <a:pt x="5573" y="6502"/>
                  </a:cubicBezTo>
                  <a:lnTo>
                    <a:pt x="6431" y="4644"/>
                  </a:lnTo>
                  <a:lnTo>
                    <a:pt x="7097" y="4906"/>
                  </a:lnTo>
                  <a:cubicBezTo>
                    <a:pt x="7130" y="4926"/>
                    <a:pt x="7165" y="4935"/>
                    <a:pt x="7198" y="4935"/>
                  </a:cubicBezTo>
                  <a:cubicBezTo>
                    <a:pt x="7286" y="4935"/>
                    <a:pt x="7366" y="4873"/>
                    <a:pt x="7383" y="4787"/>
                  </a:cubicBezTo>
                  <a:lnTo>
                    <a:pt x="8526" y="2501"/>
                  </a:lnTo>
                  <a:lnTo>
                    <a:pt x="8979" y="3239"/>
                  </a:lnTo>
                  <a:cubicBezTo>
                    <a:pt x="9026" y="3334"/>
                    <a:pt x="9098" y="3358"/>
                    <a:pt x="9169" y="3358"/>
                  </a:cubicBezTo>
                  <a:cubicBezTo>
                    <a:pt x="9265" y="3358"/>
                    <a:pt x="9360" y="3310"/>
                    <a:pt x="9384" y="3239"/>
                  </a:cubicBezTo>
                  <a:lnTo>
                    <a:pt x="10241" y="1524"/>
                  </a:lnTo>
                  <a:close/>
                  <a:moveTo>
                    <a:pt x="10217" y="3406"/>
                  </a:moveTo>
                  <a:lnTo>
                    <a:pt x="10789" y="4549"/>
                  </a:lnTo>
                  <a:lnTo>
                    <a:pt x="10789" y="10717"/>
                  </a:lnTo>
                  <a:lnTo>
                    <a:pt x="1787" y="10717"/>
                  </a:lnTo>
                  <a:lnTo>
                    <a:pt x="1787" y="8788"/>
                  </a:lnTo>
                  <a:lnTo>
                    <a:pt x="1858" y="8788"/>
                  </a:lnTo>
                  <a:lnTo>
                    <a:pt x="2263" y="7930"/>
                  </a:lnTo>
                  <a:lnTo>
                    <a:pt x="3406" y="8931"/>
                  </a:lnTo>
                  <a:cubicBezTo>
                    <a:pt x="3454" y="9002"/>
                    <a:pt x="3525" y="9002"/>
                    <a:pt x="3573" y="9002"/>
                  </a:cubicBezTo>
                  <a:cubicBezTo>
                    <a:pt x="3644" y="9002"/>
                    <a:pt x="3692" y="8931"/>
                    <a:pt x="3763" y="8907"/>
                  </a:cubicBezTo>
                  <a:lnTo>
                    <a:pt x="4359" y="8050"/>
                  </a:lnTo>
                  <a:lnTo>
                    <a:pt x="5216" y="8478"/>
                  </a:lnTo>
                  <a:cubicBezTo>
                    <a:pt x="5252" y="8502"/>
                    <a:pt x="5282" y="8514"/>
                    <a:pt x="5311" y="8514"/>
                  </a:cubicBezTo>
                  <a:cubicBezTo>
                    <a:pt x="5341" y="8514"/>
                    <a:pt x="5371" y="8502"/>
                    <a:pt x="5407" y="8478"/>
                  </a:cubicBezTo>
                  <a:cubicBezTo>
                    <a:pt x="5454" y="8454"/>
                    <a:pt x="5502" y="8431"/>
                    <a:pt x="5550" y="8359"/>
                  </a:cubicBezTo>
                  <a:lnTo>
                    <a:pt x="6407" y="6525"/>
                  </a:lnTo>
                  <a:lnTo>
                    <a:pt x="7074" y="6787"/>
                  </a:lnTo>
                  <a:cubicBezTo>
                    <a:pt x="7106" y="6807"/>
                    <a:pt x="7141" y="6816"/>
                    <a:pt x="7174" y="6816"/>
                  </a:cubicBezTo>
                  <a:cubicBezTo>
                    <a:pt x="7262" y="6816"/>
                    <a:pt x="7342" y="6755"/>
                    <a:pt x="7359" y="6668"/>
                  </a:cubicBezTo>
                  <a:lnTo>
                    <a:pt x="8479" y="4382"/>
                  </a:lnTo>
                  <a:lnTo>
                    <a:pt x="8931" y="5120"/>
                  </a:lnTo>
                  <a:cubicBezTo>
                    <a:pt x="9003" y="5216"/>
                    <a:pt x="9050" y="5239"/>
                    <a:pt x="9146" y="5239"/>
                  </a:cubicBezTo>
                  <a:cubicBezTo>
                    <a:pt x="9241" y="5239"/>
                    <a:pt x="9336" y="5192"/>
                    <a:pt x="9360" y="5120"/>
                  </a:cubicBezTo>
                  <a:lnTo>
                    <a:pt x="10217" y="3406"/>
                  </a:lnTo>
                  <a:close/>
                  <a:moveTo>
                    <a:pt x="11551" y="11050"/>
                  </a:moveTo>
                  <a:lnTo>
                    <a:pt x="11551" y="11526"/>
                  </a:lnTo>
                  <a:lnTo>
                    <a:pt x="358" y="11526"/>
                  </a:lnTo>
                  <a:lnTo>
                    <a:pt x="358" y="11050"/>
                  </a:lnTo>
                  <a:close/>
                  <a:moveTo>
                    <a:pt x="930" y="0"/>
                  </a:moveTo>
                  <a:cubicBezTo>
                    <a:pt x="810" y="0"/>
                    <a:pt x="715" y="72"/>
                    <a:pt x="715" y="191"/>
                  </a:cubicBezTo>
                  <a:lnTo>
                    <a:pt x="715" y="977"/>
                  </a:lnTo>
                  <a:lnTo>
                    <a:pt x="501" y="977"/>
                  </a:lnTo>
                  <a:cubicBezTo>
                    <a:pt x="429" y="977"/>
                    <a:pt x="334" y="1048"/>
                    <a:pt x="334" y="1143"/>
                  </a:cubicBezTo>
                  <a:cubicBezTo>
                    <a:pt x="334" y="1262"/>
                    <a:pt x="382" y="1334"/>
                    <a:pt x="501" y="1334"/>
                  </a:cubicBezTo>
                  <a:lnTo>
                    <a:pt x="715" y="1334"/>
                  </a:lnTo>
                  <a:lnTo>
                    <a:pt x="715" y="2239"/>
                  </a:lnTo>
                  <a:lnTo>
                    <a:pt x="501" y="2239"/>
                  </a:lnTo>
                  <a:cubicBezTo>
                    <a:pt x="429" y="2239"/>
                    <a:pt x="334" y="2286"/>
                    <a:pt x="334" y="2382"/>
                  </a:cubicBezTo>
                  <a:cubicBezTo>
                    <a:pt x="334" y="2501"/>
                    <a:pt x="382" y="2596"/>
                    <a:pt x="501" y="2596"/>
                  </a:cubicBezTo>
                  <a:lnTo>
                    <a:pt x="715" y="2596"/>
                  </a:lnTo>
                  <a:lnTo>
                    <a:pt x="715" y="3477"/>
                  </a:lnTo>
                  <a:lnTo>
                    <a:pt x="501" y="3477"/>
                  </a:lnTo>
                  <a:cubicBezTo>
                    <a:pt x="429" y="3477"/>
                    <a:pt x="334" y="3549"/>
                    <a:pt x="334" y="3644"/>
                  </a:cubicBezTo>
                  <a:cubicBezTo>
                    <a:pt x="334" y="3739"/>
                    <a:pt x="382" y="3834"/>
                    <a:pt x="501" y="3834"/>
                  </a:cubicBezTo>
                  <a:lnTo>
                    <a:pt x="715" y="3834"/>
                  </a:lnTo>
                  <a:lnTo>
                    <a:pt x="715" y="4739"/>
                  </a:lnTo>
                  <a:lnTo>
                    <a:pt x="501" y="4739"/>
                  </a:lnTo>
                  <a:cubicBezTo>
                    <a:pt x="429" y="4739"/>
                    <a:pt x="334" y="4787"/>
                    <a:pt x="334" y="4882"/>
                  </a:cubicBezTo>
                  <a:cubicBezTo>
                    <a:pt x="334" y="5001"/>
                    <a:pt x="382" y="5097"/>
                    <a:pt x="501" y="5097"/>
                  </a:cubicBezTo>
                  <a:lnTo>
                    <a:pt x="715" y="5097"/>
                  </a:lnTo>
                  <a:lnTo>
                    <a:pt x="715" y="5978"/>
                  </a:lnTo>
                  <a:lnTo>
                    <a:pt x="501" y="5978"/>
                  </a:lnTo>
                  <a:cubicBezTo>
                    <a:pt x="429" y="5978"/>
                    <a:pt x="334" y="6049"/>
                    <a:pt x="334" y="6121"/>
                  </a:cubicBezTo>
                  <a:cubicBezTo>
                    <a:pt x="334" y="6240"/>
                    <a:pt x="382" y="6335"/>
                    <a:pt x="501" y="6335"/>
                  </a:cubicBezTo>
                  <a:lnTo>
                    <a:pt x="715" y="6335"/>
                  </a:lnTo>
                  <a:lnTo>
                    <a:pt x="715" y="7240"/>
                  </a:lnTo>
                  <a:lnTo>
                    <a:pt x="501" y="7240"/>
                  </a:lnTo>
                  <a:cubicBezTo>
                    <a:pt x="429" y="7240"/>
                    <a:pt x="334" y="7287"/>
                    <a:pt x="334" y="7383"/>
                  </a:cubicBezTo>
                  <a:cubicBezTo>
                    <a:pt x="334" y="7502"/>
                    <a:pt x="382" y="7597"/>
                    <a:pt x="501" y="7597"/>
                  </a:cubicBezTo>
                  <a:lnTo>
                    <a:pt x="715" y="7597"/>
                  </a:lnTo>
                  <a:lnTo>
                    <a:pt x="715" y="8478"/>
                  </a:lnTo>
                  <a:lnTo>
                    <a:pt x="501" y="8478"/>
                  </a:lnTo>
                  <a:cubicBezTo>
                    <a:pt x="429" y="8478"/>
                    <a:pt x="334" y="8550"/>
                    <a:pt x="334" y="8621"/>
                  </a:cubicBezTo>
                  <a:cubicBezTo>
                    <a:pt x="334" y="8740"/>
                    <a:pt x="382" y="8835"/>
                    <a:pt x="501" y="8835"/>
                  </a:cubicBezTo>
                  <a:lnTo>
                    <a:pt x="715" y="8835"/>
                  </a:lnTo>
                  <a:lnTo>
                    <a:pt x="715" y="9740"/>
                  </a:lnTo>
                  <a:lnTo>
                    <a:pt x="477" y="9740"/>
                  </a:lnTo>
                  <a:cubicBezTo>
                    <a:pt x="429" y="9740"/>
                    <a:pt x="334" y="9764"/>
                    <a:pt x="310" y="9859"/>
                  </a:cubicBezTo>
                  <a:cubicBezTo>
                    <a:pt x="239" y="10002"/>
                    <a:pt x="334" y="10121"/>
                    <a:pt x="477" y="10121"/>
                  </a:cubicBezTo>
                  <a:lnTo>
                    <a:pt x="715" y="10121"/>
                  </a:lnTo>
                  <a:lnTo>
                    <a:pt x="715" y="10741"/>
                  </a:lnTo>
                  <a:lnTo>
                    <a:pt x="310" y="10741"/>
                  </a:lnTo>
                  <a:cubicBezTo>
                    <a:pt x="144" y="10741"/>
                    <a:pt x="1" y="10860"/>
                    <a:pt x="1" y="11050"/>
                  </a:cubicBezTo>
                  <a:lnTo>
                    <a:pt x="1" y="11645"/>
                  </a:lnTo>
                  <a:cubicBezTo>
                    <a:pt x="1" y="11788"/>
                    <a:pt x="120" y="11931"/>
                    <a:pt x="310" y="11931"/>
                  </a:cubicBezTo>
                  <a:lnTo>
                    <a:pt x="11622" y="11931"/>
                  </a:lnTo>
                  <a:cubicBezTo>
                    <a:pt x="11765" y="11931"/>
                    <a:pt x="11908" y="11812"/>
                    <a:pt x="11908" y="11645"/>
                  </a:cubicBezTo>
                  <a:lnTo>
                    <a:pt x="11908" y="11050"/>
                  </a:lnTo>
                  <a:cubicBezTo>
                    <a:pt x="11908" y="10836"/>
                    <a:pt x="11789" y="10717"/>
                    <a:pt x="11622" y="10717"/>
                  </a:cubicBezTo>
                  <a:lnTo>
                    <a:pt x="11146" y="10717"/>
                  </a:lnTo>
                  <a:lnTo>
                    <a:pt x="11146" y="2691"/>
                  </a:lnTo>
                  <a:cubicBezTo>
                    <a:pt x="11146" y="2644"/>
                    <a:pt x="11146" y="2620"/>
                    <a:pt x="11122" y="2572"/>
                  </a:cubicBezTo>
                  <a:lnTo>
                    <a:pt x="10431" y="1191"/>
                  </a:lnTo>
                  <a:cubicBezTo>
                    <a:pt x="10408" y="1096"/>
                    <a:pt x="10312" y="1048"/>
                    <a:pt x="10217" y="1048"/>
                  </a:cubicBezTo>
                  <a:cubicBezTo>
                    <a:pt x="10217" y="1048"/>
                    <a:pt x="10050" y="1072"/>
                    <a:pt x="10003" y="1167"/>
                  </a:cubicBezTo>
                  <a:lnTo>
                    <a:pt x="9122" y="2882"/>
                  </a:lnTo>
                  <a:lnTo>
                    <a:pt x="8669" y="2120"/>
                  </a:lnTo>
                  <a:cubicBezTo>
                    <a:pt x="8598" y="2024"/>
                    <a:pt x="8550" y="2001"/>
                    <a:pt x="8455" y="2001"/>
                  </a:cubicBezTo>
                  <a:cubicBezTo>
                    <a:pt x="8383" y="2001"/>
                    <a:pt x="8288" y="2048"/>
                    <a:pt x="8241" y="2144"/>
                  </a:cubicBezTo>
                  <a:lnTo>
                    <a:pt x="7097" y="4525"/>
                  </a:lnTo>
                  <a:lnTo>
                    <a:pt x="6431" y="4263"/>
                  </a:lnTo>
                  <a:cubicBezTo>
                    <a:pt x="6398" y="4243"/>
                    <a:pt x="6363" y="4235"/>
                    <a:pt x="6330" y="4235"/>
                  </a:cubicBezTo>
                  <a:cubicBezTo>
                    <a:pt x="6242" y="4235"/>
                    <a:pt x="6162" y="4296"/>
                    <a:pt x="6145" y="4382"/>
                  </a:cubicBezTo>
                  <a:lnTo>
                    <a:pt x="5264" y="6216"/>
                  </a:lnTo>
                  <a:lnTo>
                    <a:pt x="4406" y="5763"/>
                  </a:lnTo>
                  <a:cubicBezTo>
                    <a:pt x="4369" y="5748"/>
                    <a:pt x="4331" y="5740"/>
                    <a:pt x="4296" y="5740"/>
                  </a:cubicBezTo>
                  <a:cubicBezTo>
                    <a:pt x="4219" y="5740"/>
                    <a:pt x="4153" y="5777"/>
                    <a:pt x="4121" y="5859"/>
                  </a:cubicBezTo>
                  <a:lnTo>
                    <a:pt x="3525" y="6692"/>
                  </a:lnTo>
                  <a:lnTo>
                    <a:pt x="2382" y="5668"/>
                  </a:lnTo>
                  <a:cubicBezTo>
                    <a:pt x="2335" y="5597"/>
                    <a:pt x="2239" y="5597"/>
                    <a:pt x="2168" y="5597"/>
                  </a:cubicBezTo>
                  <a:cubicBezTo>
                    <a:pt x="2096" y="5597"/>
                    <a:pt x="2025" y="5668"/>
                    <a:pt x="2001" y="5740"/>
                  </a:cubicBezTo>
                  <a:lnTo>
                    <a:pt x="1525" y="6764"/>
                  </a:lnTo>
                  <a:cubicBezTo>
                    <a:pt x="1501" y="6787"/>
                    <a:pt x="1501" y="6811"/>
                    <a:pt x="1501" y="6883"/>
                  </a:cubicBezTo>
                  <a:lnTo>
                    <a:pt x="1501" y="10717"/>
                  </a:lnTo>
                  <a:lnTo>
                    <a:pt x="1072" y="10717"/>
                  </a:lnTo>
                  <a:lnTo>
                    <a:pt x="1072" y="191"/>
                  </a:lnTo>
                  <a:cubicBezTo>
                    <a:pt x="1072" y="96"/>
                    <a:pt x="1025" y="0"/>
                    <a:pt x="9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16" name="Google Shape;2216;p51"/>
          <p:cNvGrpSpPr/>
          <p:nvPr/>
        </p:nvGrpSpPr>
        <p:grpSpPr>
          <a:xfrm>
            <a:off x="7740860" y="4149184"/>
            <a:ext cx="356049" cy="353359"/>
            <a:chOff x="6648313" y="3791633"/>
            <a:chExt cx="297725" cy="295475"/>
          </a:xfrm>
        </p:grpSpPr>
        <p:sp>
          <p:nvSpPr>
            <p:cNvPr id="2217" name="Google Shape;2217;p51"/>
            <p:cNvSpPr/>
            <p:nvPr/>
          </p:nvSpPr>
          <p:spPr>
            <a:xfrm>
              <a:off x="6763213" y="3914433"/>
              <a:ext cx="68500" cy="8950"/>
            </a:xfrm>
            <a:custGeom>
              <a:rect b="b" l="l" r="r" t="t"/>
              <a:pathLst>
                <a:path extrusionOk="0" h="358" w="2740">
                  <a:moveTo>
                    <a:pt x="168" y="0"/>
                  </a:moveTo>
                  <a:cubicBezTo>
                    <a:pt x="96" y="0"/>
                    <a:pt x="1" y="72"/>
                    <a:pt x="1" y="143"/>
                  </a:cubicBezTo>
                  <a:cubicBezTo>
                    <a:pt x="1" y="262"/>
                    <a:pt x="49" y="357"/>
                    <a:pt x="168" y="357"/>
                  </a:cubicBezTo>
                  <a:lnTo>
                    <a:pt x="2525" y="357"/>
                  </a:lnTo>
                  <a:cubicBezTo>
                    <a:pt x="2621" y="357"/>
                    <a:pt x="2716" y="310"/>
                    <a:pt x="2716" y="215"/>
                  </a:cubicBezTo>
                  <a:cubicBezTo>
                    <a:pt x="2740" y="96"/>
                    <a:pt x="2644" y="0"/>
                    <a:pt x="25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8" name="Google Shape;2218;p51"/>
            <p:cNvSpPr/>
            <p:nvPr/>
          </p:nvSpPr>
          <p:spPr>
            <a:xfrm>
              <a:off x="6763213" y="3934083"/>
              <a:ext cx="68500" cy="8950"/>
            </a:xfrm>
            <a:custGeom>
              <a:rect b="b" l="l" r="r" t="t"/>
              <a:pathLst>
                <a:path extrusionOk="0" h="358" w="2740">
                  <a:moveTo>
                    <a:pt x="168" y="0"/>
                  </a:moveTo>
                  <a:cubicBezTo>
                    <a:pt x="96" y="0"/>
                    <a:pt x="1" y="48"/>
                    <a:pt x="1" y="143"/>
                  </a:cubicBezTo>
                  <a:cubicBezTo>
                    <a:pt x="1" y="262"/>
                    <a:pt x="49" y="357"/>
                    <a:pt x="168" y="357"/>
                  </a:cubicBezTo>
                  <a:lnTo>
                    <a:pt x="2525" y="357"/>
                  </a:lnTo>
                  <a:cubicBezTo>
                    <a:pt x="2621" y="357"/>
                    <a:pt x="2716" y="286"/>
                    <a:pt x="2716" y="191"/>
                  </a:cubicBezTo>
                  <a:cubicBezTo>
                    <a:pt x="2740" y="72"/>
                    <a:pt x="2644" y="0"/>
                    <a:pt x="25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9" name="Google Shape;2219;p51"/>
            <p:cNvSpPr/>
            <p:nvPr/>
          </p:nvSpPr>
          <p:spPr>
            <a:xfrm>
              <a:off x="6778713" y="3952533"/>
              <a:ext cx="38125" cy="8950"/>
            </a:xfrm>
            <a:custGeom>
              <a:rect b="b" l="l" r="r" t="t"/>
              <a:pathLst>
                <a:path extrusionOk="0" h="358" w="1525">
                  <a:moveTo>
                    <a:pt x="191" y="0"/>
                  </a:moveTo>
                  <a:cubicBezTo>
                    <a:pt x="95" y="0"/>
                    <a:pt x="0" y="48"/>
                    <a:pt x="0" y="143"/>
                  </a:cubicBezTo>
                  <a:cubicBezTo>
                    <a:pt x="0" y="262"/>
                    <a:pt x="72" y="358"/>
                    <a:pt x="191" y="358"/>
                  </a:cubicBezTo>
                  <a:lnTo>
                    <a:pt x="1334" y="358"/>
                  </a:lnTo>
                  <a:cubicBezTo>
                    <a:pt x="1429" y="358"/>
                    <a:pt x="1524" y="286"/>
                    <a:pt x="1524" y="215"/>
                  </a:cubicBezTo>
                  <a:cubicBezTo>
                    <a:pt x="1524" y="96"/>
                    <a:pt x="1429" y="0"/>
                    <a:pt x="13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0" name="Google Shape;2220;p51"/>
            <p:cNvSpPr/>
            <p:nvPr/>
          </p:nvSpPr>
          <p:spPr>
            <a:xfrm>
              <a:off x="6732863" y="3873358"/>
              <a:ext cx="129225" cy="129800"/>
            </a:xfrm>
            <a:custGeom>
              <a:rect b="b" l="l" r="r" t="t"/>
              <a:pathLst>
                <a:path extrusionOk="0" h="5192" w="5169">
                  <a:moveTo>
                    <a:pt x="2572" y="333"/>
                  </a:moveTo>
                  <a:cubicBezTo>
                    <a:pt x="3811" y="333"/>
                    <a:pt x="4811" y="1358"/>
                    <a:pt x="4811" y="2572"/>
                  </a:cubicBezTo>
                  <a:cubicBezTo>
                    <a:pt x="4811" y="3810"/>
                    <a:pt x="3811" y="4811"/>
                    <a:pt x="2572" y="4811"/>
                  </a:cubicBezTo>
                  <a:cubicBezTo>
                    <a:pt x="1358" y="4811"/>
                    <a:pt x="358" y="3787"/>
                    <a:pt x="358" y="2572"/>
                  </a:cubicBezTo>
                  <a:cubicBezTo>
                    <a:pt x="358" y="1358"/>
                    <a:pt x="1358" y="333"/>
                    <a:pt x="2572" y="333"/>
                  </a:cubicBezTo>
                  <a:close/>
                  <a:moveTo>
                    <a:pt x="2572" y="0"/>
                  </a:moveTo>
                  <a:cubicBezTo>
                    <a:pt x="1144" y="0"/>
                    <a:pt x="0" y="1167"/>
                    <a:pt x="0" y="2596"/>
                  </a:cubicBezTo>
                  <a:cubicBezTo>
                    <a:pt x="0" y="4025"/>
                    <a:pt x="1144" y="5192"/>
                    <a:pt x="2572" y="5192"/>
                  </a:cubicBezTo>
                  <a:cubicBezTo>
                    <a:pt x="4001" y="5192"/>
                    <a:pt x="5168" y="4025"/>
                    <a:pt x="5168" y="2596"/>
                  </a:cubicBezTo>
                  <a:cubicBezTo>
                    <a:pt x="5144" y="1143"/>
                    <a:pt x="4001" y="0"/>
                    <a:pt x="25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1" name="Google Shape;2221;p51"/>
            <p:cNvSpPr/>
            <p:nvPr/>
          </p:nvSpPr>
          <p:spPr>
            <a:xfrm>
              <a:off x="6648313" y="3791633"/>
              <a:ext cx="297725" cy="295475"/>
            </a:xfrm>
            <a:custGeom>
              <a:rect b="b" l="l" r="r" t="t"/>
              <a:pathLst>
                <a:path extrusionOk="0" h="11819" w="11909">
                  <a:moveTo>
                    <a:pt x="6240" y="364"/>
                  </a:moveTo>
                  <a:lnTo>
                    <a:pt x="6240" y="673"/>
                  </a:lnTo>
                  <a:cubicBezTo>
                    <a:pt x="6240" y="769"/>
                    <a:pt x="6288" y="864"/>
                    <a:pt x="6383" y="864"/>
                  </a:cubicBezTo>
                  <a:cubicBezTo>
                    <a:pt x="7669" y="959"/>
                    <a:pt x="8812" y="1507"/>
                    <a:pt x="9717" y="2436"/>
                  </a:cubicBezTo>
                  <a:cubicBezTo>
                    <a:pt x="10289" y="3079"/>
                    <a:pt x="10693" y="3817"/>
                    <a:pt x="10908" y="4627"/>
                  </a:cubicBezTo>
                  <a:lnTo>
                    <a:pt x="10693" y="4341"/>
                  </a:lnTo>
                  <a:cubicBezTo>
                    <a:pt x="10620" y="4248"/>
                    <a:pt x="10517" y="4213"/>
                    <a:pt x="10419" y="4213"/>
                  </a:cubicBezTo>
                  <a:cubicBezTo>
                    <a:pt x="10391" y="4213"/>
                    <a:pt x="10363" y="4216"/>
                    <a:pt x="10336" y="4222"/>
                  </a:cubicBezTo>
                  <a:cubicBezTo>
                    <a:pt x="10265" y="4269"/>
                    <a:pt x="10241" y="4293"/>
                    <a:pt x="10193" y="4341"/>
                  </a:cubicBezTo>
                  <a:lnTo>
                    <a:pt x="9812" y="4912"/>
                  </a:lnTo>
                  <a:cubicBezTo>
                    <a:pt x="9646" y="4293"/>
                    <a:pt x="9336" y="3722"/>
                    <a:pt x="8907" y="3245"/>
                  </a:cubicBezTo>
                  <a:cubicBezTo>
                    <a:pt x="8264" y="2531"/>
                    <a:pt x="7359" y="2078"/>
                    <a:pt x="6407" y="2007"/>
                  </a:cubicBezTo>
                  <a:cubicBezTo>
                    <a:pt x="6312" y="2007"/>
                    <a:pt x="6264" y="2031"/>
                    <a:pt x="6240" y="2102"/>
                  </a:cubicBezTo>
                  <a:lnTo>
                    <a:pt x="6240" y="2174"/>
                  </a:lnTo>
                  <a:lnTo>
                    <a:pt x="6240" y="2507"/>
                  </a:lnTo>
                  <a:lnTo>
                    <a:pt x="4716" y="1435"/>
                  </a:lnTo>
                  <a:lnTo>
                    <a:pt x="6240" y="364"/>
                  </a:lnTo>
                  <a:close/>
                  <a:moveTo>
                    <a:pt x="4859" y="769"/>
                  </a:moveTo>
                  <a:lnTo>
                    <a:pt x="4359" y="1126"/>
                  </a:lnTo>
                  <a:cubicBezTo>
                    <a:pt x="4335" y="1173"/>
                    <a:pt x="4264" y="1197"/>
                    <a:pt x="4264" y="1245"/>
                  </a:cubicBezTo>
                  <a:cubicBezTo>
                    <a:pt x="4216" y="1388"/>
                    <a:pt x="4240" y="1554"/>
                    <a:pt x="4359" y="1626"/>
                  </a:cubicBezTo>
                  <a:lnTo>
                    <a:pt x="4811" y="1935"/>
                  </a:lnTo>
                  <a:cubicBezTo>
                    <a:pt x="4335" y="2078"/>
                    <a:pt x="3883" y="2293"/>
                    <a:pt x="3502" y="2626"/>
                  </a:cubicBezTo>
                  <a:cubicBezTo>
                    <a:pt x="3406" y="2674"/>
                    <a:pt x="3406" y="2793"/>
                    <a:pt x="3454" y="2864"/>
                  </a:cubicBezTo>
                  <a:cubicBezTo>
                    <a:pt x="3492" y="2915"/>
                    <a:pt x="3544" y="2939"/>
                    <a:pt x="3591" y="2939"/>
                  </a:cubicBezTo>
                  <a:cubicBezTo>
                    <a:pt x="3632" y="2939"/>
                    <a:pt x="3670" y="2921"/>
                    <a:pt x="3692" y="2888"/>
                  </a:cubicBezTo>
                  <a:cubicBezTo>
                    <a:pt x="4144" y="2531"/>
                    <a:pt x="4645" y="2317"/>
                    <a:pt x="5192" y="2197"/>
                  </a:cubicBezTo>
                  <a:lnTo>
                    <a:pt x="6002" y="2769"/>
                  </a:lnTo>
                  <a:cubicBezTo>
                    <a:pt x="6053" y="2803"/>
                    <a:pt x="6115" y="2836"/>
                    <a:pt x="6181" y="2836"/>
                  </a:cubicBezTo>
                  <a:cubicBezTo>
                    <a:pt x="6208" y="2836"/>
                    <a:pt x="6236" y="2831"/>
                    <a:pt x="6264" y="2817"/>
                  </a:cubicBezTo>
                  <a:cubicBezTo>
                    <a:pt x="6383" y="2793"/>
                    <a:pt x="6478" y="2674"/>
                    <a:pt x="6478" y="2531"/>
                  </a:cubicBezTo>
                  <a:lnTo>
                    <a:pt x="6478" y="2317"/>
                  </a:lnTo>
                  <a:cubicBezTo>
                    <a:pt x="7264" y="2436"/>
                    <a:pt x="8026" y="2817"/>
                    <a:pt x="8550" y="3460"/>
                  </a:cubicBezTo>
                  <a:cubicBezTo>
                    <a:pt x="9026" y="3960"/>
                    <a:pt x="9336" y="4603"/>
                    <a:pt x="9455" y="5293"/>
                  </a:cubicBezTo>
                  <a:lnTo>
                    <a:pt x="9026" y="6008"/>
                  </a:lnTo>
                  <a:cubicBezTo>
                    <a:pt x="8931" y="6127"/>
                    <a:pt x="8931" y="6246"/>
                    <a:pt x="9026" y="6365"/>
                  </a:cubicBezTo>
                  <a:cubicBezTo>
                    <a:pt x="9098" y="6460"/>
                    <a:pt x="9169" y="6484"/>
                    <a:pt x="9288" y="6484"/>
                  </a:cubicBezTo>
                  <a:lnTo>
                    <a:pt x="9503" y="6484"/>
                  </a:lnTo>
                  <a:cubicBezTo>
                    <a:pt x="9384" y="7294"/>
                    <a:pt x="9003" y="8032"/>
                    <a:pt x="8383" y="8604"/>
                  </a:cubicBezTo>
                  <a:cubicBezTo>
                    <a:pt x="7907" y="9056"/>
                    <a:pt x="7312" y="9342"/>
                    <a:pt x="6669" y="9461"/>
                  </a:cubicBezTo>
                  <a:lnTo>
                    <a:pt x="5835" y="8865"/>
                  </a:lnTo>
                  <a:cubicBezTo>
                    <a:pt x="5782" y="8823"/>
                    <a:pt x="5723" y="8799"/>
                    <a:pt x="5665" y="8799"/>
                  </a:cubicBezTo>
                  <a:cubicBezTo>
                    <a:pt x="5593" y="8799"/>
                    <a:pt x="5520" y="8834"/>
                    <a:pt x="5454" y="8913"/>
                  </a:cubicBezTo>
                  <a:cubicBezTo>
                    <a:pt x="5407" y="8961"/>
                    <a:pt x="5335" y="9056"/>
                    <a:pt x="5335" y="9151"/>
                  </a:cubicBezTo>
                  <a:lnTo>
                    <a:pt x="5335" y="9318"/>
                  </a:lnTo>
                  <a:cubicBezTo>
                    <a:pt x="4526" y="9199"/>
                    <a:pt x="3787" y="8818"/>
                    <a:pt x="3263" y="8199"/>
                  </a:cubicBezTo>
                  <a:cubicBezTo>
                    <a:pt x="2787" y="7675"/>
                    <a:pt x="2477" y="7032"/>
                    <a:pt x="2358" y="6365"/>
                  </a:cubicBezTo>
                  <a:lnTo>
                    <a:pt x="2835" y="5674"/>
                  </a:lnTo>
                  <a:cubicBezTo>
                    <a:pt x="2906" y="5603"/>
                    <a:pt x="2930" y="5508"/>
                    <a:pt x="2906" y="5412"/>
                  </a:cubicBezTo>
                  <a:cubicBezTo>
                    <a:pt x="2859" y="5293"/>
                    <a:pt x="2739" y="5222"/>
                    <a:pt x="2597" y="5222"/>
                  </a:cubicBezTo>
                  <a:lnTo>
                    <a:pt x="2382" y="5222"/>
                  </a:lnTo>
                  <a:lnTo>
                    <a:pt x="2382" y="5150"/>
                  </a:lnTo>
                  <a:cubicBezTo>
                    <a:pt x="2477" y="4627"/>
                    <a:pt x="2716" y="4079"/>
                    <a:pt x="3049" y="3626"/>
                  </a:cubicBezTo>
                  <a:cubicBezTo>
                    <a:pt x="3073" y="3579"/>
                    <a:pt x="3144" y="3555"/>
                    <a:pt x="3168" y="3483"/>
                  </a:cubicBezTo>
                  <a:cubicBezTo>
                    <a:pt x="3216" y="3436"/>
                    <a:pt x="3216" y="3341"/>
                    <a:pt x="3168" y="3269"/>
                  </a:cubicBezTo>
                  <a:cubicBezTo>
                    <a:pt x="3132" y="3233"/>
                    <a:pt x="3079" y="3216"/>
                    <a:pt x="3028" y="3216"/>
                  </a:cubicBezTo>
                  <a:cubicBezTo>
                    <a:pt x="2978" y="3216"/>
                    <a:pt x="2930" y="3233"/>
                    <a:pt x="2906" y="3269"/>
                  </a:cubicBezTo>
                  <a:cubicBezTo>
                    <a:pt x="2477" y="3793"/>
                    <a:pt x="2216" y="4341"/>
                    <a:pt x="2073" y="4984"/>
                  </a:cubicBezTo>
                  <a:cubicBezTo>
                    <a:pt x="2025" y="5127"/>
                    <a:pt x="1954" y="5365"/>
                    <a:pt x="2025" y="5508"/>
                  </a:cubicBezTo>
                  <a:cubicBezTo>
                    <a:pt x="2073" y="5531"/>
                    <a:pt x="2120" y="5579"/>
                    <a:pt x="2144" y="5579"/>
                  </a:cubicBezTo>
                  <a:lnTo>
                    <a:pt x="2477" y="5579"/>
                  </a:lnTo>
                  <a:lnTo>
                    <a:pt x="1406" y="7079"/>
                  </a:lnTo>
                  <a:lnTo>
                    <a:pt x="334" y="5579"/>
                  </a:lnTo>
                  <a:lnTo>
                    <a:pt x="668" y="5579"/>
                  </a:lnTo>
                  <a:cubicBezTo>
                    <a:pt x="763" y="5579"/>
                    <a:pt x="834" y="5508"/>
                    <a:pt x="834" y="5412"/>
                  </a:cubicBezTo>
                  <a:lnTo>
                    <a:pt x="834" y="5293"/>
                  </a:lnTo>
                  <a:cubicBezTo>
                    <a:pt x="882" y="5055"/>
                    <a:pt x="906" y="4865"/>
                    <a:pt x="953" y="4627"/>
                  </a:cubicBezTo>
                  <a:cubicBezTo>
                    <a:pt x="1120" y="3960"/>
                    <a:pt x="1382" y="3341"/>
                    <a:pt x="1763" y="2793"/>
                  </a:cubicBezTo>
                  <a:cubicBezTo>
                    <a:pt x="1954" y="2531"/>
                    <a:pt x="2192" y="2293"/>
                    <a:pt x="2430" y="2055"/>
                  </a:cubicBezTo>
                  <a:cubicBezTo>
                    <a:pt x="3097" y="1412"/>
                    <a:pt x="3930" y="983"/>
                    <a:pt x="4859" y="769"/>
                  </a:cubicBezTo>
                  <a:close/>
                  <a:moveTo>
                    <a:pt x="2120" y="6770"/>
                  </a:moveTo>
                  <a:cubicBezTo>
                    <a:pt x="2263" y="7389"/>
                    <a:pt x="2597" y="7961"/>
                    <a:pt x="3001" y="8437"/>
                  </a:cubicBezTo>
                  <a:cubicBezTo>
                    <a:pt x="3668" y="9151"/>
                    <a:pt x="4573" y="9580"/>
                    <a:pt x="5502" y="9675"/>
                  </a:cubicBezTo>
                  <a:cubicBezTo>
                    <a:pt x="5573" y="9675"/>
                    <a:pt x="5669" y="9651"/>
                    <a:pt x="5692" y="9556"/>
                  </a:cubicBezTo>
                  <a:lnTo>
                    <a:pt x="5692" y="9508"/>
                  </a:lnTo>
                  <a:lnTo>
                    <a:pt x="5692" y="9175"/>
                  </a:lnTo>
                  <a:lnTo>
                    <a:pt x="7240" y="10271"/>
                  </a:lnTo>
                  <a:lnTo>
                    <a:pt x="5716" y="11342"/>
                  </a:lnTo>
                  <a:lnTo>
                    <a:pt x="5716" y="11009"/>
                  </a:lnTo>
                  <a:cubicBezTo>
                    <a:pt x="5716" y="10937"/>
                    <a:pt x="5669" y="10842"/>
                    <a:pt x="5573" y="10842"/>
                  </a:cubicBezTo>
                  <a:cubicBezTo>
                    <a:pt x="4287" y="10747"/>
                    <a:pt x="3120" y="10175"/>
                    <a:pt x="2239" y="9246"/>
                  </a:cubicBezTo>
                  <a:cubicBezTo>
                    <a:pt x="1668" y="8627"/>
                    <a:pt x="1263" y="7889"/>
                    <a:pt x="1049" y="7079"/>
                  </a:cubicBezTo>
                  <a:lnTo>
                    <a:pt x="1049" y="7079"/>
                  </a:lnTo>
                  <a:lnTo>
                    <a:pt x="1215" y="7318"/>
                  </a:lnTo>
                  <a:cubicBezTo>
                    <a:pt x="1263" y="7389"/>
                    <a:pt x="1311" y="7413"/>
                    <a:pt x="1382" y="7437"/>
                  </a:cubicBezTo>
                  <a:cubicBezTo>
                    <a:pt x="1421" y="7456"/>
                    <a:pt x="1461" y="7465"/>
                    <a:pt x="1499" y="7465"/>
                  </a:cubicBezTo>
                  <a:cubicBezTo>
                    <a:pt x="1598" y="7465"/>
                    <a:pt x="1687" y="7404"/>
                    <a:pt x="1739" y="7318"/>
                  </a:cubicBezTo>
                  <a:lnTo>
                    <a:pt x="2120" y="6770"/>
                  </a:lnTo>
                  <a:close/>
                  <a:moveTo>
                    <a:pt x="6228" y="1"/>
                  </a:moveTo>
                  <a:cubicBezTo>
                    <a:pt x="6169" y="1"/>
                    <a:pt x="6109" y="18"/>
                    <a:pt x="6050" y="54"/>
                  </a:cubicBezTo>
                  <a:lnTo>
                    <a:pt x="5550" y="411"/>
                  </a:lnTo>
                  <a:cubicBezTo>
                    <a:pt x="4311" y="507"/>
                    <a:pt x="3168" y="1007"/>
                    <a:pt x="2263" y="1840"/>
                  </a:cubicBezTo>
                  <a:cubicBezTo>
                    <a:pt x="1430" y="2626"/>
                    <a:pt x="906" y="3602"/>
                    <a:pt x="668" y="4698"/>
                  </a:cubicBezTo>
                  <a:cubicBezTo>
                    <a:pt x="620" y="4865"/>
                    <a:pt x="596" y="5008"/>
                    <a:pt x="596" y="5150"/>
                  </a:cubicBezTo>
                  <a:lnTo>
                    <a:pt x="596" y="5269"/>
                  </a:lnTo>
                  <a:lnTo>
                    <a:pt x="334" y="5269"/>
                  </a:lnTo>
                  <a:cubicBezTo>
                    <a:pt x="239" y="5269"/>
                    <a:pt x="144" y="5293"/>
                    <a:pt x="96" y="5389"/>
                  </a:cubicBezTo>
                  <a:cubicBezTo>
                    <a:pt x="1" y="5508"/>
                    <a:pt x="1" y="5651"/>
                    <a:pt x="72" y="5770"/>
                  </a:cubicBezTo>
                  <a:lnTo>
                    <a:pt x="572" y="6484"/>
                  </a:lnTo>
                  <a:cubicBezTo>
                    <a:pt x="691" y="7651"/>
                    <a:pt x="1191" y="8723"/>
                    <a:pt x="2001" y="9556"/>
                  </a:cubicBezTo>
                  <a:cubicBezTo>
                    <a:pt x="2906" y="10509"/>
                    <a:pt x="4097" y="11104"/>
                    <a:pt x="5383" y="11223"/>
                  </a:cubicBezTo>
                  <a:lnTo>
                    <a:pt x="5383" y="11485"/>
                  </a:lnTo>
                  <a:cubicBezTo>
                    <a:pt x="5383" y="11580"/>
                    <a:pt x="5454" y="11699"/>
                    <a:pt x="5502" y="11747"/>
                  </a:cubicBezTo>
                  <a:cubicBezTo>
                    <a:pt x="5573" y="11795"/>
                    <a:pt x="5621" y="11818"/>
                    <a:pt x="5692" y="11818"/>
                  </a:cubicBezTo>
                  <a:cubicBezTo>
                    <a:pt x="5764" y="11818"/>
                    <a:pt x="5812" y="11795"/>
                    <a:pt x="5883" y="11747"/>
                  </a:cubicBezTo>
                  <a:lnTo>
                    <a:pt x="6383" y="11390"/>
                  </a:lnTo>
                  <a:cubicBezTo>
                    <a:pt x="7264" y="11342"/>
                    <a:pt x="8169" y="11033"/>
                    <a:pt x="8907" y="10532"/>
                  </a:cubicBezTo>
                  <a:cubicBezTo>
                    <a:pt x="9765" y="9985"/>
                    <a:pt x="10432" y="9199"/>
                    <a:pt x="10884" y="8318"/>
                  </a:cubicBezTo>
                  <a:lnTo>
                    <a:pt x="10908" y="8270"/>
                  </a:lnTo>
                  <a:cubicBezTo>
                    <a:pt x="10932" y="8175"/>
                    <a:pt x="10932" y="8103"/>
                    <a:pt x="10836" y="8056"/>
                  </a:cubicBezTo>
                  <a:cubicBezTo>
                    <a:pt x="10813" y="8040"/>
                    <a:pt x="10783" y="8032"/>
                    <a:pt x="10753" y="8032"/>
                  </a:cubicBezTo>
                  <a:cubicBezTo>
                    <a:pt x="10691" y="8032"/>
                    <a:pt x="10622" y="8064"/>
                    <a:pt x="10574" y="8127"/>
                  </a:cubicBezTo>
                  <a:lnTo>
                    <a:pt x="10551" y="8175"/>
                  </a:lnTo>
                  <a:cubicBezTo>
                    <a:pt x="10170" y="9056"/>
                    <a:pt x="9503" y="9770"/>
                    <a:pt x="8741" y="10271"/>
                  </a:cubicBezTo>
                  <a:cubicBezTo>
                    <a:pt x="8193" y="10628"/>
                    <a:pt x="7621" y="10866"/>
                    <a:pt x="7002" y="10985"/>
                  </a:cubicBezTo>
                  <a:lnTo>
                    <a:pt x="7502" y="10628"/>
                  </a:lnTo>
                  <a:cubicBezTo>
                    <a:pt x="7574" y="10604"/>
                    <a:pt x="7598" y="10532"/>
                    <a:pt x="7621" y="10485"/>
                  </a:cubicBezTo>
                  <a:cubicBezTo>
                    <a:pt x="7693" y="10318"/>
                    <a:pt x="7621" y="10175"/>
                    <a:pt x="7502" y="10128"/>
                  </a:cubicBezTo>
                  <a:lnTo>
                    <a:pt x="7074" y="9818"/>
                  </a:lnTo>
                  <a:cubicBezTo>
                    <a:pt x="7621" y="9651"/>
                    <a:pt x="8169" y="9366"/>
                    <a:pt x="8622" y="8961"/>
                  </a:cubicBezTo>
                  <a:cubicBezTo>
                    <a:pt x="9336" y="8318"/>
                    <a:pt x="9765" y="7413"/>
                    <a:pt x="9860" y="6460"/>
                  </a:cubicBezTo>
                  <a:cubicBezTo>
                    <a:pt x="9860" y="6365"/>
                    <a:pt x="9836" y="6317"/>
                    <a:pt x="9741" y="6270"/>
                  </a:cubicBezTo>
                  <a:lnTo>
                    <a:pt x="9360" y="6270"/>
                  </a:lnTo>
                  <a:lnTo>
                    <a:pt x="10432" y="4769"/>
                  </a:lnTo>
                  <a:lnTo>
                    <a:pt x="11503" y="6270"/>
                  </a:lnTo>
                  <a:lnTo>
                    <a:pt x="11170" y="6270"/>
                  </a:lnTo>
                  <a:cubicBezTo>
                    <a:pt x="11075" y="6270"/>
                    <a:pt x="11003" y="6341"/>
                    <a:pt x="11003" y="6436"/>
                  </a:cubicBezTo>
                  <a:cubicBezTo>
                    <a:pt x="10955" y="6770"/>
                    <a:pt x="10908" y="7127"/>
                    <a:pt x="10813" y="7437"/>
                  </a:cubicBezTo>
                  <a:cubicBezTo>
                    <a:pt x="10789" y="7532"/>
                    <a:pt x="10836" y="7627"/>
                    <a:pt x="10932" y="7651"/>
                  </a:cubicBezTo>
                  <a:cubicBezTo>
                    <a:pt x="10948" y="7655"/>
                    <a:pt x="10964" y="7657"/>
                    <a:pt x="10980" y="7657"/>
                  </a:cubicBezTo>
                  <a:cubicBezTo>
                    <a:pt x="11057" y="7657"/>
                    <a:pt x="11126" y="7611"/>
                    <a:pt x="11146" y="7532"/>
                  </a:cubicBezTo>
                  <a:cubicBezTo>
                    <a:pt x="11241" y="7222"/>
                    <a:pt x="11289" y="6936"/>
                    <a:pt x="11313" y="6603"/>
                  </a:cubicBezTo>
                  <a:lnTo>
                    <a:pt x="11598" y="6603"/>
                  </a:lnTo>
                  <a:cubicBezTo>
                    <a:pt x="11718" y="6603"/>
                    <a:pt x="11789" y="6555"/>
                    <a:pt x="11860" y="6436"/>
                  </a:cubicBezTo>
                  <a:cubicBezTo>
                    <a:pt x="11908" y="6222"/>
                    <a:pt x="11908" y="6103"/>
                    <a:pt x="11860" y="6008"/>
                  </a:cubicBezTo>
                  <a:lnTo>
                    <a:pt x="11336" y="5293"/>
                  </a:lnTo>
                  <a:cubicBezTo>
                    <a:pt x="11241" y="4150"/>
                    <a:pt x="10717" y="3079"/>
                    <a:pt x="9931" y="2245"/>
                  </a:cubicBezTo>
                  <a:cubicBezTo>
                    <a:pt x="9026" y="1292"/>
                    <a:pt x="7836" y="697"/>
                    <a:pt x="6526" y="578"/>
                  </a:cubicBezTo>
                  <a:lnTo>
                    <a:pt x="6526" y="292"/>
                  </a:lnTo>
                  <a:cubicBezTo>
                    <a:pt x="6526" y="221"/>
                    <a:pt x="6502" y="102"/>
                    <a:pt x="6407" y="54"/>
                  </a:cubicBezTo>
                  <a:cubicBezTo>
                    <a:pt x="6347" y="18"/>
                    <a:pt x="6288" y="1"/>
                    <a:pt x="62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22" name="Google Shape;2222;p51"/>
          <p:cNvGrpSpPr/>
          <p:nvPr/>
        </p:nvGrpSpPr>
        <p:grpSpPr>
          <a:xfrm>
            <a:off x="4023373" y="1924391"/>
            <a:ext cx="358172" cy="355332"/>
            <a:chOff x="4176963" y="1931283"/>
            <a:chExt cx="299500" cy="297125"/>
          </a:xfrm>
        </p:grpSpPr>
        <p:sp>
          <p:nvSpPr>
            <p:cNvPr id="2223" name="Google Shape;2223;p51"/>
            <p:cNvSpPr/>
            <p:nvPr/>
          </p:nvSpPr>
          <p:spPr>
            <a:xfrm>
              <a:off x="4333563" y="1931283"/>
              <a:ext cx="142900" cy="294125"/>
            </a:xfrm>
            <a:custGeom>
              <a:rect b="b" l="l" r="r" t="t"/>
              <a:pathLst>
                <a:path extrusionOk="0" h="11765" w="5716">
                  <a:moveTo>
                    <a:pt x="357" y="1"/>
                  </a:moveTo>
                  <a:cubicBezTo>
                    <a:pt x="286" y="1"/>
                    <a:pt x="191" y="1"/>
                    <a:pt x="167" y="48"/>
                  </a:cubicBezTo>
                  <a:cubicBezTo>
                    <a:pt x="119" y="120"/>
                    <a:pt x="119" y="239"/>
                    <a:pt x="119" y="239"/>
                  </a:cubicBezTo>
                  <a:lnTo>
                    <a:pt x="119" y="1715"/>
                  </a:lnTo>
                  <a:cubicBezTo>
                    <a:pt x="119" y="1715"/>
                    <a:pt x="167" y="1930"/>
                    <a:pt x="310" y="1953"/>
                  </a:cubicBezTo>
                  <a:cubicBezTo>
                    <a:pt x="1238" y="2120"/>
                    <a:pt x="2096" y="2596"/>
                    <a:pt x="2691" y="3263"/>
                  </a:cubicBezTo>
                  <a:cubicBezTo>
                    <a:pt x="3334" y="3978"/>
                    <a:pt x="3691" y="4906"/>
                    <a:pt x="3691" y="5859"/>
                  </a:cubicBezTo>
                  <a:cubicBezTo>
                    <a:pt x="3691" y="7859"/>
                    <a:pt x="2191" y="9550"/>
                    <a:pt x="191" y="9788"/>
                  </a:cubicBezTo>
                  <a:cubicBezTo>
                    <a:pt x="72" y="9788"/>
                    <a:pt x="0" y="10026"/>
                    <a:pt x="0" y="10026"/>
                  </a:cubicBezTo>
                  <a:lnTo>
                    <a:pt x="0" y="11527"/>
                  </a:lnTo>
                  <a:cubicBezTo>
                    <a:pt x="0" y="11527"/>
                    <a:pt x="24" y="11646"/>
                    <a:pt x="48" y="11693"/>
                  </a:cubicBezTo>
                  <a:cubicBezTo>
                    <a:pt x="119" y="11717"/>
                    <a:pt x="143" y="11765"/>
                    <a:pt x="238" y="11765"/>
                  </a:cubicBezTo>
                  <a:lnTo>
                    <a:pt x="262" y="11765"/>
                  </a:lnTo>
                  <a:cubicBezTo>
                    <a:pt x="1334" y="11670"/>
                    <a:pt x="2382" y="11289"/>
                    <a:pt x="3263" y="10622"/>
                  </a:cubicBezTo>
                  <a:cubicBezTo>
                    <a:pt x="3358" y="10574"/>
                    <a:pt x="3358" y="10455"/>
                    <a:pt x="3286" y="10384"/>
                  </a:cubicBezTo>
                  <a:cubicBezTo>
                    <a:pt x="3261" y="10333"/>
                    <a:pt x="3215" y="10309"/>
                    <a:pt x="3167" y="10309"/>
                  </a:cubicBezTo>
                  <a:cubicBezTo>
                    <a:pt x="3125" y="10309"/>
                    <a:pt x="3081" y="10327"/>
                    <a:pt x="3048" y="10360"/>
                  </a:cubicBezTo>
                  <a:cubicBezTo>
                    <a:pt x="2262" y="10955"/>
                    <a:pt x="357" y="11384"/>
                    <a:pt x="357" y="11384"/>
                  </a:cubicBezTo>
                  <a:lnTo>
                    <a:pt x="357" y="10122"/>
                  </a:lnTo>
                  <a:cubicBezTo>
                    <a:pt x="357" y="10122"/>
                    <a:pt x="4120" y="9836"/>
                    <a:pt x="4072" y="5859"/>
                  </a:cubicBezTo>
                  <a:cubicBezTo>
                    <a:pt x="4049" y="4811"/>
                    <a:pt x="3691" y="3811"/>
                    <a:pt x="3024" y="3025"/>
                  </a:cubicBezTo>
                  <a:cubicBezTo>
                    <a:pt x="2382" y="2287"/>
                    <a:pt x="500" y="1596"/>
                    <a:pt x="500" y="1596"/>
                  </a:cubicBezTo>
                  <a:lnTo>
                    <a:pt x="500" y="310"/>
                  </a:lnTo>
                  <a:cubicBezTo>
                    <a:pt x="500" y="310"/>
                    <a:pt x="2334" y="358"/>
                    <a:pt x="3882" y="2144"/>
                  </a:cubicBezTo>
                  <a:cubicBezTo>
                    <a:pt x="4811" y="3168"/>
                    <a:pt x="5358" y="4478"/>
                    <a:pt x="5358" y="5835"/>
                  </a:cubicBezTo>
                  <a:cubicBezTo>
                    <a:pt x="5358" y="7335"/>
                    <a:pt x="4763" y="8764"/>
                    <a:pt x="3691" y="9812"/>
                  </a:cubicBezTo>
                  <a:cubicBezTo>
                    <a:pt x="3620" y="9884"/>
                    <a:pt x="3620" y="10003"/>
                    <a:pt x="3691" y="10050"/>
                  </a:cubicBezTo>
                  <a:cubicBezTo>
                    <a:pt x="3715" y="10086"/>
                    <a:pt x="3757" y="10104"/>
                    <a:pt x="3801" y="10104"/>
                  </a:cubicBezTo>
                  <a:cubicBezTo>
                    <a:pt x="3846" y="10104"/>
                    <a:pt x="3894" y="10086"/>
                    <a:pt x="3929" y="10050"/>
                  </a:cubicBezTo>
                  <a:cubicBezTo>
                    <a:pt x="5073" y="8931"/>
                    <a:pt x="5716" y="7431"/>
                    <a:pt x="5716" y="5788"/>
                  </a:cubicBezTo>
                  <a:cubicBezTo>
                    <a:pt x="5620" y="4454"/>
                    <a:pt x="5049" y="3073"/>
                    <a:pt x="4072" y="1953"/>
                  </a:cubicBezTo>
                  <a:cubicBezTo>
                    <a:pt x="3096" y="882"/>
                    <a:pt x="1786" y="215"/>
                    <a:pt x="3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4" name="Google Shape;2224;p51"/>
            <p:cNvSpPr/>
            <p:nvPr/>
          </p:nvSpPr>
          <p:spPr>
            <a:xfrm>
              <a:off x="4176963" y="1932483"/>
              <a:ext cx="142925" cy="295925"/>
            </a:xfrm>
            <a:custGeom>
              <a:rect b="b" l="l" r="r" t="t"/>
              <a:pathLst>
                <a:path extrusionOk="0" h="11837" w="5717">
                  <a:moveTo>
                    <a:pt x="5169" y="334"/>
                  </a:moveTo>
                  <a:lnTo>
                    <a:pt x="5169" y="1620"/>
                  </a:lnTo>
                  <a:cubicBezTo>
                    <a:pt x="4192" y="1786"/>
                    <a:pt x="3335" y="2310"/>
                    <a:pt x="2692" y="3049"/>
                  </a:cubicBezTo>
                  <a:cubicBezTo>
                    <a:pt x="2001" y="3811"/>
                    <a:pt x="1644" y="4835"/>
                    <a:pt x="1644" y="5882"/>
                  </a:cubicBezTo>
                  <a:cubicBezTo>
                    <a:pt x="1644" y="8026"/>
                    <a:pt x="3216" y="9836"/>
                    <a:pt x="5335" y="10121"/>
                  </a:cubicBezTo>
                  <a:lnTo>
                    <a:pt x="5335" y="11407"/>
                  </a:lnTo>
                  <a:cubicBezTo>
                    <a:pt x="4002" y="11264"/>
                    <a:pt x="2740" y="10645"/>
                    <a:pt x="1811" y="9621"/>
                  </a:cubicBezTo>
                  <a:cubicBezTo>
                    <a:pt x="858" y="8573"/>
                    <a:pt x="334" y="7240"/>
                    <a:pt x="334" y="5835"/>
                  </a:cubicBezTo>
                  <a:cubicBezTo>
                    <a:pt x="334" y="4477"/>
                    <a:pt x="834" y="3168"/>
                    <a:pt x="1787" y="2144"/>
                  </a:cubicBezTo>
                  <a:cubicBezTo>
                    <a:pt x="2692" y="1167"/>
                    <a:pt x="3883" y="524"/>
                    <a:pt x="5169" y="334"/>
                  </a:cubicBezTo>
                  <a:close/>
                  <a:moveTo>
                    <a:pt x="5264" y="0"/>
                  </a:moveTo>
                  <a:cubicBezTo>
                    <a:pt x="3835" y="191"/>
                    <a:pt x="2525" y="881"/>
                    <a:pt x="1549" y="1977"/>
                  </a:cubicBezTo>
                  <a:cubicBezTo>
                    <a:pt x="572" y="3072"/>
                    <a:pt x="1" y="4477"/>
                    <a:pt x="1" y="5906"/>
                  </a:cubicBezTo>
                  <a:cubicBezTo>
                    <a:pt x="1" y="7383"/>
                    <a:pt x="572" y="8812"/>
                    <a:pt x="1573" y="9931"/>
                  </a:cubicBezTo>
                  <a:cubicBezTo>
                    <a:pt x="2597" y="11026"/>
                    <a:pt x="3954" y="11669"/>
                    <a:pt x="5431" y="11836"/>
                  </a:cubicBezTo>
                  <a:lnTo>
                    <a:pt x="5454" y="11836"/>
                  </a:lnTo>
                  <a:cubicBezTo>
                    <a:pt x="5502" y="11836"/>
                    <a:pt x="5573" y="11788"/>
                    <a:pt x="5621" y="11765"/>
                  </a:cubicBezTo>
                  <a:cubicBezTo>
                    <a:pt x="5693" y="11717"/>
                    <a:pt x="5716" y="11645"/>
                    <a:pt x="5716" y="11598"/>
                  </a:cubicBezTo>
                  <a:lnTo>
                    <a:pt x="5716" y="10098"/>
                  </a:lnTo>
                  <a:cubicBezTo>
                    <a:pt x="5669" y="9931"/>
                    <a:pt x="5573" y="9812"/>
                    <a:pt x="5454" y="9812"/>
                  </a:cubicBezTo>
                  <a:cubicBezTo>
                    <a:pt x="3454" y="9574"/>
                    <a:pt x="1977" y="7859"/>
                    <a:pt x="1977" y="5882"/>
                  </a:cubicBezTo>
                  <a:cubicBezTo>
                    <a:pt x="1977" y="4930"/>
                    <a:pt x="2335" y="4001"/>
                    <a:pt x="2954" y="3287"/>
                  </a:cubicBezTo>
                  <a:cubicBezTo>
                    <a:pt x="3573" y="2572"/>
                    <a:pt x="4407" y="2096"/>
                    <a:pt x="5335" y="1977"/>
                  </a:cubicBezTo>
                  <a:cubicBezTo>
                    <a:pt x="5454" y="1953"/>
                    <a:pt x="5550" y="1858"/>
                    <a:pt x="5550" y="1739"/>
                  </a:cubicBezTo>
                  <a:lnTo>
                    <a:pt x="5550" y="238"/>
                  </a:lnTo>
                  <a:cubicBezTo>
                    <a:pt x="5550" y="191"/>
                    <a:pt x="5502" y="96"/>
                    <a:pt x="5454" y="72"/>
                  </a:cubicBezTo>
                  <a:cubicBezTo>
                    <a:pt x="5383" y="0"/>
                    <a:pt x="5335" y="0"/>
                    <a:pt x="52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5" name="Google Shape;2225;p51"/>
            <p:cNvSpPr/>
            <p:nvPr/>
          </p:nvSpPr>
          <p:spPr>
            <a:xfrm>
              <a:off x="4249013" y="2002733"/>
              <a:ext cx="153025" cy="153625"/>
            </a:xfrm>
            <a:custGeom>
              <a:rect b="b" l="l" r="r" t="t"/>
              <a:pathLst>
                <a:path extrusionOk="0" h="6145" w="6121">
                  <a:moveTo>
                    <a:pt x="3049" y="0"/>
                  </a:moveTo>
                  <a:cubicBezTo>
                    <a:pt x="2453" y="0"/>
                    <a:pt x="1882" y="167"/>
                    <a:pt x="1405" y="477"/>
                  </a:cubicBezTo>
                  <a:lnTo>
                    <a:pt x="1382" y="477"/>
                  </a:lnTo>
                  <a:cubicBezTo>
                    <a:pt x="1286" y="524"/>
                    <a:pt x="1263" y="620"/>
                    <a:pt x="1310" y="715"/>
                  </a:cubicBezTo>
                  <a:cubicBezTo>
                    <a:pt x="1353" y="772"/>
                    <a:pt x="1405" y="804"/>
                    <a:pt x="1456" y="804"/>
                  </a:cubicBezTo>
                  <a:cubicBezTo>
                    <a:pt x="1488" y="804"/>
                    <a:pt x="1520" y="791"/>
                    <a:pt x="1548" y="762"/>
                  </a:cubicBezTo>
                  <a:lnTo>
                    <a:pt x="1596" y="762"/>
                  </a:lnTo>
                  <a:cubicBezTo>
                    <a:pt x="2025" y="500"/>
                    <a:pt x="2501" y="358"/>
                    <a:pt x="3049" y="358"/>
                  </a:cubicBezTo>
                  <a:cubicBezTo>
                    <a:pt x="4525" y="358"/>
                    <a:pt x="5764" y="1572"/>
                    <a:pt x="5764" y="3049"/>
                  </a:cubicBezTo>
                  <a:cubicBezTo>
                    <a:pt x="5764" y="4549"/>
                    <a:pt x="4525" y="5763"/>
                    <a:pt x="3049" y="5763"/>
                  </a:cubicBezTo>
                  <a:cubicBezTo>
                    <a:pt x="1548" y="5763"/>
                    <a:pt x="334" y="4549"/>
                    <a:pt x="334" y="3049"/>
                  </a:cubicBezTo>
                  <a:cubicBezTo>
                    <a:pt x="334" y="2406"/>
                    <a:pt x="572" y="1786"/>
                    <a:pt x="1024" y="1263"/>
                  </a:cubicBezTo>
                  <a:cubicBezTo>
                    <a:pt x="1072" y="1215"/>
                    <a:pt x="1072" y="1096"/>
                    <a:pt x="1001" y="1024"/>
                  </a:cubicBezTo>
                  <a:cubicBezTo>
                    <a:pt x="971" y="1005"/>
                    <a:pt x="933" y="993"/>
                    <a:pt x="896" y="993"/>
                  </a:cubicBezTo>
                  <a:cubicBezTo>
                    <a:pt x="843" y="993"/>
                    <a:pt x="790" y="1016"/>
                    <a:pt x="762" y="1072"/>
                  </a:cubicBezTo>
                  <a:cubicBezTo>
                    <a:pt x="262" y="1620"/>
                    <a:pt x="0" y="2334"/>
                    <a:pt x="0" y="3096"/>
                  </a:cubicBezTo>
                  <a:cubicBezTo>
                    <a:pt x="0" y="4787"/>
                    <a:pt x="1382" y="6144"/>
                    <a:pt x="3072" y="6144"/>
                  </a:cubicBezTo>
                  <a:cubicBezTo>
                    <a:pt x="4739" y="6097"/>
                    <a:pt x="6121" y="4739"/>
                    <a:pt x="6121" y="3072"/>
                  </a:cubicBezTo>
                  <a:cubicBezTo>
                    <a:pt x="6121" y="1358"/>
                    <a:pt x="4739" y="0"/>
                    <a:pt x="30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6" name="Google Shape;2226;p51"/>
            <p:cNvSpPr/>
            <p:nvPr/>
          </p:nvSpPr>
          <p:spPr>
            <a:xfrm>
              <a:off x="4291888" y="2056308"/>
              <a:ext cx="66700" cy="8950"/>
            </a:xfrm>
            <a:custGeom>
              <a:rect b="b" l="l" r="r" t="t"/>
              <a:pathLst>
                <a:path extrusionOk="0" h="358" w="2668">
                  <a:moveTo>
                    <a:pt x="191" y="1"/>
                  </a:moveTo>
                  <a:cubicBezTo>
                    <a:pt x="119" y="1"/>
                    <a:pt x="48" y="48"/>
                    <a:pt x="24" y="144"/>
                  </a:cubicBezTo>
                  <a:cubicBezTo>
                    <a:pt x="0" y="239"/>
                    <a:pt x="71" y="358"/>
                    <a:pt x="191" y="358"/>
                  </a:cubicBezTo>
                  <a:lnTo>
                    <a:pt x="2453" y="358"/>
                  </a:lnTo>
                  <a:cubicBezTo>
                    <a:pt x="2548" y="358"/>
                    <a:pt x="2620" y="286"/>
                    <a:pt x="2643" y="215"/>
                  </a:cubicBezTo>
                  <a:cubicBezTo>
                    <a:pt x="2667" y="96"/>
                    <a:pt x="2572" y="1"/>
                    <a:pt x="24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7" name="Google Shape;2227;p51"/>
            <p:cNvSpPr/>
            <p:nvPr/>
          </p:nvSpPr>
          <p:spPr>
            <a:xfrm>
              <a:off x="4291888" y="2074758"/>
              <a:ext cx="66700" cy="8975"/>
            </a:xfrm>
            <a:custGeom>
              <a:rect b="b" l="l" r="r" t="t"/>
              <a:pathLst>
                <a:path extrusionOk="0" h="359" w="2668">
                  <a:moveTo>
                    <a:pt x="191" y="1"/>
                  </a:moveTo>
                  <a:cubicBezTo>
                    <a:pt x="119" y="1"/>
                    <a:pt x="48" y="72"/>
                    <a:pt x="24" y="144"/>
                  </a:cubicBezTo>
                  <a:cubicBezTo>
                    <a:pt x="0" y="239"/>
                    <a:pt x="71" y="358"/>
                    <a:pt x="191" y="358"/>
                  </a:cubicBezTo>
                  <a:lnTo>
                    <a:pt x="2453" y="358"/>
                  </a:lnTo>
                  <a:cubicBezTo>
                    <a:pt x="2548" y="358"/>
                    <a:pt x="2620" y="310"/>
                    <a:pt x="2643" y="215"/>
                  </a:cubicBezTo>
                  <a:cubicBezTo>
                    <a:pt x="2667" y="96"/>
                    <a:pt x="2572" y="1"/>
                    <a:pt x="24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8" name="Google Shape;2228;p51"/>
            <p:cNvSpPr/>
            <p:nvPr/>
          </p:nvSpPr>
          <p:spPr>
            <a:xfrm>
              <a:off x="4305563" y="2092633"/>
              <a:ext cx="38725" cy="8950"/>
            </a:xfrm>
            <a:custGeom>
              <a:rect b="b" l="l" r="r" t="t"/>
              <a:pathLst>
                <a:path extrusionOk="0" h="358" w="1549">
                  <a:moveTo>
                    <a:pt x="215" y="0"/>
                  </a:moveTo>
                  <a:cubicBezTo>
                    <a:pt x="96" y="0"/>
                    <a:pt x="1" y="96"/>
                    <a:pt x="25" y="215"/>
                  </a:cubicBezTo>
                  <a:cubicBezTo>
                    <a:pt x="72" y="310"/>
                    <a:pt x="120" y="358"/>
                    <a:pt x="215" y="358"/>
                  </a:cubicBezTo>
                  <a:lnTo>
                    <a:pt x="1358" y="358"/>
                  </a:lnTo>
                  <a:cubicBezTo>
                    <a:pt x="1430" y="358"/>
                    <a:pt x="1501" y="310"/>
                    <a:pt x="1525" y="215"/>
                  </a:cubicBezTo>
                  <a:cubicBezTo>
                    <a:pt x="1549" y="96"/>
                    <a:pt x="1477" y="0"/>
                    <a:pt x="13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E2A47"/>
        </a:solidFill>
      </p:bgPr>
    </p:bg>
    <p:spTree>
      <p:nvGrpSpPr>
        <p:cNvPr id="2232" name="Shape 2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3" name="Google Shape;2233;p52"/>
          <p:cNvSpPr txBox="1"/>
          <p:nvPr>
            <p:ph idx="4294967295" type="title"/>
          </p:nvPr>
        </p:nvSpPr>
        <p:spPr>
          <a:xfrm>
            <a:off x="1048350" y="933450"/>
            <a:ext cx="7047300" cy="4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Premium Icons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34" name="Google Shape;2234;p52"/>
          <p:cNvGrpSpPr/>
          <p:nvPr/>
        </p:nvGrpSpPr>
        <p:grpSpPr>
          <a:xfrm>
            <a:off x="7746123" y="3573060"/>
            <a:ext cx="350776" cy="352207"/>
            <a:chOff x="7403210" y="3573060"/>
            <a:chExt cx="350776" cy="352207"/>
          </a:xfrm>
        </p:grpSpPr>
        <p:sp>
          <p:nvSpPr>
            <p:cNvPr id="2235" name="Google Shape;2235;p52"/>
            <p:cNvSpPr/>
            <p:nvPr/>
          </p:nvSpPr>
          <p:spPr>
            <a:xfrm>
              <a:off x="7430909" y="3578725"/>
              <a:ext cx="31962" cy="29875"/>
            </a:xfrm>
            <a:custGeom>
              <a:rect b="b" l="l" r="r" t="t"/>
              <a:pathLst>
                <a:path extrusionOk="0" h="1002" w="1072">
                  <a:moveTo>
                    <a:pt x="357" y="1"/>
                  </a:moveTo>
                  <a:cubicBezTo>
                    <a:pt x="143" y="49"/>
                    <a:pt x="0" y="263"/>
                    <a:pt x="0" y="501"/>
                  </a:cubicBezTo>
                  <a:cubicBezTo>
                    <a:pt x="0" y="739"/>
                    <a:pt x="143" y="953"/>
                    <a:pt x="357" y="1001"/>
                  </a:cubicBezTo>
                  <a:lnTo>
                    <a:pt x="524" y="1001"/>
                  </a:lnTo>
                  <a:cubicBezTo>
                    <a:pt x="595" y="1001"/>
                    <a:pt x="667" y="1001"/>
                    <a:pt x="738" y="977"/>
                  </a:cubicBezTo>
                  <a:cubicBezTo>
                    <a:pt x="762" y="977"/>
                    <a:pt x="762" y="977"/>
                    <a:pt x="786" y="953"/>
                  </a:cubicBezTo>
                  <a:cubicBezTo>
                    <a:pt x="953" y="858"/>
                    <a:pt x="1072" y="668"/>
                    <a:pt x="1072" y="501"/>
                  </a:cubicBezTo>
                  <a:cubicBezTo>
                    <a:pt x="1072" y="287"/>
                    <a:pt x="953" y="120"/>
                    <a:pt x="738" y="25"/>
                  </a:cubicBezTo>
                  <a:cubicBezTo>
                    <a:pt x="667" y="1"/>
                    <a:pt x="619" y="1"/>
                    <a:pt x="524" y="1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6" name="Google Shape;2236;p52"/>
            <p:cNvSpPr/>
            <p:nvPr/>
          </p:nvSpPr>
          <p:spPr>
            <a:xfrm>
              <a:off x="7431595" y="3579441"/>
              <a:ext cx="29875" cy="30471"/>
            </a:xfrm>
            <a:custGeom>
              <a:rect b="b" l="l" r="r" t="t"/>
              <a:pathLst>
                <a:path extrusionOk="0" h="1022" w="1002">
                  <a:moveTo>
                    <a:pt x="501" y="1"/>
                  </a:moveTo>
                  <a:cubicBezTo>
                    <a:pt x="525" y="96"/>
                    <a:pt x="572" y="144"/>
                    <a:pt x="572" y="239"/>
                  </a:cubicBezTo>
                  <a:cubicBezTo>
                    <a:pt x="572" y="406"/>
                    <a:pt x="453" y="596"/>
                    <a:pt x="287" y="691"/>
                  </a:cubicBezTo>
                  <a:cubicBezTo>
                    <a:pt x="263" y="715"/>
                    <a:pt x="263" y="715"/>
                    <a:pt x="239" y="715"/>
                  </a:cubicBezTo>
                  <a:cubicBezTo>
                    <a:pt x="168" y="739"/>
                    <a:pt x="96" y="739"/>
                    <a:pt x="25" y="739"/>
                  </a:cubicBezTo>
                  <a:lnTo>
                    <a:pt x="1" y="739"/>
                  </a:lnTo>
                  <a:cubicBezTo>
                    <a:pt x="49" y="858"/>
                    <a:pt x="168" y="977"/>
                    <a:pt x="334" y="1001"/>
                  </a:cubicBezTo>
                  <a:lnTo>
                    <a:pt x="382" y="1001"/>
                  </a:lnTo>
                  <a:cubicBezTo>
                    <a:pt x="411" y="1016"/>
                    <a:pt x="443" y="1021"/>
                    <a:pt x="476" y="1021"/>
                  </a:cubicBezTo>
                  <a:cubicBezTo>
                    <a:pt x="549" y="1021"/>
                    <a:pt x="626" y="994"/>
                    <a:pt x="692" y="977"/>
                  </a:cubicBezTo>
                  <a:cubicBezTo>
                    <a:pt x="882" y="882"/>
                    <a:pt x="1001" y="715"/>
                    <a:pt x="1001" y="501"/>
                  </a:cubicBezTo>
                  <a:cubicBezTo>
                    <a:pt x="1001" y="215"/>
                    <a:pt x="811" y="1"/>
                    <a:pt x="501" y="1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7" name="Google Shape;2237;p52"/>
            <p:cNvSpPr/>
            <p:nvPr/>
          </p:nvSpPr>
          <p:spPr>
            <a:xfrm>
              <a:off x="7411022" y="3625595"/>
              <a:ext cx="70304" cy="113625"/>
            </a:xfrm>
            <a:custGeom>
              <a:rect b="b" l="l" r="r" t="t"/>
              <a:pathLst>
                <a:path extrusionOk="0" h="3811" w="2358">
                  <a:moveTo>
                    <a:pt x="953" y="1"/>
                  </a:moveTo>
                  <a:cubicBezTo>
                    <a:pt x="72" y="1"/>
                    <a:pt x="0" y="929"/>
                    <a:pt x="0" y="1215"/>
                  </a:cubicBezTo>
                  <a:lnTo>
                    <a:pt x="0" y="2239"/>
                  </a:lnTo>
                  <a:lnTo>
                    <a:pt x="0" y="2263"/>
                  </a:lnTo>
                  <a:cubicBezTo>
                    <a:pt x="73" y="2336"/>
                    <a:pt x="148" y="2364"/>
                    <a:pt x="216" y="2364"/>
                  </a:cubicBezTo>
                  <a:cubicBezTo>
                    <a:pt x="349" y="2364"/>
                    <a:pt x="453" y="2254"/>
                    <a:pt x="453" y="2144"/>
                  </a:cubicBezTo>
                  <a:lnTo>
                    <a:pt x="453" y="3573"/>
                  </a:lnTo>
                  <a:cubicBezTo>
                    <a:pt x="453" y="3597"/>
                    <a:pt x="453" y="3597"/>
                    <a:pt x="477" y="3620"/>
                  </a:cubicBezTo>
                  <a:cubicBezTo>
                    <a:pt x="580" y="3741"/>
                    <a:pt x="698" y="3790"/>
                    <a:pt x="808" y="3790"/>
                  </a:cubicBezTo>
                  <a:cubicBezTo>
                    <a:pt x="1002" y="3790"/>
                    <a:pt x="1167" y="3636"/>
                    <a:pt x="1167" y="3454"/>
                  </a:cubicBezTo>
                  <a:lnTo>
                    <a:pt x="1191" y="3454"/>
                  </a:lnTo>
                  <a:cubicBezTo>
                    <a:pt x="1191" y="3668"/>
                    <a:pt x="1358" y="3811"/>
                    <a:pt x="1548" y="3811"/>
                  </a:cubicBezTo>
                  <a:cubicBezTo>
                    <a:pt x="1715" y="3811"/>
                    <a:pt x="1882" y="3620"/>
                    <a:pt x="1882" y="3454"/>
                  </a:cubicBezTo>
                  <a:lnTo>
                    <a:pt x="1882" y="2168"/>
                  </a:lnTo>
                  <a:cubicBezTo>
                    <a:pt x="1882" y="2287"/>
                    <a:pt x="2001" y="2406"/>
                    <a:pt x="2120" y="2406"/>
                  </a:cubicBezTo>
                  <a:cubicBezTo>
                    <a:pt x="2239" y="2406"/>
                    <a:pt x="2310" y="2287"/>
                    <a:pt x="2310" y="2168"/>
                  </a:cubicBezTo>
                  <a:lnTo>
                    <a:pt x="2310" y="1215"/>
                  </a:lnTo>
                  <a:cubicBezTo>
                    <a:pt x="2358" y="525"/>
                    <a:pt x="1810" y="1"/>
                    <a:pt x="1191" y="1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8" name="Google Shape;2238;p52"/>
            <p:cNvSpPr/>
            <p:nvPr/>
          </p:nvSpPr>
          <p:spPr>
            <a:xfrm>
              <a:off x="7450766" y="3653293"/>
              <a:ext cx="16368" cy="85241"/>
            </a:xfrm>
            <a:custGeom>
              <a:rect b="b" l="l" r="r" t="t"/>
              <a:pathLst>
                <a:path extrusionOk="0" h="2859" w="549">
                  <a:moveTo>
                    <a:pt x="477" y="0"/>
                  </a:moveTo>
                  <a:cubicBezTo>
                    <a:pt x="334" y="0"/>
                    <a:pt x="191" y="119"/>
                    <a:pt x="191" y="286"/>
                  </a:cubicBezTo>
                  <a:lnTo>
                    <a:pt x="191" y="2501"/>
                  </a:lnTo>
                  <a:cubicBezTo>
                    <a:pt x="191" y="2620"/>
                    <a:pt x="120" y="2739"/>
                    <a:pt x="1" y="2787"/>
                  </a:cubicBezTo>
                  <a:cubicBezTo>
                    <a:pt x="72" y="2811"/>
                    <a:pt x="120" y="2858"/>
                    <a:pt x="191" y="2858"/>
                  </a:cubicBezTo>
                  <a:cubicBezTo>
                    <a:pt x="406" y="2858"/>
                    <a:pt x="549" y="2691"/>
                    <a:pt x="549" y="2501"/>
                  </a:cubicBezTo>
                  <a:lnTo>
                    <a:pt x="549" y="0"/>
                  </a:ln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9" name="Google Shape;2239;p52"/>
            <p:cNvSpPr/>
            <p:nvPr/>
          </p:nvSpPr>
          <p:spPr>
            <a:xfrm>
              <a:off x="7440121" y="3626280"/>
              <a:ext cx="41204" cy="70363"/>
            </a:xfrm>
            <a:custGeom>
              <a:rect b="b" l="l" r="r" t="t"/>
              <a:pathLst>
                <a:path extrusionOk="0" h="2360" w="1382">
                  <a:moveTo>
                    <a:pt x="233" y="1"/>
                  </a:moveTo>
                  <a:cubicBezTo>
                    <a:pt x="219" y="1"/>
                    <a:pt x="205" y="1"/>
                    <a:pt x="191" y="1"/>
                  </a:cubicBezTo>
                  <a:lnTo>
                    <a:pt x="1" y="1"/>
                  </a:lnTo>
                  <a:cubicBezTo>
                    <a:pt x="572" y="97"/>
                    <a:pt x="1025" y="573"/>
                    <a:pt x="1025" y="1168"/>
                  </a:cubicBezTo>
                  <a:lnTo>
                    <a:pt x="1025" y="2121"/>
                  </a:lnTo>
                  <a:cubicBezTo>
                    <a:pt x="1025" y="2169"/>
                    <a:pt x="1001" y="2240"/>
                    <a:pt x="953" y="2264"/>
                  </a:cubicBezTo>
                  <a:cubicBezTo>
                    <a:pt x="1001" y="2335"/>
                    <a:pt x="1049" y="2359"/>
                    <a:pt x="1144" y="2359"/>
                  </a:cubicBezTo>
                  <a:cubicBezTo>
                    <a:pt x="1239" y="2359"/>
                    <a:pt x="1287" y="2335"/>
                    <a:pt x="1310" y="2288"/>
                  </a:cubicBezTo>
                  <a:cubicBezTo>
                    <a:pt x="1358" y="2240"/>
                    <a:pt x="1382" y="2169"/>
                    <a:pt x="1382" y="2121"/>
                  </a:cubicBezTo>
                  <a:lnTo>
                    <a:pt x="1382" y="1168"/>
                  </a:lnTo>
                  <a:cubicBezTo>
                    <a:pt x="1382" y="516"/>
                    <a:pt x="858" y="1"/>
                    <a:pt x="233" y="1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0" name="Google Shape;2240;p52"/>
            <p:cNvSpPr/>
            <p:nvPr/>
          </p:nvSpPr>
          <p:spPr>
            <a:xfrm>
              <a:off x="7411022" y="3809496"/>
              <a:ext cx="71019" cy="111627"/>
            </a:xfrm>
            <a:custGeom>
              <a:rect b="b" l="l" r="r" t="t"/>
              <a:pathLst>
                <a:path extrusionOk="0" h="3744" w="2382">
                  <a:moveTo>
                    <a:pt x="1191" y="1"/>
                  </a:moveTo>
                  <a:cubicBezTo>
                    <a:pt x="548" y="1"/>
                    <a:pt x="0" y="524"/>
                    <a:pt x="0" y="1191"/>
                  </a:cubicBezTo>
                  <a:lnTo>
                    <a:pt x="0" y="1858"/>
                  </a:lnTo>
                  <a:cubicBezTo>
                    <a:pt x="0" y="1930"/>
                    <a:pt x="24" y="1977"/>
                    <a:pt x="72" y="2025"/>
                  </a:cubicBezTo>
                  <a:lnTo>
                    <a:pt x="119" y="2072"/>
                  </a:lnTo>
                  <a:lnTo>
                    <a:pt x="143" y="2072"/>
                  </a:lnTo>
                  <a:lnTo>
                    <a:pt x="119" y="2287"/>
                  </a:lnTo>
                  <a:lnTo>
                    <a:pt x="119" y="2311"/>
                  </a:lnTo>
                  <a:cubicBezTo>
                    <a:pt x="96" y="2406"/>
                    <a:pt x="191" y="2501"/>
                    <a:pt x="262" y="2501"/>
                  </a:cubicBezTo>
                  <a:lnTo>
                    <a:pt x="500" y="2501"/>
                  </a:lnTo>
                  <a:lnTo>
                    <a:pt x="500" y="3477"/>
                  </a:lnTo>
                  <a:cubicBezTo>
                    <a:pt x="500" y="3525"/>
                    <a:pt x="548" y="3597"/>
                    <a:pt x="572" y="3620"/>
                  </a:cubicBezTo>
                  <a:cubicBezTo>
                    <a:pt x="666" y="3707"/>
                    <a:pt x="765" y="3744"/>
                    <a:pt x="856" y="3744"/>
                  </a:cubicBezTo>
                  <a:cubicBezTo>
                    <a:pt x="1041" y="3744"/>
                    <a:pt x="1191" y="3590"/>
                    <a:pt x="1191" y="3382"/>
                  </a:cubicBezTo>
                  <a:cubicBezTo>
                    <a:pt x="1191" y="3590"/>
                    <a:pt x="1341" y="3744"/>
                    <a:pt x="1526" y="3744"/>
                  </a:cubicBezTo>
                  <a:cubicBezTo>
                    <a:pt x="1617" y="3744"/>
                    <a:pt x="1716" y="3707"/>
                    <a:pt x="1810" y="3620"/>
                  </a:cubicBezTo>
                  <a:cubicBezTo>
                    <a:pt x="1882" y="3597"/>
                    <a:pt x="1882" y="3525"/>
                    <a:pt x="1882" y="3477"/>
                  </a:cubicBezTo>
                  <a:lnTo>
                    <a:pt x="1882" y="2501"/>
                  </a:lnTo>
                  <a:lnTo>
                    <a:pt x="2096" y="2501"/>
                  </a:lnTo>
                  <a:cubicBezTo>
                    <a:pt x="2167" y="2501"/>
                    <a:pt x="2239" y="2406"/>
                    <a:pt x="2239" y="2311"/>
                  </a:cubicBezTo>
                  <a:lnTo>
                    <a:pt x="2167" y="2049"/>
                  </a:lnTo>
                  <a:lnTo>
                    <a:pt x="2167" y="2049"/>
                  </a:lnTo>
                  <a:cubicBezTo>
                    <a:pt x="2215" y="2072"/>
                    <a:pt x="2215" y="2072"/>
                    <a:pt x="2239" y="2072"/>
                  </a:cubicBezTo>
                  <a:cubicBezTo>
                    <a:pt x="2263" y="2072"/>
                    <a:pt x="2263" y="2049"/>
                    <a:pt x="2286" y="2049"/>
                  </a:cubicBezTo>
                  <a:cubicBezTo>
                    <a:pt x="2334" y="2025"/>
                    <a:pt x="2358" y="1977"/>
                    <a:pt x="2358" y="1953"/>
                  </a:cubicBezTo>
                  <a:cubicBezTo>
                    <a:pt x="2358" y="1930"/>
                    <a:pt x="2382" y="1906"/>
                    <a:pt x="2382" y="1858"/>
                  </a:cubicBezTo>
                  <a:lnTo>
                    <a:pt x="2382" y="1191"/>
                  </a:lnTo>
                  <a:cubicBezTo>
                    <a:pt x="2382" y="524"/>
                    <a:pt x="1858" y="1"/>
                    <a:pt x="1191" y="1"/>
                  </a:cubicBezTo>
                  <a:close/>
                </a:path>
              </a:pathLst>
            </a:custGeom>
            <a:solidFill>
              <a:srgbClr val="E1E5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1" name="Google Shape;2241;p52"/>
            <p:cNvSpPr/>
            <p:nvPr/>
          </p:nvSpPr>
          <p:spPr>
            <a:xfrm>
              <a:off x="7440837" y="3810211"/>
              <a:ext cx="41204" cy="112224"/>
            </a:xfrm>
            <a:custGeom>
              <a:rect b="b" l="l" r="r" t="t"/>
              <a:pathLst>
                <a:path extrusionOk="0" h="3764" w="1382">
                  <a:moveTo>
                    <a:pt x="0" y="0"/>
                  </a:moveTo>
                  <a:cubicBezTo>
                    <a:pt x="572" y="72"/>
                    <a:pt x="1025" y="572"/>
                    <a:pt x="1025" y="1167"/>
                  </a:cubicBezTo>
                  <a:lnTo>
                    <a:pt x="1025" y="1834"/>
                  </a:lnTo>
                  <a:cubicBezTo>
                    <a:pt x="1025" y="1858"/>
                    <a:pt x="1001" y="1906"/>
                    <a:pt x="1001" y="1929"/>
                  </a:cubicBezTo>
                  <a:cubicBezTo>
                    <a:pt x="1001" y="1953"/>
                    <a:pt x="953" y="1977"/>
                    <a:pt x="929" y="2025"/>
                  </a:cubicBezTo>
                  <a:cubicBezTo>
                    <a:pt x="905" y="2025"/>
                    <a:pt x="905" y="2048"/>
                    <a:pt x="882" y="2048"/>
                  </a:cubicBezTo>
                  <a:lnTo>
                    <a:pt x="834" y="2048"/>
                  </a:lnTo>
                  <a:lnTo>
                    <a:pt x="905" y="2310"/>
                  </a:lnTo>
                  <a:cubicBezTo>
                    <a:pt x="929" y="2406"/>
                    <a:pt x="834" y="2501"/>
                    <a:pt x="763" y="2501"/>
                  </a:cubicBezTo>
                  <a:lnTo>
                    <a:pt x="691" y="2501"/>
                  </a:lnTo>
                  <a:cubicBezTo>
                    <a:pt x="596" y="2501"/>
                    <a:pt x="524" y="2572"/>
                    <a:pt x="524" y="2668"/>
                  </a:cubicBezTo>
                  <a:lnTo>
                    <a:pt x="524" y="3382"/>
                  </a:lnTo>
                  <a:cubicBezTo>
                    <a:pt x="524" y="3525"/>
                    <a:pt x="453" y="3644"/>
                    <a:pt x="334" y="3715"/>
                  </a:cubicBezTo>
                  <a:cubicBezTo>
                    <a:pt x="405" y="3739"/>
                    <a:pt x="453" y="3763"/>
                    <a:pt x="548" y="3763"/>
                  </a:cubicBezTo>
                  <a:cubicBezTo>
                    <a:pt x="763" y="3763"/>
                    <a:pt x="905" y="3596"/>
                    <a:pt x="905" y="3406"/>
                  </a:cubicBezTo>
                  <a:lnTo>
                    <a:pt x="905" y="2525"/>
                  </a:lnTo>
                  <a:lnTo>
                    <a:pt x="1120" y="2525"/>
                  </a:lnTo>
                  <a:cubicBezTo>
                    <a:pt x="1215" y="2525"/>
                    <a:pt x="1286" y="2429"/>
                    <a:pt x="1263" y="2334"/>
                  </a:cubicBezTo>
                  <a:lnTo>
                    <a:pt x="1215" y="2072"/>
                  </a:lnTo>
                  <a:lnTo>
                    <a:pt x="1239" y="2072"/>
                  </a:lnTo>
                  <a:cubicBezTo>
                    <a:pt x="1263" y="2072"/>
                    <a:pt x="1286" y="2048"/>
                    <a:pt x="1286" y="2048"/>
                  </a:cubicBezTo>
                  <a:cubicBezTo>
                    <a:pt x="1334" y="2025"/>
                    <a:pt x="1358" y="1977"/>
                    <a:pt x="1358" y="1953"/>
                  </a:cubicBezTo>
                  <a:cubicBezTo>
                    <a:pt x="1382" y="1929"/>
                    <a:pt x="1382" y="1906"/>
                    <a:pt x="1382" y="1858"/>
                  </a:cubicBezTo>
                  <a:lnTo>
                    <a:pt x="1382" y="1191"/>
                  </a:lnTo>
                  <a:cubicBezTo>
                    <a:pt x="1382" y="524"/>
                    <a:pt x="858" y="0"/>
                    <a:pt x="191" y="0"/>
                  </a:cubicBezTo>
                  <a:close/>
                </a:path>
              </a:pathLst>
            </a:custGeom>
            <a:solidFill>
              <a:srgbClr val="DADF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2" name="Google Shape;2242;p52"/>
            <p:cNvSpPr/>
            <p:nvPr/>
          </p:nvSpPr>
          <p:spPr>
            <a:xfrm>
              <a:off x="7430909" y="3762984"/>
              <a:ext cx="30560" cy="31186"/>
            </a:xfrm>
            <a:custGeom>
              <a:rect b="b" l="l" r="r" t="t"/>
              <a:pathLst>
                <a:path extrusionOk="0" h="1046" w="1025">
                  <a:moveTo>
                    <a:pt x="545" y="1"/>
                  </a:moveTo>
                  <a:cubicBezTo>
                    <a:pt x="500" y="1"/>
                    <a:pt x="453" y="13"/>
                    <a:pt x="405" y="36"/>
                  </a:cubicBezTo>
                  <a:cubicBezTo>
                    <a:pt x="357" y="36"/>
                    <a:pt x="310" y="60"/>
                    <a:pt x="262" y="84"/>
                  </a:cubicBezTo>
                  <a:cubicBezTo>
                    <a:pt x="119" y="179"/>
                    <a:pt x="0" y="370"/>
                    <a:pt x="0" y="537"/>
                  </a:cubicBezTo>
                  <a:cubicBezTo>
                    <a:pt x="0" y="727"/>
                    <a:pt x="119" y="894"/>
                    <a:pt x="262" y="989"/>
                  </a:cubicBezTo>
                  <a:cubicBezTo>
                    <a:pt x="349" y="1024"/>
                    <a:pt x="436" y="1046"/>
                    <a:pt x="524" y="1046"/>
                  </a:cubicBezTo>
                  <a:cubicBezTo>
                    <a:pt x="555" y="1046"/>
                    <a:pt x="587" y="1043"/>
                    <a:pt x="619" y="1037"/>
                  </a:cubicBezTo>
                  <a:lnTo>
                    <a:pt x="667" y="1037"/>
                  </a:lnTo>
                  <a:cubicBezTo>
                    <a:pt x="881" y="989"/>
                    <a:pt x="1024" y="775"/>
                    <a:pt x="1024" y="537"/>
                  </a:cubicBezTo>
                  <a:cubicBezTo>
                    <a:pt x="1024" y="298"/>
                    <a:pt x="881" y="84"/>
                    <a:pt x="667" y="36"/>
                  </a:cubicBezTo>
                  <a:cubicBezTo>
                    <a:pt x="631" y="13"/>
                    <a:pt x="589" y="1"/>
                    <a:pt x="545" y="1"/>
                  </a:cubicBezTo>
                  <a:close/>
                </a:path>
              </a:pathLst>
            </a:custGeom>
            <a:solidFill>
              <a:srgbClr val="E1E5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3" name="Google Shape;2243;p52"/>
            <p:cNvSpPr/>
            <p:nvPr/>
          </p:nvSpPr>
          <p:spPr>
            <a:xfrm>
              <a:off x="7431595" y="3763342"/>
              <a:ext cx="29875" cy="30143"/>
            </a:xfrm>
            <a:custGeom>
              <a:rect b="b" l="l" r="r" t="t"/>
              <a:pathLst>
                <a:path extrusionOk="0" h="1011" w="1002">
                  <a:moveTo>
                    <a:pt x="501" y="1"/>
                  </a:moveTo>
                  <a:cubicBezTo>
                    <a:pt x="525" y="72"/>
                    <a:pt x="572" y="144"/>
                    <a:pt x="572" y="239"/>
                  </a:cubicBezTo>
                  <a:cubicBezTo>
                    <a:pt x="572" y="405"/>
                    <a:pt x="453" y="596"/>
                    <a:pt x="287" y="667"/>
                  </a:cubicBezTo>
                  <a:cubicBezTo>
                    <a:pt x="263" y="715"/>
                    <a:pt x="263" y="715"/>
                    <a:pt x="239" y="715"/>
                  </a:cubicBezTo>
                  <a:cubicBezTo>
                    <a:pt x="168" y="739"/>
                    <a:pt x="96" y="739"/>
                    <a:pt x="25" y="739"/>
                  </a:cubicBezTo>
                  <a:lnTo>
                    <a:pt x="1" y="739"/>
                  </a:lnTo>
                  <a:cubicBezTo>
                    <a:pt x="49" y="858"/>
                    <a:pt x="168" y="977"/>
                    <a:pt x="334" y="1001"/>
                  </a:cubicBezTo>
                  <a:lnTo>
                    <a:pt x="382" y="1001"/>
                  </a:lnTo>
                  <a:cubicBezTo>
                    <a:pt x="410" y="1008"/>
                    <a:pt x="440" y="1011"/>
                    <a:pt x="471" y="1011"/>
                  </a:cubicBezTo>
                  <a:cubicBezTo>
                    <a:pt x="545" y="1011"/>
                    <a:pt x="624" y="994"/>
                    <a:pt x="692" y="977"/>
                  </a:cubicBezTo>
                  <a:cubicBezTo>
                    <a:pt x="882" y="882"/>
                    <a:pt x="1001" y="715"/>
                    <a:pt x="1001" y="501"/>
                  </a:cubicBezTo>
                  <a:cubicBezTo>
                    <a:pt x="1001" y="239"/>
                    <a:pt x="811" y="1"/>
                    <a:pt x="501" y="1"/>
                  </a:cubicBezTo>
                  <a:close/>
                </a:path>
              </a:pathLst>
            </a:custGeom>
            <a:solidFill>
              <a:srgbClr val="DADF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4" name="Google Shape;2244;p52"/>
            <p:cNvSpPr/>
            <p:nvPr/>
          </p:nvSpPr>
          <p:spPr>
            <a:xfrm>
              <a:off x="7520355" y="3578725"/>
              <a:ext cx="31991" cy="29875"/>
            </a:xfrm>
            <a:custGeom>
              <a:rect b="b" l="l" r="r" t="t"/>
              <a:pathLst>
                <a:path extrusionOk="0" h="1002" w="1073">
                  <a:moveTo>
                    <a:pt x="358" y="1"/>
                  </a:moveTo>
                  <a:cubicBezTo>
                    <a:pt x="144" y="49"/>
                    <a:pt x="1" y="263"/>
                    <a:pt x="1" y="501"/>
                  </a:cubicBezTo>
                  <a:cubicBezTo>
                    <a:pt x="1" y="739"/>
                    <a:pt x="144" y="953"/>
                    <a:pt x="358" y="1001"/>
                  </a:cubicBezTo>
                  <a:lnTo>
                    <a:pt x="525" y="1001"/>
                  </a:lnTo>
                  <a:cubicBezTo>
                    <a:pt x="596" y="1001"/>
                    <a:pt x="691" y="1001"/>
                    <a:pt x="739" y="977"/>
                  </a:cubicBezTo>
                  <a:cubicBezTo>
                    <a:pt x="763" y="977"/>
                    <a:pt x="763" y="977"/>
                    <a:pt x="810" y="953"/>
                  </a:cubicBezTo>
                  <a:cubicBezTo>
                    <a:pt x="953" y="858"/>
                    <a:pt x="1072" y="668"/>
                    <a:pt x="1072" y="501"/>
                  </a:cubicBezTo>
                  <a:cubicBezTo>
                    <a:pt x="1072" y="287"/>
                    <a:pt x="953" y="120"/>
                    <a:pt x="739" y="25"/>
                  </a:cubicBezTo>
                  <a:cubicBezTo>
                    <a:pt x="691" y="1"/>
                    <a:pt x="620" y="1"/>
                    <a:pt x="525" y="1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5" name="Google Shape;2245;p52"/>
            <p:cNvSpPr/>
            <p:nvPr/>
          </p:nvSpPr>
          <p:spPr>
            <a:xfrm>
              <a:off x="7520355" y="3579441"/>
              <a:ext cx="29845" cy="30471"/>
            </a:xfrm>
            <a:custGeom>
              <a:rect b="b" l="l" r="r" t="t"/>
              <a:pathLst>
                <a:path extrusionOk="0" h="1022" w="1001">
                  <a:moveTo>
                    <a:pt x="501" y="1"/>
                  </a:moveTo>
                  <a:cubicBezTo>
                    <a:pt x="525" y="96"/>
                    <a:pt x="572" y="144"/>
                    <a:pt x="572" y="239"/>
                  </a:cubicBezTo>
                  <a:cubicBezTo>
                    <a:pt x="572" y="406"/>
                    <a:pt x="453" y="596"/>
                    <a:pt x="286" y="691"/>
                  </a:cubicBezTo>
                  <a:cubicBezTo>
                    <a:pt x="263" y="715"/>
                    <a:pt x="263" y="715"/>
                    <a:pt x="239" y="715"/>
                  </a:cubicBezTo>
                  <a:cubicBezTo>
                    <a:pt x="167" y="739"/>
                    <a:pt x="96" y="739"/>
                    <a:pt x="25" y="739"/>
                  </a:cubicBezTo>
                  <a:lnTo>
                    <a:pt x="1" y="739"/>
                  </a:lnTo>
                  <a:cubicBezTo>
                    <a:pt x="48" y="858"/>
                    <a:pt x="167" y="977"/>
                    <a:pt x="334" y="1001"/>
                  </a:cubicBezTo>
                  <a:lnTo>
                    <a:pt x="382" y="1001"/>
                  </a:lnTo>
                  <a:cubicBezTo>
                    <a:pt x="411" y="1016"/>
                    <a:pt x="443" y="1021"/>
                    <a:pt x="476" y="1021"/>
                  </a:cubicBezTo>
                  <a:cubicBezTo>
                    <a:pt x="549" y="1021"/>
                    <a:pt x="626" y="994"/>
                    <a:pt x="691" y="977"/>
                  </a:cubicBezTo>
                  <a:cubicBezTo>
                    <a:pt x="882" y="882"/>
                    <a:pt x="1001" y="715"/>
                    <a:pt x="1001" y="501"/>
                  </a:cubicBezTo>
                  <a:cubicBezTo>
                    <a:pt x="1001" y="215"/>
                    <a:pt x="810" y="1"/>
                    <a:pt x="501" y="1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6" name="Google Shape;2246;p52"/>
            <p:cNvSpPr/>
            <p:nvPr/>
          </p:nvSpPr>
          <p:spPr>
            <a:xfrm>
              <a:off x="7499782" y="3625595"/>
              <a:ext cx="71019" cy="113625"/>
            </a:xfrm>
            <a:custGeom>
              <a:rect b="b" l="l" r="r" t="t"/>
              <a:pathLst>
                <a:path extrusionOk="0" h="3811" w="2382">
                  <a:moveTo>
                    <a:pt x="953" y="1"/>
                  </a:moveTo>
                  <a:cubicBezTo>
                    <a:pt x="72" y="1"/>
                    <a:pt x="0" y="929"/>
                    <a:pt x="0" y="1215"/>
                  </a:cubicBezTo>
                  <a:lnTo>
                    <a:pt x="0" y="2239"/>
                  </a:lnTo>
                  <a:lnTo>
                    <a:pt x="0" y="2263"/>
                  </a:lnTo>
                  <a:cubicBezTo>
                    <a:pt x="73" y="2336"/>
                    <a:pt x="148" y="2364"/>
                    <a:pt x="216" y="2364"/>
                  </a:cubicBezTo>
                  <a:cubicBezTo>
                    <a:pt x="348" y="2364"/>
                    <a:pt x="453" y="2254"/>
                    <a:pt x="453" y="2144"/>
                  </a:cubicBezTo>
                  <a:lnTo>
                    <a:pt x="453" y="3573"/>
                  </a:lnTo>
                  <a:cubicBezTo>
                    <a:pt x="453" y="3597"/>
                    <a:pt x="453" y="3597"/>
                    <a:pt x="476" y="3620"/>
                  </a:cubicBezTo>
                  <a:cubicBezTo>
                    <a:pt x="580" y="3741"/>
                    <a:pt x="698" y="3790"/>
                    <a:pt x="808" y="3790"/>
                  </a:cubicBezTo>
                  <a:cubicBezTo>
                    <a:pt x="1002" y="3790"/>
                    <a:pt x="1167" y="3636"/>
                    <a:pt x="1167" y="3454"/>
                  </a:cubicBezTo>
                  <a:lnTo>
                    <a:pt x="1191" y="3454"/>
                  </a:lnTo>
                  <a:cubicBezTo>
                    <a:pt x="1191" y="3668"/>
                    <a:pt x="1358" y="3811"/>
                    <a:pt x="1548" y="3811"/>
                  </a:cubicBezTo>
                  <a:cubicBezTo>
                    <a:pt x="1715" y="3811"/>
                    <a:pt x="1881" y="3620"/>
                    <a:pt x="1881" y="3454"/>
                  </a:cubicBezTo>
                  <a:lnTo>
                    <a:pt x="1881" y="2168"/>
                  </a:lnTo>
                  <a:cubicBezTo>
                    <a:pt x="1881" y="2287"/>
                    <a:pt x="2001" y="2406"/>
                    <a:pt x="2120" y="2406"/>
                  </a:cubicBezTo>
                  <a:cubicBezTo>
                    <a:pt x="2239" y="2406"/>
                    <a:pt x="2310" y="2287"/>
                    <a:pt x="2310" y="2168"/>
                  </a:cubicBezTo>
                  <a:lnTo>
                    <a:pt x="2310" y="1215"/>
                  </a:lnTo>
                  <a:cubicBezTo>
                    <a:pt x="2382" y="525"/>
                    <a:pt x="1858" y="1"/>
                    <a:pt x="1191" y="1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7" name="Google Shape;2247;p52"/>
            <p:cNvSpPr/>
            <p:nvPr/>
          </p:nvSpPr>
          <p:spPr>
            <a:xfrm>
              <a:off x="7540957" y="3653293"/>
              <a:ext cx="15653" cy="85241"/>
            </a:xfrm>
            <a:custGeom>
              <a:rect b="b" l="l" r="r" t="t"/>
              <a:pathLst>
                <a:path extrusionOk="0" h="2859" w="525">
                  <a:moveTo>
                    <a:pt x="477" y="0"/>
                  </a:moveTo>
                  <a:cubicBezTo>
                    <a:pt x="310" y="0"/>
                    <a:pt x="167" y="119"/>
                    <a:pt x="167" y="286"/>
                  </a:cubicBezTo>
                  <a:lnTo>
                    <a:pt x="167" y="2501"/>
                  </a:lnTo>
                  <a:cubicBezTo>
                    <a:pt x="167" y="2620"/>
                    <a:pt x="119" y="2739"/>
                    <a:pt x="0" y="2787"/>
                  </a:cubicBezTo>
                  <a:cubicBezTo>
                    <a:pt x="48" y="2811"/>
                    <a:pt x="119" y="2858"/>
                    <a:pt x="167" y="2858"/>
                  </a:cubicBezTo>
                  <a:cubicBezTo>
                    <a:pt x="381" y="2858"/>
                    <a:pt x="524" y="2691"/>
                    <a:pt x="524" y="2501"/>
                  </a:cubicBezTo>
                  <a:lnTo>
                    <a:pt x="524" y="0"/>
                  </a:ln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8" name="Google Shape;2248;p52"/>
            <p:cNvSpPr/>
            <p:nvPr/>
          </p:nvSpPr>
          <p:spPr>
            <a:xfrm>
              <a:off x="7530313" y="3626280"/>
              <a:ext cx="40489" cy="70363"/>
            </a:xfrm>
            <a:custGeom>
              <a:rect b="b" l="l" r="r" t="t"/>
              <a:pathLst>
                <a:path extrusionOk="0" h="2360" w="1358">
                  <a:moveTo>
                    <a:pt x="210" y="1"/>
                  </a:moveTo>
                  <a:cubicBezTo>
                    <a:pt x="196" y="1"/>
                    <a:pt x="181" y="1"/>
                    <a:pt x="167" y="1"/>
                  </a:cubicBezTo>
                  <a:lnTo>
                    <a:pt x="0" y="1"/>
                  </a:lnTo>
                  <a:cubicBezTo>
                    <a:pt x="548" y="97"/>
                    <a:pt x="1000" y="573"/>
                    <a:pt x="1000" y="1168"/>
                  </a:cubicBezTo>
                  <a:lnTo>
                    <a:pt x="1000" y="2121"/>
                  </a:lnTo>
                  <a:cubicBezTo>
                    <a:pt x="1000" y="2169"/>
                    <a:pt x="977" y="2240"/>
                    <a:pt x="953" y="2264"/>
                  </a:cubicBezTo>
                  <a:cubicBezTo>
                    <a:pt x="977" y="2335"/>
                    <a:pt x="1024" y="2359"/>
                    <a:pt x="1119" y="2359"/>
                  </a:cubicBezTo>
                  <a:cubicBezTo>
                    <a:pt x="1215" y="2359"/>
                    <a:pt x="1262" y="2335"/>
                    <a:pt x="1310" y="2288"/>
                  </a:cubicBezTo>
                  <a:cubicBezTo>
                    <a:pt x="1334" y="2240"/>
                    <a:pt x="1358" y="2169"/>
                    <a:pt x="1358" y="2121"/>
                  </a:cubicBezTo>
                  <a:lnTo>
                    <a:pt x="1358" y="1168"/>
                  </a:lnTo>
                  <a:cubicBezTo>
                    <a:pt x="1358" y="516"/>
                    <a:pt x="856" y="1"/>
                    <a:pt x="210" y="1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9" name="Google Shape;2249;p52"/>
            <p:cNvSpPr/>
            <p:nvPr/>
          </p:nvSpPr>
          <p:spPr>
            <a:xfrm>
              <a:off x="7499782" y="3809496"/>
              <a:ext cx="71019" cy="111627"/>
            </a:xfrm>
            <a:custGeom>
              <a:rect b="b" l="l" r="r" t="t"/>
              <a:pathLst>
                <a:path extrusionOk="0" h="3744" w="2382">
                  <a:moveTo>
                    <a:pt x="1191" y="1"/>
                  </a:moveTo>
                  <a:cubicBezTo>
                    <a:pt x="548" y="1"/>
                    <a:pt x="0" y="524"/>
                    <a:pt x="0" y="1191"/>
                  </a:cubicBezTo>
                  <a:lnTo>
                    <a:pt x="0" y="1858"/>
                  </a:lnTo>
                  <a:cubicBezTo>
                    <a:pt x="0" y="1930"/>
                    <a:pt x="24" y="1977"/>
                    <a:pt x="72" y="2025"/>
                  </a:cubicBezTo>
                  <a:lnTo>
                    <a:pt x="119" y="2072"/>
                  </a:lnTo>
                  <a:lnTo>
                    <a:pt x="143" y="2072"/>
                  </a:lnTo>
                  <a:lnTo>
                    <a:pt x="119" y="2287"/>
                  </a:lnTo>
                  <a:lnTo>
                    <a:pt x="119" y="2311"/>
                  </a:lnTo>
                  <a:cubicBezTo>
                    <a:pt x="95" y="2406"/>
                    <a:pt x="191" y="2501"/>
                    <a:pt x="262" y="2501"/>
                  </a:cubicBezTo>
                  <a:lnTo>
                    <a:pt x="500" y="2501"/>
                  </a:lnTo>
                  <a:lnTo>
                    <a:pt x="500" y="3477"/>
                  </a:lnTo>
                  <a:cubicBezTo>
                    <a:pt x="500" y="3525"/>
                    <a:pt x="548" y="3597"/>
                    <a:pt x="572" y="3620"/>
                  </a:cubicBezTo>
                  <a:cubicBezTo>
                    <a:pt x="666" y="3707"/>
                    <a:pt x="765" y="3744"/>
                    <a:pt x="856" y="3744"/>
                  </a:cubicBezTo>
                  <a:cubicBezTo>
                    <a:pt x="1041" y="3744"/>
                    <a:pt x="1191" y="3590"/>
                    <a:pt x="1191" y="3382"/>
                  </a:cubicBezTo>
                  <a:cubicBezTo>
                    <a:pt x="1191" y="3590"/>
                    <a:pt x="1341" y="3744"/>
                    <a:pt x="1526" y="3744"/>
                  </a:cubicBezTo>
                  <a:cubicBezTo>
                    <a:pt x="1617" y="3744"/>
                    <a:pt x="1716" y="3707"/>
                    <a:pt x="1810" y="3620"/>
                  </a:cubicBezTo>
                  <a:cubicBezTo>
                    <a:pt x="1881" y="3597"/>
                    <a:pt x="1881" y="3525"/>
                    <a:pt x="1881" y="3477"/>
                  </a:cubicBezTo>
                  <a:lnTo>
                    <a:pt x="1881" y="2501"/>
                  </a:lnTo>
                  <a:lnTo>
                    <a:pt x="2096" y="2501"/>
                  </a:lnTo>
                  <a:cubicBezTo>
                    <a:pt x="2167" y="2501"/>
                    <a:pt x="2239" y="2406"/>
                    <a:pt x="2239" y="2311"/>
                  </a:cubicBezTo>
                  <a:lnTo>
                    <a:pt x="2167" y="2049"/>
                  </a:lnTo>
                  <a:lnTo>
                    <a:pt x="2167" y="2049"/>
                  </a:lnTo>
                  <a:cubicBezTo>
                    <a:pt x="2215" y="2072"/>
                    <a:pt x="2239" y="2072"/>
                    <a:pt x="2239" y="2072"/>
                  </a:cubicBezTo>
                  <a:cubicBezTo>
                    <a:pt x="2262" y="2072"/>
                    <a:pt x="2262" y="2049"/>
                    <a:pt x="2286" y="2049"/>
                  </a:cubicBezTo>
                  <a:cubicBezTo>
                    <a:pt x="2334" y="2025"/>
                    <a:pt x="2358" y="1977"/>
                    <a:pt x="2358" y="1953"/>
                  </a:cubicBezTo>
                  <a:cubicBezTo>
                    <a:pt x="2358" y="1930"/>
                    <a:pt x="2382" y="1906"/>
                    <a:pt x="2382" y="1858"/>
                  </a:cubicBezTo>
                  <a:lnTo>
                    <a:pt x="2382" y="1191"/>
                  </a:lnTo>
                  <a:cubicBezTo>
                    <a:pt x="2382" y="524"/>
                    <a:pt x="1858" y="1"/>
                    <a:pt x="1191" y="1"/>
                  </a:cubicBezTo>
                  <a:close/>
                </a:path>
              </a:pathLst>
            </a:custGeom>
            <a:solidFill>
              <a:srgbClr val="E1E5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0" name="Google Shape;2250;p52"/>
            <p:cNvSpPr/>
            <p:nvPr/>
          </p:nvSpPr>
          <p:spPr>
            <a:xfrm>
              <a:off x="7529597" y="3810211"/>
              <a:ext cx="41204" cy="112224"/>
            </a:xfrm>
            <a:custGeom>
              <a:rect b="b" l="l" r="r" t="t"/>
              <a:pathLst>
                <a:path extrusionOk="0" h="3764" w="1382">
                  <a:moveTo>
                    <a:pt x="0" y="0"/>
                  </a:moveTo>
                  <a:cubicBezTo>
                    <a:pt x="572" y="72"/>
                    <a:pt x="1024" y="572"/>
                    <a:pt x="1024" y="1167"/>
                  </a:cubicBezTo>
                  <a:lnTo>
                    <a:pt x="1024" y="1834"/>
                  </a:lnTo>
                  <a:cubicBezTo>
                    <a:pt x="1024" y="1858"/>
                    <a:pt x="1001" y="1906"/>
                    <a:pt x="1001" y="1929"/>
                  </a:cubicBezTo>
                  <a:cubicBezTo>
                    <a:pt x="1001" y="1953"/>
                    <a:pt x="953" y="1977"/>
                    <a:pt x="929" y="2025"/>
                  </a:cubicBezTo>
                  <a:cubicBezTo>
                    <a:pt x="905" y="2025"/>
                    <a:pt x="905" y="2048"/>
                    <a:pt x="881" y="2048"/>
                  </a:cubicBezTo>
                  <a:lnTo>
                    <a:pt x="834" y="2048"/>
                  </a:lnTo>
                  <a:lnTo>
                    <a:pt x="905" y="2310"/>
                  </a:lnTo>
                  <a:cubicBezTo>
                    <a:pt x="929" y="2406"/>
                    <a:pt x="834" y="2501"/>
                    <a:pt x="762" y="2501"/>
                  </a:cubicBezTo>
                  <a:lnTo>
                    <a:pt x="691" y="2501"/>
                  </a:lnTo>
                  <a:cubicBezTo>
                    <a:pt x="596" y="2501"/>
                    <a:pt x="524" y="2572"/>
                    <a:pt x="524" y="2668"/>
                  </a:cubicBezTo>
                  <a:lnTo>
                    <a:pt x="524" y="3382"/>
                  </a:lnTo>
                  <a:cubicBezTo>
                    <a:pt x="524" y="3525"/>
                    <a:pt x="453" y="3644"/>
                    <a:pt x="334" y="3715"/>
                  </a:cubicBezTo>
                  <a:cubicBezTo>
                    <a:pt x="405" y="3739"/>
                    <a:pt x="453" y="3763"/>
                    <a:pt x="548" y="3763"/>
                  </a:cubicBezTo>
                  <a:cubicBezTo>
                    <a:pt x="762" y="3763"/>
                    <a:pt x="905" y="3596"/>
                    <a:pt x="905" y="3406"/>
                  </a:cubicBezTo>
                  <a:lnTo>
                    <a:pt x="905" y="2525"/>
                  </a:lnTo>
                  <a:lnTo>
                    <a:pt x="1120" y="2525"/>
                  </a:lnTo>
                  <a:cubicBezTo>
                    <a:pt x="1215" y="2525"/>
                    <a:pt x="1286" y="2429"/>
                    <a:pt x="1262" y="2334"/>
                  </a:cubicBezTo>
                  <a:lnTo>
                    <a:pt x="1215" y="2072"/>
                  </a:lnTo>
                  <a:lnTo>
                    <a:pt x="1239" y="2072"/>
                  </a:lnTo>
                  <a:cubicBezTo>
                    <a:pt x="1262" y="2072"/>
                    <a:pt x="1286" y="2048"/>
                    <a:pt x="1286" y="2048"/>
                  </a:cubicBezTo>
                  <a:cubicBezTo>
                    <a:pt x="1334" y="2025"/>
                    <a:pt x="1358" y="1977"/>
                    <a:pt x="1358" y="1953"/>
                  </a:cubicBezTo>
                  <a:cubicBezTo>
                    <a:pt x="1382" y="1929"/>
                    <a:pt x="1382" y="1906"/>
                    <a:pt x="1382" y="1858"/>
                  </a:cubicBezTo>
                  <a:lnTo>
                    <a:pt x="1382" y="1191"/>
                  </a:lnTo>
                  <a:cubicBezTo>
                    <a:pt x="1382" y="524"/>
                    <a:pt x="858" y="0"/>
                    <a:pt x="191" y="0"/>
                  </a:cubicBezTo>
                  <a:close/>
                </a:path>
              </a:pathLst>
            </a:custGeom>
            <a:solidFill>
              <a:srgbClr val="DADF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1" name="Google Shape;2251;p52"/>
            <p:cNvSpPr/>
            <p:nvPr/>
          </p:nvSpPr>
          <p:spPr>
            <a:xfrm>
              <a:off x="7519639" y="3762984"/>
              <a:ext cx="31991" cy="31186"/>
            </a:xfrm>
            <a:custGeom>
              <a:rect b="b" l="l" r="r" t="t"/>
              <a:pathLst>
                <a:path extrusionOk="0" h="1046" w="1073">
                  <a:moveTo>
                    <a:pt x="572" y="1"/>
                  </a:moveTo>
                  <a:cubicBezTo>
                    <a:pt x="525" y="1"/>
                    <a:pt x="477" y="13"/>
                    <a:pt x="430" y="36"/>
                  </a:cubicBezTo>
                  <a:cubicBezTo>
                    <a:pt x="382" y="36"/>
                    <a:pt x="358" y="60"/>
                    <a:pt x="287" y="84"/>
                  </a:cubicBezTo>
                  <a:cubicBezTo>
                    <a:pt x="144" y="179"/>
                    <a:pt x="25" y="370"/>
                    <a:pt x="25" y="537"/>
                  </a:cubicBezTo>
                  <a:cubicBezTo>
                    <a:pt x="1" y="727"/>
                    <a:pt x="120" y="894"/>
                    <a:pt x="287" y="989"/>
                  </a:cubicBezTo>
                  <a:cubicBezTo>
                    <a:pt x="374" y="1024"/>
                    <a:pt x="461" y="1046"/>
                    <a:pt x="548" y="1046"/>
                  </a:cubicBezTo>
                  <a:cubicBezTo>
                    <a:pt x="580" y="1046"/>
                    <a:pt x="612" y="1043"/>
                    <a:pt x="644" y="1037"/>
                  </a:cubicBezTo>
                  <a:lnTo>
                    <a:pt x="715" y="1037"/>
                  </a:lnTo>
                  <a:cubicBezTo>
                    <a:pt x="906" y="989"/>
                    <a:pt x="1073" y="775"/>
                    <a:pt x="1073" y="537"/>
                  </a:cubicBezTo>
                  <a:cubicBezTo>
                    <a:pt x="1073" y="298"/>
                    <a:pt x="906" y="84"/>
                    <a:pt x="715" y="36"/>
                  </a:cubicBezTo>
                  <a:cubicBezTo>
                    <a:pt x="668" y="13"/>
                    <a:pt x="620" y="1"/>
                    <a:pt x="572" y="1"/>
                  </a:cubicBezTo>
                  <a:close/>
                </a:path>
              </a:pathLst>
            </a:custGeom>
            <a:solidFill>
              <a:srgbClr val="E1E5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2" name="Google Shape;2252;p52"/>
            <p:cNvSpPr/>
            <p:nvPr/>
          </p:nvSpPr>
          <p:spPr>
            <a:xfrm>
              <a:off x="7520355" y="3763342"/>
              <a:ext cx="29845" cy="30143"/>
            </a:xfrm>
            <a:custGeom>
              <a:rect b="b" l="l" r="r" t="t"/>
              <a:pathLst>
                <a:path extrusionOk="0" h="1011" w="1001">
                  <a:moveTo>
                    <a:pt x="501" y="1"/>
                  </a:moveTo>
                  <a:cubicBezTo>
                    <a:pt x="525" y="72"/>
                    <a:pt x="572" y="144"/>
                    <a:pt x="572" y="239"/>
                  </a:cubicBezTo>
                  <a:cubicBezTo>
                    <a:pt x="572" y="405"/>
                    <a:pt x="453" y="596"/>
                    <a:pt x="286" y="667"/>
                  </a:cubicBezTo>
                  <a:cubicBezTo>
                    <a:pt x="263" y="715"/>
                    <a:pt x="263" y="715"/>
                    <a:pt x="239" y="715"/>
                  </a:cubicBezTo>
                  <a:cubicBezTo>
                    <a:pt x="167" y="739"/>
                    <a:pt x="96" y="739"/>
                    <a:pt x="25" y="739"/>
                  </a:cubicBezTo>
                  <a:lnTo>
                    <a:pt x="1" y="739"/>
                  </a:lnTo>
                  <a:cubicBezTo>
                    <a:pt x="48" y="858"/>
                    <a:pt x="167" y="977"/>
                    <a:pt x="334" y="1001"/>
                  </a:cubicBezTo>
                  <a:lnTo>
                    <a:pt x="382" y="1001"/>
                  </a:lnTo>
                  <a:cubicBezTo>
                    <a:pt x="410" y="1008"/>
                    <a:pt x="440" y="1011"/>
                    <a:pt x="470" y="1011"/>
                  </a:cubicBezTo>
                  <a:cubicBezTo>
                    <a:pt x="545" y="1011"/>
                    <a:pt x="624" y="994"/>
                    <a:pt x="691" y="977"/>
                  </a:cubicBezTo>
                  <a:cubicBezTo>
                    <a:pt x="882" y="882"/>
                    <a:pt x="1001" y="715"/>
                    <a:pt x="1001" y="501"/>
                  </a:cubicBezTo>
                  <a:cubicBezTo>
                    <a:pt x="1001" y="239"/>
                    <a:pt x="810" y="1"/>
                    <a:pt x="501" y="1"/>
                  </a:cubicBezTo>
                  <a:close/>
                </a:path>
              </a:pathLst>
            </a:custGeom>
            <a:solidFill>
              <a:srgbClr val="DADF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3" name="Google Shape;2253;p52"/>
            <p:cNvSpPr/>
            <p:nvPr/>
          </p:nvSpPr>
          <p:spPr>
            <a:xfrm>
              <a:off x="7609115" y="3578725"/>
              <a:ext cx="31991" cy="29875"/>
            </a:xfrm>
            <a:custGeom>
              <a:rect b="b" l="l" r="r" t="t"/>
              <a:pathLst>
                <a:path extrusionOk="0" h="1002" w="1073">
                  <a:moveTo>
                    <a:pt x="358" y="1"/>
                  </a:moveTo>
                  <a:cubicBezTo>
                    <a:pt x="143" y="49"/>
                    <a:pt x="1" y="263"/>
                    <a:pt x="1" y="501"/>
                  </a:cubicBezTo>
                  <a:cubicBezTo>
                    <a:pt x="1" y="739"/>
                    <a:pt x="143" y="953"/>
                    <a:pt x="358" y="1001"/>
                  </a:cubicBezTo>
                  <a:lnTo>
                    <a:pt x="524" y="1001"/>
                  </a:lnTo>
                  <a:cubicBezTo>
                    <a:pt x="596" y="1001"/>
                    <a:pt x="691" y="1001"/>
                    <a:pt x="739" y="977"/>
                  </a:cubicBezTo>
                  <a:cubicBezTo>
                    <a:pt x="763" y="977"/>
                    <a:pt x="763" y="977"/>
                    <a:pt x="810" y="953"/>
                  </a:cubicBezTo>
                  <a:cubicBezTo>
                    <a:pt x="953" y="858"/>
                    <a:pt x="1072" y="668"/>
                    <a:pt x="1072" y="501"/>
                  </a:cubicBezTo>
                  <a:cubicBezTo>
                    <a:pt x="1072" y="287"/>
                    <a:pt x="953" y="120"/>
                    <a:pt x="739" y="25"/>
                  </a:cubicBezTo>
                  <a:cubicBezTo>
                    <a:pt x="691" y="1"/>
                    <a:pt x="620" y="1"/>
                    <a:pt x="524" y="1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4" name="Google Shape;2254;p52"/>
            <p:cNvSpPr/>
            <p:nvPr/>
          </p:nvSpPr>
          <p:spPr>
            <a:xfrm>
              <a:off x="7609830" y="3579441"/>
              <a:ext cx="30560" cy="30471"/>
            </a:xfrm>
            <a:custGeom>
              <a:rect b="b" l="l" r="r" t="t"/>
              <a:pathLst>
                <a:path extrusionOk="0" h="1022" w="1025">
                  <a:moveTo>
                    <a:pt x="500" y="1"/>
                  </a:moveTo>
                  <a:cubicBezTo>
                    <a:pt x="548" y="96"/>
                    <a:pt x="572" y="144"/>
                    <a:pt x="572" y="239"/>
                  </a:cubicBezTo>
                  <a:cubicBezTo>
                    <a:pt x="572" y="406"/>
                    <a:pt x="453" y="596"/>
                    <a:pt x="310" y="691"/>
                  </a:cubicBezTo>
                  <a:cubicBezTo>
                    <a:pt x="262" y="715"/>
                    <a:pt x="262" y="715"/>
                    <a:pt x="238" y="715"/>
                  </a:cubicBezTo>
                  <a:cubicBezTo>
                    <a:pt x="191" y="739"/>
                    <a:pt x="96" y="739"/>
                    <a:pt x="24" y="739"/>
                  </a:cubicBezTo>
                  <a:lnTo>
                    <a:pt x="0" y="739"/>
                  </a:lnTo>
                  <a:cubicBezTo>
                    <a:pt x="72" y="858"/>
                    <a:pt x="191" y="977"/>
                    <a:pt x="334" y="1001"/>
                  </a:cubicBezTo>
                  <a:lnTo>
                    <a:pt x="381" y="1001"/>
                  </a:lnTo>
                  <a:cubicBezTo>
                    <a:pt x="411" y="1016"/>
                    <a:pt x="443" y="1021"/>
                    <a:pt x="475" y="1021"/>
                  </a:cubicBezTo>
                  <a:cubicBezTo>
                    <a:pt x="548" y="1021"/>
                    <a:pt x="625" y="994"/>
                    <a:pt x="691" y="977"/>
                  </a:cubicBezTo>
                  <a:cubicBezTo>
                    <a:pt x="905" y="882"/>
                    <a:pt x="1024" y="715"/>
                    <a:pt x="1024" y="501"/>
                  </a:cubicBezTo>
                  <a:cubicBezTo>
                    <a:pt x="1024" y="215"/>
                    <a:pt x="786" y="1"/>
                    <a:pt x="500" y="1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5" name="Google Shape;2255;p52"/>
            <p:cNvSpPr/>
            <p:nvPr/>
          </p:nvSpPr>
          <p:spPr>
            <a:xfrm>
              <a:off x="7588513" y="3625595"/>
              <a:ext cx="71049" cy="113625"/>
            </a:xfrm>
            <a:custGeom>
              <a:rect b="b" l="l" r="r" t="t"/>
              <a:pathLst>
                <a:path extrusionOk="0" h="3811" w="2383">
                  <a:moveTo>
                    <a:pt x="953" y="1"/>
                  </a:moveTo>
                  <a:cubicBezTo>
                    <a:pt x="72" y="1"/>
                    <a:pt x="1" y="929"/>
                    <a:pt x="1" y="1215"/>
                  </a:cubicBezTo>
                  <a:lnTo>
                    <a:pt x="1" y="2239"/>
                  </a:lnTo>
                  <a:lnTo>
                    <a:pt x="1" y="2263"/>
                  </a:lnTo>
                  <a:cubicBezTo>
                    <a:pt x="73" y="2336"/>
                    <a:pt x="149" y="2364"/>
                    <a:pt x="217" y="2364"/>
                  </a:cubicBezTo>
                  <a:cubicBezTo>
                    <a:pt x="349" y="2364"/>
                    <a:pt x="453" y="2254"/>
                    <a:pt x="453" y="2144"/>
                  </a:cubicBezTo>
                  <a:lnTo>
                    <a:pt x="453" y="3573"/>
                  </a:lnTo>
                  <a:cubicBezTo>
                    <a:pt x="453" y="3597"/>
                    <a:pt x="453" y="3597"/>
                    <a:pt x="477" y="3620"/>
                  </a:cubicBezTo>
                  <a:cubicBezTo>
                    <a:pt x="580" y="3741"/>
                    <a:pt x="699" y="3790"/>
                    <a:pt x="809" y="3790"/>
                  </a:cubicBezTo>
                  <a:cubicBezTo>
                    <a:pt x="1003" y="3790"/>
                    <a:pt x="1168" y="3636"/>
                    <a:pt x="1168" y="3454"/>
                  </a:cubicBezTo>
                  <a:lnTo>
                    <a:pt x="1192" y="3454"/>
                  </a:lnTo>
                  <a:cubicBezTo>
                    <a:pt x="1192" y="3668"/>
                    <a:pt x="1358" y="3811"/>
                    <a:pt x="1549" y="3811"/>
                  </a:cubicBezTo>
                  <a:cubicBezTo>
                    <a:pt x="1716" y="3811"/>
                    <a:pt x="1882" y="3620"/>
                    <a:pt x="1882" y="3454"/>
                  </a:cubicBezTo>
                  <a:lnTo>
                    <a:pt x="1882" y="2168"/>
                  </a:lnTo>
                  <a:cubicBezTo>
                    <a:pt x="1882" y="2287"/>
                    <a:pt x="2001" y="2406"/>
                    <a:pt x="2120" y="2406"/>
                  </a:cubicBezTo>
                  <a:cubicBezTo>
                    <a:pt x="2239" y="2406"/>
                    <a:pt x="2311" y="2287"/>
                    <a:pt x="2311" y="2168"/>
                  </a:cubicBezTo>
                  <a:lnTo>
                    <a:pt x="2311" y="1215"/>
                  </a:lnTo>
                  <a:cubicBezTo>
                    <a:pt x="2382" y="525"/>
                    <a:pt x="1858" y="1"/>
                    <a:pt x="1192" y="1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6" name="Google Shape;2256;p52"/>
            <p:cNvSpPr/>
            <p:nvPr/>
          </p:nvSpPr>
          <p:spPr>
            <a:xfrm>
              <a:off x="7629717" y="3653293"/>
              <a:ext cx="15623" cy="85241"/>
            </a:xfrm>
            <a:custGeom>
              <a:rect b="b" l="l" r="r" t="t"/>
              <a:pathLst>
                <a:path extrusionOk="0" h="2859" w="524">
                  <a:moveTo>
                    <a:pt x="476" y="0"/>
                  </a:moveTo>
                  <a:cubicBezTo>
                    <a:pt x="310" y="0"/>
                    <a:pt x="167" y="119"/>
                    <a:pt x="167" y="286"/>
                  </a:cubicBezTo>
                  <a:lnTo>
                    <a:pt x="167" y="2501"/>
                  </a:lnTo>
                  <a:cubicBezTo>
                    <a:pt x="167" y="2620"/>
                    <a:pt x="119" y="2739"/>
                    <a:pt x="0" y="2787"/>
                  </a:cubicBezTo>
                  <a:cubicBezTo>
                    <a:pt x="48" y="2811"/>
                    <a:pt x="119" y="2858"/>
                    <a:pt x="167" y="2858"/>
                  </a:cubicBezTo>
                  <a:cubicBezTo>
                    <a:pt x="381" y="2858"/>
                    <a:pt x="524" y="2691"/>
                    <a:pt x="524" y="2501"/>
                  </a:cubicBezTo>
                  <a:lnTo>
                    <a:pt x="524" y="0"/>
                  </a:ln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7" name="Google Shape;2257;p52"/>
            <p:cNvSpPr/>
            <p:nvPr/>
          </p:nvSpPr>
          <p:spPr>
            <a:xfrm>
              <a:off x="7619043" y="3626280"/>
              <a:ext cx="40519" cy="70363"/>
            </a:xfrm>
            <a:custGeom>
              <a:rect b="b" l="l" r="r" t="t"/>
              <a:pathLst>
                <a:path extrusionOk="0" h="2360" w="1359">
                  <a:moveTo>
                    <a:pt x="211" y="1"/>
                  </a:moveTo>
                  <a:cubicBezTo>
                    <a:pt x="197" y="1"/>
                    <a:pt x="182" y="1"/>
                    <a:pt x="168" y="1"/>
                  </a:cubicBezTo>
                  <a:lnTo>
                    <a:pt x="1" y="1"/>
                  </a:lnTo>
                  <a:cubicBezTo>
                    <a:pt x="549" y="97"/>
                    <a:pt x="1001" y="573"/>
                    <a:pt x="1001" y="1168"/>
                  </a:cubicBezTo>
                  <a:lnTo>
                    <a:pt x="1001" y="2121"/>
                  </a:lnTo>
                  <a:cubicBezTo>
                    <a:pt x="1001" y="2169"/>
                    <a:pt x="977" y="2240"/>
                    <a:pt x="953" y="2264"/>
                  </a:cubicBezTo>
                  <a:cubicBezTo>
                    <a:pt x="977" y="2335"/>
                    <a:pt x="1025" y="2359"/>
                    <a:pt x="1120" y="2359"/>
                  </a:cubicBezTo>
                  <a:cubicBezTo>
                    <a:pt x="1215" y="2359"/>
                    <a:pt x="1263" y="2335"/>
                    <a:pt x="1311" y="2288"/>
                  </a:cubicBezTo>
                  <a:cubicBezTo>
                    <a:pt x="1335" y="2240"/>
                    <a:pt x="1358" y="2169"/>
                    <a:pt x="1358" y="2121"/>
                  </a:cubicBezTo>
                  <a:lnTo>
                    <a:pt x="1358" y="1168"/>
                  </a:lnTo>
                  <a:cubicBezTo>
                    <a:pt x="1358" y="516"/>
                    <a:pt x="857" y="1"/>
                    <a:pt x="211" y="1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8" name="Google Shape;2258;p52"/>
            <p:cNvSpPr/>
            <p:nvPr/>
          </p:nvSpPr>
          <p:spPr>
            <a:xfrm>
              <a:off x="7588513" y="3809496"/>
              <a:ext cx="71049" cy="111627"/>
            </a:xfrm>
            <a:custGeom>
              <a:rect b="b" l="l" r="r" t="t"/>
              <a:pathLst>
                <a:path extrusionOk="0" h="3744" w="2383">
                  <a:moveTo>
                    <a:pt x="1192" y="1"/>
                  </a:moveTo>
                  <a:cubicBezTo>
                    <a:pt x="549" y="1"/>
                    <a:pt x="1" y="524"/>
                    <a:pt x="1" y="1191"/>
                  </a:cubicBezTo>
                  <a:lnTo>
                    <a:pt x="1" y="1858"/>
                  </a:lnTo>
                  <a:cubicBezTo>
                    <a:pt x="1" y="1930"/>
                    <a:pt x="25" y="1977"/>
                    <a:pt x="72" y="2025"/>
                  </a:cubicBezTo>
                  <a:lnTo>
                    <a:pt x="120" y="2072"/>
                  </a:lnTo>
                  <a:lnTo>
                    <a:pt x="144" y="2072"/>
                  </a:lnTo>
                  <a:lnTo>
                    <a:pt x="120" y="2287"/>
                  </a:lnTo>
                  <a:lnTo>
                    <a:pt x="120" y="2311"/>
                  </a:lnTo>
                  <a:cubicBezTo>
                    <a:pt x="96" y="2406"/>
                    <a:pt x="191" y="2501"/>
                    <a:pt x="263" y="2501"/>
                  </a:cubicBezTo>
                  <a:lnTo>
                    <a:pt x="501" y="2501"/>
                  </a:lnTo>
                  <a:lnTo>
                    <a:pt x="501" y="3477"/>
                  </a:lnTo>
                  <a:cubicBezTo>
                    <a:pt x="501" y="3525"/>
                    <a:pt x="549" y="3597"/>
                    <a:pt x="572" y="3620"/>
                  </a:cubicBezTo>
                  <a:cubicBezTo>
                    <a:pt x="667" y="3707"/>
                    <a:pt x="766" y="3744"/>
                    <a:pt x="857" y="3744"/>
                  </a:cubicBezTo>
                  <a:cubicBezTo>
                    <a:pt x="1042" y="3744"/>
                    <a:pt x="1192" y="3590"/>
                    <a:pt x="1192" y="3382"/>
                  </a:cubicBezTo>
                  <a:cubicBezTo>
                    <a:pt x="1192" y="3590"/>
                    <a:pt x="1342" y="3744"/>
                    <a:pt x="1526" y="3744"/>
                  </a:cubicBezTo>
                  <a:cubicBezTo>
                    <a:pt x="1617" y="3744"/>
                    <a:pt x="1717" y="3707"/>
                    <a:pt x="1811" y="3620"/>
                  </a:cubicBezTo>
                  <a:cubicBezTo>
                    <a:pt x="1882" y="3597"/>
                    <a:pt x="1882" y="3525"/>
                    <a:pt x="1882" y="3477"/>
                  </a:cubicBezTo>
                  <a:lnTo>
                    <a:pt x="1882" y="2501"/>
                  </a:lnTo>
                  <a:lnTo>
                    <a:pt x="2097" y="2501"/>
                  </a:lnTo>
                  <a:cubicBezTo>
                    <a:pt x="2168" y="2501"/>
                    <a:pt x="2239" y="2406"/>
                    <a:pt x="2239" y="2311"/>
                  </a:cubicBezTo>
                  <a:lnTo>
                    <a:pt x="2168" y="2049"/>
                  </a:lnTo>
                  <a:lnTo>
                    <a:pt x="2168" y="2049"/>
                  </a:lnTo>
                  <a:cubicBezTo>
                    <a:pt x="2216" y="2072"/>
                    <a:pt x="2239" y="2072"/>
                    <a:pt x="2239" y="2072"/>
                  </a:cubicBezTo>
                  <a:cubicBezTo>
                    <a:pt x="2263" y="2072"/>
                    <a:pt x="2263" y="2049"/>
                    <a:pt x="2287" y="2049"/>
                  </a:cubicBezTo>
                  <a:cubicBezTo>
                    <a:pt x="2335" y="2025"/>
                    <a:pt x="2359" y="1977"/>
                    <a:pt x="2359" y="1953"/>
                  </a:cubicBezTo>
                  <a:cubicBezTo>
                    <a:pt x="2359" y="1930"/>
                    <a:pt x="2382" y="1906"/>
                    <a:pt x="2382" y="1858"/>
                  </a:cubicBezTo>
                  <a:lnTo>
                    <a:pt x="2382" y="1191"/>
                  </a:lnTo>
                  <a:cubicBezTo>
                    <a:pt x="2382" y="524"/>
                    <a:pt x="1858" y="1"/>
                    <a:pt x="1192" y="1"/>
                  </a:cubicBezTo>
                  <a:close/>
                </a:path>
              </a:pathLst>
            </a:custGeom>
            <a:solidFill>
              <a:srgbClr val="E1E5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9" name="Google Shape;2259;p52"/>
            <p:cNvSpPr/>
            <p:nvPr/>
          </p:nvSpPr>
          <p:spPr>
            <a:xfrm>
              <a:off x="7618358" y="3810211"/>
              <a:ext cx="41204" cy="112224"/>
            </a:xfrm>
            <a:custGeom>
              <a:rect b="b" l="l" r="r" t="t"/>
              <a:pathLst>
                <a:path extrusionOk="0" h="3764" w="1382">
                  <a:moveTo>
                    <a:pt x="0" y="0"/>
                  </a:moveTo>
                  <a:cubicBezTo>
                    <a:pt x="572" y="72"/>
                    <a:pt x="1024" y="572"/>
                    <a:pt x="1024" y="1167"/>
                  </a:cubicBezTo>
                  <a:lnTo>
                    <a:pt x="1024" y="1834"/>
                  </a:lnTo>
                  <a:cubicBezTo>
                    <a:pt x="1024" y="1858"/>
                    <a:pt x="1000" y="1906"/>
                    <a:pt x="1000" y="1929"/>
                  </a:cubicBezTo>
                  <a:cubicBezTo>
                    <a:pt x="1000" y="1953"/>
                    <a:pt x="953" y="1977"/>
                    <a:pt x="929" y="2025"/>
                  </a:cubicBezTo>
                  <a:cubicBezTo>
                    <a:pt x="905" y="2025"/>
                    <a:pt x="905" y="2048"/>
                    <a:pt x="881" y="2048"/>
                  </a:cubicBezTo>
                  <a:lnTo>
                    <a:pt x="834" y="2048"/>
                  </a:lnTo>
                  <a:lnTo>
                    <a:pt x="905" y="2310"/>
                  </a:lnTo>
                  <a:cubicBezTo>
                    <a:pt x="929" y="2406"/>
                    <a:pt x="834" y="2501"/>
                    <a:pt x="762" y="2501"/>
                  </a:cubicBezTo>
                  <a:lnTo>
                    <a:pt x="691" y="2501"/>
                  </a:lnTo>
                  <a:cubicBezTo>
                    <a:pt x="595" y="2501"/>
                    <a:pt x="524" y="2572"/>
                    <a:pt x="524" y="2668"/>
                  </a:cubicBezTo>
                  <a:lnTo>
                    <a:pt x="524" y="3382"/>
                  </a:lnTo>
                  <a:cubicBezTo>
                    <a:pt x="524" y="3525"/>
                    <a:pt x="453" y="3644"/>
                    <a:pt x="334" y="3715"/>
                  </a:cubicBezTo>
                  <a:cubicBezTo>
                    <a:pt x="405" y="3739"/>
                    <a:pt x="453" y="3763"/>
                    <a:pt x="548" y="3763"/>
                  </a:cubicBezTo>
                  <a:cubicBezTo>
                    <a:pt x="762" y="3763"/>
                    <a:pt x="905" y="3596"/>
                    <a:pt x="905" y="3406"/>
                  </a:cubicBezTo>
                  <a:lnTo>
                    <a:pt x="905" y="2525"/>
                  </a:lnTo>
                  <a:lnTo>
                    <a:pt x="1119" y="2525"/>
                  </a:lnTo>
                  <a:cubicBezTo>
                    <a:pt x="1215" y="2525"/>
                    <a:pt x="1286" y="2429"/>
                    <a:pt x="1262" y="2334"/>
                  </a:cubicBezTo>
                  <a:lnTo>
                    <a:pt x="1215" y="2072"/>
                  </a:lnTo>
                  <a:lnTo>
                    <a:pt x="1238" y="2072"/>
                  </a:lnTo>
                  <a:cubicBezTo>
                    <a:pt x="1262" y="2072"/>
                    <a:pt x="1286" y="2048"/>
                    <a:pt x="1286" y="2048"/>
                  </a:cubicBezTo>
                  <a:cubicBezTo>
                    <a:pt x="1334" y="2025"/>
                    <a:pt x="1358" y="1977"/>
                    <a:pt x="1358" y="1953"/>
                  </a:cubicBezTo>
                  <a:cubicBezTo>
                    <a:pt x="1381" y="1929"/>
                    <a:pt x="1381" y="1906"/>
                    <a:pt x="1381" y="1858"/>
                  </a:cubicBezTo>
                  <a:lnTo>
                    <a:pt x="1381" y="1191"/>
                  </a:lnTo>
                  <a:cubicBezTo>
                    <a:pt x="1381" y="524"/>
                    <a:pt x="857" y="0"/>
                    <a:pt x="191" y="0"/>
                  </a:cubicBezTo>
                  <a:close/>
                </a:path>
              </a:pathLst>
            </a:custGeom>
            <a:solidFill>
              <a:srgbClr val="DADF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0" name="Google Shape;2260;p52"/>
            <p:cNvSpPr/>
            <p:nvPr/>
          </p:nvSpPr>
          <p:spPr>
            <a:xfrm>
              <a:off x="7608399" y="3762984"/>
              <a:ext cx="31991" cy="31186"/>
            </a:xfrm>
            <a:custGeom>
              <a:rect b="b" l="l" r="r" t="t"/>
              <a:pathLst>
                <a:path extrusionOk="0" h="1046" w="1073">
                  <a:moveTo>
                    <a:pt x="572" y="1"/>
                  </a:moveTo>
                  <a:cubicBezTo>
                    <a:pt x="525" y="1"/>
                    <a:pt x="477" y="13"/>
                    <a:pt x="429" y="36"/>
                  </a:cubicBezTo>
                  <a:cubicBezTo>
                    <a:pt x="382" y="36"/>
                    <a:pt x="358" y="60"/>
                    <a:pt x="286" y="84"/>
                  </a:cubicBezTo>
                  <a:cubicBezTo>
                    <a:pt x="144" y="179"/>
                    <a:pt x="25" y="370"/>
                    <a:pt x="25" y="537"/>
                  </a:cubicBezTo>
                  <a:cubicBezTo>
                    <a:pt x="1" y="727"/>
                    <a:pt x="120" y="894"/>
                    <a:pt x="286" y="989"/>
                  </a:cubicBezTo>
                  <a:cubicBezTo>
                    <a:pt x="374" y="1024"/>
                    <a:pt x="461" y="1046"/>
                    <a:pt x="548" y="1046"/>
                  </a:cubicBezTo>
                  <a:cubicBezTo>
                    <a:pt x="580" y="1046"/>
                    <a:pt x="612" y="1043"/>
                    <a:pt x="644" y="1037"/>
                  </a:cubicBezTo>
                  <a:lnTo>
                    <a:pt x="715" y="1037"/>
                  </a:lnTo>
                  <a:cubicBezTo>
                    <a:pt x="906" y="989"/>
                    <a:pt x="1072" y="775"/>
                    <a:pt x="1072" y="537"/>
                  </a:cubicBezTo>
                  <a:cubicBezTo>
                    <a:pt x="1072" y="298"/>
                    <a:pt x="906" y="84"/>
                    <a:pt x="715" y="36"/>
                  </a:cubicBezTo>
                  <a:cubicBezTo>
                    <a:pt x="668" y="13"/>
                    <a:pt x="620" y="1"/>
                    <a:pt x="572" y="1"/>
                  </a:cubicBezTo>
                  <a:close/>
                </a:path>
              </a:pathLst>
            </a:custGeom>
            <a:solidFill>
              <a:srgbClr val="E1E5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1" name="Google Shape;2261;p52"/>
            <p:cNvSpPr/>
            <p:nvPr/>
          </p:nvSpPr>
          <p:spPr>
            <a:xfrm>
              <a:off x="7609115" y="3763342"/>
              <a:ext cx="29845" cy="30143"/>
            </a:xfrm>
            <a:custGeom>
              <a:rect b="b" l="l" r="r" t="t"/>
              <a:pathLst>
                <a:path extrusionOk="0" h="1011" w="1001">
                  <a:moveTo>
                    <a:pt x="501" y="1"/>
                  </a:moveTo>
                  <a:cubicBezTo>
                    <a:pt x="524" y="72"/>
                    <a:pt x="572" y="144"/>
                    <a:pt x="572" y="239"/>
                  </a:cubicBezTo>
                  <a:cubicBezTo>
                    <a:pt x="572" y="405"/>
                    <a:pt x="453" y="596"/>
                    <a:pt x="286" y="667"/>
                  </a:cubicBezTo>
                  <a:cubicBezTo>
                    <a:pt x="262" y="715"/>
                    <a:pt x="262" y="715"/>
                    <a:pt x="239" y="715"/>
                  </a:cubicBezTo>
                  <a:cubicBezTo>
                    <a:pt x="167" y="739"/>
                    <a:pt x="96" y="739"/>
                    <a:pt x="24" y="739"/>
                  </a:cubicBezTo>
                  <a:lnTo>
                    <a:pt x="1" y="739"/>
                  </a:lnTo>
                  <a:cubicBezTo>
                    <a:pt x="48" y="858"/>
                    <a:pt x="167" y="977"/>
                    <a:pt x="334" y="1001"/>
                  </a:cubicBezTo>
                  <a:lnTo>
                    <a:pt x="382" y="1001"/>
                  </a:lnTo>
                  <a:cubicBezTo>
                    <a:pt x="409" y="1008"/>
                    <a:pt x="439" y="1011"/>
                    <a:pt x="470" y="1011"/>
                  </a:cubicBezTo>
                  <a:cubicBezTo>
                    <a:pt x="545" y="1011"/>
                    <a:pt x="624" y="994"/>
                    <a:pt x="691" y="977"/>
                  </a:cubicBezTo>
                  <a:cubicBezTo>
                    <a:pt x="882" y="882"/>
                    <a:pt x="1001" y="715"/>
                    <a:pt x="1001" y="501"/>
                  </a:cubicBezTo>
                  <a:cubicBezTo>
                    <a:pt x="1001" y="239"/>
                    <a:pt x="810" y="1"/>
                    <a:pt x="501" y="1"/>
                  </a:cubicBezTo>
                  <a:close/>
                </a:path>
              </a:pathLst>
            </a:custGeom>
            <a:solidFill>
              <a:srgbClr val="DADF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2" name="Google Shape;2262;p52"/>
            <p:cNvSpPr/>
            <p:nvPr/>
          </p:nvSpPr>
          <p:spPr>
            <a:xfrm>
              <a:off x="7697875" y="3578725"/>
              <a:ext cx="31962" cy="29875"/>
            </a:xfrm>
            <a:custGeom>
              <a:rect b="b" l="l" r="r" t="t"/>
              <a:pathLst>
                <a:path extrusionOk="0" h="1002" w="1072">
                  <a:moveTo>
                    <a:pt x="358" y="1"/>
                  </a:moveTo>
                  <a:cubicBezTo>
                    <a:pt x="143" y="49"/>
                    <a:pt x="0" y="263"/>
                    <a:pt x="0" y="501"/>
                  </a:cubicBezTo>
                  <a:cubicBezTo>
                    <a:pt x="0" y="739"/>
                    <a:pt x="143" y="953"/>
                    <a:pt x="358" y="1001"/>
                  </a:cubicBezTo>
                  <a:lnTo>
                    <a:pt x="524" y="1001"/>
                  </a:lnTo>
                  <a:cubicBezTo>
                    <a:pt x="596" y="1001"/>
                    <a:pt x="691" y="1001"/>
                    <a:pt x="739" y="977"/>
                  </a:cubicBezTo>
                  <a:cubicBezTo>
                    <a:pt x="762" y="977"/>
                    <a:pt x="762" y="977"/>
                    <a:pt x="810" y="953"/>
                  </a:cubicBezTo>
                  <a:cubicBezTo>
                    <a:pt x="953" y="858"/>
                    <a:pt x="1072" y="668"/>
                    <a:pt x="1072" y="501"/>
                  </a:cubicBezTo>
                  <a:cubicBezTo>
                    <a:pt x="1072" y="287"/>
                    <a:pt x="953" y="120"/>
                    <a:pt x="739" y="25"/>
                  </a:cubicBezTo>
                  <a:cubicBezTo>
                    <a:pt x="691" y="1"/>
                    <a:pt x="620" y="1"/>
                    <a:pt x="524" y="1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3" name="Google Shape;2263;p52"/>
            <p:cNvSpPr/>
            <p:nvPr/>
          </p:nvSpPr>
          <p:spPr>
            <a:xfrm>
              <a:off x="7698591" y="3579441"/>
              <a:ext cx="30560" cy="30471"/>
            </a:xfrm>
            <a:custGeom>
              <a:rect b="b" l="l" r="r" t="t"/>
              <a:pathLst>
                <a:path extrusionOk="0" h="1022" w="1025">
                  <a:moveTo>
                    <a:pt x="500" y="1"/>
                  </a:moveTo>
                  <a:cubicBezTo>
                    <a:pt x="548" y="96"/>
                    <a:pt x="572" y="144"/>
                    <a:pt x="572" y="239"/>
                  </a:cubicBezTo>
                  <a:cubicBezTo>
                    <a:pt x="572" y="406"/>
                    <a:pt x="453" y="596"/>
                    <a:pt x="310" y="691"/>
                  </a:cubicBezTo>
                  <a:cubicBezTo>
                    <a:pt x="262" y="715"/>
                    <a:pt x="262" y="715"/>
                    <a:pt x="238" y="715"/>
                  </a:cubicBezTo>
                  <a:cubicBezTo>
                    <a:pt x="191" y="739"/>
                    <a:pt x="95" y="739"/>
                    <a:pt x="24" y="739"/>
                  </a:cubicBezTo>
                  <a:lnTo>
                    <a:pt x="0" y="739"/>
                  </a:lnTo>
                  <a:cubicBezTo>
                    <a:pt x="72" y="858"/>
                    <a:pt x="191" y="977"/>
                    <a:pt x="334" y="1001"/>
                  </a:cubicBezTo>
                  <a:lnTo>
                    <a:pt x="381" y="1001"/>
                  </a:lnTo>
                  <a:cubicBezTo>
                    <a:pt x="411" y="1016"/>
                    <a:pt x="443" y="1021"/>
                    <a:pt x="475" y="1021"/>
                  </a:cubicBezTo>
                  <a:cubicBezTo>
                    <a:pt x="548" y="1021"/>
                    <a:pt x="625" y="994"/>
                    <a:pt x="691" y="977"/>
                  </a:cubicBezTo>
                  <a:cubicBezTo>
                    <a:pt x="905" y="882"/>
                    <a:pt x="1024" y="715"/>
                    <a:pt x="1024" y="501"/>
                  </a:cubicBezTo>
                  <a:cubicBezTo>
                    <a:pt x="1024" y="215"/>
                    <a:pt x="786" y="1"/>
                    <a:pt x="500" y="1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4" name="Google Shape;2264;p52"/>
            <p:cNvSpPr/>
            <p:nvPr/>
          </p:nvSpPr>
          <p:spPr>
            <a:xfrm>
              <a:off x="7677273" y="3625595"/>
              <a:ext cx="71049" cy="113625"/>
            </a:xfrm>
            <a:custGeom>
              <a:rect b="b" l="l" r="r" t="t"/>
              <a:pathLst>
                <a:path extrusionOk="0" h="3811" w="2383">
                  <a:moveTo>
                    <a:pt x="953" y="1"/>
                  </a:moveTo>
                  <a:cubicBezTo>
                    <a:pt x="72" y="1"/>
                    <a:pt x="1" y="929"/>
                    <a:pt x="1" y="1215"/>
                  </a:cubicBezTo>
                  <a:lnTo>
                    <a:pt x="1" y="2239"/>
                  </a:lnTo>
                  <a:lnTo>
                    <a:pt x="1" y="2263"/>
                  </a:lnTo>
                  <a:cubicBezTo>
                    <a:pt x="73" y="2336"/>
                    <a:pt x="149" y="2364"/>
                    <a:pt x="216" y="2364"/>
                  </a:cubicBezTo>
                  <a:cubicBezTo>
                    <a:pt x="349" y="2364"/>
                    <a:pt x="453" y="2254"/>
                    <a:pt x="453" y="2144"/>
                  </a:cubicBezTo>
                  <a:lnTo>
                    <a:pt x="453" y="3573"/>
                  </a:lnTo>
                  <a:cubicBezTo>
                    <a:pt x="453" y="3597"/>
                    <a:pt x="453" y="3597"/>
                    <a:pt x="477" y="3620"/>
                  </a:cubicBezTo>
                  <a:cubicBezTo>
                    <a:pt x="580" y="3741"/>
                    <a:pt x="699" y="3790"/>
                    <a:pt x="808" y="3790"/>
                  </a:cubicBezTo>
                  <a:cubicBezTo>
                    <a:pt x="1002" y="3790"/>
                    <a:pt x="1168" y="3636"/>
                    <a:pt x="1168" y="3454"/>
                  </a:cubicBezTo>
                  <a:lnTo>
                    <a:pt x="1191" y="3454"/>
                  </a:lnTo>
                  <a:cubicBezTo>
                    <a:pt x="1191" y="3668"/>
                    <a:pt x="1358" y="3811"/>
                    <a:pt x="1549" y="3811"/>
                  </a:cubicBezTo>
                  <a:cubicBezTo>
                    <a:pt x="1715" y="3811"/>
                    <a:pt x="1882" y="3620"/>
                    <a:pt x="1882" y="3454"/>
                  </a:cubicBezTo>
                  <a:lnTo>
                    <a:pt x="1882" y="2168"/>
                  </a:lnTo>
                  <a:cubicBezTo>
                    <a:pt x="1882" y="2287"/>
                    <a:pt x="2001" y="2406"/>
                    <a:pt x="2120" y="2406"/>
                  </a:cubicBezTo>
                  <a:cubicBezTo>
                    <a:pt x="2239" y="2406"/>
                    <a:pt x="2311" y="2287"/>
                    <a:pt x="2311" y="2168"/>
                  </a:cubicBezTo>
                  <a:lnTo>
                    <a:pt x="2311" y="1215"/>
                  </a:lnTo>
                  <a:cubicBezTo>
                    <a:pt x="2382" y="525"/>
                    <a:pt x="1858" y="1"/>
                    <a:pt x="1191" y="1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5" name="Google Shape;2265;p52"/>
            <p:cNvSpPr/>
            <p:nvPr/>
          </p:nvSpPr>
          <p:spPr>
            <a:xfrm>
              <a:off x="7718448" y="3653293"/>
              <a:ext cx="15653" cy="85241"/>
            </a:xfrm>
            <a:custGeom>
              <a:rect b="b" l="l" r="r" t="t"/>
              <a:pathLst>
                <a:path extrusionOk="0" h="2859" w="525">
                  <a:moveTo>
                    <a:pt x="477" y="0"/>
                  </a:moveTo>
                  <a:cubicBezTo>
                    <a:pt x="311" y="0"/>
                    <a:pt x="168" y="119"/>
                    <a:pt x="168" y="286"/>
                  </a:cubicBezTo>
                  <a:lnTo>
                    <a:pt x="168" y="2501"/>
                  </a:lnTo>
                  <a:cubicBezTo>
                    <a:pt x="168" y="2620"/>
                    <a:pt x="120" y="2739"/>
                    <a:pt x="1" y="2787"/>
                  </a:cubicBezTo>
                  <a:cubicBezTo>
                    <a:pt x="49" y="2811"/>
                    <a:pt x="120" y="2858"/>
                    <a:pt x="168" y="2858"/>
                  </a:cubicBezTo>
                  <a:cubicBezTo>
                    <a:pt x="382" y="2858"/>
                    <a:pt x="525" y="2691"/>
                    <a:pt x="525" y="2501"/>
                  </a:cubicBezTo>
                  <a:lnTo>
                    <a:pt x="525" y="0"/>
                  </a:ln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6" name="Google Shape;2266;p52"/>
            <p:cNvSpPr/>
            <p:nvPr/>
          </p:nvSpPr>
          <p:spPr>
            <a:xfrm>
              <a:off x="7707804" y="3626280"/>
              <a:ext cx="40519" cy="70363"/>
            </a:xfrm>
            <a:custGeom>
              <a:rect b="b" l="l" r="r" t="t"/>
              <a:pathLst>
                <a:path extrusionOk="0" h="2360" w="1359">
                  <a:moveTo>
                    <a:pt x="211" y="1"/>
                  </a:moveTo>
                  <a:cubicBezTo>
                    <a:pt x="197" y="1"/>
                    <a:pt x="182" y="1"/>
                    <a:pt x="167" y="1"/>
                  </a:cubicBezTo>
                  <a:lnTo>
                    <a:pt x="1" y="1"/>
                  </a:lnTo>
                  <a:cubicBezTo>
                    <a:pt x="548" y="97"/>
                    <a:pt x="1001" y="573"/>
                    <a:pt x="1001" y="1168"/>
                  </a:cubicBezTo>
                  <a:lnTo>
                    <a:pt x="1001" y="2121"/>
                  </a:lnTo>
                  <a:cubicBezTo>
                    <a:pt x="1001" y="2169"/>
                    <a:pt x="977" y="2240"/>
                    <a:pt x="953" y="2264"/>
                  </a:cubicBezTo>
                  <a:cubicBezTo>
                    <a:pt x="977" y="2335"/>
                    <a:pt x="1025" y="2359"/>
                    <a:pt x="1120" y="2359"/>
                  </a:cubicBezTo>
                  <a:cubicBezTo>
                    <a:pt x="1215" y="2359"/>
                    <a:pt x="1263" y="2335"/>
                    <a:pt x="1311" y="2288"/>
                  </a:cubicBezTo>
                  <a:cubicBezTo>
                    <a:pt x="1334" y="2240"/>
                    <a:pt x="1358" y="2169"/>
                    <a:pt x="1358" y="2121"/>
                  </a:cubicBezTo>
                  <a:lnTo>
                    <a:pt x="1358" y="1168"/>
                  </a:lnTo>
                  <a:cubicBezTo>
                    <a:pt x="1358" y="516"/>
                    <a:pt x="857" y="1"/>
                    <a:pt x="211" y="1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7" name="Google Shape;2267;p52"/>
            <p:cNvSpPr/>
            <p:nvPr/>
          </p:nvSpPr>
          <p:spPr>
            <a:xfrm>
              <a:off x="7677273" y="3809496"/>
              <a:ext cx="71049" cy="111627"/>
            </a:xfrm>
            <a:custGeom>
              <a:rect b="b" l="l" r="r" t="t"/>
              <a:pathLst>
                <a:path extrusionOk="0" h="3744" w="2383">
                  <a:moveTo>
                    <a:pt x="1191" y="1"/>
                  </a:moveTo>
                  <a:cubicBezTo>
                    <a:pt x="548" y="1"/>
                    <a:pt x="1" y="524"/>
                    <a:pt x="1" y="1191"/>
                  </a:cubicBezTo>
                  <a:lnTo>
                    <a:pt x="1" y="1858"/>
                  </a:lnTo>
                  <a:cubicBezTo>
                    <a:pt x="1" y="1930"/>
                    <a:pt x="25" y="1977"/>
                    <a:pt x="72" y="2025"/>
                  </a:cubicBezTo>
                  <a:lnTo>
                    <a:pt x="120" y="2072"/>
                  </a:lnTo>
                  <a:lnTo>
                    <a:pt x="144" y="2072"/>
                  </a:lnTo>
                  <a:lnTo>
                    <a:pt x="120" y="2287"/>
                  </a:lnTo>
                  <a:lnTo>
                    <a:pt x="120" y="2311"/>
                  </a:lnTo>
                  <a:cubicBezTo>
                    <a:pt x="96" y="2406"/>
                    <a:pt x="191" y="2501"/>
                    <a:pt x="263" y="2501"/>
                  </a:cubicBezTo>
                  <a:lnTo>
                    <a:pt x="501" y="2501"/>
                  </a:lnTo>
                  <a:lnTo>
                    <a:pt x="501" y="3477"/>
                  </a:lnTo>
                  <a:cubicBezTo>
                    <a:pt x="501" y="3525"/>
                    <a:pt x="548" y="3597"/>
                    <a:pt x="572" y="3620"/>
                  </a:cubicBezTo>
                  <a:cubicBezTo>
                    <a:pt x="666" y="3707"/>
                    <a:pt x="766" y="3744"/>
                    <a:pt x="857" y="3744"/>
                  </a:cubicBezTo>
                  <a:cubicBezTo>
                    <a:pt x="1042" y="3744"/>
                    <a:pt x="1191" y="3590"/>
                    <a:pt x="1191" y="3382"/>
                  </a:cubicBezTo>
                  <a:cubicBezTo>
                    <a:pt x="1191" y="3590"/>
                    <a:pt x="1341" y="3744"/>
                    <a:pt x="1526" y="3744"/>
                  </a:cubicBezTo>
                  <a:cubicBezTo>
                    <a:pt x="1617" y="3744"/>
                    <a:pt x="1716" y="3707"/>
                    <a:pt x="1811" y="3620"/>
                  </a:cubicBezTo>
                  <a:cubicBezTo>
                    <a:pt x="1882" y="3597"/>
                    <a:pt x="1882" y="3525"/>
                    <a:pt x="1882" y="3477"/>
                  </a:cubicBezTo>
                  <a:lnTo>
                    <a:pt x="1882" y="2501"/>
                  </a:lnTo>
                  <a:lnTo>
                    <a:pt x="2096" y="2501"/>
                  </a:lnTo>
                  <a:cubicBezTo>
                    <a:pt x="2168" y="2501"/>
                    <a:pt x="2239" y="2406"/>
                    <a:pt x="2239" y="2311"/>
                  </a:cubicBezTo>
                  <a:lnTo>
                    <a:pt x="2168" y="2049"/>
                  </a:lnTo>
                  <a:lnTo>
                    <a:pt x="2168" y="2049"/>
                  </a:lnTo>
                  <a:cubicBezTo>
                    <a:pt x="2215" y="2072"/>
                    <a:pt x="2239" y="2072"/>
                    <a:pt x="2239" y="2072"/>
                  </a:cubicBezTo>
                  <a:cubicBezTo>
                    <a:pt x="2263" y="2072"/>
                    <a:pt x="2263" y="2049"/>
                    <a:pt x="2287" y="2049"/>
                  </a:cubicBezTo>
                  <a:cubicBezTo>
                    <a:pt x="2335" y="2025"/>
                    <a:pt x="2358" y="1977"/>
                    <a:pt x="2358" y="1953"/>
                  </a:cubicBezTo>
                  <a:cubicBezTo>
                    <a:pt x="2358" y="1930"/>
                    <a:pt x="2382" y="1906"/>
                    <a:pt x="2382" y="1858"/>
                  </a:cubicBezTo>
                  <a:lnTo>
                    <a:pt x="2382" y="1191"/>
                  </a:lnTo>
                  <a:cubicBezTo>
                    <a:pt x="2382" y="524"/>
                    <a:pt x="1858" y="1"/>
                    <a:pt x="1191" y="1"/>
                  </a:cubicBezTo>
                  <a:close/>
                </a:path>
              </a:pathLst>
            </a:custGeom>
            <a:solidFill>
              <a:srgbClr val="E1E5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8" name="Google Shape;2268;p52"/>
            <p:cNvSpPr/>
            <p:nvPr/>
          </p:nvSpPr>
          <p:spPr>
            <a:xfrm>
              <a:off x="7707088" y="3810211"/>
              <a:ext cx="41234" cy="112224"/>
            </a:xfrm>
            <a:custGeom>
              <a:rect b="b" l="l" r="r" t="t"/>
              <a:pathLst>
                <a:path extrusionOk="0" h="3764" w="1383">
                  <a:moveTo>
                    <a:pt x="1" y="0"/>
                  </a:moveTo>
                  <a:cubicBezTo>
                    <a:pt x="572" y="72"/>
                    <a:pt x="1025" y="572"/>
                    <a:pt x="1025" y="1167"/>
                  </a:cubicBezTo>
                  <a:lnTo>
                    <a:pt x="1025" y="1834"/>
                  </a:lnTo>
                  <a:cubicBezTo>
                    <a:pt x="1025" y="1858"/>
                    <a:pt x="1001" y="1906"/>
                    <a:pt x="1001" y="1929"/>
                  </a:cubicBezTo>
                  <a:cubicBezTo>
                    <a:pt x="1001" y="1953"/>
                    <a:pt x="953" y="1977"/>
                    <a:pt x="930" y="2025"/>
                  </a:cubicBezTo>
                  <a:cubicBezTo>
                    <a:pt x="906" y="2025"/>
                    <a:pt x="906" y="2048"/>
                    <a:pt x="882" y="2048"/>
                  </a:cubicBezTo>
                  <a:lnTo>
                    <a:pt x="834" y="2048"/>
                  </a:lnTo>
                  <a:lnTo>
                    <a:pt x="906" y="2310"/>
                  </a:lnTo>
                  <a:cubicBezTo>
                    <a:pt x="930" y="2406"/>
                    <a:pt x="834" y="2501"/>
                    <a:pt x="763" y="2501"/>
                  </a:cubicBezTo>
                  <a:lnTo>
                    <a:pt x="692" y="2501"/>
                  </a:lnTo>
                  <a:cubicBezTo>
                    <a:pt x="596" y="2501"/>
                    <a:pt x="525" y="2572"/>
                    <a:pt x="525" y="2668"/>
                  </a:cubicBezTo>
                  <a:lnTo>
                    <a:pt x="525" y="3382"/>
                  </a:lnTo>
                  <a:cubicBezTo>
                    <a:pt x="525" y="3525"/>
                    <a:pt x="453" y="3644"/>
                    <a:pt x="334" y="3715"/>
                  </a:cubicBezTo>
                  <a:cubicBezTo>
                    <a:pt x="406" y="3739"/>
                    <a:pt x="453" y="3763"/>
                    <a:pt x="549" y="3763"/>
                  </a:cubicBezTo>
                  <a:cubicBezTo>
                    <a:pt x="763" y="3763"/>
                    <a:pt x="906" y="3596"/>
                    <a:pt x="906" y="3406"/>
                  </a:cubicBezTo>
                  <a:lnTo>
                    <a:pt x="906" y="2525"/>
                  </a:lnTo>
                  <a:lnTo>
                    <a:pt x="1120" y="2525"/>
                  </a:lnTo>
                  <a:cubicBezTo>
                    <a:pt x="1215" y="2525"/>
                    <a:pt x="1287" y="2429"/>
                    <a:pt x="1263" y="2334"/>
                  </a:cubicBezTo>
                  <a:lnTo>
                    <a:pt x="1215" y="2072"/>
                  </a:lnTo>
                  <a:lnTo>
                    <a:pt x="1239" y="2072"/>
                  </a:lnTo>
                  <a:cubicBezTo>
                    <a:pt x="1263" y="2072"/>
                    <a:pt x="1287" y="2048"/>
                    <a:pt x="1287" y="2048"/>
                  </a:cubicBezTo>
                  <a:cubicBezTo>
                    <a:pt x="1335" y="2025"/>
                    <a:pt x="1358" y="1977"/>
                    <a:pt x="1358" y="1953"/>
                  </a:cubicBezTo>
                  <a:cubicBezTo>
                    <a:pt x="1382" y="1929"/>
                    <a:pt x="1382" y="1906"/>
                    <a:pt x="1382" y="1858"/>
                  </a:cubicBezTo>
                  <a:lnTo>
                    <a:pt x="1382" y="1191"/>
                  </a:lnTo>
                  <a:cubicBezTo>
                    <a:pt x="1382" y="524"/>
                    <a:pt x="858" y="0"/>
                    <a:pt x="191" y="0"/>
                  </a:cubicBezTo>
                  <a:close/>
                </a:path>
              </a:pathLst>
            </a:custGeom>
            <a:solidFill>
              <a:srgbClr val="DADF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9" name="Google Shape;2269;p52"/>
            <p:cNvSpPr/>
            <p:nvPr/>
          </p:nvSpPr>
          <p:spPr>
            <a:xfrm>
              <a:off x="7697875" y="3762984"/>
              <a:ext cx="31276" cy="31186"/>
            </a:xfrm>
            <a:custGeom>
              <a:rect b="b" l="l" r="r" t="t"/>
              <a:pathLst>
                <a:path extrusionOk="0" h="1046" w="1049">
                  <a:moveTo>
                    <a:pt x="548" y="1"/>
                  </a:moveTo>
                  <a:cubicBezTo>
                    <a:pt x="500" y="1"/>
                    <a:pt x="453" y="13"/>
                    <a:pt x="405" y="36"/>
                  </a:cubicBezTo>
                  <a:cubicBezTo>
                    <a:pt x="358" y="36"/>
                    <a:pt x="334" y="60"/>
                    <a:pt x="262" y="84"/>
                  </a:cubicBezTo>
                  <a:cubicBezTo>
                    <a:pt x="119" y="179"/>
                    <a:pt x="0" y="370"/>
                    <a:pt x="0" y="537"/>
                  </a:cubicBezTo>
                  <a:cubicBezTo>
                    <a:pt x="0" y="727"/>
                    <a:pt x="96" y="894"/>
                    <a:pt x="262" y="989"/>
                  </a:cubicBezTo>
                  <a:cubicBezTo>
                    <a:pt x="349" y="1024"/>
                    <a:pt x="437" y="1046"/>
                    <a:pt x="524" y="1046"/>
                  </a:cubicBezTo>
                  <a:cubicBezTo>
                    <a:pt x="556" y="1046"/>
                    <a:pt x="588" y="1043"/>
                    <a:pt x="620" y="1037"/>
                  </a:cubicBezTo>
                  <a:lnTo>
                    <a:pt x="691" y="1037"/>
                  </a:lnTo>
                  <a:cubicBezTo>
                    <a:pt x="881" y="989"/>
                    <a:pt x="1048" y="775"/>
                    <a:pt x="1048" y="537"/>
                  </a:cubicBezTo>
                  <a:cubicBezTo>
                    <a:pt x="1048" y="298"/>
                    <a:pt x="881" y="84"/>
                    <a:pt x="691" y="36"/>
                  </a:cubicBezTo>
                  <a:cubicBezTo>
                    <a:pt x="643" y="13"/>
                    <a:pt x="596" y="1"/>
                    <a:pt x="548" y="1"/>
                  </a:cubicBezTo>
                  <a:close/>
                </a:path>
              </a:pathLst>
            </a:custGeom>
            <a:solidFill>
              <a:srgbClr val="E1E5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0" name="Google Shape;2270;p52"/>
            <p:cNvSpPr/>
            <p:nvPr/>
          </p:nvSpPr>
          <p:spPr>
            <a:xfrm>
              <a:off x="7698591" y="3763342"/>
              <a:ext cx="30560" cy="30143"/>
            </a:xfrm>
            <a:custGeom>
              <a:rect b="b" l="l" r="r" t="t"/>
              <a:pathLst>
                <a:path extrusionOk="0" h="1011" w="1025">
                  <a:moveTo>
                    <a:pt x="500" y="1"/>
                  </a:moveTo>
                  <a:cubicBezTo>
                    <a:pt x="548" y="72"/>
                    <a:pt x="572" y="144"/>
                    <a:pt x="572" y="239"/>
                  </a:cubicBezTo>
                  <a:cubicBezTo>
                    <a:pt x="572" y="405"/>
                    <a:pt x="453" y="596"/>
                    <a:pt x="310" y="667"/>
                  </a:cubicBezTo>
                  <a:cubicBezTo>
                    <a:pt x="262" y="715"/>
                    <a:pt x="262" y="715"/>
                    <a:pt x="238" y="715"/>
                  </a:cubicBezTo>
                  <a:cubicBezTo>
                    <a:pt x="191" y="739"/>
                    <a:pt x="95" y="739"/>
                    <a:pt x="24" y="739"/>
                  </a:cubicBezTo>
                  <a:lnTo>
                    <a:pt x="0" y="739"/>
                  </a:lnTo>
                  <a:cubicBezTo>
                    <a:pt x="72" y="858"/>
                    <a:pt x="191" y="977"/>
                    <a:pt x="334" y="1001"/>
                  </a:cubicBezTo>
                  <a:lnTo>
                    <a:pt x="381" y="1001"/>
                  </a:lnTo>
                  <a:cubicBezTo>
                    <a:pt x="409" y="1008"/>
                    <a:pt x="439" y="1011"/>
                    <a:pt x="470" y="1011"/>
                  </a:cubicBezTo>
                  <a:cubicBezTo>
                    <a:pt x="544" y="1011"/>
                    <a:pt x="623" y="994"/>
                    <a:pt x="691" y="977"/>
                  </a:cubicBezTo>
                  <a:cubicBezTo>
                    <a:pt x="905" y="882"/>
                    <a:pt x="1024" y="715"/>
                    <a:pt x="1024" y="501"/>
                  </a:cubicBezTo>
                  <a:cubicBezTo>
                    <a:pt x="1024" y="239"/>
                    <a:pt x="786" y="1"/>
                    <a:pt x="500" y="1"/>
                  </a:cubicBezTo>
                  <a:close/>
                </a:path>
              </a:pathLst>
            </a:custGeom>
            <a:solidFill>
              <a:srgbClr val="DADF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1" name="Google Shape;2271;p52"/>
            <p:cNvSpPr/>
            <p:nvPr/>
          </p:nvSpPr>
          <p:spPr>
            <a:xfrm>
              <a:off x="7403210" y="3803831"/>
              <a:ext cx="83094" cy="121436"/>
            </a:xfrm>
            <a:custGeom>
              <a:rect b="b" l="l" r="r" t="t"/>
              <a:pathLst>
                <a:path extrusionOk="0" h="4073" w="2787">
                  <a:moveTo>
                    <a:pt x="1286" y="2882"/>
                  </a:moveTo>
                  <a:lnTo>
                    <a:pt x="1286" y="3572"/>
                  </a:lnTo>
                  <a:lnTo>
                    <a:pt x="1286" y="3667"/>
                  </a:lnTo>
                  <a:cubicBezTo>
                    <a:pt x="1239" y="3763"/>
                    <a:pt x="1167" y="3787"/>
                    <a:pt x="1096" y="3787"/>
                  </a:cubicBezTo>
                  <a:cubicBezTo>
                    <a:pt x="1001" y="3787"/>
                    <a:pt x="929" y="3691"/>
                    <a:pt x="929" y="3596"/>
                  </a:cubicBezTo>
                  <a:lnTo>
                    <a:pt x="929" y="2882"/>
                  </a:lnTo>
                  <a:close/>
                  <a:moveTo>
                    <a:pt x="2001" y="2882"/>
                  </a:moveTo>
                  <a:lnTo>
                    <a:pt x="2001" y="3596"/>
                  </a:lnTo>
                  <a:cubicBezTo>
                    <a:pt x="2001" y="3691"/>
                    <a:pt x="1905" y="3787"/>
                    <a:pt x="1810" y="3787"/>
                  </a:cubicBezTo>
                  <a:cubicBezTo>
                    <a:pt x="1715" y="3787"/>
                    <a:pt x="1667" y="3763"/>
                    <a:pt x="1644" y="3667"/>
                  </a:cubicBezTo>
                  <a:lnTo>
                    <a:pt x="1644" y="3596"/>
                  </a:lnTo>
                  <a:lnTo>
                    <a:pt x="1644" y="3572"/>
                  </a:lnTo>
                  <a:lnTo>
                    <a:pt x="1644" y="2882"/>
                  </a:lnTo>
                  <a:close/>
                  <a:moveTo>
                    <a:pt x="1334" y="0"/>
                  </a:moveTo>
                  <a:cubicBezTo>
                    <a:pt x="953" y="0"/>
                    <a:pt x="619" y="119"/>
                    <a:pt x="358" y="429"/>
                  </a:cubicBezTo>
                  <a:cubicBezTo>
                    <a:pt x="0" y="810"/>
                    <a:pt x="0" y="1310"/>
                    <a:pt x="0" y="1786"/>
                  </a:cubicBezTo>
                  <a:lnTo>
                    <a:pt x="0" y="2024"/>
                  </a:lnTo>
                  <a:lnTo>
                    <a:pt x="0" y="2048"/>
                  </a:lnTo>
                  <a:cubicBezTo>
                    <a:pt x="0" y="2120"/>
                    <a:pt x="24" y="2167"/>
                    <a:pt x="48" y="2239"/>
                  </a:cubicBezTo>
                  <a:cubicBezTo>
                    <a:pt x="48" y="2262"/>
                    <a:pt x="72" y="2262"/>
                    <a:pt x="72" y="2286"/>
                  </a:cubicBezTo>
                  <a:lnTo>
                    <a:pt x="119" y="2334"/>
                  </a:lnTo>
                  <a:lnTo>
                    <a:pt x="72" y="2501"/>
                  </a:lnTo>
                  <a:lnTo>
                    <a:pt x="72" y="2524"/>
                  </a:lnTo>
                  <a:cubicBezTo>
                    <a:pt x="119" y="2715"/>
                    <a:pt x="238" y="2834"/>
                    <a:pt x="405" y="2834"/>
                  </a:cubicBezTo>
                  <a:lnTo>
                    <a:pt x="477" y="2834"/>
                  </a:lnTo>
                  <a:lnTo>
                    <a:pt x="477" y="3548"/>
                  </a:lnTo>
                  <a:cubicBezTo>
                    <a:pt x="477" y="3834"/>
                    <a:pt x="667" y="4072"/>
                    <a:pt x="977" y="4072"/>
                  </a:cubicBezTo>
                  <a:cubicBezTo>
                    <a:pt x="1120" y="4072"/>
                    <a:pt x="1239" y="4048"/>
                    <a:pt x="1358" y="3929"/>
                  </a:cubicBezTo>
                  <a:cubicBezTo>
                    <a:pt x="1453" y="4025"/>
                    <a:pt x="1572" y="4072"/>
                    <a:pt x="1715" y="4072"/>
                  </a:cubicBezTo>
                  <a:lnTo>
                    <a:pt x="1739" y="4072"/>
                  </a:lnTo>
                  <a:cubicBezTo>
                    <a:pt x="2025" y="4072"/>
                    <a:pt x="2263" y="3834"/>
                    <a:pt x="2263" y="3548"/>
                  </a:cubicBezTo>
                  <a:lnTo>
                    <a:pt x="2263" y="2834"/>
                  </a:lnTo>
                  <a:lnTo>
                    <a:pt x="2334" y="2834"/>
                  </a:lnTo>
                  <a:cubicBezTo>
                    <a:pt x="2525" y="2763"/>
                    <a:pt x="2620" y="2620"/>
                    <a:pt x="2620" y="2453"/>
                  </a:cubicBezTo>
                  <a:lnTo>
                    <a:pt x="2572" y="2286"/>
                  </a:lnTo>
                  <a:lnTo>
                    <a:pt x="2620" y="2262"/>
                  </a:lnTo>
                  <a:cubicBezTo>
                    <a:pt x="2691" y="2167"/>
                    <a:pt x="2739" y="2096"/>
                    <a:pt x="2739" y="1977"/>
                  </a:cubicBezTo>
                  <a:lnTo>
                    <a:pt x="2739" y="1286"/>
                  </a:lnTo>
                  <a:cubicBezTo>
                    <a:pt x="2787" y="1143"/>
                    <a:pt x="2739" y="905"/>
                    <a:pt x="2620" y="691"/>
                  </a:cubicBezTo>
                  <a:cubicBezTo>
                    <a:pt x="2579" y="640"/>
                    <a:pt x="2517" y="611"/>
                    <a:pt x="2457" y="611"/>
                  </a:cubicBezTo>
                  <a:cubicBezTo>
                    <a:pt x="2376" y="611"/>
                    <a:pt x="2300" y="663"/>
                    <a:pt x="2287" y="786"/>
                  </a:cubicBezTo>
                  <a:lnTo>
                    <a:pt x="2287" y="810"/>
                  </a:lnTo>
                  <a:cubicBezTo>
                    <a:pt x="2406" y="976"/>
                    <a:pt x="2477" y="1167"/>
                    <a:pt x="2477" y="1381"/>
                  </a:cubicBezTo>
                  <a:lnTo>
                    <a:pt x="2477" y="2024"/>
                  </a:lnTo>
                  <a:cubicBezTo>
                    <a:pt x="2477" y="2048"/>
                    <a:pt x="2406" y="2096"/>
                    <a:pt x="2382" y="2096"/>
                  </a:cubicBezTo>
                  <a:cubicBezTo>
                    <a:pt x="2358" y="2096"/>
                    <a:pt x="2358" y="2048"/>
                    <a:pt x="2358" y="2024"/>
                  </a:cubicBezTo>
                  <a:lnTo>
                    <a:pt x="2358" y="2000"/>
                  </a:lnTo>
                  <a:lnTo>
                    <a:pt x="2358" y="1310"/>
                  </a:lnTo>
                  <a:cubicBezTo>
                    <a:pt x="2358" y="1215"/>
                    <a:pt x="2287" y="1167"/>
                    <a:pt x="2191" y="1143"/>
                  </a:cubicBezTo>
                  <a:cubicBezTo>
                    <a:pt x="2170" y="1135"/>
                    <a:pt x="2150" y="1131"/>
                    <a:pt x="2132" y="1131"/>
                  </a:cubicBezTo>
                  <a:cubicBezTo>
                    <a:pt x="2049" y="1131"/>
                    <a:pt x="2001" y="1212"/>
                    <a:pt x="2001" y="1310"/>
                  </a:cubicBezTo>
                  <a:lnTo>
                    <a:pt x="2001" y="2048"/>
                  </a:lnTo>
                  <a:lnTo>
                    <a:pt x="2001" y="2096"/>
                  </a:lnTo>
                  <a:cubicBezTo>
                    <a:pt x="2025" y="2262"/>
                    <a:pt x="2144" y="2405"/>
                    <a:pt x="2310" y="2453"/>
                  </a:cubicBezTo>
                  <a:lnTo>
                    <a:pt x="2310" y="2524"/>
                  </a:lnTo>
                  <a:lnTo>
                    <a:pt x="572" y="2524"/>
                  </a:lnTo>
                  <a:lnTo>
                    <a:pt x="572" y="2453"/>
                  </a:lnTo>
                  <a:cubicBezTo>
                    <a:pt x="739" y="2405"/>
                    <a:pt x="881" y="2262"/>
                    <a:pt x="881" y="2048"/>
                  </a:cubicBezTo>
                  <a:lnTo>
                    <a:pt x="881" y="2024"/>
                  </a:lnTo>
                  <a:lnTo>
                    <a:pt x="881" y="1286"/>
                  </a:lnTo>
                  <a:cubicBezTo>
                    <a:pt x="881" y="1191"/>
                    <a:pt x="834" y="1143"/>
                    <a:pt x="739" y="1096"/>
                  </a:cubicBezTo>
                  <a:cubicBezTo>
                    <a:pt x="726" y="1093"/>
                    <a:pt x="714" y="1092"/>
                    <a:pt x="702" y="1092"/>
                  </a:cubicBezTo>
                  <a:cubicBezTo>
                    <a:pt x="601" y="1092"/>
                    <a:pt x="524" y="1179"/>
                    <a:pt x="524" y="1286"/>
                  </a:cubicBezTo>
                  <a:lnTo>
                    <a:pt x="524" y="2024"/>
                  </a:lnTo>
                  <a:cubicBezTo>
                    <a:pt x="524" y="2024"/>
                    <a:pt x="500" y="2096"/>
                    <a:pt x="477" y="2096"/>
                  </a:cubicBezTo>
                  <a:cubicBezTo>
                    <a:pt x="429" y="2096"/>
                    <a:pt x="405" y="2048"/>
                    <a:pt x="405" y="2024"/>
                  </a:cubicBezTo>
                  <a:lnTo>
                    <a:pt x="405" y="1334"/>
                  </a:lnTo>
                  <a:cubicBezTo>
                    <a:pt x="405" y="786"/>
                    <a:pt x="858" y="333"/>
                    <a:pt x="1429" y="333"/>
                  </a:cubicBezTo>
                  <a:cubicBezTo>
                    <a:pt x="1548" y="333"/>
                    <a:pt x="1667" y="357"/>
                    <a:pt x="1739" y="381"/>
                  </a:cubicBezTo>
                  <a:cubicBezTo>
                    <a:pt x="1760" y="392"/>
                    <a:pt x="1781" y="396"/>
                    <a:pt x="1801" y="396"/>
                  </a:cubicBezTo>
                  <a:cubicBezTo>
                    <a:pt x="1872" y="396"/>
                    <a:pt x="1935" y="336"/>
                    <a:pt x="1953" y="262"/>
                  </a:cubicBezTo>
                  <a:cubicBezTo>
                    <a:pt x="1977" y="191"/>
                    <a:pt x="1929" y="95"/>
                    <a:pt x="1834" y="71"/>
                  </a:cubicBezTo>
                  <a:cubicBezTo>
                    <a:pt x="1691" y="0"/>
                    <a:pt x="1382" y="0"/>
                    <a:pt x="1382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2" name="Google Shape;2272;p52"/>
            <p:cNvSpPr/>
            <p:nvPr/>
          </p:nvSpPr>
          <p:spPr>
            <a:xfrm>
              <a:off x="7425929" y="3757677"/>
              <a:ext cx="41204" cy="41204"/>
            </a:xfrm>
            <a:custGeom>
              <a:rect b="b" l="l" r="r" t="t"/>
              <a:pathLst>
                <a:path extrusionOk="0" h="1382" w="1382">
                  <a:moveTo>
                    <a:pt x="691" y="334"/>
                  </a:moveTo>
                  <a:cubicBezTo>
                    <a:pt x="858" y="334"/>
                    <a:pt x="1048" y="476"/>
                    <a:pt x="1048" y="691"/>
                  </a:cubicBezTo>
                  <a:cubicBezTo>
                    <a:pt x="1048" y="857"/>
                    <a:pt x="905" y="1048"/>
                    <a:pt x="691" y="1048"/>
                  </a:cubicBezTo>
                  <a:cubicBezTo>
                    <a:pt x="524" y="1048"/>
                    <a:pt x="334" y="905"/>
                    <a:pt x="334" y="691"/>
                  </a:cubicBezTo>
                  <a:cubicBezTo>
                    <a:pt x="334" y="476"/>
                    <a:pt x="524" y="334"/>
                    <a:pt x="691" y="334"/>
                  </a:cubicBezTo>
                  <a:close/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72"/>
                    <a:pt x="310" y="1381"/>
                    <a:pt x="691" y="1381"/>
                  </a:cubicBezTo>
                  <a:cubicBezTo>
                    <a:pt x="1072" y="1381"/>
                    <a:pt x="1382" y="1072"/>
                    <a:pt x="1382" y="691"/>
                  </a:cubicBezTo>
                  <a:cubicBezTo>
                    <a:pt x="1382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3" name="Google Shape;2273;p52"/>
            <p:cNvSpPr/>
            <p:nvPr/>
          </p:nvSpPr>
          <p:spPr>
            <a:xfrm>
              <a:off x="7425929" y="3573060"/>
              <a:ext cx="41204" cy="41204"/>
            </a:xfrm>
            <a:custGeom>
              <a:rect b="b" l="l" r="r" t="t"/>
              <a:pathLst>
                <a:path extrusionOk="0" h="1382" w="1382">
                  <a:moveTo>
                    <a:pt x="691" y="334"/>
                  </a:moveTo>
                  <a:cubicBezTo>
                    <a:pt x="882" y="334"/>
                    <a:pt x="1024" y="500"/>
                    <a:pt x="1048" y="691"/>
                  </a:cubicBezTo>
                  <a:cubicBezTo>
                    <a:pt x="1048" y="905"/>
                    <a:pt x="858" y="1048"/>
                    <a:pt x="691" y="1048"/>
                  </a:cubicBezTo>
                  <a:cubicBezTo>
                    <a:pt x="477" y="1048"/>
                    <a:pt x="334" y="858"/>
                    <a:pt x="334" y="691"/>
                  </a:cubicBezTo>
                  <a:cubicBezTo>
                    <a:pt x="334" y="477"/>
                    <a:pt x="524" y="334"/>
                    <a:pt x="691" y="334"/>
                  </a:cubicBezTo>
                  <a:close/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72"/>
                    <a:pt x="310" y="1382"/>
                    <a:pt x="691" y="1382"/>
                  </a:cubicBezTo>
                  <a:cubicBezTo>
                    <a:pt x="1072" y="1382"/>
                    <a:pt x="1382" y="1072"/>
                    <a:pt x="1382" y="691"/>
                  </a:cubicBezTo>
                  <a:cubicBezTo>
                    <a:pt x="1382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4" name="Google Shape;2274;p52"/>
            <p:cNvSpPr/>
            <p:nvPr/>
          </p:nvSpPr>
          <p:spPr>
            <a:xfrm>
              <a:off x="7403926" y="3622047"/>
              <a:ext cx="82379" cy="122868"/>
            </a:xfrm>
            <a:custGeom>
              <a:rect b="b" l="l" r="r" t="t"/>
              <a:pathLst>
                <a:path extrusionOk="0" h="4121" w="2763">
                  <a:moveTo>
                    <a:pt x="1334" y="1"/>
                  </a:moveTo>
                  <a:cubicBezTo>
                    <a:pt x="953" y="1"/>
                    <a:pt x="619" y="120"/>
                    <a:pt x="357" y="405"/>
                  </a:cubicBezTo>
                  <a:cubicBezTo>
                    <a:pt x="191" y="620"/>
                    <a:pt x="95" y="882"/>
                    <a:pt x="24" y="1144"/>
                  </a:cubicBezTo>
                  <a:cubicBezTo>
                    <a:pt x="0" y="1358"/>
                    <a:pt x="0" y="1572"/>
                    <a:pt x="0" y="1787"/>
                  </a:cubicBezTo>
                  <a:lnTo>
                    <a:pt x="0" y="1977"/>
                  </a:lnTo>
                  <a:lnTo>
                    <a:pt x="0" y="2453"/>
                  </a:lnTo>
                  <a:cubicBezTo>
                    <a:pt x="0" y="2501"/>
                    <a:pt x="24" y="2549"/>
                    <a:pt x="72" y="2549"/>
                  </a:cubicBezTo>
                  <a:cubicBezTo>
                    <a:pt x="214" y="2668"/>
                    <a:pt x="357" y="2692"/>
                    <a:pt x="476" y="2692"/>
                  </a:cubicBezTo>
                  <a:lnTo>
                    <a:pt x="476" y="3597"/>
                  </a:lnTo>
                  <a:cubicBezTo>
                    <a:pt x="476" y="3882"/>
                    <a:pt x="691" y="4120"/>
                    <a:pt x="977" y="4120"/>
                  </a:cubicBezTo>
                  <a:cubicBezTo>
                    <a:pt x="1143" y="4120"/>
                    <a:pt x="1262" y="4073"/>
                    <a:pt x="1381" y="3978"/>
                  </a:cubicBezTo>
                  <a:cubicBezTo>
                    <a:pt x="1453" y="4073"/>
                    <a:pt x="1620" y="4120"/>
                    <a:pt x="1762" y="4120"/>
                  </a:cubicBezTo>
                  <a:cubicBezTo>
                    <a:pt x="2048" y="4120"/>
                    <a:pt x="2263" y="3859"/>
                    <a:pt x="2263" y="3597"/>
                  </a:cubicBezTo>
                  <a:lnTo>
                    <a:pt x="2263" y="2692"/>
                  </a:lnTo>
                  <a:lnTo>
                    <a:pt x="2405" y="2692"/>
                  </a:lnTo>
                  <a:cubicBezTo>
                    <a:pt x="2596" y="2668"/>
                    <a:pt x="2739" y="2453"/>
                    <a:pt x="2739" y="2287"/>
                  </a:cubicBezTo>
                  <a:lnTo>
                    <a:pt x="2739" y="1620"/>
                  </a:lnTo>
                  <a:lnTo>
                    <a:pt x="2763" y="1310"/>
                  </a:lnTo>
                  <a:cubicBezTo>
                    <a:pt x="2763" y="1096"/>
                    <a:pt x="2739" y="953"/>
                    <a:pt x="2691" y="810"/>
                  </a:cubicBezTo>
                  <a:lnTo>
                    <a:pt x="2596" y="620"/>
                  </a:lnTo>
                  <a:cubicBezTo>
                    <a:pt x="2555" y="569"/>
                    <a:pt x="2493" y="540"/>
                    <a:pt x="2433" y="540"/>
                  </a:cubicBezTo>
                  <a:cubicBezTo>
                    <a:pt x="2352" y="540"/>
                    <a:pt x="2276" y="592"/>
                    <a:pt x="2263" y="715"/>
                  </a:cubicBezTo>
                  <a:lnTo>
                    <a:pt x="2263" y="739"/>
                  </a:lnTo>
                  <a:cubicBezTo>
                    <a:pt x="2334" y="834"/>
                    <a:pt x="2358" y="882"/>
                    <a:pt x="2382" y="977"/>
                  </a:cubicBezTo>
                  <a:cubicBezTo>
                    <a:pt x="2453" y="1120"/>
                    <a:pt x="2453" y="1239"/>
                    <a:pt x="2453" y="1382"/>
                  </a:cubicBezTo>
                  <a:lnTo>
                    <a:pt x="2453" y="1858"/>
                  </a:lnTo>
                  <a:lnTo>
                    <a:pt x="2453" y="2263"/>
                  </a:lnTo>
                  <a:cubicBezTo>
                    <a:pt x="2453" y="2287"/>
                    <a:pt x="2405" y="2311"/>
                    <a:pt x="2358" y="2311"/>
                  </a:cubicBezTo>
                  <a:cubicBezTo>
                    <a:pt x="2334" y="2311"/>
                    <a:pt x="2334" y="2287"/>
                    <a:pt x="2334" y="2263"/>
                  </a:cubicBezTo>
                  <a:lnTo>
                    <a:pt x="2334" y="2215"/>
                  </a:lnTo>
                  <a:lnTo>
                    <a:pt x="2334" y="1215"/>
                  </a:lnTo>
                  <a:cubicBezTo>
                    <a:pt x="2334" y="1120"/>
                    <a:pt x="2263" y="1072"/>
                    <a:pt x="2167" y="1025"/>
                  </a:cubicBezTo>
                  <a:cubicBezTo>
                    <a:pt x="2155" y="1022"/>
                    <a:pt x="2143" y="1021"/>
                    <a:pt x="2132" y="1021"/>
                  </a:cubicBezTo>
                  <a:cubicBezTo>
                    <a:pt x="2034" y="1021"/>
                    <a:pt x="1977" y="1108"/>
                    <a:pt x="1977" y="1215"/>
                  </a:cubicBezTo>
                  <a:lnTo>
                    <a:pt x="1977" y="3525"/>
                  </a:lnTo>
                  <a:cubicBezTo>
                    <a:pt x="1977" y="3632"/>
                    <a:pt x="1881" y="3719"/>
                    <a:pt x="1776" y="3719"/>
                  </a:cubicBezTo>
                  <a:cubicBezTo>
                    <a:pt x="1763" y="3719"/>
                    <a:pt x="1751" y="3718"/>
                    <a:pt x="1739" y="3716"/>
                  </a:cubicBezTo>
                  <a:cubicBezTo>
                    <a:pt x="1643" y="3692"/>
                    <a:pt x="1620" y="3620"/>
                    <a:pt x="1620" y="3525"/>
                  </a:cubicBezTo>
                  <a:lnTo>
                    <a:pt x="1620" y="3501"/>
                  </a:lnTo>
                  <a:lnTo>
                    <a:pt x="1620" y="2025"/>
                  </a:lnTo>
                  <a:cubicBezTo>
                    <a:pt x="1620" y="1930"/>
                    <a:pt x="1548" y="1858"/>
                    <a:pt x="1453" y="1834"/>
                  </a:cubicBezTo>
                  <a:cubicBezTo>
                    <a:pt x="1440" y="1832"/>
                    <a:pt x="1428" y="1831"/>
                    <a:pt x="1417" y="1831"/>
                  </a:cubicBezTo>
                  <a:cubicBezTo>
                    <a:pt x="1320" y="1831"/>
                    <a:pt x="1262" y="1918"/>
                    <a:pt x="1262" y="2025"/>
                  </a:cubicBezTo>
                  <a:lnTo>
                    <a:pt x="1262" y="3501"/>
                  </a:lnTo>
                  <a:lnTo>
                    <a:pt x="1262" y="3525"/>
                  </a:lnTo>
                  <a:cubicBezTo>
                    <a:pt x="1262" y="3620"/>
                    <a:pt x="1191" y="3692"/>
                    <a:pt x="1143" y="3716"/>
                  </a:cubicBezTo>
                  <a:cubicBezTo>
                    <a:pt x="1131" y="3718"/>
                    <a:pt x="1118" y="3719"/>
                    <a:pt x="1106" y="3719"/>
                  </a:cubicBezTo>
                  <a:cubicBezTo>
                    <a:pt x="1001" y="3719"/>
                    <a:pt x="905" y="3632"/>
                    <a:pt x="905" y="3525"/>
                  </a:cubicBezTo>
                  <a:lnTo>
                    <a:pt x="905" y="1215"/>
                  </a:lnTo>
                  <a:cubicBezTo>
                    <a:pt x="905" y="1120"/>
                    <a:pt x="834" y="1072"/>
                    <a:pt x="738" y="1025"/>
                  </a:cubicBezTo>
                  <a:cubicBezTo>
                    <a:pt x="726" y="1022"/>
                    <a:pt x="714" y="1021"/>
                    <a:pt x="703" y="1021"/>
                  </a:cubicBezTo>
                  <a:cubicBezTo>
                    <a:pt x="605" y="1021"/>
                    <a:pt x="548" y="1108"/>
                    <a:pt x="548" y="1215"/>
                  </a:cubicBezTo>
                  <a:lnTo>
                    <a:pt x="548" y="2263"/>
                  </a:lnTo>
                  <a:cubicBezTo>
                    <a:pt x="548" y="2287"/>
                    <a:pt x="500" y="2311"/>
                    <a:pt x="476" y="2311"/>
                  </a:cubicBezTo>
                  <a:cubicBezTo>
                    <a:pt x="453" y="2311"/>
                    <a:pt x="429" y="2287"/>
                    <a:pt x="429" y="2263"/>
                  </a:cubicBezTo>
                  <a:lnTo>
                    <a:pt x="429" y="1906"/>
                  </a:lnTo>
                  <a:lnTo>
                    <a:pt x="429" y="1429"/>
                  </a:lnTo>
                  <a:cubicBezTo>
                    <a:pt x="429" y="1310"/>
                    <a:pt x="429" y="1144"/>
                    <a:pt x="453" y="1025"/>
                  </a:cubicBezTo>
                  <a:cubicBezTo>
                    <a:pt x="476" y="906"/>
                    <a:pt x="548" y="834"/>
                    <a:pt x="595" y="739"/>
                  </a:cubicBezTo>
                  <a:cubicBezTo>
                    <a:pt x="715" y="548"/>
                    <a:pt x="929" y="405"/>
                    <a:pt x="1143" y="358"/>
                  </a:cubicBezTo>
                  <a:cubicBezTo>
                    <a:pt x="1215" y="310"/>
                    <a:pt x="1334" y="310"/>
                    <a:pt x="1429" y="310"/>
                  </a:cubicBezTo>
                  <a:cubicBezTo>
                    <a:pt x="1548" y="310"/>
                    <a:pt x="1667" y="358"/>
                    <a:pt x="1762" y="382"/>
                  </a:cubicBezTo>
                  <a:cubicBezTo>
                    <a:pt x="1775" y="386"/>
                    <a:pt x="1788" y="388"/>
                    <a:pt x="1801" y="388"/>
                  </a:cubicBezTo>
                  <a:cubicBezTo>
                    <a:pt x="1865" y="388"/>
                    <a:pt x="1937" y="341"/>
                    <a:pt x="1977" y="263"/>
                  </a:cubicBezTo>
                  <a:cubicBezTo>
                    <a:pt x="2001" y="167"/>
                    <a:pt x="1929" y="72"/>
                    <a:pt x="1834" y="48"/>
                  </a:cubicBezTo>
                  <a:cubicBezTo>
                    <a:pt x="1691" y="1"/>
                    <a:pt x="1405" y="1"/>
                    <a:pt x="1405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5" name="Google Shape;2275;p52"/>
            <p:cNvSpPr/>
            <p:nvPr/>
          </p:nvSpPr>
          <p:spPr>
            <a:xfrm>
              <a:off x="7491970" y="3803831"/>
              <a:ext cx="83094" cy="121436"/>
            </a:xfrm>
            <a:custGeom>
              <a:rect b="b" l="l" r="r" t="t"/>
              <a:pathLst>
                <a:path extrusionOk="0" h="4073" w="2787">
                  <a:moveTo>
                    <a:pt x="1286" y="2882"/>
                  </a:moveTo>
                  <a:lnTo>
                    <a:pt x="1286" y="3572"/>
                  </a:lnTo>
                  <a:lnTo>
                    <a:pt x="1286" y="3667"/>
                  </a:lnTo>
                  <a:cubicBezTo>
                    <a:pt x="1238" y="3763"/>
                    <a:pt x="1167" y="3787"/>
                    <a:pt x="1096" y="3787"/>
                  </a:cubicBezTo>
                  <a:cubicBezTo>
                    <a:pt x="1000" y="3787"/>
                    <a:pt x="929" y="3691"/>
                    <a:pt x="929" y="3596"/>
                  </a:cubicBezTo>
                  <a:lnTo>
                    <a:pt x="929" y="2882"/>
                  </a:lnTo>
                  <a:close/>
                  <a:moveTo>
                    <a:pt x="2001" y="2882"/>
                  </a:moveTo>
                  <a:lnTo>
                    <a:pt x="2001" y="3596"/>
                  </a:lnTo>
                  <a:cubicBezTo>
                    <a:pt x="2001" y="3691"/>
                    <a:pt x="1905" y="3787"/>
                    <a:pt x="1810" y="3787"/>
                  </a:cubicBezTo>
                  <a:cubicBezTo>
                    <a:pt x="1715" y="3787"/>
                    <a:pt x="1667" y="3763"/>
                    <a:pt x="1643" y="3667"/>
                  </a:cubicBezTo>
                  <a:lnTo>
                    <a:pt x="1643" y="3596"/>
                  </a:lnTo>
                  <a:lnTo>
                    <a:pt x="1643" y="3572"/>
                  </a:lnTo>
                  <a:lnTo>
                    <a:pt x="1643" y="2882"/>
                  </a:lnTo>
                  <a:close/>
                  <a:moveTo>
                    <a:pt x="1334" y="0"/>
                  </a:moveTo>
                  <a:cubicBezTo>
                    <a:pt x="953" y="0"/>
                    <a:pt x="619" y="119"/>
                    <a:pt x="357" y="429"/>
                  </a:cubicBezTo>
                  <a:cubicBezTo>
                    <a:pt x="0" y="810"/>
                    <a:pt x="0" y="1310"/>
                    <a:pt x="0" y="1786"/>
                  </a:cubicBezTo>
                  <a:lnTo>
                    <a:pt x="0" y="2024"/>
                  </a:lnTo>
                  <a:lnTo>
                    <a:pt x="0" y="2048"/>
                  </a:lnTo>
                  <a:cubicBezTo>
                    <a:pt x="0" y="2120"/>
                    <a:pt x="24" y="2167"/>
                    <a:pt x="48" y="2239"/>
                  </a:cubicBezTo>
                  <a:cubicBezTo>
                    <a:pt x="48" y="2262"/>
                    <a:pt x="72" y="2262"/>
                    <a:pt x="72" y="2286"/>
                  </a:cubicBezTo>
                  <a:lnTo>
                    <a:pt x="119" y="2334"/>
                  </a:lnTo>
                  <a:lnTo>
                    <a:pt x="72" y="2501"/>
                  </a:lnTo>
                  <a:lnTo>
                    <a:pt x="72" y="2524"/>
                  </a:lnTo>
                  <a:cubicBezTo>
                    <a:pt x="119" y="2715"/>
                    <a:pt x="238" y="2834"/>
                    <a:pt x="405" y="2834"/>
                  </a:cubicBezTo>
                  <a:lnTo>
                    <a:pt x="476" y="2834"/>
                  </a:lnTo>
                  <a:lnTo>
                    <a:pt x="476" y="3548"/>
                  </a:lnTo>
                  <a:cubicBezTo>
                    <a:pt x="476" y="3834"/>
                    <a:pt x="667" y="4072"/>
                    <a:pt x="977" y="4072"/>
                  </a:cubicBezTo>
                  <a:cubicBezTo>
                    <a:pt x="1119" y="4072"/>
                    <a:pt x="1238" y="4048"/>
                    <a:pt x="1358" y="3929"/>
                  </a:cubicBezTo>
                  <a:cubicBezTo>
                    <a:pt x="1453" y="4025"/>
                    <a:pt x="1572" y="4072"/>
                    <a:pt x="1715" y="4072"/>
                  </a:cubicBezTo>
                  <a:lnTo>
                    <a:pt x="1739" y="4072"/>
                  </a:lnTo>
                  <a:cubicBezTo>
                    <a:pt x="2024" y="4072"/>
                    <a:pt x="2263" y="3834"/>
                    <a:pt x="2263" y="3548"/>
                  </a:cubicBezTo>
                  <a:lnTo>
                    <a:pt x="2263" y="2834"/>
                  </a:lnTo>
                  <a:lnTo>
                    <a:pt x="2334" y="2834"/>
                  </a:lnTo>
                  <a:cubicBezTo>
                    <a:pt x="2524" y="2763"/>
                    <a:pt x="2620" y="2620"/>
                    <a:pt x="2620" y="2453"/>
                  </a:cubicBezTo>
                  <a:lnTo>
                    <a:pt x="2572" y="2286"/>
                  </a:lnTo>
                  <a:lnTo>
                    <a:pt x="2620" y="2262"/>
                  </a:lnTo>
                  <a:cubicBezTo>
                    <a:pt x="2691" y="2167"/>
                    <a:pt x="2739" y="2096"/>
                    <a:pt x="2739" y="1977"/>
                  </a:cubicBezTo>
                  <a:lnTo>
                    <a:pt x="2739" y="1286"/>
                  </a:lnTo>
                  <a:cubicBezTo>
                    <a:pt x="2786" y="1143"/>
                    <a:pt x="2739" y="905"/>
                    <a:pt x="2620" y="691"/>
                  </a:cubicBezTo>
                  <a:cubicBezTo>
                    <a:pt x="2579" y="640"/>
                    <a:pt x="2517" y="611"/>
                    <a:pt x="2457" y="611"/>
                  </a:cubicBezTo>
                  <a:cubicBezTo>
                    <a:pt x="2376" y="611"/>
                    <a:pt x="2300" y="663"/>
                    <a:pt x="2286" y="786"/>
                  </a:cubicBezTo>
                  <a:lnTo>
                    <a:pt x="2286" y="810"/>
                  </a:lnTo>
                  <a:cubicBezTo>
                    <a:pt x="2405" y="976"/>
                    <a:pt x="2477" y="1167"/>
                    <a:pt x="2477" y="1381"/>
                  </a:cubicBezTo>
                  <a:lnTo>
                    <a:pt x="2477" y="2024"/>
                  </a:lnTo>
                  <a:cubicBezTo>
                    <a:pt x="2477" y="2048"/>
                    <a:pt x="2405" y="2096"/>
                    <a:pt x="2382" y="2096"/>
                  </a:cubicBezTo>
                  <a:cubicBezTo>
                    <a:pt x="2358" y="2096"/>
                    <a:pt x="2358" y="2048"/>
                    <a:pt x="2358" y="2024"/>
                  </a:cubicBezTo>
                  <a:lnTo>
                    <a:pt x="2358" y="2000"/>
                  </a:lnTo>
                  <a:lnTo>
                    <a:pt x="2358" y="1310"/>
                  </a:lnTo>
                  <a:cubicBezTo>
                    <a:pt x="2358" y="1215"/>
                    <a:pt x="2286" y="1167"/>
                    <a:pt x="2191" y="1143"/>
                  </a:cubicBezTo>
                  <a:cubicBezTo>
                    <a:pt x="2170" y="1135"/>
                    <a:pt x="2150" y="1131"/>
                    <a:pt x="2131" y="1131"/>
                  </a:cubicBezTo>
                  <a:cubicBezTo>
                    <a:pt x="2049" y="1131"/>
                    <a:pt x="2001" y="1212"/>
                    <a:pt x="2001" y="1310"/>
                  </a:cubicBezTo>
                  <a:lnTo>
                    <a:pt x="2001" y="2048"/>
                  </a:lnTo>
                  <a:lnTo>
                    <a:pt x="2001" y="2096"/>
                  </a:lnTo>
                  <a:cubicBezTo>
                    <a:pt x="2024" y="2262"/>
                    <a:pt x="2143" y="2405"/>
                    <a:pt x="2310" y="2453"/>
                  </a:cubicBezTo>
                  <a:lnTo>
                    <a:pt x="2310" y="2524"/>
                  </a:lnTo>
                  <a:lnTo>
                    <a:pt x="572" y="2524"/>
                  </a:lnTo>
                  <a:lnTo>
                    <a:pt x="572" y="2453"/>
                  </a:lnTo>
                  <a:cubicBezTo>
                    <a:pt x="738" y="2405"/>
                    <a:pt x="881" y="2262"/>
                    <a:pt x="881" y="2048"/>
                  </a:cubicBezTo>
                  <a:lnTo>
                    <a:pt x="881" y="2024"/>
                  </a:lnTo>
                  <a:lnTo>
                    <a:pt x="881" y="1286"/>
                  </a:lnTo>
                  <a:cubicBezTo>
                    <a:pt x="881" y="1191"/>
                    <a:pt x="834" y="1143"/>
                    <a:pt x="738" y="1096"/>
                  </a:cubicBezTo>
                  <a:cubicBezTo>
                    <a:pt x="726" y="1093"/>
                    <a:pt x="714" y="1092"/>
                    <a:pt x="702" y="1092"/>
                  </a:cubicBezTo>
                  <a:cubicBezTo>
                    <a:pt x="600" y="1092"/>
                    <a:pt x="524" y="1179"/>
                    <a:pt x="524" y="1286"/>
                  </a:cubicBezTo>
                  <a:lnTo>
                    <a:pt x="524" y="2024"/>
                  </a:lnTo>
                  <a:cubicBezTo>
                    <a:pt x="524" y="2024"/>
                    <a:pt x="500" y="2096"/>
                    <a:pt x="476" y="2096"/>
                  </a:cubicBezTo>
                  <a:cubicBezTo>
                    <a:pt x="429" y="2096"/>
                    <a:pt x="405" y="2048"/>
                    <a:pt x="405" y="2024"/>
                  </a:cubicBezTo>
                  <a:lnTo>
                    <a:pt x="405" y="1334"/>
                  </a:lnTo>
                  <a:cubicBezTo>
                    <a:pt x="405" y="786"/>
                    <a:pt x="857" y="333"/>
                    <a:pt x="1429" y="333"/>
                  </a:cubicBezTo>
                  <a:cubicBezTo>
                    <a:pt x="1548" y="333"/>
                    <a:pt x="1667" y="357"/>
                    <a:pt x="1739" y="381"/>
                  </a:cubicBezTo>
                  <a:cubicBezTo>
                    <a:pt x="1759" y="392"/>
                    <a:pt x="1780" y="396"/>
                    <a:pt x="1800" y="396"/>
                  </a:cubicBezTo>
                  <a:cubicBezTo>
                    <a:pt x="1872" y="396"/>
                    <a:pt x="1934" y="336"/>
                    <a:pt x="1953" y="262"/>
                  </a:cubicBezTo>
                  <a:cubicBezTo>
                    <a:pt x="1977" y="191"/>
                    <a:pt x="1929" y="95"/>
                    <a:pt x="1834" y="71"/>
                  </a:cubicBezTo>
                  <a:cubicBezTo>
                    <a:pt x="1691" y="0"/>
                    <a:pt x="1381" y="0"/>
                    <a:pt x="1381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6" name="Google Shape;2276;p52"/>
            <p:cNvSpPr/>
            <p:nvPr/>
          </p:nvSpPr>
          <p:spPr>
            <a:xfrm>
              <a:off x="7514690" y="3757677"/>
              <a:ext cx="41204" cy="41204"/>
            </a:xfrm>
            <a:custGeom>
              <a:rect b="b" l="l" r="r" t="t"/>
              <a:pathLst>
                <a:path extrusionOk="0" h="1382" w="1382">
                  <a:moveTo>
                    <a:pt x="691" y="334"/>
                  </a:moveTo>
                  <a:cubicBezTo>
                    <a:pt x="858" y="334"/>
                    <a:pt x="1048" y="476"/>
                    <a:pt x="1048" y="691"/>
                  </a:cubicBezTo>
                  <a:cubicBezTo>
                    <a:pt x="1048" y="857"/>
                    <a:pt x="905" y="1048"/>
                    <a:pt x="691" y="1048"/>
                  </a:cubicBezTo>
                  <a:cubicBezTo>
                    <a:pt x="524" y="1048"/>
                    <a:pt x="334" y="905"/>
                    <a:pt x="334" y="691"/>
                  </a:cubicBezTo>
                  <a:cubicBezTo>
                    <a:pt x="334" y="476"/>
                    <a:pt x="524" y="334"/>
                    <a:pt x="691" y="334"/>
                  </a:cubicBezTo>
                  <a:close/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72"/>
                    <a:pt x="310" y="1381"/>
                    <a:pt x="691" y="1381"/>
                  </a:cubicBezTo>
                  <a:cubicBezTo>
                    <a:pt x="1072" y="1381"/>
                    <a:pt x="1381" y="1072"/>
                    <a:pt x="1381" y="691"/>
                  </a:cubicBezTo>
                  <a:cubicBezTo>
                    <a:pt x="1381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7" name="Google Shape;2277;p52"/>
            <p:cNvSpPr/>
            <p:nvPr/>
          </p:nvSpPr>
          <p:spPr>
            <a:xfrm>
              <a:off x="7514690" y="3573060"/>
              <a:ext cx="41204" cy="41204"/>
            </a:xfrm>
            <a:custGeom>
              <a:rect b="b" l="l" r="r" t="t"/>
              <a:pathLst>
                <a:path extrusionOk="0" h="1382" w="1382">
                  <a:moveTo>
                    <a:pt x="691" y="334"/>
                  </a:moveTo>
                  <a:cubicBezTo>
                    <a:pt x="881" y="334"/>
                    <a:pt x="1024" y="500"/>
                    <a:pt x="1048" y="691"/>
                  </a:cubicBezTo>
                  <a:cubicBezTo>
                    <a:pt x="1048" y="905"/>
                    <a:pt x="905" y="1048"/>
                    <a:pt x="691" y="1048"/>
                  </a:cubicBezTo>
                  <a:cubicBezTo>
                    <a:pt x="476" y="1048"/>
                    <a:pt x="334" y="858"/>
                    <a:pt x="334" y="691"/>
                  </a:cubicBezTo>
                  <a:cubicBezTo>
                    <a:pt x="334" y="477"/>
                    <a:pt x="524" y="334"/>
                    <a:pt x="691" y="334"/>
                  </a:cubicBezTo>
                  <a:close/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72"/>
                    <a:pt x="310" y="1382"/>
                    <a:pt x="691" y="1382"/>
                  </a:cubicBezTo>
                  <a:cubicBezTo>
                    <a:pt x="1072" y="1382"/>
                    <a:pt x="1381" y="1072"/>
                    <a:pt x="1381" y="691"/>
                  </a:cubicBezTo>
                  <a:cubicBezTo>
                    <a:pt x="1381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8" name="Google Shape;2278;p52"/>
            <p:cNvSpPr/>
            <p:nvPr/>
          </p:nvSpPr>
          <p:spPr>
            <a:xfrm>
              <a:off x="7492656" y="3622047"/>
              <a:ext cx="82409" cy="122868"/>
            </a:xfrm>
            <a:custGeom>
              <a:rect b="b" l="l" r="r" t="t"/>
              <a:pathLst>
                <a:path extrusionOk="0" h="4121" w="2764">
                  <a:moveTo>
                    <a:pt x="1335" y="1"/>
                  </a:moveTo>
                  <a:cubicBezTo>
                    <a:pt x="954" y="1"/>
                    <a:pt x="620" y="120"/>
                    <a:pt x="358" y="405"/>
                  </a:cubicBezTo>
                  <a:cubicBezTo>
                    <a:pt x="191" y="620"/>
                    <a:pt x="96" y="882"/>
                    <a:pt x="25" y="1144"/>
                  </a:cubicBezTo>
                  <a:cubicBezTo>
                    <a:pt x="1" y="1358"/>
                    <a:pt x="1" y="1572"/>
                    <a:pt x="1" y="1787"/>
                  </a:cubicBezTo>
                  <a:lnTo>
                    <a:pt x="1" y="1977"/>
                  </a:lnTo>
                  <a:lnTo>
                    <a:pt x="1" y="2453"/>
                  </a:lnTo>
                  <a:cubicBezTo>
                    <a:pt x="1" y="2501"/>
                    <a:pt x="25" y="2549"/>
                    <a:pt x="72" y="2549"/>
                  </a:cubicBezTo>
                  <a:cubicBezTo>
                    <a:pt x="215" y="2668"/>
                    <a:pt x="358" y="2692"/>
                    <a:pt x="477" y="2692"/>
                  </a:cubicBezTo>
                  <a:lnTo>
                    <a:pt x="477" y="3597"/>
                  </a:lnTo>
                  <a:cubicBezTo>
                    <a:pt x="477" y="3882"/>
                    <a:pt x="692" y="4120"/>
                    <a:pt x="977" y="4120"/>
                  </a:cubicBezTo>
                  <a:cubicBezTo>
                    <a:pt x="1144" y="4120"/>
                    <a:pt x="1263" y="4073"/>
                    <a:pt x="1382" y="3978"/>
                  </a:cubicBezTo>
                  <a:cubicBezTo>
                    <a:pt x="1454" y="4073"/>
                    <a:pt x="1620" y="4120"/>
                    <a:pt x="1763" y="4120"/>
                  </a:cubicBezTo>
                  <a:cubicBezTo>
                    <a:pt x="2049" y="4120"/>
                    <a:pt x="2263" y="3859"/>
                    <a:pt x="2263" y="3597"/>
                  </a:cubicBezTo>
                  <a:lnTo>
                    <a:pt x="2263" y="2692"/>
                  </a:lnTo>
                  <a:lnTo>
                    <a:pt x="2406" y="2692"/>
                  </a:lnTo>
                  <a:cubicBezTo>
                    <a:pt x="2597" y="2668"/>
                    <a:pt x="2740" y="2453"/>
                    <a:pt x="2740" y="2287"/>
                  </a:cubicBezTo>
                  <a:lnTo>
                    <a:pt x="2740" y="1620"/>
                  </a:lnTo>
                  <a:lnTo>
                    <a:pt x="2763" y="1310"/>
                  </a:lnTo>
                  <a:cubicBezTo>
                    <a:pt x="2763" y="1096"/>
                    <a:pt x="2740" y="953"/>
                    <a:pt x="2692" y="810"/>
                  </a:cubicBezTo>
                  <a:lnTo>
                    <a:pt x="2597" y="620"/>
                  </a:lnTo>
                  <a:cubicBezTo>
                    <a:pt x="2556" y="569"/>
                    <a:pt x="2494" y="540"/>
                    <a:pt x="2434" y="540"/>
                  </a:cubicBezTo>
                  <a:cubicBezTo>
                    <a:pt x="2353" y="540"/>
                    <a:pt x="2277" y="592"/>
                    <a:pt x="2263" y="715"/>
                  </a:cubicBezTo>
                  <a:lnTo>
                    <a:pt x="2263" y="739"/>
                  </a:lnTo>
                  <a:cubicBezTo>
                    <a:pt x="2335" y="834"/>
                    <a:pt x="2359" y="882"/>
                    <a:pt x="2382" y="977"/>
                  </a:cubicBezTo>
                  <a:cubicBezTo>
                    <a:pt x="2454" y="1120"/>
                    <a:pt x="2454" y="1239"/>
                    <a:pt x="2454" y="1382"/>
                  </a:cubicBezTo>
                  <a:lnTo>
                    <a:pt x="2454" y="1858"/>
                  </a:lnTo>
                  <a:lnTo>
                    <a:pt x="2454" y="2263"/>
                  </a:lnTo>
                  <a:cubicBezTo>
                    <a:pt x="2454" y="2287"/>
                    <a:pt x="2406" y="2311"/>
                    <a:pt x="2359" y="2311"/>
                  </a:cubicBezTo>
                  <a:cubicBezTo>
                    <a:pt x="2335" y="2311"/>
                    <a:pt x="2335" y="2287"/>
                    <a:pt x="2335" y="2263"/>
                  </a:cubicBezTo>
                  <a:lnTo>
                    <a:pt x="2335" y="2215"/>
                  </a:lnTo>
                  <a:lnTo>
                    <a:pt x="2335" y="1215"/>
                  </a:lnTo>
                  <a:cubicBezTo>
                    <a:pt x="2335" y="1120"/>
                    <a:pt x="2263" y="1072"/>
                    <a:pt x="2168" y="1025"/>
                  </a:cubicBezTo>
                  <a:cubicBezTo>
                    <a:pt x="2156" y="1022"/>
                    <a:pt x="2144" y="1021"/>
                    <a:pt x="2132" y="1021"/>
                  </a:cubicBezTo>
                  <a:cubicBezTo>
                    <a:pt x="2035" y="1021"/>
                    <a:pt x="1978" y="1108"/>
                    <a:pt x="1978" y="1215"/>
                  </a:cubicBezTo>
                  <a:lnTo>
                    <a:pt x="1978" y="3525"/>
                  </a:lnTo>
                  <a:cubicBezTo>
                    <a:pt x="1978" y="3632"/>
                    <a:pt x="1882" y="3719"/>
                    <a:pt x="1777" y="3719"/>
                  </a:cubicBezTo>
                  <a:cubicBezTo>
                    <a:pt x="1764" y="3719"/>
                    <a:pt x="1752" y="3718"/>
                    <a:pt x="1739" y="3716"/>
                  </a:cubicBezTo>
                  <a:cubicBezTo>
                    <a:pt x="1644" y="3692"/>
                    <a:pt x="1620" y="3620"/>
                    <a:pt x="1620" y="3525"/>
                  </a:cubicBezTo>
                  <a:lnTo>
                    <a:pt x="1620" y="3501"/>
                  </a:lnTo>
                  <a:lnTo>
                    <a:pt x="1620" y="2025"/>
                  </a:lnTo>
                  <a:cubicBezTo>
                    <a:pt x="1620" y="1930"/>
                    <a:pt x="1549" y="1858"/>
                    <a:pt x="1454" y="1834"/>
                  </a:cubicBezTo>
                  <a:cubicBezTo>
                    <a:pt x="1441" y="1832"/>
                    <a:pt x="1429" y="1831"/>
                    <a:pt x="1418" y="1831"/>
                  </a:cubicBezTo>
                  <a:cubicBezTo>
                    <a:pt x="1320" y="1831"/>
                    <a:pt x="1263" y="1918"/>
                    <a:pt x="1263" y="2025"/>
                  </a:cubicBezTo>
                  <a:lnTo>
                    <a:pt x="1263" y="3501"/>
                  </a:lnTo>
                  <a:lnTo>
                    <a:pt x="1263" y="3525"/>
                  </a:lnTo>
                  <a:cubicBezTo>
                    <a:pt x="1263" y="3620"/>
                    <a:pt x="1192" y="3692"/>
                    <a:pt x="1144" y="3716"/>
                  </a:cubicBezTo>
                  <a:cubicBezTo>
                    <a:pt x="1132" y="3718"/>
                    <a:pt x="1119" y="3719"/>
                    <a:pt x="1107" y="3719"/>
                  </a:cubicBezTo>
                  <a:cubicBezTo>
                    <a:pt x="1001" y="3719"/>
                    <a:pt x="906" y="3632"/>
                    <a:pt x="906" y="3525"/>
                  </a:cubicBezTo>
                  <a:lnTo>
                    <a:pt x="906" y="1215"/>
                  </a:lnTo>
                  <a:cubicBezTo>
                    <a:pt x="906" y="1120"/>
                    <a:pt x="834" y="1072"/>
                    <a:pt x="739" y="1025"/>
                  </a:cubicBezTo>
                  <a:cubicBezTo>
                    <a:pt x="727" y="1022"/>
                    <a:pt x="715" y="1021"/>
                    <a:pt x="703" y="1021"/>
                  </a:cubicBezTo>
                  <a:cubicBezTo>
                    <a:pt x="606" y="1021"/>
                    <a:pt x="549" y="1108"/>
                    <a:pt x="549" y="1215"/>
                  </a:cubicBezTo>
                  <a:lnTo>
                    <a:pt x="549" y="2263"/>
                  </a:lnTo>
                  <a:cubicBezTo>
                    <a:pt x="549" y="2287"/>
                    <a:pt x="501" y="2311"/>
                    <a:pt x="477" y="2311"/>
                  </a:cubicBezTo>
                  <a:cubicBezTo>
                    <a:pt x="453" y="2311"/>
                    <a:pt x="430" y="2287"/>
                    <a:pt x="430" y="2263"/>
                  </a:cubicBezTo>
                  <a:lnTo>
                    <a:pt x="430" y="1906"/>
                  </a:lnTo>
                  <a:lnTo>
                    <a:pt x="430" y="1429"/>
                  </a:lnTo>
                  <a:cubicBezTo>
                    <a:pt x="430" y="1310"/>
                    <a:pt x="430" y="1144"/>
                    <a:pt x="453" y="1025"/>
                  </a:cubicBezTo>
                  <a:cubicBezTo>
                    <a:pt x="477" y="906"/>
                    <a:pt x="549" y="834"/>
                    <a:pt x="596" y="739"/>
                  </a:cubicBezTo>
                  <a:cubicBezTo>
                    <a:pt x="715" y="548"/>
                    <a:pt x="930" y="405"/>
                    <a:pt x="1144" y="358"/>
                  </a:cubicBezTo>
                  <a:cubicBezTo>
                    <a:pt x="1215" y="310"/>
                    <a:pt x="1335" y="310"/>
                    <a:pt x="1430" y="310"/>
                  </a:cubicBezTo>
                  <a:cubicBezTo>
                    <a:pt x="1549" y="310"/>
                    <a:pt x="1668" y="358"/>
                    <a:pt x="1763" y="382"/>
                  </a:cubicBezTo>
                  <a:cubicBezTo>
                    <a:pt x="1775" y="386"/>
                    <a:pt x="1788" y="388"/>
                    <a:pt x="1802" y="388"/>
                  </a:cubicBezTo>
                  <a:cubicBezTo>
                    <a:pt x="1866" y="388"/>
                    <a:pt x="1938" y="341"/>
                    <a:pt x="1978" y="263"/>
                  </a:cubicBezTo>
                  <a:cubicBezTo>
                    <a:pt x="2001" y="167"/>
                    <a:pt x="1930" y="72"/>
                    <a:pt x="1835" y="48"/>
                  </a:cubicBezTo>
                  <a:cubicBezTo>
                    <a:pt x="1692" y="1"/>
                    <a:pt x="1406" y="1"/>
                    <a:pt x="1406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9" name="Google Shape;2279;p52"/>
            <p:cNvSpPr/>
            <p:nvPr/>
          </p:nvSpPr>
          <p:spPr>
            <a:xfrm>
              <a:off x="7580701" y="3803831"/>
              <a:ext cx="84526" cy="121436"/>
            </a:xfrm>
            <a:custGeom>
              <a:rect b="b" l="l" r="r" t="t"/>
              <a:pathLst>
                <a:path extrusionOk="0" h="4073" w="2835">
                  <a:moveTo>
                    <a:pt x="1287" y="2882"/>
                  </a:moveTo>
                  <a:lnTo>
                    <a:pt x="1287" y="3572"/>
                  </a:lnTo>
                  <a:lnTo>
                    <a:pt x="1287" y="3667"/>
                  </a:lnTo>
                  <a:cubicBezTo>
                    <a:pt x="1239" y="3763"/>
                    <a:pt x="1168" y="3787"/>
                    <a:pt x="1096" y="3787"/>
                  </a:cubicBezTo>
                  <a:cubicBezTo>
                    <a:pt x="1001" y="3787"/>
                    <a:pt x="930" y="3691"/>
                    <a:pt x="930" y="3596"/>
                  </a:cubicBezTo>
                  <a:lnTo>
                    <a:pt x="930" y="2882"/>
                  </a:lnTo>
                  <a:close/>
                  <a:moveTo>
                    <a:pt x="2001" y="2882"/>
                  </a:moveTo>
                  <a:lnTo>
                    <a:pt x="2001" y="3596"/>
                  </a:lnTo>
                  <a:cubicBezTo>
                    <a:pt x="2001" y="3691"/>
                    <a:pt x="1906" y="3787"/>
                    <a:pt x="1811" y="3787"/>
                  </a:cubicBezTo>
                  <a:cubicBezTo>
                    <a:pt x="1716" y="3787"/>
                    <a:pt x="1668" y="3763"/>
                    <a:pt x="1644" y="3667"/>
                  </a:cubicBezTo>
                  <a:lnTo>
                    <a:pt x="1644" y="3596"/>
                  </a:lnTo>
                  <a:lnTo>
                    <a:pt x="1644" y="3572"/>
                  </a:lnTo>
                  <a:lnTo>
                    <a:pt x="1644" y="2882"/>
                  </a:lnTo>
                  <a:close/>
                  <a:moveTo>
                    <a:pt x="1335" y="0"/>
                  </a:moveTo>
                  <a:cubicBezTo>
                    <a:pt x="954" y="0"/>
                    <a:pt x="620" y="119"/>
                    <a:pt x="358" y="429"/>
                  </a:cubicBezTo>
                  <a:cubicBezTo>
                    <a:pt x="1" y="810"/>
                    <a:pt x="1" y="1310"/>
                    <a:pt x="1" y="1786"/>
                  </a:cubicBezTo>
                  <a:lnTo>
                    <a:pt x="1" y="2024"/>
                  </a:lnTo>
                  <a:lnTo>
                    <a:pt x="1" y="2048"/>
                  </a:lnTo>
                  <a:cubicBezTo>
                    <a:pt x="1" y="2120"/>
                    <a:pt x="25" y="2167"/>
                    <a:pt x="49" y="2239"/>
                  </a:cubicBezTo>
                  <a:cubicBezTo>
                    <a:pt x="49" y="2262"/>
                    <a:pt x="72" y="2262"/>
                    <a:pt x="72" y="2286"/>
                  </a:cubicBezTo>
                  <a:lnTo>
                    <a:pt x="120" y="2334"/>
                  </a:lnTo>
                  <a:lnTo>
                    <a:pt x="72" y="2501"/>
                  </a:lnTo>
                  <a:lnTo>
                    <a:pt x="72" y="2524"/>
                  </a:lnTo>
                  <a:cubicBezTo>
                    <a:pt x="120" y="2715"/>
                    <a:pt x="239" y="2834"/>
                    <a:pt x="406" y="2834"/>
                  </a:cubicBezTo>
                  <a:lnTo>
                    <a:pt x="477" y="2834"/>
                  </a:lnTo>
                  <a:lnTo>
                    <a:pt x="477" y="3548"/>
                  </a:lnTo>
                  <a:cubicBezTo>
                    <a:pt x="477" y="3834"/>
                    <a:pt x="668" y="4072"/>
                    <a:pt x="977" y="4072"/>
                  </a:cubicBezTo>
                  <a:cubicBezTo>
                    <a:pt x="1120" y="4072"/>
                    <a:pt x="1239" y="4048"/>
                    <a:pt x="1358" y="3929"/>
                  </a:cubicBezTo>
                  <a:cubicBezTo>
                    <a:pt x="1454" y="4025"/>
                    <a:pt x="1573" y="4072"/>
                    <a:pt x="1716" y="4072"/>
                  </a:cubicBezTo>
                  <a:lnTo>
                    <a:pt x="1739" y="4072"/>
                  </a:lnTo>
                  <a:cubicBezTo>
                    <a:pt x="2025" y="4072"/>
                    <a:pt x="2263" y="3834"/>
                    <a:pt x="2263" y="3548"/>
                  </a:cubicBezTo>
                  <a:lnTo>
                    <a:pt x="2263" y="2834"/>
                  </a:lnTo>
                  <a:lnTo>
                    <a:pt x="2335" y="2834"/>
                  </a:lnTo>
                  <a:cubicBezTo>
                    <a:pt x="2525" y="2763"/>
                    <a:pt x="2621" y="2620"/>
                    <a:pt x="2621" y="2453"/>
                  </a:cubicBezTo>
                  <a:lnTo>
                    <a:pt x="2573" y="2286"/>
                  </a:lnTo>
                  <a:lnTo>
                    <a:pt x="2621" y="2262"/>
                  </a:lnTo>
                  <a:cubicBezTo>
                    <a:pt x="2692" y="2167"/>
                    <a:pt x="2740" y="2096"/>
                    <a:pt x="2740" y="1977"/>
                  </a:cubicBezTo>
                  <a:lnTo>
                    <a:pt x="2740" y="1286"/>
                  </a:lnTo>
                  <a:cubicBezTo>
                    <a:pt x="2835" y="1143"/>
                    <a:pt x="2740" y="905"/>
                    <a:pt x="2621" y="691"/>
                  </a:cubicBezTo>
                  <a:cubicBezTo>
                    <a:pt x="2580" y="640"/>
                    <a:pt x="2517" y="611"/>
                    <a:pt x="2457" y="611"/>
                  </a:cubicBezTo>
                  <a:cubicBezTo>
                    <a:pt x="2377" y="611"/>
                    <a:pt x="2301" y="663"/>
                    <a:pt x="2287" y="786"/>
                  </a:cubicBezTo>
                  <a:lnTo>
                    <a:pt x="2287" y="810"/>
                  </a:lnTo>
                  <a:cubicBezTo>
                    <a:pt x="2406" y="976"/>
                    <a:pt x="2478" y="1167"/>
                    <a:pt x="2478" y="1381"/>
                  </a:cubicBezTo>
                  <a:lnTo>
                    <a:pt x="2478" y="2024"/>
                  </a:lnTo>
                  <a:cubicBezTo>
                    <a:pt x="2478" y="2048"/>
                    <a:pt x="2406" y="2096"/>
                    <a:pt x="2382" y="2096"/>
                  </a:cubicBezTo>
                  <a:cubicBezTo>
                    <a:pt x="2359" y="2096"/>
                    <a:pt x="2359" y="2048"/>
                    <a:pt x="2359" y="2024"/>
                  </a:cubicBezTo>
                  <a:lnTo>
                    <a:pt x="2359" y="2000"/>
                  </a:lnTo>
                  <a:lnTo>
                    <a:pt x="2359" y="1310"/>
                  </a:lnTo>
                  <a:cubicBezTo>
                    <a:pt x="2359" y="1215"/>
                    <a:pt x="2287" y="1167"/>
                    <a:pt x="2192" y="1143"/>
                  </a:cubicBezTo>
                  <a:cubicBezTo>
                    <a:pt x="2170" y="1135"/>
                    <a:pt x="2151" y="1131"/>
                    <a:pt x="2132" y="1131"/>
                  </a:cubicBezTo>
                  <a:cubicBezTo>
                    <a:pt x="2049" y="1131"/>
                    <a:pt x="2001" y="1212"/>
                    <a:pt x="2001" y="1310"/>
                  </a:cubicBezTo>
                  <a:lnTo>
                    <a:pt x="2001" y="2048"/>
                  </a:lnTo>
                  <a:lnTo>
                    <a:pt x="2001" y="2096"/>
                  </a:lnTo>
                  <a:cubicBezTo>
                    <a:pt x="2025" y="2262"/>
                    <a:pt x="2144" y="2405"/>
                    <a:pt x="2311" y="2453"/>
                  </a:cubicBezTo>
                  <a:lnTo>
                    <a:pt x="2311" y="2524"/>
                  </a:lnTo>
                  <a:lnTo>
                    <a:pt x="572" y="2524"/>
                  </a:lnTo>
                  <a:lnTo>
                    <a:pt x="572" y="2453"/>
                  </a:lnTo>
                  <a:cubicBezTo>
                    <a:pt x="739" y="2405"/>
                    <a:pt x="882" y="2262"/>
                    <a:pt x="882" y="2048"/>
                  </a:cubicBezTo>
                  <a:lnTo>
                    <a:pt x="882" y="2024"/>
                  </a:lnTo>
                  <a:lnTo>
                    <a:pt x="882" y="1286"/>
                  </a:lnTo>
                  <a:cubicBezTo>
                    <a:pt x="882" y="1191"/>
                    <a:pt x="834" y="1143"/>
                    <a:pt x="739" y="1096"/>
                  </a:cubicBezTo>
                  <a:cubicBezTo>
                    <a:pt x="727" y="1093"/>
                    <a:pt x="715" y="1092"/>
                    <a:pt x="703" y="1092"/>
                  </a:cubicBezTo>
                  <a:cubicBezTo>
                    <a:pt x="601" y="1092"/>
                    <a:pt x="525" y="1179"/>
                    <a:pt x="525" y="1286"/>
                  </a:cubicBezTo>
                  <a:lnTo>
                    <a:pt x="525" y="2024"/>
                  </a:lnTo>
                  <a:cubicBezTo>
                    <a:pt x="525" y="2024"/>
                    <a:pt x="501" y="2096"/>
                    <a:pt x="477" y="2096"/>
                  </a:cubicBezTo>
                  <a:cubicBezTo>
                    <a:pt x="430" y="2096"/>
                    <a:pt x="406" y="2048"/>
                    <a:pt x="406" y="2024"/>
                  </a:cubicBezTo>
                  <a:lnTo>
                    <a:pt x="406" y="1334"/>
                  </a:lnTo>
                  <a:cubicBezTo>
                    <a:pt x="406" y="786"/>
                    <a:pt x="858" y="333"/>
                    <a:pt x="1430" y="333"/>
                  </a:cubicBezTo>
                  <a:cubicBezTo>
                    <a:pt x="1549" y="333"/>
                    <a:pt x="1668" y="357"/>
                    <a:pt x="1739" y="381"/>
                  </a:cubicBezTo>
                  <a:cubicBezTo>
                    <a:pt x="1760" y="392"/>
                    <a:pt x="1781" y="396"/>
                    <a:pt x="1801" y="396"/>
                  </a:cubicBezTo>
                  <a:cubicBezTo>
                    <a:pt x="1873" y="396"/>
                    <a:pt x="1935" y="336"/>
                    <a:pt x="1954" y="262"/>
                  </a:cubicBezTo>
                  <a:cubicBezTo>
                    <a:pt x="1978" y="191"/>
                    <a:pt x="1930" y="95"/>
                    <a:pt x="1835" y="71"/>
                  </a:cubicBezTo>
                  <a:cubicBezTo>
                    <a:pt x="1692" y="0"/>
                    <a:pt x="1382" y="0"/>
                    <a:pt x="1382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0" name="Google Shape;2280;p52"/>
            <p:cNvSpPr/>
            <p:nvPr/>
          </p:nvSpPr>
          <p:spPr>
            <a:xfrm>
              <a:off x="7603420" y="3757677"/>
              <a:ext cx="41234" cy="41204"/>
            </a:xfrm>
            <a:custGeom>
              <a:rect b="b" l="l" r="r" t="t"/>
              <a:pathLst>
                <a:path extrusionOk="0" h="1382" w="1383">
                  <a:moveTo>
                    <a:pt x="692" y="334"/>
                  </a:moveTo>
                  <a:cubicBezTo>
                    <a:pt x="858" y="334"/>
                    <a:pt x="1049" y="476"/>
                    <a:pt x="1049" y="691"/>
                  </a:cubicBezTo>
                  <a:cubicBezTo>
                    <a:pt x="1049" y="857"/>
                    <a:pt x="906" y="1048"/>
                    <a:pt x="692" y="1048"/>
                  </a:cubicBezTo>
                  <a:cubicBezTo>
                    <a:pt x="477" y="1048"/>
                    <a:pt x="334" y="905"/>
                    <a:pt x="334" y="691"/>
                  </a:cubicBezTo>
                  <a:cubicBezTo>
                    <a:pt x="334" y="476"/>
                    <a:pt x="525" y="334"/>
                    <a:pt x="692" y="334"/>
                  </a:cubicBezTo>
                  <a:close/>
                  <a:moveTo>
                    <a:pt x="692" y="0"/>
                  </a:moveTo>
                  <a:cubicBezTo>
                    <a:pt x="311" y="0"/>
                    <a:pt x="1" y="310"/>
                    <a:pt x="1" y="691"/>
                  </a:cubicBezTo>
                  <a:cubicBezTo>
                    <a:pt x="1" y="1072"/>
                    <a:pt x="311" y="1381"/>
                    <a:pt x="692" y="1381"/>
                  </a:cubicBezTo>
                  <a:cubicBezTo>
                    <a:pt x="1073" y="1381"/>
                    <a:pt x="1382" y="1072"/>
                    <a:pt x="1382" y="691"/>
                  </a:cubicBezTo>
                  <a:cubicBezTo>
                    <a:pt x="1382" y="310"/>
                    <a:pt x="1073" y="0"/>
                    <a:pt x="692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1" name="Google Shape;2281;p52"/>
            <p:cNvSpPr/>
            <p:nvPr/>
          </p:nvSpPr>
          <p:spPr>
            <a:xfrm>
              <a:off x="7603420" y="3573060"/>
              <a:ext cx="41234" cy="41204"/>
            </a:xfrm>
            <a:custGeom>
              <a:rect b="b" l="l" r="r" t="t"/>
              <a:pathLst>
                <a:path extrusionOk="0" h="1382" w="1383">
                  <a:moveTo>
                    <a:pt x="692" y="334"/>
                  </a:moveTo>
                  <a:cubicBezTo>
                    <a:pt x="882" y="334"/>
                    <a:pt x="1049" y="500"/>
                    <a:pt x="1049" y="691"/>
                  </a:cubicBezTo>
                  <a:cubicBezTo>
                    <a:pt x="1049" y="905"/>
                    <a:pt x="858" y="1048"/>
                    <a:pt x="692" y="1048"/>
                  </a:cubicBezTo>
                  <a:cubicBezTo>
                    <a:pt x="477" y="1048"/>
                    <a:pt x="334" y="858"/>
                    <a:pt x="334" y="691"/>
                  </a:cubicBezTo>
                  <a:cubicBezTo>
                    <a:pt x="334" y="477"/>
                    <a:pt x="525" y="334"/>
                    <a:pt x="692" y="334"/>
                  </a:cubicBezTo>
                  <a:close/>
                  <a:moveTo>
                    <a:pt x="692" y="0"/>
                  </a:moveTo>
                  <a:cubicBezTo>
                    <a:pt x="311" y="0"/>
                    <a:pt x="1" y="310"/>
                    <a:pt x="1" y="691"/>
                  </a:cubicBezTo>
                  <a:cubicBezTo>
                    <a:pt x="1" y="1072"/>
                    <a:pt x="311" y="1382"/>
                    <a:pt x="692" y="1382"/>
                  </a:cubicBezTo>
                  <a:cubicBezTo>
                    <a:pt x="1073" y="1382"/>
                    <a:pt x="1382" y="1072"/>
                    <a:pt x="1382" y="691"/>
                  </a:cubicBezTo>
                  <a:cubicBezTo>
                    <a:pt x="1382" y="310"/>
                    <a:pt x="1073" y="0"/>
                    <a:pt x="692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2" name="Google Shape;2282;p52"/>
            <p:cNvSpPr/>
            <p:nvPr/>
          </p:nvSpPr>
          <p:spPr>
            <a:xfrm>
              <a:off x="7582132" y="3622047"/>
              <a:ext cx="83094" cy="122868"/>
            </a:xfrm>
            <a:custGeom>
              <a:rect b="b" l="l" r="r" t="t"/>
              <a:pathLst>
                <a:path extrusionOk="0" h="4121" w="2787">
                  <a:moveTo>
                    <a:pt x="1358" y="1"/>
                  </a:moveTo>
                  <a:cubicBezTo>
                    <a:pt x="953" y="1"/>
                    <a:pt x="620" y="120"/>
                    <a:pt x="358" y="405"/>
                  </a:cubicBezTo>
                  <a:cubicBezTo>
                    <a:pt x="191" y="620"/>
                    <a:pt x="96" y="882"/>
                    <a:pt x="48" y="1144"/>
                  </a:cubicBezTo>
                  <a:cubicBezTo>
                    <a:pt x="1" y="1358"/>
                    <a:pt x="1" y="1572"/>
                    <a:pt x="1" y="1787"/>
                  </a:cubicBezTo>
                  <a:lnTo>
                    <a:pt x="1" y="1977"/>
                  </a:lnTo>
                  <a:lnTo>
                    <a:pt x="1" y="2453"/>
                  </a:lnTo>
                  <a:cubicBezTo>
                    <a:pt x="1" y="2501"/>
                    <a:pt x="48" y="2549"/>
                    <a:pt x="72" y="2549"/>
                  </a:cubicBezTo>
                  <a:cubicBezTo>
                    <a:pt x="215" y="2668"/>
                    <a:pt x="358" y="2692"/>
                    <a:pt x="477" y="2692"/>
                  </a:cubicBezTo>
                  <a:lnTo>
                    <a:pt x="477" y="3597"/>
                  </a:lnTo>
                  <a:cubicBezTo>
                    <a:pt x="477" y="3882"/>
                    <a:pt x="691" y="4120"/>
                    <a:pt x="1001" y="4120"/>
                  </a:cubicBezTo>
                  <a:cubicBezTo>
                    <a:pt x="1144" y="4120"/>
                    <a:pt x="1263" y="4073"/>
                    <a:pt x="1382" y="3978"/>
                  </a:cubicBezTo>
                  <a:cubicBezTo>
                    <a:pt x="1477" y="4073"/>
                    <a:pt x="1620" y="4120"/>
                    <a:pt x="1763" y="4120"/>
                  </a:cubicBezTo>
                  <a:cubicBezTo>
                    <a:pt x="2072" y="4120"/>
                    <a:pt x="2263" y="3859"/>
                    <a:pt x="2263" y="3597"/>
                  </a:cubicBezTo>
                  <a:lnTo>
                    <a:pt x="2263" y="2692"/>
                  </a:lnTo>
                  <a:lnTo>
                    <a:pt x="2430" y="2692"/>
                  </a:lnTo>
                  <a:cubicBezTo>
                    <a:pt x="2596" y="2668"/>
                    <a:pt x="2739" y="2453"/>
                    <a:pt x="2739" y="2287"/>
                  </a:cubicBezTo>
                  <a:lnTo>
                    <a:pt x="2739" y="1620"/>
                  </a:lnTo>
                  <a:lnTo>
                    <a:pt x="2787" y="1310"/>
                  </a:lnTo>
                  <a:cubicBezTo>
                    <a:pt x="2787" y="1096"/>
                    <a:pt x="2739" y="953"/>
                    <a:pt x="2692" y="810"/>
                  </a:cubicBezTo>
                  <a:lnTo>
                    <a:pt x="2596" y="620"/>
                  </a:lnTo>
                  <a:cubicBezTo>
                    <a:pt x="2556" y="569"/>
                    <a:pt x="2498" y="540"/>
                    <a:pt x="2441" y="540"/>
                  </a:cubicBezTo>
                  <a:cubicBezTo>
                    <a:pt x="2364" y="540"/>
                    <a:pt x="2290" y="592"/>
                    <a:pt x="2263" y="715"/>
                  </a:cubicBezTo>
                  <a:lnTo>
                    <a:pt x="2263" y="739"/>
                  </a:lnTo>
                  <a:cubicBezTo>
                    <a:pt x="2334" y="834"/>
                    <a:pt x="2358" y="882"/>
                    <a:pt x="2382" y="977"/>
                  </a:cubicBezTo>
                  <a:cubicBezTo>
                    <a:pt x="2453" y="1120"/>
                    <a:pt x="2453" y="1239"/>
                    <a:pt x="2453" y="1382"/>
                  </a:cubicBezTo>
                  <a:lnTo>
                    <a:pt x="2453" y="1858"/>
                  </a:lnTo>
                  <a:lnTo>
                    <a:pt x="2453" y="2263"/>
                  </a:lnTo>
                  <a:cubicBezTo>
                    <a:pt x="2453" y="2287"/>
                    <a:pt x="2430" y="2311"/>
                    <a:pt x="2358" y="2311"/>
                  </a:cubicBezTo>
                  <a:cubicBezTo>
                    <a:pt x="2334" y="2311"/>
                    <a:pt x="2334" y="2287"/>
                    <a:pt x="2334" y="2263"/>
                  </a:cubicBezTo>
                  <a:lnTo>
                    <a:pt x="2334" y="2215"/>
                  </a:lnTo>
                  <a:lnTo>
                    <a:pt x="2334" y="1215"/>
                  </a:lnTo>
                  <a:cubicBezTo>
                    <a:pt x="2334" y="1120"/>
                    <a:pt x="2263" y="1072"/>
                    <a:pt x="2191" y="1025"/>
                  </a:cubicBezTo>
                  <a:cubicBezTo>
                    <a:pt x="2179" y="1022"/>
                    <a:pt x="2167" y="1021"/>
                    <a:pt x="2155" y="1021"/>
                  </a:cubicBezTo>
                  <a:cubicBezTo>
                    <a:pt x="2054" y="1021"/>
                    <a:pt x="1977" y="1108"/>
                    <a:pt x="1977" y="1215"/>
                  </a:cubicBezTo>
                  <a:lnTo>
                    <a:pt x="1977" y="3525"/>
                  </a:lnTo>
                  <a:cubicBezTo>
                    <a:pt x="1977" y="3632"/>
                    <a:pt x="1882" y="3719"/>
                    <a:pt x="1776" y="3719"/>
                  </a:cubicBezTo>
                  <a:cubicBezTo>
                    <a:pt x="1764" y="3719"/>
                    <a:pt x="1751" y="3718"/>
                    <a:pt x="1739" y="3716"/>
                  </a:cubicBezTo>
                  <a:cubicBezTo>
                    <a:pt x="1644" y="3692"/>
                    <a:pt x="1620" y="3620"/>
                    <a:pt x="1620" y="3525"/>
                  </a:cubicBezTo>
                  <a:lnTo>
                    <a:pt x="1620" y="3501"/>
                  </a:lnTo>
                  <a:lnTo>
                    <a:pt x="1620" y="2025"/>
                  </a:lnTo>
                  <a:cubicBezTo>
                    <a:pt x="1620" y="1930"/>
                    <a:pt x="1549" y="1858"/>
                    <a:pt x="1477" y="1834"/>
                  </a:cubicBezTo>
                  <a:cubicBezTo>
                    <a:pt x="1465" y="1832"/>
                    <a:pt x="1452" y="1831"/>
                    <a:pt x="1441" y="1831"/>
                  </a:cubicBezTo>
                  <a:cubicBezTo>
                    <a:pt x="1339" y="1831"/>
                    <a:pt x="1263" y="1918"/>
                    <a:pt x="1263" y="2025"/>
                  </a:cubicBezTo>
                  <a:lnTo>
                    <a:pt x="1263" y="3501"/>
                  </a:lnTo>
                  <a:lnTo>
                    <a:pt x="1263" y="3525"/>
                  </a:lnTo>
                  <a:cubicBezTo>
                    <a:pt x="1263" y="3620"/>
                    <a:pt x="1191" y="3692"/>
                    <a:pt x="1144" y="3716"/>
                  </a:cubicBezTo>
                  <a:cubicBezTo>
                    <a:pt x="1131" y="3718"/>
                    <a:pt x="1119" y="3719"/>
                    <a:pt x="1107" y="3719"/>
                  </a:cubicBezTo>
                  <a:cubicBezTo>
                    <a:pt x="1001" y="3719"/>
                    <a:pt x="906" y="3632"/>
                    <a:pt x="906" y="3525"/>
                  </a:cubicBezTo>
                  <a:lnTo>
                    <a:pt x="906" y="1215"/>
                  </a:lnTo>
                  <a:cubicBezTo>
                    <a:pt x="906" y="1120"/>
                    <a:pt x="834" y="1072"/>
                    <a:pt x="763" y="1025"/>
                  </a:cubicBezTo>
                  <a:cubicBezTo>
                    <a:pt x="750" y="1022"/>
                    <a:pt x="738" y="1021"/>
                    <a:pt x="726" y="1021"/>
                  </a:cubicBezTo>
                  <a:cubicBezTo>
                    <a:pt x="625" y="1021"/>
                    <a:pt x="548" y="1108"/>
                    <a:pt x="548" y="1215"/>
                  </a:cubicBezTo>
                  <a:lnTo>
                    <a:pt x="548" y="2263"/>
                  </a:lnTo>
                  <a:cubicBezTo>
                    <a:pt x="548" y="2287"/>
                    <a:pt x="524" y="2311"/>
                    <a:pt x="477" y="2311"/>
                  </a:cubicBezTo>
                  <a:cubicBezTo>
                    <a:pt x="453" y="2311"/>
                    <a:pt x="429" y="2287"/>
                    <a:pt x="429" y="2263"/>
                  </a:cubicBezTo>
                  <a:lnTo>
                    <a:pt x="429" y="1906"/>
                  </a:lnTo>
                  <a:lnTo>
                    <a:pt x="429" y="1429"/>
                  </a:lnTo>
                  <a:cubicBezTo>
                    <a:pt x="429" y="1310"/>
                    <a:pt x="429" y="1144"/>
                    <a:pt x="453" y="1025"/>
                  </a:cubicBezTo>
                  <a:cubicBezTo>
                    <a:pt x="477" y="906"/>
                    <a:pt x="548" y="834"/>
                    <a:pt x="596" y="739"/>
                  </a:cubicBezTo>
                  <a:cubicBezTo>
                    <a:pt x="715" y="548"/>
                    <a:pt x="929" y="405"/>
                    <a:pt x="1144" y="358"/>
                  </a:cubicBezTo>
                  <a:cubicBezTo>
                    <a:pt x="1239" y="310"/>
                    <a:pt x="1358" y="310"/>
                    <a:pt x="1429" y="310"/>
                  </a:cubicBezTo>
                  <a:cubicBezTo>
                    <a:pt x="1549" y="310"/>
                    <a:pt x="1668" y="358"/>
                    <a:pt x="1763" y="382"/>
                  </a:cubicBezTo>
                  <a:cubicBezTo>
                    <a:pt x="1779" y="386"/>
                    <a:pt x="1796" y="388"/>
                    <a:pt x="1812" y="388"/>
                  </a:cubicBezTo>
                  <a:cubicBezTo>
                    <a:pt x="1889" y="388"/>
                    <a:pt x="1957" y="341"/>
                    <a:pt x="1977" y="263"/>
                  </a:cubicBezTo>
                  <a:cubicBezTo>
                    <a:pt x="2001" y="167"/>
                    <a:pt x="1953" y="72"/>
                    <a:pt x="1858" y="48"/>
                  </a:cubicBezTo>
                  <a:cubicBezTo>
                    <a:pt x="1715" y="1"/>
                    <a:pt x="1406" y="1"/>
                    <a:pt x="1406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3" name="Google Shape;2283;p52"/>
            <p:cNvSpPr/>
            <p:nvPr/>
          </p:nvSpPr>
          <p:spPr>
            <a:xfrm>
              <a:off x="7669461" y="3803831"/>
              <a:ext cx="84526" cy="121436"/>
            </a:xfrm>
            <a:custGeom>
              <a:rect b="b" l="l" r="r" t="t"/>
              <a:pathLst>
                <a:path extrusionOk="0" h="4073" w="2835">
                  <a:moveTo>
                    <a:pt x="1287" y="2882"/>
                  </a:moveTo>
                  <a:lnTo>
                    <a:pt x="1287" y="3572"/>
                  </a:lnTo>
                  <a:lnTo>
                    <a:pt x="1287" y="3667"/>
                  </a:lnTo>
                  <a:cubicBezTo>
                    <a:pt x="1239" y="3763"/>
                    <a:pt x="1168" y="3787"/>
                    <a:pt x="1096" y="3787"/>
                  </a:cubicBezTo>
                  <a:cubicBezTo>
                    <a:pt x="1001" y="3787"/>
                    <a:pt x="930" y="3691"/>
                    <a:pt x="930" y="3596"/>
                  </a:cubicBezTo>
                  <a:lnTo>
                    <a:pt x="930" y="2882"/>
                  </a:lnTo>
                  <a:close/>
                  <a:moveTo>
                    <a:pt x="2001" y="2882"/>
                  </a:moveTo>
                  <a:lnTo>
                    <a:pt x="2001" y="3596"/>
                  </a:lnTo>
                  <a:cubicBezTo>
                    <a:pt x="2001" y="3691"/>
                    <a:pt x="1906" y="3787"/>
                    <a:pt x="1811" y="3787"/>
                  </a:cubicBezTo>
                  <a:cubicBezTo>
                    <a:pt x="1715" y="3787"/>
                    <a:pt x="1668" y="3763"/>
                    <a:pt x="1644" y="3667"/>
                  </a:cubicBezTo>
                  <a:lnTo>
                    <a:pt x="1644" y="3596"/>
                  </a:lnTo>
                  <a:lnTo>
                    <a:pt x="1644" y="3572"/>
                  </a:lnTo>
                  <a:lnTo>
                    <a:pt x="1644" y="2882"/>
                  </a:lnTo>
                  <a:close/>
                  <a:moveTo>
                    <a:pt x="1334" y="0"/>
                  </a:moveTo>
                  <a:cubicBezTo>
                    <a:pt x="953" y="0"/>
                    <a:pt x="620" y="119"/>
                    <a:pt x="358" y="429"/>
                  </a:cubicBezTo>
                  <a:cubicBezTo>
                    <a:pt x="1" y="810"/>
                    <a:pt x="1" y="1310"/>
                    <a:pt x="1" y="1786"/>
                  </a:cubicBezTo>
                  <a:lnTo>
                    <a:pt x="1" y="2024"/>
                  </a:lnTo>
                  <a:lnTo>
                    <a:pt x="1" y="2048"/>
                  </a:lnTo>
                  <a:cubicBezTo>
                    <a:pt x="1" y="2120"/>
                    <a:pt x="25" y="2167"/>
                    <a:pt x="48" y="2239"/>
                  </a:cubicBezTo>
                  <a:cubicBezTo>
                    <a:pt x="48" y="2262"/>
                    <a:pt x="72" y="2262"/>
                    <a:pt x="72" y="2286"/>
                  </a:cubicBezTo>
                  <a:lnTo>
                    <a:pt x="120" y="2334"/>
                  </a:lnTo>
                  <a:lnTo>
                    <a:pt x="72" y="2501"/>
                  </a:lnTo>
                  <a:lnTo>
                    <a:pt x="72" y="2524"/>
                  </a:lnTo>
                  <a:cubicBezTo>
                    <a:pt x="120" y="2715"/>
                    <a:pt x="239" y="2834"/>
                    <a:pt x="406" y="2834"/>
                  </a:cubicBezTo>
                  <a:lnTo>
                    <a:pt x="477" y="2834"/>
                  </a:lnTo>
                  <a:lnTo>
                    <a:pt x="477" y="3548"/>
                  </a:lnTo>
                  <a:cubicBezTo>
                    <a:pt x="477" y="3834"/>
                    <a:pt x="668" y="4072"/>
                    <a:pt x="977" y="4072"/>
                  </a:cubicBezTo>
                  <a:cubicBezTo>
                    <a:pt x="1120" y="4072"/>
                    <a:pt x="1239" y="4048"/>
                    <a:pt x="1358" y="3929"/>
                  </a:cubicBezTo>
                  <a:cubicBezTo>
                    <a:pt x="1453" y="4025"/>
                    <a:pt x="1573" y="4072"/>
                    <a:pt x="1715" y="4072"/>
                  </a:cubicBezTo>
                  <a:lnTo>
                    <a:pt x="1739" y="4072"/>
                  </a:lnTo>
                  <a:cubicBezTo>
                    <a:pt x="2025" y="4072"/>
                    <a:pt x="2263" y="3834"/>
                    <a:pt x="2263" y="3548"/>
                  </a:cubicBezTo>
                  <a:lnTo>
                    <a:pt x="2263" y="2834"/>
                  </a:lnTo>
                  <a:lnTo>
                    <a:pt x="2335" y="2834"/>
                  </a:lnTo>
                  <a:cubicBezTo>
                    <a:pt x="2525" y="2763"/>
                    <a:pt x="2620" y="2620"/>
                    <a:pt x="2620" y="2453"/>
                  </a:cubicBezTo>
                  <a:lnTo>
                    <a:pt x="2573" y="2286"/>
                  </a:lnTo>
                  <a:lnTo>
                    <a:pt x="2620" y="2262"/>
                  </a:lnTo>
                  <a:cubicBezTo>
                    <a:pt x="2692" y="2167"/>
                    <a:pt x="2739" y="2096"/>
                    <a:pt x="2739" y="1977"/>
                  </a:cubicBezTo>
                  <a:lnTo>
                    <a:pt x="2739" y="1286"/>
                  </a:lnTo>
                  <a:cubicBezTo>
                    <a:pt x="2835" y="1143"/>
                    <a:pt x="2739" y="905"/>
                    <a:pt x="2620" y="691"/>
                  </a:cubicBezTo>
                  <a:cubicBezTo>
                    <a:pt x="2580" y="640"/>
                    <a:pt x="2517" y="611"/>
                    <a:pt x="2457" y="611"/>
                  </a:cubicBezTo>
                  <a:cubicBezTo>
                    <a:pt x="2377" y="611"/>
                    <a:pt x="2301" y="663"/>
                    <a:pt x="2287" y="786"/>
                  </a:cubicBezTo>
                  <a:lnTo>
                    <a:pt x="2287" y="810"/>
                  </a:lnTo>
                  <a:cubicBezTo>
                    <a:pt x="2406" y="976"/>
                    <a:pt x="2477" y="1167"/>
                    <a:pt x="2477" y="1381"/>
                  </a:cubicBezTo>
                  <a:lnTo>
                    <a:pt x="2477" y="2024"/>
                  </a:lnTo>
                  <a:cubicBezTo>
                    <a:pt x="2477" y="2048"/>
                    <a:pt x="2406" y="2096"/>
                    <a:pt x="2382" y="2096"/>
                  </a:cubicBezTo>
                  <a:cubicBezTo>
                    <a:pt x="2358" y="2096"/>
                    <a:pt x="2358" y="2048"/>
                    <a:pt x="2358" y="2024"/>
                  </a:cubicBezTo>
                  <a:lnTo>
                    <a:pt x="2358" y="2000"/>
                  </a:lnTo>
                  <a:lnTo>
                    <a:pt x="2358" y="1310"/>
                  </a:lnTo>
                  <a:cubicBezTo>
                    <a:pt x="2358" y="1215"/>
                    <a:pt x="2287" y="1167"/>
                    <a:pt x="2192" y="1143"/>
                  </a:cubicBezTo>
                  <a:cubicBezTo>
                    <a:pt x="2170" y="1135"/>
                    <a:pt x="2150" y="1131"/>
                    <a:pt x="2132" y="1131"/>
                  </a:cubicBezTo>
                  <a:cubicBezTo>
                    <a:pt x="2049" y="1131"/>
                    <a:pt x="2001" y="1212"/>
                    <a:pt x="2001" y="1310"/>
                  </a:cubicBezTo>
                  <a:lnTo>
                    <a:pt x="2001" y="2048"/>
                  </a:lnTo>
                  <a:lnTo>
                    <a:pt x="2001" y="2096"/>
                  </a:lnTo>
                  <a:cubicBezTo>
                    <a:pt x="2025" y="2262"/>
                    <a:pt x="2144" y="2405"/>
                    <a:pt x="2311" y="2453"/>
                  </a:cubicBezTo>
                  <a:lnTo>
                    <a:pt x="2311" y="2524"/>
                  </a:lnTo>
                  <a:lnTo>
                    <a:pt x="572" y="2524"/>
                  </a:lnTo>
                  <a:lnTo>
                    <a:pt x="572" y="2453"/>
                  </a:lnTo>
                  <a:cubicBezTo>
                    <a:pt x="739" y="2405"/>
                    <a:pt x="882" y="2262"/>
                    <a:pt x="882" y="2048"/>
                  </a:cubicBezTo>
                  <a:lnTo>
                    <a:pt x="882" y="2024"/>
                  </a:lnTo>
                  <a:lnTo>
                    <a:pt x="882" y="1286"/>
                  </a:lnTo>
                  <a:cubicBezTo>
                    <a:pt x="882" y="1191"/>
                    <a:pt x="834" y="1143"/>
                    <a:pt x="739" y="1096"/>
                  </a:cubicBezTo>
                  <a:cubicBezTo>
                    <a:pt x="727" y="1093"/>
                    <a:pt x="714" y="1092"/>
                    <a:pt x="703" y="1092"/>
                  </a:cubicBezTo>
                  <a:cubicBezTo>
                    <a:pt x="601" y="1092"/>
                    <a:pt x="525" y="1179"/>
                    <a:pt x="525" y="1286"/>
                  </a:cubicBezTo>
                  <a:lnTo>
                    <a:pt x="525" y="2024"/>
                  </a:lnTo>
                  <a:cubicBezTo>
                    <a:pt x="525" y="2024"/>
                    <a:pt x="501" y="2096"/>
                    <a:pt x="477" y="2096"/>
                  </a:cubicBezTo>
                  <a:cubicBezTo>
                    <a:pt x="429" y="2096"/>
                    <a:pt x="406" y="2048"/>
                    <a:pt x="406" y="2024"/>
                  </a:cubicBezTo>
                  <a:lnTo>
                    <a:pt x="406" y="1334"/>
                  </a:lnTo>
                  <a:cubicBezTo>
                    <a:pt x="406" y="786"/>
                    <a:pt x="858" y="333"/>
                    <a:pt x="1430" y="333"/>
                  </a:cubicBezTo>
                  <a:cubicBezTo>
                    <a:pt x="1549" y="333"/>
                    <a:pt x="1668" y="357"/>
                    <a:pt x="1739" y="381"/>
                  </a:cubicBezTo>
                  <a:cubicBezTo>
                    <a:pt x="1760" y="392"/>
                    <a:pt x="1781" y="396"/>
                    <a:pt x="1801" y="396"/>
                  </a:cubicBezTo>
                  <a:cubicBezTo>
                    <a:pt x="1873" y="396"/>
                    <a:pt x="1935" y="336"/>
                    <a:pt x="1954" y="262"/>
                  </a:cubicBezTo>
                  <a:cubicBezTo>
                    <a:pt x="1977" y="191"/>
                    <a:pt x="1930" y="95"/>
                    <a:pt x="1834" y="71"/>
                  </a:cubicBezTo>
                  <a:cubicBezTo>
                    <a:pt x="1692" y="0"/>
                    <a:pt x="1382" y="0"/>
                    <a:pt x="1382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4" name="Google Shape;2284;p52"/>
            <p:cNvSpPr/>
            <p:nvPr/>
          </p:nvSpPr>
          <p:spPr>
            <a:xfrm>
              <a:off x="7692180" y="3757677"/>
              <a:ext cx="41204" cy="41204"/>
            </a:xfrm>
            <a:custGeom>
              <a:rect b="b" l="l" r="r" t="t"/>
              <a:pathLst>
                <a:path extrusionOk="0" h="1382" w="1382">
                  <a:moveTo>
                    <a:pt x="691" y="334"/>
                  </a:moveTo>
                  <a:cubicBezTo>
                    <a:pt x="858" y="334"/>
                    <a:pt x="1049" y="476"/>
                    <a:pt x="1049" y="691"/>
                  </a:cubicBezTo>
                  <a:cubicBezTo>
                    <a:pt x="1049" y="857"/>
                    <a:pt x="906" y="1048"/>
                    <a:pt x="691" y="1048"/>
                  </a:cubicBezTo>
                  <a:cubicBezTo>
                    <a:pt x="525" y="1048"/>
                    <a:pt x="334" y="905"/>
                    <a:pt x="334" y="691"/>
                  </a:cubicBezTo>
                  <a:cubicBezTo>
                    <a:pt x="334" y="476"/>
                    <a:pt x="525" y="334"/>
                    <a:pt x="691" y="334"/>
                  </a:cubicBezTo>
                  <a:close/>
                  <a:moveTo>
                    <a:pt x="691" y="0"/>
                  </a:moveTo>
                  <a:cubicBezTo>
                    <a:pt x="310" y="0"/>
                    <a:pt x="1" y="310"/>
                    <a:pt x="1" y="691"/>
                  </a:cubicBezTo>
                  <a:cubicBezTo>
                    <a:pt x="1" y="1072"/>
                    <a:pt x="310" y="1381"/>
                    <a:pt x="691" y="1381"/>
                  </a:cubicBezTo>
                  <a:cubicBezTo>
                    <a:pt x="1072" y="1381"/>
                    <a:pt x="1382" y="1072"/>
                    <a:pt x="1382" y="691"/>
                  </a:cubicBezTo>
                  <a:cubicBezTo>
                    <a:pt x="1382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5" name="Google Shape;2285;p52"/>
            <p:cNvSpPr/>
            <p:nvPr/>
          </p:nvSpPr>
          <p:spPr>
            <a:xfrm>
              <a:off x="7692180" y="3573060"/>
              <a:ext cx="41204" cy="41204"/>
            </a:xfrm>
            <a:custGeom>
              <a:rect b="b" l="l" r="r" t="t"/>
              <a:pathLst>
                <a:path extrusionOk="0" h="1382" w="1382">
                  <a:moveTo>
                    <a:pt x="691" y="334"/>
                  </a:moveTo>
                  <a:cubicBezTo>
                    <a:pt x="882" y="334"/>
                    <a:pt x="1049" y="500"/>
                    <a:pt x="1049" y="691"/>
                  </a:cubicBezTo>
                  <a:cubicBezTo>
                    <a:pt x="1049" y="905"/>
                    <a:pt x="858" y="1048"/>
                    <a:pt x="691" y="1048"/>
                  </a:cubicBezTo>
                  <a:cubicBezTo>
                    <a:pt x="477" y="1048"/>
                    <a:pt x="334" y="858"/>
                    <a:pt x="334" y="691"/>
                  </a:cubicBezTo>
                  <a:cubicBezTo>
                    <a:pt x="334" y="477"/>
                    <a:pt x="525" y="334"/>
                    <a:pt x="691" y="334"/>
                  </a:cubicBezTo>
                  <a:close/>
                  <a:moveTo>
                    <a:pt x="691" y="0"/>
                  </a:moveTo>
                  <a:cubicBezTo>
                    <a:pt x="310" y="0"/>
                    <a:pt x="1" y="310"/>
                    <a:pt x="1" y="691"/>
                  </a:cubicBezTo>
                  <a:cubicBezTo>
                    <a:pt x="1" y="1072"/>
                    <a:pt x="310" y="1382"/>
                    <a:pt x="691" y="1382"/>
                  </a:cubicBezTo>
                  <a:cubicBezTo>
                    <a:pt x="1072" y="1382"/>
                    <a:pt x="1382" y="1072"/>
                    <a:pt x="1382" y="691"/>
                  </a:cubicBezTo>
                  <a:cubicBezTo>
                    <a:pt x="1382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6" name="Google Shape;2286;p52"/>
            <p:cNvSpPr/>
            <p:nvPr/>
          </p:nvSpPr>
          <p:spPr>
            <a:xfrm>
              <a:off x="7670892" y="3622047"/>
              <a:ext cx="83094" cy="122868"/>
            </a:xfrm>
            <a:custGeom>
              <a:rect b="b" l="l" r="r" t="t"/>
              <a:pathLst>
                <a:path extrusionOk="0" h="4121" w="2787">
                  <a:moveTo>
                    <a:pt x="1358" y="1"/>
                  </a:moveTo>
                  <a:cubicBezTo>
                    <a:pt x="953" y="1"/>
                    <a:pt x="620" y="120"/>
                    <a:pt x="358" y="405"/>
                  </a:cubicBezTo>
                  <a:cubicBezTo>
                    <a:pt x="191" y="620"/>
                    <a:pt x="96" y="882"/>
                    <a:pt x="48" y="1144"/>
                  </a:cubicBezTo>
                  <a:cubicBezTo>
                    <a:pt x="0" y="1358"/>
                    <a:pt x="0" y="1572"/>
                    <a:pt x="0" y="1787"/>
                  </a:cubicBezTo>
                  <a:lnTo>
                    <a:pt x="0" y="1977"/>
                  </a:lnTo>
                  <a:lnTo>
                    <a:pt x="0" y="2453"/>
                  </a:lnTo>
                  <a:cubicBezTo>
                    <a:pt x="0" y="2501"/>
                    <a:pt x="48" y="2549"/>
                    <a:pt x="72" y="2549"/>
                  </a:cubicBezTo>
                  <a:cubicBezTo>
                    <a:pt x="215" y="2668"/>
                    <a:pt x="358" y="2692"/>
                    <a:pt x="477" y="2692"/>
                  </a:cubicBezTo>
                  <a:lnTo>
                    <a:pt x="477" y="3597"/>
                  </a:lnTo>
                  <a:cubicBezTo>
                    <a:pt x="477" y="3882"/>
                    <a:pt x="691" y="4120"/>
                    <a:pt x="1001" y="4120"/>
                  </a:cubicBezTo>
                  <a:cubicBezTo>
                    <a:pt x="1143" y="4120"/>
                    <a:pt x="1263" y="4073"/>
                    <a:pt x="1382" y="3978"/>
                  </a:cubicBezTo>
                  <a:cubicBezTo>
                    <a:pt x="1477" y="4073"/>
                    <a:pt x="1620" y="4120"/>
                    <a:pt x="1763" y="4120"/>
                  </a:cubicBezTo>
                  <a:cubicBezTo>
                    <a:pt x="2072" y="4120"/>
                    <a:pt x="2263" y="3859"/>
                    <a:pt x="2263" y="3597"/>
                  </a:cubicBezTo>
                  <a:lnTo>
                    <a:pt x="2263" y="2692"/>
                  </a:lnTo>
                  <a:lnTo>
                    <a:pt x="2429" y="2692"/>
                  </a:lnTo>
                  <a:cubicBezTo>
                    <a:pt x="2596" y="2668"/>
                    <a:pt x="2739" y="2453"/>
                    <a:pt x="2739" y="2287"/>
                  </a:cubicBezTo>
                  <a:lnTo>
                    <a:pt x="2739" y="1620"/>
                  </a:lnTo>
                  <a:lnTo>
                    <a:pt x="2787" y="1310"/>
                  </a:lnTo>
                  <a:cubicBezTo>
                    <a:pt x="2787" y="1096"/>
                    <a:pt x="2739" y="953"/>
                    <a:pt x="2691" y="810"/>
                  </a:cubicBezTo>
                  <a:lnTo>
                    <a:pt x="2596" y="620"/>
                  </a:lnTo>
                  <a:cubicBezTo>
                    <a:pt x="2555" y="569"/>
                    <a:pt x="2497" y="540"/>
                    <a:pt x="2441" y="540"/>
                  </a:cubicBezTo>
                  <a:cubicBezTo>
                    <a:pt x="2364" y="540"/>
                    <a:pt x="2290" y="592"/>
                    <a:pt x="2263" y="715"/>
                  </a:cubicBezTo>
                  <a:lnTo>
                    <a:pt x="2263" y="739"/>
                  </a:lnTo>
                  <a:cubicBezTo>
                    <a:pt x="2334" y="834"/>
                    <a:pt x="2358" y="882"/>
                    <a:pt x="2382" y="977"/>
                  </a:cubicBezTo>
                  <a:cubicBezTo>
                    <a:pt x="2453" y="1120"/>
                    <a:pt x="2453" y="1239"/>
                    <a:pt x="2453" y="1382"/>
                  </a:cubicBezTo>
                  <a:lnTo>
                    <a:pt x="2453" y="1858"/>
                  </a:lnTo>
                  <a:lnTo>
                    <a:pt x="2453" y="2263"/>
                  </a:lnTo>
                  <a:cubicBezTo>
                    <a:pt x="2453" y="2287"/>
                    <a:pt x="2429" y="2311"/>
                    <a:pt x="2358" y="2311"/>
                  </a:cubicBezTo>
                  <a:cubicBezTo>
                    <a:pt x="2334" y="2311"/>
                    <a:pt x="2334" y="2287"/>
                    <a:pt x="2334" y="2263"/>
                  </a:cubicBezTo>
                  <a:lnTo>
                    <a:pt x="2334" y="2215"/>
                  </a:lnTo>
                  <a:lnTo>
                    <a:pt x="2334" y="1215"/>
                  </a:lnTo>
                  <a:cubicBezTo>
                    <a:pt x="2334" y="1120"/>
                    <a:pt x="2263" y="1072"/>
                    <a:pt x="2191" y="1025"/>
                  </a:cubicBezTo>
                  <a:cubicBezTo>
                    <a:pt x="2179" y="1022"/>
                    <a:pt x="2167" y="1021"/>
                    <a:pt x="2155" y="1021"/>
                  </a:cubicBezTo>
                  <a:cubicBezTo>
                    <a:pt x="2053" y="1021"/>
                    <a:pt x="1977" y="1108"/>
                    <a:pt x="1977" y="1215"/>
                  </a:cubicBezTo>
                  <a:lnTo>
                    <a:pt x="1977" y="3525"/>
                  </a:lnTo>
                  <a:cubicBezTo>
                    <a:pt x="1977" y="3632"/>
                    <a:pt x="1881" y="3719"/>
                    <a:pt x="1776" y="3719"/>
                  </a:cubicBezTo>
                  <a:cubicBezTo>
                    <a:pt x="1764" y="3719"/>
                    <a:pt x="1751" y="3718"/>
                    <a:pt x="1739" y="3716"/>
                  </a:cubicBezTo>
                  <a:cubicBezTo>
                    <a:pt x="1644" y="3692"/>
                    <a:pt x="1620" y="3620"/>
                    <a:pt x="1620" y="3525"/>
                  </a:cubicBezTo>
                  <a:lnTo>
                    <a:pt x="1620" y="3501"/>
                  </a:lnTo>
                  <a:lnTo>
                    <a:pt x="1620" y="2025"/>
                  </a:lnTo>
                  <a:cubicBezTo>
                    <a:pt x="1620" y="1930"/>
                    <a:pt x="1548" y="1858"/>
                    <a:pt x="1477" y="1834"/>
                  </a:cubicBezTo>
                  <a:cubicBezTo>
                    <a:pt x="1464" y="1832"/>
                    <a:pt x="1452" y="1831"/>
                    <a:pt x="1440" y="1831"/>
                  </a:cubicBezTo>
                  <a:cubicBezTo>
                    <a:pt x="1339" y="1831"/>
                    <a:pt x="1263" y="1918"/>
                    <a:pt x="1263" y="2025"/>
                  </a:cubicBezTo>
                  <a:lnTo>
                    <a:pt x="1263" y="3501"/>
                  </a:lnTo>
                  <a:lnTo>
                    <a:pt x="1263" y="3525"/>
                  </a:lnTo>
                  <a:cubicBezTo>
                    <a:pt x="1263" y="3620"/>
                    <a:pt x="1191" y="3692"/>
                    <a:pt x="1143" y="3716"/>
                  </a:cubicBezTo>
                  <a:cubicBezTo>
                    <a:pt x="1131" y="3718"/>
                    <a:pt x="1119" y="3719"/>
                    <a:pt x="1106" y="3719"/>
                  </a:cubicBezTo>
                  <a:cubicBezTo>
                    <a:pt x="1001" y="3719"/>
                    <a:pt x="905" y="3632"/>
                    <a:pt x="905" y="3525"/>
                  </a:cubicBezTo>
                  <a:lnTo>
                    <a:pt x="905" y="1215"/>
                  </a:lnTo>
                  <a:cubicBezTo>
                    <a:pt x="905" y="1120"/>
                    <a:pt x="834" y="1072"/>
                    <a:pt x="762" y="1025"/>
                  </a:cubicBezTo>
                  <a:cubicBezTo>
                    <a:pt x="750" y="1022"/>
                    <a:pt x="738" y="1021"/>
                    <a:pt x="726" y="1021"/>
                  </a:cubicBezTo>
                  <a:cubicBezTo>
                    <a:pt x="625" y="1021"/>
                    <a:pt x="548" y="1108"/>
                    <a:pt x="548" y="1215"/>
                  </a:cubicBezTo>
                  <a:lnTo>
                    <a:pt x="548" y="2263"/>
                  </a:lnTo>
                  <a:cubicBezTo>
                    <a:pt x="548" y="2287"/>
                    <a:pt x="524" y="2311"/>
                    <a:pt x="477" y="2311"/>
                  </a:cubicBezTo>
                  <a:cubicBezTo>
                    <a:pt x="453" y="2311"/>
                    <a:pt x="429" y="2287"/>
                    <a:pt x="429" y="2263"/>
                  </a:cubicBezTo>
                  <a:lnTo>
                    <a:pt x="429" y="1906"/>
                  </a:lnTo>
                  <a:lnTo>
                    <a:pt x="429" y="1429"/>
                  </a:lnTo>
                  <a:cubicBezTo>
                    <a:pt x="429" y="1310"/>
                    <a:pt x="429" y="1144"/>
                    <a:pt x="453" y="1025"/>
                  </a:cubicBezTo>
                  <a:cubicBezTo>
                    <a:pt x="477" y="906"/>
                    <a:pt x="548" y="834"/>
                    <a:pt x="596" y="739"/>
                  </a:cubicBezTo>
                  <a:cubicBezTo>
                    <a:pt x="715" y="548"/>
                    <a:pt x="929" y="405"/>
                    <a:pt x="1143" y="358"/>
                  </a:cubicBezTo>
                  <a:cubicBezTo>
                    <a:pt x="1239" y="310"/>
                    <a:pt x="1358" y="310"/>
                    <a:pt x="1429" y="310"/>
                  </a:cubicBezTo>
                  <a:cubicBezTo>
                    <a:pt x="1548" y="310"/>
                    <a:pt x="1667" y="358"/>
                    <a:pt x="1763" y="382"/>
                  </a:cubicBezTo>
                  <a:cubicBezTo>
                    <a:pt x="1779" y="386"/>
                    <a:pt x="1795" y="388"/>
                    <a:pt x="1811" y="388"/>
                  </a:cubicBezTo>
                  <a:cubicBezTo>
                    <a:pt x="1888" y="388"/>
                    <a:pt x="1957" y="341"/>
                    <a:pt x="1977" y="263"/>
                  </a:cubicBezTo>
                  <a:cubicBezTo>
                    <a:pt x="2001" y="167"/>
                    <a:pt x="1953" y="72"/>
                    <a:pt x="1858" y="48"/>
                  </a:cubicBezTo>
                  <a:cubicBezTo>
                    <a:pt x="1715" y="1"/>
                    <a:pt x="1405" y="1"/>
                    <a:pt x="1405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87" name="Google Shape;2287;p52"/>
          <p:cNvGrpSpPr/>
          <p:nvPr/>
        </p:nvGrpSpPr>
        <p:grpSpPr>
          <a:xfrm>
            <a:off x="1048518" y="1922930"/>
            <a:ext cx="362163" cy="354351"/>
            <a:chOff x="1696206" y="1922930"/>
            <a:chExt cx="362163" cy="354351"/>
          </a:xfrm>
        </p:grpSpPr>
        <p:sp>
          <p:nvSpPr>
            <p:cNvPr id="2288" name="Google Shape;2288;p52"/>
            <p:cNvSpPr/>
            <p:nvPr/>
          </p:nvSpPr>
          <p:spPr>
            <a:xfrm>
              <a:off x="1701185" y="1927909"/>
              <a:ext cx="342962" cy="342276"/>
            </a:xfrm>
            <a:custGeom>
              <a:rect b="b" l="l" r="r" t="t"/>
              <a:pathLst>
                <a:path extrusionOk="0" h="11480" w="11503">
                  <a:moveTo>
                    <a:pt x="5740" y="1596"/>
                  </a:moveTo>
                  <a:cubicBezTo>
                    <a:pt x="8050" y="1596"/>
                    <a:pt x="9884" y="3454"/>
                    <a:pt x="9884" y="5740"/>
                  </a:cubicBezTo>
                  <a:cubicBezTo>
                    <a:pt x="9884" y="8026"/>
                    <a:pt x="8050" y="9883"/>
                    <a:pt x="5740" y="9883"/>
                  </a:cubicBezTo>
                  <a:cubicBezTo>
                    <a:pt x="3454" y="9883"/>
                    <a:pt x="1596" y="8026"/>
                    <a:pt x="1596" y="5740"/>
                  </a:cubicBezTo>
                  <a:cubicBezTo>
                    <a:pt x="1596" y="3454"/>
                    <a:pt x="3454" y="1596"/>
                    <a:pt x="5740" y="1596"/>
                  </a:cubicBezTo>
                  <a:close/>
                  <a:moveTo>
                    <a:pt x="5740" y="1"/>
                  </a:moveTo>
                  <a:cubicBezTo>
                    <a:pt x="2573" y="1"/>
                    <a:pt x="1" y="2572"/>
                    <a:pt x="1" y="5740"/>
                  </a:cubicBezTo>
                  <a:cubicBezTo>
                    <a:pt x="1" y="8883"/>
                    <a:pt x="2596" y="11479"/>
                    <a:pt x="5740" y="11479"/>
                  </a:cubicBezTo>
                  <a:cubicBezTo>
                    <a:pt x="8907" y="11479"/>
                    <a:pt x="11503" y="8883"/>
                    <a:pt x="11503" y="5740"/>
                  </a:cubicBezTo>
                  <a:cubicBezTo>
                    <a:pt x="11503" y="2572"/>
                    <a:pt x="8931" y="1"/>
                    <a:pt x="5740" y="1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9" name="Google Shape;2289;p52"/>
            <p:cNvSpPr/>
            <p:nvPr/>
          </p:nvSpPr>
          <p:spPr>
            <a:xfrm>
              <a:off x="1792778" y="1940700"/>
              <a:ext cx="252086" cy="329486"/>
            </a:xfrm>
            <a:custGeom>
              <a:rect b="b" l="l" r="r" t="t"/>
              <a:pathLst>
                <a:path extrusionOk="0" h="11051" w="8455">
                  <a:moveTo>
                    <a:pt x="4906" y="0"/>
                  </a:moveTo>
                  <a:lnTo>
                    <a:pt x="4906" y="0"/>
                  </a:lnTo>
                  <a:cubicBezTo>
                    <a:pt x="6716" y="953"/>
                    <a:pt x="7978" y="2906"/>
                    <a:pt x="7978" y="5096"/>
                  </a:cubicBezTo>
                  <a:cubicBezTo>
                    <a:pt x="7978" y="8288"/>
                    <a:pt x="5383" y="10836"/>
                    <a:pt x="2239" y="10836"/>
                  </a:cubicBezTo>
                  <a:cubicBezTo>
                    <a:pt x="1429" y="10836"/>
                    <a:pt x="691" y="10693"/>
                    <a:pt x="1" y="10407"/>
                  </a:cubicBezTo>
                  <a:lnTo>
                    <a:pt x="1" y="10407"/>
                  </a:lnTo>
                  <a:cubicBezTo>
                    <a:pt x="810" y="10812"/>
                    <a:pt x="1715" y="11050"/>
                    <a:pt x="2668" y="11050"/>
                  </a:cubicBezTo>
                  <a:cubicBezTo>
                    <a:pt x="5859" y="11050"/>
                    <a:pt x="8431" y="8454"/>
                    <a:pt x="8431" y="5311"/>
                  </a:cubicBezTo>
                  <a:cubicBezTo>
                    <a:pt x="8455" y="2929"/>
                    <a:pt x="7002" y="881"/>
                    <a:pt x="4906" y="0"/>
                  </a:cubicBez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0" name="Google Shape;2290;p52"/>
            <p:cNvSpPr/>
            <p:nvPr/>
          </p:nvSpPr>
          <p:spPr>
            <a:xfrm>
              <a:off x="1871610" y="1927909"/>
              <a:ext cx="172539" cy="171138"/>
            </a:xfrm>
            <a:custGeom>
              <a:rect b="b" l="l" r="r" t="t"/>
              <a:pathLst>
                <a:path extrusionOk="0" h="5740" w="5787">
                  <a:moveTo>
                    <a:pt x="24" y="1"/>
                  </a:moveTo>
                  <a:lnTo>
                    <a:pt x="0" y="1596"/>
                  </a:lnTo>
                  <a:cubicBezTo>
                    <a:pt x="2286" y="1596"/>
                    <a:pt x="4144" y="3430"/>
                    <a:pt x="4144" y="5740"/>
                  </a:cubicBezTo>
                  <a:lnTo>
                    <a:pt x="5787" y="5740"/>
                  </a:lnTo>
                  <a:cubicBezTo>
                    <a:pt x="5787" y="2572"/>
                    <a:pt x="3215" y="1"/>
                    <a:pt x="24" y="1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1" name="Google Shape;2291;p52"/>
            <p:cNvSpPr/>
            <p:nvPr/>
          </p:nvSpPr>
          <p:spPr>
            <a:xfrm>
              <a:off x="1939052" y="1940700"/>
              <a:ext cx="105813" cy="158347"/>
            </a:xfrm>
            <a:custGeom>
              <a:rect b="b" l="l" r="r" t="t"/>
              <a:pathLst>
                <a:path extrusionOk="0" h="5311" w="3549">
                  <a:moveTo>
                    <a:pt x="0" y="0"/>
                  </a:moveTo>
                  <a:lnTo>
                    <a:pt x="0" y="0"/>
                  </a:lnTo>
                  <a:cubicBezTo>
                    <a:pt x="1810" y="953"/>
                    <a:pt x="3072" y="2906"/>
                    <a:pt x="3072" y="5096"/>
                  </a:cubicBezTo>
                  <a:lnTo>
                    <a:pt x="3072" y="5311"/>
                  </a:lnTo>
                  <a:lnTo>
                    <a:pt x="3549" y="5311"/>
                  </a:lnTo>
                  <a:lnTo>
                    <a:pt x="3549" y="5168"/>
                  </a:lnTo>
                  <a:lnTo>
                    <a:pt x="3549" y="5096"/>
                  </a:lnTo>
                  <a:cubicBezTo>
                    <a:pt x="3549" y="4858"/>
                    <a:pt x="3525" y="4644"/>
                    <a:pt x="3477" y="4406"/>
                  </a:cubicBezTo>
                  <a:lnTo>
                    <a:pt x="3406" y="3977"/>
                  </a:lnTo>
                  <a:cubicBezTo>
                    <a:pt x="3215" y="3167"/>
                    <a:pt x="2858" y="2453"/>
                    <a:pt x="2382" y="1810"/>
                  </a:cubicBezTo>
                  <a:cubicBezTo>
                    <a:pt x="2191" y="1620"/>
                    <a:pt x="2025" y="1381"/>
                    <a:pt x="1810" y="1191"/>
                  </a:cubicBezTo>
                  <a:cubicBezTo>
                    <a:pt x="1667" y="1048"/>
                    <a:pt x="1525" y="929"/>
                    <a:pt x="1358" y="810"/>
                  </a:cubicBezTo>
                  <a:cubicBezTo>
                    <a:pt x="953" y="476"/>
                    <a:pt x="477" y="214"/>
                    <a:pt x="0" y="0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2" name="Google Shape;2292;p52"/>
            <p:cNvSpPr/>
            <p:nvPr/>
          </p:nvSpPr>
          <p:spPr>
            <a:xfrm>
              <a:off x="1739528" y="1927194"/>
              <a:ext cx="133512" cy="95169"/>
            </a:xfrm>
            <a:custGeom>
              <a:rect b="b" l="l" r="r" t="t"/>
              <a:pathLst>
                <a:path extrusionOk="0" h="3192" w="4478">
                  <a:moveTo>
                    <a:pt x="4478" y="1"/>
                  </a:moveTo>
                  <a:cubicBezTo>
                    <a:pt x="2668" y="1"/>
                    <a:pt x="1048" y="858"/>
                    <a:pt x="1" y="2168"/>
                  </a:cubicBezTo>
                  <a:lnTo>
                    <a:pt x="1287" y="3192"/>
                  </a:lnTo>
                  <a:cubicBezTo>
                    <a:pt x="2025" y="2239"/>
                    <a:pt x="3168" y="1644"/>
                    <a:pt x="4478" y="1644"/>
                  </a:cubicBezTo>
                  <a:lnTo>
                    <a:pt x="4478" y="1"/>
                  </a:lnTo>
                  <a:close/>
                </a:path>
              </a:pathLst>
            </a:custGeom>
            <a:solidFill>
              <a:srgbClr val="8C9A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3" name="Google Shape;2293;p52"/>
            <p:cNvSpPr/>
            <p:nvPr/>
          </p:nvSpPr>
          <p:spPr>
            <a:xfrm>
              <a:off x="1696206" y="1922930"/>
              <a:ext cx="362163" cy="354351"/>
            </a:xfrm>
            <a:custGeom>
              <a:rect b="b" l="l" r="r" t="t"/>
              <a:pathLst>
                <a:path extrusionOk="0" h="11885" w="12147">
                  <a:moveTo>
                    <a:pt x="5788" y="334"/>
                  </a:moveTo>
                  <a:lnTo>
                    <a:pt x="5788" y="1620"/>
                  </a:lnTo>
                  <a:cubicBezTo>
                    <a:pt x="5669" y="1620"/>
                    <a:pt x="5550" y="1620"/>
                    <a:pt x="5431" y="1644"/>
                  </a:cubicBezTo>
                  <a:cubicBezTo>
                    <a:pt x="4407" y="1763"/>
                    <a:pt x="3502" y="2216"/>
                    <a:pt x="2859" y="2930"/>
                  </a:cubicBezTo>
                  <a:lnTo>
                    <a:pt x="2692" y="3073"/>
                  </a:lnTo>
                  <a:lnTo>
                    <a:pt x="1715" y="2263"/>
                  </a:lnTo>
                  <a:lnTo>
                    <a:pt x="2025" y="1977"/>
                  </a:lnTo>
                  <a:cubicBezTo>
                    <a:pt x="2906" y="1072"/>
                    <a:pt x="4049" y="525"/>
                    <a:pt x="5288" y="358"/>
                  </a:cubicBezTo>
                  <a:cubicBezTo>
                    <a:pt x="5431" y="334"/>
                    <a:pt x="5597" y="334"/>
                    <a:pt x="5740" y="334"/>
                  </a:cubicBezTo>
                  <a:close/>
                  <a:moveTo>
                    <a:pt x="6097" y="429"/>
                  </a:moveTo>
                  <a:cubicBezTo>
                    <a:pt x="7526" y="453"/>
                    <a:pt x="8860" y="1049"/>
                    <a:pt x="9884" y="2073"/>
                  </a:cubicBezTo>
                  <a:cubicBezTo>
                    <a:pt x="10884" y="3073"/>
                    <a:pt x="11456" y="4406"/>
                    <a:pt x="11503" y="5835"/>
                  </a:cubicBezTo>
                  <a:lnTo>
                    <a:pt x="10241" y="5835"/>
                  </a:lnTo>
                  <a:cubicBezTo>
                    <a:pt x="10170" y="4454"/>
                    <a:pt x="9455" y="3192"/>
                    <a:pt x="8288" y="2430"/>
                  </a:cubicBezTo>
                  <a:cubicBezTo>
                    <a:pt x="8260" y="2402"/>
                    <a:pt x="8228" y="2388"/>
                    <a:pt x="8196" y="2388"/>
                  </a:cubicBezTo>
                  <a:cubicBezTo>
                    <a:pt x="8145" y="2388"/>
                    <a:pt x="8093" y="2420"/>
                    <a:pt x="8050" y="2478"/>
                  </a:cubicBezTo>
                  <a:cubicBezTo>
                    <a:pt x="8003" y="2573"/>
                    <a:pt x="8026" y="2668"/>
                    <a:pt x="8122" y="2716"/>
                  </a:cubicBezTo>
                  <a:cubicBezTo>
                    <a:pt x="9241" y="3454"/>
                    <a:pt x="9908" y="4692"/>
                    <a:pt x="9908" y="6026"/>
                  </a:cubicBezTo>
                  <a:cubicBezTo>
                    <a:pt x="9908" y="8098"/>
                    <a:pt x="8122" y="9884"/>
                    <a:pt x="5931" y="9884"/>
                  </a:cubicBezTo>
                  <a:cubicBezTo>
                    <a:pt x="3764" y="9884"/>
                    <a:pt x="1977" y="8098"/>
                    <a:pt x="1977" y="5931"/>
                  </a:cubicBezTo>
                  <a:cubicBezTo>
                    <a:pt x="1977" y="5073"/>
                    <a:pt x="2287" y="4240"/>
                    <a:pt x="2787" y="3549"/>
                  </a:cubicBezTo>
                  <a:cubicBezTo>
                    <a:pt x="3287" y="2859"/>
                    <a:pt x="4049" y="2382"/>
                    <a:pt x="4835" y="2144"/>
                  </a:cubicBezTo>
                  <a:cubicBezTo>
                    <a:pt x="5192" y="2073"/>
                    <a:pt x="5550" y="2001"/>
                    <a:pt x="5954" y="2001"/>
                  </a:cubicBezTo>
                  <a:cubicBezTo>
                    <a:pt x="6455" y="2001"/>
                    <a:pt x="6955" y="2096"/>
                    <a:pt x="7431" y="2311"/>
                  </a:cubicBezTo>
                  <a:cubicBezTo>
                    <a:pt x="7444" y="2314"/>
                    <a:pt x="7457" y="2315"/>
                    <a:pt x="7470" y="2315"/>
                  </a:cubicBezTo>
                  <a:cubicBezTo>
                    <a:pt x="7556" y="2315"/>
                    <a:pt x="7648" y="2254"/>
                    <a:pt x="7669" y="2192"/>
                  </a:cubicBezTo>
                  <a:cubicBezTo>
                    <a:pt x="7669" y="2096"/>
                    <a:pt x="7645" y="2025"/>
                    <a:pt x="7550" y="2001"/>
                  </a:cubicBezTo>
                  <a:cubicBezTo>
                    <a:pt x="7098" y="1811"/>
                    <a:pt x="6597" y="1715"/>
                    <a:pt x="6097" y="1715"/>
                  </a:cubicBezTo>
                  <a:lnTo>
                    <a:pt x="6097" y="429"/>
                  </a:lnTo>
                  <a:close/>
                  <a:moveTo>
                    <a:pt x="5502" y="1"/>
                  </a:moveTo>
                  <a:cubicBezTo>
                    <a:pt x="5264" y="48"/>
                    <a:pt x="4978" y="72"/>
                    <a:pt x="4740" y="96"/>
                  </a:cubicBezTo>
                  <a:cubicBezTo>
                    <a:pt x="4454" y="168"/>
                    <a:pt x="4121" y="239"/>
                    <a:pt x="3835" y="358"/>
                  </a:cubicBezTo>
                  <a:cubicBezTo>
                    <a:pt x="3049" y="668"/>
                    <a:pt x="2311" y="1144"/>
                    <a:pt x="1715" y="1739"/>
                  </a:cubicBezTo>
                  <a:cubicBezTo>
                    <a:pt x="596" y="2859"/>
                    <a:pt x="1" y="4359"/>
                    <a:pt x="1" y="5931"/>
                  </a:cubicBezTo>
                  <a:cubicBezTo>
                    <a:pt x="1" y="7431"/>
                    <a:pt x="549" y="8884"/>
                    <a:pt x="1573" y="9979"/>
                  </a:cubicBezTo>
                  <a:cubicBezTo>
                    <a:pt x="1598" y="10017"/>
                    <a:pt x="1644" y="10042"/>
                    <a:pt x="1692" y="10042"/>
                  </a:cubicBezTo>
                  <a:cubicBezTo>
                    <a:pt x="1734" y="10042"/>
                    <a:pt x="1778" y="10023"/>
                    <a:pt x="1811" y="9979"/>
                  </a:cubicBezTo>
                  <a:cubicBezTo>
                    <a:pt x="1858" y="9931"/>
                    <a:pt x="1858" y="9812"/>
                    <a:pt x="1811" y="9741"/>
                  </a:cubicBezTo>
                  <a:cubicBezTo>
                    <a:pt x="858" y="8693"/>
                    <a:pt x="310" y="7359"/>
                    <a:pt x="310" y="5931"/>
                  </a:cubicBezTo>
                  <a:cubicBezTo>
                    <a:pt x="310" y="4716"/>
                    <a:pt x="715" y="3525"/>
                    <a:pt x="1454" y="2573"/>
                  </a:cubicBezTo>
                  <a:lnTo>
                    <a:pt x="2430" y="3382"/>
                  </a:lnTo>
                  <a:cubicBezTo>
                    <a:pt x="1906" y="4121"/>
                    <a:pt x="1573" y="5002"/>
                    <a:pt x="1573" y="6026"/>
                  </a:cubicBezTo>
                  <a:cubicBezTo>
                    <a:pt x="1596" y="8336"/>
                    <a:pt x="3502" y="10217"/>
                    <a:pt x="5812" y="10241"/>
                  </a:cubicBezTo>
                  <a:cubicBezTo>
                    <a:pt x="5841" y="10242"/>
                    <a:pt x="5871" y="10242"/>
                    <a:pt x="5900" y="10242"/>
                  </a:cubicBezTo>
                  <a:cubicBezTo>
                    <a:pt x="8217" y="10242"/>
                    <a:pt x="10099" y="8402"/>
                    <a:pt x="10193" y="6121"/>
                  </a:cubicBezTo>
                  <a:lnTo>
                    <a:pt x="11479" y="6121"/>
                  </a:lnTo>
                  <a:cubicBezTo>
                    <a:pt x="11456" y="7550"/>
                    <a:pt x="10860" y="8884"/>
                    <a:pt x="9836" y="9884"/>
                  </a:cubicBezTo>
                  <a:cubicBezTo>
                    <a:pt x="8788" y="10932"/>
                    <a:pt x="7360" y="11527"/>
                    <a:pt x="5883" y="11527"/>
                  </a:cubicBezTo>
                  <a:cubicBezTo>
                    <a:pt x="4597" y="11527"/>
                    <a:pt x="3359" y="11074"/>
                    <a:pt x="2358" y="10289"/>
                  </a:cubicBezTo>
                  <a:cubicBezTo>
                    <a:pt x="2336" y="10255"/>
                    <a:pt x="2299" y="10238"/>
                    <a:pt x="2260" y="10238"/>
                  </a:cubicBezTo>
                  <a:cubicBezTo>
                    <a:pt x="2216" y="10238"/>
                    <a:pt x="2170" y="10261"/>
                    <a:pt x="2144" y="10312"/>
                  </a:cubicBezTo>
                  <a:cubicBezTo>
                    <a:pt x="2073" y="10360"/>
                    <a:pt x="2073" y="10479"/>
                    <a:pt x="2168" y="10551"/>
                  </a:cubicBezTo>
                  <a:cubicBezTo>
                    <a:pt x="3192" y="11408"/>
                    <a:pt x="4549" y="11884"/>
                    <a:pt x="5907" y="11884"/>
                  </a:cubicBezTo>
                  <a:cubicBezTo>
                    <a:pt x="7883" y="11884"/>
                    <a:pt x="9717" y="10932"/>
                    <a:pt x="10860" y="9241"/>
                  </a:cubicBezTo>
                  <a:cubicBezTo>
                    <a:pt x="11265" y="8622"/>
                    <a:pt x="11575" y="7907"/>
                    <a:pt x="11718" y="7145"/>
                  </a:cubicBezTo>
                  <a:cubicBezTo>
                    <a:pt x="12146" y="5097"/>
                    <a:pt x="11503" y="3144"/>
                    <a:pt x="10098" y="1739"/>
                  </a:cubicBezTo>
                  <a:cubicBezTo>
                    <a:pt x="8979" y="596"/>
                    <a:pt x="7502" y="1"/>
                    <a:pt x="590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94" name="Google Shape;2294;p52"/>
          <p:cNvGrpSpPr/>
          <p:nvPr/>
        </p:nvGrpSpPr>
        <p:grpSpPr>
          <a:xfrm>
            <a:off x="1805872" y="1922125"/>
            <a:ext cx="354351" cy="354441"/>
            <a:chOff x="2377359" y="1922125"/>
            <a:chExt cx="354351" cy="354441"/>
          </a:xfrm>
        </p:grpSpPr>
        <p:sp>
          <p:nvSpPr>
            <p:cNvPr id="2295" name="Google Shape;2295;p52"/>
            <p:cNvSpPr/>
            <p:nvPr/>
          </p:nvSpPr>
          <p:spPr>
            <a:xfrm>
              <a:off x="2632996" y="1957009"/>
              <a:ext cx="69588" cy="290428"/>
            </a:xfrm>
            <a:custGeom>
              <a:rect b="b" l="l" r="r" t="t"/>
              <a:pathLst>
                <a:path extrusionOk="0" h="9741" w="2334">
                  <a:moveTo>
                    <a:pt x="71" y="1"/>
                  </a:moveTo>
                  <a:cubicBezTo>
                    <a:pt x="24" y="1"/>
                    <a:pt x="0" y="25"/>
                    <a:pt x="0" y="49"/>
                  </a:cubicBezTo>
                  <a:lnTo>
                    <a:pt x="0" y="9741"/>
                  </a:lnTo>
                  <a:lnTo>
                    <a:pt x="2334" y="9741"/>
                  </a:lnTo>
                  <a:lnTo>
                    <a:pt x="2286" y="49"/>
                  </a:lnTo>
                  <a:cubicBezTo>
                    <a:pt x="2286" y="25"/>
                    <a:pt x="2262" y="1"/>
                    <a:pt x="2239" y="1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6" name="Google Shape;2296;p52"/>
            <p:cNvSpPr/>
            <p:nvPr/>
          </p:nvSpPr>
          <p:spPr>
            <a:xfrm>
              <a:off x="2529328" y="2068488"/>
              <a:ext cx="68187" cy="178950"/>
            </a:xfrm>
            <a:custGeom>
              <a:rect b="b" l="l" r="r" t="t"/>
              <a:pathLst>
                <a:path extrusionOk="0" h="6002" w="2287">
                  <a:moveTo>
                    <a:pt x="48" y="1"/>
                  </a:moveTo>
                  <a:cubicBezTo>
                    <a:pt x="24" y="1"/>
                    <a:pt x="0" y="48"/>
                    <a:pt x="0" y="72"/>
                  </a:cubicBezTo>
                  <a:lnTo>
                    <a:pt x="0" y="6002"/>
                  </a:lnTo>
                  <a:lnTo>
                    <a:pt x="2286" y="6002"/>
                  </a:lnTo>
                  <a:lnTo>
                    <a:pt x="2286" y="72"/>
                  </a:lnTo>
                  <a:cubicBezTo>
                    <a:pt x="2286" y="48"/>
                    <a:pt x="2262" y="1"/>
                    <a:pt x="2239" y="1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7" name="Google Shape;2297;p52"/>
            <p:cNvSpPr/>
            <p:nvPr/>
          </p:nvSpPr>
          <p:spPr>
            <a:xfrm>
              <a:off x="2426346" y="2144458"/>
              <a:ext cx="68217" cy="102981"/>
            </a:xfrm>
            <a:custGeom>
              <a:rect b="b" l="l" r="r" t="t"/>
              <a:pathLst>
                <a:path extrusionOk="0" h="3454" w="2288">
                  <a:moveTo>
                    <a:pt x="49" y="1"/>
                  </a:moveTo>
                  <a:cubicBezTo>
                    <a:pt x="25" y="1"/>
                    <a:pt x="1" y="25"/>
                    <a:pt x="1" y="49"/>
                  </a:cubicBezTo>
                  <a:lnTo>
                    <a:pt x="1" y="3454"/>
                  </a:lnTo>
                  <a:lnTo>
                    <a:pt x="2287" y="3454"/>
                  </a:lnTo>
                  <a:lnTo>
                    <a:pt x="2287" y="49"/>
                  </a:lnTo>
                  <a:cubicBezTo>
                    <a:pt x="2287" y="25"/>
                    <a:pt x="2263" y="1"/>
                    <a:pt x="2240" y="1"/>
                  </a:cubicBezTo>
                  <a:close/>
                </a:path>
              </a:pathLst>
            </a:custGeom>
            <a:solidFill>
              <a:srgbClr val="8C9A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8" name="Google Shape;2298;p52"/>
            <p:cNvSpPr/>
            <p:nvPr/>
          </p:nvSpPr>
          <p:spPr>
            <a:xfrm>
              <a:off x="2686246" y="1957009"/>
              <a:ext cx="16339" cy="290428"/>
            </a:xfrm>
            <a:custGeom>
              <a:rect b="b" l="l" r="r" t="t"/>
              <a:pathLst>
                <a:path extrusionOk="0" h="9741" w="548">
                  <a:moveTo>
                    <a:pt x="0" y="1"/>
                  </a:moveTo>
                  <a:cubicBezTo>
                    <a:pt x="24" y="1"/>
                    <a:pt x="72" y="25"/>
                    <a:pt x="72" y="49"/>
                  </a:cubicBezTo>
                  <a:lnTo>
                    <a:pt x="72" y="9741"/>
                  </a:lnTo>
                  <a:lnTo>
                    <a:pt x="548" y="9741"/>
                  </a:lnTo>
                  <a:lnTo>
                    <a:pt x="548" y="49"/>
                  </a:lnTo>
                  <a:cubicBezTo>
                    <a:pt x="548" y="25"/>
                    <a:pt x="500" y="1"/>
                    <a:pt x="476" y="1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9" name="Google Shape;2299;p52"/>
            <p:cNvSpPr/>
            <p:nvPr/>
          </p:nvSpPr>
          <p:spPr>
            <a:xfrm>
              <a:off x="2582578" y="2068488"/>
              <a:ext cx="15653" cy="178264"/>
            </a:xfrm>
            <a:custGeom>
              <a:rect b="b" l="l" r="r" t="t"/>
              <a:pathLst>
                <a:path extrusionOk="0" h="5979" w="525">
                  <a:moveTo>
                    <a:pt x="0" y="1"/>
                  </a:moveTo>
                  <a:cubicBezTo>
                    <a:pt x="24" y="1"/>
                    <a:pt x="48" y="25"/>
                    <a:pt x="48" y="72"/>
                  </a:cubicBezTo>
                  <a:lnTo>
                    <a:pt x="48" y="5978"/>
                  </a:lnTo>
                  <a:lnTo>
                    <a:pt x="524" y="5978"/>
                  </a:lnTo>
                  <a:lnTo>
                    <a:pt x="524" y="72"/>
                  </a:lnTo>
                  <a:cubicBezTo>
                    <a:pt x="524" y="48"/>
                    <a:pt x="500" y="1"/>
                    <a:pt x="476" y="1"/>
                  </a:cubicBez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0" name="Google Shape;2300;p52"/>
            <p:cNvSpPr/>
            <p:nvPr/>
          </p:nvSpPr>
          <p:spPr>
            <a:xfrm>
              <a:off x="2479626" y="2143057"/>
              <a:ext cx="15623" cy="102981"/>
            </a:xfrm>
            <a:custGeom>
              <a:rect b="b" l="l" r="r" t="t"/>
              <a:pathLst>
                <a:path extrusionOk="0" h="3454" w="524">
                  <a:moveTo>
                    <a:pt x="0" y="0"/>
                  </a:moveTo>
                  <a:cubicBezTo>
                    <a:pt x="24" y="0"/>
                    <a:pt x="48" y="48"/>
                    <a:pt x="48" y="72"/>
                  </a:cubicBezTo>
                  <a:lnTo>
                    <a:pt x="48" y="3453"/>
                  </a:lnTo>
                  <a:lnTo>
                    <a:pt x="524" y="3453"/>
                  </a:lnTo>
                  <a:lnTo>
                    <a:pt x="524" y="72"/>
                  </a:lnTo>
                  <a:cubicBezTo>
                    <a:pt x="524" y="48"/>
                    <a:pt x="500" y="0"/>
                    <a:pt x="476" y="0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1" name="Google Shape;2301;p52"/>
            <p:cNvSpPr/>
            <p:nvPr/>
          </p:nvSpPr>
          <p:spPr>
            <a:xfrm>
              <a:off x="2424229" y="1929340"/>
              <a:ext cx="193171" cy="156171"/>
            </a:xfrm>
            <a:custGeom>
              <a:rect b="b" l="l" r="r" t="t"/>
              <a:pathLst>
                <a:path extrusionOk="0" h="5238" w="6479">
                  <a:moveTo>
                    <a:pt x="6002" y="0"/>
                  </a:moveTo>
                  <a:lnTo>
                    <a:pt x="4859" y="143"/>
                  </a:lnTo>
                  <a:cubicBezTo>
                    <a:pt x="4621" y="167"/>
                    <a:pt x="4478" y="381"/>
                    <a:pt x="4501" y="595"/>
                  </a:cubicBezTo>
                  <a:cubicBezTo>
                    <a:pt x="4501" y="738"/>
                    <a:pt x="4644" y="881"/>
                    <a:pt x="4811" y="929"/>
                  </a:cubicBezTo>
                  <a:lnTo>
                    <a:pt x="215" y="4525"/>
                  </a:lnTo>
                  <a:cubicBezTo>
                    <a:pt x="48" y="4668"/>
                    <a:pt x="1" y="4906"/>
                    <a:pt x="167" y="5096"/>
                  </a:cubicBezTo>
                  <a:cubicBezTo>
                    <a:pt x="247" y="5189"/>
                    <a:pt x="356" y="5238"/>
                    <a:pt x="466" y="5238"/>
                  </a:cubicBezTo>
                  <a:cubicBezTo>
                    <a:pt x="553" y="5238"/>
                    <a:pt x="641" y="5207"/>
                    <a:pt x="715" y="5144"/>
                  </a:cubicBezTo>
                  <a:lnTo>
                    <a:pt x="5406" y="1453"/>
                  </a:lnTo>
                  <a:cubicBezTo>
                    <a:pt x="5406" y="1667"/>
                    <a:pt x="5526" y="1834"/>
                    <a:pt x="5716" y="1881"/>
                  </a:cubicBezTo>
                  <a:cubicBezTo>
                    <a:pt x="5744" y="1888"/>
                    <a:pt x="5772" y="1891"/>
                    <a:pt x="5799" y="1891"/>
                  </a:cubicBezTo>
                  <a:cubicBezTo>
                    <a:pt x="5983" y="1891"/>
                    <a:pt x="6151" y="1758"/>
                    <a:pt x="6192" y="1572"/>
                  </a:cubicBezTo>
                  <a:lnTo>
                    <a:pt x="6430" y="453"/>
                  </a:lnTo>
                  <a:cubicBezTo>
                    <a:pt x="6478" y="334"/>
                    <a:pt x="6430" y="191"/>
                    <a:pt x="6359" y="119"/>
                  </a:cubicBezTo>
                  <a:cubicBezTo>
                    <a:pt x="6264" y="48"/>
                    <a:pt x="6168" y="0"/>
                    <a:pt x="6049" y="0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2" name="Google Shape;2302;p52"/>
            <p:cNvSpPr/>
            <p:nvPr/>
          </p:nvSpPr>
          <p:spPr>
            <a:xfrm>
              <a:off x="2427061" y="1967921"/>
              <a:ext cx="153398" cy="117889"/>
            </a:xfrm>
            <a:custGeom>
              <a:rect b="b" l="l" r="r" t="t"/>
              <a:pathLst>
                <a:path extrusionOk="0" h="3954" w="5145">
                  <a:moveTo>
                    <a:pt x="4897" y="0"/>
                  </a:moveTo>
                  <a:cubicBezTo>
                    <a:pt x="4871" y="0"/>
                    <a:pt x="4841" y="6"/>
                    <a:pt x="4811" y="16"/>
                  </a:cubicBezTo>
                  <a:lnTo>
                    <a:pt x="263" y="3588"/>
                  </a:lnTo>
                  <a:cubicBezTo>
                    <a:pt x="168" y="3660"/>
                    <a:pt x="96" y="3683"/>
                    <a:pt x="1" y="3683"/>
                  </a:cubicBezTo>
                  <a:cubicBezTo>
                    <a:pt x="1" y="3731"/>
                    <a:pt x="25" y="3779"/>
                    <a:pt x="48" y="3802"/>
                  </a:cubicBezTo>
                  <a:cubicBezTo>
                    <a:pt x="143" y="3897"/>
                    <a:pt x="262" y="3954"/>
                    <a:pt x="377" y="3954"/>
                  </a:cubicBezTo>
                  <a:cubicBezTo>
                    <a:pt x="463" y="3954"/>
                    <a:pt x="548" y="3922"/>
                    <a:pt x="620" y="3850"/>
                  </a:cubicBezTo>
                  <a:lnTo>
                    <a:pt x="5145" y="278"/>
                  </a:lnTo>
                  <a:cubicBezTo>
                    <a:pt x="5073" y="230"/>
                    <a:pt x="5002" y="135"/>
                    <a:pt x="4978" y="40"/>
                  </a:cubicBezTo>
                  <a:cubicBezTo>
                    <a:pt x="4964" y="12"/>
                    <a:pt x="4934" y="0"/>
                    <a:pt x="4897" y="0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3" name="Google Shape;2303;p52"/>
            <p:cNvSpPr/>
            <p:nvPr/>
          </p:nvSpPr>
          <p:spPr>
            <a:xfrm>
              <a:off x="2586126" y="1926478"/>
              <a:ext cx="31276" cy="59242"/>
            </a:xfrm>
            <a:custGeom>
              <a:rect b="b" l="l" r="r" t="t"/>
              <a:pathLst>
                <a:path extrusionOk="0" h="1987" w="1049">
                  <a:moveTo>
                    <a:pt x="643" y="1"/>
                  </a:moveTo>
                  <a:cubicBezTo>
                    <a:pt x="643" y="96"/>
                    <a:pt x="691" y="168"/>
                    <a:pt x="643" y="239"/>
                  </a:cubicBezTo>
                  <a:lnTo>
                    <a:pt x="405" y="1382"/>
                  </a:lnTo>
                  <a:cubicBezTo>
                    <a:pt x="381" y="1596"/>
                    <a:pt x="215" y="1692"/>
                    <a:pt x="0" y="1692"/>
                  </a:cubicBezTo>
                  <a:cubicBezTo>
                    <a:pt x="48" y="1858"/>
                    <a:pt x="143" y="1930"/>
                    <a:pt x="286" y="1977"/>
                  </a:cubicBezTo>
                  <a:cubicBezTo>
                    <a:pt x="314" y="1984"/>
                    <a:pt x="342" y="1987"/>
                    <a:pt x="369" y="1987"/>
                  </a:cubicBezTo>
                  <a:cubicBezTo>
                    <a:pt x="553" y="1987"/>
                    <a:pt x="721" y="1854"/>
                    <a:pt x="762" y="1668"/>
                  </a:cubicBezTo>
                  <a:lnTo>
                    <a:pt x="1000" y="549"/>
                  </a:lnTo>
                  <a:cubicBezTo>
                    <a:pt x="1048" y="430"/>
                    <a:pt x="1000" y="287"/>
                    <a:pt x="929" y="120"/>
                  </a:cubicBezTo>
                  <a:cubicBezTo>
                    <a:pt x="858" y="72"/>
                    <a:pt x="762" y="1"/>
                    <a:pt x="643" y="1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4" name="Google Shape;2304;p52"/>
            <p:cNvSpPr/>
            <p:nvPr/>
          </p:nvSpPr>
          <p:spPr>
            <a:xfrm>
              <a:off x="2381623" y="2247410"/>
              <a:ext cx="343678" cy="23464"/>
            </a:xfrm>
            <a:custGeom>
              <a:rect b="b" l="l" r="r" t="t"/>
              <a:pathLst>
                <a:path extrusionOk="0" h="787" w="11527">
                  <a:moveTo>
                    <a:pt x="120" y="1"/>
                  </a:moveTo>
                  <a:cubicBezTo>
                    <a:pt x="72" y="1"/>
                    <a:pt x="1" y="49"/>
                    <a:pt x="1" y="120"/>
                  </a:cubicBezTo>
                  <a:lnTo>
                    <a:pt x="1" y="668"/>
                  </a:lnTo>
                  <a:cubicBezTo>
                    <a:pt x="1" y="739"/>
                    <a:pt x="72" y="787"/>
                    <a:pt x="120" y="787"/>
                  </a:cubicBezTo>
                  <a:lnTo>
                    <a:pt x="11408" y="787"/>
                  </a:lnTo>
                  <a:cubicBezTo>
                    <a:pt x="11479" y="787"/>
                    <a:pt x="11527" y="739"/>
                    <a:pt x="11527" y="668"/>
                  </a:cubicBezTo>
                  <a:lnTo>
                    <a:pt x="11527" y="120"/>
                  </a:lnTo>
                  <a:cubicBezTo>
                    <a:pt x="11527" y="49"/>
                    <a:pt x="11479" y="1"/>
                    <a:pt x="11408" y="1"/>
                  </a:cubicBezTo>
                  <a:close/>
                </a:path>
              </a:pathLst>
            </a:custGeom>
            <a:solidFill>
              <a:srgbClr val="939F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5" name="Google Shape;2305;p52"/>
            <p:cNvSpPr/>
            <p:nvPr/>
          </p:nvSpPr>
          <p:spPr>
            <a:xfrm>
              <a:off x="2708250" y="2247410"/>
              <a:ext cx="17770" cy="23464"/>
            </a:xfrm>
            <a:custGeom>
              <a:rect b="b" l="l" r="r" t="t"/>
              <a:pathLst>
                <a:path extrusionOk="0" h="787" w="596">
                  <a:moveTo>
                    <a:pt x="0" y="1"/>
                  </a:moveTo>
                  <a:cubicBezTo>
                    <a:pt x="72" y="1"/>
                    <a:pt x="119" y="49"/>
                    <a:pt x="119" y="120"/>
                  </a:cubicBezTo>
                  <a:lnTo>
                    <a:pt x="119" y="668"/>
                  </a:lnTo>
                  <a:cubicBezTo>
                    <a:pt x="119" y="739"/>
                    <a:pt x="72" y="787"/>
                    <a:pt x="0" y="787"/>
                  </a:cubicBezTo>
                  <a:lnTo>
                    <a:pt x="477" y="787"/>
                  </a:lnTo>
                  <a:cubicBezTo>
                    <a:pt x="548" y="787"/>
                    <a:pt x="596" y="739"/>
                    <a:pt x="596" y="668"/>
                  </a:cubicBezTo>
                  <a:lnTo>
                    <a:pt x="596" y="120"/>
                  </a:lnTo>
                  <a:cubicBezTo>
                    <a:pt x="596" y="25"/>
                    <a:pt x="548" y="1"/>
                    <a:pt x="477" y="1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6" name="Google Shape;2306;p52"/>
            <p:cNvSpPr/>
            <p:nvPr/>
          </p:nvSpPr>
          <p:spPr>
            <a:xfrm>
              <a:off x="2419250" y="1922930"/>
              <a:ext cx="202384" cy="168455"/>
            </a:xfrm>
            <a:custGeom>
              <a:rect b="b" l="l" r="r" t="t"/>
              <a:pathLst>
                <a:path extrusionOk="0" h="5650" w="6788">
                  <a:moveTo>
                    <a:pt x="6193" y="334"/>
                  </a:moveTo>
                  <a:cubicBezTo>
                    <a:pt x="6240" y="334"/>
                    <a:pt x="6335" y="358"/>
                    <a:pt x="6407" y="406"/>
                  </a:cubicBezTo>
                  <a:cubicBezTo>
                    <a:pt x="6455" y="453"/>
                    <a:pt x="6455" y="525"/>
                    <a:pt x="6455" y="596"/>
                  </a:cubicBezTo>
                  <a:lnTo>
                    <a:pt x="6216" y="1739"/>
                  </a:lnTo>
                  <a:cubicBezTo>
                    <a:pt x="6195" y="1856"/>
                    <a:pt x="6098" y="1911"/>
                    <a:pt x="5999" y="1911"/>
                  </a:cubicBezTo>
                  <a:cubicBezTo>
                    <a:pt x="5876" y="1911"/>
                    <a:pt x="5751" y="1826"/>
                    <a:pt x="5764" y="1668"/>
                  </a:cubicBezTo>
                  <a:cubicBezTo>
                    <a:pt x="5764" y="1620"/>
                    <a:pt x="5740" y="1549"/>
                    <a:pt x="5693" y="1525"/>
                  </a:cubicBezTo>
                  <a:cubicBezTo>
                    <a:pt x="5663" y="1515"/>
                    <a:pt x="5637" y="1509"/>
                    <a:pt x="5613" y="1509"/>
                  </a:cubicBezTo>
                  <a:cubicBezTo>
                    <a:pt x="5578" y="1509"/>
                    <a:pt x="5544" y="1521"/>
                    <a:pt x="5502" y="1549"/>
                  </a:cubicBezTo>
                  <a:lnTo>
                    <a:pt x="834" y="5240"/>
                  </a:lnTo>
                  <a:cubicBezTo>
                    <a:pt x="763" y="5288"/>
                    <a:pt x="715" y="5311"/>
                    <a:pt x="644" y="5311"/>
                  </a:cubicBezTo>
                  <a:cubicBezTo>
                    <a:pt x="596" y="5311"/>
                    <a:pt x="525" y="5288"/>
                    <a:pt x="501" y="5216"/>
                  </a:cubicBezTo>
                  <a:cubicBezTo>
                    <a:pt x="406" y="5121"/>
                    <a:pt x="406" y="5073"/>
                    <a:pt x="406" y="5002"/>
                  </a:cubicBezTo>
                  <a:cubicBezTo>
                    <a:pt x="406" y="4954"/>
                    <a:pt x="453" y="4883"/>
                    <a:pt x="501" y="4859"/>
                  </a:cubicBezTo>
                  <a:lnTo>
                    <a:pt x="5097" y="1263"/>
                  </a:lnTo>
                  <a:cubicBezTo>
                    <a:pt x="5145" y="1215"/>
                    <a:pt x="5169" y="1144"/>
                    <a:pt x="5145" y="1072"/>
                  </a:cubicBezTo>
                  <a:cubicBezTo>
                    <a:pt x="5145" y="1025"/>
                    <a:pt x="5097" y="953"/>
                    <a:pt x="5026" y="953"/>
                  </a:cubicBezTo>
                  <a:cubicBezTo>
                    <a:pt x="4930" y="930"/>
                    <a:pt x="4883" y="882"/>
                    <a:pt x="4859" y="739"/>
                  </a:cubicBezTo>
                  <a:cubicBezTo>
                    <a:pt x="4811" y="620"/>
                    <a:pt x="4930" y="525"/>
                    <a:pt x="5050" y="477"/>
                  </a:cubicBezTo>
                  <a:lnTo>
                    <a:pt x="6193" y="334"/>
                  </a:lnTo>
                  <a:close/>
                  <a:moveTo>
                    <a:pt x="6121" y="1"/>
                  </a:moveTo>
                  <a:lnTo>
                    <a:pt x="5002" y="168"/>
                  </a:lnTo>
                  <a:cubicBezTo>
                    <a:pt x="4859" y="191"/>
                    <a:pt x="4692" y="239"/>
                    <a:pt x="4621" y="358"/>
                  </a:cubicBezTo>
                  <a:cubicBezTo>
                    <a:pt x="4526" y="477"/>
                    <a:pt x="4454" y="644"/>
                    <a:pt x="4478" y="787"/>
                  </a:cubicBezTo>
                  <a:cubicBezTo>
                    <a:pt x="4526" y="906"/>
                    <a:pt x="4573" y="1025"/>
                    <a:pt x="4668" y="1120"/>
                  </a:cubicBezTo>
                  <a:lnTo>
                    <a:pt x="287" y="4573"/>
                  </a:lnTo>
                  <a:cubicBezTo>
                    <a:pt x="48" y="4764"/>
                    <a:pt x="1" y="5121"/>
                    <a:pt x="191" y="5359"/>
                  </a:cubicBezTo>
                  <a:cubicBezTo>
                    <a:pt x="263" y="5526"/>
                    <a:pt x="406" y="5597"/>
                    <a:pt x="572" y="5645"/>
                  </a:cubicBezTo>
                  <a:cubicBezTo>
                    <a:pt x="592" y="5648"/>
                    <a:pt x="611" y="5649"/>
                    <a:pt x="630" y="5649"/>
                  </a:cubicBezTo>
                  <a:cubicBezTo>
                    <a:pt x="753" y="5649"/>
                    <a:pt x="874" y="5588"/>
                    <a:pt x="977" y="5526"/>
                  </a:cubicBezTo>
                  <a:lnTo>
                    <a:pt x="5454" y="2001"/>
                  </a:lnTo>
                  <a:cubicBezTo>
                    <a:pt x="5526" y="2144"/>
                    <a:pt x="5645" y="2239"/>
                    <a:pt x="5835" y="2263"/>
                  </a:cubicBezTo>
                  <a:cubicBezTo>
                    <a:pt x="5876" y="2273"/>
                    <a:pt x="5917" y="2278"/>
                    <a:pt x="5959" y="2278"/>
                  </a:cubicBezTo>
                  <a:cubicBezTo>
                    <a:pt x="6210" y="2278"/>
                    <a:pt x="6465" y="2100"/>
                    <a:pt x="6526" y="1835"/>
                  </a:cubicBezTo>
                  <a:lnTo>
                    <a:pt x="6764" y="691"/>
                  </a:lnTo>
                  <a:cubicBezTo>
                    <a:pt x="6788" y="525"/>
                    <a:pt x="6764" y="310"/>
                    <a:pt x="6597" y="191"/>
                  </a:cubicBezTo>
                  <a:cubicBezTo>
                    <a:pt x="6478" y="72"/>
                    <a:pt x="6335" y="1"/>
                    <a:pt x="6193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7" name="Google Shape;2307;p52"/>
            <p:cNvSpPr/>
            <p:nvPr/>
          </p:nvSpPr>
          <p:spPr>
            <a:xfrm>
              <a:off x="2377359" y="1922125"/>
              <a:ext cx="354351" cy="354441"/>
            </a:xfrm>
            <a:custGeom>
              <a:rect b="b" l="l" r="r" t="t"/>
              <a:pathLst>
                <a:path extrusionOk="0" h="11888" w="11885">
                  <a:moveTo>
                    <a:pt x="7264" y="5076"/>
                  </a:moveTo>
                  <a:lnTo>
                    <a:pt x="7264" y="10697"/>
                  </a:lnTo>
                  <a:lnTo>
                    <a:pt x="5288" y="10697"/>
                  </a:lnTo>
                  <a:lnTo>
                    <a:pt x="5288" y="5076"/>
                  </a:lnTo>
                  <a:close/>
                  <a:moveTo>
                    <a:pt x="11503" y="11054"/>
                  </a:moveTo>
                  <a:lnTo>
                    <a:pt x="11503" y="11530"/>
                  </a:lnTo>
                  <a:lnTo>
                    <a:pt x="334" y="11530"/>
                  </a:lnTo>
                  <a:lnTo>
                    <a:pt x="334" y="11054"/>
                  </a:lnTo>
                  <a:close/>
                  <a:moveTo>
                    <a:pt x="893" y="0"/>
                  </a:moveTo>
                  <a:cubicBezTo>
                    <a:pt x="792" y="0"/>
                    <a:pt x="715" y="88"/>
                    <a:pt x="715" y="195"/>
                  </a:cubicBezTo>
                  <a:lnTo>
                    <a:pt x="715" y="980"/>
                  </a:lnTo>
                  <a:lnTo>
                    <a:pt x="501" y="980"/>
                  </a:lnTo>
                  <a:cubicBezTo>
                    <a:pt x="429" y="980"/>
                    <a:pt x="334" y="1052"/>
                    <a:pt x="334" y="1147"/>
                  </a:cubicBezTo>
                  <a:cubicBezTo>
                    <a:pt x="334" y="1266"/>
                    <a:pt x="382" y="1338"/>
                    <a:pt x="501" y="1338"/>
                  </a:cubicBezTo>
                  <a:lnTo>
                    <a:pt x="715" y="1338"/>
                  </a:lnTo>
                  <a:lnTo>
                    <a:pt x="715" y="2243"/>
                  </a:lnTo>
                  <a:lnTo>
                    <a:pt x="501" y="2243"/>
                  </a:lnTo>
                  <a:cubicBezTo>
                    <a:pt x="429" y="2243"/>
                    <a:pt x="358" y="2290"/>
                    <a:pt x="334" y="2385"/>
                  </a:cubicBezTo>
                  <a:cubicBezTo>
                    <a:pt x="310" y="2505"/>
                    <a:pt x="382" y="2600"/>
                    <a:pt x="501" y="2600"/>
                  </a:cubicBezTo>
                  <a:lnTo>
                    <a:pt x="715" y="2600"/>
                  </a:lnTo>
                  <a:lnTo>
                    <a:pt x="715" y="3481"/>
                  </a:lnTo>
                  <a:lnTo>
                    <a:pt x="501" y="3481"/>
                  </a:lnTo>
                  <a:cubicBezTo>
                    <a:pt x="429" y="3481"/>
                    <a:pt x="358" y="3552"/>
                    <a:pt x="334" y="3648"/>
                  </a:cubicBezTo>
                  <a:cubicBezTo>
                    <a:pt x="310" y="3767"/>
                    <a:pt x="382" y="3838"/>
                    <a:pt x="501" y="3838"/>
                  </a:cubicBezTo>
                  <a:lnTo>
                    <a:pt x="715" y="3838"/>
                  </a:lnTo>
                  <a:lnTo>
                    <a:pt x="715" y="4743"/>
                  </a:lnTo>
                  <a:lnTo>
                    <a:pt x="501" y="4743"/>
                  </a:lnTo>
                  <a:cubicBezTo>
                    <a:pt x="429" y="4743"/>
                    <a:pt x="334" y="4791"/>
                    <a:pt x="334" y="4886"/>
                  </a:cubicBezTo>
                  <a:cubicBezTo>
                    <a:pt x="334" y="5005"/>
                    <a:pt x="382" y="5100"/>
                    <a:pt x="501" y="5100"/>
                  </a:cubicBezTo>
                  <a:lnTo>
                    <a:pt x="715" y="5100"/>
                  </a:lnTo>
                  <a:lnTo>
                    <a:pt x="715" y="5981"/>
                  </a:lnTo>
                  <a:lnTo>
                    <a:pt x="501" y="5981"/>
                  </a:lnTo>
                  <a:cubicBezTo>
                    <a:pt x="429" y="5981"/>
                    <a:pt x="334" y="6053"/>
                    <a:pt x="334" y="6148"/>
                  </a:cubicBezTo>
                  <a:cubicBezTo>
                    <a:pt x="334" y="6267"/>
                    <a:pt x="382" y="6339"/>
                    <a:pt x="501" y="6339"/>
                  </a:cubicBezTo>
                  <a:lnTo>
                    <a:pt x="715" y="6339"/>
                  </a:lnTo>
                  <a:lnTo>
                    <a:pt x="715" y="7244"/>
                  </a:lnTo>
                  <a:lnTo>
                    <a:pt x="501" y="7244"/>
                  </a:lnTo>
                  <a:cubicBezTo>
                    <a:pt x="429" y="7244"/>
                    <a:pt x="358" y="7291"/>
                    <a:pt x="334" y="7386"/>
                  </a:cubicBezTo>
                  <a:cubicBezTo>
                    <a:pt x="310" y="7506"/>
                    <a:pt x="382" y="7601"/>
                    <a:pt x="501" y="7601"/>
                  </a:cubicBezTo>
                  <a:lnTo>
                    <a:pt x="715" y="7601"/>
                  </a:lnTo>
                  <a:lnTo>
                    <a:pt x="715" y="8482"/>
                  </a:lnTo>
                  <a:lnTo>
                    <a:pt x="501" y="8482"/>
                  </a:lnTo>
                  <a:cubicBezTo>
                    <a:pt x="429" y="8482"/>
                    <a:pt x="358" y="8553"/>
                    <a:pt x="334" y="8649"/>
                  </a:cubicBezTo>
                  <a:cubicBezTo>
                    <a:pt x="310" y="8768"/>
                    <a:pt x="382" y="8839"/>
                    <a:pt x="501" y="8839"/>
                  </a:cubicBezTo>
                  <a:lnTo>
                    <a:pt x="715" y="8839"/>
                  </a:lnTo>
                  <a:lnTo>
                    <a:pt x="715" y="9744"/>
                  </a:lnTo>
                  <a:lnTo>
                    <a:pt x="501" y="9744"/>
                  </a:lnTo>
                  <a:cubicBezTo>
                    <a:pt x="429" y="9744"/>
                    <a:pt x="334" y="9792"/>
                    <a:pt x="334" y="9887"/>
                  </a:cubicBezTo>
                  <a:cubicBezTo>
                    <a:pt x="334" y="10006"/>
                    <a:pt x="382" y="10101"/>
                    <a:pt x="501" y="10101"/>
                  </a:cubicBezTo>
                  <a:lnTo>
                    <a:pt x="715" y="10101"/>
                  </a:lnTo>
                  <a:lnTo>
                    <a:pt x="715" y="10720"/>
                  </a:lnTo>
                  <a:lnTo>
                    <a:pt x="310" y="10720"/>
                  </a:lnTo>
                  <a:cubicBezTo>
                    <a:pt x="144" y="10720"/>
                    <a:pt x="1" y="10840"/>
                    <a:pt x="1" y="11030"/>
                  </a:cubicBezTo>
                  <a:lnTo>
                    <a:pt x="1" y="11578"/>
                  </a:lnTo>
                  <a:cubicBezTo>
                    <a:pt x="1" y="11744"/>
                    <a:pt x="120" y="11887"/>
                    <a:pt x="310" y="11887"/>
                  </a:cubicBezTo>
                  <a:lnTo>
                    <a:pt x="11575" y="11887"/>
                  </a:lnTo>
                  <a:cubicBezTo>
                    <a:pt x="11741" y="11887"/>
                    <a:pt x="11884" y="11768"/>
                    <a:pt x="11884" y="11578"/>
                  </a:cubicBezTo>
                  <a:lnTo>
                    <a:pt x="11884" y="11030"/>
                  </a:lnTo>
                  <a:cubicBezTo>
                    <a:pt x="11837" y="10840"/>
                    <a:pt x="11741" y="10720"/>
                    <a:pt x="11551" y="10720"/>
                  </a:cubicBezTo>
                  <a:lnTo>
                    <a:pt x="11051" y="10720"/>
                  </a:lnTo>
                  <a:lnTo>
                    <a:pt x="11051" y="3171"/>
                  </a:lnTo>
                  <a:cubicBezTo>
                    <a:pt x="11051" y="3076"/>
                    <a:pt x="10979" y="2981"/>
                    <a:pt x="10884" y="2981"/>
                  </a:cubicBezTo>
                  <a:cubicBezTo>
                    <a:pt x="10765" y="2981"/>
                    <a:pt x="10693" y="3052"/>
                    <a:pt x="10693" y="3171"/>
                  </a:cubicBezTo>
                  <a:lnTo>
                    <a:pt x="10693" y="10720"/>
                  </a:lnTo>
                  <a:lnTo>
                    <a:pt x="8717" y="10720"/>
                  </a:lnTo>
                  <a:lnTo>
                    <a:pt x="8717" y="1314"/>
                  </a:lnTo>
                  <a:lnTo>
                    <a:pt x="10693" y="1314"/>
                  </a:lnTo>
                  <a:lnTo>
                    <a:pt x="10693" y="2338"/>
                  </a:lnTo>
                  <a:cubicBezTo>
                    <a:pt x="10693" y="2409"/>
                    <a:pt x="10741" y="2505"/>
                    <a:pt x="10836" y="2505"/>
                  </a:cubicBezTo>
                  <a:cubicBezTo>
                    <a:pt x="10955" y="2505"/>
                    <a:pt x="11051" y="2433"/>
                    <a:pt x="11051" y="2338"/>
                  </a:cubicBezTo>
                  <a:lnTo>
                    <a:pt x="11051" y="1195"/>
                  </a:lnTo>
                  <a:cubicBezTo>
                    <a:pt x="11051" y="1052"/>
                    <a:pt x="10932" y="957"/>
                    <a:pt x="10813" y="957"/>
                  </a:cubicBezTo>
                  <a:lnTo>
                    <a:pt x="8645" y="957"/>
                  </a:lnTo>
                  <a:cubicBezTo>
                    <a:pt x="8479" y="957"/>
                    <a:pt x="8407" y="1076"/>
                    <a:pt x="8407" y="1195"/>
                  </a:cubicBezTo>
                  <a:lnTo>
                    <a:pt x="8407" y="10697"/>
                  </a:lnTo>
                  <a:lnTo>
                    <a:pt x="7621" y="10697"/>
                  </a:lnTo>
                  <a:lnTo>
                    <a:pt x="7621" y="4957"/>
                  </a:lnTo>
                  <a:cubicBezTo>
                    <a:pt x="7621" y="4791"/>
                    <a:pt x="7502" y="4719"/>
                    <a:pt x="7383" y="4719"/>
                  </a:cubicBezTo>
                  <a:lnTo>
                    <a:pt x="5216" y="4719"/>
                  </a:lnTo>
                  <a:cubicBezTo>
                    <a:pt x="5073" y="4719"/>
                    <a:pt x="4978" y="4838"/>
                    <a:pt x="4978" y="4957"/>
                  </a:cubicBezTo>
                  <a:lnTo>
                    <a:pt x="4978" y="10697"/>
                  </a:lnTo>
                  <a:lnTo>
                    <a:pt x="4168" y="10697"/>
                  </a:lnTo>
                  <a:lnTo>
                    <a:pt x="4168" y="7458"/>
                  </a:lnTo>
                  <a:cubicBezTo>
                    <a:pt x="4168" y="7291"/>
                    <a:pt x="4049" y="7220"/>
                    <a:pt x="3930" y="7220"/>
                  </a:cubicBezTo>
                  <a:lnTo>
                    <a:pt x="1692" y="7220"/>
                  </a:lnTo>
                  <a:cubicBezTo>
                    <a:pt x="1620" y="7220"/>
                    <a:pt x="1525" y="7291"/>
                    <a:pt x="1525" y="7386"/>
                  </a:cubicBezTo>
                  <a:lnTo>
                    <a:pt x="1525" y="8672"/>
                  </a:lnTo>
                  <a:cubicBezTo>
                    <a:pt x="1525" y="8696"/>
                    <a:pt x="1549" y="8768"/>
                    <a:pt x="1573" y="8791"/>
                  </a:cubicBezTo>
                  <a:cubicBezTo>
                    <a:pt x="1619" y="8818"/>
                    <a:pt x="1664" y="8830"/>
                    <a:pt x="1704" y="8830"/>
                  </a:cubicBezTo>
                  <a:cubicBezTo>
                    <a:pt x="1808" y="8830"/>
                    <a:pt x="1882" y="8752"/>
                    <a:pt x="1882" y="8649"/>
                  </a:cubicBezTo>
                  <a:lnTo>
                    <a:pt x="1882" y="7577"/>
                  </a:lnTo>
                  <a:lnTo>
                    <a:pt x="3835" y="7577"/>
                  </a:lnTo>
                  <a:lnTo>
                    <a:pt x="3835" y="10697"/>
                  </a:lnTo>
                  <a:lnTo>
                    <a:pt x="1882" y="10697"/>
                  </a:lnTo>
                  <a:lnTo>
                    <a:pt x="1882" y="9482"/>
                  </a:lnTo>
                  <a:cubicBezTo>
                    <a:pt x="1882" y="9387"/>
                    <a:pt x="1811" y="9292"/>
                    <a:pt x="1739" y="9292"/>
                  </a:cubicBezTo>
                  <a:cubicBezTo>
                    <a:pt x="1620" y="9292"/>
                    <a:pt x="1525" y="9363"/>
                    <a:pt x="1525" y="9482"/>
                  </a:cubicBezTo>
                  <a:lnTo>
                    <a:pt x="1525" y="10697"/>
                  </a:lnTo>
                  <a:lnTo>
                    <a:pt x="1072" y="10697"/>
                  </a:lnTo>
                  <a:lnTo>
                    <a:pt x="1072" y="195"/>
                  </a:lnTo>
                  <a:cubicBezTo>
                    <a:pt x="1072" y="99"/>
                    <a:pt x="1025" y="28"/>
                    <a:pt x="930" y="4"/>
                  </a:cubicBezTo>
                  <a:cubicBezTo>
                    <a:pt x="917" y="2"/>
                    <a:pt x="905" y="0"/>
                    <a:pt x="893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08" name="Google Shape;2308;p52"/>
          <p:cNvGrpSpPr/>
          <p:nvPr/>
        </p:nvGrpSpPr>
        <p:grpSpPr>
          <a:xfrm>
            <a:off x="2547602" y="1922870"/>
            <a:ext cx="354354" cy="352980"/>
            <a:chOff x="2738089" y="1922870"/>
            <a:chExt cx="354354" cy="352980"/>
          </a:xfrm>
        </p:grpSpPr>
        <p:sp>
          <p:nvSpPr>
            <p:cNvPr id="2309" name="Google Shape;2309;p52"/>
            <p:cNvSpPr/>
            <p:nvPr/>
          </p:nvSpPr>
          <p:spPr>
            <a:xfrm>
              <a:off x="2990148" y="1976896"/>
              <a:ext cx="98747" cy="293290"/>
            </a:xfrm>
            <a:custGeom>
              <a:rect b="b" l="l" r="r" t="t"/>
              <a:pathLst>
                <a:path extrusionOk="0" h="9837" w="3312">
                  <a:moveTo>
                    <a:pt x="1" y="1"/>
                  </a:moveTo>
                  <a:lnTo>
                    <a:pt x="1" y="9622"/>
                  </a:lnTo>
                  <a:cubicBezTo>
                    <a:pt x="1" y="9741"/>
                    <a:pt x="96" y="9836"/>
                    <a:pt x="215" y="9836"/>
                  </a:cubicBezTo>
                  <a:lnTo>
                    <a:pt x="3073" y="9836"/>
                  </a:lnTo>
                  <a:cubicBezTo>
                    <a:pt x="3192" y="9836"/>
                    <a:pt x="3264" y="9717"/>
                    <a:pt x="3311" y="9598"/>
                  </a:cubicBezTo>
                  <a:lnTo>
                    <a:pt x="3311" y="1"/>
                  </a:lnTo>
                  <a:close/>
                </a:path>
              </a:pathLst>
            </a:custGeom>
            <a:solidFill>
              <a:srgbClr val="F0F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0" name="Google Shape;2310;p52"/>
            <p:cNvSpPr/>
            <p:nvPr/>
          </p:nvSpPr>
          <p:spPr>
            <a:xfrm>
              <a:off x="3068264" y="1976180"/>
              <a:ext cx="19201" cy="293290"/>
            </a:xfrm>
            <a:custGeom>
              <a:rect b="b" l="l" r="r" t="t"/>
              <a:pathLst>
                <a:path extrusionOk="0" h="9837" w="644">
                  <a:moveTo>
                    <a:pt x="215" y="1"/>
                  </a:moveTo>
                  <a:lnTo>
                    <a:pt x="215" y="9622"/>
                  </a:lnTo>
                  <a:cubicBezTo>
                    <a:pt x="215" y="9741"/>
                    <a:pt x="120" y="9836"/>
                    <a:pt x="1" y="9836"/>
                  </a:cubicBezTo>
                  <a:lnTo>
                    <a:pt x="453" y="9836"/>
                  </a:lnTo>
                  <a:cubicBezTo>
                    <a:pt x="572" y="9836"/>
                    <a:pt x="644" y="9741"/>
                    <a:pt x="644" y="9622"/>
                  </a:cubicBezTo>
                  <a:lnTo>
                    <a:pt x="644" y="25"/>
                  </a:lnTo>
                  <a:lnTo>
                    <a:pt x="6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1" name="Google Shape;2311;p52"/>
            <p:cNvSpPr/>
            <p:nvPr/>
          </p:nvSpPr>
          <p:spPr>
            <a:xfrm>
              <a:off x="2865908" y="1927909"/>
              <a:ext cx="98717" cy="292575"/>
            </a:xfrm>
            <a:custGeom>
              <a:rect b="b" l="l" r="r" t="t"/>
              <a:pathLst>
                <a:path extrusionOk="0" h="9813" w="3311">
                  <a:moveTo>
                    <a:pt x="239" y="1"/>
                  </a:moveTo>
                  <a:cubicBezTo>
                    <a:pt x="119" y="1"/>
                    <a:pt x="24" y="120"/>
                    <a:pt x="0" y="239"/>
                  </a:cubicBezTo>
                  <a:lnTo>
                    <a:pt x="0" y="9812"/>
                  </a:lnTo>
                  <a:lnTo>
                    <a:pt x="3311" y="9812"/>
                  </a:lnTo>
                  <a:lnTo>
                    <a:pt x="3311" y="191"/>
                  </a:lnTo>
                  <a:cubicBezTo>
                    <a:pt x="3311" y="72"/>
                    <a:pt x="3215" y="1"/>
                    <a:pt x="3096" y="1"/>
                  </a:cubicBezTo>
                  <a:close/>
                </a:path>
              </a:pathLst>
            </a:custGeom>
            <a:solidFill>
              <a:srgbClr val="F1F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2" name="Google Shape;2312;p52"/>
            <p:cNvSpPr/>
            <p:nvPr/>
          </p:nvSpPr>
          <p:spPr>
            <a:xfrm>
              <a:off x="2944024" y="1928535"/>
              <a:ext cx="20602" cy="292634"/>
            </a:xfrm>
            <a:custGeom>
              <a:rect b="b" l="l" r="r" t="t"/>
              <a:pathLst>
                <a:path extrusionOk="0" h="9815" w="691">
                  <a:moveTo>
                    <a:pt x="507" y="0"/>
                  </a:moveTo>
                  <a:cubicBezTo>
                    <a:pt x="497" y="0"/>
                    <a:pt x="487" y="1"/>
                    <a:pt x="476" y="3"/>
                  </a:cubicBezTo>
                  <a:lnTo>
                    <a:pt x="0" y="3"/>
                  </a:lnTo>
                  <a:cubicBezTo>
                    <a:pt x="119" y="3"/>
                    <a:pt x="214" y="99"/>
                    <a:pt x="214" y="218"/>
                  </a:cubicBezTo>
                  <a:lnTo>
                    <a:pt x="214" y="9815"/>
                  </a:lnTo>
                  <a:lnTo>
                    <a:pt x="691" y="9815"/>
                  </a:lnTo>
                  <a:lnTo>
                    <a:pt x="691" y="218"/>
                  </a:lnTo>
                  <a:cubicBezTo>
                    <a:pt x="691" y="109"/>
                    <a:pt x="611" y="0"/>
                    <a:pt x="5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3" name="Google Shape;2313;p52"/>
            <p:cNvSpPr/>
            <p:nvPr/>
          </p:nvSpPr>
          <p:spPr>
            <a:xfrm>
              <a:off x="2744499" y="1976896"/>
              <a:ext cx="98717" cy="293290"/>
            </a:xfrm>
            <a:custGeom>
              <a:rect b="b" l="l" r="r" t="t"/>
              <a:pathLst>
                <a:path extrusionOk="0" h="9837" w="3311">
                  <a:moveTo>
                    <a:pt x="0" y="1"/>
                  </a:moveTo>
                  <a:lnTo>
                    <a:pt x="0" y="9622"/>
                  </a:lnTo>
                  <a:cubicBezTo>
                    <a:pt x="0" y="9741"/>
                    <a:pt x="95" y="9836"/>
                    <a:pt x="214" y="9836"/>
                  </a:cubicBezTo>
                  <a:lnTo>
                    <a:pt x="3072" y="9836"/>
                  </a:lnTo>
                  <a:cubicBezTo>
                    <a:pt x="3167" y="9836"/>
                    <a:pt x="3310" y="9717"/>
                    <a:pt x="3310" y="9598"/>
                  </a:cubicBezTo>
                  <a:lnTo>
                    <a:pt x="33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4" name="Google Shape;2314;p52"/>
            <p:cNvSpPr/>
            <p:nvPr/>
          </p:nvSpPr>
          <p:spPr>
            <a:xfrm>
              <a:off x="2822586" y="1976180"/>
              <a:ext cx="20632" cy="293290"/>
            </a:xfrm>
            <a:custGeom>
              <a:rect b="b" l="l" r="r" t="t"/>
              <a:pathLst>
                <a:path extrusionOk="0" h="9837" w="692">
                  <a:moveTo>
                    <a:pt x="215" y="1"/>
                  </a:moveTo>
                  <a:lnTo>
                    <a:pt x="215" y="9622"/>
                  </a:lnTo>
                  <a:cubicBezTo>
                    <a:pt x="215" y="9741"/>
                    <a:pt x="120" y="9836"/>
                    <a:pt x="1" y="9836"/>
                  </a:cubicBezTo>
                  <a:lnTo>
                    <a:pt x="477" y="9836"/>
                  </a:lnTo>
                  <a:cubicBezTo>
                    <a:pt x="596" y="9836"/>
                    <a:pt x="691" y="9741"/>
                    <a:pt x="691" y="9622"/>
                  </a:cubicBezTo>
                  <a:lnTo>
                    <a:pt x="691" y="25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F9FBF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5" name="Google Shape;2315;p52"/>
            <p:cNvSpPr/>
            <p:nvPr/>
          </p:nvSpPr>
          <p:spPr>
            <a:xfrm>
              <a:off x="2743784" y="1928565"/>
              <a:ext cx="98002" cy="114221"/>
            </a:xfrm>
            <a:custGeom>
              <a:rect b="b" l="l" r="r" t="t"/>
              <a:pathLst>
                <a:path extrusionOk="0" h="3831" w="3287">
                  <a:moveTo>
                    <a:pt x="1702" y="0"/>
                  </a:moveTo>
                  <a:cubicBezTo>
                    <a:pt x="1675" y="0"/>
                    <a:pt x="1647" y="1"/>
                    <a:pt x="1620" y="2"/>
                  </a:cubicBezTo>
                  <a:cubicBezTo>
                    <a:pt x="762" y="26"/>
                    <a:pt x="48" y="717"/>
                    <a:pt x="24" y="1574"/>
                  </a:cubicBezTo>
                  <a:cubicBezTo>
                    <a:pt x="0" y="2312"/>
                    <a:pt x="500" y="2979"/>
                    <a:pt x="1143" y="3170"/>
                  </a:cubicBezTo>
                  <a:lnTo>
                    <a:pt x="1596" y="3813"/>
                  </a:lnTo>
                  <a:cubicBezTo>
                    <a:pt x="1608" y="3825"/>
                    <a:pt x="1632" y="3830"/>
                    <a:pt x="1655" y="3830"/>
                  </a:cubicBezTo>
                  <a:cubicBezTo>
                    <a:pt x="1679" y="3830"/>
                    <a:pt x="1703" y="3825"/>
                    <a:pt x="1715" y="3813"/>
                  </a:cubicBezTo>
                  <a:lnTo>
                    <a:pt x="2167" y="3170"/>
                  </a:lnTo>
                  <a:cubicBezTo>
                    <a:pt x="2810" y="2979"/>
                    <a:pt x="3287" y="2360"/>
                    <a:pt x="3287" y="1622"/>
                  </a:cubicBezTo>
                  <a:cubicBezTo>
                    <a:pt x="3287" y="744"/>
                    <a:pt x="2592" y="0"/>
                    <a:pt x="1702" y="0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6" name="Google Shape;2316;p52"/>
            <p:cNvSpPr/>
            <p:nvPr/>
          </p:nvSpPr>
          <p:spPr>
            <a:xfrm>
              <a:off x="2784243" y="1935005"/>
              <a:ext cx="57543" cy="108497"/>
            </a:xfrm>
            <a:custGeom>
              <a:rect b="b" l="l" r="r" t="t"/>
              <a:pathLst>
                <a:path extrusionOk="0" h="3639" w="1930">
                  <a:moveTo>
                    <a:pt x="1096" y="1"/>
                  </a:moveTo>
                  <a:cubicBezTo>
                    <a:pt x="1382" y="286"/>
                    <a:pt x="1549" y="667"/>
                    <a:pt x="1549" y="1120"/>
                  </a:cubicBezTo>
                  <a:cubicBezTo>
                    <a:pt x="1549" y="1858"/>
                    <a:pt x="1072" y="2477"/>
                    <a:pt x="429" y="2692"/>
                  </a:cubicBezTo>
                  <a:lnTo>
                    <a:pt x="1" y="3287"/>
                  </a:lnTo>
                  <a:lnTo>
                    <a:pt x="239" y="3620"/>
                  </a:lnTo>
                  <a:cubicBezTo>
                    <a:pt x="251" y="3632"/>
                    <a:pt x="275" y="3638"/>
                    <a:pt x="298" y="3638"/>
                  </a:cubicBezTo>
                  <a:cubicBezTo>
                    <a:pt x="322" y="3638"/>
                    <a:pt x="346" y="3632"/>
                    <a:pt x="358" y="3620"/>
                  </a:cubicBezTo>
                  <a:lnTo>
                    <a:pt x="810" y="3001"/>
                  </a:lnTo>
                  <a:cubicBezTo>
                    <a:pt x="1453" y="2763"/>
                    <a:pt x="1930" y="2168"/>
                    <a:pt x="1930" y="1406"/>
                  </a:cubicBezTo>
                  <a:cubicBezTo>
                    <a:pt x="1930" y="787"/>
                    <a:pt x="1620" y="286"/>
                    <a:pt x="10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7" name="Google Shape;2317;p52"/>
            <p:cNvSpPr/>
            <p:nvPr/>
          </p:nvSpPr>
          <p:spPr>
            <a:xfrm>
              <a:off x="2866623" y="2155996"/>
              <a:ext cx="98717" cy="114191"/>
            </a:xfrm>
            <a:custGeom>
              <a:rect b="b" l="l" r="r" t="t"/>
              <a:pathLst>
                <a:path extrusionOk="0" h="3830" w="3311">
                  <a:moveTo>
                    <a:pt x="1646" y="1"/>
                  </a:moveTo>
                  <a:cubicBezTo>
                    <a:pt x="1626" y="1"/>
                    <a:pt x="1608" y="7"/>
                    <a:pt x="1596" y="19"/>
                  </a:cubicBezTo>
                  <a:lnTo>
                    <a:pt x="1143" y="638"/>
                  </a:lnTo>
                  <a:cubicBezTo>
                    <a:pt x="477" y="828"/>
                    <a:pt x="0" y="1448"/>
                    <a:pt x="0" y="2186"/>
                  </a:cubicBezTo>
                  <a:cubicBezTo>
                    <a:pt x="0" y="3100"/>
                    <a:pt x="739" y="3830"/>
                    <a:pt x="1625" y="3830"/>
                  </a:cubicBezTo>
                  <a:cubicBezTo>
                    <a:pt x="1639" y="3830"/>
                    <a:pt x="1653" y="3829"/>
                    <a:pt x="1667" y="3829"/>
                  </a:cubicBezTo>
                  <a:cubicBezTo>
                    <a:pt x="2548" y="3805"/>
                    <a:pt x="3239" y="3115"/>
                    <a:pt x="3287" y="2257"/>
                  </a:cubicBezTo>
                  <a:cubicBezTo>
                    <a:pt x="3310" y="1519"/>
                    <a:pt x="2810" y="852"/>
                    <a:pt x="2144" y="638"/>
                  </a:cubicBezTo>
                  <a:lnTo>
                    <a:pt x="1715" y="19"/>
                  </a:lnTo>
                  <a:cubicBezTo>
                    <a:pt x="1691" y="7"/>
                    <a:pt x="1667" y="1"/>
                    <a:pt x="1646" y="1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8" name="Google Shape;2318;p52"/>
            <p:cNvSpPr/>
            <p:nvPr/>
          </p:nvSpPr>
          <p:spPr>
            <a:xfrm>
              <a:off x="2907798" y="2154774"/>
              <a:ext cx="57543" cy="109004"/>
            </a:xfrm>
            <a:custGeom>
              <a:rect b="b" l="l" r="r" t="t"/>
              <a:pathLst>
                <a:path extrusionOk="0" h="3656" w="1930">
                  <a:moveTo>
                    <a:pt x="298" y="0"/>
                  </a:moveTo>
                  <a:cubicBezTo>
                    <a:pt x="274" y="0"/>
                    <a:pt x="251" y="12"/>
                    <a:pt x="239" y="36"/>
                  </a:cubicBezTo>
                  <a:lnTo>
                    <a:pt x="0" y="369"/>
                  </a:lnTo>
                  <a:lnTo>
                    <a:pt x="405" y="965"/>
                  </a:lnTo>
                  <a:cubicBezTo>
                    <a:pt x="1072" y="1155"/>
                    <a:pt x="1548" y="1774"/>
                    <a:pt x="1548" y="2536"/>
                  </a:cubicBezTo>
                  <a:cubicBezTo>
                    <a:pt x="1548" y="2965"/>
                    <a:pt x="1358" y="3370"/>
                    <a:pt x="1096" y="3656"/>
                  </a:cubicBezTo>
                  <a:cubicBezTo>
                    <a:pt x="1572" y="3370"/>
                    <a:pt x="1929" y="2822"/>
                    <a:pt x="1929" y="2227"/>
                  </a:cubicBezTo>
                  <a:cubicBezTo>
                    <a:pt x="1929" y="1489"/>
                    <a:pt x="1453" y="893"/>
                    <a:pt x="810" y="655"/>
                  </a:cubicBezTo>
                  <a:lnTo>
                    <a:pt x="358" y="36"/>
                  </a:lnTo>
                  <a:cubicBezTo>
                    <a:pt x="346" y="12"/>
                    <a:pt x="322" y="0"/>
                    <a:pt x="298" y="0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9" name="Google Shape;2319;p52"/>
            <p:cNvSpPr/>
            <p:nvPr/>
          </p:nvSpPr>
          <p:spPr>
            <a:xfrm>
              <a:off x="2989462" y="1928565"/>
              <a:ext cx="98002" cy="114221"/>
            </a:xfrm>
            <a:custGeom>
              <a:rect b="b" l="l" r="r" t="t"/>
              <a:pathLst>
                <a:path extrusionOk="0" h="3831" w="3287">
                  <a:moveTo>
                    <a:pt x="1724" y="0"/>
                  </a:moveTo>
                  <a:cubicBezTo>
                    <a:pt x="1697" y="0"/>
                    <a:pt x="1670" y="1"/>
                    <a:pt x="1643" y="2"/>
                  </a:cubicBezTo>
                  <a:cubicBezTo>
                    <a:pt x="762" y="26"/>
                    <a:pt x="48" y="717"/>
                    <a:pt x="24" y="1574"/>
                  </a:cubicBezTo>
                  <a:cubicBezTo>
                    <a:pt x="0" y="2312"/>
                    <a:pt x="500" y="2979"/>
                    <a:pt x="1143" y="3170"/>
                  </a:cubicBezTo>
                  <a:lnTo>
                    <a:pt x="1596" y="3813"/>
                  </a:lnTo>
                  <a:cubicBezTo>
                    <a:pt x="1608" y="3825"/>
                    <a:pt x="1631" y="3830"/>
                    <a:pt x="1655" y="3830"/>
                  </a:cubicBezTo>
                  <a:cubicBezTo>
                    <a:pt x="1679" y="3830"/>
                    <a:pt x="1703" y="3825"/>
                    <a:pt x="1715" y="3813"/>
                  </a:cubicBezTo>
                  <a:lnTo>
                    <a:pt x="2167" y="3170"/>
                  </a:lnTo>
                  <a:cubicBezTo>
                    <a:pt x="2834" y="2979"/>
                    <a:pt x="3287" y="2360"/>
                    <a:pt x="3287" y="1622"/>
                  </a:cubicBezTo>
                  <a:cubicBezTo>
                    <a:pt x="3287" y="744"/>
                    <a:pt x="2592" y="0"/>
                    <a:pt x="1724" y="0"/>
                  </a:cubicBezTo>
                  <a:close/>
                </a:path>
              </a:pathLst>
            </a:custGeom>
            <a:solidFill>
              <a:srgbClr val="E1E5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0" name="Google Shape;2320;p52"/>
            <p:cNvSpPr/>
            <p:nvPr/>
          </p:nvSpPr>
          <p:spPr>
            <a:xfrm>
              <a:off x="3029922" y="1935005"/>
              <a:ext cx="57543" cy="108497"/>
            </a:xfrm>
            <a:custGeom>
              <a:rect b="b" l="l" r="r" t="t"/>
              <a:pathLst>
                <a:path extrusionOk="0" h="3639" w="1930">
                  <a:moveTo>
                    <a:pt x="1120" y="1"/>
                  </a:moveTo>
                  <a:lnTo>
                    <a:pt x="1120" y="1"/>
                  </a:lnTo>
                  <a:cubicBezTo>
                    <a:pt x="1382" y="286"/>
                    <a:pt x="1549" y="667"/>
                    <a:pt x="1549" y="1120"/>
                  </a:cubicBezTo>
                  <a:cubicBezTo>
                    <a:pt x="1549" y="1858"/>
                    <a:pt x="1072" y="2477"/>
                    <a:pt x="429" y="2692"/>
                  </a:cubicBezTo>
                  <a:lnTo>
                    <a:pt x="1" y="3287"/>
                  </a:lnTo>
                  <a:lnTo>
                    <a:pt x="239" y="3620"/>
                  </a:lnTo>
                  <a:cubicBezTo>
                    <a:pt x="263" y="3632"/>
                    <a:pt x="286" y="3638"/>
                    <a:pt x="307" y="3638"/>
                  </a:cubicBezTo>
                  <a:cubicBezTo>
                    <a:pt x="328" y="3638"/>
                    <a:pt x="346" y="3632"/>
                    <a:pt x="358" y="3620"/>
                  </a:cubicBezTo>
                  <a:lnTo>
                    <a:pt x="810" y="3001"/>
                  </a:lnTo>
                  <a:cubicBezTo>
                    <a:pt x="1477" y="2763"/>
                    <a:pt x="1930" y="2168"/>
                    <a:pt x="1930" y="1406"/>
                  </a:cubicBezTo>
                  <a:cubicBezTo>
                    <a:pt x="1930" y="787"/>
                    <a:pt x="1620" y="286"/>
                    <a:pt x="11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1" name="Google Shape;2321;p52"/>
            <p:cNvSpPr/>
            <p:nvPr/>
          </p:nvSpPr>
          <p:spPr>
            <a:xfrm>
              <a:off x="2738089" y="1922870"/>
              <a:ext cx="109391" cy="351549"/>
            </a:xfrm>
            <a:custGeom>
              <a:rect b="b" l="l" r="r" t="t"/>
              <a:pathLst>
                <a:path extrusionOk="0" h="11791" w="3669">
                  <a:moveTo>
                    <a:pt x="1835" y="336"/>
                  </a:moveTo>
                  <a:cubicBezTo>
                    <a:pt x="2239" y="336"/>
                    <a:pt x="2597" y="479"/>
                    <a:pt x="2859" y="765"/>
                  </a:cubicBezTo>
                  <a:cubicBezTo>
                    <a:pt x="3168" y="1027"/>
                    <a:pt x="3311" y="1408"/>
                    <a:pt x="3311" y="1789"/>
                  </a:cubicBezTo>
                  <a:cubicBezTo>
                    <a:pt x="3311" y="2456"/>
                    <a:pt x="2930" y="3003"/>
                    <a:pt x="2287" y="3218"/>
                  </a:cubicBezTo>
                  <a:cubicBezTo>
                    <a:pt x="2263" y="3218"/>
                    <a:pt x="2239" y="3265"/>
                    <a:pt x="2216" y="3289"/>
                  </a:cubicBezTo>
                  <a:lnTo>
                    <a:pt x="1858" y="3789"/>
                  </a:lnTo>
                  <a:lnTo>
                    <a:pt x="1501" y="3289"/>
                  </a:lnTo>
                  <a:cubicBezTo>
                    <a:pt x="1453" y="3265"/>
                    <a:pt x="1430" y="3218"/>
                    <a:pt x="1406" y="3218"/>
                  </a:cubicBezTo>
                  <a:cubicBezTo>
                    <a:pt x="787" y="3003"/>
                    <a:pt x="358" y="2408"/>
                    <a:pt x="382" y="1765"/>
                  </a:cubicBezTo>
                  <a:cubicBezTo>
                    <a:pt x="406" y="1003"/>
                    <a:pt x="1049" y="360"/>
                    <a:pt x="1811" y="336"/>
                  </a:cubicBezTo>
                  <a:close/>
                  <a:moveTo>
                    <a:pt x="1900" y="1"/>
                  </a:moveTo>
                  <a:cubicBezTo>
                    <a:pt x="1870" y="1"/>
                    <a:pt x="1840" y="1"/>
                    <a:pt x="1811" y="3"/>
                  </a:cubicBezTo>
                  <a:cubicBezTo>
                    <a:pt x="858" y="27"/>
                    <a:pt x="48" y="812"/>
                    <a:pt x="25" y="1765"/>
                  </a:cubicBezTo>
                  <a:lnTo>
                    <a:pt x="25" y="1813"/>
                  </a:lnTo>
                  <a:lnTo>
                    <a:pt x="25" y="5766"/>
                  </a:lnTo>
                  <a:cubicBezTo>
                    <a:pt x="25" y="5837"/>
                    <a:pt x="96" y="5933"/>
                    <a:pt x="191" y="5933"/>
                  </a:cubicBezTo>
                  <a:cubicBezTo>
                    <a:pt x="310" y="5933"/>
                    <a:pt x="382" y="5885"/>
                    <a:pt x="382" y="5766"/>
                  </a:cubicBezTo>
                  <a:lnTo>
                    <a:pt x="382" y="2861"/>
                  </a:lnTo>
                  <a:cubicBezTo>
                    <a:pt x="596" y="3170"/>
                    <a:pt x="906" y="3384"/>
                    <a:pt x="1263" y="3527"/>
                  </a:cubicBezTo>
                  <a:lnTo>
                    <a:pt x="1668" y="4099"/>
                  </a:lnTo>
                  <a:cubicBezTo>
                    <a:pt x="1721" y="4152"/>
                    <a:pt x="1815" y="4179"/>
                    <a:pt x="1899" y="4179"/>
                  </a:cubicBezTo>
                  <a:cubicBezTo>
                    <a:pt x="1927" y="4179"/>
                    <a:pt x="1954" y="4176"/>
                    <a:pt x="1977" y="4170"/>
                  </a:cubicBezTo>
                  <a:lnTo>
                    <a:pt x="2049" y="4099"/>
                  </a:lnTo>
                  <a:lnTo>
                    <a:pt x="2478" y="3527"/>
                  </a:lnTo>
                  <a:cubicBezTo>
                    <a:pt x="2835" y="3408"/>
                    <a:pt x="3121" y="3170"/>
                    <a:pt x="3335" y="2861"/>
                  </a:cubicBezTo>
                  <a:lnTo>
                    <a:pt x="3335" y="11410"/>
                  </a:lnTo>
                  <a:cubicBezTo>
                    <a:pt x="3335" y="11434"/>
                    <a:pt x="3311" y="11481"/>
                    <a:pt x="3287" y="11481"/>
                  </a:cubicBezTo>
                  <a:lnTo>
                    <a:pt x="429" y="11481"/>
                  </a:lnTo>
                  <a:cubicBezTo>
                    <a:pt x="382" y="11481"/>
                    <a:pt x="358" y="11434"/>
                    <a:pt x="358" y="11410"/>
                  </a:cubicBezTo>
                  <a:lnTo>
                    <a:pt x="358" y="6552"/>
                  </a:lnTo>
                  <a:cubicBezTo>
                    <a:pt x="358" y="6480"/>
                    <a:pt x="310" y="6385"/>
                    <a:pt x="215" y="6385"/>
                  </a:cubicBezTo>
                  <a:cubicBezTo>
                    <a:pt x="96" y="6385"/>
                    <a:pt x="1" y="6433"/>
                    <a:pt x="1" y="6552"/>
                  </a:cubicBezTo>
                  <a:lnTo>
                    <a:pt x="1" y="11410"/>
                  </a:lnTo>
                  <a:cubicBezTo>
                    <a:pt x="1" y="11624"/>
                    <a:pt x="191" y="11791"/>
                    <a:pt x="382" y="11791"/>
                  </a:cubicBezTo>
                  <a:lnTo>
                    <a:pt x="3240" y="11791"/>
                  </a:lnTo>
                  <a:cubicBezTo>
                    <a:pt x="3454" y="11791"/>
                    <a:pt x="3644" y="11624"/>
                    <a:pt x="3644" y="11410"/>
                  </a:cubicBezTo>
                  <a:lnTo>
                    <a:pt x="3644" y="1789"/>
                  </a:lnTo>
                  <a:cubicBezTo>
                    <a:pt x="3668" y="1360"/>
                    <a:pt x="3478" y="884"/>
                    <a:pt x="3121" y="527"/>
                  </a:cubicBezTo>
                  <a:cubicBezTo>
                    <a:pt x="2786" y="169"/>
                    <a:pt x="2346" y="1"/>
                    <a:pt x="1900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2" name="Google Shape;2322;p52"/>
            <p:cNvSpPr/>
            <p:nvPr/>
          </p:nvSpPr>
          <p:spPr>
            <a:xfrm>
              <a:off x="2772884" y="1952209"/>
              <a:ext cx="37656" cy="44782"/>
            </a:xfrm>
            <a:custGeom>
              <a:rect b="b" l="l" r="r" t="t"/>
              <a:pathLst>
                <a:path extrusionOk="0" h="1502" w="1263">
                  <a:moveTo>
                    <a:pt x="668" y="614"/>
                  </a:moveTo>
                  <a:lnTo>
                    <a:pt x="763" y="876"/>
                  </a:lnTo>
                  <a:lnTo>
                    <a:pt x="596" y="876"/>
                  </a:lnTo>
                  <a:lnTo>
                    <a:pt x="668" y="614"/>
                  </a:lnTo>
                  <a:close/>
                  <a:moveTo>
                    <a:pt x="652" y="1"/>
                  </a:moveTo>
                  <a:cubicBezTo>
                    <a:pt x="574" y="1"/>
                    <a:pt x="512" y="50"/>
                    <a:pt x="477" y="138"/>
                  </a:cubicBezTo>
                  <a:lnTo>
                    <a:pt x="25" y="1257"/>
                  </a:lnTo>
                  <a:cubicBezTo>
                    <a:pt x="1" y="1353"/>
                    <a:pt x="48" y="1472"/>
                    <a:pt x="144" y="1496"/>
                  </a:cubicBezTo>
                  <a:cubicBezTo>
                    <a:pt x="160" y="1500"/>
                    <a:pt x="176" y="1502"/>
                    <a:pt x="191" y="1502"/>
                  </a:cubicBezTo>
                  <a:cubicBezTo>
                    <a:pt x="263" y="1502"/>
                    <a:pt x="318" y="1455"/>
                    <a:pt x="358" y="1376"/>
                  </a:cubicBezTo>
                  <a:lnTo>
                    <a:pt x="406" y="1186"/>
                  </a:lnTo>
                  <a:lnTo>
                    <a:pt x="858" y="1186"/>
                  </a:lnTo>
                  <a:lnTo>
                    <a:pt x="929" y="1376"/>
                  </a:lnTo>
                  <a:cubicBezTo>
                    <a:pt x="953" y="1472"/>
                    <a:pt x="1049" y="1496"/>
                    <a:pt x="1096" y="1496"/>
                  </a:cubicBezTo>
                  <a:cubicBezTo>
                    <a:pt x="1215" y="1472"/>
                    <a:pt x="1263" y="1376"/>
                    <a:pt x="1239" y="1257"/>
                  </a:cubicBezTo>
                  <a:lnTo>
                    <a:pt x="858" y="138"/>
                  </a:lnTo>
                  <a:cubicBezTo>
                    <a:pt x="834" y="67"/>
                    <a:pt x="810" y="43"/>
                    <a:pt x="739" y="19"/>
                  </a:cubicBezTo>
                  <a:cubicBezTo>
                    <a:pt x="708" y="7"/>
                    <a:pt x="679" y="1"/>
                    <a:pt x="652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3" name="Google Shape;2323;p52"/>
            <p:cNvSpPr/>
            <p:nvPr/>
          </p:nvSpPr>
          <p:spPr>
            <a:xfrm>
              <a:off x="2761524" y="2092639"/>
              <a:ext cx="63923" cy="10674"/>
            </a:xfrm>
            <a:custGeom>
              <a:rect b="b" l="l" r="r" t="t"/>
              <a:pathLst>
                <a:path extrusionOk="0" h="358" w="2144">
                  <a:moveTo>
                    <a:pt x="191" y="0"/>
                  </a:moveTo>
                  <a:cubicBezTo>
                    <a:pt x="120" y="0"/>
                    <a:pt x="25" y="72"/>
                    <a:pt x="25" y="143"/>
                  </a:cubicBezTo>
                  <a:cubicBezTo>
                    <a:pt x="1" y="262"/>
                    <a:pt x="72" y="358"/>
                    <a:pt x="191" y="358"/>
                  </a:cubicBezTo>
                  <a:lnTo>
                    <a:pt x="1953" y="358"/>
                  </a:lnTo>
                  <a:cubicBezTo>
                    <a:pt x="2049" y="358"/>
                    <a:pt x="2144" y="286"/>
                    <a:pt x="2144" y="215"/>
                  </a:cubicBezTo>
                  <a:cubicBezTo>
                    <a:pt x="2144" y="96"/>
                    <a:pt x="2073" y="0"/>
                    <a:pt x="1953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4" name="Google Shape;2324;p52"/>
            <p:cNvSpPr/>
            <p:nvPr/>
          </p:nvSpPr>
          <p:spPr>
            <a:xfrm>
              <a:off x="2761524" y="2116789"/>
              <a:ext cx="63923" cy="10674"/>
            </a:xfrm>
            <a:custGeom>
              <a:rect b="b" l="l" r="r" t="t"/>
              <a:pathLst>
                <a:path extrusionOk="0" h="358" w="2144">
                  <a:moveTo>
                    <a:pt x="191" y="0"/>
                  </a:moveTo>
                  <a:cubicBezTo>
                    <a:pt x="120" y="0"/>
                    <a:pt x="25" y="48"/>
                    <a:pt x="25" y="143"/>
                  </a:cubicBezTo>
                  <a:cubicBezTo>
                    <a:pt x="1" y="262"/>
                    <a:pt x="72" y="357"/>
                    <a:pt x="191" y="357"/>
                  </a:cubicBezTo>
                  <a:lnTo>
                    <a:pt x="1953" y="357"/>
                  </a:lnTo>
                  <a:cubicBezTo>
                    <a:pt x="2049" y="357"/>
                    <a:pt x="2144" y="286"/>
                    <a:pt x="2144" y="214"/>
                  </a:cubicBezTo>
                  <a:cubicBezTo>
                    <a:pt x="2144" y="95"/>
                    <a:pt x="2073" y="0"/>
                    <a:pt x="1953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5" name="Google Shape;2325;p52"/>
            <p:cNvSpPr/>
            <p:nvPr/>
          </p:nvSpPr>
          <p:spPr>
            <a:xfrm>
              <a:off x="2761524" y="2139509"/>
              <a:ext cx="63923" cy="10674"/>
            </a:xfrm>
            <a:custGeom>
              <a:rect b="b" l="l" r="r" t="t"/>
              <a:pathLst>
                <a:path extrusionOk="0" h="358" w="2144">
                  <a:moveTo>
                    <a:pt x="191" y="0"/>
                  </a:moveTo>
                  <a:cubicBezTo>
                    <a:pt x="120" y="0"/>
                    <a:pt x="25" y="72"/>
                    <a:pt x="25" y="143"/>
                  </a:cubicBezTo>
                  <a:cubicBezTo>
                    <a:pt x="1" y="286"/>
                    <a:pt x="72" y="357"/>
                    <a:pt x="191" y="357"/>
                  </a:cubicBezTo>
                  <a:lnTo>
                    <a:pt x="1953" y="357"/>
                  </a:lnTo>
                  <a:cubicBezTo>
                    <a:pt x="2049" y="357"/>
                    <a:pt x="2144" y="310"/>
                    <a:pt x="2144" y="215"/>
                  </a:cubicBezTo>
                  <a:cubicBezTo>
                    <a:pt x="2144" y="95"/>
                    <a:pt x="2073" y="0"/>
                    <a:pt x="1953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6" name="Google Shape;2326;p52"/>
            <p:cNvSpPr/>
            <p:nvPr/>
          </p:nvSpPr>
          <p:spPr>
            <a:xfrm>
              <a:off x="2761524" y="2163629"/>
              <a:ext cx="63923" cy="10704"/>
            </a:xfrm>
            <a:custGeom>
              <a:rect b="b" l="l" r="r" t="t"/>
              <a:pathLst>
                <a:path extrusionOk="0" h="359" w="2144">
                  <a:moveTo>
                    <a:pt x="191" y="1"/>
                  </a:moveTo>
                  <a:cubicBezTo>
                    <a:pt x="120" y="1"/>
                    <a:pt x="25" y="72"/>
                    <a:pt x="25" y="144"/>
                  </a:cubicBezTo>
                  <a:cubicBezTo>
                    <a:pt x="1" y="263"/>
                    <a:pt x="72" y="358"/>
                    <a:pt x="191" y="358"/>
                  </a:cubicBezTo>
                  <a:lnTo>
                    <a:pt x="1953" y="358"/>
                  </a:lnTo>
                  <a:cubicBezTo>
                    <a:pt x="2049" y="358"/>
                    <a:pt x="2144" y="287"/>
                    <a:pt x="2144" y="215"/>
                  </a:cubicBezTo>
                  <a:cubicBezTo>
                    <a:pt x="2144" y="96"/>
                    <a:pt x="2073" y="1"/>
                    <a:pt x="1953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7" name="Google Shape;2327;p52"/>
            <p:cNvSpPr/>
            <p:nvPr/>
          </p:nvSpPr>
          <p:spPr>
            <a:xfrm>
              <a:off x="2761524" y="2187780"/>
              <a:ext cx="63923" cy="10674"/>
            </a:xfrm>
            <a:custGeom>
              <a:rect b="b" l="l" r="r" t="t"/>
              <a:pathLst>
                <a:path extrusionOk="0" h="358" w="2144">
                  <a:moveTo>
                    <a:pt x="191" y="1"/>
                  </a:moveTo>
                  <a:cubicBezTo>
                    <a:pt x="120" y="1"/>
                    <a:pt x="25" y="48"/>
                    <a:pt x="25" y="143"/>
                  </a:cubicBezTo>
                  <a:cubicBezTo>
                    <a:pt x="1" y="263"/>
                    <a:pt x="72" y="358"/>
                    <a:pt x="191" y="358"/>
                  </a:cubicBezTo>
                  <a:lnTo>
                    <a:pt x="1953" y="358"/>
                  </a:lnTo>
                  <a:cubicBezTo>
                    <a:pt x="2049" y="358"/>
                    <a:pt x="2144" y="286"/>
                    <a:pt x="2144" y="215"/>
                  </a:cubicBezTo>
                  <a:cubicBezTo>
                    <a:pt x="2144" y="96"/>
                    <a:pt x="2073" y="1"/>
                    <a:pt x="1953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8" name="Google Shape;2328;p52"/>
            <p:cNvSpPr/>
            <p:nvPr/>
          </p:nvSpPr>
          <p:spPr>
            <a:xfrm>
              <a:off x="2761524" y="2210499"/>
              <a:ext cx="32707" cy="10674"/>
            </a:xfrm>
            <a:custGeom>
              <a:rect b="b" l="l" r="r" t="t"/>
              <a:pathLst>
                <a:path extrusionOk="0" h="358" w="1097">
                  <a:moveTo>
                    <a:pt x="191" y="1"/>
                  </a:moveTo>
                  <a:cubicBezTo>
                    <a:pt x="120" y="1"/>
                    <a:pt x="25" y="72"/>
                    <a:pt x="25" y="144"/>
                  </a:cubicBezTo>
                  <a:cubicBezTo>
                    <a:pt x="1" y="286"/>
                    <a:pt x="72" y="358"/>
                    <a:pt x="191" y="358"/>
                  </a:cubicBezTo>
                  <a:lnTo>
                    <a:pt x="906" y="358"/>
                  </a:lnTo>
                  <a:cubicBezTo>
                    <a:pt x="1001" y="358"/>
                    <a:pt x="1096" y="310"/>
                    <a:pt x="1096" y="215"/>
                  </a:cubicBezTo>
                  <a:cubicBezTo>
                    <a:pt x="1096" y="96"/>
                    <a:pt x="1025" y="1"/>
                    <a:pt x="906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9" name="Google Shape;2329;p52"/>
            <p:cNvSpPr/>
            <p:nvPr/>
          </p:nvSpPr>
          <p:spPr>
            <a:xfrm>
              <a:off x="2983768" y="1922870"/>
              <a:ext cx="108676" cy="352264"/>
            </a:xfrm>
            <a:custGeom>
              <a:rect b="b" l="l" r="r" t="t"/>
              <a:pathLst>
                <a:path extrusionOk="0" h="11815" w="3645">
                  <a:moveTo>
                    <a:pt x="1858" y="336"/>
                  </a:moveTo>
                  <a:cubicBezTo>
                    <a:pt x="2239" y="336"/>
                    <a:pt x="2596" y="479"/>
                    <a:pt x="2858" y="765"/>
                  </a:cubicBezTo>
                  <a:cubicBezTo>
                    <a:pt x="3168" y="1027"/>
                    <a:pt x="3311" y="1408"/>
                    <a:pt x="3311" y="1789"/>
                  </a:cubicBezTo>
                  <a:cubicBezTo>
                    <a:pt x="3311" y="2456"/>
                    <a:pt x="2882" y="3003"/>
                    <a:pt x="2287" y="3218"/>
                  </a:cubicBezTo>
                  <a:cubicBezTo>
                    <a:pt x="2263" y="3218"/>
                    <a:pt x="2239" y="3265"/>
                    <a:pt x="2215" y="3289"/>
                  </a:cubicBezTo>
                  <a:lnTo>
                    <a:pt x="1858" y="3789"/>
                  </a:lnTo>
                  <a:lnTo>
                    <a:pt x="1501" y="3289"/>
                  </a:lnTo>
                  <a:cubicBezTo>
                    <a:pt x="1477" y="3265"/>
                    <a:pt x="1429" y="3218"/>
                    <a:pt x="1406" y="3218"/>
                  </a:cubicBezTo>
                  <a:cubicBezTo>
                    <a:pt x="787" y="3003"/>
                    <a:pt x="358" y="2408"/>
                    <a:pt x="382" y="1765"/>
                  </a:cubicBezTo>
                  <a:cubicBezTo>
                    <a:pt x="429" y="1003"/>
                    <a:pt x="1048" y="360"/>
                    <a:pt x="1811" y="336"/>
                  </a:cubicBezTo>
                  <a:close/>
                  <a:moveTo>
                    <a:pt x="334" y="2861"/>
                  </a:moveTo>
                  <a:cubicBezTo>
                    <a:pt x="548" y="3170"/>
                    <a:pt x="834" y="3384"/>
                    <a:pt x="1191" y="3527"/>
                  </a:cubicBezTo>
                  <a:lnTo>
                    <a:pt x="1620" y="4099"/>
                  </a:lnTo>
                  <a:cubicBezTo>
                    <a:pt x="1668" y="4147"/>
                    <a:pt x="1739" y="4170"/>
                    <a:pt x="1834" y="4170"/>
                  </a:cubicBezTo>
                  <a:cubicBezTo>
                    <a:pt x="1906" y="4170"/>
                    <a:pt x="1977" y="4147"/>
                    <a:pt x="2025" y="4099"/>
                  </a:cubicBezTo>
                  <a:lnTo>
                    <a:pt x="2454" y="3527"/>
                  </a:lnTo>
                  <a:cubicBezTo>
                    <a:pt x="2811" y="3408"/>
                    <a:pt x="3097" y="3170"/>
                    <a:pt x="3311" y="2908"/>
                  </a:cubicBezTo>
                  <a:lnTo>
                    <a:pt x="3311" y="11410"/>
                  </a:lnTo>
                  <a:cubicBezTo>
                    <a:pt x="3311" y="11434"/>
                    <a:pt x="3287" y="11481"/>
                    <a:pt x="3263" y="11481"/>
                  </a:cubicBezTo>
                  <a:lnTo>
                    <a:pt x="405" y="11481"/>
                  </a:lnTo>
                  <a:cubicBezTo>
                    <a:pt x="358" y="11481"/>
                    <a:pt x="334" y="11434"/>
                    <a:pt x="334" y="11410"/>
                  </a:cubicBezTo>
                  <a:lnTo>
                    <a:pt x="334" y="2861"/>
                  </a:lnTo>
                  <a:close/>
                  <a:moveTo>
                    <a:pt x="1876" y="1"/>
                  </a:moveTo>
                  <a:cubicBezTo>
                    <a:pt x="1846" y="1"/>
                    <a:pt x="1816" y="1"/>
                    <a:pt x="1787" y="3"/>
                  </a:cubicBezTo>
                  <a:cubicBezTo>
                    <a:pt x="834" y="27"/>
                    <a:pt x="24" y="812"/>
                    <a:pt x="1" y="1765"/>
                  </a:cubicBezTo>
                  <a:lnTo>
                    <a:pt x="1" y="1813"/>
                  </a:lnTo>
                  <a:lnTo>
                    <a:pt x="1" y="11434"/>
                  </a:lnTo>
                  <a:cubicBezTo>
                    <a:pt x="1" y="11648"/>
                    <a:pt x="191" y="11815"/>
                    <a:pt x="382" y="11815"/>
                  </a:cubicBezTo>
                  <a:lnTo>
                    <a:pt x="3239" y="11815"/>
                  </a:lnTo>
                  <a:cubicBezTo>
                    <a:pt x="3454" y="11815"/>
                    <a:pt x="3644" y="11648"/>
                    <a:pt x="3644" y="11434"/>
                  </a:cubicBezTo>
                  <a:lnTo>
                    <a:pt x="3644" y="1813"/>
                  </a:lnTo>
                  <a:cubicBezTo>
                    <a:pt x="3644" y="1360"/>
                    <a:pt x="3454" y="884"/>
                    <a:pt x="3097" y="527"/>
                  </a:cubicBezTo>
                  <a:cubicBezTo>
                    <a:pt x="2762" y="169"/>
                    <a:pt x="2322" y="1"/>
                    <a:pt x="1876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0" name="Google Shape;2330;p52"/>
            <p:cNvSpPr/>
            <p:nvPr/>
          </p:nvSpPr>
          <p:spPr>
            <a:xfrm>
              <a:off x="3019278" y="1951344"/>
              <a:ext cx="39087" cy="44752"/>
            </a:xfrm>
            <a:custGeom>
              <a:rect b="b" l="l" r="r" t="t"/>
              <a:pathLst>
                <a:path extrusionOk="0" h="1501" w="1311">
                  <a:moveTo>
                    <a:pt x="739" y="0"/>
                  </a:moveTo>
                  <a:cubicBezTo>
                    <a:pt x="334" y="0"/>
                    <a:pt x="0" y="334"/>
                    <a:pt x="0" y="762"/>
                  </a:cubicBezTo>
                  <a:cubicBezTo>
                    <a:pt x="0" y="1167"/>
                    <a:pt x="334" y="1501"/>
                    <a:pt x="739" y="1501"/>
                  </a:cubicBezTo>
                  <a:cubicBezTo>
                    <a:pt x="929" y="1501"/>
                    <a:pt x="1072" y="1429"/>
                    <a:pt x="1191" y="1358"/>
                  </a:cubicBezTo>
                  <a:lnTo>
                    <a:pt x="1263" y="1286"/>
                  </a:lnTo>
                  <a:cubicBezTo>
                    <a:pt x="1310" y="1239"/>
                    <a:pt x="1310" y="1143"/>
                    <a:pt x="1239" y="1072"/>
                  </a:cubicBezTo>
                  <a:cubicBezTo>
                    <a:pt x="1209" y="1052"/>
                    <a:pt x="1171" y="1041"/>
                    <a:pt x="1134" y="1041"/>
                  </a:cubicBezTo>
                  <a:cubicBezTo>
                    <a:pt x="1081" y="1041"/>
                    <a:pt x="1028" y="1064"/>
                    <a:pt x="1001" y="1120"/>
                  </a:cubicBezTo>
                  <a:lnTo>
                    <a:pt x="953" y="1143"/>
                  </a:lnTo>
                  <a:cubicBezTo>
                    <a:pt x="905" y="1191"/>
                    <a:pt x="834" y="1191"/>
                    <a:pt x="762" y="1191"/>
                  </a:cubicBezTo>
                  <a:cubicBezTo>
                    <a:pt x="524" y="1191"/>
                    <a:pt x="334" y="1024"/>
                    <a:pt x="334" y="786"/>
                  </a:cubicBezTo>
                  <a:cubicBezTo>
                    <a:pt x="334" y="548"/>
                    <a:pt x="500" y="358"/>
                    <a:pt x="762" y="358"/>
                  </a:cubicBezTo>
                  <a:cubicBezTo>
                    <a:pt x="834" y="358"/>
                    <a:pt x="905" y="405"/>
                    <a:pt x="1001" y="429"/>
                  </a:cubicBezTo>
                  <a:cubicBezTo>
                    <a:pt x="1024" y="445"/>
                    <a:pt x="1051" y="453"/>
                    <a:pt x="1078" y="453"/>
                  </a:cubicBezTo>
                  <a:cubicBezTo>
                    <a:pt x="1133" y="453"/>
                    <a:pt x="1191" y="421"/>
                    <a:pt x="1239" y="358"/>
                  </a:cubicBezTo>
                  <a:cubicBezTo>
                    <a:pt x="1286" y="286"/>
                    <a:pt x="1263" y="191"/>
                    <a:pt x="1167" y="119"/>
                  </a:cubicBezTo>
                  <a:cubicBezTo>
                    <a:pt x="1048" y="48"/>
                    <a:pt x="905" y="0"/>
                    <a:pt x="739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1" name="Google Shape;2331;p52"/>
            <p:cNvSpPr/>
            <p:nvPr/>
          </p:nvSpPr>
          <p:spPr>
            <a:xfrm>
              <a:off x="3007203" y="2092639"/>
              <a:ext cx="62522" cy="10674"/>
            </a:xfrm>
            <a:custGeom>
              <a:rect b="b" l="l" r="r" t="t"/>
              <a:pathLst>
                <a:path extrusionOk="0" h="358" w="2097">
                  <a:moveTo>
                    <a:pt x="167" y="0"/>
                  </a:moveTo>
                  <a:cubicBezTo>
                    <a:pt x="96" y="0"/>
                    <a:pt x="1" y="72"/>
                    <a:pt x="1" y="143"/>
                  </a:cubicBezTo>
                  <a:cubicBezTo>
                    <a:pt x="1" y="262"/>
                    <a:pt x="48" y="358"/>
                    <a:pt x="167" y="358"/>
                  </a:cubicBezTo>
                  <a:lnTo>
                    <a:pt x="1929" y="358"/>
                  </a:lnTo>
                  <a:cubicBezTo>
                    <a:pt x="2025" y="358"/>
                    <a:pt x="2096" y="286"/>
                    <a:pt x="2096" y="215"/>
                  </a:cubicBezTo>
                  <a:cubicBezTo>
                    <a:pt x="2096" y="96"/>
                    <a:pt x="2049" y="0"/>
                    <a:pt x="1929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2" name="Google Shape;2332;p52"/>
            <p:cNvSpPr/>
            <p:nvPr/>
          </p:nvSpPr>
          <p:spPr>
            <a:xfrm>
              <a:off x="3007203" y="2116789"/>
              <a:ext cx="62522" cy="10674"/>
            </a:xfrm>
            <a:custGeom>
              <a:rect b="b" l="l" r="r" t="t"/>
              <a:pathLst>
                <a:path extrusionOk="0" h="358" w="2097">
                  <a:moveTo>
                    <a:pt x="167" y="0"/>
                  </a:moveTo>
                  <a:cubicBezTo>
                    <a:pt x="96" y="0"/>
                    <a:pt x="1" y="48"/>
                    <a:pt x="1" y="143"/>
                  </a:cubicBezTo>
                  <a:cubicBezTo>
                    <a:pt x="1" y="262"/>
                    <a:pt x="48" y="357"/>
                    <a:pt x="167" y="357"/>
                  </a:cubicBezTo>
                  <a:lnTo>
                    <a:pt x="1929" y="357"/>
                  </a:lnTo>
                  <a:cubicBezTo>
                    <a:pt x="2025" y="357"/>
                    <a:pt x="2096" y="286"/>
                    <a:pt x="2096" y="214"/>
                  </a:cubicBezTo>
                  <a:cubicBezTo>
                    <a:pt x="2096" y="72"/>
                    <a:pt x="2049" y="0"/>
                    <a:pt x="1929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3" name="Google Shape;2333;p52"/>
            <p:cNvSpPr/>
            <p:nvPr/>
          </p:nvSpPr>
          <p:spPr>
            <a:xfrm>
              <a:off x="3007203" y="2139509"/>
              <a:ext cx="62522" cy="10674"/>
            </a:xfrm>
            <a:custGeom>
              <a:rect b="b" l="l" r="r" t="t"/>
              <a:pathLst>
                <a:path extrusionOk="0" h="358" w="2097">
                  <a:moveTo>
                    <a:pt x="167" y="0"/>
                  </a:moveTo>
                  <a:cubicBezTo>
                    <a:pt x="96" y="0"/>
                    <a:pt x="1" y="72"/>
                    <a:pt x="1" y="167"/>
                  </a:cubicBezTo>
                  <a:cubicBezTo>
                    <a:pt x="1" y="286"/>
                    <a:pt x="48" y="357"/>
                    <a:pt x="167" y="357"/>
                  </a:cubicBezTo>
                  <a:lnTo>
                    <a:pt x="1929" y="357"/>
                  </a:lnTo>
                  <a:cubicBezTo>
                    <a:pt x="2025" y="357"/>
                    <a:pt x="2096" y="310"/>
                    <a:pt x="2096" y="215"/>
                  </a:cubicBezTo>
                  <a:cubicBezTo>
                    <a:pt x="2096" y="95"/>
                    <a:pt x="2049" y="0"/>
                    <a:pt x="1929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4" name="Google Shape;2334;p52"/>
            <p:cNvSpPr/>
            <p:nvPr/>
          </p:nvSpPr>
          <p:spPr>
            <a:xfrm>
              <a:off x="3007203" y="2164345"/>
              <a:ext cx="62522" cy="10674"/>
            </a:xfrm>
            <a:custGeom>
              <a:rect b="b" l="l" r="r" t="t"/>
              <a:pathLst>
                <a:path extrusionOk="0" h="358" w="2097">
                  <a:moveTo>
                    <a:pt x="167" y="1"/>
                  </a:moveTo>
                  <a:cubicBezTo>
                    <a:pt x="96" y="1"/>
                    <a:pt x="1" y="72"/>
                    <a:pt x="1" y="167"/>
                  </a:cubicBezTo>
                  <a:cubicBezTo>
                    <a:pt x="1" y="263"/>
                    <a:pt x="48" y="358"/>
                    <a:pt x="167" y="358"/>
                  </a:cubicBezTo>
                  <a:lnTo>
                    <a:pt x="1929" y="358"/>
                  </a:lnTo>
                  <a:cubicBezTo>
                    <a:pt x="2025" y="358"/>
                    <a:pt x="2096" y="310"/>
                    <a:pt x="2096" y="215"/>
                  </a:cubicBezTo>
                  <a:cubicBezTo>
                    <a:pt x="2096" y="96"/>
                    <a:pt x="2049" y="1"/>
                    <a:pt x="1929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5" name="Google Shape;2335;p52"/>
            <p:cNvSpPr/>
            <p:nvPr/>
          </p:nvSpPr>
          <p:spPr>
            <a:xfrm>
              <a:off x="3007203" y="2187780"/>
              <a:ext cx="62522" cy="10674"/>
            </a:xfrm>
            <a:custGeom>
              <a:rect b="b" l="l" r="r" t="t"/>
              <a:pathLst>
                <a:path extrusionOk="0" h="358" w="2097">
                  <a:moveTo>
                    <a:pt x="167" y="1"/>
                  </a:moveTo>
                  <a:cubicBezTo>
                    <a:pt x="96" y="1"/>
                    <a:pt x="1" y="48"/>
                    <a:pt x="1" y="143"/>
                  </a:cubicBezTo>
                  <a:cubicBezTo>
                    <a:pt x="1" y="263"/>
                    <a:pt x="48" y="358"/>
                    <a:pt x="167" y="358"/>
                  </a:cubicBezTo>
                  <a:lnTo>
                    <a:pt x="1929" y="358"/>
                  </a:lnTo>
                  <a:cubicBezTo>
                    <a:pt x="2025" y="358"/>
                    <a:pt x="2096" y="286"/>
                    <a:pt x="2096" y="215"/>
                  </a:cubicBezTo>
                  <a:cubicBezTo>
                    <a:pt x="2096" y="72"/>
                    <a:pt x="2049" y="1"/>
                    <a:pt x="1929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6" name="Google Shape;2336;p52"/>
            <p:cNvSpPr/>
            <p:nvPr/>
          </p:nvSpPr>
          <p:spPr>
            <a:xfrm>
              <a:off x="3007918" y="2211930"/>
              <a:ext cx="31962" cy="10674"/>
            </a:xfrm>
            <a:custGeom>
              <a:rect b="b" l="l" r="r" t="t"/>
              <a:pathLst>
                <a:path extrusionOk="0" h="358" w="1072">
                  <a:moveTo>
                    <a:pt x="167" y="0"/>
                  </a:moveTo>
                  <a:cubicBezTo>
                    <a:pt x="96" y="0"/>
                    <a:pt x="0" y="48"/>
                    <a:pt x="0" y="143"/>
                  </a:cubicBezTo>
                  <a:cubicBezTo>
                    <a:pt x="0" y="262"/>
                    <a:pt x="72" y="357"/>
                    <a:pt x="167" y="357"/>
                  </a:cubicBezTo>
                  <a:lnTo>
                    <a:pt x="881" y="357"/>
                  </a:lnTo>
                  <a:cubicBezTo>
                    <a:pt x="977" y="357"/>
                    <a:pt x="1072" y="286"/>
                    <a:pt x="1072" y="191"/>
                  </a:cubicBezTo>
                  <a:cubicBezTo>
                    <a:pt x="1072" y="72"/>
                    <a:pt x="977" y="0"/>
                    <a:pt x="881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7" name="Google Shape;2337;p52"/>
            <p:cNvSpPr/>
            <p:nvPr/>
          </p:nvSpPr>
          <p:spPr>
            <a:xfrm>
              <a:off x="2900702" y="2199139"/>
              <a:ext cx="30560" cy="44067"/>
            </a:xfrm>
            <a:custGeom>
              <a:rect b="b" l="l" r="r" t="t"/>
              <a:pathLst>
                <a:path extrusionOk="0" h="1478" w="1025">
                  <a:moveTo>
                    <a:pt x="500" y="334"/>
                  </a:moveTo>
                  <a:cubicBezTo>
                    <a:pt x="524" y="334"/>
                    <a:pt x="596" y="358"/>
                    <a:pt x="596" y="382"/>
                  </a:cubicBezTo>
                  <a:cubicBezTo>
                    <a:pt x="596" y="453"/>
                    <a:pt x="572" y="501"/>
                    <a:pt x="500" y="501"/>
                  </a:cubicBezTo>
                  <a:lnTo>
                    <a:pt x="358" y="501"/>
                  </a:lnTo>
                  <a:lnTo>
                    <a:pt x="358" y="334"/>
                  </a:lnTo>
                  <a:close/>
                  <a:moveTo>
                    <a:pt x="548" y="858"/>
                  </a:moveTo>
                  <a:cubicBezTo>
                    <a:pt x="620" y="858"/>
                    <a:pt x="691" y="906"/>
                    <a:pt x="715" y="977"/>
                  </a:cubicBezTo>
                  <a:cubicBezTo>
                    <a:pt x="715" y="1072"/>
                    <a:pt x="643" y="1144"/>
                    <a:pt x="572" y="1144"/>
                  </a:cubicBezTo>
                  <a:lnTo>
                    <a:pt x="358" y="1144"/>
                  </a:lnTo>
                  <a:lnTo>
                    <a:pt x="358" y="858"/>
                  </a:lnTo>
                  <a:close/>
                  <a:moveTo>
                    <a:pt x="167" y="1"/>
                  </a:moveTo>
                  <a:cubicBezTo>
                    <a:pt x="96" y="1"/>
                    <a:pt x="0" y="96"/>
                    <a:pt x="0" y="167"/>
                  </a:cubicBezTo>
                  <a:lnTo>
                    <a:pt x="0" y="1334"/>
                  </a:lnTo>
                  <a:lnTo>
                    <a:pt x="0" y="1406"/>
                  </a:lnTo>
                  <a:cubicBezTo>
                    <a:pt x="24" y="1453"/>
                    <a:pt x="96" y="1477"/>
                    <a:pt x="167" y="1477"/>
                  </a:cubicBezTo>
                  <a:lnTo>
                    <a:pt x="548" y="1477"/>
                  </a:lnTo>
                  <a:cubicBezTo>
                    <a:pt x="834" y="1477"/>
                    <a:pt x="1024" y="1287"/>
                    <a:pt x="1024" y="1001"/>
                  </a:cubicBezTo>
                  <a:cubicBezTo>
                    <a:pt x="1024" y="858"/>
                    <a:pt x="977" y="739"/>
                    <a:pt x="881" y="644"/>
                  </a:cubicBezTo>
                  <a:cubicBezTo>
                    <a:pt x="953" y="572"/>
                    <a:pt x="953" y="477"/>
                    <a:pt x="953" y="358"/>
                  </a:cubicBezTo>
                  <a:cubicBezTo>
                    <a:pt x="905" y="143"/>
                    <a:pt x="715" y="1"/>
                    <a:pt x="500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8" name="Google Shape;2338;p52"/>
            <p:cNvSpPr/>
            <p:nvPr/>
          </p:nvSpPr>
          <p:spPr>
            <a:xfrm>
              <a:off x="2862360" y="1922930"/>
              <a:ext cx="108646" cy="352920"/>
            </a:xfrm>
            <a:custGeom>
              <a:rect b="b" l="l" r="r" t="t"/>
              <a:pathLst>
                <a:path extrusionOk="0" h="11837" w="3644">
                  <a:moveTo>
                    <a:pt x="1786" y="8050"/>
                  </a:moveTo>
                  <a:lnTo>
                    <a:pt x="2144" y="8550"/>
                  </a:lnTo>
                  <a:cubicBezTo>
                    <a:pt x="2167" y="8574"/>
                    <a:pt x="2215" y="8622"/>
                    <a:pt x="2239" y="8622"/>
                  </a:cubicBezTo>
                  <a:cubicBezTo>
                    <a:pt x="2858" y="8812"/>
                    <a:pt x="3287" y="9407"/>
                    <a:pt x="3239" y="10074"/>
                  </a:cubicBezTo>
                  <a:cubicBezTo>
                    <a:pt x="3215" y="10836"/>
                    <a:pt x="2596" y="11479"/>
                    <a:pt x="1810" y="11503"/>
                  </a:cubicBezTo>
                  <a:cubicBezTo>
                    <a:pt x="1429" y="11503"/>
                    <a:pt x="1048" y="11336"/>
                    <a:pt x="739" y="11074"/>
                  </a:cubicBezTo>
                  <a:cubicBezTo>
                    <a:pt x="453" y="10813"/>
                    <a:pt x="310" y="10431"/>
                    <a:pt x="310" y="10050"/>
                  </a:cubicBezTo>
                  <a:cubicBezTo>
                    <a:pt x="334" y="9360"/>
                    <a:pt x="739" y="8788"/>
                    <a:pt x="1334" y="8622"/>
                  </a:cubicBezTo>
                  <a:cubicBezTo>
                    <a:pt x="1382" y="8622"/>
                    <a:pt x="1405" y="8574"/>
                    <a:pt x="1429" y="8550"/>
                  </a:cubicBezTo>
                  <a:lnTo>
                    <a:pt x="1786" y="8050"/>
                  </a:lnTo>
                  <a:close/>
                  <a:moveTo>
                    <a:pt x="381" y="1"/>
                  </a:moveTo>
                  <a:cubicBezTo>
                    <a:pt x="191" y="1"/>
                    <a:pt x="0" y="191"/>
                    <a:pt x="0" y="406"/>
                  </a:cubicBezTo>
                  <a:lnTo>
                    <a:pt x="0" y="9979"/>
                  </a:lnTo>
                  <a:cubicBezTo>
                    <a:pt x="0" y="10455"/>
                    <a:pt x="191" y="10908"/>
                    <a:pt x="500" y="11265"/>
                  </a:cubicBezTo>
                  <a:cubicBezTo>
                    <a:pt x="858" y="11622"/>
                    <a:pt x="1310" y="11837"/>
                    <a:pt x="1810" y="11837"/>
                  </a:cubicBezTo>
                  <a:lnTo>
                    <a:pt x="1858" y="11837"/>
                  </a:lnTo>
                  <a:cubicBezTo>
                    <a:pt x="2810" y="11789"/>
                    <a:pt x="3596" y="11027"/>
                    <a:pt x="3644" y="10074"/>
                  </a:cubicBezTo>
                  <a:lnTo>
                    <a:pt x="3644" y="10003"/>
                  </a:lnTo>
                  <a:lnTo>
                    <a:pt x="3644" y="1977"/>
                  </a:lnTo>
                  <a:cubicBezTo>
                    <a:pt x="3644" y="1882"/>
                    <a:pt x="3573" y="1787"/>
                    <a:pt x="3477" y="1787"/>
                  </a:cubicBezTo>
                  <a:cubicBezTo>
                    <a:pt x="3358" y="1787"/>
                    <a:pt x="3287" y="1858"/>
                    <a:pt x="3287" y="1977"/>
                  </a:cubicBezTo>
                  <a:lnTo>
                    <a:pt x="3287" y="8931"/>
                  </a:lnTo>
                  <a:cubicBezTo>
                    <a:pt x="3072" y="8645"/>
                    <a:pt x="2763" y="8431"/>
                    <a:pt x="2406" y="8288"/>
                  </a:cubicBezTo>
                  <a:lnTo>
                    <a:pt x="2001" y="7717"/>
                  </a:lnTo>
                  <a:lnTo>
                    <a:pt x="1906" y="7621"/>
                  </a:lnTo>
                  <a:cubicBezTo>
                    <a:pt x="1868" y="7606"/>
                    <a:pt x="1830" y="7598"/>
                    <a:pt x="1794" y="7598"/>
                  </a:cubicBezTo>
                  <a:cubicBezTo>
                    <a:pt x="1716" y="7598"/>
                    <a:pt x="1645" y="7635"/>
                    <a:pt x="1596" y="7717"/>
                  </a:cubicBezTo>
                  <a:lnTo>
                    <a:pt x="1191" y="8288"/>
                  </a:lnTo>
                  <a:cubicBezTo>
                    <a:pt x="834" y="8407"/>
                    <a:pt x="524" y="8645"/>
                    <a:pt x="334" y="8931"/>
                  </a:cubicBezTo>
                  <a:lnTo>
                    <a:pt x="334" y="406"/>
                  </a:lnTo>
                  <a:cubicBezTo>
                    <a:pt x="334" y="358"/>
                    <a:pt x="358" y="334"/>
                    <a:pt x="381" y="334"/>
                  </a:cubicBezTo>
                  <a:lnTo>
                    <a:pt x="3239" y="334"/>
                  </a:lnTo>
                  <a:cubicBezTo>
                    <a:pt x="3263" y="334"/>
                    <a:pt x="3311" y="358"/>
                    <a:pt x="3311" y="406"/>
                  </a:cubicBezTo>
                  <a:lnTo>
                    <a:pt x="3311" y="1168"/>
                  </a:lnTo>
                  <a:cubicBezTo>
                    <a:pt x="3287" y="1263"/>
                    <a:pt x="3358" y="1358"/>
                    <a:pt x="3453" y="1358"/>
                  </a:cubicBezTo>
                  <a:cubicBezTo>
                    <a:pt x="3549" y="1358"/>
                    <a:pt x="3620" y="1263"/>
                    <a:pt x="3620" y="1168"/>
                  </a:cubicBezTo>
                  <a:lnTo>
                    <a:pt x="3620" y="406"/>
                  </a:lnTo>
                  <a:cubicBezTo>
                    <a:pt x="3620" y="191"/>
                    <a:pt x="3453" y="1"/>
                    <a:pt x="3239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9" name="Google Shape;2339;p52"/>
            <p:cNvSpPr/>
            <p:nvPr/>
          </p:nvSpPr>
          <p:spPr>
            <a:xfrm>
              <a:off x="2884363" y="1976180"/>
              <a:ext cx="63238" cy="10704"/>
            </a:xfrm>
            <a:custGeom>
              <a:rect b="b" l="l" r="r" t="t"/>
              <a:pathLst>
                <a:path extrusionOk="0" h="359" w="2121">
                  <a:moveTo>
                    <a:pt x="191" y="1"/>
                  </a:moveTo>
                  <a:cubicBezTo>
                    <a:pt x="96" y="1"/>
                    <a:pt x="1" y="72"/>
                    <a:pt x="1" y="168"/>
                  </a:cubicBezTo>
                  <a:cubicBezTo>
                    <a:pt x="1" y="287"/>
                    <a:pt x="72" y="358"/>
                    <a:pt x="191" y="358"/>
                  </a:cubicBezTo>
                  <a:lnTo>
                    <a:pt x="1953" y="358"/>
                  </a:lnTo>
                  <a:cubicBezTo>
                    <a:pt x="2025" y="358"/>
                    <a:pt x="2120" y="310"/>
                    <a:pt x="2120" y="215"/>
                  </a:cubicBezTo>
                  <a:cubicBezTo>
                    <a:pt x="2120" y="96"/>
                    <a:pt x="2025" y="1"/>
                    <a:pt x="1953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0" name="Google Shape;2340;p52"/>
            <p:cNvSpPr/>
            <p:nvPr/>
          </p:nvSpPr>
          <p:spPr>
            <a:xfrm>
              <a:off x="2884363" y="1999615"/>
              <a:ext cx="63238" cy="10674"/>
            </a:xfrm>
            <a:custGeom>
              <a:rect b="b" l="l" r="r" t="t"/>
              <a:pathLst>
                <a:path extrusionOk="0" h="358" w="2121">
                  <a:moveTo>
                    <a:pt x="191" y="1"/>
                  </a:moveTo>
                  <a:cubicBezTo>
                    <a:pt x="96" y="1"/>
                    <a:pt x="1" y="48"/>
                    <a:pt x="1" y="144"/>
                  </a:cubicBezTo>
                  <a:cubicBezTo>
                    <a:pt x="1" y="263"/>
                    <a:pt x="72" y="358"/>
                    <a:pt x="191" y="358"/>
                  </a:cubicBezTo>
                  <a:lnTo>
                    <a:pt x="1953" y="358"/>
                  </a:lnTo>
                  <a:cubicBezTo>
                    <a:pt x="2025" y="358"/>
                    <a:pt x="2120" y="287"/>
                    <a:pt x="2120" y="215"/>
                  </a:cubicBezTo>
                  <a:cubicBezTo>
                    <a:pt x="2120" y="96"/>
                    <a:pt x="2025" y="1"/>
                    <a:pt x="1953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1" name="Google Shape;2341;p52"/>
            <p:cNvSpPr/>
            <p:nvPr/>
          </p:nvSpPr>
          <p:spPr>
            <a:xfrm>
              <a:off x="2884363" y="2024481"/>
              <a:ext cx="63238" cy="10674"/>
            </a:xfrm>
            <a:custGeom>
              <a:rect b="b" l="l" r="r" t="t"/>
              <a:pathLst>
                <a:path extrusionOk="0" h="358" w="2121">
                  <a:moveTo>
                    <a:pt x="191" y="0"/>
                  </a:moveTo>
                  <a:cubicBezTo>
                    <a:pt x="96" y="0"/>
                    <a:pt x="1" y="48"/>
                    <a:pt x="1" y="143"/>
                  </a:cubicBezTo>
                  <a:cubicBezTo>
                    <a:pt x="1" y="262"/>
                    <a:pt x="72" y="357"/>
                    <a:pt x="191" y="357"/>
                  </a:cubicBezTo>
                  <a:lnTo>
                    <a:pt x="1953" y="357"/>
                  </a:lnTo>
                  <a:cubicBezTo>
                    <a:pt x="2025" y="357"/>
                    <a:pt x="2120" y="286"/>
                    <a:pt x="2120" y="215"/>
                  </a:cubicBezTo>
                  <a:cubicBezTo>
                    <a:pt x="2120" y="96"/>
                    <a:pt x="2025" y="0"/>
                    <a:pt x="1953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2" name="Google Shape;2342;p52"/>
            <p:cNvSpPr/>
            <p:nvPr/>
          </p:nvSpPr>
          <p:spPr>
            <a:xfrm>
              <a:off x="2884363" y="2047200"/>
              <a:ext cx="63238" cy="10674"/>
            </a:xfrm>
            <a:custGeom>
              <a:rect b="b" l="l" r="r" t="t"/>
              <a:pathLst>
                <a:path extrusionOk="0" h="358" w="2121">
                  <a:moveTo>
                    <a:pt x="191" y="0"/>
                  </a:moveTo>
                  <a:cubicBezTo>
                    <a:pt x="96" y="0"/>
                    <a:pt x="1" y="72"/>
                    <a:pt x="1" y="167"/>
                  </a:cubicBezTo>
                  <a:cubicBezTo>
                    <a:pt x="1" y="286"/>
                    <a:pt x="72" y="358"/>
                    <a:pt x="191" y="358"/>
                  </a:cubicBezTo>
                  <a:lnTo>
                    <a:pt x="1953" y="358"/>
                  </a:lnTo>
                  <a:cubicBezTo>
                    <a:pt x="2025" y="358"/>
                    <a:pt x="2120" y="310"/>
                    <a:pt x="2120" y="215"/>
                  </a:cubicBezTo>
                  <a:cubicBezTo>
                    <a:pt x="2120" y="96"/>
                    <a:pt x="2025" y="0"/>
                    <a:pt x="1953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3" name="Google Shape;2343;p52"/>
            <p:cNvSpPr/>
            <p:nvPr/>
          </p:nvSpPr>
          <p:spPr>
            <a:xfrm>
              <a:off x="2884363" y="2071351"/>
              <a:ext cx="63238" cy="10674"/>
            </a:xfrm>
            <a:custGeom>
              <a:rect b="b" l="l" r="r" t="t"/>
              <a:pathLst>
                <a:path extrusionOk="0" h="358" w="2121">
                  <a:moveTo>
                    <a:pt x="191" y="0"/>
                  </a:moveTo>
                  <a:cubicBezTo>
                    <a:pt x="96" y="0"/>
                    <a:pt x="1" y="71"/>
                    <a:pt x="1" y="143"/>
                  </a:cubicBezTo>
                  <a:cubicBezTo>
                    <a:pt x="1" y="262"/>
                    <a:pt x="72" y="357"/>
                    <a:pt x="191" y="357"/>
                  </a:cubicBezTo>
                  <a:lnTo>
                    <a:pt x="1953" y="357"/>
                  </a:lnTo>
                  <a:cubicBezTo>
                    <a:pt x="2025" y="357"/>
                    <a:pt x="2120" y="262"/>
                    <a:pt x="2120" y="143"/>
                  </a:cubicBezTo>
                  <a:cubicBezTo>
                    <a:pt x="2096" y="71"/>
                    <a:pt x="2025" y="0"/>
                    <a:pt x="1953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4" name="Google Shape;2344;p52"/>
            <p:cNvSpPr/>
            <p:nvPr/>
          </p:nvSpPr>
          <p:spPr>
            <a:xfrm>
              <a:off x="2884363" y="2095471"/>
              <a:ext cx="31991" cy="10674"/>
            </a:xfrm>
            <a:custGeom>
              <a:rect b="b" l="l" r="r" t="t"/>
              <a:pathLst>
                <a:path extrusionOk="0" h="358" w="1073">
                  <a:moveTo>
                    <a:pt x="191" y="1"/>
                  </a:moveTo>
                  <a:cubicBezTo>
                    <a:pt x="96" y="1"/>
                    <a:pt x="1" y="96"/>
                    <a:pt x="1" y="215"/>
                  </a:cubicBezTo>
                  <a:cubicBezTo>
                    <a:pt x="1" y="286"/>
                    <a:pt x="96" y="358"/>
                    <a:pt x="191" y="358"/>
                  </a:cubicBezTo>
                  <a:lnTo>
                    <a:pt x="906" y="358"/>
                  </a:lnTo>
                  <a:cubicBezTo>
                    <a:pt x="1001" y="358"/>
                    <a:pt x="1072" y="286"/>
                    <a:pt x="1072" y="215"/>
                  </a:cubicBezTo>
                  <a:cubicBezTo>
                    <a:pt x="1072" y="96"/>
                    <a:pt x="1025" y="1"/>
                    <a:pt x="906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45" name="Google Shape;2345;p52"/>
          <p:cNvGrpSpPr/>
          <p:nvPr/>
        </p:nvGrpSpPr>
        <p:grpSpPr>
          <a:xfrm>
            <a:off x="3279403" y="1922214"/>
            <a:ext cx="339414" cy="354354"/>
            <a:chOff x="3698491" y="1922214"/>
            <a:chExt cx="339414" cy="354354"/>
          </a:xfrm>
        </p:grpSpPr>
        <p:sp>
          <p:nvSpPr>
            <p:cNvPr id="2346" name="Google Shape;2346;p52"/>
            <p:cNvSpPr/>
            <p:nvPr/>
          </p:nvSpPr>
          <p:spPr>
            <a:xfrm>
              <a:off x="3702039" y="2160797"/>
              <a:ext cx="331602" cy="110077"/>
            </a:xfrm>
            <a:custGeom>
              <a:rect b="b" l="l" r="r" t="t"/>
              <a:pathLst>
                <a:path extrusionOk="0" h="3692" w="11122">
                  <a:moveTo>
                    <a:pt x="1882" y="1"/>
                  </a:moveTo>
                  <a:cubicBezTo>
                    <a:pt x="1858" y="1"/>
                    <a:pt x="1834" y="1"/>
                    <a:pt x="1834" y="48"/>
                  </a:cubicBezTo>
                  <a:lnTo>
                    <a:pt x="48" y="3620"/>
                  </a:lnTo>
                  <a:cubicBezTo>
                    <a:pt x="1" y="3644"/>
                    <a:pt x="48" y="3692"/>
                    <a:pt x="96" y="3692"/>
                  </a:cubicBezTo>
                  <a:lnTo>
                    <a:pt x="11027" y="3692"/>
                  </a:lnTo>
                  <a:cubicBezTo>
                    <a:pt x="11074" y="3692"/>
                    <a:pt x="11122" y="3644"/>
                    <a:pt x="11074" y="3620"/>
                  </a:cubicBezTo>
                  <a:lnTo>
                    <a:pt x="9288" y="48"/>
                  </a:lnTo>
                  <a:cubicBezTo>
                    <a:pt x="9288" y="48"/>
                    <a:pt x="9264" y="1"/>
                    <a:pt x="92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7" name="Google Shape;2347;p52"/>
            <p:cNvSpPr/>
            <p:nvPr/>
          </p:nvSpPr>
          <p:spPr>
            <a:xfrm>
              <a:off x="3768080" y="2035841"/>
              <a:ext cx="199552" cy="99433"/>
            </a:xfrm>
            <a:custGeom>
              <a:rect b="b" l="l" r="r" t="t"/>
              <a:pathLst>
                <a:path extrusionOk="0" h="3335" w="6693">
                  <a:moveTo>
                    <a:pt x="1691" y="0"/>
                  </a:moveTo>
                  <a:cubicBezTo>
                    <a:pt x="1667" y="0"/>
                    <a:pt x="1643" y="0"/>
                    <a:pt x="1643" y="24"/>
                  </a:cubicBezTo>
                  <a:lnTo>
                    <a:pt x="24" y="3239"/>
                  </a:lnTo>
                  <a:cubicBezTo>
                    <a:pt x="0" y="3287"/>
                    <a:pt x="24" y="3334"/>
                    <a:pt x="96" y="3334"/>
                  </a:cubicBezTo>
                  <a:lnTo>
                    <a:pt x="6597" y="3334"/>
                  </a:lnTo>
                  <a:cubicBezTo>
                    <a:pt x="6668" y="3334"/>
                    <a:pt x="6692" y="3287"/>
                    <a:pt x="6644" y="3239"/>
                  </a:cubicBezTo>
                  <a:lnTo>
                    <a:pt x="5025" y="24"/>
                  </a:lnTo>
                  <a:cubicBezTo>
                    <a:pt x="5025" y="24"/>
                    <a:pt x="5001" y="0"/>
                    <a:pt x="49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8" name="Google Shape;2348;p52"/>
            <p:cNvSpPr/>
            <p:nvPr/>
          </p:nvSpPr>
          <p:spPr>
            <a:xfrm>
              <a:off x="3825594" y="1927015"/>
              <a:ext cx="84526" cy="83273"/>
            </a:xfrm>
            <a:custGeom>
              <a:rect b="b" l="l" r="r" t="t"/>
              <a:pathLst>
                <a:path extrusionOk="0" h="2793" w="2835">
                  <a:moveTo>
                    <a:pt x="1432" y="1"/>
                  </a:moveTo>
                  <a:cubicBezTo>
                    <a:pt x="1411" y="1"/>
                    <a:pt x="1393" y="19"/>
                    <a:pt x="1381" y="54"/>
                  </a:cubicBezTo>
                  <a:lnTo>
                    <a:pt x="24" y="2698"/>
                  </a:lnTo>
                  <a:cubicBezTo>
                    <a:pt x="0" y="2722"/>
                    <a:pt x="24" y="2793"/>
                    <a:pt x="95" y="2793"/>
                  </a:cubicBezTo>
                  <a:lnTo>
                    <a:pt x="2739" y="2793"/>
                  </a:lnTo>
                  <a:cubicBezTo>
                    <a:pt x="2810" y="2793"/>
                    <a:pt x="2834" y="2722"/>
                    <a:pt x="2834" y="2698"/>
                  </a:cubicBezTo>
                  <a:lnTo>
                    <a:pt x="1501" y="54"/>
                  </a:lnTo>
                  <a:cubicBezTo>
                    <a:pt x="1477" y="19"/>
                    <a:pt x="1453" y="1"/>
                    <a:pt x="1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9" name="Google Shape;2349;p52"/>
            <p:cNvSpPr/>
            <p:nvPr/>
          </p:nvSpPr>
          <p:spPr>
            <a:xfrm>
              <a:off x="3960478" y="2160797"/>
              <a:ext cx="71765" cy="110077"/>
            </a:xfrm>
            <a:custGeom>
              <a:rect b="b" l="l" r="r" t="t"/>
              <a:pathLst>
                <a:path extrusionOk="0" h="3692" w="2407">
                  <a:moveTo>
                    <a:pt x="1" y="1"/>
                  </a:moveTo>
                  <a:cubicBezTo>
                    <a:pt x="25" y="1"/>
                    <a:pt x="72" y="1"/>
                    <a:pt x="72" y="48"/>
                  </a:cubicBezTo>
                  <a:lnTo>
                    <a:pt x="1859" y="3620"/>
                  </a:lnTo>
                  <a:cubicBezTo>
                    <a:pt x="1882" y="3644"/>
                    <a:pt x="1859" y="3692"/>
                    <a:pt x="1787" y="3692"/>
                  </a:cubicBezTo>
                  <a:lnTo>
                    <a:pt x="2359" y="3692"/>
                  </a:lnTo>
                  <a:cubicBezTo>
                    <a:pt x="2382" y="3692"/>
                    <a:pt x="2406" y="3644"/>
                    <a:pt x="2406" y="3620"/>
                  </a:cubicBezTo>
                  <a:lnTo>
                    <a:pt x="620" y="48"/>
                  </a:lnTo>
                  <a:cubicBezTo>
                    <a:pt x="620" y="48"/>
                    <a:pt x="596" y="1"/>
                    <a:pt x="5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0" name="Google Shape;2350;p52"/>
            <p:cNvSpPr/>
            <p:nvPr/>
          </p:nvSpPr>
          <p:spPr>
            <a:xfrm>
              <a:off x="3900132" y="2035841"/>
              <a:ext cx="67501" cy="99433"/>
            </a:xfrm>
            <a:custGeom>
              <a:rect b="b" l="l" r="r" t="t"/>
              <a:pathLst>
                <a:path extrusionOk="0" h="3335" w="2264">
                  <a:moveTo>
                    <a:pt x="1" y="0"/>
                  </a:moveTo>
                  <a:cubicBezTo>
                    <a:pt x="25" y="0"/>
                    <a:pt x="72" y="0"/>
                    <a:pt x="72" y="24"/>
                  </a:cubicBezTo>
                  <a:lnTo>
                    <a:pt x="1668" y="3239"/>
                  </a:lnTo>
                  <a:cubicBezTo>
                    <a:pt x="1692" y="3287"/>
                    <a:pt x="1668" y="3334"/>
                    <a:pt x="1620" y="3334"/>
                  </a:cubicBezTo>
                  <a:lnTo>
                    <a:pt x="2168" y="3334"/>
                  </a:lnTo>
                  <a:cubicBezTo>
                    <a:pt x="2239" y="3334"/>
                    <a:pt x="2263" y="3287"/>
                    <a:pt x="2239" y="3239"/>
                  </a:cubicBezTo>
                  <a:lnTo>
                    <a:pt x="620" y="24"/>
                  </a:lnTo>
                  <a:cubicBezTo>
                    <a:pt x="620" y="24"/>
                    <a:pt x="596" y="0"/>
                    <a:pt x="5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1" name="Google Shape;2351;p52"/>
            <p:cNvSpPr/>
            <p:nvPr/>
          </p:nvSpPr>
          <p:spPr>
            <a:xfrm>
              <a:off x="3859673" y="1927015"/>
              <a:ext cx="50447" cy="83273"/>
            </a:xfrm>
            <a:custGeom>
              <a:rect b="b" l="l" r="r" t="t"/>
              <a:pathLst>
                <a:path extrusionOk="0" h="2793" w="1692">
                  <a:moveTo>
                    <a:pt x="289" y="1"/>
                  </a:moveTo>
                  <a:cubicBezTo>
                    <a:pt x="268" y="1"/>
                    <a:pt x="250" y="19"/>
                    <a:pt x="238" y="54"/>
                  </a:cubicBezTo>
                  <a:lnTo>
                    <a:pt x="0" y="507"/>
                  </a:lnTo>
                  <a:lnTo>
                    <a:pt x="1096" y="2698"/>
                  </a:lnTo>
                  <a:cubicBezTo>
                    <a:pt x="1120" y="2722"/>
                    <a:pt x="1096" y="2793"/>
                    <a:pt x="1024" y="2793"/>
                  </a:cubicBezTo>
                  <a:lnTo>
                    <a:pt x="1596" y="2793"/>
                  </a:lnTo>
                  <a:cubicBezTo>
                    <a:pt x="1667" y="2793"/>
                    <a:pt x="1691" y="2722"/>
                    <a:pt x="1691" y="2698"/>
                  </a:cubicBezTo>
                  <a:lnTo>
                    <a:pt x="358" y="54"/>
                  </a:lnTo>
                  <a:cubicBezTo>
                    <a:pt x="334" y="19"/>
                    <a:pt x="310" y="1"/>
                    <a:pt x="2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2" name="Google Shape;2352;p52"/>
            <p:cNvSpPr/>
            <p:nvPr/>
          </p:nvSpPr>
          <p:spPr>
            <a:xfrm>
              <a:off x="3819899" y="1922214"/>
              <a:ext cx="95169" cy="94484"/>
            </a:xfrm>
            <a:custGeom>
              <a:rect b="b" l="l" r="r" t="t"/>
              <a:pathLst>
                <a:path extrusionOk="0" h="3169" w="3192">
                  <a:moveTo>
                    <a:pt x="1596" y="477"/>
                  </a:moveTo>
                  <a:lnTo>
                    <a:pt x="2763" y="2811"/>
                  </a:lnTo>
                  <a:lnTo>
                    <a:pt x="429" y="2811"/>
                  </a:lnTo>
                  <a:lnTo>
                    <a:pt x="1596" y="477"/>
                  </a:lnTo>
                  <a:close/>
                  <a:moveTo>
                    <a:pt x="1620" y="1"/>
                  </a:moveTo>
                  <a:cubicBezTo>
                    <a:pt x="1525" y="1"/>
                    <a:pt x="1453" y="72"/>
                    <a:pt x="1406" y="144"/>
                  </a:cubicBezTo>
                  <a:lnTo>
                    <a:pt x="72" y="2811"/>
                  </a:lnTo>
                  <a:cubicBezTo>
                    <a:pt x="1" y="2883"/>
                    <a:pt x="48" y="3002"/>
                    <a:pt x="144" y="3097"/>
                  </a:cubicBezTo>
                  <a:cubicBezTo>
                    <a:pt x="167" y="3121"/>
                    <a:pt x="215" y="3168"/>
                    <a:pt x="286" y="3168"/>
                  </a:cubicBezTo>
                  <a:lnTo>
                    <a:pt x="2930" y="3168"/>
                  </a:lnTo>
                  <a:cubicBezTo>
                    <a:pt x="3025" y="3168"/>
                    <a:pt x="3073" y="3121"/>
                    <a:pt x="3144" y="3073"/>
                  </a:cubicBezTo>
                  <a:cubicBezTo>
                    <a:pt x="3192" y="2978"/>
                    <a:pt x="3192" y="2883"/>
                    <a:pt x="3168" y="2811"/>
                  </a:cubicBezTo>
                  <a:lnTo>
                    <a:pt x="1834" y="144"/>
                  </a:lnTo>
                  <a:cubicBezTo>
                    <a:pt x="1811" y="72"/>
                    <a:pt x="1715" y="1"/>
                    <a:pt x="1620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3" name="Google Shape;2353;p52"/>
            <p:cNvSpPr/>
            <p:nvPr/>
          </p:nvSpPr>
          <p:spPr>
            <a:xfrm>
              <a:off x="3765933" y="2030862"/>
              <a:ext cx="207363" cy="110077"/>
            </a:xfrm>
            <a:custGeom>
              <a:rect b="b" l="l" r="r" t="t"/>
              <a:pathLst>
                <a:path extrusionOk="0" h="3692" w="6955">
                  <a:moveTo>
                    <a:pt x="1858" y="1"/>
                  </a:moveTo>
                  <a:cubicBezTo>
                    <a:pt x="1763" y="1"/>
                    <a:pt x="1668" y="48"/>
                    <a:pt x="1644" y="120"/>
                  </a:cubicBezTo>
                  <a:lnTo>
                    <a:pt x="25" y="3335"/>
                  </a:lnTo>
                  <a:cubicBezTo>
                    <a:pt x="1" y="3406"/>
                    <a:pt x="1" y="3501"/>
                    <a:pt x="25" y="3573"/>
                  </a:cubicBezTo>
                  <a:cubicBezTo>
                    <a:pt x="1" y="3644"/>
                    <a:pt x="72" y="3692"/>
                    <a:pt x="168" y="3692"/>
                  </a:cubicBezTo>
                  <a:lnTo>
                    <a:pt x="6669" y="3692"/>
                  </a:lnTo>
                  <a:cubicBezTo>
                    <a:pt x="6764" y="3692"/>
                    <a:pt x="6836" y="3644"/>
                    <a:pt x="6883" y="3597"/>
                  </a:cubicBezTo>
                  <a:cubicBezTo>
                    <a:pt x="6955" y="3501"/>
                    <a:pt x="6955" y="3406"/>
                    <a:pt x="6907" y="3335"/>
                  </a:cubicBezTo>
                  <a:lnTo>
                    <a:pt x="5311" y="120"/>
                  </a:lnTo>
                  <a:cubicBezTo>
                    <a:pt x="5288" y="24"/>
                    <a:pt x="5192" y="1"/>
                    <a:pt x="5097" y="1"/>
                  </a:cubicBezTo>
                  <a:lnTo>
                    <a:pt x="3240" y="1"/>
                  </a:lnTo>
                  <a:cubicBezTo>
                    <a:pt x="3168" y="1"/>
                    <a:pt x="3097" y="48"/>
                    <a:pt x="3073" y="143"/>
                  </a:cubicBezTo>
                  <a:cubicBezTo>
                    <a:pt x="3049" y="263"/>
                    <a:pt x="3144" y="358"/>
                    <a:pt x="3240" y="358"/>
                  </a:cubicBezTo>
                  <a:lnTo>
                    <a:pt x="5026" y="358"/>
                  </a:lnTo>
                  <a:lnTo>
                    <a:pt x="6550" y="3358"/>
                  </a:lnTo>
                  <a:lnTo>
                    <a:pt x="382" y="3358"/>
                  </a:lnTo>
                  <a:lnTo>
                    <a:pt x="1906" y="358"/>
                  </a:lnTo>
                  <a:lnTo>
                    <a:pt x="2478" y="358"/>
                  </a:lnTo>
                  <a:cubicBezTo>
                    <a:pt x="2573" y="358"/>
                    <a:pt x="2620" y="286"/>
                    <a:pt x="2644" y="191"/>
                  </a:cubicBezTo>
                  <a:cubicBezTo>
                    <a:pt x="2692" y="72"/>
                    <a:pt x="2597" y="1"/>
                    <a:pt x="2478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4" name="Google Shape;2354;p52"/>
            <p:cNvSpPr/>
            <p:nvPr/>
          </p:nvSpPr>
          <p:spPr>
            <a:xfrm>
              <a:off x="3698491" y="2154416"/>
              <a:ext cx="339414" cy="122152"/>
            </a:xfrm>
            <a:custGeom>
              <a:rect b="b" l="l" r="r" t="t"/>
              <a:pathLst>
                <a:path extrusionOk="0" h="4097" w="11384">
                  <a:moveTo>
                    <a:pt x="2072" y="0"/>
                  </a:moveTo>
                  <a:cubicBezTo>
                    <a:pt x="1977" y="0"/>
                    <a:pt x="1882" y="72"/>
                    <a:pt x="1858" y="167"/>
                  </a:cubicBezTo>
                  <a:lnTo>
                    <a:pt x="72" y="3739"/>
                  </a:lnTo>
                  <a:cubicBezTo>
                    <a:pt x="0" y="3811"/>
                    <a:pt x="48" y="3953"/>
                    <a:pt x="96" y="4001"/>
                  </a:cubicBezTo>
                  <a:cubicBezTo>
                    <a:pt x="143" y="4073"/>
                    <a:pt x="215" y="4096"/>
                    <a:pt x="262" y="4096"/>
                  </a:cubicBezTo>
                  <a:lnTo>
                    <a:pt x="11169" y="4096"/>
                  </a:lnTo>
                  <a:cubicBezTo>
                    <a:pt x="11217" y="4096"/>
                    <a:pt x="11312" y="4049"/>
                    <a:pt x="11336" y="4001"/>
                  </a:cubicBezTo>
                  <a:cubicBezTo>
                    <a:pt x="11384" y="3953"/>
                    <a:pt x="11384" y="3834"/>
                    <a:pt x="11360" y="3739"/>
                  </a:cubicBezTo>
                  <a:lnTo>
                    <a:pt x="10336" y="1715"/>
                  </a:lnTo>
                  <a:cubicBezTo>
                    <a:pt x="10318" y="1642"/>
                    <a:pt x="10244" y="1611"/>
                    <a:pt x="10168" y="1611"/>
                  </a:cubicBezTo>
                  <a:cubicBezTo>
                    <a:pt x="10144" y="1611"/>
                    <a:pt x="10120" y="1614"/>
                    <a:pt x="10098" y="1620"/>
                  </a:cubicBezTo>
                  <a:cubicBezTo>
                    <a:pt x="10003" y="1643"/>
                    <a:pt x="9979" y="1763"/>
                    <a:pt x="10003" y="1858"/>
                  </a:cubicBezTo>
                  <a:lnTo>
                    <a:pt x="10955" y="3739"/>
                  </a:lnTo>
                  <a:lnTo>
                    <a:pt x="405" y="3739"/>
                  </a:lnTo>
                  <a:lnTo>
                    <a:pt x="2096" y="381"/>
                  </a:lnTo>
                  <a:lnTo>
                    <a:pt x="9288" y="381"/>
                  </a:lnTo>
                  <a:lnTo>
                    <a:pt x="9693" y="1120"/>
                  </a:lnTo>
                  <a:cubicBezTo>
                    <a:pt x="9710" y="1171"/>
                    <a:pt x="9777" y="1210"/>
                    <a:pt x="9848" y="1210"/>
                  </a:cubicBezTo>
                  <a:cubicBezTo>
                    <a:pt x="9876" y="1210"/>
                    <a:pt x="9904" y="1204"/>
                    <a:pt x="9931" y="1191"/>
                  </a:cubicBezTo>
                  <a:cubicBezTo>
                    <a:pt x="10003" y="1167"/>
                    <a:pt x="10050" y="1048"/>
                    <a:pt x="10003" y="977"/>
                  </a:cubicBezTo>
                  <a:lnTo>
                    <a:pt x="9598" y="167"/>
                  </a:lnTo>
                  <a:cubicBezTo>
                    <a:pt x="9574" y="72"/>
                    <a:pt x="9479" y="0"/>
                    <a:pt x="9383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55" name="Google Shape;2355;p52"/>
          <p:cNvGrpSpPr/>
          <p:nvPr/>
        </p:nvGrpSpPr>
        <p:grpSpPr>
          <a:xfrm>
            <a:off x="4818946" y="1922214"/>
            <a:ext cx="289030" cy="354442"/>
            <a:chOff x="5009434" y="1922214"/>
            <a:chExt cx="289030" cy="354442"/>
          </a:xfrm>
        </p:grpSpPr>
        <p:sp>
          <p:nvSpPr>
            <p:cNvPr id="2356" name="Google Shape;2356;p52"/>
            <p:cNvSpPr/>
            <p:nvPr/>
          </p:nvSpPr>
          <p:spPr>
            <a:xfrm>
              <a:off x="5177026" y="2047200"/>
              <a:ext cx="115026" cy="223672"/>
            </a:xfrm>
            <a:custGeom>
              <a:rect b="b" l="l" r="r" t="t"/>
              <a:pathLst>
                <a:path extrusionOk="0" h="7502" w="3858">
                  <a:moveTo>
                    <a:pt x="71" y="0"/>
                  </a:moveTo>
                  <a:cubicBezTo>
                    <a:pt x="48" y="0"/>
                    <a:pt x="0" y="24"/>
                    <a:pt x="0" y="72"/>
                  </a:cubicBezTo>
                  <a:lnTo>
                    <a:pt x="0" y="7454"/>
                  </a:lnTo>
                  <a:cubicBezTo>
                    <a:pt x="0" y="7478"/>
                    <a:pt x="48" y="7502"/>
                    <a:pt x="71" y="7502"/>
                  </a:cubicBezTo>
                  <a:lnTo>
                    <a:pt x="3787" y="7502"/>
                  </a:lnTo>
                  <a:cubicBezTo>
                    <a:pt x="3810" y="7502"/>
                    <a:pt x="3858" y="7478"/>
                    <a:pt x="3858" y="7454"/>
                  </a:cubicBezTo>
                  <a:lnTo>
                    <a:pt x="3858" y="72"/>
                  </a:lnTo>
                  <a:cubicBezTo>
                    <a:pt x="3858" y="24"/>
                    <a:pt x="3810" y="0"/>
                    <a:pt x="3787" y="0"/>
                  </a:cubicBezTo>
                  <a:close/>
                </a:path>
              </a:pathLst>
            </a:custGeom>
            <a:solidFill>
              <a:srgbClr val="E1E5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7" name="Google Shape;2357;p52"/>
            <p:cNvSpPr/>
            <p:nvPr/>
          </p:nvSpPr>
          <p:spPr>
            <a:xfrm>
              <a:off x="5277831" y="2046932"/>
              <a:ext cx="14937" cy="223940"/>
            </a:xfrm>
            <a:custGeom>
              <a:rect b="b" l="l" r="r" t="t"/>
              <a:pathLst>
                <a:path extrusionOk="0" h="7511" w="501">
                  <a:moveTo>
                    <a:pt x="461" y="0"/>
                  </a:moveTo>
                  <a:cubicBezTo>
                    <a:pt x="452" y="0"/>
                    <a:pt x="441" y="3"/>
                    <a:pt x="429" y="9"/>
                  </a:cubicBezTo>
                  <a:lnTo>
                    <a:pt x="1" y="9"/>
                  </a:lnTo>
                  <a:cubicBezTo>
                    <a:pt x="25" y="9"/>
                    <a:pt x="48" y="33"/>
                    <a:pt x="48" y="81"/>
                  </a:cubicBezTo>
                  <a:lnTo>
                    <a:pt x="48" y="7463"/>
                  </a:lnTo>
                  <a:cubicBezTo>
                    <a:pt x="48" y="7487"/>
                    <a:pt x="25" y="7511"/>
                    <a:pt x="1" y="7511"/>
                  </a:cubicBezTo>
                  <a:lnTo>
                    <a:pt x="429" y="7511"/>
                  </a:lnTo>
                  <a:cubicBezTo>
                    <a:pt x="477" y="7511"/>
                    <a:pt x="501" y="7487"/>
                    <a:pt x="501" y="7463"/>
                  </a:cubicBezTo>
                  <a:lnTo>
                    <a:pt x="501" y="81"/>
                  </a:lnTo>
                  <a:cubicBezTo>
                    <a:pt x="501" y="27"/>
                    <a:pt x="487" y="0"/>
                    <a:pt x="461" y="0"/>
                  </a:cubicBezTo>
                  <a:close/>
                </a:path>
              </a:pathLst>
            </a:custGeom>
            <a:solidFill>
              <a:srgbClr val="DADF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8" name="Google Shape;2358;p52"/>
            <p:cNvSpPr/>
            <p:nvPr/>
          </p:nvSpPr>
          <p:spPr>
            <a:xfrm>
              <a:off x="5042111" y="1927909"/>
              <a:ext cx="58944" cy="58259"/>
            </a:xfrm>
            <a:custGeom>
              <a:rect b="b" l="l" r="r" t="t"/>
              <a:pathLst>
                <a:path extrusionOk="0" h="1954" w="1977">
                  <a:moveTo>
                    <a:pt x="977" y="1"/>
                  </a:moveTo>
                  <a:cubicBezTo>
                    <a:pt x="453" y="1"/>
                    <a:pt x="0" y="429"/>
                    <a:pt x="0" y="977"/>
                  </a:cubicBezTo>
                  <a:cubicBezTo>
                    <a:pt x="0" y="1525"/>
                    <a:pt x="453" y="1953"/>
                    <a:pt x="977" y="1953"/>
                  </a:cubicBezTo>
                  <a:cubicBezTo>
                    <a:pt x="1524" y="1953"/>
                    <a:pt x="1977" y="1525"/>
                    <a:pt x="1977" y="977"/>
                  </a:cubicBezTo>
                  <a:cubicBezTo>
                    <a:pt x="1977" y="429"/>
                    <a:pt x="1524" y="1"/>
                    <a:pt x="977" y="1"/>
                  </a:cubicBezTo>
                  <a:close/>
                </a:path>
              </a:pathLst>
            </a:custGeom>
            <a:solidFill>
              <a:srgbClr val="E1E5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9" name="Google Shape;2359;p52"/>
            <p:cNvSpPr/>
            <p:nvPr/>
          </p:nvSpPr>
          <p:spPr>
            <a:xfrm>
              <a:off x="5051324" y="1928625"/>
              <a:ext cx="49731" cy="57543"/>
            </a:xfrm>
            <a:custGeom>
              <a:rect b="b" l="l" r="r" t="t"/>
              <a:pathLst>
                <a:path extrusionOk="0" h="1930" w="1668">
                  <a:moveTo>
                    <a:pt x="930" y="0"/>
                  </a:moveTo>
                  <a:lnTo>
                    <a:pt x="930" y="0"/>
                  </a:lnTo>
                  <a:cubicBezTo>
                    <a:pt x="1120" y="167"/>
                    <a:pt x="1239" y="405"/>
                    <a:pt x="1239" y="715"/>
                  </a:cubicBezTo>
                  <a:cubicBezTo>
                    <a:pt x="1239" y="1239"/>
                    <a:pt x="811" y="1691"/>
                    <a:pt x="263" y="1691"/>
                  </a:cubicBezTo>
                  <a:cubicBezTo>
                    <a:pt x="168" y="1691"/>
                    <a:pt x="96" y="1691"/>
                    <a:pt x="1" y="1667"/>
                  </a:cubicBezTo>
                  <a:lnTo>
                    <a:pt x="1" y="1667"/>
                  </a:lnTo>
                  <a:cubicBezTo>
                    <a:pt x="168" y="1834"/>
                    <a:pt x="406" y="1929"/>
                    <a:pt x="691" y="1929"/>
                  </a:cubicBezTo>
                  <a:cubicBezTo>
                    <a:pt x="1215" y="1929"/>
                    <a:pt x="1668" y="1477"/>
                    <a:pt x="1668" y="953"/>
                  </a:cubicBezTo>
                  <a:cubicBezTo>
                    <a:pt x="1668" y="500"/>
                    <a:pt x="1358" y="119"/>
                    <a:pt x="930" y="0"/>
                  </a:cubicBezTo>
                  <a:close/>
                </a:path>
              </a:pathLst>
            </a:custGeom>
            <a:solidFill>
              <a:srgbClr val="DADF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0" name="Google Shape;2360;p52"/>
            <p:cNvSpPr/>
            <p:nvPr/>
          </p:nvSpPr>
          <p:spPr>
            <a:xfrm>
              <a:off x="5012296" y="2006711"/>
              <a:ext cx="117889" cy="263684"/>
            </a:xfrm>
            <a:custGeom>
              <a:rect b="b" l="l" r="r" t="t"/>
              <a:pathLst>
                <a:path extrusionOk="0" h="8844" w="3954">
                  <a:moveTo>
                    <a:pt x="1953" y="1"/>
                  </a:moveTo>
                  <a:cubicBezTo>
                    <a:pt x="881" y="1"/>
                    <a:pt x="0" y="858"/>
                    <a:pt x="0" y="1954"/>
                  </a:cubicBezTo>
                  <a:lnTo>
                    <a:pt x="0" y="3573"/>
                  </a:lnTo>
                  <a:lnTo>
                    <a:pt x="0" y="3597"/>
                  </a:lnTo>
                  <a:cubicBezTo>
                    <a:pt x="0" y="3621"/>
                    <a:pt x="0" y="3692"/>
                    <a:pt x="24" y="3716"/>
                  </a:cubicBezTo>
                  <a:cubicBezTo>
                    <a:pt x="48" y="3787"/>
                    <a:pt x="95" y="3835"/>
                    <a:pt x="143" y="3906"/>
                  </a:cubicBezTo>
                  <a:cubicBezTo>
                    <a:pt x="214" y="3930"/>
                    <a:pt x="262" y="3954"/>
                    <a:pt x="357" y="3954"/>
                  </a:cubicBezTo>
                  <a:lnTo>
                    <a:pt x="143" y="5407"/>
                  </a:lnTo>
                  <a:cubicBezTo>
                    <a:pt x="119" y="5526"/>
                    <a:pt x="214" y="5621"/>
                    <a:pt x="333" y="5621"/>
                  </a:cubicBezTo>
                  <a:lnTo>
                    <a:pt x="738" y="5621"/>
                  </a:lnTo>
                  <a:lnTo>
                    <a:pt x="738" y="8360"/>
                  </a:lnTo>
                  <a:cubicBezTo>
                    <a:pt x="738" y="8479"/>
                    <a:pt x="810" y="8622"/>
                    <a:pt x="881" y="8693"/>
                  </a:cubicBezTo>
                  <a:cubicBezTo>
                    <a:pt x="1021" y="8798"/>
                    <a:pt x="1166" y="8843"/>
                    <a:pt x="1302" y="8843"/>
                  </a:cubicBezTo>
                  <a:cubicBezTo>
                    <a:pt x="1631" y="8843"/>
                    <a:pt x="1905" y="8578"/>
                    <a:pt x="1905" y="8241"/>
                  </a:cubicBezTo>
                  <a:cubicBezTo>
                    <a:pt x="1905" y="8578"/>
                    <a:pt x="2167" y="8843"/>
                    <a:pt x="2489" y="8843"/>
                  </a:cubicBezTo>
                  <a:cubicBezTo>
                    <a:pt x="2623" y="8843"/>
                    <a:pt x="2766" y="8798"/>
                    <a:pt x="2905" y="8693"/>
                  </a:cubicBezTo>
                  <a:cubicBezTo>
                    <a:pt x="3001" y="8622"/>
                    <a:pt x="3072" y="8479"/>
                    <a:pt x="3072" y="8360"/>
                  </a:cubicBezTo>
                  <a:lnTo>
                    <a:pt x="3072" y="5621"/>
                  </a:lnTo>
                  <a:lnTo>
                    <a:pt x="3453" y="5621"/>
                  </a:lnTo>
                  <a:cubicBezTo>
                    <a:pt x="3572" y="5621"/>
                    <a:pt x="3668" y="5526"/>
                    <a:pt x="3620" y="5407"/>
                  </a:cubicBezTo>
                  <a:lnTo>
                    <a:pt x="3429" y="3954"/>
                  </a:lnTo>
                  <a:cubicBezTo>
                    <a:pt x="3501" y="3954"/>
                    <a:pt x="3572" y="3930"/>
                    <a:pt x="3620" y="3883"/>
                  </a:cubicBezTo>
                  <a:cubicBezTo>
                    <a:pt x="3858" y="3835"/>
                    <a:pt x="3953" y="3716"/>
                    <a:pt x="3953" y="3573"/>
                  </a:cubicBezTo>
                  <a:lnTo>
                    <a:pt x="3953" y="1954"/>
                  </a:lnTo>
                  <a:cubicBezTo>
                    <a:pt x="3953" y="882"/>
                    <a:pt x="3096" y="1"/>
                    <a:pt x="2000" y="1"/>
                  </a:cubicBezTo>
                  <a:close/>
                </a:path>
              </a:pathLst>
            </a:custGeom>
            <a:solidFill>
              <a:srgbClr val="E1E5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1" name="Google Shape;2361;p52"/>
            <p:cNvSpPr/>
            <p:nvPr/>
          </p:nvSpPr>
          <p:spPr>
            <a:xfrm>
              <a:off x="5064830" y="2008142"/>
              <a:ext cx="65354" cy="262730"/>
            </a:xfrm>
            <a:custGeom>
              <a:rect b="b" l="l" r="r" t="t"/>
              <a:pathLst>
                <a:path extrusionOk="0" h="8812" w="2192">
                  <a:moveTo>
                    <a:pt x="282" y="0"/>
                  </a:moveTo>
                  <a:cubicBezTo>
                    <a:pt x="268" y="0"/>
                    <a:pt x="253" y="0"/>
                    <a:pt x="238" y="1"/>
                  </a:cubicBezTo>
                  <a:lnTo>
                    <a:pt x="0" y="1"/>
                  </a:lnTo>
                  <a:cubicBezTo>
                    <a:pt x="977" y="96"/>
                    <a:pt x="1715" y="929"/>
                    <a:pt x="1715" y="1929"/>
                  </a:cubicBezTo>
                  <a:lnTo>
                    <a:pt x="1715" y="3549"/>
                  </a:lnTo>
                  <a:cubicBezTo>
                    <a:pt x="1715" y="3692"/>
                    <a:pt x="1596" y="3835"/>
                    <a:pt x="1453" y="3906"/>
                  </a:cubicBezTo>
                  <a:cubicBezTo>
                    <a:pt x="1382" y="3930"/>
                    <a:pt x="1358" y="4001"/>
                    <a:pt x="1358" y="4049"/>
                  </a:cubicBezTo>
                  <a:lnTo>
                    <a:pt x="1548" y="5383"/>
                  </a:lnTo>
                  <a:cubicBezTo>
                    <a:pt x="1565" y="5466"/>
                    <a:pt x="1523" y="5538"/>
                    <a:pt x="1456" y="5573"/>
                  </a:cubicBezTo>
                  <a:lnTo>
                    <a:pt x="1834" y="5573"/>
                  </a:lnTo>
                  <a:cubicBezTo>
                    <a:pt x="1953" y="5573"/>
                    <a:pt x="2048" y="5478"/>
                    <a:pt x="2025" y="5359"/>
                  </a:cubicBezTo>
                  <a:lnTo>
                    <a:pt x="1810" y="3906"/>
                  </a:lnTo>
                  <a:cubicBezTo>
                    <a:pt x="2025" y="3906"/>
                    <a:pt x="2191" y="3716"/>
                    <a:pt x="2191" y="3525"/>
                  </a:cubicBezTo>
                  <a:lnTo>
                    <a:pt x="2191" y="1929"/>
                  </a:lnTo>
                  <a:cubicBezTo>
                    <a:pt x="2191" y="849"/>
                    <a:pt x="1334" y="0"/>
                    <a:pt x="282" y="0"/>
                  </a:cubicBezTo>
                  <a:close/>
                  <a:moveTo>
                    <a:pt x="1429" y="5573"/>
                  </a:moveTo>
                  <a:lnTo>
                    <a:pt x="1429" y="5585"/>
                  </a:lnTo>
                  <a:lnTo>
                    <a:pt x="1429" y="5585"/>
                  </a:lnTo>
                  <a:cubicBezTo>
                    <a:pt x="1439" y="5582"/>
                    <a:pt x="1447" y="5578"/>
                    <a:pt x="1456" y="5573"/>
                  </a:cubicBezTo>
                  <a:close/>
                  <a:moveTo>
                    <a:pt x="1429" y="5585"/>
                  </a:moveTo>
                  <a:lnTo>
                    <a:pt x="1429" y="5585"/>
                  </a:lnTo>
                  <a:cubicBezTo>
                    <a:pt x="1407" y="5593"/>
                    <a:pt x="1383" y="5597"/>
                    <a:pt x="1358" y="5597"/>
                  </a:cubicBezTo>
                  <a:lnTo>
                    <a:pt x="953" y="5597"/>
                  </a:lnTo>
                  <a:lnTo>
                    <a:pt x="953" y="8216"/>
                  </a:lnTo>
                  <a:cubicBezTo>
                    <a:pt x="953" y="8359"/>
                    <a:pt x="881" y="8526"/>
                    <a:pt x="762" y="8645"/>
                  </a:cubicBezTo>
                  <a:cubicBezTo>
                    <a:pt x="715" y="8693"/>
                    <a:pt x="643" y="8717"/>
                    <a:pt x="596" y="8764"/>
                  </a:cubicBezTo>
                  <a:cubicBezTo>
                    <a:pt x="667" y="8788"/>
                    <a:pt x="739" y="8812"/>
                    <a:pt x="834" y="8812"/>
                  </a:cubicBezTo>
                  <a:cubicBezTo>
                    <a:pt x="977" y="8812"/>
                    <a:pt x="1120" y="8764"/>
                    <a:pt x="1239" y="8645"/>
                  </a:cubicBezTo>
                  <a:cubicBezTo>
                    <a:pt x="1358" y="8526"/>
                    <a:pt x="1429" y="8359"/>
                    <a:pt x="1429" y="8216"/>
                  </a:cubicBezTo>
                  <a:lnTo>
                    <a:pt x="1429" y="5585"/>
                  </a:lnTo>
                  <a:close/>
                </a:path>
              </a:pathLst>
            </a:custGeom>
            <a:solidFill>
              <a:srgbClr val="DADF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2" name="Google Shape;2362;p52"/>
            <p:cNvSpPr/>
            <p:nvPr/>
          </p:nvSpPr>
          <p:spPr>
            <a:xfrm>
              <a:off x="5172046" y="2042221"/>
              <a:ext cx="124984" cy="234346"/>
            </a:xfrm>
            <a:custGeom>
              <a:rect b="b" l="l" r="r" t="t"/>
              <a:pathLst>
                <a:path extrusionOk="0" h="7860" w="4192">
                  <a:moveTo>
                    <a:pt x="238" y="1"/>
                  </a:moveTo>
                  <a:cubicBezTo>
                    <a:pt x="96" y="1"/>
                    <a:pt x="0" y="120"/>
                    <a:pt x="0" y="239"/>
                  </a:cubicBezTo>
                  <a:lnTo>
                    <a:pt x="0" y="7621"/>
                  </a:lnTo>
                  <a:cubicBezTo>
                    <a:pt x="0" y="7764"/>
                    <a:pt x="119" y="7859"/>
                    <a:pt x="238" y="7859"/>
                  </a:cubicBezTo>
                  <a:lnTo>
                    <a:pt x="4025" y="7859"/>
                  </a:lnTo>
                  <a:cubicBezTo>
                    <a:pt x="4096" y="7859"/>
                    <a:pt x="4192" y="7764"/>
                    <a:pt x="4192" y="7669"/>
                  </a:cubicBezTo>
                  <a:lnTo>
                    <a:pt x="4192" y="6002"/>
                  </a:lnTo>
                  <a:cubicBezTo>
                    <a:pt x="4192" y="5978"/>
                    <a:pt x="4168" y="5907"/>
                    <a:pt x="4144" y="5883"/>
                  </a:cubicBezTo>
                  <a:cubicBezTo>
                    <a:pt x="4096" y="5856"/>
                    <a:pt x="4051" y="5844"/>
                    <a:pt x="4010" y="5844"/>
                  </a:cubicBezTo>
                  <a:cubicBezTo>
                    <a:pt x="3907" y="5844"/>
                    <a:pt x="3834" y="5917"/>
                    <a:pt x="3834" y="6002"/>
                  </a:cubicBezTo>
                  <a:lnTo>
                    <a:pt x="3834" y="7455"/>
                  </a:lnTo>
                  <a:lnTo>
                    <a:pt x="334" y="7455"/>
                  </a:lnTo>
                  <a:lnTo>
                    <a:pt x="334" y="286"/>
                  </a:lnTo>
                  <a:lnTo>
                    <a:pt x="3834" y="286"/>
                  </a:lnTo>
                  <a:lnTo>
                    <a:pt x="3834" y="5168"/>
                  </a:lnTo>
                  <a:cubicBezTo>
                    <a:pt x="3834" y="5264"/>
                    <a:pt x="3906" y="5311"/>
                    <a:pt x="3977" y="5359"/>
                  </a:cubicBezTo>
                  <a:cubicBezTo>
                    <a:pt x="3990" y="5361"/>
                    <a:pt x="4002" y="5363"/>
                    <a:pt x="4014" y="5363"/>
                  </a:cubicBezTo>
                  <a:cubicBezTo>
                    <a:pt x="4115" y="5363"/>
                    <a:pt x="4192" y="5275"/>
                    <a:pt x="4192" y="5168"/>
                  </a:cubicBezTo>
                  <a:lnTo>
                    <a:pt x="4192" y="167"/>
                  </a:lnTo>
                  <a:cubicBezTo>
                    <a:pt x="4192" y="120"/>
                    <a:pt x="4096" y="1"/>
                    <a:pt x="3954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3" name="Google Shape;2363;p52"/>
            <p:cNvSpPr/>
            <p:nvPr/>
          </p:nvSpPr>
          <p:spPr>
            <a:xfrm>
              <a:off x="5164235" y="1968160"/>
              <a:ext cx="36941" cy="53488"/>
            </a:xfrm>
            <a:custGeom>
              <a:rect b="b" l="l" r="r" t="t"/>
              <a:pathLst>
                <a:path extrusionOk="0" h="1794" w="1239">
                  <a:moveTo>
                    <a:pt x="643" y="961"/>
                  </a:moveTo>
                  <a:cubicBezTo>
                    <a:pt x="786" y="961"/>
                    <a:pt x="882" y="1080"/>
                    <a:pt x="882" y="1199"/>
                  </a:cubicBezTo>
                  <a:cubicBezTo>
                    <a:pt x="882" y="1342"/>
                    <a:pt x="762" y="1437"/>
                    <a:pt x="643" y="1437"/>
                  </a:cubicBezTo>
                  <a:cubicBezTo>
                    <a:pt x="524" y="1437"/>
                    <a:pt x="405" y="1342"/>
                    <a:pt x="405" y="1199"/>
                  </a:cubicBezTo>
                  <a:cubicBezTo>
                    <a:pt x="405" y="1056"/>
                    <a:pt x="524" y="961"/>
                    <a:pt x="643" y="961"/>
                  </a:cubicBezTo>
                  <a:close/>
                  <a:moveTo>
                    <a:pt x="707" y="0"/>
                  </a:moveTo>
                  <a:cubicBezTo>
                    <a:pt x="671" y="0"/>
                    <a:pt x="639" y="12"/>
                    <a:pt x="620" y="32"/>
                  </a:cubicBezTo>
                  <a:cubicBezTo>
                    <a:pt x="596" y="79"/>
                    <a:pt x="119" y="413"/>
                    <a:pt x="24" y="1103"/>
                  </a:cubicBezTo>
                  <a:cubicBezTo>
                    <a:pt x="0" y="1461"/>
                    <a:pt x="239" y="1794"/>
                    <a:pt x="620" y="1794"/>
                  </a:cubicBezTo>
                  <a:cubicBezTo>
                    <a:pt x="977" y="1794"/>
                    <a:pt x="1239" y="1532"/>
                    <a:pt x="1239" y="1199"/>
                  </a:cubicBezTo>
                  <a:cubicBezTo>
                    <a:pt x="1239" y="865"/>
                    <a:pt x="977" y="603"/>
                    <a:pt x="643" y="603"/>
                  </a:cubicBezTo>
                  <a:lnTo>
                    <a:pt x="596" y="603"/>
                  </a:lnTo>
                  <a:cubicBezTo>
                    <a:pt x="715" y="413"/>
                    <a:pt x="834" y="294"/>
                    <a:pt x="834" y="294"/>
                  </a:cubicBezTo>
                  <a:cubicBezTo>
                    <a:pt x="905" y="246"/>
                    <a:pt x="905" y="127"/>
                    <a:pt x="858" y="79"/>
                  </a:cubicBezTo>
                  <a:cubicBezTo>
                    <a:pt x="816" y="24"/>
                    <a:pt x="758" y="0"/>
                    <a:pt x="707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4" name="Google Shape;2364;p52"/>
            <p:cNvSpPr/>
            <p:nvPr/>
          </p:nvSpPr>
          <p:spPr>
            <a:xfrm>
              <a:off x="5208958" y="1969054"/>
              <a:ext cx="34824" cy="55456"/>
            </a:xfrm>
            <a:custGeom>
              <a:rect b="b" l="l" r="r" t="t"/>
              <a:pathLst>
                <a:path extrusionOk="0" h="1860" w="1168">
                  <a:moveTo>
                    <a:pt x="560" y="332"/>
                  </a:moveTo>
                  <a:cubicBezTo>
                    <a:pt x="572" y="332"/>
                    <a:pt x="584" y="333"/>
                    <a:pt x="596" y="335"/>
                  </a:cubicBezTo>
                  <a:cubicBezTo>
                    <a:pt x="715" y="335"/>
                    <a:pt x="810" y="454"/>
                    <a:pt x="810" y="573"/>
                  </a:cubicBezTo>
                  <a:lnTo>
                    <a:pt x="810" y="1240"/>
                  </a:lnTo>
                  <a:cubicBezTo>
                    <a:pt x="810" y="1359"/>
                    <a:pt x="715" y="1454"/>
                    <a:pt x="596" y="1454"/>
                  </a:cubicBezTo>
                  <a:cubicBezTo>
                    <a:pt x="453" y="1454"/>
                    <a:pt x="334" y="1383"/>
                    <a:pt x="334" y="1240"/>
                  </a:cubicBezTo>
                  <a:lnTo>
                    <a:pt x="334" y="573"/>
                  </a:lnTo>
                  <a:cubicBezTo>
                    <a:pt x="334" y="443"/>
                    <a:pt x="433" y="332"/>
                    <a:pt x="560" y="332"/>
                  </a:cubicBezTo>
                  <a:close/>
                  <a:moveTo>
                    <a:pt x="590" y="0"/>
                  </a:moveTo>
                  <a:cubicBezTo>
                    <a:pt x="577" y="0"/>
                    <a:pt x="563" y="1"/>
                    <a:pt x="548" y="2"/>
                  </a:cubicBezTo>
                  <a:cubicBezTo>
                    <a:pt x="239" y="49"/>
                    <a:pt x="1" y="264"/>
                    <a:pt x="1" y="597"/>
                  </a:cubicBezTo>
                  <a:lnTo>
                    <a:pt x="1" y="1264"/>
                  </a:lnTo>
                  <a:cubicBezTo>
                    <a:pt x="1" y="1550"/>
                    <a:pt x="239" y="1835"/>
                    <a:pt x="548" y="1859"/>
                  </a:cubicBezTo>
                  <a:cubicBezTo>
                    <a:pt x="882" y="1859"/>
                    <a:pt x="1168" y="1597"/>
                    <a:pt x="1168" y="1240"/>
                  </a:cubicBezTo>
                  <a:lnTo>
                    <a:pt x="1168" y="597"/>
                  </a:lnTo>
                  <a:cubicBezTo>
                    <a:pt x="1168" y="255"/>
                    <a:pt x="905" y="0"/>
                    <a:pt x="590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5" name="Google Shape;2365;p52"/>
            <p:cNvSpPr/>
            <p:nvPr/>
          </p:nvSpPr>
          <p:spPr>
            <a:xfrm>
              <a:off x="5262208" y="1968130"/>
              <a:ext cx="29845" cy="55665"/>
            </a:xfrm>
            <a:custGeom>
              <a:rect b="b" l="l" r="r" t="t"/>
              <a:pathLst>
                <a:path extrusionOk="0" h="1867" w="1001">
                  <a:moveTo>
                    <a:pt x="815" y="0"/>
                  </a:moveTo>
                  <a:cubicBezTo>
                    <a:pt x="744" y="0"/>
                    <a:pt x="680" y="31"/>
                    <a:pt x="644" y="104"/>
                  </a:cubicBezTo>
                  <a:lnTo>
                    <a:pt x="1" y="1581"/>
                  </a:lnTo>
                  <a:cubicBezTo>
                    <a:pt x="1" y="1700"/>
                    <a:pt x="48" y="1795"/>
                    <a:pt x="120" y="1866"/>
                  </a:cubicBezTo>
                  <a:lnTo>
                    <a:pt x="191" y="1866"/>
                  </a:lnTo>
                  <a:cubicBezTo>
                    <a:pt x="239" y="1866"/>
                    <a:pt x="310" y="1819"/>
                    <a:pt x="334" y="1747"/>
                  </a:cubicBezTo>
                  <a:lnTo>
                    <a:pt x="953" y="247"/>
                  </a:lnTo>
                  <a:cubicBezTo>
                    <a:pt x="1001" y="152"/>
                    <a:pt x="953" y="80"/>
                    <a:pt x="882" y="9"/>
                  </a:cubicBezTo>
                  <a:cubicBezTo>
                    <a:pt x="859" y="3"/>
                    <a:pt x="837" y="0"/>
                    <a:pt x="815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6" name="Google Shape;2366;p52"/>
            <p:cNvSpPr/>
            <p:nvPr/>
          </p:nvSpPr>
          <p:spPr>
            <a:xfrm>
              <a:off x="5255828" y="1972632"/>
              <a:ext cx="12820" cy="12820"/>
            </a:xfrm>
            <a:custGeom>
              <a:rect b="b" l="l" r="r" t="t"/>
              <a:pathLst>
                <a:path extrusionOk="0" h="430" w="430">
                  <a:moveTo>
                    <a:pt x="215" y="1"/>
                  </a:moveTo>
                  <a:cubicBezTo>
                    <a:pt x="96" y="1"/>
                    <a:pt x="0" y="96"/>
                    <a:pt x="0" y="215"/>
                  </a:cubicBezTo>
                  <a:cubicBezTo>
                    <a:pt x="0" y="334"/>
                    <a:pt x="96" y="429"/>
                    <a:pt x="215" y="429"/>
                  </a:cubicBezTo>
                  <a:cubicBezTo>
                    <a:pt x="334" y="429"/>
                    <a:pt x="429" y="334"/>
                    <a:pt x="429" y="215"/>
                  </a:cubicBezTo>
                  <a:cubicBezTo>
                    <a:pt x="429" y="96"/>
                    <a:pt x="334" y="1"/>
                    <a:pt x="215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7" name="Google Shape;2367;p52"/>
            <p:cNvSpPr/>
            <p:nvPr/>
          </p:nvSpPr>
          <p:spPr>
            <a:xfrm>
              <a:off x="5286359" y="2007427"/>
              <a:ext cx="12105" cy="12820"/>
            </a:xfrm>
            <a:custGeom>
              <a:rect b="b" l="l" r="r" t="t"/>
              <a:pathLst>
                <a:path extrusionOk="0" h="430" w="406">
                  <a:moveTo>
                    <a:pt x="215" y="1"/>
                  </a:moveTo>
                  <a:cubicBezTo>
                    <a:pt x="96" y="1"/>
                    <a:pt x="0" y="96"/>
                    <a:pt x="0" y="215"/>
                  </a:cubicBezTo>
                  <a:cubicBezTo>
                    <a:pt x="0" y="334"/>
                    <a:pt x="96" y="429"/>
                    <a:pt x="215" y="429"/>
                  </a:cubicBezTo>
                  <a:cubicBezTo>
                    <a:pt x="334" y="429"/>
                    <a:pt x="405" y="334"/>
                    <a:pt x="405" y="215"/>
                  </a:cubicBezTo>
                  <a:cubicBezTo>
                    <a:pt x="405" y="96"/>
                    <a:pt x="334" y="1"/>
                    <a:pt x="215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8" name="Google Shape;2368;p52"/>
            <p:cNvSpPr/>
            <p:nvPr/>
          </p:nvSpPr>
          <p:spPr>
            <a:xfrm>
              <a:off x="5037132" y="1922214"/>
              <a:ext cx="68902" cy="69618"/>
            </a:xfrm>
            <a:custGeom>
              <a:rect b="b" l="l" r="r" t="t"/>
              <a:pathLst>
                <a:path extrusionOk="0" h="2335" w="2311">
                  <a:moveTo>
                    <a:pt x="1167" y="358"/>
                  </a:moveTo>
                  <a:cubicBezTo>
                    <a:pt x="1596" y="358"/>
                    <a:pt x="1953" y="715"/>
                    <a:pt x="1953" y="1168"/>
                  </a:cubicBezTo>
                  <a:cubicBezTo>
                    <a:pt x="1953" y="1620"/>
                    <a:pt x="1596" y="1978"/>
                    <a:pt x="1167" y="1978"/>
                  </a:cubicBezTo>
                  <a:cubicBezTo>
                    <a:pt x="715" y="1978"/>
                    <a:pt x="358" y="1620"/>
                    <a:pt x="358" y="1168"/>
                  </a:cubicBezTo>
                  <a:cubicBezTo>
                    <a:pt x="358" y="715"/>
                    <a:pt x="715" y="358"/>
                    <a:pt x="1167" y="358"/>
                  </a:cubicBezTo>
                  <a:close/>
                  <a:moveTo>
                    <a:pt x="1167" y="1"/>
                  </a:moveTo>
                  <a:cubicBezTo>
                    <a:pt x="525" y="1"/>
                    <a:pt x="1" y="501"/>
                    <a:pt x="1" y="1168"/>
                  </a:cubicBezTo>
                  <a:cubicBezTo>
                    <a:pt x="1" y="1787"/>
                    <a:pt x="525" y="2335"/>
                    <a:pt x="1167" y="2335"/>
                  </a:cubicBezTo>
                  <a:cubicBezTo>
                    <a:pt x="1787" y="2335"/>
                    <a:pt x="2311" y="1811"/>
                    <a:pt x="2311" y="1168"/>
                  </a:cubicBezTo>
                  <a:cubicBezTo>
                    <a:pt x="2311" y="549"/>
                    <a:pt x="1810" y="1"/>
                    <a:pt x="116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9" name="Google Shape;2369;p52"/>
            <p:cNvSpPr/>
            <p:nvPr/>
          </p:nvSpPr>
          <p:spPr>
            <a:xfrm>
              <a:off x="5009434" y="2003163"/>
              <a:ext cx="126416" cy="273493"/>
            </a:xfrm>
            <a:custGeom>
              <a:rect b="b" l="l" r="r" t="t"/>
              <a:pathLst>
                <a:path extrusionOk="0" h="9173" w="4240">
                  <a:moveTo>
                    <a:pt x="1906" y="5954"/>
                  </a:moveTo>
                  <a:lnTo>
                    <a:pt x="1906" y="8383"/>
                  </a:lnTo>
                  <a:cubicBezTo>
                    <a:pt x="1906" y="8609"/>
                    <a:pt x="1713" y="8814"/>
                    <a:pt x="1470" y="8814"/>
                  </a:cubicBezTo>
                  <a:cubicBezTo>
                    <a:pt x="1456" y="8814"/>
                    <a:pt x="1443" y="8813"/>
                    <a:pt x="1430" y="8812"/>
                  </a:cubicBezTo>
                  <a:cubicBezTo>
                    <a:pt x="1215" y="8765"/>
                    <a:pt x="1072" y="8598"/>
                    <a:pt x="1072" y="8383"/>
                  </a:cubicBezTo>
                  <a:lnTo>
                    <a:pt x="1072" y="5954"/>
                  </a:lnTo>
                  <a:close/>
                  <a:moveTo>
                    <a:pt x="3097" y="5931"/>
                  </a:moveTo>
                  <a:lnTo>
                    <a:pt x="3097" y="8383"/>
                  </a:lnTo>
                  <a:cubicBezTo>
                    <a:pt x="3097" y="8598"/>
                    <a:pt x="2954" y="8765"/>
                    <a:pt x="2763" y="8812"/>
                  </a:cubicBezTo>
                  <a:cubicBezTo>
                    <a:pt x="2739" y="8817"/>
                    <a:pt x="2714" y="8819"/>
                    <a:pt x="2690" y="8819"/>
                  </a:cubicBezTo>
                  <a:cubicBezTo>
                    <a:pt x="2458" y="8819"/>
                    <a:pt x="2263" y="8621"/>
                    <a:pt x="2263" y="8383"/>
                  </a:cubicBezTo>
                  <a:lnTo>
                    <a:pt x="2263" y="5931"/>
                  </a:lnTo>
                  <a:close/>
                  <a:moveTo>
                    <a:pt x="2049" y="1"/>
                  </a:moveTo>
                  <a:cubicBezTo>
                    <a:pt x="1668" y="1"/>
                    <a:pt x="1287" y="120"/>
                    <a:pt x="930" y="287"/>
                  </a:cubicBezTo>
                  <a:cubicBezTo>
                    <a:pt x="834" y="358"/>
                    <a:pt x="811" y="453"/>
                    <a:pt x="858" y="525"/>
                  </a:cubicBezTo>
                  <a:cubicBezTo>
                    <a:pt x="913" y="598"/>
                    <a:pt x="981" y="629"/>
                    <a:pt x="1042" y="629"/>
                  </a:cubicBezTo>
                  <a:cubicBezTo>
                    <a:pt x="1061" y="629"/>
                    <a:pt x="1079" y="626"/>
                    <a:pt x="1096" y="620"/>
                  </a:cubicBezTo>
                  <a:cubicBezTo>
                    <a:pt x="1406" y="429"/>
                    <a:pt x="1692" y="358"/>
                    <a:pt x="2049" y="358"/>
                  </a:cubicBezTo>
                  <a:lnTo>
                    <a:pt x="2096" y="358"/>
                  </a:lnTo>
                  <a:cubicBezTo>
                    <a:pt x="3073" y="358"/>
                    <a:pt x="3883" y="1168"/>
                    <a:pt x="3883" y="2144"/>
                  </a:cubicBezTo>
                  <a:lnTo>
                    <a:pt x="3883" y="3740"/>
                  </a:lnTo>
                  <a:lnTo>
                    <a:pt x="3883" y="3787"/>
                  </a:lnTo>
                  <a:cubicBezTo>
                    <a:pt x="3883" y="3883"/>
                    <a:pt x="3740" y="3954"/>
                    <a:pt x="3668" y="3954"/>
                  </a:cubicBezTo>
                  <a:cubicBezTo>
                    <a:pt x="3525" y="3954"/>
                    <a:pt x="3454" y="3835"/>
                    <a:pt x="3454" y="3716"/>
                  </a:cubicBezTo>
                  <a:lnTo>
                    <a:pt x="3454" y="2049"/>
                  </a:lnTo>
                  <a:cubicBezTo>
                    <a:pt x="3454" y="1954"/>
                    <a:pt x="3382" y="1906"/>
                    <a:pt x="3311" y="1882"/>
                  </a:cubicBezTo>
                  <a:cubicBezTo>
                    <a:pt x="3290" y="1874"/>
                    <a:pt x="3269" y="1870"/>
                    <a:pt x="3249" y="1870"/>
                  </a:cubicBezTo>
                  <a:cubicBezTo>
                    <a:pt x="3161" y="1870"/>
                    <a:pt x="3097" y="1951"/>
                    <a:pt x="3097" y="2049"/>
                  </a:cubicBezTo>
                  <a:lnTo>
                    <a:pt x="3097" y="3740"/>
                  </a:lnTo>
                  <a:cubicBezTo>
                    <a:pt x="3097" y="3978"/>
                    <a:pt x="3263" y="4216"/>
                    <a:pt x="3525" y="4287"/>
                  </a:cubicBezTo>
                  <a:lnTo>
                    <a:pt x="3692" y="5597"/>
                  </a:lnTo>
                  <a:lnTo>
                    <a:pt x="3692" y="5621"/>
                  </a:lnTo>
                  <a:lnTo>
                    <a:pt x="501" y="5621"/>
                  </a:lnTo>
                  <a:lnTo>
                    <a:pt x="501" y="5597"/>
                  </a:lnTo>
                  <a:lnTo>
                    <a:pt x="691" y="4287"/>
                  </a:lnTo>
                  <a:cubicBezTo>
                    <a:pt x="930" y="4216"/>
                    <a:pt x="1096" y="4025"/>
                    <a:pt x="1096" y="3740"/>
                  </a:cubicBezTo>
                  <a:lnTo>
                    <a:pt x="1096" y="2049"/>
                  </a:lnTo>
                  <a:cubicBezTo>
                    <a:pt x="1096" y="1954"/>
                    <a:pt x="1049" y="1906"/>
                    <a:pt x="953" y="1882"/>
                  </a:cubicBezTo>
                  <a:cubicBezTo>
                    <a:pt x="932" y="1874"/>
                    <a:pt x="911" y="1870"/>
                    <a:pt x="892" y="1870"/>
                  </a:cubicBezTo>
                  <a:cubicBezTo>
                    <a:pt x="803" y="1870"/>
                    <a:pt x="739" y="1951"/>
                    <a:pt x="739" y="2049"/>
                  </a:cubicBezTo>
                  <a:lnTo>
                    <a:pt x="739" y="3740"/>
                  </a:lnTo>
                  <a:cubicBezTo>
                    <a:pt x="739" y="3859"/>
                    <a:pt x="644" y="3954"/>
                    <a:pt x="525" y="3954"/>
                  </a:cubicBezTo>
                  <a:cubicBezTo>
                    <a:pt x="406" y="3954"/>
                    <a:pt x="334" y="3859"/>
                    <a:pt x="334" y="3740"/>
                  </a:cubicBezTo>
                  <a:lnTo>
                    <a:pt x="334" y="2168"/>
                  </a:lnTo>
                  <a:cubicBezTo>
                    <a:pt x="334" y="1811"/>
                    <a:pt x="453" y="1454"/>
                    <a:pt x="644" y="1120"/>
                  </a:cubicBezTo>
                  <a:cubicBezTo>
                    <a:pt x="715" y="1049"/>
                    <a:pt x="691" y="953"/>
                    <a:pt x="620" y="882"/>
                  </a:cubicBezTo>
                  <a:cubicBezTo>
                    <a:pt x="586" y="865"/>
                    <a:pt x="555" y="857"/>
                    <a:pt x="527" y="857"/>
                  </a:cubicBezTo>
                  <a:cubicBezTo>
                    <a:pt x="474" y="857"/>
                    <a:pt x="428" y="883"/>
                    <a:pt x="382" y="930"/>
                  </a:cubicBezTo>
                  <a:cubicBezTo>
                    <a:pt x="120" y="1287"/>
                    <a:pt x="1" y="1692"/>
                    <a:pt x="1" y="2144"/>
                  </a:cubicBezTo>
                  <a:lnTo>
                    <a:pt x="1" y="3740"/>
                  </a:lnTo>
                  <a:cubicBezTo>
                    <a:pt x="1" y="3954"/>
                    <a:pt x="120" y="4145"/>
                    <a:pt x="287" y="4216"/>
                  </a:cubicBezTo>
                  <a:cubicBezTo>
                    <a:pt x="334" y="4216"/>
                    <a:pt x="334" y="4264"/>
                    <a:pt x="358" y="4264"/>
                  </a:cubicBezTo>
                  <a:lnTo>
                    <a:pt x="168" y="5526"/>
                  </a:lnTo>
                  <a:cubicBezTo>
                    <a:pt x="168" y="5645"/>
                    <a:pt x="215" y="5740"/>
                    <a:pt x="263" y="5835"/>
                  </a:cubicBezTo>
                  <a:cubicBezTo>
                    <a:pt x="334" y="5931"/>
                    <a:pt x="453" y="5954"/>
                    <a:pt x="549" y="5954"/>
                  </a:cubicBezTo>
                  <a:lnTo>
                    <a:pt x="763" y="5954"/>
                  </a:lnTo>
                  <a:lnTo>
                    <a:pt x="763" y="8383"/>
                  </a:lnTo>
                  <a:cubicBezTo>
                    <a:pt x="763" y="8788"/>
                    <a:pt x="1049" y="9098"/>
                    <a:pt x="1430" y="9169"/>
                  </a:cubicBezTo>
                  <a:cubicBezTo>
                    <a:pt x="1452" y="9171"/>
                    <a:pt x="1475" y="9172"/>
                    <a:pt x="1497" y="9172"/>
                  </a:cubicBezTo>
                  <a:cubicBezTo>
                    <a:pt x="1736" y="9172"/>
                    <a:pt x="1968" y="9060"/>
                    <a:pt x="2120" y="8907"/>
                  </a:cubicBezTo>
                  <a:cubicBezTo>
                    <a:pt x="2249" y="9079"/>
                    <a:pt x="2473" y="9173"/>
                    <a:pt x="2708" y="9173"/>
                  </a:cubicBezTo>
                  <a:cubicBezTo>
                    <a:pt x="2734" y="9173"/>
                    <a:pt x="2761" y="9172"/>
                    <a:pt x="2787" y="9169"/>
                  </a:cubicBezTo>
                  <a:cubicBezTo>
                    <a:pt x="3192" y="9098"/>
                    <a:pt x="3454" y="8788"/>
                    <a:pt x="3454" y="8383"/>
                  </a:cubicBezTo>
                  <a:lnTo>
                    <a:pt x="3454" y="5954"/>
                  </a:lnTo>
                  <a:lnTo>
                    <a:pt x="3692" y="5954"/>
                  </a:lnTo>
                  <a:cubicBezTo>
                    <a:pt x="3787" y="5954"/>
                    <a:pt x="3835" y="5931"/>
                    <a:pt x="3906" y="5883"/>
                  </a:cubicBezTo>
                  <a:cubicBezTo>
                    <a:pt x="4025" y="5812"/>
                    <a:pt x="4073" y="5692"/>
                    <a:pt x="4049" y="5526"/>
                  </a:cubicBezTo>
                  <a:lnTo>
                    <a:pt x="3883" y="4264"/>
                  </a:lnTo>
                  <a:lnTo>
                    <a:pt x="3906" y="4264"/>
                  </a:lnTo>
                  <a:cubicBezTo>
                    <a:pt x="3978" y="4216"/>
                    <a:pt x="4049" y="4168"/>
                    <a:pt x="4121" y="4073"/>
                  </a:cubicBezTo>
                  <a:cubicBezTo>
                    <a:pt x="4168" y="3978"/>
                    <a:pt x="4240" y="3859"/>
                    <a:pt x="4240" y="3740"/>
                  </a:cubicBezTo>
                  <a:lnTo>
                    <a:pt x="4240" y="2144"/>
                  </a:lnTo>
                  <a:cubicBezTo>
                    <a:pt x="4192" y="953"/>
                    <a:pt x="3287" y="1"/>
                    <a:pt x="2120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70" name="Google Shape;2370;p52"/>
          <p:cNvGrpSpPr/>
          <p:nvPr/>
        </p:nvGrpSpPr>
        <p:grpSpPr>
          <a:xfrm>
            <a:off x="5511689" y="1922214"/>
            <a:ext cx="352920" cy="353636"/>
            <a:chOff x="5549777" y="1922214"/>
            <a:chExt cx="352920" cy="353636"/>
          </a:xfrm>
        </p:grpSpPr>
        <p:sp>
          <p:nvSpPr>
            <p:cNvPr id="2371" name="Google Shape;2371;p52"/>
            <p:cNvSpPr/>
            <p:nvPr/>
          </p:nvSpPr>
          <p:spPr>
            <a:xfrm>
              <a:off x="5623630" y="2008858"/>
              <a:ext cx="100149" cy="191025"/>
            </a:xfrm>
            <a:custGeom>
              <a:rect b="b" l="l" r="r" t="t"/>
              <a:pathLst>
                <a:path extrusionOk="0" h="6407" w="3359">
                  <a:moveTo>
                    <a:pt x="1929" y="0"/>
                  </a:moveTo>
                  <a:cubicBezTo>
                    <a:pt x="786" y="548"/>
                    <a:pt x="0" y="1715"/>
                    <a:pt x="0" y="3049"/>
                  </a:cubicBezTo>
                  <a:cubicBezTo>
                    <a:pt x="0" y="4882"/>
                    <a:pt x="1501" y="6406"/>
                    <a:pt x="3358" y="6406"/>
                  </a:cubicBezTo>
                  <a:lnTo>
                    <a:pt x="3358" y="5287"/>
                  </a:lnTo>
                  <a:cubicBezTo>
                    <a:pt x="3358" y="5240"/>
                    <a:pt x="3334" y="5216"/>
                    <a:pt x="3311" y="5216"/>
                  </a:cubicBezTo>
                  <a:cubicBezTo>
                    <a:pt x="2144" y="5168"/>
                    <a:pt x="1215" y="4215"/>
                    <a:pt x="1215" y="3049"/>
                  </a:cubicBezTo>
                  <a:cubicBezTo>
                    <a:pt x="1215" y="2215"/>
                    <a:pt x="1691" y="1501"/>
                    <a:pt x="2382" y="1143"/>
                  </a:cubicBezTo>
                  <a:cubicBezTo>
                    <a:pt x="2406" y="1120"/>
                    <a:pt x="2406" y="1096"/>
                    <a:pt x="2406" y="1048"/>
                  </a:cubicBezTo>
                  <a:lnTo>
                    <a:pt x="19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2" name="Google Shape;2372;p52"/>
            <p:cNvSpPr/>
            <p:nvPr/>
          </p:nvSpPr>
          <p:spPr>
            <a:xfrm>
              <a:off x="5587404" y="1962704"/>
              <a:ext cx="241442" cy="272748"/>
            </a:xfrm>
            <a:custGeom>
              <a:rect b="b" l="l" r="r" t="t"/>
              <a:pathLst>
                <a:path extrusionOk="0" h="9148" w="8098">
                  <a:moveTo>
                    <a:pt x="4621" y="0"/>
                  </a:moveTo>
                  <a:cubicBezTo>
                    <a:pt x="2120" y="0"/>
                    <a:pt x="48" y="2001"/>
                    <a:pt x="25" y="4501"/>
                  </a:cubicBezTo>
                  <a:cubicBezTo>
                    <a:pt x="1" y="7026"/>
                    <a:pt x="2025" y="9121"/>
                    <a:pt x="4549" y="9145"/>
                  </a:cubicBezTo>
                  <a:cubicBezTo>
                    <a:pt x="4599" y="9147"/>
                    <a:pt x="4649" y="9148"/>
                    <a:pt x="4698" y="9148"/>
                  </a:cubicBezTo>
                  <a:cubicBezTo>
                    <a:pt x="6066" y="9148"/>
                    <a:pt x="7270" y="8516"/>
                    <a:pt x="8098" y="7573"/>
                  </a:cubicBezTo>
                  <a:lnTo>
                    <a:pt x="7145" y="6883"/>
                  </a:lnTo>
                  <a:cubicBezTo>
                    <a:pt x="7133" y="6871"/>
                    <a:pt x="7115" y="6865"/>
                    <a:pt x="7098" y="6865"/>
                  </a:cubicBezTo>
                  <a:cubicBezTo>
                    <a:pt x="7080" y="6865"/>
                    <a:pt x="7062" y="6871"/>
                    <a:pt x="7050" y="6883"/>
                  </a:cubicBezTo>
                  <a:cubicBezTo>
                    <a:pt x="6455" y="7526"/>
                    <a:pt x="5573" y="7931"/>
                    <a:pt x="4621" y="7931"/>
                  </a:cubicBezTo>
                  <a:cubicBezTo>
                    <a:pt x="2763" y="7931"/>
                    <a:pt x="1239" y="6430"/>
                    <a:pt x="1239" y="4597"/>
                  </a:cubicBezTo>
                  <a:cubicBezTo>
                    <a:pt x="1239" y="2763"/>
                    <a:pt x="2716" y="1239"/>
                    <a:pt x="4549" y="1191"/>
                  </a:cubicBezTo>
                  <a:cubicBezTo>
                    <a:pt x="4573" y="1191"/>
                    <a:pt x="4621" y="1167"/>
                    <a:pt x="4621" y="1144"/>
                  </a:cubicBezTo>
                  <a:lnTo>
                    <a:pt x="462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3" name="Google Shape;2373;p52"/>
            <p:cNvSpPr/>
            <p:nvPr/>
          </p:nvSpPr>
          <p:spPr>
            <a:xfrm>
              <a:off x="5613671" y="2177851"/>
              <a:ext cx="215175" cy="57603"/>
            </a:xfrm>
            <a:custGeom>
              <a:rect b="b" l="l" r="r" t="t"/>
              <a:pathLst>
                <a:path extrusionOk="0" h="1932" w="7217">
                  <a:moveTo>
                    <a:pt x="1" y="0"/>
                  </a:moveTo>
                  <a:cubicBezTo>
                    <a:pt x="811" y="1167"/>
                    <a:pt x="2144" y="1905"/>
                    <a:pt x="3668" y="1929"/>
                  </a:cubicBezTo>
                  <a:cubicBezTo>
                    <a:pt x="3718" y="1931"/>
                    <a:pt x="3768" y="1932"/>
                    <a:pt x="3817" y="1932"/>
                  </a:cubicBezTo>
                  <a:cubicBezTo>
                    <a:pt x="5185" y="1932"/>
                    <a:pt x="6389" y="1300"/>
                    <a:pt x="7217" y="357"/>
                  </a:cubicBezTo>
                  <a:lnTo>
                    <a:pt x="6836" y="72"/>
                  </a:lnTo>
                  <a:cubicBezTo>
                    <a:pt x="5972" y="959"/>
                    <a:pt x="4787" y="1549"/>
                    <a:pt x="3461" y="1549"/>
                  </a:cubicBezTo>
                  <a:cubicBezTo>
                    <a:pt x="3435" y="1549"/>
                    <a:pt x="3409" y="1549"/>
                    <a:pt x="3383" y="1548"/>
                  </a:cubicBezTo>
                  <a:cubicBezTo>
                    <a:pt x="2025" y="1548"/>
                    <a:pt x="834" y="953"/>
                    <a:pt x="1" y="0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4" name="Google Shape;2374;p52"/>
            <p:cNvSpPr/>
            <p:nvPr/>
          </p:nvSpPr>
          <p:spPr>
            <a:xfrm>
              <a:off x="5552609" y="1928625"/>
              <a:ext cx="342992" cy="342246"/>
            </a:xfrm>
            <a:custGeom>
              <a:rect b="b" l="l" r="r" t="t"/>
              <a:pathLst>
                <a:path extrusionOk="0" h="11479" w="11504">
                  <a:moveTo>
                    <a:pt x="5693" y="0"/>
                  </a:moveTo>
                  <a:cubicBezTo>
                    <a:pt x="2525" y="24"/>
                    <a:pt x="1" y="2596"/>
                    <a:pt x="1" y="5740"/>
                  </a:cubicBezTo>
                  <a:cubicBezTo>
                    <a:pt x="1" y="8883"/>
                    <a:pt x="2573" y="11479"/>
                    <a:pt x="5740" y="11479"/>
                  </a:cubicBezTo>
                  <a:cubicBezTo>
                    <a:pt x="8908" y="11479"/>
                    <a:pt x="11456" y="8955"/>
                    <a:pt x="11503" y="5787"/>
                  </a:cubicBezTo>
                  <a:cubicBezTo>
                    <a:pt x="11503" y="5763"/>
                    <a:pt x="11456" y="5740"/>
                    <a:pt x="11432" y="5740"/>
                  </a:cubicBezTo>
                  <a:lnTo>
                    <a:pt x="10384" y="5740"/>
                  </a:lnTo>
                  <a:cubicBezTo>
                    <a:pt x="10360" y="5740"/>
                    <a:pt x="10336" y="5763"/>
                    <a:pt x="10336" y="5787"/>
                  </a:cubicBezTo>
                  <a:cubicBezTo>
                    <a:pt x="10315" y="8277"/>
                    <a:pt x="8291" y="10289"/>
                    <a:pt x="5781" y="10289"/>
                  </a:cubicBezTo>
                  <a:cubicBezTo>
                    <a:pt x="5434" y="10289"/>
                    <a:pt x="5078" y="10250"/>
                    <a:pt x="4716" y="10169"/>
                  </a:cubicBezTo>
                  <a:cubicBezTo>
                    <a:pt x="3002" y="9812"/>
                    <a:pt x="1692" y="8478"/>
                    <a:pt x="1311" y="6787"/>
                  </a:cubicBezTo>
                  <a:cubicBezTo>
                    <a:pt x="668" y="3811"/>
                    <a:pt x="2930" y="1167"/>
                    <a:pt x="5788" y="1167"/>
                  </a:cubicBezTo>
                  <a:lnTo>
                    <a:pt x="5740" y="48"/>
                  </a:lnTo>
                  <a:cubicBezTo>
                    <a:pt x="5740" y="24"/>
                    <a:pt x="5716" y="0"/>
                    <a:pt x="5693" y="0"/>
                  </a:cubicBezTo>
                  <a:close/>
                </a:path>
              </a:pathLst>
            </a:custGeom>
            <a:solidFill>
              <a:srgbClr val="8C9A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5" name="Google Shape;2375;p52"/>
            <p:cNvSpPr/>
            <p:nvPr/>
          </p:nvSpPr>
          <p:spPr>
            <a:xfrm>
              <a:off x="5638537" y="2099019"/>
              <a:ext cx="258466" cy="171854"/>
            </a:xfrm>
            <a:custGeom>
              <a:rect b="b" l="l" r="r" t="t"/>
              <a:pathLst>
                <a:path extrusionOk="0" h="5764" w="8669">
                  <a:moveTo>
                    <a:pt x="8264" y="1"/>
                  </a:moveTo>
                  <a:cubicBezTo>
                    <a:pt x="8145" y="3049"/>
                    <a:pt x="5597" y="5526"/>
                    <a:pt x="2501" y="5526"/>
                  </a:cubicBezTo>
                  <a:cubicBezTo>
                    <a:pt x="1620" y="5526"/>
                    <a:pt x="763" y="5335"/>
                    <a:pt x="0" y="4954"/>
                  </a:cubicBezTo>
                  <a:lnTo>
                    <a:pt x="0" y="4954"/>
                  </a:lnTo>
                  <a:cubicBezTo>
                    <a:pt x="882" y="5478"/>
                    <a:pt x="1858" y="5764"/>
                    <a:pt x="2930" y="5764"/>
                  </a:cubicBezTo>
                  <a:cubicBezTo>
                    <a:pt x="6073" y="5764"/>
                    <a:pt x="8645" y="3240"/>
                    <a:pt x="8669" y="72"/>
                  </a:cubicBezTo>
                  <a:cubicBezTo>
                    <a:pt x="8669" y="48"/>
                    <a:pt x="8645" y="25"/>
                    <a:pt x="8621" y="1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6" name="Google Shape;2376;p52"/>
            <p:cNvSpPr/>
            <p:nvPr/>
          </p:nvSpPr>
          <p:spPr>
            <a:xfrm>
              <a:off x="5549777" y="1922214"/>
              <a:ext cx="352920" cy="353636"/>
            </a:xfrm>
            <a:custGeom>
              <a:rect b="b" l="l" r="r" t="t"/>
              <a:pathLst>
                <a:path extrusionOk="0" h="11861" w="11837">
                  <a:moveTo>
                    <a:pt x="5668" y="1549"/>
                  </a:moveTo>
                  <a:lnTo>
                    <a:pt x="5668" y="2406"/>
                  </a:lnTo>
                  <a:cubicBezTo>
                    <a:pt x="4764" y="2454"/>
                    <a:pt x="3930" y="2835"/>
                    <a:pt x="3311" y="3478"/>
                  </a:cubicBezTo>
                  <a:cubicBezTo>
                    <a:pt x="2668" y="4169"/>
                    <a:pt x="2287" y="5026"/>
                    <a:pt x="2287" y="5978"/>
                  </a:cubicBezTo>
                  <a:cubicBezTo>
                    <a:pt x="2287" y="7812"/>
                    <a:pt x="3716" y="9312"/>
                    <a:pt x="5502" y="9503"/>
                  </a:cubicBezTo>
                  <a:cubicBezTo>
                    <a:pt x="5597" y="9509"/>
                    <a:pt x="5692" y="9512"/>
                    <a:pt x="5785" y="9512"/>
                  </a:cubicBezTo>
                  <a:cubicBezTo>
                    <a:pt x="6087" y="9512"/>
                    <a:pt x="6378" y="9480"/>
                    <a:pt x="6669" y="9408"/>
                  </a:cubicBezTo>
                  <a:cubicBezTo>
                    <a:pt x="7002" y="9312"/>
                    <a:pt x="7288" y="9193"/>
                    <a:pt x="7597" y="9050"/>
                  </a:cubicBezTo>
                  <a:cubicBezTo>
                    <a:pt x="7812" y="8931"/>
                    <a:pt x="8026" y="8788"/>
                    <a:pt x="8193" y="8646"/>
                  </a:cubicBezTo>
                  <a:cubicBezTo>
                    <a:pt x="8217" y="8646"/>
                    <a:pt x="8360" y="8455"/>
                    <a:pt x="8360" y="8455"/>
                  </a:cubicBezTo>
                  <a:cubicBezTo>
                    <a:pt x="8407" y="8455"/>
                    <a:pt x="9122" y="8955"/>
                    <a:pt x="9098" y="8979"/>
                  </a:cubicBezTo>
                  <a:cubicBezTo>
                    <a:pt x="8883" y="9217"/>
                    <a:pt x="8645" y="9408"/>
                    <a:pt x="8383" y="9574"/>
                  </a:cubicBezTo>
                  <a:cubicBezTo>
                    <a:pt x="8098" y="9765"/>
                    <a:pt x="7859" y="9884"/>
                    <a:pt x="7574" y="10003"/>
                  </a:cubicBezTo>
                  <a:cubicBezTo>
                    <a:pt x="7003" y="10227"/>
                    <a:pt x="6398" y="10347"/>
                    <a:pt x="5787" y="10347"/>
                  </a:cubicBezTo>
                  <a:cubicBezTo>
                    <a:pt x="5684" y="10347"/>
                    <a:pt x="5581" y="10343"/>
                    <a:pt x="5478" y="10336"/>
                  </a:cubicBezTo>
                  <a:cubicBezTo>
                    <a:pt x="4454" y="10241"/>
                    <a:pt x="3454" y="9765"/>
                    <a:pt x="2715" y="9027"/>
                  </a:cubicBezTo>
                  <a:cubicBezTo>
                    <a:pt x="2477" y="8765"/>
                    <a:pt x="2239" y="8479"/>
                    <a:pt x="2073" y="8193"/>
                  </a:cubicBezTo>
                  <a:cubicBezTo>
                    <a:pt x="1620" y="7455"/>
                    <a:pt x="1406" y="6550"/>
                    <a:pt x="1477" y="5669"/>
                  </a:cubicBezTo>
                  <a:cubicBezTo>
                    <a:pt x="1525" y="5002"/>
                    <a:pt x="1691" y="4383"/>
                    <a:pt x="2025" y="3787"/>
                  </a:cubicBezTo>
                  <a:cubicBezTo>
                    <a:pt x="2430" y="3097"/>
                    <a:pt x="3025" y="2525"/>
                    <a:pt x="3668" y="2144"/>
                  </a:cubicBezTo>
                  <a:cubicBezTo>
                    <a:pt x="4025" y="1930"/>
                    <a:pt x="4454" y="1787"/>
                    <a:pt x="4859" y="1668"/>
                  </a:cubicBezTo>
                  <a:cubicBezTo>
                    <a:pt x="4930" y="1668"/>
                    <a:pt x="5668" y="1549"/>
                    <a:pt x="5668" y="1549"/>
                  </a:cubicBezTo>
                  <a:close/>
                  <a:moveTo>
                    <a:pt x="5883" y="1"/>
                  </a:moveTo>
                  <a:cubicBezTo>
                    <a:pt x="4287" y="25"/>
                    <a:pt x="2835" y="668"/>
                    <a:pt x="1739" y="1763"/>
                  </a:cubicBezTo>
                  <a:cubicBezTo>
                    <a:pt x="644" y="2883"/>
                    <a:pt x="1" y="4359"/>
                    <a:pt x="1" y="5931"/>
                  </a:cubicBezTo>
                  <a:cubicBezTo>
                    <a:pt x="1" y="7503"/>
                    <a:pt x="644" y="9003"/>
                    <a:pt x="1739" y="10122"/>
                  </a:cubicBezTo>
                  <a:cubicBezTo>
                    <a:pt x="2835" y="11265"/>
                    <a:pt x="4359" y="11861"/>
                    <a:pt x="5930" y="11861"/>
                  </a:cubicBezTo>
                  <a:cubicBezTo>
                    <a:pt x="7145" y="11861"/>
                    <a:pt x="8336" y="11503"/>
                    <a:pt x="9336" y="10789"/>
                  </a:cubicBezTo>
                  <a:cubicBezTo>
                    <a:pt x="10312" y="10098"/>
                    <a:pt x="11051" y="9122"/>
                    <a:pt x="11479" y="8003"/>
                  </a:cubicBezTo>
                  <a:lnTo>
                    <a:pt x="11479" y="7884"/>
                  </a:lnTo>
                  <a:cubicBezTo>
                    <a:pt x="11437" y="7820"/>
                    <a:pt x="11376" y="7790"/>
                    <a:pt x="11317" y="7790"/>
                  </a:cubicBezTo>
                  <a:cubicBezTo>
                    <a:pt x="11243" y="7790"/>
                    <a:pt x="11172" y="7838"/>
                    <a:pt x="11146" y="7931"/>
                  </a:cubicBezTo>
                  <a:cubicBezTo>
                    <a:pt x="10765" y="8955"/>
                    <a:pt x="10050" y="9860"/>
                    <a:pt x="9122" y="10503"/>
                  </a:cubicBezTo>
                  <a:cubicBezTo>
                    <a:pt x="8169" y="11170"/>
                    <a:pt x="7074" y="11527"/>
                    <a:pt x="5907" y="11527"/>
                  </a:cubicBezTo>
                  <a:cubicBezTo>
                    <a:pt x="4406" y="11527"/>
                    <a:pt x="3025" y="10932"/>
                    <a:pt x="1953" y="9884"/>
                  </a:cubicBezTo>
                  <a:cubicBezTo>
                    <a:pt x="906" y="8812"/>
                    <a:pt x="310" y="7407"/>
                    <a:pt x="310" y="5931"/>
                  </a:cubicBezTo>
                  <a:cubicBezTo>
                    <a:pt x="310" y="3335"/>
                    <a:pt x="2192" y="1025"/>
                    <a:pt x="4716" y="477"/>
                  </a:cubicBezTo>
                  <a:cubicBezTo>
                    <a:pt x="5049" y="430"/>
                    <a:pt x="5359" y="358"/>
                    <a:pt x="5716" y="358"/>
                  </a:cubicBezTo>
                  <a:lnTo>
                    <a:pt x="5716" y="1192"/>
                  </a:lnTo>
                  <a:cubicBezTo>
                    <a:pt x="5287" y="1216"/>
                    <a:pt x="4811" y="1287"/>
                    <a:pt x="4383" y="1430"/>
                  </a:cubicBezTo>
                  <a:cubicBezTo>
                    <a:pt x="4049" y="1549"/>
                    <a:pt x="3740" y="1692"/>
                    <a:pt x="3430" y="1882"/>
                  </a:cubicBezTo>
                  <a:cubicBezTo>
                    <a:pt x="3097" y="2097"/>
                    <a:pt x="2835" y="2287"/>
                    <a:pt x="2549" y="2573"/>
                  </a:cubicBezTo>
                  <a:cubicBezTo>
                    <a:pt x="1763" y="3311"/>
                    <a:pt x="1287" y="4288"/>
                    <a:pt x="1168" y="5359"/>
                  </a:cubicBezTo>
                  <a:cubicBezTo>
                    <a:pt x="1144" y="5621"/>
                    <a:pt x="1144" y="5907"/>
                    <a:pt x="1144" y="6145"/>
                  </a:cubicBezTo>
                  <a:cubicBezTo>
                    <a:pt x="1168" y="6645"/>
                    <a:pt x="1263" y="7145"/>
                    <a:pt x="1430" y="7622"/>
                  </a:cubicBezTo>
                  <a:cubicBezTo>
                    <a:pt x="1620" y="8098"/>
                    <a:pt x="1882" y="8550"/>
                    <a:pt x="2192" y="8931"/>
                  </a:cubicBezTo>
                  <a:cubicBezTo>
                    <a:pt x="3080" y="10051"/>
                    <a:pt x="4472" y="10680"/>
                    <a:pt x="5883" y="10680"/>
                  </a:cubicBezTo>
                  <a:cubicBezTo>
                    <a:pt x="6363" y="10680"/>
                    <a:pt x="6846" y="10607"/>
                    <a:pt x="7312" y="10455"/>
                  </a:cubicBezTo>
                  <a:cubicBezTo>
                    <a:pt x="7788" y="10313"/>
                    <a:pt x="8264" y="10074"/>
                    <a:pt x="8669" y="9765"/>
                  </a:cubicBezTo>
                  <a:cubicBezTo>
                    <a:pt x="9288" y="9312"/>
                    <a:pt x="9812" y="8693"/>
                    <a:pt x="10169" y="7979"/>
                  </a:cubicBezTo>
                  <a:cubicBezTo>
                    <a:pt x="10289" y="7741"/>
                    <a:pt x="10360" y="7479"/>
                    <a:pt x="10455" y="7217"/>
                  </a:cubicBezTo>
                  <a:cubicBezTo>
                    <a:pt x="10479" y="7098"/>
                    <a:pt x="10527" y="6931"/>
                    <a:pt x="10550" y="6812"/>
                  </a:cubicBezTo>
                  <a:cubicBezTo>
                    <a:pt x="10574" y="6693"/>
                    <a:pt x="10646" y="6097"/>
                    <a:pt x="10646" y="6097"/>
                  </a:cubicBezTo>
                  <a:lnTo>
                    <a:pt x="11479" y="6097"/>
                  </a:lnTo>
                  <a:cubicBezTo>
                    <a:pt x="11479" y="6455"/>
                    <a:pt x="11408" y="6812"/>
                    <a:pt x="11313" y="7169"/>
                  </a:cubicBezTo>
                  <a:cubicBezTo>
                    <a:pt x="11313" y="7217"/>
                    <a:pt x="11313" y="7264"/>
                    <a:pt x="11360" y="7288"/>
                  </a:cubicBezTo>
                  <a:cubicBezTo>
                    <a:pt x="11408" y="7336"/>
                    <a:pt x="11464" y="7357"/>
                    <a:pt x="11515" y="7357"/>
                  </a:cubicBezTo>
                  <a:cubicBezTo>
                    <a:pt x="11591" y="7357"/>
                    <a:pt x="11656" y="7312"/>
                    <a:pt x="11670" y="7241"/>
                  </a:cubicBezTo>
                  <a:cubicBezTo>
                    <a:pt x="11765" y="6860"/>
                    <a:pt x="11836" y="6431"/>
                    <a:pt x="11836" y="6026"/>
                  </a:cubicBezTo>
                  <a:cubicBezTo>
                    <a:pt x="11836" y="5955"/>
                    <a:pt x="11789" y="5907"/>
                    <a:pt x="11765" y="5836"/>
                  </a:cubicBezTo>
                  <a:cubicBezTo>
                    <a:pt x="11717" y="5788"/>
                    <a:pt x="11646" y="5788"/>
                    <a:pt x="11598" y="5788"/>
                  </a:cubicBezTo>
                  <a:lnTo>
                    <a:pt x="10550" y="5788"/>
                  </a:lnTo>
                  <a:cubicBezTo>
                    <a:pt x="10431" y="5788"/>
                    <a:pt x="10312" y="5907"/>
                    <a:pt x="10312" y="6002"/>
                  </a:cubicBezTo>
                  <a:cubicBezTo>
                    <a:pt x="10312" y="7002"/>
                    <a:pt x="9955" y="7955"/>
                    <a:pt x="9360" y="8693"/>
                  </a:cubicBezTo>
                  <a:lnTo>
                    <a:pt x="8550" y="8122"/>
                  </a:lnTo>
                  <a:cubicBezTo>
                    <a:pt x="8511" y="8102"/>
                    <a:pt x="8463" y="8090"/>
                    <a:pt x="8414" y="8090"/>
                  </a:cubicBezTo>
                  <a:cubicBezTo>
                    <a:pt x="8345" y="8090"/>
                    <a:pt x="8272" y="8114"/>
                    <a:pt x="8217" y="8169"/>
                  </a:cubicBezTo>
                  <a:cubicBezTo>
                    <a:pt x="7669" y="8765"/>
                    <a:pt x="6883" y="9122"/>
                    <a:pt x="6073" y="9146"/>
                  </a:cubicBezTo>
                  <a:lnTo>
                    <a:pt x="6073" y="8169"/>
                  </a:lnTo>
                  <a:cubicBezTo>
                    <a:pt x="6073" y="8050"/>
                    <a:pt x="6002" y="7931"/>
                    <a:pt x="5835" y="7931"/>
                  </a:cubicBezTo>
                  <a:cubicBezTo>
                    <a:pt x="4930" y="7884"/>
                    <a:pt x="4144" y="7241"/>
                    <a:pt x="3978" y="6336"/>
                  </a:cubicBezTo>
                  <a:cubicBezTo>
                    <a:pt x="3936" y="6274"/>
                    <a:pt x="3877" y="6212"/>
                    <a:pt x="3800" y="6212"/>
                  </a:cubicBezTo>
                  <a:cubicBezTo>
                    <a:pt x="3788" y="6212"/>
                    <a:pt x="3776" y="6213"/>
                    <a:pt x="3763" y="6217"/>
                  </a:cubicBezTo>
                  <a:cubicBezTo>
                    <a:pt x="3668" y="6264"/>
                    <a:pt x="3620" y="6336"/>
                    <a:pt x="3644" y="6431"/>
                  </a:cubicBezTo>
                  <a:cubicBezTo>
                    <a:pt x="3859" y="7455"/>
                    <a:pt x="4716" y="8193"/>
                    <a:pt x="5764" y="8288"/>
                  </a:cubicBezTo>
                  <a:lnTo>
                    <a:pt x="5764" y="9146"/>
                  </a:lnTo>
                  <a:lnTo>
                    <a:pt x="5716" y="9146"/>
                  </a:lnTo>
                  <a:cubicBezTo>
                    <a:pt x="5407" y="9122"/>
                    <a:pt x="5049" y="9050"/>
                    <a:pt x="4740" y="8931"/>
                  </a:cubicBezTo>
                  <a:cubicBezTo>
                    <a:pt x="4049" y="8669"/>
                    <a:pt x="3501" y="8169"/>
                    <a:pt x="3144" y="7526"/>
                  </a:cubicBezTo>
                  <a:cubicBezTo>
                    <a:pt x="2858" y="7050"/>
                    <a:pt x="2715" y="6407"/>
                    <a:pt x="2715" y="5836"/>
                  </a:cubicBezTo>
                  <a:cubicBezTo>
                    <a:pt x="2739" y="5073"/>
                    <a:pt x="3073" y="4288"/>
                    <a:pt x="3620" y="3716"/>
                  </a:cubicBezTo>
                  <a:cubicBezTo>
                    <a:pt x="3763" y="3573"/>
                    <a:pt x="3882" y="3454"/>
                    <a:pt x="4049" y="3335"/>
                  </a:cubicBezTo>
                  <a:cubicBezTo>
                    <a:pt x="4144" y="3287"/>
                    <a:pt x="4263" y="3192"/>
                    <a:pt x="4383" y="3121"/>
                  </a:cubicBezTo>
                  <a:lnTo>
                    <a:pt x="4740" y="3930"/>
                  </a:lnTo>
                  <a:cubicBezTo>
                    <a:pt x="4144" y="4288"/>
                    <a:pt x="3692" y="4907"/>
                    <a:pt x="3620" y="5597"/>
                  </a:cubicBezTo>
                  <a:cubicBezTo>
                    <a:pt x="3620" y="5621"/>
                    <a:pt x="3620" y="5693"/>
                    <a:pt x="3644" y="5716"/>
                  </a:cubicBezTo>
                  <a:cubicBezTo>
                    <a:pt x="3689" y="5761"/>
                    <a:pt x="3741" y="5783"/>
                    <a:pt x="3788" y="5783"/>
                  </a:cubicBezTo>
                  <a:cubicBezTo>
                    <a:pt x="3865" y="5783"/>
                    <a:pt x="3930" y="5725"/>
                    <a:pt x="3930" y="5621"/>
                  </a:cubicBezTo>
                  <a:cubicBezTo>
                    <a:pt x="4025" y="5026"/>
                    <a:pt x="4406" y="4502"/>
                    <a:pt x="4978" y="4192"/>
                  </a:cubicBezTo>
                  <a:cubicBezTo>
                    <a:pt x="5097" y="4145"/>
                    <a:pt x="5121" y="4002"/>
                    <a:pt x="5097" y="3883"/>
                  </a:cubicBezTo>
                  <a:lnTo>
                    <a:pt x="4716" y="2978"/>
                  </a:lnTo>
                  <a:cubicBezTo>
                    <a:pt x="5073" y="2835"/>
                    <a:pt x="5454" y="2740"/>
                    <a:pt x="5883" y="2740"/>
                  </a:cubicBezTo>
                  <a:cubicBezTo>
                    <a:pt x="6002" y="2740"/>
                    <a:pt x="6121" y="2621"/>
                    <a:pt x="6121" y="2502"/>
                  </a:cubicBezTo>
                  <a:lnTo>
                    <a:pt x="6121" y="239"/>
                  </a:lnTo>
                  <a:lnTo>
                    <a:pt x="6121" y="192"/>
                  </a:lnTo>
                  <a:cubicBezTo>
                    <a:pt x="6073" y="72"/>
                    <a:pt x="6002" y="1"/>
                    <a:pt x="5883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7" name="Google Shape;2377;p52"/>
            <p:cNvSpPr/>
            <p:nvPr/>
          </p:nvSpPr>
          <p:spPr>
            <a:xfrm>
              <a:off x="5745038" y="1999615"/>
              <a:ext cx="41204" cy="63238"/>
            </a:xfrm>
            <a:custGeom>
              <a:rect b="b" l="l" r="r" t="t"/>
              <a:pathLst>
                <a:path extrusionOk="0" h="2121" w="1382">
                  <a:moveTo>
                    <a:pt x="215" y="1"/>
                  </a:moveTo>
                  <a:cubicBezTo>
                    <a:pt x="96" y="1"/>
                    <a:pt x="1" y="120"/>
                    <a:pt x="48" y="239"/>
                  </a:cubicBezTo>
                  <a:cubicBezTo>
                    <a:pt x="72" y="287"/>
                    <a:pt x="120" y="358"/>
                    <a:pt x="215" y="358"/>
                  </a:cubicBezTo>
                  <a:lnTo>
                    <a:pt x="906" y="358"/>
                  </a:lnTo>
                  <a:lnTo>
                    <a:pt x="239" y="1858"/>
                  </a:lnTo>
                  <a:cubicBezTo>
                    <a:pt x="215" y="1954"/>
                    <a:pt x="239" y="2025"/>
                    <a:pt x="310" y="2073"/>
                  </a:cubicBezTo>
                  <a:cubicBezTo>
                    <a:pt x="334" y="2120"/>
                    <a:pt x="405" y="2120"/>
                    <a:pt x="429" y="2120"/>
                  </a:cubicBezTo>
                  <a:cubicBezTo>
                    <a:pt x="477" y="2120"/>
                    <a:pt x="548" y="2049"/>
                    <a:pt x="572" y="2025"/>
                  </a:cubicBezTo>
                  <a:lnTo>
                    <a:pt x="1358" y="263"/>
                  </a:lnTo>
                  <a:cubicBezTo>
                    <a:pt x="1382" y="167"/>
                    <a:pt x="1358" y="96"/>
                    <a:pt x="1263" y="25"/>
                  </a:cubicBezTo>
                  <a:cubicBezTo>
                    <a:pt x="1239" y="1"/>
                    <a:pt x="1191" y="1"/>
                    <a:pt x="1168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8" name="Google Shape;2378;p52"/>
            <p:cNvSpPr/>
            <p:nvPr/>
          </p:nvSpPr>
          <p:spPr>
            <a:xfrm>
              <a:off x="5786928" y="1997498"/>
              <a:ext cx="42635" cy="66070"/>
            </a:xfrm>
            <a:custGeom>
              <a:rect b="b" l="l" r="r" t="t"/>
              <a:pathLst>
                <a:path extrusionOk="0" h="2216" w="1430">
                  <a:moveTo>
                    <a:pt x="382" y="0"/>
                  </a:moveTo>
                  <a:cubicBezTo>
                    <a:pt x="358" y="0"/>
                    <a:pt x="334" y="24"/>
                    <a:pt x="334" y="72"/>
                  </a:cubicBezTo>
                  <a:lnTo>
                    <a:pt x="167" y="1001"/>
                  </a:lnTo>
                  <a:lnTo>
                    <a:pt x="167" y="1024"/>
                  </a:lnTo>
                  <a:cubicBezTo>
                    <a:pt x="202" y="1129"/>
                    <a:pt x="288" y="1195"/>
                    <a:pt x="369" y="1195"/>
                  </a:cubicBezTo>
                  <a:cubicBezTo>
                    <a:pt x="399" y="1195"/>
                    <a:pt x="428" y="1186"/>
                    <a:pt x="453" y="1167"/>
                  </a:cubicBezTo>
                  <a:cubicBezTo>
                    <a:pt x="525" y="1143"/>
                    <a:pt x="596" y="1096"/>
                    <a:pt x="763" y="1096"/>
                  </a:cubicBezTo>
                  <a:lnTo>
                    <a:pt x="810" y="1096"/>
                  </a:lnTo>
                  <a:cubicBezTo>
                    <a:pt x="977" y="1167"/>
                    <a:pt x="1072" y="1334"/>
                    <a:pt x="1072" y="1501"/>
                  </a:cubicBezTo>
                  <a:cubicBezTo>
                    <a:pt x="1072" y="1691"/>
                    <a:pt x="882" y="1858"/>
                    <a:pt x="715" y="1858"/>
                  </a:cubicBezTo>
                  <a:cubicBezTo>
                    <a:pt x="525" y="1858"/>
                    <a:pt x="382" y="1739"/>
                    <a:pt x="358" y="1548"/>
                  </a:cubicBezTo>
                  <a:lnTo>
                    <a:pt x="358" y="1501"/>
                  </a:lnTo>
                  <a:cubicBezTo>
                    <a:pt x="358" y="1391"/>
                    <a:pt x="275" y="1301"/>
                    <a:pt x="177" y="1301"/>
                  </a:cubicBezTo>
                  <a:cubicBezTo>
                    <a:pt x="127" y="1301"/>
                    <a:pt x="73" y="1325"/>
                    <a:pt x="24" y="1382"/>
                  </a:cubicBezTo>
                  <a:cubicBezTo>
                    <a:pt x="1" y="1382"/>
                    <a:pt x="1" y="1405"/>
                    <a:pt x="1" y="1405"/>
                  </a:cubicBezTo>
                  <a:lnTo>
                    <a:pt x="1" y="1596"/>
                  </a:lnTo>
                  <a:cubicBezTo>
                    <a:pt x="72" y="1953"/>
                    <a:pt x="358" y="2215"/>
                    <a:pt x="715" y="2215"/>
                  </a:cubicBezTo>
                  <a:cubicBezTo>
                    <a:pt x="1096" y="2215"/>
                    <a:pt x="1406" y="1905"/>
                    <a:pt x="1406" y="1477"/>
                  </a:cubicBezTo>
                  <a:cubicBezTo>
                    <a:pt x="1430" y="1143"/>
                    <a:pt x="1263" y="834"/>
                    <a:pt x="882" y="715"/>
                  </a:cubicBezTo>
                  <a:lnTo>
                    <a:pt x="572" y="715"/>
                  </a:lnTo>
                  <a:lnTo>
                    <a:pt x="620" y="358"/>
                  </a:lnTo>
                  <a:lnTo>
                    <a:pt x="1120" y="358"/>
                  </a:lnTo>
                  <a:cubicBezTo>
                    <a:pt x="1239" y="358"/>
                    <a:pt x="1358" y="191"/>
                    <a:pt x="1215" y="24"/>
                  </a:cubicBezTo>
                  <a:cubicBezTo>
                    <a:pt x="1215" y="0"/>
                    <a:pt x="1215" y="0"/>
                    <a:pt x="1191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9" name="Google Shape;2379;p52"/>
            <p:cNvSpPr/>
            <p:nvPr/>
          </p:nvSpPr>
          <p:spPr>
            <a:xfrm>
              <a:off x="5848705" y="1995829"/>
              <a:ext cx="37656" cy="71973"/>
            </a:xfrm>
            <a:custGeom>
              <a:rect b="b" l="l" r="r" t="t"/>
              <a:pathLst>
                <a:path extrusionOk="0" h="2414" w="1263">
                  <a:moveTo>
                    <a:pt x="1074" y="0"/>
                  </a:moveTo>
                  <a:cubicBezTo>
                    <a:pt x="997" y="0"/>
                    <a:pt x="924" y="31"/>
                    <a:pt x="905" y="104"/>
                  </a:cubicBezTo>
                  <a:lnTo>
                    <a:pt x="48" y="2176"/>
                  </a:lnTo>
                  <a:cubicBezTo>
                    <a:pt x="1" y="2271"/>
                    <a:pt x="48" y="2390"/>
                    <a:pt x="143" y="2414"/>
                  </a:cubicBezTo>
                  <a:lnTo>
                    <a:pt x="191" y="2414"/>
                  </a:lnTo>
                  <a:cubicBezTo>
                    <a:pt x="263" y="2414"/>
                    <a:pt x="334" y="2390"/>
                    <a:pt x="382" y="2319"/>
                  </a:cubicBezTo>
                  <a:lnTo>
                    <a:pt x="1239" y="247"/>
                  </a:lnTo>
                  <a:cubicBezTo>
                    <a:pt x="1263" y="152"/>
                    <a:pt x="1239" y="33"/>
                    <a:pt x="1144" y="9"/>
                  </a:cubicBezTo>
                  <a:cubicBezTo>
                    <a:pt x="1121" y="3"/>
                    <a:pt x="1097" y="0"/>
                    <a:pt x="1074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0" name="Google Shape;2380;p52"/>
            <p:cNvSpPr/>
            <p:nvPr/>
          </p:nvSpPr>
          <p:spPr>
            <a:xfrm>
              <a:off x="5838777" y="1999615"/>
              <a:ext cx="15653" cy="15653"/>
            </a:xfrm>
            <a:custGeom>
              <a:rect b="b" l="l" r="r" t="t"/>
              <a:pathLst>
                <a:path extrusionOk="0" h="525" w="525">
                  <a:moveTo>
                    <a:pt x="262" y="1"/>
                  </a:moveTo>
                  <a:cubicBezTo>
                    <a:pt x="119" y="1"/>
                    <a:pt x="0" y="120"/>
                    <a:pt x="0" y="263"/>
                  </a:cubicBezTo>
                  <a:cubicBezTo>
                    <a:pt x="0" y="406"/>
                    <a:pt x="119" y="525"/>
                    <a:pt x="262" y="525"/>
                  </a:cubicBezTo>
                  <a:cubicBezTo>
                    <a:pt x="405" y="525"/>
                    <a:pt x="524" y="406"/>
                    <a:pt x="524" y="263"/>
                  </a:cubicBezTo>
                  <a:cubicBezTo>
                    <a:pt x="524" y="120"/>
                    <a:pt x="405" y="1"/>
                    <a:pt x="262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1" name="Google Shape;2381;p52"/>
            <p:cNvSpPr/>
            <p:nvPr/>
          </p:nvSpPr>
          <p:spPr>
            <a:xfrm>
              <a:off x="5879952" y="2048602"/>
              <a:ext cx="16368" cy="15653"/>
            </a:xfrm>
            <a:custGeom>
              <a:rect b="b" l="l" r="r" t="t"/>
              <a:pathLst>
                <a:path extrusionOk="0" h="525" w="549">
                  <a:moveTo>
                    <a:pt x="262" y="1"/>
                  </a:moveTo>
                  <a:cubicBezTo>
                    <a:pt x="119" y="1"/>
                    <a:pt x="0" y="120"/>
                    <a:pt x="0" y="263"/>
                  </a:cubicBezTo>
                  <a:cubicBezTo>
                    <a:pt x="0" y="406"/>
                    <a:pt x="119" y="525"/>
                    <a:pt x="262" y="525"/>
                  </a:cubicBezTo>
                  <a:cubicBezTo>
                    <a:pt x="429" y="525"/>
                    <a:pt x="548" y="406"/>
                    <a:pt x="548" y="263"/>
                  </a:cubicBezTo>
                  <a:cubicBezTo>
                    <a:pt x="548" y="120"/>
                    <a:pt x="429" y="1"/>
                    <a:pt x="262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82" name="Google Shape;2382;p52"/>
          <p:cNvGrpSpPr/>
          <p:nvPr/>
        </p:nvGrpSpPr>
        <p:grpSpPr>
          <a:xfrm>
            <a:off x="6271189" y="1922214"/>
            <a:ext cx="355037" cy="353636"/>
            <a:chOff x="6156877" y="1922214"/>
            <a:chExt cx="355037" cy="353636"/>
          </a:xfrm>
        </p:grpSpPr>
        <p:sp>
          <p:nvSpPr>
            <p:cNvPr id="2383" name="Google Shape;2383;p52"/>
            <p:cNvSpPr/>
            <p:nvPr/>
          </p:nvSpPr>
          <p:spPr>
            <a:xfrm>
              <a:off x="6222888" y="1986138"/>
              <a:ext cx="225103" cy="225103"/>
            </a:xfrm>
            <a:custGeom>
              <a:rect b="b" l="l" r="r" t="t"/>
              <a:pathLst>
                <a:path extrusionOk="0" h="7550" w="7550">
                  <a:moveTo>
                    <a:pt x="3787" y="0"/>
                  </a:moveTo>
                  <a:cubicBezTo>
                    <a:pt x="1692" y="0"/>
                    <a:pt x="1" y="1691"/>
                    <a:pt x="1" y="3787"/>
                  </a:cubicBezTo>
                  <a:cubicBezTo>
                    <a:pt x="1" y="5859"/>
                    <a:pt x="1692" y="7549"/>
                    <a:pt x="3787" y="7549"/>
                  </a:cubicBezTo>
                  <a:cubicBezTo>
                    <a:pt x="5859" y="7549"/>
                    <a:pt x="7550" y="5859"/>
                    <a:pt x="7550" y="3787"/>
                  </a:cubicBezTo>
                  <a:cubicBezTo>
                    <a:pt x="7550" y="1691"/>
                    <a:pt x="5859" y="0"/>
                    <a:pt x="37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4" name="Google Shape;2384;p52"/>
            <p:cNvSpPr/>
            <p:nvPr/>
          </p:nvSpPr>
          <p:spPr>
            <a:xfrm>
              <a:off x="6259829" y="2006711"/>
              <a:ext cx="198121" cy="205008"/>
            </a:xfrm>
            <a:custGeom>
              <a:rect b="b" l="l" r="r" t="t"/>
              <a:pathLst>
                <a:path extrusionOk="0" h="6876" w="6645">
                  <a:moveTo>
                    <a:pt x="4644" y="1"/>
                  </a:moveTo>
                  <a:cubicBezTo>
                    <a:pt x="4668" y="49"/>
                    <a:pt x="4739" y="96"/>
                    <a:pt x="4811" y="144"/>
                  </a:cubicBezTo>
                  <a:cubicBezTo>
                    <a:pt x="6263" y="1596"/>
                    <a:pt x="6263" y="4026"/>
                    <a:pt x="4811" y="5478"/>
                  </a:cubicBezTo>
                  <a:cubicBezTo>
                    <a:pt x="4071" y="6218"/>
                    <a:pt x="3104" y="6585"/>
                    <a:pt x="2137" y="6585"/>
                  </a:cubicBezTo>
                  <a:cubicBezTo>
                    <a:pt x="1390" y="6585"/>
                    <a:pt x="643" y="6366"/>
                    <a:pt x="0" y="5931"/>
                  </a:cubicBezTo>
                  <a:lnTo>
                    <a:pt x="0" y="5931"/>
                  </a:lnTo>
                  <a:cubicBezTo>
                    <a:pt x="721" y="6560"/>
                    <a:pt x="1618" y="6876"/>
                    <a:pt x="2513" y="6876"/>
                  </a:cubicBezTo>
                  <a:cubicBezTo>
                    <a:pt x="3482" y="6876"/>
                    <a:pt x="4449" y="6506"/>
                    <a:pt x="5192" y="5764"/>
                  </a:cubicBezTo>
                  <a:cubicBezTo>
                    <a:pt x="6644" y="4287"/>
                    <a:pt x="6644" y="1906"/>
                    <a:pt x="5192" y="453"/>
                  </a:cubicBezTo>
                  <a:cubicBezTo>
                    <a:pt x="5001" y="263"/>
                    <a:pt x="4834" y="120"/>
                    <a:pt x="4644" y="1"/>
                  </a:cubicBezTo>
                  <a:close/>
                </a:path>
              </a:pathLst>
            </a:custGeom>
            <a:solidFill>
              <a:srgbClr val="F9FBF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5" name="Google Shape;2385;p52"/>
            <p:cNvSpPr/>
            <p:nvPr/>
          </p:nvSpPr>
          <p:spPr>
            <a:xfrm>
              <a:off x="6163257" y="1943175"/>
              <a:ext cx="343678" cy="312431"/>
            </a:xfrm>
            <a:custGeom>
              <a:rect b="b" l="l" r="r" t="t"/>
              <a:pathLst>
                <a:path extrusionOk="0" h="10479" w="11527">
                  <a:moveTo>
                    <a:pt x="5763" y="1477"/>
                  </a:moveTo>
                  <a:cubicBezTo>
                    <a:pt x="6734" y="1477"/>
                    <a:pt x="7704" y="1846"/>
                    <a:pt x="8431" y="2584"/>
                  </a:cubicBezTo>
                  <a:cubicBezTo>
                    <a:pt x="9883" y="4037"/>
                    <a:pt x="9883" y="6418"/>
                    <a:pt x="8431" y="7895"/>
                  </a:cubicBezTo>
                  <a:cubicBezTo>
                    <a:pt x="7704" y="8633"/>
                    <a:pt x="6734" y="9002"/>
                    <a:pt x="5763" y="9002"/>
                  </a:cubicBezTo>
                  <a:cubicBezTo>
                    <a:pt x="4793" y="9002"/>
                    <a:pt x="3823" y="8633"/>
                    <a:pt x="3096" y="7895"/>
                  </a:cubicBezTo>
                  <a:cubicBezTo>
                    <a:pt x="1644" y="6442"/>
                    <a:pt x="1644" y="4037"/>
                    <a:pt x="3096" y="2584"/>
                  </a:cubicBezTo>
                  <a:cubicBezTo>
                    <a:pt x="3823" y="1846"/>
                    <a:pt x="4793" y="1477"/>
                    <a:pt x="5763" y="1477"/>
                  </a:cubicBezTo>
                  <a:close/>
                  <a:moveTo>
                    <a:pt x="5746" y="1"/>
                  </a:moveTo>
                  <a:cubicBezTo>
                    <a:pt x="4400" y="1"/>
                    <a:pt x="3061" y="513"/>
                    <a:pt x="2048" y="1537"/>
                  </a:cubicBezTo>
                  <a:cubicBezTo>
                    <a:pt x="0" y="3585"/>
                    <a:pt x="0" y="6919"/>
                    <a:pt x="2048" y="8943"/>
                  </a:cubicBezTo>
                  <a:cubicBezTo>
                    <a:pt x="3084" y="9967"/>
                    <a:pt x="4436" y="10479"/>
                    <a:pt x="5781" y="10479"/>
                  </a:cubicBezTo>
                  <a:cubicBezTo>
                    <a:pt x="7127" y="10479"/>
                    <a:pt x="8466" y="9967"/>
                    <a:pt x="9479" y="8943"/>
                  </a:cubicBezTo>
                  <a:cubicBezTo>
                    <a:pt x="11527" y="6895"/>
                    <a:pt x="11527" y="3561"/>
                    <a:pt x="9479" y="1537"/>
                  </a:cubicBezTo>
                  <a:cubicBezTo>
                    <a:pt x="8443" y="513"/>
                    <a:pt x="7091" y="1"/>
                    <a:pt x="5746" y="1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6" name="Google Shape;2386;p52"/>
            <p:cNvSpPr/>
            <p:nvPr/>
          </p:nvSpPr>
          <p:spPr>
            <a:xfrm>
              <a:off x="6298858" y="1944248"/>
              <a:ext cx="208079" cy="311626"/>
            </a:xfrm>
            <a:custGeom>
              <a:rect b="b" l="l" r="r" t="t"/>
              <a:pathLst>
                <a:path extrusionOk="0" h="10452" w="6979">
                  <a:moveTo>
                    <a:pt x="1954" y="0"/>
                  </a:moveTo>
                  <a:lnTo>
                    <a:pt x="1954" y="0"/>
                  </a:lnTo>
                  <a:cubicBezTo>
                    <a:pt x="2859" y="215"/>
                    <a:pt x="3740" y="691"/>
                    <a:pt x="4454" y="1405"/>
                  </a:cubicBezTo>
                  <a:cubicBezTo>
                    <a:pt x="6502" y="3453"/>
                    <a:pt x="6502" y="6787"/>
                    <a:pt x="4454" y="8812"/>
                  </a:cubicBezTo>
                  <a:cubicBezTo>
                    <a:pt x="3407" y="9859"/>
                    <a:pt x="2086" y="10361"/>
                    <a:pt x="738" y="10361"/>
                  </a:cubicBezTo>
                  <a:cubicBezTo>
                    <a:pt x="493" y="10361"/>
                    <a:pt x="247" y="10345"/>
                    <a:pt x="1" y="10312"/>
                  </a:cubicBezTo>
                  <a:lnTo>
                    <a:pt x="1" y="10312"/>
                  </a:lnTo>
                  <a:cubicBezTo>
                    <a:pt x="402" y="10405"/>
                    <a:pt x="810" y="10452"/>
                    <a:pt x="1217" y="10452"/>
                  </a:cubicBezTo>
                  <a:cubicBezTo>
                    <a:pt x="2577" y="10452"/>
                    <a:pt x="3928" y="9933"/>
                    <a:pt x="4954" y="8907"/>
                  </a:cubicBezTo>
                  <a:cubicBezTo>
                    <a:pt x="6979" y="6859"/>
                    <a:pt x="6979" y="3525"/>
                    <a:pt x="4931" y="1501"/>
                  </a:cubicBezTo>
                  <a:cubicBezTo>
                    <a:pt x="4097" y="667"/>
                    <a:pt x="3049" y="167"/>
                    <a:pt x="1954" y="0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7" name="Google Shape;2387;p52"/>
            <p:cNvSpPr/>
            <p:nvPr/>
          </p:nvSpPr>
          <p:spPr>
            <a:xfrm>
              <a:off x="6224320" y="1988971"/>
              <a:ext cx="282616" cy="266636"/>
            </a:xfrm>
            <a:custGeom>
              <a:rect b="b" l="l" r="r" t="t"/>
              <a:pathLst>
                <a:path extrusionOk="0" h="8943" w="9479">
                  <a:moveTo>
                    <a:pt x="7431" y="1"/>
                  </a:moveTo>
                  <a:lnTo>
                    <a:pt x="6383" y="1048"/>
                  </a:lnTo>
                  <a:cubicBezTo>
                    <a:pt x="7835" y="2501"/>
                    <a:pt x="7835" y="4906"/>
                    <a:pt x="6383" y="6359"/>
                  </a:cubicBezTo>
                  <a:cubicBezTo>
                    <a:pt x="5656" y="7097"/>
                    <a:pt x="4686" y="7466"/>
                    <a:pt x="3715" y="7466"/>
                  </a:cubicBezTo>
                  <a:cubicBezTo>
                    <a:pt x="2745" y="7466"/>
                    <a:pt x="1775" y="7097"/>
                    <a:pt x="1048" y="6359"/>
                  </a:cubicBezTo>
                  <a:lnTo>
                    <a:pt x="0" y="7407"/>
                  </a:lnTo>
                  <a:cubicBezTo>
                    <a:pt x="1013" y="8431"/>
                    <a:pt x="2352" y="8943"/>
                    <a:pt x="3698" y="8943"/>
                  </a:cubicBezTo>
                  <a:cubicBezTo>
                    <a:pt x="5043" y="8943"/>
                    <a:pt x="6395" y="8431"/>
                    <a:pt x="7431" y="7407"/>
                  </a:cubicBezTo>
                  <a:cubicBezTo>
                    <a:pt x="9479" y="5383"/>
                    <a:pt x="9479" y="2049"/>
                    <a:pt x="74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8" name="Google Shape;2388;p52"/>
            <p:cNvSpPr/>
            <p:nvPr/>
          </p:nvSpPr>
          <p:spPr>
            <a:xfrm>
              <a:off x="6298858" y="1988971"/>
              <a:ext cx="208079" cy="267023"/>
            </a:xfrm>
            <a:custGeom>
              <a:rect b="b" l="l" r="r" t="t"/>
              <a:pathLst>
                <a:path extrusionOk="0" h="8956" w="6979">
                  <a:moveTo>
                    <a:pt x="1" y="8812"/>
                  </a:moveTo>
                  <a:cubicBezTo>
                    <a:pt x="3" y="8812"/>
                    <a:pt x="5" y="8812"/>
                    <a:pt x="7" y="8813"/>
                  </a:cubicBezTo>
                  <a:lnTo>
                    <a:pt x="7" y="8813"/>
                  </a:lnTo>
                  <a:cubicBezTo>
                    <a:pt x="4" y="8812"/>
                    <a:pt x="2" y="8812"/>
                    <a:pt x="1" y="8812"/>
                  </a:cubicBezTo>
                  <a:close/>
                  <a:moveTo>
                    <a:pt x="4931" y="1"/>
                  </a:moveTo>
                  <a:lnTo>
                    <a:pt x="4716" y="215"/>
                  </a:lnTo>
                  <a:cubicBezTo>
                    <a:pt x="6502" y="2263"/>
                    <a:pt x="6383" y="5383"/>
                    <a:pt x="4454" y="7312"/>
                  </a:cubicBezTo>
                  <a:cubicBezTo>
                    <a:pt x="3407" y="8359"/>
                    <a:pt x="2086" y="8861"/>
                    <a:pt x="738" y="8861"/>
                  </a:cubicBezTo>
                  <a:cubicBezTo>
                    <a:pt x="495" y="8861"/>
                    <a:pt x="251" y="8845"/>
                    <a:pt x="7" y="8813"/>
                  </a:cubicBezTo>
                  <a:lnTo>
                    <a:pt x="7" y="8813"/>
                  </a:lnTo>
                  <a:cubicBezTo>
                    <a:pt x="75" y="8825"/>
                    <a:pt x="600" y="8955"/>
                    <a:pt x="1168" y="8955"/>
                  </a:cubicBezTo>
                  <a:cubicBezTo>
                    <a:pt x="1198" y="8955"/>
                    <a:pt x="1228" y="8956"/>
                    <a:pt x="1258" y="8956"/>
                  </a:cubicBezTo>
                  <a:cubicBezTo>
                    <a:pt x="2608" y="8956"/>
                    <a:pt x="3929" y="8432"/>
                    <a:pt x="4954" y="7407"/>
                  </a:cubicBezTo>
                  <a:cubicBezTo>
                    <a:pt x="6979" y="5359"/>
                    <a:pt x="6979" y="2025"/>
                    <a:pt x="4931" y="1"/>
                  </a:cubicBezTo>
                  <a:close/>
                </a:path>
              </a:pathLst>
            </a:custGeom>
            <a:solidFill>
              <a:srgbClr val="DADF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9" name="Google Shape;2389;p52"/>
            <p:cNvSpPr/>
            <p:nvPr/>
          </p:nvSpPr>
          <p:spPr>
            <a:xfrm>
              <a:off x="6163257" y="1927909"/>
              <a:ext cx="172569" cy="171854"/>
            </a:xfrm>
            <a:custGeom>
              <a:rect b="b" l="l" r="r" t="t"/>
              <a:pathLst>
                <a:path extrusionOk="0" h="5764" w="5788">
                  <a:moveTo>
                    <a:pt x="5787" y="1"/>
                  </a:moveTo>
                  <a:cubicBezTo>
                    <a:pt x="2596" y="1"/>
                    <a:pt x="0" y="2549"/>
                    <a:pt x="0" y="5764"/>
                  </a:cubicBezTo>
                  <a:lnTo>
                    <a:pt x="2691" y="5764"/>
                  </a:lnTo>
                  <a:lnTo>
                    <a:pt x="2691" y="5740"/>
                  </a:lnTo>
                  <a:cubicBezTo>
                    <a:pt x="2691" y="4025"/>
                    <a:pt x="4049" y="2668"/>
                    <a:pt x="5787" y="2668"/>
                  </a:cubicBezTo>
                  <a:lnTo>
                    <a:pt x="578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0" name="Google Shape;2390;p52"/>
            <p:cNvSpPr/>
            <p:nvPr/>
          </p:nvSpPr>
          <p:spPr>
            <a:xfrm>
              <a:off x="6163973" y="2099019"/>
              <a:ext cx="171854" cy="171168"/>
            </a:xfrm>
            <a:custGeom>
              <a:rect b="b" l="l" r="r" t="t"/>
              <a:pathLst>
                <a:path extrusionOk="0" h="5741" w="5764">
                  <a:moveTo>
                    <a:pt x="0" y="1"/>
                  </a:moveTo>
                  <a:cubicBezTo>
                    <a:pt x="0" y="3144"/>
                    <a:pt x="2548" y="5716"/>
                    <a:pt x="5692" y="5740"/>
                  </a:cubicBezTo>
                  <a:cubicBezTo>
                    <a:pt x="5716" y="5740"/>
                    <a:pt x="5763" y="5716"/>
                    <a:pt x="5763" y="5692"/>
                  </a:cubicBezTo>
                  <a:lnTo>
                    <a:pt x="5763" y="3144"/>
                  </a:lnTo>
                  <a:cubicBezTo>
                    <a:pt x="5763" y="3120"/>
                    <a:pt x="5716" y="3097"/>
                    <a:pt x="5692" y="3073"/>
                  </a:cubicBezTo>
                  <a:cubicBezTo>
                    <a:pt x="4025" y="3025"/>
                    <a:pt x="2691" y="1668"/>
                    <a:pt x="2691" y="1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1" name="Google Shape;2391;p52"/>
            <p:cNvSpPr/>
            <p:nvPr/>
          </p:nvSpPr>
          <p:spPr>
            <a:xfrm>
              <a:off x="6168922" y="2138793"/>
              <a:ext cx="166904" cy="131395"/>
            </a:xfrm>
            <a:custGeom>
              <a:rect b="b" l="l" r="r" t="t"/>
              <a:pathLst>
                <a:path extrusionOk="0" h="4407" w="5598">
                  <a:moveTo>
                    <a:pt x="1" y="0"/>
                  </a:moveTo>
                  <a:lnTo>
                    <a:pt x="1" y="0"/>
                  </a:lnTo>
                  <a:cubicBezTo>
                    <a:pt x="596" y="2501"/>
                    <a:pt x="2859" y="4382"/>
                    <a:pt x="5526" y="4406"/>
                  </a:cubicBezTo>
                  <a:cubicBezTo>
                    <a:pt x="5550" y="4406"/>
                    <a:pt x="5597" y="4382"/>
                    <a:pt x="5597" y="4358"/>
                  </a:cubicBezTo>
                  <a:lnTo>
                    <a:pt x="5597" y="4001"/>
                  </a:lnTo>
                  <a:cubicBezTo>
                    <a:pt x="3025" y="3930"/>
                    <a:pt x="858" y="2287"/>
                    <a:pt x="1" y="0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2" name="Google Shape;2392;p52"/>
            <p:cNvSpPr/>
            <p:nvPr/>
          </p:nvSpPr>
          <p:spPr>
            <a:xfrm>
              <a:off x="6336514" y="1927194"/>
              <a:ext cx="171138" cy="171854"/>
            </a:xfrm>
            <a:custGeom>
              <a:rect b="b" l="l" r="r" t="t"/>
              <a:pathLst>
                <a:path extrusionOk="0" h="5764" w="5740">
                  <a:moveTo>
                    <a:pt x="0" y="1"/>
                  </a:moveTo>
                  <a:lnTo>
                    <a:pt x="0" y="2692"/>
                  </a:lnTo>
                  <a:cubicBezTo>
                    <a:pt x="1667" y="2692"/>
                    <a:pt x="3025" y="4025"/>
                    <a:pt x="3072" y="5692"/>
                  </a:cubicBezTo>
                  <a:cubicBezTo>
                    <a:pt x="3072" y="5740"/>
                    <a:pt x="3096" y="5764"/>
                    <a:pt x="3120" y="5764"/>
                  </a:cubicBezTo>
                  <a:lnTo>
                    <a:pt x="5644" y="5764"/>
                  </a:lnTo>
                  <a:cubicBezTo>
                    <a:pt x="5692" y="5764"/>
                    <a:pt x="5716" y="5740"/>
                    <a:pt x="5739" y="5692"/>
                  </a:cubicBezTo>
                  <a:cubicBezTo>
                    <a:pt x="5716" y="2573"/>
                    <a:pt x="3144" y="1"/>
                    <a:pt x="0" y="1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3" name="Google Shape;2393;p52"/>
            <p:cNvSpPr/>
            <p:nvPr/>
          </p:nvSpPr>
          <p:spPr>
            <a:xfrm>
              <a:off x="6357087" y="1928625"/>
              <a:ext cx="149850" cy="170423"/>
            </a:xfrm>
            <a:custGeom>
              <a:rect b="b" l="l" r="r" t="t"/>
              <a:pathLst>
                <a:path extrusionOk="0" h="5716" w="5026">
                  <a:moveTo>
                    <a:pt x="1" y="0"/>
                  </a:moveTo>
                  <a:cubicBezTo>
                    <a:pt x="2549" y="691"/>
                    <a:pt x="4454" y="2977"/>
                    <a:pt x="4525" y="5716"/>
                  </a:cubicBezTo>
                  <a:lnTo>
                    <a:pt x="4954" y="5716"/>
                  </a:lnTo>
                  <a:cubicBezTo>
                    <a:pt x="5002" y="5716"/>
                    <a:pt x="5026" y="5692"/>
                    <a:pt x="5026" y="5644"/>
                  </a:cubicBezTo>
                  <a:cubicBezTo>
                    <a:pt x="5002" y="2763"/>
                    <a:pt x="2811" y="381"/>
                    <a:pt x="1" y="0"/>
                  </a:cubicBez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4" name="Google Shape;2394;p52"/>
            <p:cNvSpPr/>
            <p:nvPr/>
          </p:nvSpPr>
          <p:spPr>
            <a:xfrm>
              <a:off x="6276854" y="2074183"/>
              <a:ext cx="103697" cy="10674"/>
            </a:xfrm>
            <a:custGeom>
              <a:rect b="b" l="l" r="r" t="t"/>
              <a:pathLst>
                <a:path extrusionOk="0" h="358" w="3478">
                  <a:moveTo>
                    <a:pt x="215" y="0"/>
                  </a:moveTo>
                  <a:cubicBezTo>
                    <a:pt x="120" y="0"/>
                    <a:pt x="72" y="48"/>
                    <a:pt x="24" y="143"/>
                  </a:cubicBezTo>
                  <a:cubicBezTo>
                    <a:pt x="1" y="262"/>
                    <a:pt x="96" y="357"/>
                    <a:pt x="215" y="357"/>
                  </a:cubicBezTo>
                  <a:lnTo>
                    <a:pt x="3287" y="357"/>
                  </a:lnTo>
                  <a:cubicBezTo>
                    <a:pt x="3359" y="357"/>
                    <a:pt x="3430" y="286"/>
                    <a:pt x="3454" y="215"/>
                  </a:cubicBezTo>
                  <a:cubicBezTo>
                    <a:pt x="3478" y="96"/>
                    <a:pt x="3382" y="0"/>
                    <a:pt x="3287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5" name="Google Shape;2395;p52"/>
            <p:cNvSpPr/>
            <p:nvPr/>
          </p:nvSpPr>
          <p:spPr>
            <a:xfrm>
              <a:off x="6276854" y="2100451"/>
              <a:ext cx="103697" cy="10674"/>
            </a:xfrm>
            <a:custGeom>
              <a:rect b="b" l="l" r="r" t="t"/>
              <a:pathLst>
                <a:path extrusionOk="0" h="358" w="3478">
                  <a:moveTo>
                    <a:pt x="215" y="0"/>
                  </a:moveTo>
                  <a:cubicBezTo>
                    <a:pt x="120" y="0"/>
                    <a:pt x="72" y="72"/>
                    <a:pt x="24" y="167"/>
                  </a:cubicBezTo>
                  <a:cubicBezTo>
                    <a:pt x="1" y="286"/>
                    <a:pt x="96" y="358"/>
                    <a:pt x="215" y="358"/>
                  </a:cubicBezTo>
                  <a:lnTo>
                    <a:pt x="3287" y="358"/>
                  </a:lnTo>
                  <a:cubicBezTo>
                    <a:pt x="3406" y="358"/>
                    <a:pt x="3478" y="286"/>
                    <a:pt x="3454" y="167"/>
                  </a:cubicBezTo>
                  <a:cubicBezTo>
                    <a:pt x="3430" y="72"/>
                    <a:pt x="3335" y="0"/>
                    <a:pt x="3287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6" name="Google Shape;2396;p52"/>
            <p:cNvSpPr/>
            <p:nvPr/>
          </p:nvSpPr>
          <p:spPr>
            <a:xfrm>
              <a:off x="6300289" y="2126718"/>
              <a:ext cx="58259" cy="10674"/>
            </a:xfrm>
            <a:custGeom>
              <a:rect b="b" l="l" r="r" t="t"/>
              <a:pathLst>
                <a:path extrusionOk="0" h="358" w="1954">
                  <a:moveTo>
                    <a:pt x="191" y="1"/>
                  </a:moveTo>
                  <a:cubicBezTo>
                    <a:pt x="120" y="1"/>
                    <a:pt x="48" y="48"/>
                    <a:pt x="24" y="143"/>
                  </a:cubicBezTo>
                  <a:cubicBezTo>
                    <a:pt x="1" y="262"/>
                    <a:pt x="72" y="358"/>
                    <a:pt x="191" y="358"/>
                  </a:cubicBezTo>
                  <a:lnTo>
                    <a:pt x="1739" y="358"/>
                  </a:lnTo>
                  <a:cubicBezTo>
                    <a:pt x="1858" y="358"/>
                    <a:pt x="1953" y="262"/>
                    <a:pt x="1930" y="143"/>
                  </a:cubicBezTo>
                  <a:cubicBezTo>
                    <a:pt x="1858" y="48"/>
                    <a:pt x="1810" y="1"/>
                    <a:pt x="1715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7" name="Google Shape;2397;p52"/>
            <p:cNvSpPr/>
            <p:nvPr/>
          </p:nvSpPr>
          <p:spPr>
            <a:xfrm>
              <a:off x="6156877" y="1922214"/>
              <a:ext cx="355037" cy="353636"/>
            </a:xfrm>
            <a:custGeom>
              <a:rect b="b" l="l" r="r" t="t"/>
              <a:pathLst>
                <a:path extrusionOk="0" h="11861" w="11908">
                  <a:moveTo>
                    <a:pt x="5811" y="334"/>
                  </a:moveTo>
                  <a:lnTo>
                    <a:pt x="5811" y="2692"/>
                  </a:lnTo>
                  <a:cubicBezTo>
                    <a:pt x="4144" y="2763"/>
                    <a:pt x="2834" y="4121"/>
                    <a:pt x="2739" y="5740"/>
                  </a:cubicBezTo>
                  <a:lnTo>
                    <a:pt x="405" y="5740"/>
                  </a:lnTo>
                  <a:cubicBezTo>
                    <a:pt x="429" y="4311"/>
                    <a:pt x="1024" y="2978"/>
                    <a:pt x="2024" y="1978"/>
                  </a:cubicBezTo>
                  <a:cubicBezTo>
                    <a:pt x="3048" y="954"/>
                    <a:pt x="4382" y="382"/>
                    <a:pt x="5811" y="334"/>
                  </a:cubicBezTo>
                  <a:close/>
                  <a:moveTo>
                    <a:pt x="11074" y="6097"/>
                  </a:moveTo>
                  <a:cubicBezTo>
                    <a:pt x="11002" y="7407"/>
                    <a:pt x="10478" y="8598"/>
                    <a:pt x="9573" y="9527"/>
                  </a:cubicBezTo>
                  <a:cubicBezTo>
                    <a:pt x="8645" y="10455"/>
                    <a:pt x="7454" y="10956"/>
                    <a:pt x="6168" y="11027"/>
                  </a:cubicBezTo>
                  <a:lnTo>
                    <a:pt x="6168" y="9884"/>
                  </a:lnTo>
                  <a:cubicBezTo>
                    <a:pt x="7144" y="9860"/>
                    <a:pt x="8073" y="9431"/>
                    <a:pt x="8788" y="8717"/>
                  </a:cubicBezTo>
                  <a:cubicBezTo>
                    <a:pt x="9502" y="8003"/>
                    <a:pt x="9883" y="7121"/>
                    <a:pt x="9954" y="6097"/>
                  </a:cubicBezTo>
                  <a:close/>
                  <a:moveTo>
                    <a:pt x="6025" y="3025"/>
                  </a:moveTo>
                  <a:cubicBezTo>
                    <a:pt x="6787" y="3025"/>
                    <a:pt x="7502" y="3335"/>
                    <a:pt x="8049" y="3859"/>
                  </a:cubicBezTo>
                  <a:cubicBezTo>
                    <a:pt x="8573" y="4407"/>
                    <a:pt x="8907" y="5121"/>
                    <a:pt x="8907" y="5859"/>
                  </a:cubicBezTo>
                  <a:cubicBezTo>
                    <a:pt x="8907" y="5978"/>
                    <a:pt x="9026" y="6097"/>
                    <a:pt x="9145" y="6097"/>
                  </a:cubicBezTo>
                  <a:lnTo>
                    <a:pt x="9597" y="6097"/>
                  </a:lnTo>
                  <a:cubicBezTo>
                    <a:pt x="9573" y="7002"/>
                    <a:pt x="9169" y="7836"/>
                    <a:pt x="8549" y="8455"/>
                  </a:cubicBezTo>
                  <a:cubicBezTo>
                    <a:pt x="7930" y="9074"/>
                    <a:pt x="7097" y="9455"/>
                    <a:pt x="6192" y="9503"/>
                  </a:cubicBezTo>
                  <a:lnTo>
                    <a:pt x="6192" y="9050"/>
                  </a:lnTo>
                  <a:cubicBezTo>
                    <a:pt x="6144" y="8955"/>
                    <a:pt x="6049" y="8836"/>
                    <a:pt x="5906" y="8836"/>
                  </a:cubicBezTo>
                  <a:cubicBezTo>
                    <a:pt x="5073" y="8812"/>
                    <a:pt x="4263" y="8431"/>
                    <a:pt x="3739" y="7764"/>
                  </a:cubicBezTo>
                  <a:cubicBezTo>
                    <a:pt x="3695" y="7735"/>
                    <a:pt x="3632" y="7715"/>
                    <a:pt x="3580" y="7715"/>
                  </a:cubicBezTo>
                  <a:cubicBezTo>
                    <a:pt x="3548" y="7715"/>
                    <a:pt x="3519" y="7722"/>
                    <a:pt x="3501" y="7741"/>
                  </a:cubicBezTo>
                  <a:cubicBezTo>
                    <a:pt x="3429" y="7788"/>
                    <a:pt x="3405" y="7907"/>
                    <a:pt x="3453" y="7979"/>
                  </a:cubicBezTo>
                  <a:cubicBezTo>
                    <a:pt x="4048" y="8693"/>
                    <a:pt x="4882" y="9098"/>
                    <a:pt x="5811" y="9170"/>
                  </a:cubicBezTo>
                  <a:lnTo>
                    <a:pt x="5811" y="11527"/>
                  </a:lnTo>
                  <a:cubicBezTo>
                    <a:pt x="4382" y="11480"/>
                    <a:pt x="3024" y="10884"/>
                    <a:pt x="2000" y="9860"/>
                  </a:cubicBezTo>
                  <a:cubicBezTo>
                    <a:pt x="1000" y="8836"/>
                    <a:pt x="429" y="7526"/>
                    <a:pt x="405" y="6097"/>
                  </a:cubicBezTo>
                  <a:lnTo>
                    <a:pt x="2739" y="6097"/>
                  </a:lnTo>
                  <a:cubicBezTo>
                    <a:pt x="2786" y="6526"/>
                    <a:pt x="2858" y="6907"/>
                    <a:pt x="3048" y="7264"/>
                  </a:cubicBezTo>
                  <a:cubicBezTo>
                    <a:pt x="3066" y="7337"/>
                    <a:pt x="3126" y="7368"/>
                    <a:pt x="3196" y="7368"/>
                  </a:cubicBezTo>
                  <a:cubicBezTo>
                    <a:pt x="3218" y="7368"/>
                    <a:pt x="3240" y="7365"/>
                    <a:pt x="3263" y="7360"/>
                  </a:cubicBezTo>
                  <a:cubicBezTo>
                    <a:pt x="3382" y="7312"/>
                    <a:pt x="3429" y="7193"/>
                    <a:pt x="3382" y="7121"/>
                  </a:cubicBezTo>
                  <a:cubicBezTo>
                    <a:pt x="3191" y="6717"/>
                    <a:pt x="3096" y="6336"/>
                    <a:pt x="3096" y="5931"/>
                  </a:cubicBezTo>
                  <a:cubicBezTo>
                    <a:pt x="3096" y="4311"/>
                    <a:pt x="4406" y="3025"/>
                    <a:pt x="6025" y="3025"/>
                  </a:cubicBezTo>
                  <a:close/>
                  <a:moveTo>
                    <a:pt x="5954" y="1"/>
                  </a:moveTo>
                  <a:cubicBezTo>
                    <a:pt x="4382" y="1"/>
                    <a:pt x="2905" y="620"/>
                    <a:pt x="1762" y="1739"/>
                  </a:cubicBezTo>
                  <a:cubicBezTo>
                    <a:pt x="643" y="2859"/>
                    <a:pt x="48" y="4311"/>
                    <a:pt x="0" y="5931"/>
                  </a:cubicBezTo>
                  <a:cubicBezTo>
                    <a:pt x="0" y="7503"/>
                    <a:pt x="643" y="8955"/>
                    <a:pt x="1738" y="10098"/>
                  </a:cubicBezTo>
                  <a:cubicBezTo>
                    <a:pt x="2834" y="11194"/>
                    <a:pt x="4334" y="11813"/>
                    <a:pt x="5882" y="11861"/>
                  </a:cubicBezTo>
                  <a:cubicBezTo>
                    <a:pt x="5930" y="11861"/>
                    <a:pt x="6025" y="11813"/>
                    <a:pt x="6049" y="11765"/>
                  </a:cubicBezTo>
                  <a:cubicBezTo>
                    <a:pt x="6073" y="11741"/>
                    <a:pt x="6120" y="11670"/>
                    <a:pt x="6120" y="11622"/>
                  </a:cubicBezTo>
                  <a:lnTo>
                    <a:pt x="6120" y="11337"/>
                  </a:lnTo>
                  <a:cubicBezTo>
                    <a:pt x="7478" y="11289"/>
                    <a:pt x="8788" y="10741"/>
                    <a:pt x="9764" y="9765"/>
                  </a:cubicBezTo>
                  <a:cubicBezTo>
                    <a:pt x="10764" y="8788"/>
                    <a:pt x="11312" y="7503"/>
                    <a:pt x="11360" y="6097"/>
                  </a:cubicBezTo>
                  <a:lnTo>
                    <a:pt x="11621" y="6097"/>
                  </a:lnTo>
                  <a:cubicBezTo>
                    <a:pt x="11669" y="6097"/>
                    <a:pt x="11717" y="6097"/>
                    <a:pt x="11764" y="6074"/>
                  </a:cubicBezTo>
                  <a:cubicBezTo>
                    <a:pt x="11836" y="6026"/>
                    <a:pt x="11883" y="5955"/>
                    <a:pt x="11883" y="5859"/>
                  </a:cubicBezTo>
                  <a:cubicBezTo>
                    <a:pt x="11907" y="5383"/>
                    <a:pt x="11836" y="4883"/>
                    <a:pt x="11717" y="4407"/>
                  </a:cubicBezTo>
                  <a:cubicBezTo>
                    <a:pt x="11680" y="4314"/>
                    <a:pt x="11600" y="4279"/>
                    <a:pt x="11533" y="4279"/>
                  </a:cubicBezTo>
                  <a:cubicBezTo>
                    <a:pt x="11513" y="4279"/>
                    <a:pt x="11495" y="4282"/>
                    <a:pt x="11479" y="4288"/>
                  </a:cubicBezTo>
                  <a:cubicBezTo>
                    <a:pt x="11407" y="4311"/>
                    <a:pt x="11360" y="4407"/>
                    <a:pt x="11383" y="4502"/>
                  </a:cubicBezTo>
                  <a:cubicBezTo>
                    <a:pt x="11502" y="4907"/>
                    <a:pt x="11550" y="5335"/>
                    <a:pt x="11550" y="5740"/>
                  </a:cubicBezTo>
                  <a:lnTo>
                    <a:pt x="9216" y="5740"/>
                  </a:lnTo>
                  <a:cubicBezTo>
                    <a:pt x="9169" y="4954"/>
                    <a:pt x="8811" y="4169"/>
                    <a:pt x="8216" y="3597"/>
                  </a:cubicBezTo>
                  <a:cubicBezTo>
                    <a:pt x="7668" y="3049"/>
                    <a:pt x="6906" y="2716"/>
                    <a:pt x="6144" y="2692"/>
                  </a:cubicBezTo>
                  <a:lnTo>
                    <a:pt x="6144" y="334"/>
                  </a:lnTo>
                  <a:cubicBezTo>
                    <a:pt x="8287" y="382"/>
                    <a:pt x="10216" y="1692"/>
                    <a:pt x="11074" y="3692"/>
                  </a:cubicBezTo>
                  <a:lnTo>
                    <a:pt x="11098" y="3716"/>
                  </a:lnTo>
                  <a:cubicBezTo>
                    <a:pt x="11145" y="3811"/>
                    <a:pt x="11240" y="3835"/>
                    <a:pt x="11312" y="3835"/>
                  </a:cubicBezTo>
                  <a:cubicBezTo>
                    <a:pt x="11431" y="3811"/>
                    <a:pt x="11502" y="3692"/>
                    <a:pt x="11431" y="3597"/>
                  </a:cubicBezTo>
                  <a:lnTo>
                    <a:pt x="11407" y="3573"/>
                  </a:lnTo>
                  <a:cubicBezTo>
                    <a:pt x="10455" y="1406"/>
                    <a:pt x="8335" y="1"/>
                    <a:pt x="5954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98" name="Google Shape;2398;p52"/>
          <p:cNvGrpSpPr/>
          <p:nvPr/>
        </p:nvGrpSpPr>
        <p:grpSpPr>
          <a:xfrm>
            <a:off x="7024965" y="1922930"/>
            <a:ext cx="302503" cy="355037"/>
            <a:chOff x="6758252" y="1922930"/>
            <a:chExt cx="302503" cy="355037"/>
          </a:xfrm>
        </p:grpSpPr>
        <p:sp>
          <p:nvSpPr>
            <p:cNvPr id="2399" name="Google Shape;2399;p52"/>
            <p:cNvSpPr/>
            <p:nvPr/>
          </p:nvSpPr>
          <p:spPr>
            <a:xfrm>
              <a:off x="6834252" y="1928267"/>
              <a:ext cx="149135" cy="342604"/>
            </a:xfrm>
            <a:custGeom>
              <a:rect b="b" l="l" r="r" t="t"/>
              <a:pathLst>
                <a:path extrusionOk="0" h="11491" w="5002">
                  <a:moveTo>
                    <a:pt x="2492" y="0"/>
                  </a:moveTo>
                  <a:cubicBezTo>
                    <a:pt x="2459" y="0"/>
                    <a:pt x="2429" y="12"/>
                    <a:pt x="2405" y="36"/>
                  </a:cubicBezTo>
                  <a:lnTo>
                    <a:pt x="71" y="2727"/>
                  </a:lnTo>
                  <a:cubicBezTo>
                    <a:pt x="0" y="2799"/>
                    <a:pt x="71" y="2894"/>
                    <a:pt x="143" y="2894"/>
                  </a:cubicBezTo>
                  <a:lnTo>
                    <a:pt x="1048" y="2894"/>
                  </a:lnTo>
                  <a:lnTo>
                    <a:pt x="1048" y="11491"/>
                  </a:lnTo>
                  <a:lnTo>
                    <a:pt x="3953" y="11491"/>
                  </a:lnTo>
                  <a:lnTo>
                    <a:pt x="3953" y="2894"/>
                  </a:lnTo>
                  <a:lnTo>
                    <a:pt x="4858" y="2894"/>
                  </a:lnTo>
                  <a:cubicBezTo>
                    <a:pt x="4930" y="2894"/>
                    <a:pt x="5001" y="2775"/>
                    <a:pt x="4930" y="2727"/>
                  </a:cubicBezTo>
                  <a:lnTo>
                    <a:pt x="2596" y="36"/>
                  </a:lnTo>
                  <a:cubicBezTo>
                    <a:pt x="2560" y="12"/>
                    <a:pt x="2524" y="0"/>
                    <a:pt x="2492" y="0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0" name="Google Shape;2400;p52"/>
            <p:cNvSpPr/>
            <p:nvPr/>
          </p:nvSpPr>
          <p:spPr>
            <a:xfrm>
              <a:off x="6937204" y="2014523"/>
              <a:ext cx="14222" cy="256349"/>
            </a:xfrm>
            <a:custGeom>
              <a:rect b="b" l="l" r="r" t="t"/>
              <a:pathLst>
                <a:path extrusionOk="0" h="8598" w="477">
                  <a:moveTo>
                    <a:pt x="357" y="1"/>
                  </a:moveTo>
                  <a:cubicBezTo>
                    <a:pt x="191" y="1"/>
                    <a:pt x="24" y="144"/>
                    <a:pt x="0" y="334"/>
                  </a:cubicBezTo>
                  <a:lnTo>
                    <a:pt x="0" y="8598"/>
                  </a:lnTo>
                  <a:lnTo>
                    <a:pt x="476" y="8598"/>
                  </a:lnTo>
                  <a:lnTo>
                    <a:pt x="476" y="1"/>
                  </a:ln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1" name="Google Shape;2401;p52"/>
            <p:cNvSpPr/>
            <p:nvPr/>
          </p:nvSpPr>
          <p:spPr>
            <a:xfrm>
              <a:off x="6900979" y="1927015"/>
              <a:ext cx="82409" cy="87537"/>
            </a:xfrm>
            <a:custGeom>
              <a:rect b="b" l="l" r="r" t="t"/>
              <a:pathLst>
                <a:path extrusionOk="0" h="2936" w="2764">
                  <a:moveTo>
                    <a:pt x="239" y="1"/>
                  </a:moveTo>
                  <a:cubicBezTo>
                    <a:pt x="209" y="1"/>
                    <a:pt x="179" y="19"/>
                    <a:pt x="143" y="54"/>
                  </a:cubicBezTo>
                  <a:lnTo>
                    <a:pt x="1" y="221"/>
                  </a:lnTo>
                  <a:lnTo>
                    <a:pt x="2239" y="2769"/>
                  </a:lnTo>
                  <a:cubicBezTo>
                    <a:pt x="2287" y="2817"/>
                    <a:pt x="2239" y="2936"/>
                    <a:pt x="2144" y="2936"/>
                  </a:cubicBezTo>
                  <a:lnTo>
                    <a:pt x="2620" y="2936"/>
                  </a:lnTo>
                  <a:cubicBezTo>
                    <a:pt x="2715" y="2936"/>
                    <a:pt x="2763" y="2817"/>
                    <a:pt x="2715" y="2722"/>
                  </a:cubicBezTo>
                  <a:lnTo>
                    <a:pt x="334" y="54"/>
                  </a:lnTo>
                  <a:cubicBezTo>
                    <a:pt x="298" y="19"/>
                    <a:pt x="269" y="1"/>
                    <a:pt x="239" y="1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2" name="Google Shape;2402;p52"/>
            <p:cNvSpPr/>
            <p:nvPr/>
          </p:nvSpPr>
          <p:spPr>
            <a:xfrm>
              <a:off x="6763232" y="1965894"/>
              <a:ext cx="149135" cy="304292"/>
            </a:xfrm>
            <a:custGeom>
              <a:rect b="b" l="l" r="r" t="t"/>
              <a:pathLst>
                <a:path extrusionOk="0" h="10206" w="5002">
                  <a:moveTo>
                    <a:pt x="2492" y="1"/>
                  </a:moveTo>
                  <a:cubicBezTo>
                    <a:pt x="2459" y="1"/>
                    <a:pt x="2430" y="12"/>
                    <a:pt x="2406" y="36"/>
                  </a:cubicBezTo>
                  <a:lnTo>
                    <a:pt x="72" y="2704"/>
                  </a:lnTo>
                  <a:cubicBezTo>
                    <a:pt x="1" y="2799"/>
                    <a:pt x="72" y="2894"/>
                    <a:pt x="143" y="2894"/>
                  </a:cubicBezTo>
                  <a:lnTo>
                    <a:pt x="1048" y="2894"/>
                  </a:lnTo>
                  <a:lnTo>
                    <a:pt x="1048" y="10205"/>
                  </a:lnTo>
                  <a:lnTo>
                    <a:pt x="3954" y="10205"/>
                  </a:lnTo>
                  <a:lnTo>
                    <a:pt x="3954" y="2894"/>
                  </a:lnTo>
                  <a:lnTo>
                    <a:pt x="4859" y="2894"/>
                  </a:lnTo>
                  <a:cubicBezTo>
                    <a:pt x="4930" y="2894"/>
                    <a:pt x="5002" y="2775"/>
                    <a:pt x="4930" y="2704"/>
                  </a:cubicBezTo>
                  <a:lnTo>
                    <a:pt x="2596" y="36"/>
                  </a:lnTo>
                  <a:cubicBezTo>
                    <a:pt x="2561" y="12"/>
                    <a:pt x="2525" y="1"/>
                    <a:pt x="2492" y="1"/>
                  </a:cubicBezTo>
                  <a:close/>
                </a:path>
              </a:pathLst>
            </a:custGeom>
            <a:solidFill>
              <a:srgbClr val="E1E5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3" name="Google Shape;2403;p52"/>
            <p:cNvSpPr/>
            <p:nvPr/>
          </p:nvSpPr>
          <p:spPr>
            <a:xfrm>
              <a:off x="6905242" y="2068310"/>
              <a:ext cx="149135" cy="202563"/>
            </a:xfrm>
            <a:custGeom>
              <a:rect b="b" l="l" r="r" t="t"/>
              <a:pathLst>
                <a:path extrusionOk="0" h="6794" w="5002">
                  <a:moveTo>
                    <a:pt x="2501" y="1"/>
                  </a:moveTo>
                  <a:cubicBezTo>
                    <a:pt x="2471" y="1"/>
                    <a:pt x="2441" y="19"/>
                    <a:pt x="2406" y="54"/>
                  </a:cubicBezTo>
                  <a:lnTo>
                    <a:pt x="72" y="2722"/>
                  </a:lnTo>
                  <a:cubicBezTo>
                    <a:pt x="0" y="2817"/>
                    <a:pt x="72" y="2936"/>
                    <a:pt x="143" y="2936"/>
                  </a:cubicBezTo>
                  <a:lnTo>
                    <a:pt x="1048" y="2936"/>
                  </a:lnTo>
                  <a:lnTo>
                    <a:pt x="1048" y="6794"/>
                  </a:lnTo>
                  <a:lnTo>
                    <a:pt x="3954" y="6794"/>
                  </a:lnTo>
                  <a:lnTo>
                    <a:pt x="3954" y="2936"/>
                  </a:lnTo>
                  <a:lnTo>
                    <a:pt x="4859" y="2936"/>
                  </a:lnTo>
                  <a:cubicBezTo>
                    <a:pt x="4930" y="2936"/>
                    <a:pt x="5002" y="2817"/>
                    <a:pt x="4930" y="2722"/>
                  </a:cubicBezTo>
                  <a:lnTo>
                    <a:pt x="2596" y="54"/>
                  </a:lnTo>
                  <a:cubicBezTo>
                    <a:pt x="2561" y="19"/>
                    <a:pt x="2531" y="1"/>
                    <a:pt x="2501" y="1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4" name="Google Shape;2404;p52"/>
            <p:cNvSpPr/>
            <p:nvPr/>
          </p:nvSpPr>
          <p:spPr>
            <a:xfrm>
              <a:off x="6866184" y="2052865"/>
              <a:ext cx="14222" cy="218007"/>
            </a:xfrm>
            <a:custGeom>
              <a:rect b="b" l="l" r="r" t="t"/>
              <a:pathLst>
                <a:path extrusionOk="0" h="7312" w="477">
                  <a:moveTo>
                    <a:pt x="358" y="1"/>
                  </a:moveTo>
                  <a:cubicBezTo>
                    <a:pt x="191" y="1"/>
                    <a:pt x="25" y="144"/>
                    <a:pt x="1" y="334"/>
                  </a:cubicBezTo>
                  <a:lnTo>
                    <a:pt x="1" y="7312"/>
                  </a:lnTo>
                  <a:lnTo>
                    <a:pt x="477" y="7312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rgbClr val="DADF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5" name="Google Shape;2405;p52"/>
            <p:cNvSpPr/>
            <p:nvPr/>
          </p:nvSpPr>
          <p:spPr>
            <a:xfrm>
              <a:off x="6829988" y="1965178"/>
              <a:ext cx="82379" cy="87716"/>
            </a:xfrm>
            <a:custGeom>
              <a:rect b="b" l="l" r="r" t="t"/>
              <a:pathLst>
                <a:path extrusionOk="0" h="2942" w="2763">
                  <a:moveTo>
                    <a:pt x="238" y="1"/>
                  </a:moveTo>
                  <a:cubicBezTo>
                    <a:pt x="209" y="1"/>
                    <a:pt x="179" y="13"/>
                    <a:pt x="143" y="36"/>
                  </a:cubicBezTo>
                  <a:lnTo>
                    <a:pt x="0" y="227"/>
                  </a:lnTo>
                  <a:lnTo>
                    <a:pt x="2239" y="2751"/>
                  </a:lnTo>
                  <a:cubicBezTo>
                    <a:pt x="2286" y="2823"/>
                    <a:pt x="2239" y="2942"/>
                    <a:pt x="2143" y="2942"/>
                  </a:cubicBezTo>
                  <a:lnTo>
                    <a:pt x="2620" y="2942"/>
                  </a:lnTo>
                  <a:cubicBezTo>
                    <a:pt x="2739" y="2942"/>
                    <a:pt x="2763" y="2823"/>
                    <a:pt x="2715" y="2728"/>
                  </a:cubicBezTo>
                  <a:lnTo>
                    <a:pt x="334" y="36"/>
                  </a:lnTo>
                  <a:cubicBezTo>
                    <a:pt x="298" y="13"/>
                    <a:pt x="268" y="1"/>
                    <a:pt x="238" y="1"/>
                  </a:cubicBezTo>
                  <a:close/>
                </a:path>
              </a:pathLst>
            </a:custGeom>
            <a:solidFill>
              <a:srgbClr val="DADF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6" name="Google Shape;2406;p52"/>
            <p:cNvSpPr/>
            <p:nvPr/>
          </p:nvSpPr>
          <p:spPr>
            <a:xfrm>
              <a:off x="7008910" y="2155818"/>
              <a:ext cx="14222" cy="115056"/>
            </a:xfrm>
            <a:custGeom>
              <a:rect b="b" l="l" r="r" t="t"/>
              <a:pathLst>
                <a:path extrusionOk="0" h="3859" w="477">
                  <a:moveTo>
                    <a:pt x="358" y="1"/>
                  </a:moveTo>
                  <a:cubicBezTo>
                    <a:pt x="167" y="1"/>
                    <a:pt x="0" y="144"/>
                    <a:pt x="0" y="334"/>
                  </a:cubicBezTo>
                  <a:lnTo>
                    <a:pt x="0" y="3859"/>
                  </a:lnTo>
                  <a:lnTo>
                    <a:pt x="477" y="3859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7" name="Google Shape;2407;p52"/>
            <p:cNvSpPr/>
            <p:nvPr/>
          </p:nvSpPr>
          <p:spPr>
            <a:xfrm>
              <a:off x="6972684" y="2068131"/>
              <a:ext cx="82409" cy="87716"/>
            </a:xfrm>
            <a:custGeom>
              <a:rect b="b" l="l" r="r" t="t"/>
              <a:pathLst>
                <a:path extrusionOk="0" h="2942" w="2764">
                  <a:moveTo>
                    <a:pt x="239" y="1"/>
                  </a:moveTo>
                  <a:cubicBezTo>
                    <a:pt x="209" y="1"/>
                    <a:pt x="179" y="13"/>
                    <a:pt x="144" y="37"/>
                  </a:cubicBezTo>
                  <a:lnTo>
                    <a:pt x="1" y="227"/>
                  </a:lnTo>
                  <a:lnTo>
                    <a:pt x="2239" y="2751"/>
                  </a:lnTo>
                  <a:cubicBezTo>
                    <a:pt x="2287" y="2823"/>
                    <a:pt x="2239" y="2942"/>
                    <a:pt x="2144" y="2942"/>
                  </a:cubicBezTo>
                  <a:lnTo>
                    <a:pt x="2620" y="2942"/>
                  </a:lnTo>
                  <a:cubicBezTo>
                    <a:pt x="2716" y="2942"/>
                    <a:pt x="2763" y="2823"/>
                    <a:pt x="2716" y="2728"/>
                  </a:cubicBezTo>
                  <a:lnTo>
                    <a:pt x="334" y="37"/>
                  </a:lnTo>
                  <a:cubicBezTo>
                    <a:pt x="299" y="13"/>
                    <a:pt x="269" y="1"/>
                    <a:pt x="239" y="1"/>
                  </a:cubicBez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8" name="Google Shape;2408;p52"/>
            <p:cNvSpPr/>
            <p:nvPr/>
          </p:nvSpPr>
          <p:spPr>
            <a:xfrm>
              <a:off x="6758252" y="1922930"/>
              <a:ext cx="302503" cy="355037"/>
            </a:xfrm>
            <a:custGeom>
              <a:rect b="b" l="l" r="r" t="t"/>
              <a:pathLst>
                <a:path extrusionOk="0" h="11908" w="10146">
                  <a:moveTo>
                    <a:pt x="2668" y="1644"/>
                  </a:moveTo>
                  <a:lnTo>
                    <a:pt x="4907" y="4168"/>
                  </a:lnTo>
                  <a:lnTo>
                    <a:pt x="4121" y="4168"/>
                  </a:lnTo>
                  <a:cubicBezTo>
                    <a:pt x="4049" y="4168"/>
                    <a:pt x="3954" y="4240"/>
                    <a:pt x="3954" y="4359"/>
                  </a:cubicBezTo>
                  <a:lnTo>
                    <a:pt x="3954" y="11503"/>
                  </a:lnTo>
                  <a:lnTo>
                    <a:pt x="1382" y="11503"/>
                  </a:lnTo>
                  <a:lnTo>
                    <a:pt x="1382" y="4359"/>
                  </a:lnTo>
                  <a:cubicBezTo>
                    <a:pt x="1382" y="4264"/>
                    <a:pt x="1311" y="4168"/>
                    <a:pt x="1215" y="4168"/>
                  </a:cubicBezTo>
                  <a:lnTo>
                    <a:pt x="430" y="4168"/>
                  </a:lnTo>
                  <a:lnTo>
                    <a:pt x="2668" y="1644"/>
                  </a:lnTo>
                  <a:close/>
                  <a:moveTo>
                    <a:pt x="5026" y="1"/>
                  </a:moveTo>
                  <a:cubicBezTo>
                    <a:pt x="4954" y="1"/>
                    <a:pt x="4930" y="48"/>
                    <a:pt x="4883" y="72"/>
                  </a:cubicBezTo>
                  <a:lnTo>
                    <a:pt x="4288" y="763"/>
                  </a:lnTo>
                  <a:cubicBezTo>
                    <a:pt x="4240" y="787"/>
                    <a:pt x="4240" y="810"/>
                    <a:pt x="4240" y="834"/>
                  </a:cubicBezTo>
                  <a:cubicBezTo>
                    <a:pt x="4270" y="954"/>
                    <a:pt x="4347" y="1008"/>
                    <a:pt x="4423" y="1008"/>
                  </a:cubicBezTo>
                  <a:cubicBezTo>
                    <a:pt x="4469" y="1008"/>
                    <a:pt x="4514" y="989"/>
                    <a:pt x="4549" y="953"/>
                  </a:cubicBezTo>
                  <a:lnTo>
                    <a:pt x="5050" y="406"/>
                  </a:lnTo>
                  <a:lnTo>
                    <a:pt x="7288" y="2930"/>
                  </a:lnTo>
                  <a:lnTo>
                    <a:pt x="6502" y="2930"/>
                  </a:lnTo>
                  <a:cubicBezTo>
                    <a:pt x="6431" y="2930"/>
                    <a:pt x="6336" y="3001"/>
                    <a:pt x="6336" y="3097"/>
                  </a:cubicBezTo>
                  <a:lnTo>
                    <a:pt x="6336" y="5883"/>
                  </a:lnTo>
                  <a:lnTo>
                    <a:pt x="4835" y="7550"/>
                  </a:lnTo>
                  <a:cubicBezTo>
                    <a:pt x="4764" y="7621"/>
                    <a:pt x="4764" y="7740"/>
                    <a:pt x="4811" y="7860"/>
                  </a:cubicBezTo>
                  <a:cubicBezTo>
                    <a:pt x="4883" y="7955"/>
                    <a:pt x="4954" y="8026"/>
                    <a:pt x="5073" y="8026"/>
                  </a:cubicBezTo>
                  <a:lnTo>
                    <a:pt x="5835" y="8026"/>
                  </a:lnTo>
                  <a:lnTo>
                    <a:pt x="5835" y="11527"/>
                  </a:lnTo>
                  <a:lnTo>
                    <a:pt x="4311" y="11527"/>
                  </a:lnTo>
                  <a:lnTo>
                    <a:pt x="4311" y="4573"/>
                  </a:lnTo>
                  <a:lnTo>
                    <a:pt x="5026" y="4573"/>
                  </a:lnTo>
                  <a:cubicBezTo>
                    <a:pt x="5145" y="4573"/>
                    <a:pt x="5240" y="4502"/>
                    <a:pt x="5288" y="4406"/>
                  </a:cubicBezTo>
                  <a:cubicBezTo>
                    <a:pt x="5359" y="4287"/>
                    <a:pt x="5312" y="4168"/>
                    <a:pt x="5264" y="4097"/>
                  </a:cubicBezTo>
                  <a:lnTo>
                    <a:pt x="3525" y="2120"/>
                  </a:lnTo>
                  <a:lnTo>
                    <a:pt x="4002" y="1596"/>
                  </a:lnTo>
                  <a:cubicBezTo>
                    <a:pt x="4073" y="1525"/>
                    <a:pt x="4073" y="1430"/>
                    <a:pt x="4002" y="1382"/>
                  </a:cubicBezTo>
                  <a:cubicBezTo>
                    <a:pt x="3978" y="1334"/>
                    <a:pt x="3930" y="1311"/>
                    <a:pt x="3880" y="1311"/>
                  </a:cubicBezTo>
                  <a:cubicBezTo>
                    <a:pt x="3829" y="1311"/>
                    <a:pt x="3775" y="1334"/>
                    <a:pt x="3740" y="1382"/>
                  </a:cubicBezTo>
                  <a:lnTo>
                    <a:pt x="3287" y="1882"/>
                  </a:lnTo>
                  <a:lnTo>
                    <a:pt x="2882" y="1430"/>
                  </a:lnTo>
                  <a:cubicBezTo>
                    <a:pt x="2859" y="1406"/>
                    <a:pt x="2811" y="1382"/>
                    <a:pt x="2787" y="1382"/>
                  </a:cubicBezTo>
                  <a:cubicBezTo>
                    <a:pt x="2740" y="1354"/>
                    <a:pt x="2690" y="1341"/>
                    <a:pt x="2641" y="1341"/>
                  </a:cubicBezTo>
                  <a:cubicBezTo>
                    <a:pt x="2567" y="1341"/>
                    <a:pt x="2497" y="1372"/>
                    <a:pt x="2454" y="1430"/>
                  </a:cubicBezTo>
                  <a:lnTo>
                    <a:pt x="72" y="4121"/>
                  </a:lnTo>
                  <a:cubicBezTo>
                    <a:pt x="1" y="4192"/>
                    <a:pt x="1" y="4335"/>
                    <a:pt x="49" y="4454"/>
                  </a:cubicBezTo>
                  <a:cubicBezTo>
                    <a:pt x="120" y="4526"/>
                    <a:pt x="191" y="4597"/>
                    <a:pt x="310" y="4597"/>
                  </a:cubicBezTo>
                  <a:lnTo>
                    <a:pt x="1025" y="4597"/>
                  </a:lnTo>
                  <a:lnTo>
                    <a:pt x="1025" y="11741"/>
                  </a:lnTo>
                  <a:cubicBezTo>
                    <a:pt x="1025" y="11837"/>
                    <a:pt x="1120" y="11908"/>
                    <a:pt x="1215" y="11908"/>
                  </a:cubicBezTo>
                  <a:lnTo>
                    <a:pt x="8931" y="11908"/>
                  </a:lnTo>
                  <a:cubicBezTo>
                    <a:pt x="9003" y="11908"/>
                    <a:pt x="9098" y="11837"/>
                    <a:pt x="9098" y="11741"/>
                  </a:cubicBezTo>
                  <a:lnTo>
                    <a:pt x="9098" y="10312"/>
                  </a:lnTo>
                  <a:cubicBezTo>
                    <a:pt x="9098" y="10217"/>
                    <a:pt x="9050" y="10170"/>
                    <a:pt x="8955" y="10122"/>
                  </a:cubicBezTo>
                  <a:cubicBezTo>
                    <a:pt x="8943" y="10119"/>
                    <a:pt x="8931" y="10118"/>
                    <a:pt x="8919" y="10118"/>
                  </a:cubicBezTo>
                  <a:cubicBezTo>
                    <a:pt x="8817" y="10118"/>
                    <a:pt x="8741" y="10206"/>
                    <a:pt x="8741" y="10312"/>
                  </a:cubicBezTo>
                  <a:lnTo>
                    <a:pt x="8741" y="11598"/>
                  </a:lnTo>
                  <a:lnTo>
                    <a:pt x="6193" y="11598"/>
                  </a:lnTo>
                  <a:lnTo>
                    <a:pt x="6193" y="7907"/>
                  </a:lnTo>
                  <a:cubicBezTo>
                    <a:pt x="6193" y="7812"/>
                    <a:pt x="6097" y="7717"/>
                    <a:pt x="6002" y="7717"/>
                  </a:cubicBezTo>
                  <a:lnTo>
                    <a:pt x="5192" y="7717"/>
                  </a:lnTo>
                  <a:lnTo>
                    <a:pt x="7431" y="5192"/>
                  </a:lnTo>
                  <a:lnTo>
                    <a:pt x="9670" y="7717"/>
                  </a:lnTo>
                  <a:lnTo>
                    <a:pt x="8884" y="7717"/>
                  </a:lnTo>
                  <a:cubicBezTo>
                    <a:pt x="8812" y="7717"/>
                    <a:pt x="8717" y="7812"/>
                    <a:pt x="8717" y="7907"/>
                  </a:cubicBezTo>
                  <a:lnTo>
                    <a:pt x="8717" y="9503"/>
                  </a:lnTo>
                  <a:cubicBezTo>
                    <a:pt x="8717" y="9598"/>
                    <a:pt x="8765" y="9646"/>
                    <a:pt x="8860" y="9693"/>
                  </a:cubicBezTo>
                  <a:cubicBezTo>
                    <a:pt x="8872" y="9696"/>
                    <a:pt x="8884" y="9697"/>
                    <a:pt x="8896" y="9697"/>
                  </a:cubicBezTo>
                  <a:cubicBezTo>
                    <a:pt x="8998" y="9697"/>
                    <a:pt x="9074" y="9609"/>
                    <a:pt x="9074" y="9503"/>
                  </a:cubicBezTo>
                  <a:lnTo>
                    <a:pt x="9074" y="8050"/>
                  </a:lnTo>
                  <a:lnTo>
                    <a:pt x="9789" y="8050"/>
                  </a:lnTo>
                  <a:cubicBezTo>
                    <a:pt x="9884" y="8050"/>
                    <a:pt x="10003" y="7979"/>
                    <a:pt x="10051" y="7907"/>
                  </a:cubicBezTo>
                  <a:cubicBezTo>
                    <a:pt x="10146" y="7740"/>
                    <a:pt x="10122" y="7598"/>
                    <a:pt x="10027" y="7502"/>
                  </a:cubicBezTo>
                  <a:lnTo>
                    <a:pt x="7645" y="4835"/>
                  </a:lnTo>
                  <a:cubicBezTo>
                    <a:pt x="7622" y="4787"/>
                    <a:pt x="7574" y="4764"/>
                    <a:pt x="7550" y="4764"/>
                  </a:cubicBezTo>
                  <a:cubicBezTo>
                    <a:pt x="7510" y="4748"/>
                    <a:pt x="7468" y="4740"/>
                    <a:pt x="7427" y="4740"/>
                  </a:cubicBezTo>
                  <a:cubicBezTo>
                    <a:pt x="7344" y="4740"/>
                    <a:pt x="7264" y="4772"/>
                    <a:pt x="7217" y="4835"/>
                  </a:cubicBezTo>
                  <a:lnTo>
                    <a:pt x="6693" y="5454"/>
                  </a:lnTo>
                  <a:lnTo>
                    <a:pt x="6693" y="3263"/>
                  </a:lnTo>
                  <a:lnTo>
                    <a:pt x="7407" y="3263"/>
                  </a:lnTo>
                  <a:cubicBezTo>
                    <a:pt x="7526" y="3263"/>
                    <a:pt x="7622" y="3192"/>
                    <a:pt x="7669" y="3097"/>
                  </a:cubicBezTo>
                  <a:cubicBezTo>
                    <a:pt x="7741" y="2978"/>
                    <a:pt x="7693" y="2859"/>
                    <a:pt x="7645" y="2787"/>
                  </a:cubicBezTo>
                  <a:lnTo>
                    <a:pt x="5264" y="96"/>
                  </a:lnTo>
                  <a:cubicBezTo>
                    <a:pt x="5192" y="25"/>
                    <a:pt x="5121" y="1"/>
                    <a:pt x="5050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09" name="Google Shape;2409;p52"/>
          <p:cNvGrpSpPr/>
          <p:nvPr/>
        </p:nvGrpSpPr>
        <p:grpSpPr>
          <a:xfrm>
            <a:off x="7736880" y="1922930"/>
            <a:ext cx="354351" cy="353636"/>
            <a:chOff x="7393967" y="1922930"/>
            <a:chExt cx="354351" cy="353636"/>
          </a:xfrm>
        </p:grpSpPr>
        <p:sp>
          <p:nvSpPr>
            <p:cNvPr id="2410" name="Google Shape;2410;p52"/>
            <p:cNvSpPr/>
            <p:nvPr/>
          </p:nvSpPr>
          <p:spPr>
            <a:xfrm>
              <a:off x="7399662" y="2225407"/>
              <a:ext cx="90190" cy="45468"/>
            </a:xfrm>
            <a:custGeom>
              <a:rect b="b" l="l" r="r" t="t"/>
              <a:pathLst>
                <a:path extrusionOk="0" h="1525" w="3025">
                  <a:moveTo>
                    <a:pt x="167" y="1"/>
                  </a:moveTo>
                  <a:cubicBezTo>
                    <a:pt x="95" y="1"/>
                    <a:pt x="0" y="96"/>
                    <a:pt x="0" y="191"/>
                  </a:cubicBezTo>
                  <a:lnTo>
                    <a:pt x="0" y="1358"/>
                  </a:lnTo>
                  <a:cubicBezTo>
                    <a:pt x="0" y="1453"/>
                    <a:pt x="95" y="1525"/>
                    <a:pt x="167" y="1525"/>
                  </a:cubicBezTo>
                  <a:lnTo>
                    <a:pt x="2858" y="1525"/>
                  </a:lnTo>
                  <a:cubicBezTo>
                    <a:pt x="2953" y="1525"/>
                    <a:pt x="3001" y="1453"/>
                    <a:pt x="3025" y="1358"/>
                  </a:cubicBezTo>
                  <a:lnTo>
                    <a:pt x="3025" y="191"/>
                  </a:lnTo>
                  <a:cubicBezTo>
                    <a:pt x="3025" y="96"/>
                    <a:pt x="2953" y="1"/>
                    <a:pt x="2858" y="1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1" name="Google Shape;2411;p52"/>
            <p:cNvSpPr/>
            <p:nvPr/>
          </p:nvSpPr>
          <p:spPr>
            <a:xfrm>
              <a:off x="7525334" y="2225407"/>
              <a:ext cx="90906" cy="45468"/>
            </a:xfrm>
            <a:custGeom>
              <a:rect b="b" l="l" r="r" t="t"/>
              <a:pathLst>
                <a:path extrusionOk="0" h="1525" w="3049">
                  <a:moveTo>
                    <a:pt x="191" y="1"/>
                  </a:moveTo>
                  <a:cubicBezTo>
                    <a:pt x="96" y="1"/>
                    <a:pt x="0" y="96"/>
                    <a:pt x="0" y="191"/>
                  </a:cubicBezTo>
                  <a:lnTo>
                    <a:pt x="0" y="1358"/>
                  </a:lnTo>
                  <a:cubicBezTo>
                    <a:pt x="0" y="1453"/>
                    <a:pt x="96" y="1525"/>
                    <a:pt x="191" y="1525"/>
                  </a:cubicBezTo>
                  <a:lnTo>
                    <a:pt x="2858" y="1525"/>
                  </a:lnTo>
                  <a:cubicBezTo>
                    <a:pt x="2953" y="1525"/>
                    <a:pt x="3049" y="1453"/>
                    <a:pt x="3049" y="1358"/>
                  </a:cubicBezTo>
                  <a:lnTo>
                    <a:pt x="3049" y="191"/>
                  </a:lnTo>
                  <a:cubicBezTo>
                    <a:pt x="3049" y="96"/>
                    <a:pt x="2953" y="1"/>
                    <a:pt x="2858" y="1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2" name="Google Shape;2412;p52"/>
            <p:cNvSpPr/>
            <p:nvPr/>
          </p:nvSpPr>
          <p:spPr>
            <a:xfrm>
              <a:off x="7651721" y="2225407"/>
              <a:ext cx="90190" cy="45468"/>
            </a:xfrm>
            <a:custGeom>
              <a:rect b="b" l="l" r="r" t="t"/>
              <a:pathLst>
                <a:path extrusionOk="0" h="1525" w="3025">
                  <a:moveTo>
                    <a:pt x="167" y="1"/>
                  </a:moveTo>
                  <a:cubicBezTo>
                    <a:pt x="96" y="1"/>
                    <a:pt x="0" y="96"/>
                    <a:pt x="0" y="191"/>
                  </a:cubicBezTo>
                  <a:lnTo>
                    <a:pt x="0" y="1358"/>
                  </a:lnTo>
                  <a:cubicBezTo>
                    <a:pt x="0" y="1453"/>
                    <a:pt x="96" y="1525"/>
                    <a:pt x="167" y="1525"/>
                  </a:cubicBezTo>
                  <a:lnTo>
                    <a:pt x="2858" y="1525"/>
                  </a:lnTo>
                  <a:cubicBezTo>
                    <a:pt x="2977" y="1525"/>
                    <a:pt x="3025" y="1453"/>
                    <a:pt x="3025" y="1358"/>
                  </a:cubicBezTo>
                  <a:lnTo>
                    <a:pt x="3025" y="191"/>
                  </a:lnTo>
                  <a:cubicBezTo>
                    <a:pt x="3025" y="96"/>
                    <a:pt x="2953" y="1"/>
                    <a:pt x="2858" y="1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3" name="Google Shape;2413;p52"/>
            <p:cNvSpPr/>
            <p:nvPr/>
          </p:nvSpPr>
          <p:spPr>
            <a:xfrm>
              <a:off x="7399662" y="2113241"/>
              <a:ext cx="90190" cy="45468"/>
            </a:xfrm>
            <a:custGeom>
              <a:rect b="b" l="l" r="r" t="t"/>
              <a:pathLst>
                <a:path extrusionOk="0" h="1525" w="3025">
                  <a:moveTo>
                    <a:pt x="167" y="0"/>
                  </a:moveTo>
                  <a:cubicBezTo>
                    <a:pt x="95" y="0"/>
                    <a:pt x="0" y="95"/>
                    <a:pt x="0" y="167"/>
                  </a:cubicBezTo>
                  <a:lnTo>
                    <a:pt x="0" y="1334"/>
                  </a:lnTo>
                  <a:cubicBezTo>
                    <a:pt x="0" y="1429"/>
                    <a:pt x="95" y="1524"/>
                    <a:pt x="167" y="1524"/>
                  </a:cubicBezTo>
                  <a:lnTo>
                    <a:pt x="2858" y="1524"/>
                  </a:lnTo>
                  <a:cubicBezTo>
                    <a:pt x="2953" y="1524"/>
                    <a:pt x="3001" y="1453"/>
                    <a:pt x="3025" y="1334"/>
                  </a:cubicBezTo>
                  <a:lnTo>
                    <a:pt x="3025" y="167"/>
                  </a:lnTo>
                  <a:cubicBezTo>
                    <a:pt x="3025" y="95"/>
                    <a:pt x="2953" y="0"/>
                    <a:pt x="2858" y="0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4" name="Google Shape;2414;p52"/>
            <p:cNvSpPr/>
            <p:nvPr/>
          </p:nvSpPr>
          <p:spPr>
            <a:xfrm>
              <a:off x="7525334" y="2113241"/>
              <a:ext cx="90906" cy="45468"/>
            </a:xfrm>
            <a:custGeom>
              <a:rect b="b" l="l" r="r" t="t"/>
              <a:pathLst>
                <a:path extrusionOk="0" h="1525" w="3049">
                  <a:moveTo>
                    <a:pt x="191" y="0"/>
                  </a:moveTo>
                  <a:cubicBezTo>
                    <a:pt x="96" y="0"/>
                    <a:pt x="0" y="95"/>
                    <a:pt x="0" y="167"/>
                  </a:cubicBezTo>
                  <a:lnTo>
                    <a:pt x="0" y="1334"/>
                  </a:lnTo>
                  <a:cubicBezTo>
                    <a:pt x="0" y="1429"/>
                    <a:pt x="96" y="1524"/>
                    <a:pt x="191" y="1524"/>
                  </a:cubicBezTo>
                  <a:lnTo>
                    <a:pt x="2858" y="1524"/>
                  </a:lnTo>
                  <a:cubicBezTo>
                    <a:pt x="2953" y="1524"/>
                    <a:pt x="3049" y="1453"/>
                    <a:pt x="3049" y="1334"/>
                  </a:cubicBezTo>
                  <a:lnTo>
                    <a:pt x="3049" y="167"/>
                  </a:lnTo>
                  <a:cubicBezTo>
                    <a:pt x="3049" y="95"/>
                    <a:pt x="2953" y="0"/>
                    <a:pt x="2858" y="0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5" name="Google Shape;2415;p52"/>
            <p:cNvSpPr/>
            <p:nvPr/>
          </p:nvSpPr>
          <p:spPr>
            <a:xfrm>
              <a:off x="7651721" y="2113241"/>
              <a:ext cx="90190" cy="45468"/>
            </a:xfrm>
            <a:custGeom>
              <a:rect b="b" l="l" r="r" t="t"/>
              <a:pathLst>
                <a:path extrusionOk="0" h="1525" w="3025">
                  <a:moveTo>
                    <a:pt x="167" y="0"/>
                  </a:moveTo>
                  <a:cubicBezTo>
                    <a:pt x="96" y="0"/>
                    <a:pt x="0" y="95"/>
                    <a:pt x="0" y="167"/>
                  </a:cubicBezTo>
                  <a:lnTo>
                    <a:pt x="0" y="1334"/>
                  </a:lnTo>
                  <a:cubicBezTo>
                    <a:pt x="0" y="1429"/>
                    <a:pt x="96" y="1524"/>
                    <a:pt x="167" y="1524"/>
                  </a:cubicBezTo>
                  <a:lnTo>
                    <a:pt x="2858" y="1524"/>
                  </a:lnTo>
                  <a:cubicBezTo>
                    <a:pt x="2977" y="1524"/>
                    <a:pt x="3025" y="1453"/>
                    <a:pt x="3025" y="1334"/>
                  </a:cubicBezTo>
                  <a:lnTo>
                    <a:pt x="3025" y="167"/>
                  </a:lnTo>
                  <a:cubicBezTo>
                    <a:pt x="3025" y="95"/>
                    <a:pt x="2953" y="0"/>
                    <a:pt x="2858" y="0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6" name="Google Shape;2416;p52"/>
            <p:cNvSpPr/>
            <p:nvPr/>
          </p:nvSpPr>
          <p:spPr>
            <a:xfrm>
              <a:off x="7489108" y="1928625"/>
              <a:ext cx="164042" cy="77430"/>
            </a:xfrm>
            <a:custGeom>
              <a:rect b="b" l="l" r="r" t="t"/>
              <a:pathLst>
                <a:path extrusionOk="0" h="2597" w="5502">
                  <a:moveTo>
                    <a:pt x="191" y="0"/>
                  </a:moveTo>
                  <a:cubicBezTo>
                    <a:pt x="96" y="0"/>
                    <a:pt x="1" y="96"/>
                    <a:pt x="1" y="167"/>
                  </a:cubicBezTo>
                  <a:lnTo>
                    <a:pt x="1" y="2406"/>
                  </a:lnTo>
                  <a:cubicBezTo>
                    <a:pt x="1" y="2501"/>
                    <a:pt x="96" y="2596"/>
                    <a:pt x="191" y="2596"/>
                  </a:cubicBezTo>
                  <a:lnTo>
                    <a:pt x="5311" y="2596"/>
                  </a:lnTo>
                  <a:cubicBezTo>
                    <a:pt x="5431" y="2596"/>
                    <a:pt x="5478" y="2501"/>
                    <a:pt x="5502" y="2406"/>
                  </a:cubicBezTo>
                  <a:lnTo>
                    <a:pt x="5502" y="167"/>
                  </a:lnTo>
                  <a:cubicBezTo>
                    <a:pt x="5502" y="72"/>
                    <a:pt x="5431" y="0"/>
                    <a:pt x="5335" y="0"/>
                  </a:cubicBezTo>
                  <a:close/>
                </a:path>
              </a:pathLst>
            </a:custGeom>
            <a:solidFill>
              <a:srgbClr val="8C9A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7" name="Google Shape;2417;p52"/>
            <p:cNvSpPr/>
            <p:nvPr/>
          </p:nvSpPr>
          <p:spPr>
            <a:xfrm>
              <a:off x="7469937" y="2225407"/>
              <a:ext cx="19201" cy="45468"/>
            </a:xfrm>
            <a:custGeom>
              <a:rect b="b" l="l" r="r" t="t"/>
              <a:pathLst>
                <a:path extrusionOk="0" h="1525" w="644">
                  <a:moveTo>
                    <a:pt x="1" y="1"/>
                  </a:moveTo>
                  <a:cubicBezTo>
                    <a:pt x="72" y="1"/>
                    <a:pt x="168" y="96"/>
                    <a:pt x="168" y="191"/>
                  </a:cubicBezTo>
                  <a:lnTo>
                    <a:pt x="168" y="1358"/>
                  </a:lnTo>
                  <a:cubicBezTo>
                    <a:pt x="168" y="1453"/>
                    <a:pt x="72" y="1525"/>
                    <a:pt x="1" y="1525"/>
                  </a:cubicBezTo>
                  <a:lnTo>
                    <a:pt x="477" y="1525"/>
                  </a:lnTo>
                  <a:cubicBezTo>
                    <a:pt x="549" y="1525"/>
                    <a:pt x="644" y="1430"/>
                    <a:pt x="644" y="1358"/>
                  </a:cubicBezTo>
                  <a:lnTo>
                    <a:pt x="644" y="191"/>
                  </a:lnTo>
                  <a:cubicBezTo>
                    <a:pt x="644" y="96"/>
                    <a:pt x="549" y="1"/>
                    <a:pt x="477" y="1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8" name="Google Shape;2418;p52"/>
            <p:cNvSpPr/>
            <p:nvPr/>
          </p:nvSpPr>
          <p:spPr>
            <a:xfrm>
              <a:off x="7595638" y="2225407"/>
              <a:ext cx="19887" cy="45468"/>
            </a:xfrm>
            <a:custGeom>
              <a:rect b="b" l="l" r="r" t="t"/>
              <a:pathLst>
                <a:path extrusionOk="0" h="1525" w="667">
                  <a:moveTo>
                    <a:pt x="0" y="1"/>
                  </a:moveTo>
                  <a:cubicBezTo>
                    <a:pt x="95" y="1"/>
                    <a:pt x="191" y="96"/>
                    <a:pt x="191" y="191"/>
                  </a:cubicBezTo>
                  <a:lnTo>
                    <a:pt x="191" y="1358"/>
                  </a:lnTo>
                  <a:cubicBezTo>
                    <a:pt x="191" y="1453"/>
                    <a:pt x="95" y="1525"/>
                    <a:pt x="0" y="1525"/>
                  </a:cubicBezTo>
                  <a:lnTo>
                    <a:pt x="476" y="1525"/>
                  </a:lnTo>
                  <a:cubicBezTo>
                    <a:pt x="572" y="1525"/>
                    <a:pt x="667" y="1430"/>
                    <a:pt x="667" y="1358"/>
                  </a:cubicBezTo>
                  <a:lnTo>
                    <a:pt x="667" y="191"/>
                  </a:lnTo>
                  <a:cubicBezTo>
                    <a:pt x="667" y="96"/>
                    <a:pt x="595" y="1"/>
                    <a:pt x="476" y="1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9" name="Google Shape;2419;p52"/>
            <p:cNvSpPr/>
            <p:nvPr/>
          </p:nvSpPr>
          <p:spPr>
            <a:xfrm>
              <a:off x="7722711" y="2225407"/>
              <a:ext cx="19201" cy="45468"/>
            </a:xfrm>
            <a:custGeom>
              <a:rect b="b" l="l" r="r" t="t"/>
              <a:pathLst>
                <a:path extrusionOk="0" h="1525" w="644">
                  <a:moveTo>
                    <a:pt x="1" y="1"/>
                  </a:moveTo>
                  <a:cubicBezTo>
                    <a:pt x="96" y="1"/>
                    <a:pt x="168" y="96"/>
                    <a:pt x="168" y="191"/>
                  </a:cubicBezTo>
                  <a:lnTo>
                    <a:pt x="168" y="1358"/>
                  </a:lnTo>
                  <a:cubicBezTo>
                    <a:pt x="168" y="1453"/>
                    <a:pt x="96" y="1525"/>
                    <a:pt x="1" y="1525"/>
                  </a:cubicBezTo>
                  <a:lnTo>
                    <a:pt x="477" y="1525"/>
                  </a:lnTo>
                  <a:cubicBezTo>
                    <a:pt x="572" y="1525"/>
                    <a:pt x="644" y="1430"/>
                    <a:pt x="644" y="1358"/>
                  </a:cubicBezTo>
                  <a:lnTo>
                    <a:pt x="644" y="191"/>
                  </a:lnTo>
                  <a:cubicBezTo>
                    <a:pt x="644" y="96"/>
                    <a:pt x="596" y="1"/>
                    <a:pt x="477" y="1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0" name="Google Shape;2420;p52"/>
            <p:cNvSpPr/>
            <p:nvPr/>
          </p:nvSpPr>
          <p:spPr>
            <a:xfrm>
              <a:off x="7469937" y="2113927"/>
              <a:ext cx="19201" cy="45468"/>
            </a:xfrm>
            <a:custGeom>
              <a:rect b="b" l="l" r="r" t="t"/>
              <a:pathLst>
                <a:path extrusionOk="0" h="1525" w="644">
                  <a:moveTo>
                    <a:pt x="1" y="1"/>
                  </a:moveTo>
                  <a:cubicBezTo>
                    <a:pt x="72" y="1"/>
                    <a:pt x="168" y="96"/>
                    <a:pt x="168" y="168"/>
                  </a:cubicBezTo>
                  <a:lnTo>
                    <a:pt x="168" y="1334"/>
                  </a:lnTo>
                  <a:cubicBezTo>
                    <a:pt x="168" y="1430"/>
                    <a:pt x="72" y="1525"/>
                    <a:pt x="1" y="1525"/>
                  </a:cubicBezTo>
                  <a:lnTo>
                    <a:pt x="477" y="1525"/>
                  </a:lnTo>
                  <a:cubicBezTo>
                    <a:pt x="549" y="1525"/>
                    <a:pt x="644" y="1430"/>
                    <a:pt x="644" y="1334"/>
                  </a:cubicBezTo>
                  <a:lnTo>
                    <a:pt x="644" y="168"/>
                  </a:lnTo>
                  <a:cubicBezTo>
                    <a:pt x="644" y="72"/>
                    <a:pt x="549" y="1"/>
                    <a:pt x="477" y="1"/>
                  </a:cubicBez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1" name="Google Shape;2421;p52"/>
            <p:cNvSpPr/>
            <p:nvPr/>
          </p:nvSpPr>
          <p:spPr>
            <a:xfrm>
              <a:off x="7595638" y="2113927"/>
              <a:ext cx="19887" cy="45468"/>
            </a:xfrm>
            <a:custGeom>
              <a:rect b="b" l="l" r="r" t="t"/>
              <a:pathLst>
                <a:path extrusionOk="0" h="1525" w="667">
                  <a:moveTo>
                    <a:pt x="0" y="1"/>
                  </a:moveTo>
                  <a:cubicBezTo>
                    <a:pt x="95" y="1"/>
                    <a:pt x="191" y="96"/>
                    <a:pt x="191" y="168"/>
                  </a:cubicBezTo>
                  <a:lnTo>
                    <a:pt x="191" y="1334"/>
                  </a:lnTo>
                  <a:cubicBezTo>
                    <a:pt x="191" y="1430"/>
                    <a:pt x="95" y="1525"/>
                    <a:pt x="0" y="1525"/>
                  </a:cubicBezTo>
                  <a:lnTo>
                    <a:pt x="476" y="1525"/>
                  </a:lnTo>
                  <a:cubicBezTo>
                    <a:pt x="572" y="1525"/>
                    <a:pt x="667" y="1430"/>
                    <a:pt x="667" y="1334"/>
                  </a:cubicBezTo>
                  <a:lnTo>
                    <a:pt x="667" y="168"/>
                  </a:lnTo>
                  <a:cubicBezTo>
                    <a:pt x="667" y="72"/>
                    <a:pt x="595" y="1"/>
                    <a:pt x="476" y="1"/>
                  </a:cubicBez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2" name="Google Shape;2422;p52"/>
            <p:cNvSpPr/>
            <p:nvPr/>
          </p:nvSpPr>
          <p:spPr>
            <a:xfrm>
              <a:off x="7722711" y="2113927"/>
              <a:ext cx="19201" cy="45468"/>
            </a:xfrm>
            <a:custGeom>
              <a:rect b="b" l="l" r="r" t="t"/>
              <a:pathLst>
                <a:path extrusionOk="0" h="1525" w="644">
                  <a:moveTo>
                    <a:pt x="1" y="1"/>
                  </a:moveTo>
                  <a:cubicBezTo>
                    <a:pt x="96" y="1"/>
                    <a:pt x="168" y="96"/>
                    <a:pt x="168" y="168"/>
                  </a:cubicBezTo>
                  <a:lnTo>
                    <a:pt x="168" y="1334"/>
                  </a:lnTo>
                  <a:cubicBezTo>
                    <a:pt x="168" y="1430"/>
                    <a:pt x="96" y="1525"/>
                    <a:pt x="1" y="1525"/>
                  </a:cubicBezTo>
                  <a:lnTo>
                    <a:pt x="477" y="1525"/>
                  </a:lnTo>
                  <a:cubicBezTo>
                    <a:pt x="572" y="1525"/>
                    <a:pt x="644" y="1430"/>
                    <a:pt x="644" y="1334"/>
                  </a:cubicBezTo>
                  <a:lnTo>
                    <a:pt x="644" y="168"/>
                  </a:lnTo>
                  <a:cubicBezTo>
                    <a:pt x="644" y="72"/>
                    <a:pt x="596" y="1"/>
                    <a:pt x="477" y="1"/>
                  </a:cubicBez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3" name="Google Shape;2423;p52"/>
            <p:cNvSpPr/>
            <p:nvPr/>
          </p:nvSpPr>
          <p:spPr>
            <a:xfrm>
              <a:off x="7633265" y="1928625"/>
              <a:ext cx="19201" cy="77430"/>
            </a:xfrm>
            <a:custGeom>
              <a:rect b="b" l="l" r="r" t="t"/>
              <a:pathLst>
                <a:path extrusionOk="0" h="2597" w="644">
                  <a:moveTo>
                    <a:pt x="0" y="0"/>
                  </a:moveTo>
                  <a:cubicBezTo>
                    <a:pt x="72" y="0"/>
                    <a:pt x="167" y="96"/>
                    <a:pt x="167" y="167"/>
                  </a:cubicBezTo>
                  <a:lnTo>
                    <a:pt x="167" y="2406"/>
                  </a:lnTo>
                  <a:cubicBezTo>
                    <a:pt x="167" y="2501"/>
                    <a:pt x="72" y="2596"/>
                    <a:pt x="0" y="2596"/>
                  </a:cubicBezTo>
                  <a:lnTo>
                    <a:pt x="476" y="2596"/>
                  </a:lnTo>
                  <a:cubicBezTo>
                    <a:pt x="548" y="2596"/>
                    <a:pt x="643" y="2501"/>
                    <a:pt x="643" y="2406"/>
                  </a:cubicBezTo>
                  <a:lnTo>
                    <a:pt x="643" y="167"/>
                  </a:lnTo>
                  <a:cubicBezTo>
                    <a:pt x="643" y="96"/>
                    <a:pt x="596" y="0"/>
                    <a:pt x="476" y="0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4" name="Google Shape;2424;p52"/>
            <p:cNvSpPr/>
            <p:nvPr/>
          </p:nvSpPr>
          <p:spPr>
            <a:xfrm>
              <a:off x="7528882" y="1949913"/>
              <a:ext cx="83810" cy="10674"/>
            </a:xfrm>
            <a:custGeom>
              <a:rect b="b" l="l" r="r" t="t"/>
              <a:pathLst>
                <a:path extrusionOk="0" h="358" w="2811">
                  <a:moveTo>
                    <a:pt x="215" y="1"/>
                  </a:moveTo>
                  <a:cubicBezTo>
                    <a:pt x="120" y="1"/>
                    <a:pt x="72" y="48"/>
                    <a:pt x="48" y="144"/>
                  </a:cubicBezTo>
                  <a:cubicBezTo>
                    <a:pt x="0" y="263"/>
                    <a:pt x="96" y="358"/>
                    <a:pt x="215" y="358"/>
                  </a:cubicBezTo>
                  <a:lnTo>
                    <a:pt x="2596" y="358"/>
                  </a:lnTo>
                  <a:cubicBezTo>
                    <a:pt x="2715" y="358"/>
                    <a:pt x="2811" y="263"/>
                    <a:pt x="2763" y="144"/>
                  </a:cubicBezTo>
                  <a:cubicBezTo>
                    <a:pt x="2739" y="48"/>
                    <a:pt x="2668" y="1"/>
                    <a:pt x="2572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5" name="Google Shape;2425;p52"/>
            <p:cNvSpPr/>
            <p:nvPr/>
          </p:nvSpPr>
          <p:spPr>
            <a:xfrm>
              <a:off x="7546622" y="1972632"/>
              <a:ext cx="46899" cy="10704"/>
            </a:xfrm>
            <a:custGeom>
              <a:rect b="b" l="l" r="r" t="t"/>
              <a:pathLst>
                <a:path extrusionOk="0" h="359" w="1573">
                  <a:moveTo>
                    <a:pt x="215" y="1"/>
                  </a:moveTo>
                  <a:cubicBezTo>
                    <a:pt x="96" y="1"/>
                    <a:pt x="1" y="96"/>
                    <a:pt x="48" y="215"/>
                  </a:cubicBezTo>
                  <a:cubicBezTo>
                    <a:pt x="72" y="310"/>
                    <a:pt x="120" y="358"/>
                    <a:pt x="215" y="358"/>
                  </a:cubicBezTo>
                  <a:lnTo>
                    <a:pt x="1382" y="358"/>
                  </a:lnTo>
                  <a:cubicBezTo>
                    <a:pt x="1477" y="358"/>
                    <a:pt x="1525" y="310"/>
                    <a:pt x="1549" y="215"/>
                  </a:cubicBezTo>
                  <a:cubicBezTo>
                    <a:pt x="1573" y="96"/>
                    <a:pt x="1501" y="1"/>
                    <a:pt x="1382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6" name="Google Shape;2426;p52"/>
            <p:cNvSpPr/>
            <p:nvPr/>
          </p:nvSpPr>
          <p:spPr>
            <a:xfrm>
              <a:off x="7393967" y="1922930"/>
              <a:ext cx="354351" cy="353636"/>
            </a:xfrm>
            <a:custGeom>
              <a:rect b="b" l="l" r="r" t="t"/>
              <a:pathLst>
                <a:path extrusionOk="0" h="11861" w="11885">
                  <a:moveTo>
                    <a:pt x="3025" y="6550"/>
                  </a:moveTo>
                  <a:lnTo>
                    <a:pt x="3025" y="7717"/>
                  </a:lnTo>
                  <a:lnTo>
                    <a:pt x="334" y="7717"/>
                  </a:lnTo>
                  <a:lnTo>
                    <a:pt x="334" y="6550"/>
                  </a:lnTo>
                  <a:close/>
                  <a:moveTo>
                    <a:pt x="7264" y="6550"/>
                  </a:moveTo>
                  <a:lnTo>
                    <a:pt x="7264" y="7717"/>
                  </a:lnTo>
                  <a:lnTo>
                    <a:pt x="4597" y="7717"/>
                  </a:lnTo>
                  <a:lnTo>
                    <a:pt x="4597" y="6550"/>
                  </a:lnTo>
                  <a:close/>
                  <a:moveTo>
                    <a:pt x="11527" y="6550"/>
                  </a:moveTo>
                  <a:lnTo>
                    <a:pt x="11527" y="7717"/>
                  </a:lnTo>
                  <a:lnTo>
                    <a:pt x="8860" y="7717"/>
                  </a:lnTo>
                  <a:lnTo>
                    <a:pt x="8860" y="6550"/>
                  </a:lnTo>
                  <a:close/>
                  <a:moveTo>
                    <a:pt x="7240" y="10312"/>
                  </a:moveTo>
                  <a:lnTo>
                    <a:pt x="7240" y="11456"/>
                  </a:lnTo>
                  <a:lnTo>
                    <a:pt x="4573" y="11456"/>
                  </a:lnTo>
                  <a:lnTo>
                    <a:pt x="4573" y="10312"/>
                  </a:lnTo>
                  <a:close/>
                  <a:moveTo>
                    <a:pt x="11527" y="10312"/>
                  </a:moveTo>
                  <a:lnTo>
                    <a:pt x="11527" y="11456"/>
                  </a:lnTo>
                  <a:lnTo>
                    <a:pt x="8860" y="11456"/>
                  </a:lnTo>
                  <a:lnTo>
                    <a:pt x="8860" y="10312"/>
                  </a:lnTo>
                  <a:close/>
                  <a:moveTo>
                    <a:pt x="3382" y="1"/>
                  </a:moveTo>
                  <a:cubicBezTo>
                    <a:pt x="3192" y="1"/>
                    <a:pt x="3049" y="358"/>
                    <a:pt x="3049" y="358"/>
                  </a:cubicBezTo>
                  <a:lnTo>
                    <a:pt x="3049" y="2597"/>
                  </a:lnTo>
                  <a:cubicBezTo>
                    <a:pt x="3049" y="2763"/>
                    <a:pt x="3192" y="2954"/>
                    <a:pt x="3406" y="2954"/>
                  </a:cubicBezTo>
                  <a:lnTo>
                    <a:pt x="5788" y="2954"/>
                  </a:lnTo>
                  <a:lnTo>
                    <a:pt x="5788" y="4502"/>
                  </a:lnTo>
                  <a:lnTo>
                    <a:pt x="2001" y="4502"/>
                  </a:lnTo>
                  <a:cubicBezTo>
                    <a:pt x="1739" y="4502"/>
                    <a:pt x="1525" y="4716"/>
                    <a:pt x="1525" y="4978"/>
                  </a:cubicBezTo>
                  <a:lnTo>
                    <a:pt x="1525" y="6264"/>
                  </a:lnTo>
                  <a:lnTo>
                    <a:pt x="358" y="6264"/>
                  </a:lnTo>
                  <a:cubicBezTo>
                    <a:pt x="191" y="6264"/>
                    <a:pt x="1" y="6407"/>
                    <a:pt x="1" y="6621"/>
                  </a:cubicBezTo>
                  <a:lnTo>
                    <a:pt x="1" y="7740"/>
                  </a:lnTo>
                  <a:cubicBezTo>
                    <a:pt x="1" y="7931"/>
                    <a:pt x="167" y="8098"/>
                    <a:pt x="358" y="8098"/>
                  </a:cubicBezTo>
                  <a:lnTo>
                    <a:pt x="1525" y="8098"/>
                  </a:lnTo>
                  <a:lnTo>
                    <a:pt x="1525" y="10003"/>
                  </a:lnTo>
                  <a:lnTo>
                    <a:pt x="358" y="10003"/>
                  </a:lnTo>
                  <a:cubicBezTo>
                    <a:pt x="191" y="10003"/>
                    <a:pt x="1" y="10146"/>
                    <a:pt x="1" y="10360"/>
                  </a:cubicBezTo>
                  <a:lnTo>
                    <a:pt x="1" y="11670"/>
                  </a:lnTo>
                  <a:cubicBezTo>
                    <a:pt x="1" y="11765"/>
                    <a:pt x="96" y="11860"/>
                    <a:pt x="191" y="11860"/>
                  </a:cubicBezTo>
                  <a:lnTo>
                    <a:pt x="1025" y="11860"/>
                  </a:lnTo>
                  <a:cubicBezTo>
                    <a:pt x="1049" y="11860"/>
                    <a:pt x="1072" y="11860"/>
                    <a:pt x="1072" y="11837"/>
                  </a:cubicBezTo>
                  <a:cubicBezTo>
                    <a:pt x="1191" y="11670"/>
                    <a:pt x="1120" y="11503"/>
                    <a:pt x="953" y="11503"/>
                  </a:cubicBezTo>
                  <a:lnTo>
                    <a:pt x="334" y="11503"/>
                  </a:lnTo>
                  <a:lnTo>
                    <a:pt x="334" y="10336"/>
                  </a:lnTo>
                  <a:lnTo>
                    <a:pt x="3025" y="10336"/>
                  </a:lnTo>
                  <a:lnTo>
                    <a:pt x="3025" y="11503"/>
                  </a:lnTo>
                  <a:lnTo>
                    <a:pt x="1763" y="11503"/>
                  </a:lnTo>
                  <a:cubicBezTo>
                    <a:pt x="1668" y="11503"/>
                    <a:pt x="1620" y="11551"/>
                    <a:pt x="1596" y="11646"/>
                  </a:cubicBezTo>
                  <a:cubicBezTo>
                    <a:pt x="1549" y="11765"/>
                    <a:pt x="1644" y="11860"/>
                    <a:pt x="1763" y="11860"/>
                  </a:cubicBezTo>
                  <a:lnTo>
                    <a:pt x="3049" y="11860"/>
                  </a:lnTo>
                  <a:cubicBezTo>
                    <a:pt x="3216" y="11860"/>
                    <a:pt x="3406" y="11717"/>
                    <a:pt x="3406" y="11503"/>
                  </a:cubicBezTo>
                  <a:lnTo>
                    <a:pt x="3406" y="10336"/>
                  </a:lnTo>
                  <a:cubicBezTo>
                    <a:pt x="3406" y="10146"/>
                    <a:pt x="3263" y="9979"/>
                    <a:pt x="3049" y="9979"/>
                  </a:cubicBezTo>
                  <a:lnTo>
                    <a:pt x="1882" y="9979"/>
                  </a:lnTo>
                  <a:lnTo>
                    <a:pt x="1882" y="8074"/>
                  </a:lnTo>
                  <a:lnTo>
                    <a:pt x="3049" y="8074"/>
                  </a:lnTo>
                  <a:cubicBezTo>
                    <a:pt x="3216" y="8074"/>
                    <a:pt x="3406" y="7931"/>
                    <a:pt x="3406" y="7717"/>
                  </a:cubicBezTo>
                  <a:lnTo>
                    <a:pt x="3406" y="6574"/>
                  </a:lnTo>
                  <a:cubicBezTo>
                    <a:pt x="3406" y="6407"/>
                    <a:pt x="3263" y="6216"/>
                    <a:pt x="3049" y="6216"/>
                  </a:cubicBezTo>
                  <a:lnTo>
                    <a:pt x="1882" y="6216"/>
                  </a:lnTo>
                  <a:lnTo>
                    <a:pt x="1882" y="4954"/>
                  </a:lnTo>
                  <a:cubicBezTo>
                    <a:pt x="1882" y="4859"/>
                    <a:pt x="1954" y="4787"/>
                    <a:pt x="2025" y="4787"/>
                  </a:cubicBezTo>
                  <a:lnTo>
                    <a:pt x="5788" y="4787"/>
                  </a:lnTo>
                  <a:lnTo>
                    <a:pt x="5788" y="6193"/>
                  </a:lnTo>
                  <a:lnTo>
                    <a:pt x="4597" y="6193"/>
                  </a:lnTo>
                  <a:cubicBezTo>
                    <a:pt x="4406" y="6193"/>
                    <a:pt x="4240" y="6359"/>
                    <a:pt x="4240" y="6550"/>
                  </a:cubicBezTo>
                  <a:lnTo>
                    <a:pt x="4240" y="7693"/>
                  </a:lnTo>
                  <a:cubicBezTo>
                    <a:pt x="4240" y="7860"/>
                    <a:pt x="4383" y="8050"/>
                    <a:pt x="4597" y="8050"/>
                  </a:cubicBezTo>
                  <a:lnTo>
                    <a:pt x="5788" y="8050"/>
                  </a:lnTo>
                  <a:lnTo>
                    <a:pt x="5788" y="9955"/>
                  </a:lnTo>
                  <a:lnTo>
                    <a:pt x="4597" y="9955"/>
                  </a:lnTo>
                  <a:cubicBezTo>
                    <a:pt x="4406" y="9955"/>
                    <a:pt x="4240" y="10098"/>
                    <a:pt x="4240" y="10312"/>
                  </a:cubicBezTo>
                  <a:lnTo>
                    <a:pt x="4240" y="11479"/>
                  </a:lnTo>
                  <a:cubicBezTo>
                    <a:pt x="4240" y="11646"/>
                    <a:pt x="4383" y="11837"/>
                    <a:pt x="4597" y="11837"/>
                  </a:cubicBezTo>
                  <a:lnTo>
                    <a:pt x="7264" y="11837"/>
                  </a:lnTo>
                  <a:cubicBezTo>
                    <a:pt x="7455" y="11837"/>
                    <a:pt x="7621" y="11670"/>
                    <a:pt x="7621" y="11479"/>
                  </a:cubicBezTo>
                  <a:lnTo>
                    <a:pt x="7621" y="10312"/>
                  </a:lnTo>
                  <a:cubicBezTo>
                    <a:pt x="7621" y="10122"/>
                    <a:pt x="7478" y="9955"/>
                    <a:pt x="7264" y="9955"/>
                  </a:cubicBezTo>
                  <a:lnTo>
                    <a:pt x="6097" y="9955"/>
                  </a:lnTo>
                  <a:lnTo>
                    <a:pt x="6097" y="8050"/>
                  </a:lnTo>
                  <a:lnTo>
                    <a:pt x="7264" y="8050"/>
                  </a:lnTo>
                  <a:cubicBezTo>
                    <a:pt x="7455" y="8050"/>
                    <a:pt x="7621" y="7907"/>
                    <a:pt x="7621" y="7693"/>
                  </a:cubicBezTo>
                  <a:lnTo>
                    <a:pt x="7621" y="6550"/>
                  </a:lnTo>
                  <a:cubicBezTo>
                    <a:pt x="7621" y="6383"/>
                    <a:pt x="7478" y="6193"/>
                    <a:pt x="7264" y="6193"/>
                  </a:cubicBezTo>
                  <a:lnTo>
                    <a:pt x="6097" y="6193"/>
                  </a:lnTo>
                  <a:lnTo>
                    <a:pt x="6097" y="4787"/>
                  </a:lnTo>
                  <a:lnTo>
                    <a:pt x="9860" y="4787"/>
                  </a:lnTo>
                  <a:cubicBezTo>
                    <a:pt x="9955" y="4787"/>
                    <a:pt x="10003" y="4859"/>
                    <a:pt x="10003" y="4954"/>
                  </a:cubicBezTo>
                  <a:lnTo>
                    <a:pt x="10003" y="6216"/>
                  </a:lnTo>
                  <a:lnTo>
                    <a:pt x="8836" y="6216"/>
                  </a:lnTo>
                  <a:cubicBezTo>
                    <a:pt x="8669" y="6216"/>
                    <a:pt x="8479" y="6383"/>
                    <a:pt x="8479" y="6574"/>
                  </a:cubicBezTo>
                  <a:lnTo>
                    <a:pt x="8479" y="7717"/>
                  </a:lnTo>
                  <a:cubicBezTo>
                    <a:pt x="8479" y="7883"/>
                    <a:pt x="8645" y="8074"/>
                    <a:pt x="8836" y="8074"/>
                  </a:cubicBezTo>
                  <a:lnTo>
                    <a:pt x="10003" y="8074"/>
                  </a:lnTo>
                  <a:lnTo>
                    <a:pt x="10003" y="9979"/>
                  </a:lnTo>
                  <a:lnTo>
                    <a:pt x="8836" y="9979"/>
                  </a:lnTo>
                  <a:cubicBezTo>
                    <a:pt x="8669" y="9979"/>
                    <a:pt x="8479" y="10122"/>
                    <a:pt x="8479" y="10336"/>
                  </a:cubicBezTo>
                  <a:lnTo>
                    <a:pt x="8479" y="11503"/>
                  </a:lnTo>
                  <a:cubicBezTo>
                    <a:pt x="8479" y="11670"/>
                    <a:pt x="8645" y="11860"/>
                    <a:pt x="8836" y="11860"/>
                  </a:cubicBezTo>
                  <a:lnTo>
                    <a:pt x="11527" y="11860"/>
                  </a:lnTo>
                  <a:cubicBezTo>
                    <a:pt x="11694" y="11860"/>
                    <a:pt x="11884" y="11717"/>
                    <a:pt x="11884" y="11503"/>
                  </a:cubicBezTo>
                  <a:lnTo>
                    <a:pt x="11884" y="10336"/>
                  </a:lnTo>
                  <a:cubicBezTo>
                    <a:pt x="11884" y="10146"/>
                    <a:pt x="11741" y="9979"/>
                    <a:pt x="11527" y="9979"/>
                  </a:cubicBezTo>
                  <a:lnTo>
                    <a:pt x="10336" y="9979"/>
                  </a:lnTo>
                  <a:lnTo>
                    <a:pt x="10336" y="8074"/>
                  </a:lnTo>
                  <a:lnTo>
                    <a:pt x="11503" y="8074"/>
                  </a:lnTo>
                  <a:cubicBezTo>
                    <a:pt x="11670" y="8074"/>
                    <a:pt x="11860" y="7931"/>
                    <a:pt x="11860" y="7717"/>
                  </a:cubicBezTo>
                  <a:lnTo>
                    <a:pt x="11860" y="6574"/>
                  </a:lnTo>
                  <a:cubicBezTo>
                    <a:pt x="11860" y="6407"/>
                    <a:pt x="11717" y="6216"/>
                    <a:pt x="11503" y="6216"/>
                  </a:cubicBezTo>
                  <a:lnTo>
                    <a:pt x="10336" y="6216"/>
                  </a:lnTo>
                  <a:lnTo>
                    <a:pt x="10336" y="4954"/>
                  </a:lnTo>
                  <a:cubicBezTo>
                    <a:pt x="10336" y="4692"/>
                    <a:pt x="10122" y="4478"/>
                    <a:pt x="9860" y="4478"/>
                  </a:cubicBezTo>
                  <a:lnTo>
                    <a:pt x="6121" y="4478"/>
                  </a:lnTo>
                  <a:lnTo>
                    <a:pt x="6121" y="2930"/>
                  </a:lnTo>
                  <a:lnTo>
                    <a:pt x="8502" y="2930"/>
                  </a:lnTo>
                  <a:cubicBezTo>
                    <a:pt x="8669" y="2930"/>
                    <a:pt x="8860" y="2763"/>
                    <a:pt x="8860" y="2573"/>
                  </a:cubicBezTo>
                  <a:lnTo>
                    <a:pt x="8860" y="191"/>
                  </a:lnTo>
                  <a:cubicBezTo>
                    <a:pt x="8860" y="96"/>
                    <a:pt x="8764" y="1"/>
                    <a:pt x="8669" y="1"/>
                  </a:cubicBezTo>
                  <a:lnTo>
                    <a:pt x="7359" y="1"/>
                  </a:lnTo>
                  <a:cubicBezTo>
                    <a:pt x="7336" y="1"/>
                    <a:pt x="7312" y="1"/>
                    <a:pt x="7312" y="25"/>
                  </a:cubicBezTo>
                  <a:cubicBezTo>
                    <a:pt x="7193" y="191"/>
                    <a:pt x="7264" y="358"/>
                    <a:pt x="7431" y="358"/>
                  </a:cubicBezTo>
                  <a:lnTo>
                    <a:pt x="8526" y="358"/>
                  </a:lnTo>
                  <a:lnTo>
                    <a:pt x="8526" y="2597"/>
                  </a:lnTo>
                  <a:lnTo>
                    <a:pt x="3382" y="2597"/>
                  </a:lnTo>
                  <a:lnTo>
                    <a:pt x="3382" y="358"/>
                  </a:lnTo>
                  <a:lnTo>
                    <a:pt x="6621" y="358"/>
                  </a:lnTo>
                  <a:cubicBezTo>
                    <a:pt x="6716" y="358"/>
                    <a:pt x="6788" y="263"/>
                    <a:pt x="6788" y="191"/>
                  </a:cubicBezTo>
                  <a:cubicBezTo>
                    <a:pt x="6788" y="96"/>
                    <a:pt x="6716" y="1"/>
                    <a:pt x="6621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27" name="Google Shape;2427;p52"/>
          <p:cNvGrpSpPr/>
          <p:nvPr/>
        </p:nvGrpSpPr>
        <p:grpSpPr>
          <a:xfrm>
            <a:off x="7736880" y="2448366"/>
            <a:ext cx="355039" cy="353608"/>
            <a:chOff x="7393967" y="2448366"/>
            <a:chExt cx="355039" cy="353608"/>
          </a:xfrm>
        </p:grpSpPr>
        <p:sp>
          <p:nvSpPr>
            <p:cNvPr id="2428" name="Google Shape;2428;p52"/>
            <p:cNvSpPr/>
            <p:nvPr/>
          </p:nvSpPr>
          <p:spPr>
            <a:xfrm>
              <a:off x="7399662" y="2454031"/>
              <a:ext cx="160494" cy="160494"/>
            </a:xfrm>
            <a:custGeom>
              <a:rect b="b" l="l" r="r" t="t"/>
              <a:pathLst>
                <a:path extrusionOk="0" h="5383" w="5383">
                  <a:moveTo>
                    <a:pt x="5335" y="1"/>
                  </a:moveTo>
                  <a:cubicBezTo>
                    <a:pt x="2406" y="25"/>
                    <a:pt x="24" y="2406"/>
                    <a:pt x="0" y="5335"/>
                  </a:cubicBezTo>
                  <a:cubicBezTo>
                    <a:pt x="0" y="5359"/>
                    <a:pt x="24" y="5383"/>
                    <a:pt x="48" y="5383"/>
                  </a:cubicBezTo>
                  <a:lnTo>
                    <a:pt x="5382" y="5383"/>
                  </a:lnTo>
                  <a:lnTo>
                    <a:pt x="5382" y="49"/>
                  </a:lnTo>
                  <a:cubicBezTo>
                    <a:pt x="5382" y="25"/>
                    <a:pt x="5359" y="1"/>
                    <a:pt x="5335" y="1"/>
                  </a:cubicBezTo>
                  <a:close/>
                </a:path>
              </a:pathLst>
            </a:custGeom>
            <a:solidFill>
              <a:srgbClr val="8C9A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9" name="Google Shape;2429;p52"/>
            <p:cNvSpPr/>
            <p:nvPr/>
          </p:nvSpPr>
          <p:spPr>
            <a:xfrm>
              <a:off x="7399662" y="2635815"/>
              <a:ext cx="274089" cy="160494"/>
            </a:xfrm>
            <a:custGeom>
              <a:rect b="b" l="l" r="r" t="t"/>
              <a:pathLst>
                <a:path extrusionOk="0" h="5383" w="9193">
                  <a:moveTo>
                    <a:pt x="48" y="0"/>
                  </a:moveTo>
                  <a:cubicBezTo>
                    <a:pt x="24" y="0"/>
                    <a:pt x="0" y="24"/>
                    <a:pt x="0" y="72"/>
                  </a:cubicBezTo>
                  <a:cubicBezTo>
                    <a:pt x="24" y="3001"/>
                    <a:pt x="2429" y="5382"/>
                    <a:pt x="5382" y="5382"/>
                  </a:cubicBezTo>
                  <a:cubicBezTo>
                    <a:pt x="6883" y="5382"/>
                    <a:pt x="8192" y="4787"/>
                    <a:pt x="9169" y="3835"/>
                  </a:cubicBezTo>
                  <a:cubicBezTo>
                    <a:pt x="9193" y="3811"/>
                    <a:pt x="9193" y="3787"/>
                    <a:pt x="9169" y="3763"/>
                  </a:cubicBezTo>
                  <a:lnTo>
                    <a:pt x="5716" y="0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0" name="Google Shape;2430;p52"/>
            <p:cNvSpPr/>
            <p:nvPr/>
          </p:nvSpPr>
          <p:spPr>
            <a:xfrm>
              <a:off x="7423097" y="2721713"/>
              <a:ext cx="250655" cy="76028"/>
            </a:xfrm>
            <a:custGeom>
              <a:rect b="b" l="l" r="r" t="t"/>
              <a:pathLst>
                <a:path extrusionOk="0" h="2550" w="8407">
                  <a:moveTo>
                    <a:pt x="0" y="1"/>
                  </a:moveTo>
                  <a:cubicBezTo>
                    <a:pt x="953" y="1525"/>
                    <a:pt x="2667" y="2549"/>
                    <a:pt x="4596" y="2549"/>
                  </a:cubicBezTo>
                  <a:cubicBezTo>
                    <a:pt x="6097" y="2549"/>
                    <a:pt x="7406" y="1954"/>
                    <a:pt x="8383" y="1001"/>
                  </a:cubicBezTo>
                  <a:cubicBezTo>
                    <a:pt x="8407" y="954"/>
                    <a:pt x="8407" y="906"/>
                    <a:pt x="8383" y="906"/>
                  </a:cubicBezTo>
                  <a:lnTo>
                    <a:pt x="8073" y="573"/>
                  </a:lnTo>
                  <a:cubicBezTo>
                    <a:pt x="7097" y="1525"/>
                    <a:pt x="5763" y="2120"/>
                    <a:pt x="4311" y="2120"/>
                  </a:cubicBezTo>
                  <a:cubicBezTo>
                    <a:pt x="2548" y="2120"/>
                    <a:pt x="1000" y="1287"/>
                    <a:pt x="0" y="1"/>
                  </a:cubicBez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1" name="Google Shape;2431;p52"/>
            <p:cNvSpPr/>
            <p:nvPr/>
          </p:nvSpPr>
          <p:spPr>
            <a:xfrm>
              <a:off x="7581416" y="2454031"/>
              <a:ext cx="160494" cy="278204"/>
            </a:xfrm>
            <a:custGeom>
              <a:rect b="b" l="l" r="r" t="t"/>
              <a:pathLst>
                <a:path extrusionOk="0" h="9331" w="5383">
                  <a:moveTo>
                    <a:pt x="72" y="1"/>
                  </a:moveTo>
                  <a:cubicBezTo>
                    <a:pt x="25" y="1"/>
                    <a:pt x="1" y="25"/>
                    <a:pt x="1" y="49"/>
                  </a:cubicBezTo>
                  <a:lnTo>
                    <a:pt x="1" y="5383"/>
                  </a:lnTo>
                  <a:lnTo>
                    <a:pt x="3597" y="9312"/>
                  </a:lnTo>
                  <a:cubicBezTo>
                    <a:pt x="3621" y="9324"/>
                    <a:pt x="3638" y="9330"/>
                    <a:pt x="3653" y="9330"/>
                  </a:cubicBezTo>
                  <a:cubicBezTo>
                    <a:pt x="3668" y="9330"/>
                    <a:pt x="3680" y="9324"/>
                    <a:pt x="3692" y="9312"/>
                  </a:cubicBezTo>
                  <a:cubicBezTo>
                    <a:pt x="4645" y="8336"/>
                    <a:pt x="5383" y="6836"/>
                    <a:pt x="5383" y="5383"/>
                  </a:cubicBezTo>
                  <a:cubicBezTo>
                    <a:pt x="5383" y="2430"/>
                    <a:pt x="3001" y="25"/>
                    <a:pt x="72" y="1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2" name="Google Shape;2432;p52"/>
            <p:cNvSpPr/>
            <p:nvPr/>
          </p:nvSpPr>
          <p:spPr>
            <a:xfrm>
              <a:off x="7655269" y="2471085"/>
              <a:ext cx="88074" cy="261150"/>
            </a:xfrm>
            <a:custGeom>
              <a:rect b="b" l="l" r="r" t="t"/>
              <a:pathLst>
                <a:path extrusionOk="0" h="8759" w="2954">
                  <a:moveTo>
                    <a:pt x="0" y="0"/>
                  </a:moveTo>
                  <a:lnTo>
                    <a:pt x="0" y="0"/>
                  </a:lnTo>
                  <a:cubicBezTo>
                    <a:pt x="1501" y="953"/>
                    <a:pt x="2525" y="2644"/>
                    <a:pt x="2525" y="4573"/>
                  </a:cubicBezTo>
                  <a:cubicBezTo>
                    <a:pt x="2525" y="6002"/>
                    <a:pt x="1810" y="7454"/>
                    <a:pt x="882" y="8455"/>
                  </a:cubicBezTo>
                  <a:lnTo>
                    <a:pt x="1167" y="8740"/>
                  </a:lnTo>
                  <a:cubicBezTo>
                    <a:pt x="1179" y="8752"/>
                    <a:pt x="1191" y="8758"/>
                    <a:pt x="1203" y="8758"/>
                  </a:cubicBezTo>
                  <a:cubicBezTo>
                    <a:pt x="1215" y="8758"/>
                    <a:pt x="1227" y="8752"/>
                    <a:pt x="1239" y="8740"/>
                  </a:cubicBezTo>
                  <a:cubicBezTo>
                    <a:pt x="2191" y="7764"/>
                    <a:pt x="2953" y="6264"/>
                    <a:pt x="2953" y="4811"/>
                  </a:cubicBezTo>
                  <a:cubicBezTo>
                    <a:pt x="2953" y="2692"/>
                    <a:pt x="1715" y="882"/>
                    <a:pt x="0" y="0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3" name="Google Shape;2433;p52"/>
            <p:cNvSpPr/>
            <p:nvPr/>
          </p:nvSpPr>
          <p:spPr>
            <a:xfrm>
              <a:off x="7393967" y="2448366"/>
              <a:ext cx="171854" cy="171854"/>
            </a:xfrm>
            <a:custGeom>
              <a:rect b="b" l="l" r="r" t="t"/>
              <a:pathLst>
                <a:path extrusionOk="0" h="5764" w="5764">
                  <a:moveTo>
                    <a:pt x="5526" y="0"/>
                  </a:moveTo>
                  <a:cubicBezTo>
                    <a:pt x="4525" y="0"/>
                    <a:pt x="3573" y="310"/>
                    <a:pt x="2716" y="810"/>
                  </a:cubicBezTo>
                  <a:cubicBezTo>
                    <a:pt x="1906" y="1286"/>
                    <a:pt x="1239" y="2001"/>
                    <a:pt x="763" y="2834"/>
                  </a:cubicBezTo>
                  <a:cubicBezTo>
                    <a:pt x="691" y="2930"/>
                    <a:pt x="715" y="3025"/>
                    <a:pt x="810" y="3072"/>
                  </a:cubicBezTo>
                  <a:cubicBezTo>
                    <a:pt x="844" y="3097"/>
                    <a:pt x="877" y="3108"/>
                    <a:pt x="908" y="3108"/>
                  </a:cubicBezTo>
                  <a:cubicBezTo>
                    <a:pt x="966" y="3108"/>
                    <a:pt x="1018" y="3071"/>
                    <a:pt x="1049" y="3025"/>
                  </a:cubicBezTo>
                  <a:cubicBezTo>
                    <a:pt x="1501" y="2239"/>
                    <a:pt x="2120" y="1596"/>
                    <a:pt x="2906" y="1144"/>
                  </a:cubicBezTo>
                  <a:cubicBezTo>
                    <a:pt x="3644" y="691"/>
                    <a:pt x="4525" y="429"/>
                    <a:pt x="5407" y="405"/>
                  </a:cubicBezTo>
                  <a:lnTo>
                    <a:pt x="5407" y="5430"/>
                  </a:lnTo>
                  <a:lnTo>
                    <a:pt x="358" y="5430"/>
                  </a:lnTo>
                  <a:cubicBezTo>
                    <a:pt x="406" y="4835"/>
                    <a:pt x="525" y="4263"/>
                    <a:pt x="715" y="3739"/>
                  </a:cubicBezTo>
                  <a:cubicBezTo>
                    <a:pt x="763" y="3644"/>
                    <a:pt x="715" y="3549"/>
                    <a:pt x="644" y="3501"/>
                  </a:cubicBezTo>
                  <a:cubicBezTo>
                    <a:pt x="617" y="3488"/>
                    <a:pt x="591" y="3482"/>
                    <a:pt x="565" y="3482"/>
                  </a:cubicBezTo>
                  <a:cubicBezTo>
                    <a:pt x="499" y="3482"/>
                    <a:pt x="440" y="3521"/>
                    <a:pt x="406" y="3573"/>
                  </a:cubicBezTo>
                  <a:cubicBezTo>
                    <a:pt x="167" y="4216"/>
                    <a:pt x="48" y="4859"/>
                    <a:pt x="1" y="5525"/>
                  </a:cubicBezTo>
                  <a:cubicBezTo>
                    <a:pt x="1" y="5573"/>
                    <a:pt x="48" y="5644"/>
                    <a:pt x="72" y="5668"/>
                  </a:cubicBezTo>
                  <a:cubicBezTo>
                    <a:pt x="96" y="5716"/>
                    <a:pt x="191" y="5764"/>
                    <a:pt x="239" y="5764"/>
                  </a:cubicBezTo>
                  <a:lnTo>
                    <a:pt x="5573" y="5764"/>
                  </a:lnTo>
                  <a:cubicBezTo>
                    <a:pt x="5669" y="5764"/>
                    <a:pt x="5764" y="5668"/>
                    <a:pt x="5764" y="5573"/>
                  </a:cubicBezTo>
                  <a:lnTo>
                    <a:pt x="5764" y="239"/>
                  </a:lnTo>
                  <a:cubicBezTo>
                    <a:pt x="5764" y="191"/>
                    <a:pt x="5716" y="120"/>
                    <a:pt x="5692" y="96"/>
                  </a:cubicBezTo>
                  <a:cubicBezTo>
                    <a:pt x="5645" y="48"/>
                    <a:pt x="5573" y="0"/>
                    <a:pt x="5526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4" name="Google Shape;2434;p52"/>
            <p:cNvSpPr/>
            <p:nvPr/>
          </p:nvSpPr>
          <p:spPr>
            <a:xfrm>
              <a:off x="7393967" y="2630120"/>
              <a:ext cx="285479" cy="171854"/>
            </a:xfrm>
            <a:custGeom>
              <a:rect b="b" l="l" r="r" t="t"/>
              <a:pathLst>
                <a:path extrusionOk="0" h="5764" w="9575">
                  <a:moveTo>
                    <a:pt x="5811" y="382"/>
                  </a:moveTo>
                  <a:lnTo>
                    <a:pt x="9145" y="4002"/>
                  </a:lnTo>
                  <a:cubicBezTo>
                    <a:pt x="8193" y="4930"/>
                    <a:pt x="6907" y="5431"/>
                    <a:pt x="5573" y="5431"/>
                  </a:cubicBezTo>
                  <a:cubicBezTo>
                    <a:pt x="4168" y="5431"/>
                    <a:pt x="2906" y="4907"/>
                    <a:pt x="1906" y="3906"/>
                  </a:cubicBezTo>
                  <a:cubicBezTo>
                    <a:pt x="953" y="2954"/>
                    <a:pt x="406" y="1716"/>
                    <a:pt x="358" y="382"/>
                  </a:cubicBezTo>
                  <a:close/>
                  <a:moveTo>
                    <a:pt x="286" y="1"/>
                  </a:moveTo>
                  <a:cubicBezTo>
                    <a:pt x="215" y="1"/>
                    <a:pt x="191" y="1"/>
                    <a:pt x="120" y="49"/>
                  </a:cubicBezTo>
                  <a:cubicBezTo>
                    <a:pt x="72" y="96"/>
                    <a:pt x="1" y="168"/>
                    <a:pt x="1" y="263"/>
                  </a:cubicBezTo>
                  <a:cubicBezTo>
                    <a:pt x="25" y="1739"/>
                    <a:pt x="596" y="3121"/>
                    <a:pt x="1668" y="4145"/>
                  </a:cubicBezTo>
                  <a:cubicBezTo>
                    <a:pt x="2716" y="5192"/>
                    <a:pt x="4121" y="5764"/>
                    <a:pt x="5597" y="5764"/>
                  </a:cubicBezTo>
                  <a:cubicBezTo>
                    <a:pt x="7074" y="5764"/>
                    <a:pt x="8455" y="5192"/>
                    <a:pt x="9503" y="4192"/>
                  </a:cubicBezTo>
                  <a:cubicBezTo>
                    <a:pt x="9574" y="4097"/>
                    <a:pt x="9574" y="3954"/>
                    <a:pt x="9479" y="3859"/>
                  </a:cubicBezTo>
                  <a:lnTo>
                    <a:pt x="6026" y="72"/>
                  </a:lnTo>
                  <a:cubicBezTo>
                    <a:pt x="6002" y="49"/>
                    <a:pt x="5931" y="1"/>
                    <a:pt x="590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5" name="Google Shape;2435;p52"/>
            <p:cNvSpPr/>
            <p:nvPr/>
          </p:nvSpPr>
          <p:spPr>
            <a:xfrm>
              <a:off x="7576467" y="2448366"/>
              <a:ext cx="172539" cy="289712"/>
            </a:xfrm>
            <a:custGeom>
              <a:rect b="b" l="l" r="r" t="t"/>
              <a:pathLst>
                <a:path extrusionOk="0" h="9717" w="5787">
                  <a:moveTo>
                    <a:pt x="238" y="0"/>
                  </a:moveTo>
                  <a:cubicBezTo>
                    <a:pt x="143" y="0"/>
                    <a:pt x="48" y="72"/>
                    <a:pt x="24" y="167"/>
                  </a:cubicBezTo>
                  <a:cubicBezTo>
                    <a:pt x="0" y="191"/>
                    <a:pt x="0" y="215"/>
                    <a:pt x="0" y="286"/>
                  </a:cubicBezTo>
                  <a:lnTo>
                    <a:pt x="0" y="5573"/>
                  </a:lnTo>
                  <a:cubicBezTo>
                    <a:pt x="0" y="5597"/>
                    <a:pt x="24" y="5668"/>
                    <a:pt x="48" y="5692"/>
                  </a:cubicBezTo>
                  <a:lnTo>
                    <a:pt x="1000" y="6740"/>
                  </a:lnTo>
                  <a:cubicBezTo>
                    <a:pt x="1039" y="6766"/>
                    <a:pt x="1093" y="6785"/>
                    <a:pt x="1141" y="6785"/>
                  </a:cubicBezTo>
                  <a:cubicBezTo>
                    <a:pt x="1181" y="6785"/>
                    <a:pt x="1217" y="6772"/>
                    <a:pt x="1238" y="6740"/>
                  </a:cubicBezTo>
                  <a:cubicBezTo>
                    <a:pt x="1310" y="6668"/>
                    <a:pt x="1334" y="6549"/>
                    <a:pt x="1238" y="6502"/>
                  </a:cubicBezTo>
                  <a:lnTo>
                    <a:pt x="357" y="5525"/>
                  </a:lnTo>
                  <a:lnTo>
                    <a:pt x="357" y="358"/>
                  </a:lnTo>
                  <a:cubicBezTo>
                    <a:pt x="1691" y="405"/>
                    <a:pt x="2929" y="953"/>
                    <a:pt x="3882" y="1906"/>
                  </a:cubicBezTo>
                  <a:cubicBezTo>
                    <a:pt x="4882" y="2906"/>
                    <a:pt x="5406" y="4216"/>
                    <a:pt x="5406" y="5573"/>
                  </a:cubicBezTo>
                  <a:cubicBezTo>
                    <a:pt x="5406" y="6859"/>
                    <a:pt x="4811" y="8264"/>
                    <a:pt x="3834" y="9288"/>
                  </a:cubicBezTo>
                  <a:lnTo>
                    <a:pt x="1810" y="7073"/>
                  </a:lnTo>
                  <a:cubicBezTo>
                    <a:pt x="1772" y="7035"/>
                    <a:pt x="1720" y="7010"/>
                    <a:pt x="1673" y="7010"/>
                  </a:cubicBezTo>
                  <a:cubicBezTo>
                    <a:pt x="1632" y="7010"/>
                    <a:pt x="1594" y="7029"/>
                    <a:pt x="1572" y="7073"/>
                  </a:cubicBezTo>
                  <a:cubicBezTo>
                    <a:pt x="1500" y="7121"/>
                    <a:pt x="1477" y="7240"/>
                    <a:pt x="1572" y="7311"/>
                  </a:cubicBezTo>
                  <a:lnTo>
                    <a:pt x="3691" y="9621"/>
                  </a:lnTo>
                  <a:cubicBezTo>
                    <a:pt x="3739" y="9693"/>
                    <a:pt x="3810" y="9717"/>
                    <a:pt x="3858" y="9717"/>
                  </a:cubicBezTo>
                  <a:cubicBezTo>
                    <a:pt x="3929" y="9717"/>
                    <a:pt x="3977" y="9669"/>
                    <a:pt x="4049" y="9645"/>
                  </a:cubicBezTo>
                  <a:cubicBezTo>
                    <a:pt x="5120" y="8550"/>
                    <a:pt x="5787" y="7002"/>
                    <a:pt x="5787" y="5597"/>
                  </a:cubicBezTo>
                  <a:cubicBezTo>
                    <a:pt x="5739" y="4120"/>
                    <a:pt x="5168" y="2715"/>
                    <a:pt x="4120" y="1667"/>
                  </a:cubicBezTo>
                  <a:cubicBezTo>
                    <a:pt x="3096" y="643"/>
                    <a:pt x="1715" y="48"/>
                    <a:pt x="238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36" name="Google Shape;2436;p52"/>
          <p:cNvGrpSpPr/>
          <p:nvPr/>
        </p:nvGrpSpPr>
        <p:grpSpPr>
          <a:xfrm>
            <a:off x="6997982" y="2448366"/>
            <a:ext cx="354353" cy="352922"/>
            <a:chOff x="6731270" y="2448366"/>
            <a:chExt cx="354353" cy="352922"/>
          </a:xfrm>
        </p:grpSpPr>
        <p:sp>
          <p:nvSpPr>
            <p:cNvPr id="2437" name="Google Shape;2437;p52"/>
            <p:cNvSpPr/>
            <p:nvPr/>
          </p:nvSpPr>
          <p:spPr>
            <a:xfrm>
              <a:off x="6876142" y="2592493"/>
              <a:ext cx="203786" cy="205246"/>
            </a:xfrm>
            <a:custGeom>
              <a:rect b="b" l="l" r="r" t="t"/>
              <a:pathLst>
                <a:path extrusionOk="0" h="6884" w="6835">
                  <a:moveTo>
                    <a:pt x="3096" y="1"/>
                  </a:moveTo>
                  <a:cubicBezTo>
                    <a:pt x="3001" y="1"/>
                    <a:pt x="2905" y="96"/>
                    <a:pt x="2905" y="167"/>
                  </a:cubicBezTo>
                  <a:lnTo>
                    <a:pt x="2905" y="596"/>
                  </a:lnTo>
                  <a:cubicBezTo>
                    <a:pt x="2905" y="691"/>
                    <a:pt x="2858" y="739"/>
                    <a:pt x="2786" y="739"/>
                  </a:cubicBezTo>
                  <a:cubicBezTo>
                    <a:pt x="2501" y="810"/>
                    <a:pt x="2239" y="930"/>
                    <a:pt x="1953" y="1072"/>
                  </a:cubicBezTo>
                  <a:cubicBezTo>
                    <a:pt x="1933" y="1082"/>
                    <a:pt x="1905" y="1088"/>
                    <a:pt x="1876" y="1088"/>
                  </a:cubicBezTo>
                  <a:cubicBezTo>
                    <a:pt x="1835" y="1088"/>
                    <a:pt x="1790" y="1076"/>
                    <a:pt x="1762" y="1049"/>
                  </a:cubicBezTo>
                  <a:lnTo>
                    <a:pt x="1453" y="739"/>
                  </a:lnTo>
                  <a:cubicBezTo>
                    <a:pt x="1429" y="715"/>
                    <a:pt x="1387" y="703"/>
                    <a:pt x="1343" y="703"/>
                  </a:cubicBezTo>
                  <a:cubicBezTo>
                    <a:pt x="1298" y="703"/>
                    <a:pt x="1250" y="715"/>
                    <a:pt x="1215" y="739"/>
                  </a:cubicBezTo>
                  <a:lnTo>
                    <a:pt x="738" y="1215"/>
                  </a:lnTo>
                  <a:cubicBezTo>
                    <a:pt x="691" y="1287"/>
                    <a:pt x="691" y="1406"/>
                    <a:pt x="738" y="1453"/>
                  </a:cubicBezTo>
                  <a:lnTo>
                    <a:pt x="1048" y="1763"/>
                  </a:lnTo>
                  <a:cubicBezTo>
                    <a:pt x="1096" y="1811"/>
                    <a:pt x="1096" y="1906"/>
                    <a:pt x="1072" y="1954"/>
                  </a:cubicBezTo>
                  <a:cubicBezTo>
                    <a:pt x="929" y="2192"/>
                    <a:pt x="810" y="2501"/>
                    <a:pt x="738" y="2787"/>
                  </a:cubicBezTo>
                  <a:cubicBezTo>
                    <a:pt x="715" y="2882"/>
                    <a:pt x="643" y="2906"/>
                    <a:pt x="595" y="2906"/>
                  </a:cubicBezTo>
                  <a:lnTo>
                    <a:pt x="167" y="2906"/>
                  </a:lnTo>
                  <a:cubicBezTo>
                    <a:pt x="95" y="2906"/>
                    <a:pt x="0" y="3001"/>
                    <a:pt x="0" y="3097"/>
                  </a:cubicBezTo>
                  <a:lnTo>
                    <a:pt x="0" y="3787"/>
                  </a:lnTo>
                  <a:cubicBezTo>
                    <a:pt x="0" y="3859"/>
                    <a:pt x="95" y="3954"/>
                    <a:pt x="167" y="3954"/>
                  </a:cubicBezTo>
                  <a:lnTo>
                    <a:pt x="595" y="3954"/>
                  </a:lnTo>
                  <a:cubicBezTo>
                    <a:pt x="691" y="3954"/>
                    <a:pt x="738" y="4025"/>
                    <a:pt x="738" y="4073"/>
                  </a:cubicBezTo>
                  <a:cubicBezTo>
                    <a:pt x="810" y="4383"/>
                    <a:pt x="929" y="4645"/>
                    <a:pt x="1072" y="4907"/>
                  </a:cubicBezTo>
                  <a:cubicBezTo>
                    <a:pt x="1096" y="4978"/>
                    <a:pt x="1096" y="5049"/>
                    <a:pt x="1048" y="5121"/>
                  </a:cubicBezTo>
                  <a:lnTo>
                    <a:pt x="738" y="5407"/>
                  </a:lnTo>
                  <a:cubicBezTo>
                    <a:pt x="691" y="5478"/>
                    <a:pt x="691" y="5597"/>
                    <a:pt x="738" y="5645"/>
                  </a:cubicBezTo>
                  <a:lnTo>
                    <a:pt x="1215" y="6121"/>
                  </a:lnTo>
                  <a:cubicBezTo>
                    <a:pt x="1250" y="6157"/>
                    <a:pt x="1298" y="6175"/>
                    <a:pt x="1343" y="6175"/>
                  </a:cubicBezTo>
                  <a:cubicBezTo>
                    <a:pt x="1387" y="6175"/>
                    <a:pt x="1429" y="6157"/>
                    <a:pt x="1453" y="6121"/>
                  </a:cubicBezTo>
                  <a:lnTo>
                    <a:pt x="1762" y="5835"/>
                  </a:lnTo>
                  <a:cubicBezTo>
                    <a:pt x="1793" y="5790"/>
                    <a:pt x="1842" y="5773"/>
                    <a:pt x="1886" y="5773"/>
                  </a:cubicBezTo>
                  <a:cubicBezTo>
                    <a:pt x="1912" y="5773"/>
                    <a:pt x="1935" y="5779"/>
                    <a:pt x="1953" y="5788"/>
                  </a:cubicBezTo>
                  <a:cubicBezTo>
                    <a:pt x="2191" y="5954"/>
                    <a:pt x="2501" y="6073"/>
                    <a:pt x="2786" y="6121"/>
                  </a:cubicBezTo>
                  <a:cubicBezTo>
                    <a:pt x="2882" y="6169"/>
                    <a:pt x="2905" y="6216"/>
                    <a:pt x="2905" y="6288"/>
                  </a:cubicBezTo>
                  <a:lnTo>
                    <a:pt x="2905" y="6693"/>
                  </a:lnTo>
                  <a:cubicBezTo>
                    <a:pt x="2905" y="6788"/>
                    <a:pt x="3001" y="6883"/>
                    <a:pt x="3096" y="6883"/>
                  </a:cubicBezTo>
                  <a:lnTo>
                    <a:pt x="3739" y="6883"/>
                  </a:lnTo>
                  <a:cubicBezTo>
                    <a:pt x="3834" y="6883"/>
                    <a:pt x="3929" y="6788"/>
                    <a:pt x="3929" y="6693"/>
                  </a:cubicBezTo>
                  <a:lnTo>
                    <a:pt x="3929" y="6288"/>
                  </a:lnTo>
                  <a:cubicBezTo>
                    <a:pt x="3929" y="6192"/>
                    <a:pt x="3977" y="6121"/>
                    <a:pt x="4049" y="6121"/>
                  </a:cubicBezTo>
                  <a:cubicBezTo>
                    <a:pt x="4334" y="6073"/>
                    <a:pt x="4620" y="5954"/>
                    <a:pt x="4882" y="5788"/>
                  </a:cubicBezTo>
                  <a:cubicBezTo>
                    <a:pt x="4900" y="5779"/>
                    <a:pt x="4923" y="5773"/>
                    <a:pt x="4950" y="5773"/>
                  </a:cubicBezTo>
                  <a:cubicBezTo>
                    <a:pt x="4996" y="5773"/>
                    <a:pt x="5051" y="5790"/>
                    <a:pt x="5096" y="5835"/>
                  </a:cubicBezTo>
                  <a:lnTo>
                    <a:pt x="5382" y="6121"/>
                  </a:lnTo>
                  <a:cubicBezTo>
                    <a:pt x="5418" y="6157"/>
                    <a:pt x="5466" y="6175"/>
                    <a:pt x="5510" y="6175"/>
                  </a:cubicBezTo>
                  <a:cubicBezTo>
                    <a:pt x="5555" y="6175"/>
                    <a:pt x="5597" y="6157"/>
                    <a:pt x="5620" y="6121"/>
                  </a:cubicBezTo>
                  <a:lnTo>
                    <a:pt x="6097" y="5645"/>
                  </a:lnTo>
                  <a:cubicBezTo>
                    <a:pt x="6168" y="5597"/>
                    <a:pt x="6168" y="5478"/>
                    <a:pt x="6097" y="5407"/>
                  </a:cubicBezTo>
                  <a:lnTo>
                    <a:pt x="5811" y="5121"/>
                  </a:lnTo>
                  <a:cubicBezTo>
                    <a:pt x="5739" y="5049"/>
                    <a:pt x="5739" y="4978"/>
                    <a:pt x="5763" y="4907"/>
                  </a:cubicBezTo>
                  <a:cubicBezTo>
                    <a:pt x="5930" y="4668"/>
                    <a:pt x="6049" y="4383"/>
                    <a:pt x="6097" y="4073"/>
                  </a:cubicBezTo>
                  <a:cubicBezTo>
                    <a:pt x="6120" y="3978"/>
                    <a:pt x="6192" y="3954"/>
                    <a:pt x="6239" y="3954"/>
                  </a:cubicBezTo>
                  <a:lnTo>
                    <a:pt x="6668" y="3954"/>
                  </a:lnTo>
                  <a:cubicBezTo>
                    <a:pt x="6763" y="3930"/>
                    <a:pt x="6835" y="3859"/>
                    <a:pt x="6835" y="3787"/>
                  </a:cubicBezTo>
                  <a:lnTo>
                    <a:pt x="6835" y="3097"/>
                  </a:lnTo>
                  <a:cubicBezTo>
                    <a:pt x="6835" y="3001"/>
                    <a:pt x="6763" y="2906"/>
                    <a:pt x="6668" y="2906"/>
                  </a:cubicBezTo>
                  <a:lnTo>
                    <a:pt x="6239" y="2906"/>
                  </a:lnTo>
                  <a:cubicBezTo>
                    <a:pt x="6168" y="2906"/>
                    <a:pt x="6097" y="2858"/>
                    <a:pt x="6097" y="2787"/>
                  </a:cubicBezTo>
                  <a:cubicBezTo>
                    <a:pt x="6049" y="2501"/>
                    <a:pt x="5930" y="2239"/>
                    <a:pt x="5763" y="1954"/>
                  </a:cubicBezTo>
                  <a:cubicBezTo>
                    <a:pt x="5739" y="1906"/>
                    <a:pt x="5739" y="1811"/>
                    <a:pt x="5811" y="1763"/>
                  </a:cubicBezTo>
                  <a:lnTo>
                    <a:pt x="6097" y="1453"/>
                  </a:lnTo>
                  <a:cubicBezTo>
                    <a:pt x="6168" y="1406"/>
                    <a:pt x="6168" y="1287"/>
                    <a:pt x="6097" y="1215"/>
                  </a:cubicBezTo>
                  <a:lnTo>
                    <a:pt x="5620" y="739"/>
                  </a:lnTo>
                  <a:cubicBezTo>
                    <a:pt x="5597" y="715"/>
                    <a:pt x="5555" y="703"/>
                    <a:pt x="5510" y="703"/>
                  </a:cubicBezTo>
                  <a:cubicBezTo>
                    <a:pt x="5466" y="703"/>
                    <a:pt x="5418" y="715"/>
                    <a:pt x="5382" y="739"/>
                  </a:cubicBezTo>
                  <a:lnTo>
                    <a:pt x="5096" y="1049"/>
                  </a:lnTo>
                  <a:cubicBezTo>
                    <a:pt x="5055" y="1076"/>
                    <a:pt x="5005" y="1088"/>
                    <a:pt x="4961" y="1088"/>
                  </a:cubicBezTo>
                  <a:cubicBezTo>
                    <a:pt x="4930" y="1088"/>
                    <a:pt x="4902" y="1082"/>
                    <a:pt x="4882" y="1072"/>
                  </a:cubicBezTo>
                  <a:cubicBezTo>
                    <a:pt x="4644" y="930"/>
                    <a:pt x="4334" y="810"/>
                    <a:pt x="4049" y="739"/>
                  </a:cubicBezTo>
                  <a:cubicBezTo>
                    <a:pt x="3953" y="715"/>
                    <a:pt x="3929" y="644"/>
                    <a:pt x="3929" y="596"/>
                  </a:cubicBezTo>
                  <a:lnTo>
                    <a:pt x="3929" y="167"/>
                  </a:lnTo>
                  <a:cubicBezTo>
                    <a:pt x="3929" y="96"/>
                    <a:pt x="3834" y="1"/>
                    <a:pt x="3739" y="1"/>
                  </a:cubicBezTo>
                  <a:close/>
                </a:path>
              </a:pathLst>
            </a:custGeom>
            <a:solidFill>
              <a:srgbClr val="8C9A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8" name="Google Shape;2438;p52"/>
            <p:cNvSpPr/>
            <p:nvPr/>
          </p:nvSpPr>
          <p:spPr>
            <a:xfrm>
              <a:off x="6973400" y="2764051"/>
              <a:ext cx="42635" cy="33691"/>
            </a:xfrm>
            <a:custGeom>
              <a:rect b="b" l="l" r="r" t="t"/>
              <a:pathLst>
                <a:path extrusionOk="0" h="1130" w="1430">
                  <a:moveTo>
                    <a:pt x="1230" y="0"/>
                  </a:moveTo>
                  <a:cubicBezTo>
                    <a:pt x="1196" y="0"/>
                    <a:pt x="1165" y="12"/>
                    <a:pt x="1144" y="34"/>
                  </a:cubicBezTo>
                  <a:cubicBezTo>
                    <a:pt x="882" y="200"/>
                    <a:pt x="596" y="319"/>
                    <a:pt x="310" y="367"/>
                  </a:cubicBezTo>
                  <a:cubicBezTo>
                    <a:pt x="239" y="367"/>
                    <a:pt x="191" y="438"/>
                    <a:pt x="191" y="534"/>
                  </a:cubicBezTo>
                  <a:lnTo>
                    <a:pt x="191" y="939"/>
                  </a:lnTo>
                  <a:cubicBezTo>
                    <a:pt x="191" y="1034"/>
                    <a:pt x="96" y="1129"/>
                    <a:pt x="1" y="1129"/>
                  </a:cubicBezTo>
                  <a:lnTo>
                    <a:pt x="477" y="1129"/>
                  </a:lnTo>
                  <a:cubicBezTo>
                    <a:pt x="572" y="1129"/>
                    <a:pt x="667" y="1034"/>
                    <a:pt x="667" y="939"/>
                  </a:cubicBezTo>
                  <a:lnTo>
                    <a:pt x="667" y="534"/>
                  </a:lnTo>
                  <a:cubicBezTo>
                    <a:pt x="667" y="462"/>
                    <a:pt x="691" y="415"/>
                    <a:pt x="787" y="367"/>
                  </a:cubicBezTo>
                  <a:cubicBezTo>
                    <a:pt x="1025" y="319"/>
                    <a:pt x="1239" y="248"/>
                    <a:pt x="1430" y="129"/>
                  </a:cubicBezTo>
                  <a:lnTo>
                    <a:pt x="1358" y="57"/>
                  </a:lnTo>
                  <a:cubicBezTo>
                    <a:pt x="1319" y="18"/>
                    <a:pt x="1272" y="0"/>
                    <a:pt x="1230" y="0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9" name="Google Shape;2439;p52"/>
            <p:cNvSpPr/>
            <p:nvPr/>
          </p:nvSpPr>
          <p:spPr>
            <a:xfrm>
              <a:off x="6973400" y="2592493"/>
              <a:ext cx="42635" cy="32409"/>
            </a:xfrm>
            <a:custGeom>
              <a:rect b="b" l="l" r="r" t="t"/>
              <a:pathLst>
                <a:path extrusionOk="0" h="1087" w="1430">
                  <a:moveTo>
                    <a:pt x="1" y="1"/>
                  </a:moveTo>
                  <a:cubicBezTo>
                    <a:pt x="96" y="1"/>
                    <a:pt x="191" y="96"/>
                    <a:pt x="191" y="167"/>
                  </a:cubicBezTo>
                  <a:lnTo>
                    <a:pt x="191" y="596"/>
                  </a:lnTo>
                  <a:cubicBezTo>
                    <a:pt x="191" y="644"/>
                    <a:pt x="215" y="715"/>
                    <a:pt x="310" y="739"/>
                  </a:cubicBezTo>
                  <a:cubicBezTo>
                    <a:pt x="596" y="810"/>
                    <a:pt x="906" y="930"/>
                    <a:pt x="1144" y="1072"/>
                  </a:cubicBezTo>
                  <a:cubicBezTo>
                    <a:pt x="1161" y="1081"/>
                    <a:pt x="1185" y="1087"/>
                    <a:pt x="1212" y="1087"/>
                  </a:cubicBezTo>
                  <a:cubicBezTo>
                    <a:pt x="1258" y="1087"/>
                    <a:pt x="1313" y="1070"/>
                    <a:pt x="1358" y="1025"/>
                  </a:cubicBezTo>
                  <a:lnTo>
                    <a:pt x="1430" y="953"/>
                  </a:lnTo>
                  <a:cubicBezTo>
                    <a:pt x="1239" y="834"/>
                    <a:pt x="1025" y="763"/>
                    <a:pt x="787" y="715"/>
                  </a:cubicBezTo>
                  <a:cubicBezTo>
                    <a:pt x="715" y="715"/>
                    <a:pt x="667" y="620"/>
                    <a:pt x="667" y="596"/>
                  </a:cubicBezTo>
                  <a:lnTo>
                    <a:pt x="667" y="167"/>
                  </a:lnTo>
                  <a:cubicBezTo>
                    <a:pt x="667" y="72"/>
                    <a:pt x="572" y="1"/>
                    <a:pt x="477" y="1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0" name="Google Shape;2440;p52"/>
            <p:cNvSpPr/>
            <p:nvPr/>
          </p:nvSpPr>
          <p:spPr>
            <a:xfrm>
              <a:off x="7033060" y="2613453"/>
              <a:ext cx="46869" cy="163148"/>
            </a:xfrm>
            <a:custGeom>
              <a:rect b="b" l="l" r="r" t="t"/>
              <a:pathLst>
                <a:path extrusionOk="0" h="5472" w="1572">
                  <a:moveTo>
                    <a:pt x="247" y="0"/>
                  </a:moveTo>
                  <a:cubicBezTo>
                    <a:pt x="203" y="0"/>
                    <a:pt x="155" y="12"/>
                    <a:pt x="119" y="36"/>
                  </a:cubicBezTo>
                  <a:lnTo>
                    <a:pt x="0" y="155"/>
                  </a:lnTo>
                  <a:lnTo>
                    <a:pt x="357" y="512"/>
                  </a:lnTo>
                  <a:cubicBezTo>
                    <a:pt x="429" y="584"/>
                    <a:pt x="429" y="703"/>
                    <a:pt x="357" y="750"/>
                  </a:cubicBezTo>
                  <a:lnTo>
                    <a:pt x="72" y="1060"/>
                  </a:lnTo>
                  <a:cubicBezTo>
                    <a:pt x="0" y="1108"/>
                    <a:pt x="0" y="1203"/>
                    <a:pt x="24" y="1251"/>
                  </a:cubicBezTo>
                  <a:cubicBezTo>
                    <a:pt x="191" y="1536"/>
                    <a:pt x="310" y="1798"/>
                    <a:pt x="357" y="2084"/>
                  </a:cubicBezTo>
                  <a:cubicBezTo>
                    <a:pt x="357" y="2155"/>
                    <a:pt x="429" y="2203"/>
                    <a:pt x="500" y="2203"/>
                  </a:cubicBezTo>
                  <a:lnTo>
                    <a:pt x="929" y="2203"/>
                  </a:lnTo>
                  <a:cubicBezTo>
                    <a:pt x="1024" y="2203"/>
                    <a:pt x="1096" y="2298"/>
                    <a:pt x="1096" y="2394"/>
                  </a:cubicBezTo>
                  <a:lnTo>
                    <a:pt x="1096" y="3084"/>
                  </a:lnTo>
                  <a:cubicBezTo>
                    <a:pt x="1096" y="3156"/>
                    <a:pt x="1024" y="3251"/>
                    <a:pt x="929" y="3251"/>
                  </a:cubicBezTo>
                  <a:lnTo>
                    <a:pt x="500" y="3251"/>
                  </a:lnTo>
                  <a:cubicBezTo>
                    <a:pt x="453" y="3251"/>
                    <a:pt x="381" y="3275"/>
                    <a:pt x="357" y="3370"/>
                  </a:cubicBezTo>
                  <a:cubicBezTo>
                    <a:pt x="310" y="3680"/>
                    <a:pt x="191" y="3965"/>
                    <a:pt x="24" y="4204"/>
                  </a:cubicBezTo>
                  <a:cubicBezTo>
                    <a:pt x="0" y="4275"/>
                    <a:pt x="0" y="4346"/>
                    <a:pt x="72" y="4418"/>
                  </a:cubicBezTo>
                  <a:lnTo>
                    <a:pt x="357" y="4704"/>
                  </a:lnTo>
                  <a:cubicBezTo>
                    <a:pt x="429" y="4775"/>
                    <a:pt x="429" y="4894"/>
                    <a:pt x="357" y="4942"/>
                  </a:cubicBezTo>
                  <a:lnTo>
                    <a:pt x="0" y="5299"/>
                  </a:lnTo>
                  <a:lnTo>
                    <a:pt x="119" y="5418"/>
                  </a:lnTo>
                  <a:cubicBezTo>
                    <a:pt x="155" y="5454"/>
                    <a:pt x="203" y="5472"/>
                    <a:pt x="247" y="5472"/>
                  </a:cubicBezTo>
                  <a:cubicBezTo>
                    <a:pt x="292" y="5472"/>
                    <a:pt x="334" y="5454"/>
                    <a:pt x="357" y="5418"/>
                  </a:cubicBezTo>
                  <a:lnTo>
                    <a:pt x="834" y="4942"/>
                  </a:lnTo>
                  <a:cubicBezTo>
                    <a:pt x="905" y="4894"/>
                    <a:pt x="905" y="4775"/>
                    <a:pt x="834" y="4704"/>
                  </a:cubicBezTo>
                  <a:lnTo>
                    <a:pt x="548" y="4418"/>
                  </a:lnTo>
                  <a:cubicBezTo>
                    <a:pt x="476" y="4346"/>
                    <a:pt x="476" y="4275"/>
                    <a:pt x="500" y="4204"/>
                  </a:cubicBezTo>
                  <a:cubicBezTo>
                    <a:pt x="667" y="3942"/>
                    <a:pt x="786" y="3680"/>
                    <a:pt x="834" y="3370"/>
                  </a:cubicBezTo>
                  <a:cubicBezTo>
                    <a:pt x="834" y="3322"/>
                    <a:pt x="905" y="3251"/>
                    <a:pt x="976" y="3251"/>
                  </a:cubicBezTo>
                  <a:lnTo>
                    <a:pt x="1405" y="3251"/>
                  </a:lnTo>
                  <a:cubicBezTo>
                    <a:pt x="1500" y="3251"/>
                    <a:pt x="1572" y="3156"/>
                    <a:pt x="1572" y="3084"/>
                  </a:cubicBezTo>
                  <a:lnTo>
                    <a:pt x="1572" y="2394"/>
                  </a:lnTo>
                  <a:cubicBezTo>
                    <a:pt x="1572" y="2275"/>
                    <a:pt x="1500" y="2203"/>
                    <a:pt x="1405" y="2203"/>
                  </a:cubicBezTo>
                  <a:lnTo>
                    <a:pt x="976" y="2203"/>
                  </a:lnTo>
                  <a:cubicBezTo>
                    <a:pt x="929" y="2203"/>
                    <a:pt x="857" y="2179"/>
                    <a:pt x="834" y="2084"/>
                  </a:cubicBezTo>
                  <a:cubicBezTo>
                    <a:pt x="786" y="1798"/>
                    <a:pt x="667" y="1489"/>
                    <a:pt x="500" y="1251"/>
                  </a:cubicBezTo>
                  <a:cubicBezTo>
                    <a:pt x="476" y="1203"/>
                    <a:pt x="476" y="1108"/>
                    <a:pt x="548" y="1060"/>
                  </a:cubicBezTo>
                  <a:lnTo>
                    <a:pt x="834" y="750"/>
                  </a:lnTo>
                  <a:cubicBezTo>
                    <a:pt x="905" y="703"/>
                    <a:pt x="905" y="584"/>
                    <a:pt x="834" y="512"/>
                  </a:cubicBezTo>
                  <a:lnTo>
                    <a:pt x="357" y="36"/>
                  </a:lnTo>
                  <a:cubicBezTo>
                    <a:pt x="334" y="12"/>
                    <a:pt x="292" y="0"/>
                    <a:pt x="247" y="0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1" name="Google Shape;2441;p52"/>
            <p:cNvSpPr/>
            <p:nvPr/>
          </p:nvSpPr>
          <p:spPr>
            <a:xfrm>
              <a:off x="6734848" y="2454031"/>
              <a:ext cx="179665" cy="178979"/>
            </a:xfrm>
            <a:custGeom>
              <a:rect b="b" l="l" r="r" t="t"/>
              <a:pathLst>
                <a:path extrusionOk="0" h="6003" w="6026">
                  <a:moveTo>
                    <a:pt x="2715" y="1"/>
                  </a:moveTo>
                  <a:cubicBezTo>
                    <a:pt x="2620" y="1"/>
                    <a:pt x="2548" y="49"/>
                    <a:pt x="2548" y="144"/>
                  </a:cubicBezTo>
                  <a:lnTo>
                    <a:pt x="2548" y="501"/>
                  </a:lnTo>
                  <a:cubicBezTo>
                    <a:pt x="2548" y="572"/>
                    <a:pt x="2501" y="620"/>
                    <a:pt x="2429" y="644"/>
                  </a:cubicBezTo>
                  <a:cubicBezTo>
                    <a:pt x="2191" y="715"/>
                    <a:pt x="1953" y="811"/>
                    <a:pt x="1715" y="954"/>
                  </a:cubicBezTo>
                  <a:cubicBezTo>
                    <a:pt x="1695" y="963"/>
                    <a:pt x="1671" y="969"/>
                    <a:pt x="1647" y="969"/>
                  </a:cubicBezTo>
                  <a:cubicBezTo>
                    <a:pt x="1612" y="969"/>
                    <a:pt x="1576" y="958"/>
                    <a:pt x="1548" y="930"/>
                  </a:cubicBezTo>
                  <a:lnTo>
                    <a:pt x="1286" y="644"/>
                  </a:lnTo>
                  <a:cubicBezTo>
                    <a:pt x="1250" y="620"/>
                    <a:pt x="1209" y="608"/>
                    <a:pt x="1170" y="608"/>
                  </a:cubicBezTo>
                  <a:cubicBezTo>
                    <a:pt x="1131" y="608"/>
                    <a:pt x="1095" y="620"/>
                    <a:pt x="1072" y="644"/>
                  </a:cubicBezTo>
                  <a:lnTo>
                    <a:pt x="643" y="1073"/>
                  </a:lnTo>
                  <a:cubicBezTo>
                    <a:pt x="595" y="1120"/>
                    <a:pt x="595" y="1215"/>
                    <a:pt x="643" y="1287"/>
                  </a:cubicBezTo>
                  <a:lnTo>
                    <a:pt x="929" y="1549"/>
                  </a:lnTo>
                  <a:cubicBezTo>
                    <a:pt x="976" y="1597"/>
                    <a:pt x="976" y="1668"/>
                    <a:pt x="953" y="1716"/>
                  </a:cubicBezTo>
                  <a:cubicBezTo>
                    <a:pt x="834" y="1930"/>
                    <a:pt x="714" y="2168"/>
                    <a:pt x="643" y="2430"/>
                  </a:cubicBezTo>
                  <a:cubicBezTo>
                    <a:pt x="619" y="2501"/>
                    <a:pt x="595" y="2549"/>
                    <a:pt x="500" y="2549"/>
                  </a:cubicBezTo>
                  <a:lnTo>
                    <a:pt x="143" y="2549"/>
                  </a:lnTo>
                  <a:cubicBezTo>
                    <a:pt x="48" y="2549"/>
                    <a:pt x="0" y="2621"/>
                    <a:pt x="0" y="2716"/>
                  </a:cubicBezTo>
                  <a:lnTo>
                    <a:pt x="0" y="3311"/>
                  </a:lnTo>
                  <a:cubicBezTo>
                    <a:pt x="0" y="3383"/>
                    <a:pt x="48" y="3454"/>
                    <a:pt x="143" y="3454"/>
                  </a:cubicBezTo>
                  <a:lnTo>
                    <a:pt x="500" y="3454"/>
                  </a:lnTo>
                  <a:cubicBezTo>
                    <a:pt x="572" y="3454"/>
                    <a:pt x="619" y="3502"/>
                    <a:pt x="643" y="3573"/>
                  </a:cubicBezTo>
                  <a:cubicBezTo>
                    <a:pt x="714" y="3811"/>
                    <a:pt x="810" y="4049"/>
                    <a:pt x="953" y="4288"/>
                  </a:cubicBezTo>
                  <a:cubicBezTo>
                    <a:pt x="976" y="4335"/>
                    <a:pt x="976" y="4407"/>
                    <a:pt x="929" y="4454"/>
                  </a:cubicBezTo>
                  <a:lnTo>
                    <a:pt x="643" y="4740"/>
                  </a:lnTo>
                  <a:cubicBezTo>
                    <a:pt x="595" y="4788"/>
                    <a:pt x="595" y="4883"/>
                    <a:pt x="643" y="4931"/>
                  </a:cubicBezTo>
                  <a:lnTo>
                    <a:pt x="1072" y="5359"/>
                  </a:lnTo>
                  <a:cubicBezTo>
                    <a:pt x="1095" y="5383"/>
                    <a:pt x="1131" y="5395"/>
                    <a:pt x="1170" y="5395"/>
                  </a:cubicBezTo>
                  <a:cubicBezTo>
                    <a:pt x="1209" y="5395"/>
                    <a:pt x="1250" y="5383"/>
                    <a:pt x="1286" y="5359"/>
                  </a:cubicBezTo>
                  <a:lnTo>
                    <a:pt x="1548" y="5097"/>
                  </a:lnTo>
                  <a:cubicBezTo>
                    <a:pt x="1578" y="5052"/>
                    <a:pt x="1618" y="5035"/>
                    <a:pt x="1655" y="5035"/>
                  </a:cubicBezTo>
                  <a:cubicBezTo>
                    <a:pt x="1677" y="5035"/>
                    <a:pt x="1697" y="5041"/>
                    <a:pt x="1715" y="5050"/>
                  </a:cubicBezTo>
                  <a:cubicBezTo>
                    <a:pt x="1929" y="5169"/>
                    <a:pt x="2167" y="5288"/>
                    <a:pt x="2429" y="5359"/>
                  </a:cubicBezTo>
                  <a:cubicBezTo>
                    <a:pt x="2501" y="5383"/>
                    <a:pt x="2548" y="5407"/>
                    <a:pt x="2548" y="5502"/>
                  </a:cubicBezTo>
                  <a:lnTo>
                    <a:pt x="2548" y="5859"/>
                  </a:lnTo>
                  <a:cubicBezTo>
                    <a:pt x="2548" y="5955"/>
                    <a:pt x="2620" y="6002"/>
                    <a:pt x="2715" y="6002"/>
                  </a:cubicBezTo>
                  <a:lnTo>
                    <a:pt x="3310" y="6002"/>
                  </a:lnTo>
                  <a:cubicBezTo>
                    <a:pt x="3382" y="6002"/>
                    <a:pt x="3453" y="5955"/>
                    <a:pt x="3453" y="5859"/>
                  </a:cubicBezTo>
                  <a:lnTo>
                    <a:pt x="3453" y="5502"/>
                  </a:lnTo>
                  <a:cubicBezTo>
                    <a:pt x="3453" y="5454"/>
                    <a:pt x="3501" y="5383"/>
                    <a:pt x="3572" y="5359"/>
                  </a:cubicBezTo>
                  <a:cubicBezTo>
                    <a:pt x="3810" y="5288"/>
                    <a:pt x="4048" y="5216"/>
                    <a:pt x="4287" y="5050"/>
                  </a:cubicBezTo>
                  <a:cubicBezTo>
                    <a:pt x="4313" y="5041"/>
                    <a:pt x="4336" y="5035"/>
                    <a:pt x="4357" y="5035"/>
                  </a:cubicBezTo>
                  <a:cubicBezTo>
                    <a:pt x="4393" y="5035"/>
                    <a:pt x="4423" y="5052"/>
                    <a:pt x="4453" y="5097"/>
                  </a:cubicBezTo>
                  <a:lnTo>
                    <a:pt x="4739" y="5359"/>
                  </a:lnTo>
                  <a:cubicBezTo>
                    <a:pt x="4763" y="5383"/>
                    <a:pt x="4799" y="5395"/>
                    <a:pt x="4837" y="5395"/>
                  </a:cubicBezTo>
                  <a:cubicBezTo>
                    <a:pt x="4876" y="5395"/>
                    <a:pt x="4918" y="5383"/>
                    <a:pt x="4953" y="5359"/>
                  </a:cubicBezTo>
                  <a:lnTo>
                    <a:pt x="5358" y="4931"/>
                  </a:lnTo>
                  <a:cubicBezTo>
                    <a:pt x="5430" y="4883"/>
                    <a:pt x="5430" y="4788"/>
                    <a:pt x="5358" y="4740"/>
                  </a:cubicBezTo>
                  <a:lnTo>
                    <a:pt x="5096" y="4454"/>
                  </a:lnTo>
                  <a:cubicBezTo>
                    <a:pt x="5025" y="4407"/>
                    <a:pt x="5025" y="4335"/>
                    <a:pt x="5073" y="4288"/>
                  </a:cubicBezTo>
                  <a:cubicBezTo>
                    <a:pt x="5192" y="4073"/>
                    <a:pt x="5311" y="3835"/>
                    <a:pt x="5358" y="3573"/>
                  </a:cubicBezTo>
                  <a:cubicBezTo>
                    <a:pt x="5382" y="3502"/>
                    <a:pt x="5430" y="3454"/>
                    <a:pt x="5501" y="3454"/>
                  </a:cubicBezTo>
                  <a:lnTo>
                    <a:pt x="5858" y="3454"/>
                  </a:lnTo>
                  <a:cubicBezTo>
                    <a:pt x="5954" y="3430"/>
                    <a:pt x="6025" y="3335"/>
                    <a:pt x="6025" y="3264"/>
                  </a:cubicBezTo>
                  <a:lnTo>
                    <a:pt x="6025" y="2668"/>
                  </a:lnTo>
                  <a:cubicBezTo>
                    <a:pt x="6025" y="2597"/>
                    <a:pt x="5954" y="2525"/>
                    <a:pt x="5858" y="2525"/>
                  </a:cubicBezTo>
                  <a:lnTo>
                    <a:pt x="5501" y="2525"/>
                  </a:lnTo>
                  <a:cubicBezTo>
                    <a:pt x="5454" y="2525"/>
                    <a:pt x="5382" y="2478"/>
                    <a:pt x="5358" y="2406"/>
                  </a:cubicBezTo>
                  <a:cubicBezTo>
                    <a:pt x="5311" y="2168"/>
                    <a:pt x="5215" y="1930"/>
                    <a:pt x="5073" y="1692"/>
                  </a:cubicBezTo>
                  <a:cubicBezTo>
                    <a:pt x="5025" y="1644"/>
                    <a:pt x="5025" y="1573"/>
                    <a:pt x="5096" y="1525"/>
                  </a:cubicBezTo>
                  <a:lnTo>
                    <a:pt x="5358" y="1239"/>
                  </a:lnTo>
                  <a:cubicBezTo>
                    <a:pt x="5430" y="1192"/>
                    <a:pt x="5430" y="1096"/>
                    <a:pt x="5358" y="1049"/>
                  </a:cubicBezTo>
                  <a:lnTo>
                    <a:pt x="4953" y="620"/>
                  </a:lnTo>
                  <a:cubicBezTo>
                    <a:pt x="4918" y="596"/>
                    <a:pt x="4876" y="584"/>
                    <a:pt x="4837" y="584"/>
                  </a:cubicBezTo>
                  <a:cubicBezTo>
                    <a:pt x="4799" y="584"/>
                    <a:pt x="4763" y="596"/>
                    <a:pt x="4739" y="620"/>
                  </a:cubicBezTo>
                  <a:lnTo>
                    <a:pt x="4453" y="882"/>
                  </a:lnTo>
                  <a:cubicBezTo>
                    <a:pt x="4423" y="927"/>
                    <a:pt x="4383" y="944"/>
                    <a:pt x="4346" y="944"/>
                  </a:cubicBezTo>
                  <a:cubicBezTo>
                    <a:pt x="4325" y="944"/>
                    <a:pt x="4304" y="938"/>
                    <a:pt x="4287" y="930"/>
                  </a:cubicBezTo>
                  <a:cubicBezTo>
                    <a:pt x="4072" y="811"/>
                    <a:pt x="3834" y="692"/>
                    <a:pt x="3572" y="620"/>
                  </a:cubicBezTo>
                  <a:cubicBezTo>
                    <a:pt x="3501" y="596"/>
                    <a:pt x="3453" y="572"/>
                    <a:pt x="3453" y="477"/>
                  </a:cubicBezTo>
                  <a:lnTo>
                    <a:pt x="3453" y="144"/>
                  </a:lnTo>
                  <a:cubicBezTo>
                    <a:pt x="3453" y="49"/>
                    <a:pt x="3382" y="1"/>
                    <a:pt x="3310" y="1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2" name="Google Shape;2442;p52"/>
            <p:cNvSpPr/>
            <p:nvPr/>
          </p:nvSpPr>
          <p:spPr>
            <a:xfrm>
              <a:off x="6820030" y="2602452"/>
              <a:ext cx="37656" cy="28414"/>
            </a:xfrm>
            <a:custGeom>
              <a:rect b="b" l="l" r="r" t="t"/>
              <a:pathLst>
                <a:path extrusionOk="0" h="953" w="1263">
                  <a:moveTo>
                    <a:pt x="977" y="0"/>
                  </a:moveTo>
                  <a:cubicBezTo>
                    <a:pt x="787" y="143"/>
                    <a:pt x="548" y="214"/>
                    <a:pt x="263" y="286"/>
                  </a:cubicBezTo>
                  <a:cubicBezTo>
                    <a:pt x="215" y="310"/>
                    <a:pt x="144" y="381"/>
                    <a:pt x="144" y="429"/>
                  </a:cubicBezTo>
                  <a:lnTo>
                    <a:pt x="144" y="786"/>
                  </a:lnTo>
                  <a:cubicBezTo>
                    <a:pt x="144" y="881"/>
                    <a:pt x="96" y="953"/>
                    <a:pt x="1" y="953"/>
                  </a:cubicBezTo>
                  <a:lnTo>
                    <a:pt x="477" y="953"/>
                  </a:lnTo>
                  <a:cubicBezTo>
                    <a:pt x="572" y="953"/>
                    <a:pt x="620" y="881"/>
                    <a:pt x="620" y="786"/>
                  </a:cubicBezTo>
                  <a:lnTo>
                    <a:pt x="620" y="429"/>
                  </a:lnTo>
                  <a:cubicBezTo>
                    <a:pt x="620" y="357"/>
                    <a:pt x="691" y="310"/>
                    <a:pt x="739" y="286"/>
                  </a:cubicBezTo>
                  <a:cubicBezTo>
                    <a:pt x="930" y="262"/>
                    <a:pt x="1096" y="191"/>
                    <a:pt x="1263" y="95"/>
                  </a:cubicBezTo>
                  <a:lnTo>
                    <a:pt x="1168" y="24"/>
                  </a:lnTo>
                  <a:cubicBezTo>
                    <a:pt x="1144" y="0"/>
                    <a:pt x="1049" y="0"/>
                    <a:pt x="977" y="0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3" name="Google Shape;2443;p52"/>
            <p:cNvSpPr/>
            <p:nvPr/>
          </p:nvSpPr>
          <p:spPr>
            <a:xfrm>
              <a:off x="6820030" y="2453345"/>
              <a:ext cx="37656" cy="28831"/>
            </a:xfrm>
            <a:custGeom>
              <a:rect b="b" l="l" r="r" t="t"/>
              <a:pathLst>
                <a:path extrusionOk="0" h="967" w="1263">
                  <a:moveTo>
                    <a:pt x="1" y="0"/>
                  </a:moveTo>
                  <a:cubicBezTo>
                    <a:pt x="96" y="0"/>
                    <a:pt x="144" y="48"/>
                    <a:pt x="144" y="143"/>
                  </a:cubicBezTo>
                  <a:lnTo>
                    <a:pt x="144" y="500"/>
                  </a:lnTo>
                  <a:cubicBezTo>
                    <a:pt x="144" y="595"/>
                    <a:pt x="215" y="619"/>
                    <a:pt x="263" y="643"/>
                  </a:cubicBezTo>
                  <a:cubicBezTo>
                    <a:pt x="548" y="715"/>
                    <a:pt x="787" y="834"/>
                    <a:pt x="977" y="953"/>
                  </a:cubicBezTo>
                  <a:cubicBezTo>
                    <a:pt x="1003" y="961"/>
                    <a:pt x="1026" y="967"/>
                    <a:pt x="1048" y="967"/>
                  </a:cubicBezTo>
                  <a:cubicBezTo>
                    <a:pt x="1087" y="967"/>
                    <a:pt x="1122" y="950"/>
                    <a:pt x="1168" y="905"/>
                  </a:cubicBezTo>
                  <a:lnTo>
                    <a:pt x="1263" y="834"/>
                  </a:lnTo>
                  <a:cubicBezTo>
                    <a:pt x="1096" y="762"/>
                    <a:pt x="930" y="667"/>
                    <a:pt x="739" y="643"/>
                  </a:cubicBezTo>
                  <a:cubicBezTo>
                    <a:pt x="691" y="643"/>
                    <a:pt x="620" y="595"/>
                    <a:pt x="620" y="500"/>
                  </a:cubicBezTo>
                  <a:lnTo>
                    <a:pt x="620" y="143"/>
                  </a:lnTo>
                  <a:cubicBezTo>
                    <a:pt x="620" y="48"/>
                    <a:pt x="572" y="0"/>
                    <a:pt x="477" y="0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4" name="Google Shape;2444;p52"/>
            <p:cNvSpPr/>
            <p:nvPr/>
          </p:nvSpPr>
          <p:spPr>
            <a:xfrm>
              <a:off x="6871163" y="2471443"/>
              <a:ext cx="43351" cy="142754"/>
            </a:xfrm>
            <a:custGeom>
              <a:rect b="b" l="l" r="r" t="t"/>
              <a:pathLst>
                <a:path extrusionOk="0" h="4788" w="1454">
                  <a:moveTo>
                    <a:pt x="265" y="0"/>
                  </a:moveTo>
                  <a:cubicBezTo>
                    <a:pt x="227" y="0"/>
                    <a:pt x="191" y="12"/>
                    <a:pt x="167" y="36"/>
                  </a:cubicBezTo>
                  <a:lnTo>
                    <a:pt x="48" y="155"/>
                  </a:lnTo>
                  <a:lnTo>
                    <a:pt x="334" y="465"/>
                  </a:lnTo>
                  <a:cubicBezTo>
                    <a:pt x="405" y="512"/>
                    <a:pt x="405" y="608"/>
                    <a:pt x="334" y="655"/>
                  </a:cubicBezTo>
                  <a:lnTo>
                    <a:pt x="72" y="941"/>
                  </a:lnTo>
                  <a:cubicBezTo>
                    <a:pt x="24" y="989"/>
                    <a:pt x="24" y="1060"/>
                    <a:pt x="48" y="1108"/>
                  </a:cubicBezTo>
                  <a:cubicBezTo>
                    <a:pt x="191" y="1322"/>
                    <a:pt x="286" y="1560"/>
                    <a:pt x="334" y="1822"/>
                  </a:cubicBezTo>
                  <a:cubicBezTo>
                    <a:pt x="358" y="1894"/>
                    <a:pt x="429" y="1941"/>
                    <a:pt x="477" y="1941"/>
                  </a:cubicBezTo>
                  <a:lnTo>
                    <a:pt x="834" y="1941"/>
                  </a:lnTo>
                  <a:cubicBezTo>
                    <a:pt x="929" y="1941"/>
                    <a:pt x="1001" y="2013"/>
                    <a:pt x="1001" y="2084"/>
                  </a:cubicBezTo>
                  <a:lnTo>
                    <a:pt x="1001" y="2680"/>
                  </a:lnTo>
                  <a:cubicBezTo>
                    <a:pt x="1001" y="2775"/>
                    <a:pt x="929" y="2846"/>
                    <a:pt x="834" y="2846"/>
                  </a:cubicBezTo>
                  <a:lnTo>
                    <a:pt x="477" y="2846"/>
                  </a:lnTo>
                  <a:cubicBezTo>
                    <a:pt x="405" y="2846"/>
                    <a:pt x="358" y="2894"/>
                    <a:pt x="334" y="2965"/>
                  </a:cubicBezTo>
                  <a:cubicBezTo>
                    <a:pt x="286" y="3227"/>
                    <a:pt x="191" y="3465"/>
                    <a:pt x="48" y="3680"/>
                  </a:cubicBezTo>
                  <a:cubicBezTo>
                    <a:pt x="0" y="3727"/>
                    <a:pt x="0" y="3799"/>
                    <a:pt x="72" y="3846"/>
                  </a:cubicBezTo>
                  <a:lnTo>
                    <a:pt x="334" y="4108"/>
                  </a:lnTo>
                  <a:cubicBezTo>
                    <a:pt x="405" y="4180"/>
                    <a:pt x="405" y="4275"/>
                    <a:pt x="334" y="4323"/>
                  </a:cubicBezTo>
                  <a:lnTo>
                    <a:pt x="48" y="4632"/>
                  </a:lnTo>
                  <a:lnTo>
                    <a:pt x="167" y="4751"/>
                  </a:lnTo>
                  <a:cubicBezTo>
                    <a:pt x="191" y="4775"/>
                    <a:pt x="227" y="4787"/>
                    <a:pt x="265" y="4787"/>
                  </a:cubicBezTo>
                  <a:cubicBezTo>
                    <a:pt x="304" y="4787"/>
                    <a:pt x="346" y="4775"/>
                    <a:pt x="381" y="4751"/>
                  </a:cubicBezTo>
                  <a:lnTo>
                    <a:pt x="786" y="4323"/>
                  </a:lnTo>
                  <a:cubicBezTo>
                    <a:pt x="858" y="4275"/>
                    <a:pt x="858" y="4180"/>
                    <a:pt x="786" y="4108"/>
                  </a:cubicBezTo>
                  <a:lnTo>
                    <a:pt x="524" y="3846"/>
                  </a:lnTo>
                  <a:cubicBezTo>
                    <a:pt x="453" y="3799"/>
                    <a:pt x="453" y="3727"/>
                    <a:pt x="501" y="3680"/>
                  </a:cubicBezTo>
                  <a:cubicBezTo>
                    <a:pt x="643" y="3465"/>
                    <a:pt x="739" y="3227"/>
                    <a:pt x="786" y="2965"/>
                  </a:cubicBezTo>
                  <a:cubicBezTo>
                    <a:pt x="810" y="2894"/>
                    <a:pt x="882" y="2846"/>
                    <a:pt x="929" y="2846"/>
                  </a:cubicBezTo>
                  <a:lnTo>
                    <a:pt x="1286" y="2846"/>
                  </a:lnTo>
                  <a:cubicBezTo>
                    <a:pt x="1382" y="2846"/>
                    <a:pt x="1453" y="2775"/>
                    <a:pt x="1453" y="2680"/>
                  </a:cubicBezTo>
                  <a:lnTo>
                    <a:pt x="1453" y="2084"/>
                  </a:lnTo>
                  <a:cubicBezTo>
                    <a:pt x="1453" y="2013"/>
                    <a:pt x="1382" y="1941"/>
                    <a:pt x="1286" y="1941"/>
                  </a:cubicBezTo>
                  <a:lnTo>
                    <a:pt x="929" y="1941"/>
                  </a:lnTo>
                  <a:cubicBezTo>
                    <a:pt x="858" y="1941"/>
                    <a:pt x="810" y="1894"/>
                    <a:pt x="786" y="1822"/>
                  </a:cubicBezTo>
                  <a:cubicBezTo>
                    <a:pt x="739" y="1560"/>
                    <a:pt x="643" y="1322"/>
                    <a:pt x="501" y="1108"/>
                  </a:cubicBezTo>
                  <a:cubicBezTo>
                    <a:pt x="453" y="1060"/>
                    <a:pt x="453" y="989"/>
                    <a:pt x="524" y="941"/>
                  </a:cubicBezTo>
                  <a:lnTo>
                    <a:pt x="786" y="655"/>
                  </a:lnTo>
                  <a:cubicBezTo>
                    <a:pt x="858" y="608"/>
                    <a:pt x="858" y="512"/>
                    <a:pt x="786" y="465"/>
                  </a:cubicBezTo>
                  <a:lnTo>
                    <a:pt x="381" y="36"/>
                  </a:lnTo>
                  <a:cubicBezTo>
                    <a:pt x="346" y="12"/>
                    <a:pt x="304" y="0"/>
                    <a:pt x="265" y="0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5" name="Google Shape;2445;p52"/>
            <p:cNvSpPr/>
            <p:nvPr/>
          </p:nvSpPr>
          <p:spPr>
            <a:xfrm>
              <a:off x="6778139" y="2494520"/>
              <a:ext cx="94454" cy="94454"/>
            </a:xfrm>
            <a:custGeom>
              <a:rect b="b" l="l" r="r" t="t"/>
              <a:pathLst>
                <a:path extrusionOk="0" h="3168" w="3168">
                  <a:moveTo>
                    <a:pt x="1572" y="0"/>
                  </a:moveTo>
                  <a:cubicBezTo>
                    <a:pt x="715" y="0"/>
                    <a:pt x="1" y="715"/>
                    <a:pt x="1" y="1596"/>
                  </a:cubicBezTo>
                  <a:cubicBezTo>
                    <a:pt x="1" y="2453"/>
                    <a:pt x="715" y="3168"/>
                    <a:pt x="1572" y="3168"/>
                  </a:cubicBezTo>
                  <a:cubicBezTo>
                    <a:pt x="2454" y="3168"/>
                    <a:pt x="3168" y="2453"/>
                    <a:pt x="3168" y="1596"/>
                  </a:cubicBezTo>
                  <a:cubicBezTo>
                    <a:pt x="3168" y="715"/>
                    <a:pt x="2454" y="0"/>
                    <a:pt x="1572" y="0"/>
                  </a:cubicBezTo>
                  <a:close/>
                </a:path>
              </a:pathLst>
            </a:custGeom>
            <a:solidFill>
              <a:srgbClr val="E7EB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6" name="Google Shape;2446;p52"/>
            <p:cNvSpPr/>
            <p:nvPr/>
          </p:nvSpPr>
          <p:spPr>
            <a:xfrm>
              <a:off x="6794478" y="2499499"/>
              <a:ext cx="78115" cy="89475"/>
            </a:xfrm>
            <a:custGeom>
              <a:rect b="b" l="l" r="r" t="t"/>
              <a:pathLst>
                <a:path extrusionOk="0" h="3001" w="2620">
                  <a:moveTo>
                    <a:pt x="1691" y="0"/>
                  </a:moveTo>
                  <a:lnTo>
                    <a:pt x="1691" y="0"/>
                  </a:lnTo>
                  <a:cubicBezTo>
                    <a:pt x="2025" y="262"/>
                    <a:pt x="2239" y="667"/>
                    <a:pt x="2239" y="1143"/>
                  </a:cubicBezTo>
                  <a:cubicBezTo>
                    <a:pt x="2239" y="2024"/>
                    <a:pt x="1525" y="2739"/>
                    <a:pt x="643" y="2739"/>
                  </a:cubicBezTo>
                  <a:cubicBezTo>
                    <a:pt x="405" y="2739"/>
                    <a:pt x="215" y="2667"/>
                    <a:pt x="0" y="2572"/>
                  </a:cubicBezTo>
                  <a:lnTo>
                    <a:pt x="0" y="2572"/>
                  </a:lnTo>
                  <a:cubicBezTo>
                    <a:pt x="262" y="2858"/>
                    <a:pt x="620" y="3001"/>
                    <a:pt x="1048" y="3001"/>
                  </a:cubicBezTo>
                  <a:cubicBezTo>
                    <a:pt x="1906" y="3001"/>
                    <a:pt x="2620" y="2286"/>
                    <a:pt x="2620" y="1429"/>
                  </a:cubicBezTo>
                  <a:cubicBezTo>
                    <a:pt x="2620" y="786"/>
                    <a:pt x="2239" y="238"/>
                    <a:pt x="1691" y="0"/>
                  </a:cubicBezTo>
                  <a:close/>
                </a:path>
              </a:pathLst>
            </a:custGeom>
            <a:solidFill>
              <a:srgbClr val="DBE1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7" name="Google Shape;2447;p52"/>
            <p:cNvSpPr/>
            <p:nvPr/>
          </p:nvSpPr>
          <p:spPr>
            <a:xfrm>
              <a:off x="6922982" y="2640079"/>
              <a:ext cx="108676" cy="108646"/>
            </a:xfrm>
            <a:custGeom>
              <a:rect b="b" l="l" r="r" t="t"/>
              <a:pathLst>
                <a:path extrusionOk="0" h="3644" w="3645">
                  <a:moveTo>
                    <a:pt x="1811" y="0"/>
                  </a:moveTo>
                  <a:cubicBezTo>
                    <a:pt x="811" y="0"/>
                    <a:pt x="1" y="810"/>
                    <a:pt x="1" y="1810"/>
                  </a:cubicBezTo>
                  <a:cubicBezTo>
                    <a:pt x="1" y="2834"/>
                    <a:pt x="811" y="3644"/>
                    <a:pt x="1811" y="3644"/>
                  </a:cubicBezTo>
                  <a:cubicBezTo>
                    <a:pt x="2811" y="3644"/>
                    <a:pt x="3644" y="2834"/>
                    <a:pt x="3644" y="1810"/>
                  </a:cubicBezTo>
                  <a:cubicBezTo>
                    <a:pt x="3644" y="810"/>
                    <a:pt x="2811" y="0"/>
                    <a:pt x="1811" y="0"/>
                  </a:cubicBezTo>
                  <a:close/>
                </a:path>
              </a:pathLst>
            </a:custGeom>
            <a:solidFill>
              <a:srgbClr val="E0E4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8" name="Google Shape;2448;p52"/>
            <p:cNvSpPr/>
            <p:nvPr/>
          </p:nvSpPr>
          <p:spPr>
            <a:xfrm>
              <a:off x="6947848" y="2642911"/>
              <a:ext cx="84526" cy="105813"/>
            </a:xfrm>
            <a:custGeom>
              <a:rect b="b" l="l" r="r" t="t"/>
              <a:pathLst>
                <a:path extrusionOk="0" h="3549" w="2835">
                  <a:moveTo>
                    <a:pt x="1548" y="1"/>
                  </a:moveTo>
                  <a:cubicBezTo>
                    <a:pt x="2048" y="334"/>
                    <a:pt x="2382" y="906"/>
                    <a:pt x="2382" y="1525"/>
                  </a:cubicBezTo>
                  <a:cubicBezTo>
                    <a:pt x="2382" y="2525"/>
                    <a:pt x="1572" y="3335"/>
                    <a:pt x="572" y="3335"/>
                  </a:cubicBezTo>
                  <a:cubicBezTo>
                    <a:pt x="381" y="3335"/>
                    <a:pt x="191" y="3311"/>
                    <a:pt x="0" y="3239"/>
                  </a:cubicBezTo>
                  <a:lnTo>
                    <a:pt x="0" y="3239"/>
                  </a:lnTo>
                  <a:cubicBezTo>
                    <a:pt x="310" y="3430"/>
                    <a:pt x="667" y="3549"/>
                    <a:pt x="1024" y="3549"/>
                  </a:cubicBezTo>
                  <a:cubicBezTo>
                    <a:pt x="2025" y="3549"/>
                    <a:pt x="2834" y="2739"/>
                    <a:pt x="2834" y="1739"/>
                  </a:cubicBezTo>
                  <a:cubicBezTo>
                    <a:pt x="2834" y="929"/>
                    <a:pt x="2287" y="239"/>
                    <a:pt x="1548" y="1"/>
                  </a:cubicBezTo>
                  <a:close/>
                </a:path>
              </a:pathLst>
            </a:custGeom>
            <a:solidFill>
              <a:srgbClr val="C1C8D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9" name="Google Shape;2449;p52"/>
            <p:cNvSpPr/>
            <p:nvPr/>
          </p:nvSpPr>
          <p:spPr>
            <a:xfrm>
              <a:off x="6773190" y="2490256"/>
              <a:ext cx="104382" cy="105098"/>
            </a:xfrm>
            <a:custGeom>
              <a:rect b="b" l="l" r="r" t="t"/>
              <a:pathLst>
                <a:path extrusionOk="0" h="3525" w="3501">
                  <a:moveTo>
                    <a:pt x="1762" y="0"/>
                  </a:moveTo>
                  <a:cubicBezTo>
                    <a:pt x="1548" y="0"/>
                    <a:pt x="1334" y="24"/>
                    <a:pt x="1167" y="120"/>
                  </a:cubicBezTo>
                  <a:cubicBezTo>
                    <a:pt x="1072" y="143"/>
                    <a:pt x="1000" y="239"/>
                    <a:pt x="1072" y="334"/>
                  </a:cubicBezTo>
                  <a:cubicBezTo>
                    <a:pt x="1089" y="404"/>
                    <a:pt x="1145" y="448"/>
                    <a:pt x="1211" y="448"/>
                  </a:cubicBezTo>
                  <a:cubicBezTo>
                    <a:pt x="1235" y="448"/>
                    <a:pt x="1260" y="442"/>
                    <a:pt x="1286" y="429"/>
                  </a:cubicBezTo>
                  <a:cubicBezTo>
                    <a:pt x="1429" y="358"/>
                    <a:pt x="1596" y="334"/>
                    <a:pt x="1762" y="334"/>
                  </a:cubicBezTo>
                  <a:cubicBezTo>
                    <a:pt x="2524" y="334"/>
                    <a:pt x="3144" y="953"/>
                    <a:pt x="3144" y="1739"/>
                  </a:cubicBezTo>
                  <a:cubicBezTo>
                    <a:pt x="3144" y="2501"/>
                    <a:pt x="2524" y="3120"/>
                    <a:pt x="1762" y="3120"/>
                  </a:cubicBezTo>
                  <a:cubicBezTo>
                    <a:pt x="976" y="3120"/>
                    <a:pt x="357" y="2501"/>
                    <a:pt x="357" y="1739"/>
                  </a:cubicBezTo>
                  <a:cubicBezTo>
                    <a:pt x="357" y="1406"/>
                    <a:pt x="476" y="1072"/>
                    <a:pt x="691" y="834"/>
                  </a:cubicBezTo>
                  <a:cubicBezTo>
                    <a:pt x="738" y="786"/>
                    <a:pt x="738" y="667"/>
                    <a:pt x="643" y="596"/>
                  </a:cubicBezTo>
                  <a:cubicBezTo>
                    <a:pt x="622" y="574"/>
                    <a:pt x="586" y="563"/>
                    <a:pt x="546" y="563"/>
                  </a:cubicBezTo>
                  <a:cubicBezTo>
                    <a:pt x="498" y="563"/>
                    <a:pt x="444" y="580"/>
                    <a:pt x="405" y="620"/>
                  </a:cubicBezTo>
                  <a:cubicBezTo>
                    <a:pt x="143" y="953"/>
                    <a:pt x="0" y="1334"/>
                    <a:pt x="0" y="1763"/>
                  </a:cubicBezTo>
                  <a:cubicBezTo>
                    <a:pt x="0" y="2715"/>
                    <a:pt x="762" y="3525"/>
                    <a:pt x="1762" y="3525"/>
                  </a:cubicBezTo>
                  <a:cubicBezTo>
                    <a:pt x="2715" y="3525"/>
                    <a:pt x="3501" y="2739"/>
                    <a:pt x="3501" y="1763"/>
                  </a:cubicBezTo>
                  <a:cubicBezTo>
                    <a:pt x="3501" y="786"/>
                    <a:pt x="2715" y="0"/>
                    <a:pt x="1762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0" name="Google Shape;2450;p52"/>
            <p:cNvSpPr/>
            <p:nvPr/>
          </p:nvSpPr>
          <p:spPr>
            <a:xfrm>
              <a:off x="6731270" y="2448366"/>
              <a:ext cx="188192" cy="188192"/>
            </a:xfrm>
            <a:custGeom>
              <a:rect b="b" l="l" r="r" t="t"/>
              <a:pathLst>
                <a:path extrusionOk="0" h="6312" w="6312">
                  <a:moveTo>
                    <a:pt x="3454" y="429"/>
                  </a:moveTo>
                  <a:lnTo>
                    <a:pt x="3454" y="715"/>
                  </a:lnTo>
                  <a:cubicBezTo>
                    <a:pt x="3454" y="882"/>
                    <a:pt x="3549" y="1001"/>
                    <a:pt x="3692" y="1048"/>
                  </a:cubicBezTo>
                  <a:cubicBezTo>
                    <a:pt x="3930" y="1120"/>
                    <a:pt x="4145" y="1191"/>
                    <a:pt x="4335" y="1310"/>
                  </a:cubicBezTo>
                  <a:cubicBezTo>
                    <a:pt x="4395" y="1350"/>
                    <a:pt x="4459" y="1369"/>
                    <a:pt x="4520" y="1369"/>
                  </a:cubicBezTo>
                  <a:cubicBezTo>
                    <a:pt x="4605" y="1369"/>
                    <a:pt x="4685" y="1332"/>
                    <a:pt x="4740" y="1263"/>
                  </a:cubicBezTo>
                  <a:lnTo>
                    <a:pt x="4978" y="1024"/>
                  </a:lnTo>
                  <a:lnTo>
                    <a:pt x="5335" y="1405"/>
                  </a:lnTo>
                  <a:lnTo>
                    <a:pt x="5097" y="1644"/>
                  </a:lnTo>
                  <a:cubicBezTo>
                    <a:pt x="4978" y="1763"/>
                    <a:pt x="4978" y="1906"/>
                    <a:pt x="5026" y="2025"/>
                  </a:cubicBezTo>
                  <a:cubicBezTo>
                    <a:pt x="5145" y="2239"/>
                    <a:pt x="5240" y="2453"/>
                    <a:pt x="5312" y="2691"/>
                  </a:cubicBezTo>
                  <a:cubicBezTo>
                    <a:pt x="5335" y="2834"/>
                    <a:pt x="5454" y="2930"/>
                    <a:pt x="5597" y="2930"/>
                  </a:cubicBezTo>
                  <a:lnTo>
                    <a:pt x="5931" y="2930"/>
                  </a:lnTo>
                  <a:lnTo>
                    <a:pt x="5931" y="3454"/>
                  </a:lnTo>
                  <a:lnTo>
                    <a:pt x="5597" y="3454"/>
                  </a:lnTo>
                  <a:cubicBezTo>
                    <a:pt x="5454" y="3454"/>
                    <a:pt x="5335" y="3549"/>
                    <a:pt x="5312" y="3692"/>
                  </a:cubicBezTo>
                  <a:cubicBezTo>
                    <a:pt x="5240" y="3930"/>
                    <a:pt x="5145" y="4144"/>
                    <a:pt x="5026" y="4358"/>
                  </a:cubicBezTo>
                  <a:cubicBezTo>
                    <a:pt x="4931" y="4478"/>
                    <a:pt x="4978" y="4644"/>
                    <a:pt x="5097" y="4739"/>
                  </a:cubicBezTo>
                  <a:lnTo>
                    <a:pt x="5335" y="4978"/>
                  </a:lnTo>
                  <a:lnTo>
                    <a:pt x="4978" y="5359"/>
                  </a:lnTo>
                  <a:lnTo>
                    <a:pt x="4740" y="5121"/>
                  </a:lnTo>
                  <a:cubicBezTo>
                    <a:pt x="4670" y="5037"/>
                    <a:pt x="4576" y="5002"/>
                    <a:pt x="4486" y="5002"/>
                  </a:cubicBezTo>
                  <a:cubicBezTo>
                    <a:pt x="4422" y="5002"/>
                    <a:pt x="4361" y="5019"/>
                    <a:pt x="4311" y="5049"/>
                  </a:cubicBezTo>
                  <a:cubicBezTo>
                    <a:pt x="4121" y="5168"/>
                    <a:pt x="3907" y="5240"/>
                    <a:pt x="3668" y="5311"/>
                  </a:cubicBezTo>
                  <a:cubicBezTo>
                    <a:pt x="3525" y="5335"/>
                    <a:pt x="3430" y="5454"/>
                    <a:pt x="3430" y="5644"/>
                  </a:cubicBezTo>
                  <a:lnTo>
                    <a:pt x="3430" y="5930"/>
                  </a:lnTo>
                  <a:lnTo>
                    <a:pt x="2882" y="5930"/>
                  </a:lnTo>
                  <a:lnTo>
                    <a:pt x="2882" y="5644"/>
                  </a:lnTo>
                  <a:cubicBezTo>
                    <a:pt x="2882" y="5478"/>
                    <a:pt x="2811" y="5359"/>
                    <a:pt x="2644" y="5311"/>
                  </a:cubicBezTo>
                  <a:cubicBezTo>
                    <a:pt x="2406" y="5240"/>
                    <a:pt x="2216" y="5168"/>
                    <a:pt x="2001" y="5049"/>
                  </a:cubicBezTo>
                  <a:cubicBezTo>
                    <a:pt x="1952" y="5009"/>
                    <a:pt x="1890" y="4990"/>
                    <a:pt x="1829" y="4990"/>
                  </a:cubicBezTo>
                  <a:cubicBezTo>
                    <a:pt x="1744" y="4990"/>
                    <a:pt x="1662" y="5027"/>
                    <a:pt x="1620" y="5097"/>
                  </a:cubicBezTo>
                  <a:lnTo>
                    <a:pt x="1382" y="5335"/>
                  </a:lnTo>
                  <a:lnTo>
                    <a:pt x="1025" y="4954"/>
                  </a:lnTo>
                  <a:lnTo>
                    <a:pt x="1263" y="4716"/>
                  </a:lnTo>
                  <a:cubicBezTo>
                    <a:pt x="1382" y="4597"/>
                    <a:pt x="1382" y="4454"/>
                    <a:pt x="1311" y="4335"/>
                  </a:cubicBezTo>
                  <a:cubicBezTo>
                    <a:pt x="1192" y="4120"/>
                    <a:pt x="1096" y="3906"/>
                    <a:pt x="1049" y="3668"/>
                  </a:cubicBezTo>
                  <a:cubicBezTo>
                    <a:pt x="1025" y="3525"/>
                    <a:pt x="906" y="3430"/>
                    <a:pt x="739" y="3430"/>
                  </a:cubicBezTo>
                  <a:lnTo>
                    <a:pt x="430" y="3430"/>
                  </a:lnTo>
                  <a:lnTo>
                    <a:pt x="430" y="2906"/>
                  </a:lnTo>
                  <a:lnTo>
                    <a:pt x="715" y="2906"/>
                  </a:lnTo>
                  <a:cubicBezTo>
                    <a:pt x="858" y="2906"/>
                    <a:pt x="977" y="2811"/>
                    <a:pt x="1049" y="2668"/>
                  </a:cubicBezTo>
                  <a:cubicBezTo>
                    <a:pt x="1096" y="2429"/>
                    <a:pt x="1192" y="2215"/>
                    <a:pt x="1311" y="2001"/>
                  </a:cubicBezTo>
                  <a:cubicBezTo>
                    <a:pt x="1406" y="1882"/>
                    <a:pt x="1382" y="1715"/>
                    <a:pt x="1263" y="1620"/>
                  </a:cubicBezTo>
                  <a:lnTo>
                    <a:pt x="1025" y="1382"/>
                  </a:lnTo>
                  <a:lnTo>
                    <a:pt x="1406" y="1024"/>
                  </a:lnTo>
                  <a:lnTo>
                    <a:pt x="1644" y="1263"/>
                  </a:lnTo>
                  <a:cubicBezTo>
                    <a:pt x="1711" y="1330"/>
                    <a:pt x="1786" y="1359"/>
                    <a:pt x="1860" y="1359"/>
                  </a:cubicBezTo>
                  <a:cubicBezTo>
                    <a:pt x="1917" y="1359"/>
                    <a:pt x="1973" y="1341"/>
                    <a:pt x="2025" y="1310"/>
                  </a:cubicBezTo>
                  <a:cubicBezTo>
                    <a:pt x="2240" y="1191"/>
                    <a:pt x="2454" y="1120"/>
                    <a:pt x="2692" y="1048"/>
                  </a:cubicBezTo>
                  <a:cubicBezTo>
                    <a:pt x="2835" y="1024"/>
                    <a:pt x="2930" y="905"/>
                    <a:pt x="2930" y="762"/>
                  </a:cubicBezTo>
                  <a:lnTo>
                    <a:pt x="2930" y="429"/>
                  </a:lnTo>
                  <a:close/>
                  <a:moveTo>
                    <a:pt x="2859" y="0"/>
                  </a:moveTo>
                  <a:cubicBezTo>
                    <a:pt x="2692" y="0"/>
                    <a:pt x="2525" y="167"/>
                    <a:pt x="2525" y="334"/>
                  </a:cubicBezTo>
                  <a:lnTo>
                    <a:pt x="2525" y="667"/>
                  </a:lnTo>
                  <a:cubicBezTo>
                    <a:pt x="2287" y="715"/>
                    <a:pt x="2025" y="810"/>
                    <a:pt x="1811" y="953"/>
                  </a:cubicBezTo>
                  <a:lnTo>
                    <a:pt x="1573" y="715"/>
                  </a:lnTo>
                  <a:cubicBezTo>
                    <a:pt x="1513" y="655"/>
                    <a:pt x="1436" y="626"/>
                    <a:pt x="1358" y="626"/>
                  </a:cubicBezTo>
                  <a:cubicBezTo>
                    <a:pt x="1281" y="626"/>
                    <a:pt x="1204" y="655"/>
                    <a:pt x="1144" y="715"/>
                  </a:cubicBezTo>
                  <a:lnTo>
                    <a:pt x="715" y="1144"/>
                  </a:lnTo>
                  <a:cubicBezTo>
                    <a:pt x="596" y="1263"/>
                    <a:pt x="596" y="1477"/>
                    <a:pt x="715" y="1596"/>
                  </a:cubicBezTo>
                  <a:lnTo>
                    <a:pt x="954" y="1834"/>
                  </a:lnTo>
                  <a:cubicBezTo>
                    <a:pt x="811" y="2072"/>
                    <a:pt x="715" y="2310"/>
                    <a:pt x="668" y="2549"/>
                  </a:cubicBezTo>
                  <a:lnTo>
                    <a:pt x="334" y="2549"/>
                  </a:lnTo>
                  <a:cubicBezTo>
                    <a:pt x="144" y="2549"/>
                    <a:pt x="1" y="2691"/>
                    <a:pt x="1" y="2858"/>
                  </a:cubicBezTo>
                  <a:lnTo>
                    <a:pt x="1" y="3454"/>
                  </a:lnTo>
                  <a:cubicBezTo>
                    <a:pt x="1" y="3644"/>
                    <a:pt x="144" y="3787"/>
                    <a:pt x="334" y="3787"/>
                  </a:cubicBezTo>
                  <a:lnTo>
                    <a:pt x="668" y="3787"/>
                  </a:lnTo>
                  <a:cubicBezTo>
                    <a:pt x="715" y="4025"/>
                    <a:pt x="811" y="4287"/>
                    <a:pt x="954" y="4501"/>
                  </a:cubicBezTo>
                  <a:lnTo>
                    <a:pt x="715" y="4739"/>
                  </a:lnTo>
                  <a:cubicBezTo>
                    <a:pt x="596" y="4859"/>
                    <a:pt x="596" y="5073"/>
                    <a:pt x="715" y="5192"/>
                  </a:cubicBezTo>
                  <a:lnTo>
                    <a:pt x="1144" y="5597"/>
                  </a:lnTo>
                  <a:cubicBezTo>
                    <a:pt x="1204" y="5656"/>
                    <a:pt x="1281" y="5686"/>
                    <a:pt x="1358" y="5686"/>
                  </a:cubicBezTo>
                  <a:cubicBezTo>
                    <a:pt x="1436" y="5686"/>
                    <a:pt x="1513" y="5656"/>
                    <a:pt x="1573" y="5597"/>
                  </a:cubicBezTo>
                  <a:lnTo>
                    <a:pt x="1811" y="5359"/>
                  </a:lnTo>
                  <a:cubicBezTo>
                    <a:pt x="2049" y="5525"/>
                    <a:pt x="2287" y="5597"/>
                    <a:pt x="2525" y="5668"/>
                  </a:cubicBezTo>
                  <a:lnTo>
                    <a:pt x="2525" y="6002"/>
                  </a:lnTo>
                  <a:cubicBezTo>
                    <a:pt x="2525" y="6168"/>
                    <a:pt x="2692" y="6311"/>
                    <a:pt x="2859" y="6311"/>
                  </a:cubicBezTo>
                  <a:lnTo>
                    <a:pt x="3454" y="6311"/>
                  </a:lnTo>
                  <a:cubicBezTo>
                    <a:pt x="3645" y="6311"/>
                    <a:pt x="3787" y="6168"/>
                    <a:pt x="3787" y="6002"/>
                  </a:cubicBezTo>
                  <a:lnTo>
                    <a:pt x="3787" y="5668"/>
                  </a:lnTo>
                  <a:cubicBezTo>
                    <a:pt x="4049" y="5597"/>
                    <a:pt x="4288" y="5525"/>
                    <a:pt x="4502" y="5359"/>
                  </a:cubicBezTo>
                  <a:lnTo>
                    <a:pt x="4740" y="5597"/>
                  </a:lnTo>
                  <a:cubicBezTo>
                    <a:pt x="4796" y="5642"/>
                    <a:pt x="4874" y="5666"/>
                    <a:pt x="4952" y="5666"/>
                  </a:cubicBezTo>
                  <a:cubicBezTo>
                    <a:pt x="5040" y="5666"/>
                    <a:pt x="5130" y="5636"/>
                    <a:pt x="5193" y="5573"/>
                  </a:cubicBezTo>
                  <a:lnTo>
                    <a:pt x="5597" y="5168"/>
                  </a:lnTo>
                  <a:cubicBezTo>
                    <a:pt x="5716" y="5049"/>
                    <a:pt x="5716" y="4835"/>
                    <a:pt x="5597" y="4716"/>
                  </a:cubicBezTo>
                  <a:lnTo>
                    <a:pt x="5359" y="4478"/>
                  </a:lnTo>
                  <a:cubicBezTo>
                    <a:pt x="5502" y="4263"/>
                    <a:pt x="5597" y="4001"/>
                    <a:pt x="5669" y="3763"/>
                  </a:cubicBezTo>
                  <a:lnTo>
                    <a:pt x="5978" y="3763"/>
                  </a:lnTo>
                  <a:cubicBezTo>
                    <a:pt x="6169" y="3763"/>
                    <a:pt x="6312" y="3620"/>
                    <a:pt x="6312" y="3430"/>
                  </a:cubicBezTo>
                  <a:lnTo>
                    <a:pt x="6312" y="2834"/>
                  </a:lnTo>
                  <a:cubicBezTo>
                    <a:pt x="6312" y="2668"/>
                    <a:pt x="6169" y="2501"/>
                    <a:pt x="5978" y="2501"/>
                  </a:cubicBezTo>
                  <a:lnTo>
                    <a:pt x="5669" y="2501"/>
                  </a:lnTo>
                  <a:cubicBezTo>
                    <a:pt x="5597" y="2263"/>
                    <a:pt x="5502" y="2001"/>
                    <a:pt x="5359" y="1787"/>
                  </a:cubicBezTo>
                  <a:lnTo>
                    <a:pt x="5597" y="1548"/>
                  </a:lnTo>
                  <a:cubicBezTo>
                    <a:pt x="5716" y="1429"/>
                    <a:pt x="5716" y="1239"/>
                    <a:pt x="5597" y="1120"/>
                  </a:cubicBezTo>
                  <a:lnTo>
                    <a:pt x="5193" y="691"/>
                  </a:lnTo>
                  <a:cubicBezTo>
                    <a:pt x="5133" y="632"/>
                    <a:pt x="5050" y="602"/>
                    <a:pt x="4966" y="602"/>
                  </a:cubicBezTo>
                  <a:cubicBezTo>
                    <a:pt x="4883" y="602"/>
                    <a:pt x="4800" y="632"/>
                    <a:pt x="4740" y="691"/>
                  </a:cubicBezTo>
                  <a:lnTo>
                    <a:pt x="4502" y="929"/>
                  </a:lnTo>
                  <a:cubicBezTo>
                    <a:pt x="4264" y="786"/>
                    <a:pt x="4026" y="691"/>
                    <a:pt x="3787" y="643"/>
                  </a:cubicBezTo>
                  <a:lnTo>
                    <a:pt x="3787" y="334"/>
                  </a:lnTo>
                  <a:cubicBezTo>
                    <a:pt x="3787" y="167"/>
                    <a:pt x="3645" y="0"/>
                    <a:pt x="3454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1" name="Google Shape;2451;p52"/>
            <p:cNvSpPr/>
            <p:nvPr/>
          </p:nvSpPr>
          <p:spPr>
            <a:xfrm>
              <a:off x="6815766" y="2517955"/>
              <a:ext cx="19201" cy="49731"/>
            </a:xfrm>
            <a:custGeom>
              <a:rect b="b" l="l" r="r" t="t"/>
              <a:pathLst>
                <a:path extrusionOk="0" h="1668" w="644">
                  <a:moveTo>
                    <a:pt x="215" y="0"/>
                  </a:moveTo>
                  <a:cubicBezTo>
                    <a:pt x="120" y="0"/>
                    <a:pt x="48" y="48"/>
                    <a:pt x="25" y="143"/>
                  </a:cubicBezTo>
                  <a:cubicBezTo>
                    <a:pt x="1" y="262"/>
                    <a:pt x="96" y="357"/>
                    <a:pt x="215" y="357"/>
                  </a:cubicBezTo>
                  <a:lnTo>
                    <a:pt x="334" y="357"/>
                  </a:lnTo>
                  <a:lnTo>
                    <a:pt x="334" y="1477"/>
                  </a:lnTo>
                  <a:cubicBezTo>
                    <a:pt x="287" y="1572"/>
                    <a:pt x="382" y="1667"/>
                    <a:pt x="477" y="1667"/>
                  </a:cubicBezTo>
                  <a:cubicBezTo>
                    <a:pt x="572" y="1667"/>
                    <a:pt x="644" y="1572"/>
                    <a:pt x="644" y="1477"/>
                  </a:cubicBezTo>
                  <a:lnTo>
                    <a:pt x="644" y="167"/>
                  </a:lnTo>
                  <a:cubicBezTo>
                    <a:pt x="644" y="95"/>
                    <a:pt x="572" y="0"/>
                    <a:pt x="477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2" name="Google Shape;2452;p52"/>
            <p:cNvSpPr/>
            <p:nvPr/>
          </p:nvSpPr>
          <p:spPr>
            <a:xfrm>
              <a:off x="6918033" y="2635099"/>
              <a:ext cx="119290" cy="118604"/>
            </a:xfrm>
            <a:custGeom>
              <a:rect b="b" l="l" r="r" t="t"/>
              <a:pathLst>
                <a:path extrusionOk="0" h="3978" w="4001">
                  <a:moveTo>
                    <a:pt x="1977" y="1"/>
                  </a:moveTo>
                  <a:cubicBezTo>
                    <a:pt x="881" y="1"/>
                    <a:pt x="0" y="882"/>
                    <a:pt x="0" y="2001"/>
                  </a:cubicBezTo>
                  <a:cubicBezTo>
                    <a:pt x="0" y="3096"/>
                    <a:pt x="881" y="3978"/>
                    <a:pt x="1977" y="3978"/>
                  </a:cubicBezTo>
                  <a:cubicBezTo>
                    <a:pt x="2334" y="3978"/>
                    <a:pt x="2691" y="3906"/>
                    <a:pt x="3001" y="3716"/>
                  </a:cubicBezTo>
                  <a:cubicBezTo>
                    <a:pt x="3096" y="3668"/>
                    <a:pt x="3120" y="3573"/>
                    <a:pt x="3048" y="3478"/>
                  </a:cubicBezTo>
                  <a:cubicBezTo>
                    <a:pt x="3020" y="3420"/>
                    <a:pt x="2973" y="3388"/>
                    <a:pt x="2920" y="3388"/>
                  </a:cubicBezTo>
                  <a:cubicBezTo>
                    <a:pt x="2885" y="3388"/>
                    <a:pt x="2848" y="3402"/>
                    <a:pt x="2810" y="3430"/>
                  </a:cubicBezTo>
                  <a:cubicBezTo>
                    <a:pt x="2572" y="3573"/>
                    <a:pt x="2286" y="3668"/>
                    <a:pt x="1977" y="3668"/>
                  </a:cubicBezTo>
                  <a:cubicBezTo>
                    <a:pt x="1072" y="3668"/>
                    <a:pt x="310" y="2906"/>
                    <a:pt x="310" y="2001"/>
                  </a:cubicBezTo>
                  <a:cubicBezTo>
                    <a:pt x="310" y="1072"/>
                    <a:pt x="1072" y="334"/>
                    <a:pt x="1977" y="334"/>
                  </a:cubicBezTo>
                  <a:cubicBezTo>
                    <a:pt x="2906" y="334"/>
                    <a:pt x="3644" y="1072"/>
                    <a:pt x="3644" y="2001"/>
                  </a:cubicBezTo>
                  <a:cubicBezTo>
                    <a:pt x="3644" y="2311"/>
                    <a:pt x="3572" y="2644"/>
                    <a:pt x="3358" y="2906"/>
                  </a:cubicBezTo>
                  <a:cubicBezTo>
                    <a:pt x="3287" y="3001"/>
                    <a:pt x="3334" y="3096"/>
                    <a:pt x="3406" y="3144"/>
                  </a:cubicBezTo>
                  <a:cubicBezTo>
                    <a:pt x="3443" y="3172"/>
                    <a:pt x="3481" y="3186"/>
                    <a:pt x="3515" y="3186"/>
                  </a:cubicBezTo>
                  <a:cubicBezTo>
                    <a:pt x="3569" y="3186"/>
                    <a:pt x="3615" y="3154"/>
                    <a:pt x="3644" y="3096"/>
                  </a:cubicBezTo>
                  <a:cubicBezTo>
                    <a:pt x="3882" y="2763"/>
                    <a:pt x="4001" y="2382"/>
                    <a:pt x="4001" y="1953"/>
                  </a:cubicBezTo>
                  <a:cubicBezTo>
                    <a:pt x="4001" y="882"/>
                    <a:pt x="3096" y="1"/>
                    <a:pt x="197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3" name="Google Shape;2453;p52"/>
            <p:cNvSpPr/>
            <p:nvPr/>
          </p:nvSpPr>
          <p:spPr>
            <a:xfrm>
              <a:off x="6870448" y="2586828"/>
              <a:ext cx="215175" cy="214459"/>
            </a:xfrm>
            <a:custGeom>
              <a:rect b="b" l="l" r="r" t="t"/>
              <a:pathLst>
                <a:path extrusionOk="0" h="7193" w="7217">
                  <a:moveTo>
                    <a:pt x="3906" y="334"/>
                  </a:moveTo>
                  <a:lnTo>
                    <a:pt x="3906" y="715"/>
                  </a:lnTo>
                  <a:cubicBezTo>
                    <a:pt x="3906" y="881"/>
                    <a:pt x="4025" y="1024"/>
                    <a:pt x="4168" y="1048"/>
                  </a:cubicBezTo>
                  <a:cubicBezTo>
                    <a:pt x="4454" y="1120"/>
                    <a:pt x="4716" y="1239"/>
                    <a:pt x="4954" y="1381"/>
                  </a:cubicBezTo>
                  <a:cubicBezTo>
                    <a:pt x="5006" y="1416"/>
                    <a:pt x="5059" y="1432"/>
                    <a:pt x="5110" y="1432"/>
                  </a:cubicBezTo>
                  <a:cubicBezTo>
                    <a:pt x="5199" y="1432"/>
                    <a:pt x="5283" y="1385"/>
                    <a:pt x="5359" y="1310"/>
                  </a:cubicBezTo>
                  <a:lnTo>
                    <a:pt x="5668" y="1024"/>
                  </a:lnTo>
                  <a:lnTo>
                    <a:pt x="6145" y="1501"/>
                  </a:lnTo>
                  <a:lnTo>
                    <a:pt x="5835" y="1786"/>
                  </a:lnTo>
                  <a:cubicBezTo>
                    <a:pt x="5716" y="1905"/>
                    <a:pt x="5716" y="2096"/>
                    <a:pt x="5788" y="2215"/>
                  </a:cubicBezTo>
                  <a:cubicBezTo>
                    <a:pt x="5930" y="2453"/>
                    <a:pt x="6049" y="2715"/>
                    <a:pt x="6121" y="2977"/>
                  </a:cubicBezTo>
                  <a:cubicBezTo>
                    <a:pt x="6145" y="3144"/>
                    <a:pt x="6288" y="3263"/>
                    <a:pt x="6430" y="3263"/>
                  </a:cubicBezTo>
                  <a:lnTo>
                    <a:pt x="6859" y="3263"/>
                  </a:lnTo>
                  <a:lnTo>
                    <a:pt x="6859" y="3930"/>
                  </a:lnTo>
                  <a:lnTo>
                    <a:pt x="6478" y="3930"/>
                  </a:lnTo>
                  <a:cubicBezTo>
                    <a:pt x="6311" y="3930"/>
                    <a:pt x="6169" y="4049"/>
                    <a:pt x="6145" y="4215"/>
                  </a:cubicBezTo>
                  <a:cubicBezTo>
                    <a:pt x="6073" y="4477"/>
                    <a:pt x="5954" y="4739"/>
                    <a:pt x="5811" y="4977"/>
                  </a:cubicBezTo>
                  <a:cubicBezTo>
                    <a:pt x="5716" y="5120"/>
                    <a:pt x="5764" y="5287"/>
                    <a:pt x="5883" y="5406"/>
                  </a:cubicBezTo>
                  <a:lnTo>
                    <a:pt x="6169" y="5692"/>
                  </a:lnTo>
                  <a:lnTo>
                    <a:pt x="5692" y="6168"/>
                  </a:lnTo>
                  <a:lnTo>
                    <a:pt x="5406" y="5882"/>
                  </a:lnTo>
                  <a:cubicBezTo>
                    <a:pt x="5334" y="5809"/>
                    <a:pt x="5234" y="5781"/>
                    <a:pt x="5140" y="5781"/>
                  </a:cubicBezTo>
                  <a:cubicBezTo>
                    <a:pt x="5081" y="5781"/>
                    <a:pt x="5024" y="5792"/>
                    <a:pt x="4978" y="5811"/>
                  </a:cubicBezTo>
                  <a:cubicBezTo>
                    <a:pt x="4740" y="5954"/>
                    <a:pt x="4478" y="6073"/>
                    <a:pt x="4216" y="6144"/>
                  </a:cubicBezTo>
                  <a:cubicBezTo>
                    <a:pt x="4049" y="6168"/>
                    <a:pt x="3930" y="6311"/>
                    <a:pt x="3930" y="6478"/>
                  </a:cubicBezTo>
                  <a:lnTo>
                    <a:pt x="3930" y="6883"/>
                  </a:lnTo>
                  <a:lnTo>
                    <a:pt x="3263" y="6883"/>
                  </a:lnTo>
                  <a:lnTo>
                    <a:pt x="3263" y="6502"/>
                  </a:lnTo>
                  <a:cubicBezTo>
                    <a:pt x="3263" y="6359"/>
                    <a:pt x="3144" y="6192"/>
                    <a:pt x="2977" y="6168"/>
                  </a:cubicBezTo>
                  <a:cubicBezTo>
                    <a:pt x="2715" y="6121"/>
                    <a:pt x="2453" y="6001"/>
                    <a:pt x="2215" y="5835"/>
                  </a:cubicBezTo>
                  <a:cubicBezTo>
                    <a:pt x="2162" y="5808"/>
                    <a:pt x="2105" y="5795"/>
                    <a:pt x="2048" y="5795"/>
                  </a:cubicBezTo>
                  <a:cubicBezTo>
                    <a:pt x="1954" y="5795"/>
                    <a:pt x="1861" y="5832"/>
                    <a:pt x="1787" y="5906"/>
                  </a:cubicBezTo>
                  <a:lnTo>
                    <a:pt x="1501" y="6192"/>
                  </a:lnTo>
                  <a:lnTo>
                    <a:pt x="1025" y="5716"/>
                  </a:lnTo>
                  <a:lnTo>
                    <a:pt x="1310" y="5430"/>
                  </a:lnTo>
                  <a:cubicBezTo>
                    <a:pt x="1429" y="5311"/>
                    <a:pt x="1429" y="5120"/>
                    <a:pt x="1382" y="5001"/>
                  </a:cubicBezTo>
                  <a:cubicBezTo>
                    <a:pt x="1239" y="4763"/>
                    <a:pt x="1120" y="4501"/>
                    <a:pt x="1048" y="4239"/>
                  </a:cubicBezTo>
                  <a:cubicBezTo>
                    <a:pt x="1025" y="4096"/>
                    <a:pt x="882" y="3977"/>
                    <a:pt x="715" y="3977"/>
                  </a:cubicBezTo>
                  <a:lnTo>
                    <a:pt x="310" y="3977"/>
                  </a:lnTo>
                  <a:lnTo>
                    <a:pt x="310" y="3287"/>
                  </a:lnTo>
                  <a:lnTo>
                    <a:pt x="691" y="3287"/>
                  </a:lnTo>
                  <a:cubicBezTo>
                    <a:pt x="834" y="3287"/>
                    <a:pt x="1001" y="3168"/>
                    <a:pt x="1025" y="3025"/>
                  </a:cubicBezTo>
                  <a:cubicBezTo>
                    <a:pt x="1072" y="2739"/>
                    <a:pt x="1191" y="2477"/>
                    <a:pt x="1358" y="2239"/>
                  </a:cubicBezTo>
                  <a:cubicBezTo>
                    <a:pt x="1429" y="2096"/>
                    <a:pt x="1406" y="1953"/>
                    <a:pt x="1287" y="1834"/>
                  </a:cubicBezTo>
                  <a:lnTo>
                    <a:pt x="1001" y="1524"/>
                  </a:lnTo>
                  <a:lnTo>
                    <a:pt x="1477" y="1048"/>
                  </a:lnTo>
                  <a:lnTo>
                    <a:pt x="1763" y="1358"/>
                  </a:lnTo>
                  <a:cubicBezTo>
                    <a:pt x="1830" y="1425"/>
                    <a:pt x="1920" y="1454"/>
                    <a:pt x="2007" y="1454"/>
                  </a:cubicBezTo>
                  <a:cubicBezTo>
                    <a:pt x="2074" y="1454"/>
                    <a:pt x="2140" y="1436"/>
                    <a:pt x="2192" y="1405"/>
                  </a:cubicBezTo>
                  <a:cubicBezTo>
                    <a:pt x="2430" y="1262"/>
                    <a:pt x="2692" y="1143"/>
                    <a:pt x="2954" y="1072"/>
                  </a:cubicBezTo>
                  <a:cubicBezTo>
                    <a:pt x="3096" y="1048"/>
                    <a:pt x="3216" y="905"/>
                    <a:pt x="3216" y="762"/>
                  </a:cubicBezTo>
                  <a:lnTo>
                    <a:pt x="3216" y="334"/>
                  </a:lnTo>
                  <a:close/>
                  <a:moveTo>
                    <a:pt x="3263" y="0"/>
                  </a:moveTo>
                  <a:cubicBezTo>
                    <a:pt x="3073" y="0"/>
                    <a:pt x="2930" y="143"/>
                    <a:pt x="2930" y="334"/>
                  </a:cubicBezTo>
                  <a:lnTo>
                    <a:pt x="2930" y="738"/>
                  </a:lnTo>
                  <a:cubicBezTo>
                    <a:pt x="2620" y="810"/>
                    <a:pt x="2334" y="929"/>
                    <a:pt x="2072" y="1120"/>
                  </a:cubicBezTo>
                  <a:lnTo>
                    <a:pt x="1763" y="810"/>
                  </a:lnTo>
                  <a:cubicBezTo>
                    <a:pt x="1703" y="750"/>
                    <a:pt x="1614" y="721"/>
                    <a:pt x="1525" y="721"/>
                  </a:cubicBezTo>
                  <a:cubicBezTo>
                    <a:pt x="1435" y="721"/>
                    <a:pt x="1346" y="750"/>
                    <a:pt x="1287" y="810"/>
                  </a:cubicBezTo>
                  <a:lnTo>
                    <a:pt x="810" y="1286"/>
                  </a:lnTo>
                  <a:cubicBezTo>
                    <a:pt x="691" y="1405"/>
                    <a:pt x="691" y="1643"/>
                    <a:pt x="810" y="1762"/>
                  </a:cubicBezTo>
                  <a:lnTo>
                    <a:pt x="1120" y="2072"/>
                  </a:lnTo>
                  <a:cubicBezTo>
                    <a:pt x="929" y="2334"/>
                    <a:pt x="810" y="2620"/>
                    <a:pt x="763" y="2929"/>
                  </a:cubicBezTo>
                  <a:lnTo>
                    <a:pt x="334" y="2929"/>
                  </a:lnTo>
                  <a:cubicBezTo>
                    <a:pt x="167" y="2929"/>
                    <a:pt x="1" y="3072"/>
                    <a:pt x="1" y="3263"/>
                  </a:cubicBezTo>
                  <a:lnTo>
                    <a:pt x="1" y="3930"/>
                  </a:lnTo>
                  <a:cubicBezTo>
                    <a:pt x="1" y="4120"/>
                    <a:pt x="167" y="4263"/>
                    <a:pt x="334" y="4263"/>
                  </a:cubicBezTo>
                  <a:lnTo>
                    <a:pt x="763" y="4263"/>
                  </a:lnTo>
                  <a:cubicBezTo>
                    <a:pt x="810" y="4573"/>
                    <a:pt x="929" y="4858"/>
                    <a:pt x="1120" y="5120"/>
                  </a:cubicBezTo>
                  <a:lnTo>
                    <a:pt x="810" y="5430"/>
                  </a:lnTo>
                  <a:cubicBezTo>
                    <a:pt x="691" y="5549"/>
                    <a:pt x="691" y="5787"/>
                    <a:pt x="810" y="5906"/>
                  </a:cubicBezTo>
                  <a:lnTo>
                    <a:pt x="1287" y="6382"/>
                  </a:lnTo>
                  <a:cubicBezTo>
                    <a:pt x="1346" y="6442"/>
                    <a:pt x="1435" y="6472"/>
                    <a:pt x="1525" y="6472"/>
                  </a:cubicBezTo>
                  <a:cubicBezTo>
                    <a:pt x="1614" y="6472"/>
                    <a:pt x="1703" y="6442"/>
                    <a:pt x="1763" y="6382"/>
                  </a:cubicBezTo>
                  <a:lnTo>
                    <a:pt x="2072" y="6073"/>
                  </a:lnTo>
                  <a:cubicBezTo>
                    <a:pt x="2334" y="6263"/>
                    <a:pt x="2620" y="6382"/>
                    <a:pt x="2930" y="6430"/>
                  </a:cubicBezTo>
                  <a:lnTo>
                    <a:pt x="2930" y="6859"/>
                  </a:lnTo>
                  <a:cubicBezTo>
                    <a:pt x="2930" y="7025"/>
                    <a:pt x="3073" y="7192"/>
                    <a:pt x="3263" y="7192"/>
                  </a:cubicBezTo>
                  <a:lnTo>
                    <a:pt x="3930" y="7192"/>
                  </a:lnTo>
                  <a:cubicBezTo>
                    <a:pt x="4120" y="7192"/>
                    <a:pt x="4263" y="7025"/>
                    <a:pt x="4263" y="6859"/>
                  </a:cubicBezTo>
                  <a:lnTo>
                    <a:pt x="4263" y="6430"/>
                  </a:lnTo>
                  <a:cubicBezTo>
                    <a:pt x="4573" y="6382"/>
                    <a:pt x="4859" y="6263"/>
                    <a:pt x="5121" y="6073"/>
                  </a:cubicBezTo>
                  <a:lnTo>
                    <a:pt x="5430" y="6382"/>
                  </a:lnTo>
                  <a:cubicBezTo>
                    <a:pt x="5490" y="6442"/>
                    <a:pt x="5579" y="6472"/>
                    <a:pt x="5668" y="6472"/>
                  </a:cubicBezTo>
                  <a:cubicBezTo>
                    <a:pt x="5758" y="6472"/>
                    <a:pt x="5847" y="6442"/>
                    <a:pt x="5907" y="6382"/>
                  </a:cubicBezTo>
                  <a:lnTo>
                    <a:pt x="6383" y="5906"/>
                  </a:lnTo>
                  <a:cubicBezTo>
                    <a:pt x="6502" y="5787"/>
                    <a:pt x="6502" y="5549"/>
                    <a:pt x="6383" y="5430"/>
                  </a:cubicBezTo>
                  <a:lnTo>
                    <a:pt x="6073" y="5120"/>
                  </a:lnTo>
                  <a:cubicBezTo>
                    <a:pt x="6264" y="4858"/>
                    <a:pt x="6383" y="4573"/>
                    <a:pt x="6430" y="4263"/>
                  </a:cubicBezTo>
                  <a:lnTo>
                    <a:pt x="6859" y="4263"/>
                  </a:lnTo>
                  <a:cubicBezTo>
                    <a:pt x="7026" y="4263"/>
                    <a:pt x="7193" y="4120"/>
                    <a:pt x="7193" y="3930"/>
                  </a:cubicBezTo>
                  <a:lnTo>
                    <a:pt x="7193" y="3263"/>
                  </a:lnTo>
                  <a:cubicBezTo>
                    <a:pt x="7216" y="3072"/>
                    <a:pt x="7073" y="2929"/>
                    <a:pt x="6883" y="2929"/>
                  </a:cubicBezTo>
                  <a:lnTo>
                    <a:pt x="6478" y="2929"/>
                  </a:lnTo>
                  <a:cubicBezTo>
                    <a:pt x="6407" y="2620"/>
                    <a:pt x="6288" y="2334"/>
                    <a:pt x="6121" y="2072"/>
                  </a:cubicBezTo>
                  <a:lnTo>
                    <a:pt x="6407" y="1762"/>
                  </a:lnTo>
                  <a:cubicBezTo>
                    <a:pt x="6478" y="1715"/>
                    <a:pt x="6502" y="1643"/>
                    <a:pt x="6502" y="1596"/>
                  </a:cubicBezTo>
                  <a:cubicBezTo>
                    <a:pt x="6526" y="1477"/>
                    <a:pt x="6478" y="1381"/>
                    <a:pt x="6407" y="1286"/>
                  </a:cubicBezTo>
                  <a:lnTo>
                    <a:pt x="5930" y="810"/>
                  </a:lnTo>
                  <a:cubicBezTo>
                    <a:pt x="5883" y="738"/>
                    <a:pt x="5835" y="715"/>
                    <a:pt x="5764" y="715"/>
                  </a:cubicBezTo>
                  <a:cubicBezTo>
                    <a:pt x="5736" y="709"/>
                    <a:pt x="5707" y="706"/>
                    <a:pt x="5680" y="706"/>
                  </a:cubicBezTo>
                  <a:cubicBezTo>
                    <a:pt x="5590" y="706"/>
                    <a:pt x="5503" y="737"/>
                    <a:pt x="5430" y="810"/>
                  </a:cubicBezTo>
                  <a:lnTo>
                    <a:pt x="5121" y="1120"/>
                  </a:lnTo>
                  <a:cubicBezTo>
                    <a:pt x="4859" y="929"/>
                    <a:pt x="4573" y="810"/>
                    <a:pt x="4263" y="738"/>
                  </a:cubicBezTo>
                  <a:lnTo>
                    <a:pt x="4263" y="334"/>
                  </a:lnTo>
                  <a:cubicBezTo>
                    <a:pt x="4263" y="143"/>
                    <a:pt x="4120" y="0"/>
                    <a:pt x="3930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4" name="Google Shape;2454;p52"/>
            <p:cNvSpPr/>
            <p:nvPr/>
          </p:nvSpPr>
          <p:spPr>
            <a:xfrm>
              <a:off x="6961325" y="2667777"/>
              <a:ext cx="32707" cy="51133"/>
            </a:xfrm>
            <a:custGeom>
              <a:rect b="b" l="l" r="r" t="t"/>
              <a:pathLst>
                <a:path extrusionOk="0" h="1715" w="1097">
                  <a:moveTo>
                    <a:pt x="525" y="0"/>
                  </a:moveTo>
                  <a:cubicBezTo>
                    <a:pt x="287" y="0"/>
                    <a:pt x="96" y="167"/>
                    <a:pt x="25" y="381"/>
                  </a:cubicBezTo>
                  <a:cubicBezTo>
                    <a:pt x="1" y="476"/>
                    <a:pt x="48" y="572"/>
                    <a:pt x="120" y="595"/>
                  </a:cubicBezTo>
                  <a:cubicBezTo>
                    <a:pt x="136" y="600"/>
                    <a:pt x="153" y="601"/>
                    <a:pt x="170" y="601"/>
                  </a:cubicBezTo>
                  <a:cubicBezTo>
                    <a:pt x="253" y="601"/>
                    <a:pt x="338" y="555"/>
                    <a:pt x="358" y="476"/>
                  </a:cubicBezTo>
                  <a:cubicBezTo>
                    <a:pt x="382" y="381"/>
                    <a:pt x="453" y="357"/>
                    <a:pt x="501" y="357"/>
                  </a:cubicBezTo>
                  <a:cubicBezTo>
                    <a:pt x="596" y="357"/>
                    <a:pt x="644" y="405"/>
                    <a:pt x="644" y="500"/>
                  </a:cubicBezTo>
                  <a:lnTo>
                    <a:pt x="644" y="524"/>
                  </a:lnTo>
                  <a:cubicBezTo>
                    <a:pt x="644" y="619"/>
                    <a:pt x="620" y="715"/>
                    <a:pt x="572" y="810"/>
                  </a:cubicBezTo>
                  <a:cubicBezTo>
                    <a:pt x="358" y="1096"/>
                    <a:pt x="239" y="1262"/>
                    <a:pt x="168" y="1334"/>
                  </a:cubicBezTo>
                  <a:cubicBezTo>
                    <a:pt x="96" y="1453"/>
                    <a:pt x="48" y="1524"/>
                    <a:pt x="96" y="1596"/>
                  </a:cubicBezTo>
                  <a:cubicBezTo>
                    <a:pt x="120" y="1667"/>
                    <a:pt x="144" y="1691"/>
                    <a:pt x="215" y="1715"/>
                  </a:cubicBezTo>
                  <a:lnTo>
                    <a:pt x="930" y="1715"/>
                  </a:lnTo>
                  <a:cubicBezTo>
                    <a:pt x="1001" y="1715"/>
                    <a:pt x="1096" y="1667"/>
                    <a:pt x="1096" y="1572"/>
                  </a:cubicBezTo>
                  <a:cubicBezTo>
                    <a:pt x="1096" y="1453"/>
                    <a:pt x="1049" y="1357"/>
                    <a:pt x="930" y="1357"/>
                  </a:cubicBezTo>
                  <a:lnTo>
                    <a:pt x="596" y="1357"/>
                  </a:lnTo>
                  <a:cubicBezTo>
                    <a:pt x="644" y="1286"/>
                    <a:pt x="739" y="1167"/>
                    <a:pt x="858" y="976"/>
                  </a:cubicBezTo>
                  <a:cubicBezTo>
                    <a:pt x="953" y="857"/>
                    <a:pt x="1001" y="738"/>
                    <a:pt x="1049" y="619"/>
                  </a:cubicBezTo>
                  <a:lnTo>
                    <a:pt x="1049" y="595"/>
                  </a:lnTo>
                  <a:lnTo>
                    <a:pt x="1049" y="524"/>
                  </a:lnTo>
                  <a:lnTo>
                    <a:pt x="1049" y="500"/>
                  </a:lnTo>
                  <a:cubicBezTo>
                    <a:pt x="1049" y="238"/>
                    <a:pt x="811" y="0"/>
                    <a:pt x="525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55" name="Google Shape;2455;p52"/>
          <p:cNvGrpSpPr/>
          <p:nvPr/>
        </p:nvGrpSpPr>
        <p:grpSpPr>
          <a:xfrm>
            <a:off x="6273306" y="2448366"/>
            <a:ext cx="352920" cy="353606"/>
            <a:chOff x="6158994" y="2448366"/>
            <a:chExt cx="352920" cy="353606"/>
          </a:xfrm>
        </p:grpSpPr>
        <p:sp>
          <p:nvSpPr>
            <p:cNvPr id="2456" name="Google Shape;2456;p52"/>
            <p:cNvSpPr/>
            <p:nvPr/>
          </p:nvSpPr>
          <p:spPr>
            <a:xfrm>
              <a:off x="6255566" y="2546339"/>
              <a:ext cx="158347" cy="157662"/>
            </a:xfrm>
            <a:custGeom>
              <a:rect b="b" l="l" r="r" t="t"/>
              <a:pathLst>
                <a:path extrusionOk="0" h="5288" w="5311">
                  <a:moveTo>
                    <a:pt x="2644" y="1"/>
                  </a:moveTo>
                  <a:cubicBezTo>
                    <a:pt x="1191" y="1"/>
                    <a:pt x="0" y="1192"/>
                    <a:pt x="0" y="2644"/>
                  </a:cubicBezTo>
                  <a:cubicBezTo>
                    <a:pt x="0" y="4097"/>
                    <a:pt x="1191" y="5288"/>
                    <a:pt x="2644" y="5288"/>
                  </a:cubicBezTo>
                  <a:cubicBezTo>
                    <a:pt x="4120" y="5288"/>
                    <a:pt x="5311" y="4097"/>
                    <a:pt x="5311" y="2644"/>
                  </a:cubicBezTo>
                  <a:cubicBezTo>
                    <a:pt x="5311" y="1192"/>
                    <a:pt x="4120" y="1"/>
                    <a:pt x="2644" y="1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7" name="Google Shape;2457;p52"/>
            <p:cNvSpPr/>
            <p:nvPr/>
          </p:nvSpPr>
          <p:spPr>
            <a:xfrm>
              <a:off x="6302406" y="2549201"/>
              <a:ext cx="111508" cy="154799"/>
            </a:xfrm>
            <a:custGeom>
              <a:rect b="b" l="l" r="r" t="t"/>
              <a:pathLst>
                <a:path extrusionOk="0" h="5192" w="3740">
                  <a:moveTo>
                    <a:pt x="1716" y="0"/>
                  </a:moveTo>
                  <a:lnTo>
                    <a:pt x="1716" y="0"/>
                  </a:lnTo>
                  <a:cubicBezTo>
                    <a:pt x="2621" y="405"/>
                    <a:pt x="3287" y="1334"/>
                    <a:pt x="3287" y="2405"/>
                  </a:cubicBezTo>
                  <a:cubicBezTo>
                    <a:pt x="3287" y="3858"/>
                    <a:pt x="2097" y="5049"/>
                    <a:pt x="644" y="5049"/>
                  </a:cubicBezTo>
                  <a:cubicBezTo>
                    <a:pt x="430" y="5049"/>
                    <a:pt x="215" y="5025"/>
                    <a:pt x="1" y="4953"/>
                  </a:cubicBezTo>
                  <a:lnTo>
                    <a:pt x="1" y="4953"/>
                  </a:lnTo>
                  <a:cubicBezTo>
                    <a:pt x="334" y="5120"/>
                    <a:pt x="692" y="5192"/>
                    <a:pt x="1073" y="5192"/>
                  </a:cubicBezTo>
                  <a:cubicBezTo>
                    <a:pt x="2549" y="5192"/>
                    <a:pt x="3740" y="4001"/>
                    <a:pt x="3740" y="2548"/>
                  </a:cubicBezTo>
                  <a:cubicBezTo>
                    <a:pt x="3740" y="1310"/>
                    <a:pt x="2859" y="262"/>
                    <a:pt x="1716" y="0"/>
                  </a:cubicBez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8" name="Google Shape;2458;p52"/>
            <p:cNvSpPr/>
            <p:nvPr/>
          </p:nvSpPr>
          <p:spPr>
            <a:xfrm>
              <a:off x="6163257" y="2454031"/>
              <a:ext cx="343678" cy="342276"/>
            </a:xfrm>
            <a:custGeom>
              <a:rect b="b" l="l" r="r" t="t"/>
              <a:pathLst>
                <a:path extrusionOk="0" h="11480" w="11527">
                  <a:moveTo>
                    <a:pt x="5740" y="1477"/>
                  </a:moveTo>
                  <a:cubicBezTo>
                    <a:pt x="8097" y="1477"/>
                    <a:pt x="10002" y="3383"/>
                    <a:pt x="10002" y="5740"/>
                  </a:cubicBezTo>
                  <a:cubicBezTo>
                    <a:pt x="10002" y="8098"/>
                    <a:pt x="8097" y="10003"/>
                    <a:pt x="5740" y="10003"/>
                  </a:cubicBezTo>
                  <a:cubicBezTo>
                    <a:pt x="3406" y="10003"/>
                    <a:pt x="1501" y="8098"/>
                    <a:pt x="1501" y="5740"/>
                  </a:cubicBezTo>
                  <a:cubicBezTo>
                    <a:pt x="1501" y="5145"/>
                    <a:pt x="1620" y="4573"/>
                    <a:pt x="1810" y="4073"/>
                  </a:cubicBezTo>
                  <a:lnTo>
                    <a:pt x="2549" y="4002"/>
                  </a:lnTo>
                  <a:cubicBezTo>
                    <a:pt x="2644" y="4002"/>
                    <a:pt x="2691" y="3930"/>
                    <a:pt x="2644" y="3859"/>
                  </a:cubicBezTo>
                  <a:lnTo>
                    <a:pt x="2358" y="3192"/>
                  </a:lnTo>
                  <a:cubicBezTo>
                    <a:pt x="3120" y="2168"/>
                    <a:pt x="4335" y="1477"/>
                    <a:pt x="5740" y="1477"/>
                  </a:cubicBezTo>
                  <a:close/>
                  <a:moveTo>
                    <a:pt x="5740" y="1"/>
                  </a:moveTo>
                  <a:cubicBezTo>
                    <a:pt x="2572" y="1"/>
                    <a:pt x="0" y="2597"/>
                    <a:pt x="0" y="5740"/>
                  </a:cubicBezTo>
                  <a:cubicBezTo>
                    <a:pt x="0" y="8931"/>
                    <a:pt x="2596" y="11479"/>
                    <a:pt x="5740" y="11479"/>
                  </a:cubicBezTo>
                  <a:cubicBezTo>
                    <a:pt x="8931" y="11479"/>
                    <a:pt x="11503" y="8884"/>
                    <a:pt x="11503" y="5740"/>
                  </a:cubicBezTo>
                  <a:cubicBezTo>
                    <a:pt x="11527" y="2549"/>
                    <a:pt x="8931" y="1"/>
                    <a:pt x="5740" y="1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9" name="Google Shape;2459;p52"/>
            <p:cNvSpPr/>
            <p:nvPr/>
          </p:nvSpPr>
          <p:spPr>
            <a:xfrm>
              <a:off x="6162542" y="2625886"/>
              <a:ext cx="107960" cy="149135"/>
            </a:xfrm>
            <a:custGeom>
              <a:rect b="b" l="l" r="r" t="t"/>
              <a:pathLst>
                <a:path extrusionOk="0" h="5002" w="3621">
                  <a:moveTo>
                    <a:pt x="1" y="0"/>
                  </a:moveTo>
                  <a:cubicBezTo>
                    <a:pt x="1" y="2143"/>
                    <a:pt x="1167" y="4001"/>
                    <a:pt x="2882" y="5001"/>
                  </a:cubicBezTo>
                  <a:lnTo>
                    <a:pt x="3620" y="3691"/>
                  </a:lnTo>
                  <a:cubicBezTo>
                    <a:pt x="3144" y="3405"/>
                    <a:pt x="2739" y="3024"/>
                    <a:pt x="2382" y="2572"/>
                  </a:cubicBezTo>
                  <a:lnTo>
                    <a:pt x="2668" y="1881"/>
                  </a:lnTo>
                  <a:cubicBezTo>
                    <a:pt x="2715" y="1834"/>
                    <a:pt x="2644" y="1738"/>
                    <a:pt x="2596" y="1738"/>
                  </a:cubicBezTo>
                  <a:lnTo>
                    <a:pt x="1834" y="1667"/>
                  </a:lnTo>
                  <a:cubicBezTo>
                    <a:pt x="1644" y="1167"/>
                    <a:pt x="1525" y="595"/>
                    <a:pt x="1525" y="0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0" name="Google Shape;2460;p52"/>
            <p:cNvSpPr/>
            <p:nvPr/>
          </p:nvSpPr>
          <p:spPr>
            <a:xfrm>
              <a:off x="6398262" y="2476780"/>
              <a:ext cx="108676" cy="149135"/>
            </a:xfrm>
            <a:custGeom>
              <a:rect b="b" l="l" r="r" t="t"/>
              <a:pathLst>
                <a:path extrusionOk="0" h="5002" w="3645">
                  <a:moveTo>
                    <a:pt x="763" y="0"/>
                  </a:moveTo>
                  <a:lnTo>
                    <a:pt x="1" y="1310"/>
                  </a:lnTo>
                  <a:cubicBezTo>
                    <a:pt x="525" y="1619"/>
                    <a:pt x="930" y="1977"/>
                    <a:pt x="1287" y="2453"/>
                  </a:cubicBezTo>
                  <a:lnTo>
                    <a:pt x="1001" y="3120"/>
                  </a:lnTo>
                  <a:cubicBezTo>
                    <a:pt x="954" y="3191"/>
                    <a:pt x="1025" y="3286"/>
                    <a:pt x="1073" y="3286"/>
                  </a:cubicBezTo>
                  <a:lnTo>
                    <a:pt x="1811" y="3334"/>
                  </a:lnTo>
                  <a:cubicBezTo>
                    <a:pt x="2025" y="3858"/>
                    <a:pt x="2144" y="4406"/>
                    <a:pt x="2144" y="5001"/>
                  </a:cubicBezTo>
                  <a:lnTo>
                    <a:pt x="3645" y="5001"/>
                  </a:lnTo>
                  <a:cubicBezTo>
                    <a:pt x="3645" y="2858"/>
                    <a:pt x="2478" y="1024"/>
                    <a:pt x="763" y="0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1" name="Google Shape;2461;p52"/>
            <p:cNvSpPr/>
            <p:nvPr/>
          </p:nvSpPr>
          <p:spPr>
            <a:xfrm>
              <a:off x="6397576" y="2625886"/>
              <a:ext cx="108646" cy="149135"/>
            </a:xfrm>
            <a:custGeom>
              <a:rect b="b" l="l" r="r" t="t"/>
              <a:pathLst>
                <a:path extrusionOk="0" h="5002" w="3644">
                  <a:moveTo>
                    <a:pt x="2143" y="0"/>
                  </a:moveTo>
                  <a:cubicBezTo>
                    <a:pt x="2143" y="595"/>
                    <a:pt x="2024" y="1167"/>
                    <a:pt x="1810" y="1667"/>
                  </a:cubicBezTo>
                  <a:lnTo>
                    <a:pt x="1072" y="1738"/>
                  </a:lnTo>
                  <a:cubicBezTo>
                    <a:pt x="977" y="1738"/>
                    <a:pt x="953" y="1834"/>
                    <a:pt x="977" y="1881"/>
                  </a:cubicBezTo>
                  <a:lnTo>
                    <a:pt x="1286" y="2572"/>
                  </a:lnTo>
                  <a:cubicBezTo>
                    <a:pt x="929" y="3024"/>
                    <a:pt x="500" y="3405"/>
                    <a:pt x="0" y="3691"/>
                  </a:cubicBezTo>
                  <a:lnTo>
                    <a:pt x="738" y="5001"/>
                  </a:lnTo>
                  <a:cubicBezTo>
                    <a:pt x="2477" y="4025"/>
                    <a:pt x="3644" y="2143"/>
                    <a:pt x="3644" y="0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2" name="Google Shape;2462;p52"/>
            <p:cNvSpPr/>
            <p:nvPr/>
          </p:nvSpPr>
          <p:spPr>
            <a:xfrm>
              <a:off x="6288214" y="2456893"/>
              <a:ext cx="218723" cy="339414"/>
            </a:xfrm>
            <a:custGeom>
              <a:rect b="b" l="l" r="r" t="t"/>
              <a:pathLst>
                <a:path extrusionOk="0" h="11384" w="7336">
                  <a:moveTo>
                    <a:pt x="2620" y="0"/>
                  </a:moveTo>
                  <a:cubicBezTo>
                    <a:pt x="5049" y="667"/>
                    <a:pt x="6835" y="2906"/>
                    <a:pt x="6835" y="5525"/>
                  </a:cubicBezTo>
                  <a:cubicBezTo>
                    <a:pt x="6835" y="8716"/>
                    <a:pt x="4240" y="11264"/>
                    <a:pt x="1072" y="11264"/>
                  </a:cubicBezTo>
                  <a:cubicBezTo>
                    <a:pt x="715" y="11264"/>
                    <a:pt x="358" y="11241"/>
                    <a:pt x="1" y="11193"/>
                  </a:cubicBezTo>
                  <a:lnTo>
                    <a:pt x="1" y="11193"/>
                  </a:lnTo>
                  <a:cubicBezTo>
                    <a:pt x="525" y="11336"/>
                    <a:pt x="1025" y="11383"/>
                    <a:pt x="1549" y="11383"/>
                  </a:cubicBezTo>
                  <a:cubicBezTo>
                    <a:pt x="4740" y="11383"/>
                    <a:pt x="7312" y="8812"/>
                    <a:pt x="7312" y="5644"/>
                  </a:cubicBezTo>
                  <a:cubicBezTo>
                    <a:pt x="7336" y="2858"/>
                    <a:pt x="5311" y="500"/>
                    <a:pt x="2620" y="0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3" name="Google Shape;2463;p52"/>
            <p:cNvSpPr/>
            <p:nvPr/>
          </p:nvSpPr>
          <p:spPr>
            <a:xfrm>
              <a:off x="6248470" y="2454031"/>
              <a:ext cx="170423" cy="64997"/>
            </a:xfrm>
            <a:custGeom>
              <a:rect b="b" l="l" r="r" t="t"/>
              <a:pathLst>
                <a:path extrusionOk="0" h="2180" w="5716">
                  <a:moveTo>
                    <a:pt x="2882" y="1"/>
                  </a:moveTo>
                  <a:cubicBezTo>
                    <a:pt x="1858" y="1"/>
                    <a:pt x="857" y="263"/>
                    <a:pt x="0" y="763"/>
                  </a:cubicBezTo>
                  <a:lnTo>
                    <a:pt x="738" y="2073"/>
                  </a:lnTo>
                  <a:cubicBezTo>
                    <a:pt x="1215" y="1811"/>
                    <a:pt x="1762" y="1597"/>
                    <a:pt x="2358" y="1549"/>
                  </a:cubicBezTo>
                  <a:lnTo>
                    <a:pt x="2763" y="2144"/>
                  </a:lnTo>
                  <a:cubicBezTo>
                    <a:pt x="2798" y="2168"/>
                    <a:pt x="2840" y="2180"/>
                    <a:pt x="2876" y="2180"/>
                  </a:cubicBezTo>
                  <a:cubicBezTo>
                    <a:pt x="2911" y="2180"/>
                    <a:pt x="2941" y="2168"/>
                    <a:pt x="2953" y="2144"/>
                  </a:cubicBezTo>
                  <a:lnTo>
                    <a:pt x="3358" y="1549"/>
                  </a:lnTo>
                  <a:cubicBezTo>
                    <a:pt x="3929" y="1597"/>
                    <a:pt x="4501" y="1811"/>
                    <a:pt x="4977" y="2073"/>
                  </a:cubicBezTo>
                  <a:lnTo>
                    <a:pt x="5716" y="763"/>
                  </a:lnTo>
                  <a:cubicBezTo>
                    <a:pt x="4954" y="263"/>
                    <a:pt x="3953" y="1"/>
                    <a:pt x="2882" y="1"/>
                  </a:cubicBezTo>
                  <a:close/>
                </a:path>
              </a:pathLst>
            </a:custGeom>
            <a:solidFill>
              <a:srgbClr val="8C9A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4" name="Google Shape;2464;p52"/>
            <p:cNvSpPr/>
            <p:nvPr/>
          </p:nvSpPr>
          <p:spPr>
            <a:xfrm>
              <a:off x="6365614" y="2457609"/>
              <a:ext cx="53995" cy="24866"/>
            </a:xfrm>
            <a:custGeom>
              <a:rect b="b" l="l" r="r" t="t"/>
              <a:pathLst>
                <a:path extrusionOk="0" h="834" w="1811">
                  <a:moveTo>
                    <a:pt x="0" y="0"/>
                  </a:moveTo>
                  <a:cubicBezTo>
                    <a:pt x="620" y="167"/>
                    <a:pt x="1215" y="452"/>
                    <a:pt x="1739" y="834"/>
                  </a:cubicBezTo>
                  <a:lnTo>
                    <a:pt x="1810" y="691"/>
                  </a:lnTo>
                  <a:cubicBezTo>
                    <a:pt x="1810" y="619"/>
                    <a:pt x="1763" y="595"/>
                    <a:pt x="1739" y="572"/>
                  </a:cubicBezTo>
                  <a:lnTo>
                    <a:pt x="1548" y="476"/>
                  </a:lnTo>
                  <a:cubicBezTo>
                    <a:pt x="1501" y="452"/>
                    <a:pt x="1453" y="405"/>
                    <a:pt x="1406" y="405"/>
                  </a:cubicBezTo>
                  <a:cubicBezTo>
                    <a:pt x="1215" y="333"/>
                    <a:pt x="1025" y="238"/>
                    <a:pt x="810" y="167"/>
                  </a:cubicBezTo>
                  <a:cubicBezTo>
                    <a:pt x="596" y="119"/>
                    <a:pt x="358" y="24"/>
                    <a:pt x="120" y="0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5" name="Google Shape;2465;p52"/>
            <p:cNvSpPr/>
            <p:nvPr/>
          </p:nvSpPr>
          <p:spPr>
            <a:xfrm>
              <a:off x="6249871" y="2732208"/>
              <a:ext cx="172569" cy="65533"/>
            </a:xfrm>
            <a:custGeom>
              <a:rect b="b" l="l" r="r" t="t"/>
              <a:pathLst>
                <a:path extrusionOk="0" h="2198" w="5788">
                  <a:moveTo>
                    <a:pt x="2861" y="0"/>
                  </a:moveTo>
                  <a:cubicBezTo>
                    <a:pt x="2829" y="0"/>
                    <a:pt x="2799" y="18"/>
                    <a:pt x="2787" y="54"/>
                  </a:cubicBezTo>
                  <a:lnTo>
                    <a:pt x="2358" y="649"/>
                  </a:lnTo>
                  <a:cubicBezTo>
                    <a:pt x="1787" y="578"/>
                    <a:pt x="1239" y="363"/>
                    <a:pt x="763" y="101"/>
                  </a:cubicBezTo>
                  <a:lnTo>
                    <a:pt x="1" y="1411"/>
                  </a:lnTo>
                  <a:cubicBezTo>
                    <a:pt x="834" y="1888"/>
                    <a:pt x="1858" y="2197"/>
                    <a:pt x="2906" y="2197"/>
                  </a:cubicBezTo>
                  <a:cubicBezTo>
                    <a:pt x="3930" y="2197"/>
                    <a:pt x="4930" y="1911"/>
                    <a:pt x="5788" y="1411"/>
                  </a:cubicBezTo>
                  <a:lnTo>
                    <a:pt x="4978" y="101"/>
                  </a:lnTo>
                  <a:cubicBezTo>
                    <a:pt x="4502" y="363"/>
                    <a:pt x="3978" y="578"/>
                    <a:pt x="3382" y="649"/>
                  </a:cubicBezTo>
                  <a:lnTo>
                    <a:pt x="2954" y="54"/>
                  </a:lnTo>
                  <a:cubicBezTo>
                    <a:pt x="2930" y="18"/>
                    <a:pt x="2894" y="0"/>
                    <a:pt x="2861" y="0"/>
                  </a:cubicBezTo>
                  <a:close/>
                </a:path>
              </a:pathLst>
            </a:custGeom>
            <a:solidFill>
              <a:srgbClr val="8C9A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6" name="Google Shape;2466;p52"/>
            <p:cNvSpPr/>
            <p:nvPr/>
          </p:nvSpPr>
          <p:spPr>
            <a:xfrm>
              <a:off x="6421011" y="2478181"/>
              <a:ext cx="85927" cy="149135"/>
            </a:xfrm>
            <a:custGeom>
              <a:rect b="b" l="l" r="r" t="t"/>
              <a:pathLst>
                <a:path extrusionOk="0" h="5002" w="2882">
                  <a:moveTo>
                    <a:pt x="71" y="1"/>
                  </a:moveTo>
                  <a:lnTo>
                    <a:pt x="0" y="144"/>
                  </a:lnTo>
                  <a:cubicBezTo>
                    <a:pt x="1477" y="1191"/>
                    <a:pt x="2453" y="2906"/>
                    <a:pt x="2453" y="4883"/>
                  </a:cubicBezTo>
                  <a:lnTo>
                    <a:pt x="2453" y="5002"/>
                  </a:lnTo>
                  <a:lnTo>
                    <a:pt x="2882" y="5002"/>
                  </a:lnTo>
                  <a:lnTo>
                    <a:pt x="2882" y="4954"/>
                  </a:lnTo>
                  <a:lnTo>
                    <a:pt x="2882" y="4883"/>
                  </a:lnTo>
                  <a:lnTo>
                    <a:pt x="2882" y="4573"/>
                  </a:lnTo>
                  <a:cubicBezTo>
                    <a:pt x="2882" y="4478"/>
                    <a:pt x="2858" y="4359"/>
                    <a:pt x="2858" y="4287"/>
                  </a:cubicBezTo>
                  <a:cubicBezTo>
                    <a:pt x="2786" y="3882"/>
                    <a:pt x="2739" y="3525"/>
                    <a:pt x="2620" y="3144"/>
                  </a:cubicBezTo>
                  <a:cubicBezTo>
                    <a:pt x="2524" y="2906"/>
                    <a:pt x="2429" y="2668"/>
                    <a:pt x="2310" y="2430"/>
                  </a:cubicBezTo>
                  <a:cubicBezTo>
                    <a:pt x="2262" y="2311"/>
                    <a:pt x="2191" y="2168"/>
                    <a:pt x="2096" y="2049"/>
                  </a:cubicBezTo>
                  <a:cubicBezTo>
                    <a:pt x="1953" y="1787"/>
                    <a:pt x="1738" y="1501"/>
                    <a:pt x="1572" y="1263"/>
                  </a:cubicBezTo>
                  <a:cubicBezTo>
                    <a:pt x="1310" y="977"/>
                    <a:pt x="1000" y="667"/>
                    <a:pt x="714" y="429"/>
                  </a:cubicBezTo>
                  <a:cubicBezTo>
                    <a:pt x="619" y="382"/>
                    <a:pt x="524" y="286"/>
                    <a:pt x="429" y="239"/>
                  </a:cubicBezTo>
                  <a:cubicBezTo>
                    <a:pt x="357" y="167"/>
                    <a:pt x="238" y="120"/>
                    <a:pt x="143" y="24"/>
                  </a:cubicBezTo>
                  <a:cubicBezTo>
                    <a:pt x="119" y="24"/>
                    <a:pt x="71" y="1"/>
                    <a:pt x="71" y="1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7" name="Google Shape;2467;p52"/>
            <p:cNvSpPr/>
            <p:nvPr/>
          </p:nvSpPr>
          <p:spPr>
            <a:xfrm>
              <a:off x="6289645" y="2763633"/>
              <a:ext cx="131365" cy="34108"/>
            </a:xfrm>
            <a:custGeom>
              <a:rect b="b" l="l" r="r" t="t"/>
              <a:pathLst>
                <a:path extrusionOk="0" h="1144" w="4406">
                  <a:moveTo>
                    <a:pt x="0" y="881"/>
                  </a:moveTo>
                  <a:lnTo>
                    <a:pt x="0" y="881"/>
                  </a:lnTo>
                  <a:cubicBezTo>
                    <a:pt x="3" y="882"/>
                    <a:pt x="5" y="882"/>
                    <a:pt x="8" y="883"/>
                  </a:cubicBezTo>
                  <a:lnTo>
                    <a:pt x="8" y="883"/>
                  </a:lnTo>
                  <a:cubicBezTo>
                    <a:pt x="5" y="882"/>
                    <a:pt x="3" y="881"/>
                    <a:pt x="0" y="881"/>
                  </a:cubicBezTo>
                  <a:close/>
                  <a:moveTo>
                    <a:pt x="4239" y="0"/>
                  </a:moveTo>
                  <a:cubicBezTo>
                    <a:pt x="3358" y="619"/>
                    <a:pt x="2263" y="976"/>
                    <a:pt x="1072" y="976"/>
                  </a:cubicBezTo>
                  <a:cubicBezTo>
                    <a:pt x="670" y="976"/>
                    <a:pt x="362" y="953"/>
                    <a:pt x="8" y="883"/>
                  </a:cubicBezTo>
                  <a:lnTo>
                    <a:pt x="8" y="883"/>
                  </a:lnTo>
                  <a:cubicBezTo>
                    <a:pt x="29" y="891"/>
                    <a:pt x="51" y="929"/>
                    <a:pt x="72" y="929"/>
                  </a:cubicBezTo>
                  <a:cubicBezTo>
                    <a:pt x="96" y="929"/>
                    <a:pt x="143" y="953"/>
                    <a:pt x="167" y="953"/>
                  </a:cubicBezTo>
                  <a:cubicBezTo>
                    <a:pt x="191" y="976"/>
                    <a:pt x="238" y="976"/>
                    <a:pt x="262" y="976"/>
                  </a:cubicBezTo>
                  <a:cubicBezTo>
                    <a:pt x="286" y="1024"/>
                    <a:pt x="310" y="1024"/>
                    <a:pt x="334" y="1024"/>
                  </a:cubicBezTo>
                  <a:cubicBezTo>
                    <a:pt x="429" y="1048"/>
                    <a:pt x="548" y="1072"/>
                    <a:pt x="643" y="1072"/>
                  </a:cubicBezTo>
                  <a:cubicBezTo>
                    <a:pt x="739" y="1072"/>
                    <a:pt x="786" y="1095"/>
                    <a:pt x="881" y="1095"/>
                  </a:cubicBezTo>
                  <a:cubicBezTo>
                    <a:pt x="1096" y="1143"/>
                    <a:pt x="1334" y="1143"/>
                    <a:pt x="1524" y="1143"/>
                  </a:cubicBezTo>
                  <a:cubicBezTo>
                    <a:pt x="1715" y="1143"/>
                    <a:pt x="1858" y="1095"/>
                    <a:pt x="2048" y="1095"/>
                  </a:cubicBezTo>
                  <a:cubicBezTo>
                    <a:pt x="2310" y="1072"/>
                    <a:pt x="2596" y="1024"/>
                    <a:pt x="2882" y="953"/>
                  </a:cubicBezTo>
                  <a:cubicBezTo>
                    <a:pt x="3358" y="857"/>
                    <a:pt x="3763" y="691"/>
                    <a:pt x="4192" y="476"/>
                  </a:cubicBezTo>
                  <a:cubicBezTo>
                    <a:pt x="4216" y="452"/>
                    <a:pt x="4263" y="429"/>
                    <a:pt x="4335" y="381"/>
                  </a:cubicBezTo>
                  <a:cubicBezTo>
                    <a:pt x="4335" y="381"/>
                    <a:pt x="4358" y="357"/>
                    <a:pt x="4406" y="357"/>
                  </a:cubicBezTo>
                  <a:lnTo>
                    <a:pt x="4239" y="0"/>
                  </a:ln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8" name="Google Shape;2468;p52"/>
            <p:cNvSpPr/>
            <p:nvPr/>
          </p:nvSpPr>
          <p:spPr>
            <a:xfrm>
              <a:off x="6289645" y="2595355"/>
              <a:ext cx="90190" cy="10674"/>
            </a:xfrm>
            <a:custGeom>
              <a:rect b="b" l="l" r="r" t="t"/>
              <a:pathLst>
                <a:path extrusionOk="0" h="358" w="3025">
                  <a:moveTo>
                    <a:pt x="191" y="0"/>
                  </a:moveTo>
                  <a:cubicBezTo>
                    <a:pt x="119" y="0"/>
                    <a:pt x="48" y="48"/>
                    <a:pt x="24" y="143"/>
                  </a:cubicBezTo>
                  <a:cubicBezTo>
                    <a:pt x="0" y="262"/>
                    <a:pt x="72" y="357"/>
                    <a:pt x="191" y="357"/>
                  </a:cubicBezTo>
                  <a:lnTo>
                    <a:pt x="2810" y="357"/>
                  </a:lnTo>
                  <a:cubicBezTo>
                    <a:pt x="2906" y="357"/>
                    <a:pt x="2977" y="286"/>
                    <a:pt x="3001" y="191"/>
                  </a:cubicBezTo>
                  <a:cubicBezTo>
                    <a:pt x="3025" y="119"/>
                    <a:pt x="2930" y="0"/>
                    <a:pt x="2810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9" name="Google Shape;2469;p52"/>
            <p:cNvSpPr/>
            <p:nvPr/>
          </p:nvSpPr>
          <p:spPr>
            <a:xfrm>
              <a:off x="6289645" y="2620192"/>
              <a:ext cx="89475" cy="10674"/>
            </a:xfrm>
            <a:custGeom>
              <a:rect b="b" l="l" r="r" t="t"/>
              <a:pathLst>
                <a:path extrusionOk="0" h="358" w="3001">
                  <a:moveTo>
                    <a:pt x="191" y="1"/>
                  </a:moveTo>
                  <a:cubicBezTo>
                    <a:pt x="119" y="1"/>
                    <a:pt x="48" y="48"/>
                    <a:pt x="24" y="143"/>
                  </a:cubicBezTo>
                  <a:cubicBezTo>
                    <a:pt x="0" y="262"/>
                    <a:pt x="72" y="358"/>
                    <a:pt x="191" y="358"/>
                  </a:cubicBezTo>
                  <a:lnTo>
                    <a:pt x="2810" y="358"/>
                  </a:lnTo>
                  <a:cubicBezTo>
                    <a:pt x="2930" y="358"/>
                    <a:pt x="3001" y="262"/>
                    <a:pt x="3001" y="167"/>
                  </a:cubicBezTo>
                  <a:cubicBezTo>
                    <a:pt x="3001" y="72"/>
                    <a:pt x="2906" y="1"/>
                    <a:pt x="2810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0" name="Google Shape;2470;p52"/>
            <p:cNvSpPr/>
            <p:nvPr/>
          </p:nvSpPr>
          <p:spPr>
            <a:xfrm>
              <a:off x="6308816" y="2645058"/>
              <a:ext cx="51848" cy="10674"/>
            </a:xfrm>
            <a:custGeom>
              <a:rect b="b" l="l" r="r" t="t"/>
              <a:pathLst>
                <a:path extrusionOk="0" h="358" w="1739">
                  <a:moveTo>
                    <a:pt x="215" y="0"/>
                  </a:moveTo>
                  <a:cubicBezTo>
                    <a:pt x="96" y="0"/>
                    <a:pt x="0" y="71"/>
                    <a:pt x="24" y="191"/>
                  </a:cubicBezTo>
                  <a:cubicBezTo>
                    <a:pt x="72" y="286"/>
                    <a:pt x="119" y="357"/>
                    <a:pt x="215" y="357"/>
                  </a:cubicBezTo>
                  <a:lnTo>
                    <a:pt x="1524" y="357"/>
                  </a:lnTo>
                  <a:cubicBezTo>
                    <a:pt x="1620" y="357"/>
                    <a:pt x="1667" y="286"/>
                    <a:pt x="1691" y="191"/>
                  </a:cubicBezTo>
                  <a:cubicBezTo>
                    <a:pt x="1739" y="71"/>
                    <a:pt x="1644" y="0"/>
                    <a:pt x="1524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1" name="Google Shape;2471;p52"/>
            <p:cNvSpPr/>
            <p:nvPr/>
          </p:nvSpPr>
          <p:spPr>
            <a:xfrm>
              <a:off x="6249155" y="2542075"/>
              <a:ext cx="169021" cy="167620"/>
            </a:xfrm>
            <a:custGeom>
              <a:rect b="b" l="l" r="r" t="t"/>
              <a:pathLst>
                <a:path extrusionOk="0" h="5622" w="5669">
                  <a:moveTo>
                    <a:pt x="2835" y="1"/>
                  </a:moveTo>
                  <a:cubicBezTo>
                    <a:pt x="1263" y="1"/>
                    <a:pt x="1" y="1239"/>
                    <a:pt x="1" y="2811"/>
                  </a:cubicBezTo>
                  <a:cubicBezTo>
                    <a:pt x="1" y="4407"/>
                    <a:pt x="1311" y="5621"/>
                    <a:pt x="2859" y="5621"/>
                  </a:cubicBezTo>
                  <a:cubicBezTo>
                    <a:pt x="3335" y="5621"/>
                    <a:pt x="3811" y="5502"/>
                    <a:pt x="4240" y="5264"/>
                  </a:cubicBezTo>
                  <a:cubicBezTo>
                    <a:pt x="4335" y="5192"/>
                    <a:pt x="4359" y="5097"/>
                    <a:pt x="4288" y="5026"/>
                  </a:cubicBezTo>
                  <a:cubicBezTo>
                    <a:pt x="4256" y="4962"/>
                    <a:pt x="4203" y="4931"/>
                    <a:pt x="4143" y="4931"/>
                  </a:cubicBezTo>
                  <a:cubicBezTo>
                    <a:pt x="4113" y="4931"/>
                    <a:pt x="4081" y="4938"/>
                    <a:pt x="4049" y="4954"/>
                  </a:cubicBezTo>
                  <a:cubicBezTo>
                    <a:pt x="3692" y="5169"/>
                    <a:pt x="3287" y="5288"/>
                    <a:pt x="2859" y="5288"/>
                  </a:cubicBezTo>
                  <a:cubicBezTo>
                    <a:pt x="1501" y="5288"/>
                    <a:pt x="406" y="4192"/>
                    <a:pt x="406" y="2811"/>
                  </a:cubicBezTo>
                  <a:cubicBezTo>
                    <a:pt x="406" y="1454"/>
                    <a:pt x="1501" y="358"/>
                    <a:pt x="2859" y="358"/>
                  </a:cubicBezTo>
                  <a:cubicBezTo>
                    <a:pt x="4240" y="358"/>
                    <a:pt x="5335" y="1454"/>
                    <a:pt x="5335" y="2811"/>
                  </a:cubicBezTo>
                  <a:cubicBezTo>
                    <a:pt x="5335" y="3454"/>
                    <a:pt x="5097" y="4073"/>
                    <a:pt x="4645" y="4526"/>
                  </a:cubicBezTo>
                  <a:cubicBezTo>
                    <a:pt x="4597" y="4573"/>
                    <a:pt x="4597" y="4692"/>
                    <a:pt x="4645" y="4764"/>
                  </a:cubicBezTo>
                  <a:cubicBezTo>
                    <a:pt x="4680" y="4788"/>
                    <a:pt x="4728" y="4800"/>
                    <a:pt x="4773" y="4800"/>
                  </a:cubicBezTo>
                  <a:cubicBezTo>
                    <a:pt x="4817" y="4800"/>
                    <a:pt x="4859" y="4788"/>
                    <a:pt x="4883" y="4764"/>
                  </a:cubicBezTo>
                  <a:cubicBezTo>
                    <a:pt x="5407" y="4216"/>
                    <a:pt x="5669" y="3525"/>
                    <a:pt x="5669" y="2811"/>
                  </a:cubicBezTo>
                  <a:cubicBezTo>
                    <a:pt x="5669" y="1263"/>
                    <a:pt x="4407" y="1"/>
                    <a:pt x="2835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2" name="Google Shape;2472;p52"/>
            <p:cNvSpPr/>
            <p:nvPr/>
          </p:nvSpPr>
          <p:spPr>
            <a:xfrm>
              <a:off x="6158994" y="2448366"/>
              <a:ext cx="352920" cy="353606"/>
            </a:xfrm>
            <a:custGeom>
              <a:rect b="b" l="l" r="r" t="t"/>
              <a:pathLst>
                <a:path extrusionOk="0" h="11860" w="11837">
                  <a:moveTo>
                    <a:pt x="8836" y="1191"/>
                  </a:moveTo>
                  <a:cubicBezTo>
                    <a:pt x="9622" y="1667"/>
                    <a:pt x="10241" y="2334"/>
                    <a:pt x="10717" y="3096"/>
                  </a:cubicBezTo>
                  <a:cubicBezTo>
                    <a:pt x="11193" y="3906"/>
                    <a:pt x="11455" y="4835"/>
                    <a:pt x="11479" y="5764"/>
                  </a:cubicBezTo>
                  <a:lnTo>
                    <a:pt x="10312" y="5764"/>
                  </a:lnTo>
                  <a:cubicBezTo>
                    <a:pt x="10288" y="5216"/>
                    <a:pt x="10169" y="4668"/>
                    <a:pt x="9955" y="4192"/>
                  </a:cubicBezTo>
                  <a:cubicBezTo>
                    <a:pt x="9931" y="4144"/>
                    <a:pt x="9883" y="4120"/>
                    <a:pt x="9812" y="4073"/>
                  </a:cubicBezTo>
                  <a:lnTo>
                    <a:pt x="9169" y="4025"/>
                  </a:lnTo>
                  <a:lnTo>
                    <a:pt x="9431" y="3430"/>
                  </a:lnTo>
                  <a:cubicBezTo>
                    <a:pt x="9455" y="3358"/>
                    <a:pt x="9455" y="3311"/>
                    <a:pt x="9407" y="3239"/>
                  </a:cubicBezTo>
                  <a:cubicBezTo>
                    <a:pt x="9074" y="2834"/>
                    <a:pt x="8693" y="2453"/>
                    <a:pt x="8240" y="2168"/>
                  </a:cubicBezTo>
                  <a:lnTo>
                    <a:pt x="8836" y="1191"/>
                  </a:lnTo>
                  <a:close/>
                  <a:moveTo>
                    <a:pt x="2953" y="1191"/>
                  </a:moveTo>
                  <a:lnTo>
                    <a:pt x="3549" y="2215"/>
                  </a:lnTo>
                  <a:cubicBezTo>
                    <a:pt x="3096" y="2501"/>
                    <a:pt x="2668" y="2858"/>
                    <a:pt x="2382" y="3287"/>
                  </a:cubicBezTo>
                  <a:cubicBezTo>
                    <a:pt x="2358" y="3334"/>
                    <a:pt x="2310" y="3406"/>
                    <a:pt x="2358" y="3454"/>
                  </a:cubicBezTo>
                  <a:lnTo>
                    <a:pt x="2620" y="4049"/>
                  </a:lnTo>
                  <a:lnTo>
                    <a:pt x="1953" y="4120"/>
                  </a:lnTo>
                  <a:cubicBezTo>
                    <a:pt x="1906" y="4120"/>
                    <a:pt x="1834" y="4168"/>
                    <a:pt x="1810" y="4239"/>
                  </a:cubicBezTo>
                  <a:cubicBezTo>
                    <a:pt x="1596" y="4739"/>
                    <a:pt x="1477" y="5240"/>
                    <a:pt x="1453" y="5787"/>
                  </a:cubicBezTo>
                  <a:lnTo>
                    <a:pt x="286" y="5787"/>
                  </a:lnTo>
                  <a:cubicBezTo>
                    <a:pt x="358" y="4692"/>
                    <a:pt x="691" y="3644"/>
                    <a:pt x="1310" y="2739"/>
                  </a:cubicBezTo>
                  <a:cubicBezTo>
                    <a:pt x="1763" y="2120"/>
                    <a:pt x="2310" y="1596"/>
                    <a:pt x="2953" y="1191"/>
                  </a:cubicBezTo>
                  <a:close/>
                  <a:moveTo>
                    <a:pt x="6478" y="1906"/>
                  </a:moveTo>
                  <a:cubicBezTo>
                    <a:pt x="7002" y="2001"/>
                    <a:pt x="7454" y="2144"/>
                    <a:pt x="7907" y="2429"/>
                  </a:cubicBezTo>
                  <a:cubicBezTo>
                    <a:pt x="8359" y="2691"/>
                    <a:pt x="8740" y="3025"/>
                    <a:pt x="9074" y="3406"/>
                  </a:cubicBezTo>
                  <a:lnTo>
                    <a:pt x="8812" y="3977"/>
                  </a:lnTo>
                  <a:cubicBezTo>
                    <a:pt x="8788" y="4049"/>
                    <a:pt x="8788" y="4144"/>
                    <a:pt x="8812" y="4239"/>
                  </a:cubicBezTo>
                  <a:cubicBezTo>
                    <a:pt x="8836" y="4311"/>
                    <a:pt x="8931" y="4382"/>
                    <a:pt x="9050" y="4382"/>
                  </a:cubicBezTo>
                  <a:lnTo>
                    <a:pt x="9669" y="4454"/>
                  </a:lnTo>
                  <a:cubicBezTo>
                    <a:pt x="9836" y="4930"/>
                    <a:pt x="9931" y="5430"/>
                    <a:pt x="9931" y="5930"/>
                  </a:cubicBezTo>
                  <a:cubicBezTo>
                    <a:pt x="9931" y="6430"/>
                    <a:pt x="9836" y="6954"/>
                    <a:pt x="9669" y="7431"/>
                  </a:cubicBezTo>
                  <a:lnTo>
                    <a:pt x="9050" y="7478"/>
                  </a:lnTo>
                  <a:cubicBezTo>
                    <a:pt x="8955" y="7478"/>
                    <a:pt x="8859" y="7550"/>
                    <a:pt x="8812" y="7621"/>
                  </a:cubicBezTo>
                  <a:cubicBezTo>
                    <a:pt x="8740" y="7716"/>
                    <a:pt x="8740" y="7812"/>
                    <a:pt x="8812" y="7907"/>
                  </a:cubicBezTo>
                  <a:lnTo>
                    <a:pt x="9074" y="8455"/>
                  </a:lnTo>
                  <a:cubicBezTo>
                    <a:pt x="8740" y="8883"/>
                    <a:pt x="8359" y="9217"/>
                    <a:pt x="7907" y="9431"/>
                  </a:cubicBezTo>
                  <a:cubicBezTo>
                    <a:pt x="7454" y="9717"/>
                    <a:pt x="7002" y="9860"/>
                    <a:pt x="6478" y="9955"/>
                  </a:cubicBezTo>
                  <a:lnTo>
                    <a:pt x="6121" y="9431"/>
                  </a:lnTo>
                  <a:cubicBezTo>
                    <a:pt x="6073" y="9359"/>
                    <a:pt x="5978" y="9336"/>
                    <a:pt x="5883" y="9336"/>
                  </a:cubicBezTo>
                  <a:cubicBezTo>
                    <a:pt x="5811" y="9336"/>
                    <a:pt x="5716" y="9383"/>
                    <a:pt x="5645" y="9431"/>
                  </a:cubicBezTo>
                  <a:lnTo>
                    <a:pt x="5287" y="9955"/>
                  </a:lnTo>
                  <a:cubicBezTo>
                    <a:pt x="4787" y="9860"/>
                    <a:pt x="4311" y="9717"/>
                    <a:pt x="3858" y="9431"/>
                  </a:cubicBezTo>
                  <a:cubicBezTo>
                    <a:pt x="3430" y="9169"/>
                    <a:pt x="3025" y="8836"/>
                    <a:pt x="2692" y="8455"/>
                  </a:cubicBezTo>
                  <a:lnTo>
                    <a:pt x="2977" y="7907"/>
                  </a:lnTo>
                  <a:cubicBezTo>
                    <a:pt x="3001" y="7812"/>
                    <a:pt x="3001" y="7716"/>
                    <a:pt x="2977" y="7621"/>
                  </a:cubicBezTo>
                  <a:cubicBezTo>
                    <a:pt x="2906" y="7550"/>
                    <a:pt x="2858" y="7478"/>
                    <a:pt x="2739" y="7478"/>
                  </a:cubicBezTo>
                  <a:lnTo>
                    <a:pt x="2120" y="7431"/>
                  </a:lnTo>
                  <a:cubicBezTo>
                    <a:pt x="1929" y="6978"/>
                    <a:pt x="1834" y="6526"/>
                    <a:pt x="1834" y="6073"/>
                  </a:cubicBezTo>
                  <a:lnTo>
                    <a:pt x="1834" y="5930"/>
                  </a:lnTo>
                  <a:cubicBezTo>
                    <a:pt x="1834" y="5430"/>
                    <a:pt x="1929" y="4930"/>
                    <a:pt x="2120" y="4454"/>
                  </a:cubicBezTo>
                  <a:lnTo>
                    <a:pt x="2739" y="4382"/>
                  </a:lnTo>
                  <a:cubicBezTo>
                    <a:pt x="2834" y="4382"/>
                    <a:pt x="2906" y="4311"/>
                    <a:pt x="2977" y="4239"/>
                  </a:cubicBezTo>
                  <a:cubicBezTo>
                    <a:pt x="3025" y="4144"/>
                    <a:pt x="3025" y="4049"/>
                    <a:pt x="2977" y="3977"/>
                  </a:cubicBezTo>
                  <a:lnTo>
                    <a:pt x="2692" y="3406"/>
                  </a:lnTo>
                  <a:cubicBezTo>
                    <a:pt x="3025" y="2977"/>
                    <a:pt x="3454" y="2620"/>
                    <a:pt x="3930" y="2358"/>
                  </a:cubicBezTo>
                  <a:cubicBezTo>
                    <a:pt x="4335" y="2120"/>
                    <a:pt x="4811" y="1977"/>
                    <a:pt x="5287" y="1906"/>
                  </a:cubicBezTo>
                  <a:lnTo>
                    <a:pt x="5645" y="2429"/>
                  </a:lnTo>
                  <a:cubicBezTo>
                    <a:pt x="5716" y="2501"/>
                    <a:pt x="5811" y="2549"/>
                    <a:pt x="5883" y="2549"/>
                  </a:cubicBezTo>
                  <a:cubicBezTo>
                    <a:pt x="5978" y="2549"/>
                    <a:pt x="6073" y="2477"/>
                    <a:pt x="6121" y="2429"/>
                  </a:cubicBezTo>
                  <a:lnTo>
                    <a:pt x="6478" y="1906"/>
                  </a:lnTo>
                  <a:close/>
                  <a:moveTo>
                    <a:pt x="11527" y="6073"/>
                  </a:moveTo>
                  <a:cubicBezTo>
                    <a:pt x="11455" y="7026"/>
                    <a:pt x="11193" y="7954"/>
                    <a:pt x="10717" y="8764"/>
                  </a:cubicBezTo>
                  <a:cubicBezTo>
                    <a:pt x="10265" y="9526"/>
                    <a:pt x="9622" y="10193"/>
                    <a:pt x="8836" y="10669"/>
                  </a:cubicBezTo>
                  <a:lnTo>
                    <a:pt x="8264" y="9645"/>
                  </a:lnTo>
                  <a:cubicBezTo>
                    <a:pt x="8717" y="9359"/>
                    <a:pt x="9098" y="9002"/>
                    <a:pt x="9431" y="8574"/>
                  </a:cubicBezTo>
                  <a:cubicBezTo>
                    <a:pt x="9455" y="8526"/>
                    <a:pt x="9502" y="8455"/>
                    <a:pt x="9455" y="8407"/>
                  </a:cubicBezTo>
                  <a:lnTo>
                    <a:pt x="9193" y="7812"/>
                  </a:lnTo>
                  <a:lnTo>
                    <a:pt x="9836" y="7740"/>
                  </a:lnTo>
                  <a:cubicBezTo>
                    <a:pt x="9907" y="7740"/>
                    <a:pt x="9979" y="7692"/>
                    <a:pt x="10003" y="7621"/>
                  </a:cubicBezTo>
                  <a:cubicBezTo>
                    <a:pt x="10217" y="7121"/>
                    <a:pt x="10312" y="6621"/>
                    <a:pt x="10360" y="6073"/>
                  </a:cubicBezTo>
                  <a:close/>
                  <a:moveTo>
                    <a:pt x="1477" y="6121"/>
                  </a:moveTo>
                  <a:lnTo>
                    <a:pt x="1477" y="6168"/>
                  </a:lnTo>
                  <a:cubicBezTo>
                    <a:pt x="1477" y="6406"/>
                    <a:pt x="1548" y="6668"/>
                    <a:pt x="1572" y="6907"/>
                  </a:cubicBezTo>
                  <a:cubicBezTo>
                    <a:pt x="1644" y="7145"/>
                    <a:pt x="1691" y="7383"/>
                    <a:pt x="1810" y="7621"/>
                  </a:cubicBezTo>
                  <a:cubicBezTo>
                    <a:pt x="1810" y="7669"/>
                    <a:pt x="1810" y="7669"/>
                    <a:pt x="1834" y="7692"/>
                  </a:cubicBezTo>
                  <a:cubicBezTo>
                    <a:pt x="1882" y="7740"/>
                    <a:pt x="1929" y="7788"/>
                    <a:pt x="2001" y="7812"/>
                  </a:cubicBezTo>
                  <a:lnTo>
                    <a:pt x="2644" y="7859"/>
                  </a:lnTo>
                  <a:lnTo>
                    <a:pt x="2382" y="8455"/>
                  </a:lnTo>
                  <a:cubicBezTo>
                    <a:pt x="2358" y="8526"/>
                    <a:pt x="2358" y="8574"/>
                    <a:pt x="2406" y="8645"/>
                  </a:cubicBezTo>
                  <a:cubicBezTo>
                    <a:pt x="2739" y="9050"/>
                    <a:pt x="3120" y="9455"/>
                    <a:pt x="3573" y="9717"/>
                  </a:cubicBezTo>
                  <a:lnTo>
                    <a:pt x="3001" y="10693"/>
                  </a:lnTo>
                  <a:cubicBezTo>
                    <a:pt x="2191" y="10217"/>
                    <a:pt x="1548" y="9526"/>
                    <a:pt x="1096" y="8764"/>
                  </a:cubicBezTo>
                  <a:cubicBezTo>
                    <a:pt x="620" y="7954"/>
                    <a:pt x="358" y="7026"/>
                    <a:pt x="334" y="6121"/>
                  </a:cubicBezTo>
                  <a:close/>
                  <a:moveTo>
                    <a:pt x="5859" y="9741"/>
                  </a:moveTo>
                  <a:lnTo>
                    <a:pt x="6240" y="10288"/>
                  </a:lnTo>
                  <a:cubicBezTo>
                    <a:pt x="6257" y="10323"/>
                    <a:pt x="6300" y="10345"/>
                    <a:pt x="6350" y="10345"/>
                  </a:cubicBezTo>
                  <a:cubicBezTo>
                    <a:pt x="6368" y="10345"/>
                    <a:pt x="6387" y="10342"/>
                    <a:pt x="6407" y="10336"/>
                  </a:cubicBezTo>
                  <a:cubicBezTo>
                    <a:pt x="6930" y="10288"/>
                    <a:pt x="7431" y="10098"/>
                    <a:pt x="7907" y="9860"/>
                  </a:cubicBezTo>
                  <a:lnTo>
                    <a:pt x="8193" y="10336"/>
                  </a:lnTo>
                  <a:lnTo>
                    <a:pt x="8478" y="10884"/>
                  </a:lnTo>
                  <a:cubicBezTo>
                    <a:pt x="7740" y="11288"/>
                    <a:pt x="6811" y="11527"/>
                    <a:pt x="5883" y="11527"/>
                  </a:cubicBezTo>
                  <a:cubicBezTo>
                    <a:pt x="4978" y="11527"/>
                    <a:pt x="4049" y="11288"/>
                    <a:pt x="3239" y="10884"/>
                  </a:cubicBezTo>
                  <a:lnTo>
                    <a:pt x="3811" y="9860"/>
                  </a:lnTo>
                  <a:cubicBezTo>
                    <a:pt x="4287" y="10098"/>
                    <a:pt x="4787" y="10288"/>
                    <a:pt x="5335" y="10336"/>
                  </a:cubicBezTo>
                  <a:cubicBezTo>
                    <a:pt x="5383" y="10336"/>
                    <a:pt x="5454" y="10312"/>
                    <a:pt x="5478" y="10288"/>
                  </a:cubicBezTo>
                  <a:lnTo>
                    <a:pt x="5859" y="9741"/>
                  </a:lnTo>
                  <a:close/>
                  <a:moveTo>
                    <a:pt x="5883" y="0"/>
                  </a:moveTo>
                  <a:cubicBezTo>
                    <a:pt x="5454" y="0"/>
                    <a:pt x="5002" y="72"/>
                    <a:pt x="4573" y="167"/>
                  </a:cubicBezTo>
                  <a:cubicBezTo>
                    <a:pt x="4478" y="191"/>
                    <a:pt x="4430" y="286"/>
                    <a:pt x="4454" y="358"/>
                  </a:cubicBezTo>
                  <a:cubicBezTo>
                    <a:pt x="4472" y="432"/>
                    <a:pt x="4535" y="492"/>
                    <a:pt x="4606" y="492"/>
                  </a:cubicBezTo>
                  <a:cubicBezTo>
                    <a:pt x="4626" y="492"/>
                    <a:pt x="4647" y="487"/>
                    <a:pt x="4668" y="477"/>
                  </a:cubicBezTo>
                  <a:cubicBezTo>
                    <a:pt x="5073" y="405"/>
                    <a:pt x="5502" y="334"/>
                    <a:pt x="5906" y="334"/>
                  </a:cubicBezTo>
                  <a:cubicBezTo>
                    <a:pt x="6835" y="334"/>
                    <a:pt x="7764" y="572"/>
                    <a:pt x="8574" y="1001"/>
                  </a:cubicBezTo>
                  <a:lnTo>
                    <a:pt x="8002" y="2001"/>
                  </a:lnTo>
                  <a:cubicBezTo>
                    <a:pt x="7526" y="1763"/>
                    <a:pt x="7026" y="1596"/>
                    <a:pt x="6478" y="1525"/>
                  </a:cubicBezTo>
                  <a:cubicBezTo>
                    <a:pt x="6430" y="1525"/>
                    <a:pt x="6359" y="1548"/>
                    <a:pt x="6335" y="1596"/>
                  </a:cubicBezTo>
                  <a:lnTo>
                    <a:pt x="5954" y="2120"/>
                  </a:lnTo>
                  <a:lnTo>
                    <a:pt x="5573" y="1596"/>
                  </a:lnTo>
                  <a:cubicBezTo>
                    <a:pt x="5537" y="1542"/>
                    <a:pt x="5502" y="1516"/>
                    <a:pt x="5456" y="1516"/>
                  </a:cubicBezTo>
                  <a:cubicBezTo>
                    <a:pt x="5441" y="1516"/>
                    <a:pt x="5424" y="1519"/>
                    <a:pt x="5406" y="1525"/>
                  </a:cubicBezTo>
                  <a:cubicBezTo>
                    <a:pt x="4882" y="1596"/>
                    <a:pt x="4382" y="1763"/>
                    <a:pt x="3906" y="2001"/>
                  </a:cubicBezTo>
                  <a:lnTo>
                    <a:pt x="3334" y="1001"/>
                  </a:lnTo>
                  <a:cubicBezTo>
                    <a:pt x="3549" y="882"/>
                    <a:pt x="3739" y="786"/>
                    <a:pt x="3954" y="691"/>
                  </a:cubicBezTo>
                  <a:lnTo>
                    <a:pt x="3977" y="691"/>
                  </a:lnTo>
                  <a:cubicBezTo>
                    <a:pt x="4073" y="667"/>
                    <a:pt x="4120" y="548"/>
                    <a:pt x="4073" y="453"/>
                  </a:cubicBezTo>
                  <a:cubicBezTo>
                    <a:pt x="4055" y="383"/>
                    <a:pt x="3987" y="339"/>
                    <a:pt x="3914" y="339"/>
                  </a:cubicBezTo>
                  <a:cubicBezTo>
                    <a:pt x="3887" y="339"/>
                    <a:pt x="3860" y="345"/>
                    <a:pt x="3835" y="358"/>
                  </a:cubicBezTo>
                  <a:lnTo>
                    <a:pt x="3811" y="358"/>
                  </a:lnTo>
                  <a:cubicBezTo>
                    <a:pt x="2692" y="786"/>
                    <a:pt x="1739" y="1525"/>
                    <a:pt x="1072" y="2501"/>
                  </a:cubicBezTo>
                  <a:cubicBezTo>
                    <a:pt x="382" y="3525"/>
                    <a:pt x="0" y="4692"/>
                    <a:pt x="0" y="5906"/>
                  </a:cubicBezTo>
                  <a:cubicBezTo>
                    <a:pt x="0" y="6978"/>
                    <a:pt x="286" y="7978"/>
                    <a:pt x="810" y="8907"/>
                  </a:cubicBezTo>
                  <a:cubicBezTo>
                    <a:pt x="1310" y="9812"/>
                    <a:pt x="2049" y="10526"/>
                    <a:pt x="2953" y="11050"/>
                  </a:cubicBezTo>
                  <a:cubicBezTo>
                    <a:pt x="3835" y="11550"/>
                    <a:pt x="4882" y="11860"/>
                    <a:pt x="5930" y="11860"/>
                  </a:cubicBezTo>
                  <a:cubicBezTo>
                    <a:pt x="6954" y="11860"/>
                    <a:pt x="8002" y="11598"/>
                    <a:pt x="8907" y="11050"/>
                  </a:cubicBezTo>
                  <a:cubicBezTo>
                    <a:pt x="9788" y="10550"/>
                    <a:pt x="10526" y="9812"/>
                    <a:pt x="11050" y="8907"/>
                  </a:cubicBezTo>
                  <a:cubicBezTo>
                    <a:pt x="11574" y="7978"/>
                    <a:pt x="11836" y="6978"/>
                    <a:pt x="11836" y="5906"/>
                  </a:cubicBezTo>
                  <a:cubicBezTo>
                    <a:pt x="11836" y="4882"/>
                    <a:pt x="11550" y="3858"/>
                    <a:pt x="11003" y="2930"/>
                  </a:cubicBezTo>
                  <a:cubicBezTo>
                    <a:pt x="10503" y="2072"/>
                    <a:pt x="9788" y="1358"/>
                    <a:pt x="8931" y="834"/>
                  </a:cubicBezTo>
                  <a:cubicBezTo>
                    <a:pt x="8002" y="310"/>
                    <a:pt x="6954" y="0"/>
                    <a:pt x="5883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73" name="Google Shape;2473;p52"/>
          <p:cNvGrpSpPr/>
          <p:nvPr/>
        </p:nvGrpSpPr>
        <p:grpSpPr>
          <a:xfrm>
            <a:off x="5510974" y="2446935"/>
            <a:ext cx="354351" cy="354351"/>
            <a:chOff x="5549061" y="2446935"/>
            <a:chExt cx="354351" cy="354351"/>
          </a:xfrm>
        </p:grpSpPr>
        <p:sp>
          <p:nvSpPr>
            <p:cNvPr id="2474" name="Google Shape;2474;p52"/>
            <p:cNvSpPr/>
            <p:nvPr/>
          </p:nvSpPr>
          <p:spPr>
            <a:xfrm>
              <a:off x="5671901" y="2518670"/>
              <a:ext cx="220154" cy="252772"/>
            </a:xfrm>
            <a:custGeom>
              <a:rect b="b" l="l" r="r" t="t"/>
              <a:pathLst>
                <a:path extrusionOk="0" h="8478" w="7384">
                  <a:moveTo>
                    <a:pt x="3621" y="0"/>
                  </a:moveTo>
                  <a:cubicBezTo>
                    <a:pt x="3382" y="0"/>
                    <a:pt x="3120" y="95"/>
                    <a:pt x="2906" y="238"/>
                  </a:cubicBezTo>
                  <a:cubicBezTo>
                    <a:pt x="2501" y="524"/>
                    <a:pt x="2168" y="1024"/>
                    <a:pt x="2073" y="1572"/>
                  </a:cubicBezTo>
                  <a:lnTo>
                    <a:pt x="1025" y="7406"/>
                  </a:lnTo>
                  <a:cubicBezTo>
                    <a:pt x="977" y="8002"/>
                    <a:pt x="525" y="8478"/>
                    <a:pt x="1" y="8478"/>
                  </a:cubicBezTo>
                  <a:lnTo>
                    <a:pt x="7383" y="8478"/>
                  </a:lnTo>
                  <a:cubicBezTo>
                    <a:pt x="6835" y="8478"/>
                    <a:pt x="6383" y="8049"/>
                    <a:pt x="6335" y="7406"/>
                  </a:cubicBezTo>
                  <a:lnTo>
                    <a:pt x="5288" y="1572"/>
                  </a:lnTo>
                  <a:cubicBezTo>
                    <a:pt x="5192" y="1024"/>
                    <a:pt x="4883" y="524"/>
                    <a:pt x="4454" y="238"/>
                  </a:cubicBezTo>
                  <a:cubicBezTo>
                    <a:pt x="4240" y="95"/>
                    <a:pt x="4002" y="0"/>
                    <a:pt x="3763" y="0"/>
                  </a:cubicBezTo>
                  <a:close/>
                </a:path>
              </a:pathLst>
            </a:custGeom>
            <a:solidFill>
              <a:srgbClr val="8C9A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5" name="Google Shape;2475;p52"/>
            <p:cNvSpPr/>
            <p:nvPr/>
          </p:nvSpPr>
          <p:spPr>
            <a:xfrm>
              <a:off x="5774853" y="2520072"/>
              <a:ext cx="117203" cy="252801"/>
            </a:xfrm>
            <a:custGeom>
              <a:rect b="b" l="l" r="r" t="t"/>
              <a:pathLst>
                <a:path extrusionOk="0" h="8479" w="3931">
                  <a:moveTo>
                    <a:pt x="1" y="1"/>
                  </a:moveTo>
                  <a:cubicBezTo>
                    <a:pt x="168" y="48"/>
                    <a:pt x="382" y="96"/>
                    <a:pt x="525" y="215"/>
                  </a:cubicBezTo>
                  <a:cubicBezTo>
                    <a:pt x="953" y="548"/>
                    <a:pt x="1239" y="1025"/>
                    <a:pt x="1358" y="1572"/>
                  </a:cubicBezTo>
                  <a:lnTo>
                    <a:pt x="2406" y="7407"/>
                  </a:lnTo>
                  <a:cubicBezTo>
                    <a:pt x="2454" y="8026"/>
                    <a:pt x="2906" y="8479"/>
                    <a:pt x="3454" y="8479"/>
                  </a:cubicBezTo>
                  <a:lnTo>
                    <a:pt x="3930" y="8479"/>
                  </a:lnTo>
                  <a:cubicBezTo>
                    <a:pt x="3382" y="8479"/>
                    <a:pt x="2930" y="8002"/>
                    <a:pt x="2882" y="7407"/>
                  </a:cubicBezTo>
                  <a:lnTo>
                    <a:pt x="1835" y="1572"/>
                  </a:lnTo>
                  <a:cubicBezTo>
                    <a:pt x="1715" y="929"/>
                    <a:pt x="1430" y="525"/>
                    <a:pt x="1001" y="215"/>
                  </a:cubicBezTo>
                  <a:cubicBezTo>
                    <a:pt x="787" y="72"/>
                    <a:pt x="549" y="1"/>
                    <a:pt x="310" y="1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6" name="Google Shape;2476;p52"/>
            <p:cNvSpPr/>
            <p:nvPr/>
          </p:nvSpPr>
          <p:spPr>
            <a:xfrm>
              <a:off x="5601626" y="2603853"/>
              <a:ext cx="146272" cy="167590"/>
            </a:xfrm>
            <a:custGeom>
              <a:rect b="b" l="l" r="r" t="t"/>
              <a:pathLst>
                <a:path extrusionOk="0" h="5621" w="4906">
                  <a:moveTo>
                    <a:pt x="2405" y="1"/>
                  </a:moveTo>
                  <a:cubicBezTo>
                    <a:pt x="2239" y="1"/>
                    <a:pt x="2072" y="72"/>
                    <a:pt x="1929" y="144"/>
                  </a:cubicBezTo>
                  <a:cubicBezTo>
                    <a:pt x="1667" y="358"/>
                    <a:pt x="1453" y="691"/>
                    <a:pt x="1358" y="1049"/>
                  </a:cubicBezTo>
                  <a:lnTo>
                    <a:pt x="691" y="4907"/>
                  </a:lnTo>
                  <a:cubicBezTo>
                    <a:pt x="643" y="5311"/>
                    <a:pt x="357" y="5621"/>
                    <a:pt x="0" y="5621"/>
                  </a:cubicBezTo>
                  <a:lnTo>
                    <a:pt x="4906" y="5621"/>
                  </a:lnTo>
                  <a:cubicBezTo>
                    <a:pt x="4549" y="5621"/>
                    <a:pt x="4263" y="5335"/>
                    <a:pt x="4215" y="4907"/>
                  </a:cubicBezTo>
                  <a:lnTo>
                    <a:pt x="3548" y="1049"/>
                  </a:lnTo>
                  <a:cubicBezTo>
                    <a:pt x="3477" y="668"/>
                    <a:pt x="3263" y="358"/>
                    <a:pt x="2977" y="144"/>
                  </a:cubicBezTo>
                  <a:cubicBezTo>
                    <a:pt x="2834" y="72"/>
                    <a:pt x="2667" y="1"/>
                    <a:pt x="2501" y="1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7" name="Google Shape;2477;p52"/>
            <p:cNvSpPr/>
            <p:nvPr/>
          </p:nvSpPr>
          <p:spPr>
            <a:xfrm>
              <a:off x="5668353" y="2603853"/>
              <a:ext cx="79546" cy="167590"/>
            </a:xfrm>
            <a:custGeom>
              <a:rect b="b" l="l" r="r" t="t"/>
              <a:pathLst>
                <a:path extrusionOk="0" h="5621" w="2668">
                  <a:moveTo>
                    <a:pt x="167" y="1"/>
                  </a:moveTo>
                  <a:cubicBezTo>
                    <a:pt x="120" y="1"/>
                    <a:pt x="48" y="1"/>
                    <a:pt x="1" y="25"/>
                  </a:cubicBezTo>
                  <a:cubicBezTo>
                    <a:pt x="72" y="25"/>
                    <a:pt x="167" y="96"/>
                    <a:pt x="263" y="144"/>
                  </a:cubicBezTo>
                  <a:cubicBezTo>
                    <a:pt x="548" y="358"/>
                    <a:pt x="739" y="691"/>
                    <a:pt x="834" y="1049"/>
                  </a:cubicBezTo>
                  <a:lnTo>
                    <a:pt x="1501" y="4907"/>
                  </a:lnTo>
                  <a:cubicBezTo>
                    <a:pt x="1549" y="5335"/>
                    <a:pt x="1834" y="5621"/>
                    <a:pt x="2192" y="5621"/>
                  </a:cubicBezTo>
                  <a:lnTo>
                    <a:pt x="2668" y="5621"/>
                  </a:lnTo>
                  <a:cubicBezTo>
                    <a:pt x="2311" y="5621"/>
                    <a:pt x="2025" y="5335"/>
                    <a:pt x="1977" y="4907"/>
                  </a:cubicBezTo>
                  <a:lnTo>
                    <a:pt x="1287" y="1049"/>
                  </a:lnTo>
                  <a:cubicBezTo>
                    <a:pt x="1239" y="668"/>
                    <a:pt x="1001" y="358"/>
                    <a:pt x="739" y="144"/>
                  </a:cubicBezTo>
                  <a:cubicBezTo>
                    <a:pt x="572" y="72"/>
                    <a:pt x="429" y="1"/>
                    <a:pt x="263" y="1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8" name="Google Shape;2478;p52"/>
            <p:cNvSpPr/>
            <p:nvPr/>
          </p:nvSpPr>
          <p:spPr>
            <a:xfrm>
              <a:off x="5553325" y="2772846"/>
              <a:ext cx="343678" cy="23464"/>
            </a:xfrm>
            <a:custGeom>
              <a:rect b="b" l="l" r="r" t="t"/>
              <a:pathLst>
                <a:path extrusionOk="0" h="787" w="11527">
                  <a:moveTo>
                    <a:pt x="120" y="1"/>
                  </a:moveTo>
                  <a:cubicBezTo>
                    <a:pt x="72" y="1"/>
                    <a:pt x="1" y="48"/>
                    <a:pt x="1" y="120"/>
                  </a:cubicBezTo>
                  <a:lnTo>
                    <a:pt x="1" y="667"/>
                  </a:lnTo>
                  <a:cubicBezTo>
                    <a:pt x="1" y="739"/>
                    <a:pt x="72" y="786"/>
                    <a:pt x="120" y="786"/>
                  </a:cubicBezTo>
                  <a:lnTo>
                    <a:pt x="11408" y="786"/>
                  </a:lnTo>
                  <a:cubicBezTo>
                    <a:pt x="11479" y="786"/>
                    <a:pt x="11527" y="763"/>
                    <a:pt x="11527" y="667"/>
                  </a:cubicBezTo>
                  <a:lnTo>
                    <a:pt x="11527" y="120"/>
                  </a:lnTo>
                  <a:cubicBezTo>
                    <a:pt x="11527" y="48"/>
                    <a:pt x="11479" y="1"/>
                    <a:pt x="11408" y="1"/>
                  </a:cubicBezTo>
                  <a:close/>
                </a:path>
              </a:pathLst>
            </a:custGeom>
            <a:solidFill>
              <a:srgbClr val="939F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9" name="Google Shape;2479;p52"/>
            <p:cNvSpPr/>
            <p:nvPr/>
          </p:nvSpPr>
          <p:spPr>
            <a:xfrm>
              <a:off x="5879237" y="2772846"/>
              <a:ext cx="17770" cy="23464"/>
            </a:xfrm>
            <a:custGeom>
              <a:rect b="b" l="l" r="r" t="t"/>
              <a:pathLst>
                <a:path extrusionOk="0" h="787" w="596">
                  <a:moveTo>
                    <a:pt x="1" y="1"/>
                  </a:moveTo>
                  <a:cubicBezTo>
                    <a:pt x="72" y="1"/>
                    <a:pt x="120" y="48"/>
                    <a:pt x="120" y="120"/>
                  </a:cubicBezTo>
                  <a:lnTo>
                    <a:pt x="120" y="667"/>
                  </a:lnTo>
                  <a:cubicBezTo>
                    <a:pt x="120" y="739"/>
                    <a:pt x="72" y="786"/>
                    <a:pt x="1" y="786"/>
                  </a:cubicBezTo>
                  <a:lnTo>
                    <a:pt x="477" y="786"/>
                  </a:lnTo>
                  <a:cubicBezTo>
                    <a:pt x="548" y="786"/>
                    <a:pt x="596" y="739"/>
                    <a:pt x="596" y="667"/>
                  </a:cubicBezTo>
                  <a:lnTo>
                    <a:pt x="596" y="120"/>
                  </a:lnTo>
                  <a:cubicBezTo>
                    <a:pt x="596" y="48"/>
                    <a:pt x="548" y="1"/>
                    <a:pt x="477" y="1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0" name="Google Shape;2480;p52"/>
            <p:cNvSpPr/>
            <p:nvPr/>
          </p:nvSpPr>
          <p:spPr>
            <a:xfrm>
              <a:off x="5595931" y="2513691"/>
              <a:ext cx="14222" cy="10674"/>
            </a:xfrm>
            <a:custGeom>
              <a:rect b="b" l="l" r="r" t="t"/>
              <a:pathLst>
                <a:path extrusionOk="0" h="358" w="477">
                  <a:moveTo>
                    <a:pt x="191" y="0"/>
                  </a:moveTo>
                  <a:cubicBezTo>
                    <a:pt x="96" y="0"/>
                    <a:pt x="1" y="48"/>
                    <a:pt x="1" y="143"/>
                  </a:cubicBezTo>
                  <a:cubicBezTo>
                    <a:pt x="1" y="262"/>
                    <a:pt x="96" y="358"/>
                    <a:pt x="191" y="358"/>
                  </a:cubicBezTo>
                  <a:lnTo>
                    <a:pt x="310" y="358"/>
                  </a:lnTo>
                  <a:cubicBezTo>
                    <a:pt x="405" y="358"/>
                    <a:pt x="477" y="286"/>
                    <a:pt x="477" y="191"/>
                  </a:cubicBezTo>
                  <a:cubicBezTo>
                    <a:pt x="477" y="72"/>
                    <a:pt x="429" y="0"/>
                    <a:pt x="310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1" name="Google Shape;2481;p52"/>
            <p:cNvSpPr/>
            <p:nvPr/>
          </p:nvSpPr>
          <p:spPr>
            <a:xfrm>
              <a:off x="5676880" y="2513691"/>
              <a:ext cx="17770" cy="10674"/>
            </a:xfrm>
            <a:custGeom>
              <a:rect b="b" l="l" r="r" t="t"/>
              <a:pathLst>
                <a:path extrusionOk="0" h="358" w="596">
                  <a:moveTo>
                    <a:pt x="191" y="0"/>
                  </a:moveTo>
                  <a:cubicBezTo>
                    <a:pt x="96" y="0"/>
                    <a:pt x="0" y="48"/>
                    <a:pt x="0" y="143"/>
                  </a:cubicBezTo>
                  <a:cubicBezTo>
                    <a:pt x="0" y="262"/>
                    <a:pt x="72" y="358"/>
                    <a:pt x="191" y="358"/>
                  </a:cubicBezTo>
                  <a:lnTo>
                    <a:pt x="429" y="358"/>
                  </a:lnTo>
                  <a:cubicBezTo>
                    <a:pt x="501" y="358"/>
                    <a:pt x="596" y="286"/>
                    <a:pt x="596" y="191"/>
                  </a:cubicBezTo>
                  <a:cubicBezTo>
                    <a:pt x="596" y="72"/>
                    <a:pt x="548" y="0"/>
                    <a:pt x="429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2" name="Google Shape;2482;p52"/>
            <p:cNvSpPr/>
            <p:nvPr/>
          </p:nvSpPr>
          <p:spPr>
            <a:xfrm>
              <a:off x="5704578" y="2513691"/>
              <a:ext cx="17770" cy="10674"/>
            </a:xfrm>
            <a:custGeom>
              <a:rect b="b" l="l" r="r" t="t"/>
              <a:pathLst>
                <a:path extrusionOk="0" h="358" w="596">
                  <a:moveTo>
                    <a:pt x="167" y="0"/>
                  </a:moveTo>
                  <a:cubicBezTo>
                    <a:pt x="95" y="0"/>
                    <a:pt x="0" y="48"/>
                    <a:pt x="0" y="143"/>
                  </a:cubicBezTo>
                  <a:cubicBezTo>
                    <a:pt x="0" y="262"/>
                    <a:pt x="95" y="358"/>
                    <a:pt x="167" y="358"/>
                  </a:cubicBezTo>
                  <a:lnTo>
                    <a:pt x="405" y="358"/>
                  </a:lnTo>
                  <a:cubicBezTo>
                    <a:pt x="500" y="358"/>
                    <a:pt x="596" y="286"/>
                    <a:pt x="596" y="191"/>
                  </a:cubicBezTo>
                  <a:cubicBezTo>
                    <a:pt x="596" y="72"/>
                    <a:pt x="524" y="0"/>
                    <a:pt x="405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3" name="Google Shape;2483;p52"/>
            <p:cNvSpPr/>
            <p:nvPr/>
          </p:nvSpPr>
          <p:spPr>
            <a:xfrm>
              <a:off x="5648466" y="2513691"/>
              <a:ext cx="17800" cy="10674"/>
            </a:xfrm>
            <a:custGeom>
              <a:rect b="b" l="l" r="r" t="t"/>
              <a:pathLst>
                <a:path extrusionOk="0" h="358" w="597">
                  <a:moveTo>
                    <a:pt x="191" y="0"/>
                  </a:moveTo>
                  <a:cubicBezTo>
                    <a:pt x="96" y="0"/>
                    <a:pt x="1" y="48"/>
                    <a:pt x="1" y="143"/>
                  </a:cubicBezTo>
                  <a:cubicBezTo>
                    <a:pt x="1" y="262"/>
                    <a:pt x="96" y="358"/>
                    <a:pt x="191" y="358"/>
                  </a:cubicBezTo>
                  <a:lnTo>
                    <a:pt x="430" y="358"/>
                  </a:lnTo>
                  <a:cubicBezTo>
                    <a:pt x="501" y="358"/>
                    <a:pt x="596" y="286"/>
                    <a:pt x="596" y="191"/>
                  </a:cubicBezTo>
                  <a:cubicBezTo>
                    <a:pt x="596" y="72"/>
                    <a:pt x="549" y="0"/>
                    <a:pt x="430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4" name="Google Shape;2484;p52"/>
            <p:cNvSpPr/>
            <p:nvPr/>
          </p:nvSpPr>
          <p:spPr>
            <a:xfrm>
              <a:off x="5620082" y="2513691"/>
              <a:ext cx="18485" cy="10674"/>
            </a:xfrm>
            <a:custGeom>
              <a:rect b="b" l="l" r="r" t="t"/>
              <a:pathLst>
                <a:path extrusionOk="0" h="358" w="620">
                  <a:moveTo>
                    <a:pt x="215" y="0"/>
                  </a:moveTo>
                  <a:cubicBezTo>
                    <a:pt x="119" y="0"/>
                    <a:pt x="24" y="48"/>
                    <a:pt x="24" y="143"/>
                  </a:cubicBezTo>
                  <a:cubicBezTo>
                    <a:pt x="0" y="262"/>
                    <a:pt x="96" y="358"/>
                    <a:pt x="215" y="358"/>
                  </a:cubicBezTo>
                  <a:lnTo>
                    <a:pt x="453" y="358"/>
                  </a:lnTo>
                  <a:cubicBezTo>
                    <a:pt x="524" y="358"/>
                    <a:pt x="619" y="286"/>
                    <a:pt x="619" y="191"/>
                  </a:cubicBezTo>
                  <a:cubicBezTo>
                    <a:pt x="619" y="72"/>
                    <a:pt x="572" y="0"/>
                    <a:pt x="453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5" name="Google Shape;2485;p52"/>
            <p:cNvSpPr/>
            <p:nvPr/>
          </p:nvSpPr>
          <p:spPr>
            <a:xfrm>
              <a:off x="5732963" y="2513691"/>
              <a:ext cx="14252" cy="10674"/>
            </a:xfrm>
            <a:custGeom>
              <a:rect b="b" l="l" r="r" t="t"/>
              <a:pathLst>
                <a:path extrusionOk="0" h="358" w="478">
                  <a:moveTo>
                    <a:pt x="167" y="0"/>
                  </a:moveTo>
                  <a:cubicBezTo>
                    <a:pt x="96" y="0"/>
                    <a:pt x="1" y="48"/>
                    <a:pt x="1" y="143"/>
                  </a:cubicBezTo>
                  <a:cubicBezTo>
                    <a:pt x="1" y="262"/>
                    <a:pt x="96" y="358"/>
                    <a:pt x="167" y="358"/>
                  </a:cubicBezTo>
                  <a:lnTo>
                    <a:pt x="287" y="358"/>
                  </a:lnTo>
                  <a:cubicBezTo>
                    <a:pt x="382" y="358"/>
                    <a:pt x="477" y="286"/>
                    <a:pt x="477" y="191"/>
                  </a:cubicBezTo>
                  <a:cubicBezTo>
                    <a:pt x="477" y="72"/>
                    <a:pt x="406" y="0"/>
                    <a:pt x="287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6" name="Google Shape;2486;p52"/>
            <p:cNvSpPr/>
            <p:nvPr/>
          </p:nvSpPr>
          <p:spPr>
            <a:xfrm>
              <a:off x="5817459" y="2513691"/>
              <a:ext cx="14222" cy="10674"/>
            </a:xfrm>
            <a:custGeom>
              <a:rect b="b" l="l" r="r" t="t"/>
              <a:pathLst>
                <a:path extrusionOk="0" h="358" w="477">
                  <a:moveTo>
                    <a:pt x="167" y="0"/>
                  </a:moveTo>
                  <a:cubicBezTo>
                    <a:pt x="72" y="0"/>
                    <a:pt x="1" y="48"/>
                    <a:pt x="1" y="143"/>
                  </a:cubicBezTo>
                  <a:cubicBezTo>
                    <a:pt x="1" y="262"/>
                    <a:pt x="48" y="358"/>
                    <a:pt x="167" y="358"/>
                  </a:cubicBezTo>
                  <a:lnTo>
                    <a:pt x="286" y="358"/>
                  </a:lnTo>
                  <a:cubicBezTo>
                    <a:pt x="382" y="358"/>
                    <a:pt x="477" y="286"/>
                    <a:pt x="477" y="191"/>
                  </a:cubicBezTo>
                  <a:cubicBezTo>
                    <a:pt x="477" y="72"/>
                    <a:pt x="406" y="0"/>
                    <a:pt x="286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7" name="Google Shape;2487;p52"/>
            <p:cNvSpPr/>
            <p:nvPr/>
          </p:nvSpPr>
          <p:spPr>
            <a:xfrm>
              <a:off x="5843041" y="2513691"/>
              <a:ext cx="17770" cy="10674"/>
            </a:xfrm>
            <a:custGeom>
              <a:rect b="b" l="l" r="r" t="t"/>
              <a:pathLst>
                <a:path extrusionOk="0" h="358" w="596">
                  <a:moveTo>
                    <a:pt x="167" y="0"/>
                  </a:moveTo>
                  <a:cubicBezTo>
                    <a:pt x="95" y="0"/>
                    <a:pt x="0" y="48"/>
                    <a:pt x="0" y="143"/>
                  </a:cubicBezTo>
                  <a:cubicBezTo>
                    <a:pt x="0" y="262"/>
                    <a:pt x="95" y="358"/>
                    <a:pt x="167" y="358"/>
                  </a:cubicBezTo>
                  <a:lnTo>
                    <a:pt x="405" y="358"/>
                  </a:lnTo>
                  <a:cubicBezTo>
                    <a:pt x="500" y="358"/>
                    <a:pt x="595" y="286"/>
                    <a:pt x="595" y="191"/>
                  </a:cubicBezTo>
                  <a:cubicBezTo>
                    <a:pt x="595" y="72"/>
                    <a:pt x="524" y="0"/>
                    <a:pt x="405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8" name="Google Shape;2488;p52"/>
            <p:cNvSpPr/>
            <p:nvPr/>
          </p:nvSpPr>
          <p:spPr>
            <a:xfrm>
              <a:off x="5872856" y="2513691"/>
              <a:ext cx="14222" cy="10674"/>
            </a:xfrm>
            <a:custGeom>
              <a:rect b="b" l="l" r="r" t="t"/>
              <a:pathLst>
                <a:path extrusionOk="0" h="358" w="477">
                  <a:moveTo>
                    <a:pt x="191" y="0"/>
                  </a:moveTo>
                  <a:cubicBezTo>
                    <a:pt x="95" y="0"/>
                    <a:pt x="0" y="48"/>
                    <a:pt x="0" y="143"/>
                  </a:cubicBezTo>
                  <a:cubicBezTo>
                    <a:pt x="0" y="262"/>
                    <a:pt x="95" y="358"/>
                    <a:pt x="191" y="358"/>
                  </a:cubicBezTo>
                  <a:lnTo>
                    <a:pt x="310" y="358"/>
                  </a:lnTo>
                  <a:cubicBezTo>
                    <a:pt x="405" y="358"/>
                    <a:pt x="477" y="286"/>
                    <a:pt x="477" y="191"/>
                  </a:cubicBezTo>
                  <a:cubicBezTo>
                    <a:pt x="477" y="72"/>
                    <a:pt x="429" y="0"/>
                    <a:pt x="310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9" name="Google Shape;2489;p52"/>
            <p:cNvSpPr/>
            <p:nvPr/>
          </p:nvSpPr>
          <p:spPr>
            <a:xfrm>
              <a:off x="5549061" y="2446935"/>
              <a:ext cx="354351" cy="354351"/>
            </a:xfrm>
            <a:custGeom>
              <a:rect b="b" l="l" r="r" t="t"/>
              <a:pathLst>
                <a:path extrusionOk="0" h="11885" w="11885">
                  <a:moveTo>
                    <a:pt x="11503" y="11098"/>
                  </a:moveTo>
                  <a:lnTo>
                    <a:pt x="11503" y="11575"/>
                  </a:lnTo>
                  <a:lnTo>
                    <a:pt x="334" y="11575"/>
                  </a:lnTo>
                  <a:lnTo>
                    <a:pt x="334" y="11098"/>
                  </a:lnTo>
                  <a:close/>
                  <a:moveTo>
                    <a:pt x="930" y="1"/>
                  </a:moveTo>
                  <a:cubicBezTo>
                    <a:pt x="811" y="1"/>
                    <a:pt x="715" y="48"/>
                    <a:pt x="715" y="168"/>
                  </a:cubicBezTo>
                  <a:lnTo>
                    <a:pt x="715" y="977"/>
                  </a:lnTo>
                  <a:lnTo>
                    <a:pt x="501" y="977"/>
                  </a:lnTo>
                  <a:cubicBezTo>
                    <a:pt x="406" y="977"/>
                    <a:pt x="334" y="1049"/>
                    <a:pt x="334" y="1120"/>
                  </a:cubicBezTo>
                  <a:cubicBezTo>
                    <a:pt x="334" y="1239"/>
                    <a:pt x="382" y="1334"/>
                    <a:pt x="501" y="1334"/>
                  </a:cubicBezTo>
                  <a:lnTo>
                    <a:pt x="715" y="1334"/>
                  </a:lnTo>
                  <a:lnTo>
                    <a:pt x="715" y="2239"/>
                  </a:lnTo>
                  <a:lnTo>
                    <a:pt x="501" y="2239"/>
                  </a:lnTo>
                  <a:cubicBezTo>
                    <a:pt x="406" y="2239"/>
                    <a:pt x="334" y="2287"/>
                    <a:pt x="334" y="2382"/>
                  </a:cubicBezTo>
                  <a:cubicBezTo>
                    <a:pt x="334" y="2501"/>
                    <a:pt x="382" y="2597"/>
                    <a:pt x="501" y="2597"/>
                  </a:cubicBezTo>
                  <a:lnTo>
                    <a:pt x="715" y="2597"/>
                  </a:lnTo>
                  <a:lnTo>
                    <a:pt x="715" y="3478"/>
                  </a:lnTo>
                  <a:lnTo>
                    <a:pt x="501" y="3478"/>
                  </a:lnTo>
                  <a:cubicBezTo>
                    <a:pt x="406" y="3478"/>
                    <a:pt x="334" y="3549"/>
                    <a:pt x="334" y="3621"/>
                  </a:cubicBezTo>
                  <a:cubicBezTo>
                    <a:pt x="334" y="3740"/>
                    <a:pt x="382" y="3835"/>
                    <a:pt x="501" y="3835"/>
                  </a:cubicBezTo>
                  <a:lnTo>
                    <a:pt x="715" y="3835"/>
                  </a:lnTo>
                  <a:lnTo>
                    <a:pt x="715" y="4740"/>
                  </a:lnTo>
                  <a:lnTo>
                    <a:pt x="501" y="4740"/>
                  </a:lnTo>
                  <a:cubicBezTo>
                    <a:pt x="406" y="4740"/>
                    <a:pt x="334" y="4787"/>
                    <a:pt x="334" y="4883"/>
                  </a:cubicBezTo>
                  <a:cubicBezTo>
                    <a:pt x="334" y="5002"/>
                    <a:pt x="382" y="5097"/>
                    <a:pt x="501" y="5097"/>
                  </a:cubicBezTo>
                  <a:lnTo>
                    <a:pt x="715" y="5097"/>
                  </a:lnTo>
                  <a:lnTo>
                    <a:pt x="715" y="5978"/>
                  </a:lnTo>
                  <a:lnTo>
                    <a:pt x="501" y="5978"/>
                  </a:lnTo>
                  <a:cubicBezTo>
                    <a:pt x="406" y="5978"/>
                    <a:pt x="334" y="6050"/>
                    <a:pt x="334" y="6121"/>
                  </a:cubicBezTo>
                  <a:cubicBezTo>
                    <a:pt x="334" y="6240"/>
                    <a:pt x="382" y="6335"/>
                    <a:pt x="501" y="6335"/>
                  </a:cubicBezTo>
                  <a:lnTo>
                    <a:pt x="715" y="6335"/>
                  </a:lnTo>
                  <a:lnTo>
                    <a:pt x="715" y="7240"/>
                  </a:lnTo>
                  <a:lnTo>
                    <a:pt x="501" y="7240"/>
                  </a:lnTo>
                  <a:cubicBezTo>
                    <a:pt x="406" y="7240"/>
                    <a:pt x="334" y="7288"/>
                    <a:pt x="334" y="7383"/>
                  </a:cubicBezTo>
                  <a:cubicBezTo>
                    <a:pt x="334" y="7502"/>
                    <a:pt x="382" y="7598"/>
                    <a:pt x="501" y="7598"/>
                  </a:cubicBezTo>
                  <a:lnTo>
                    <a:pt x="715" y="7598"/>
                  </a:lnTo>
                  <a:lnTo>
                    <a:pt x="715" y="8479"/>
                  </a:lnTo>
                  <a:lnTo>
                    <a:pt x="501" y="8479"/>
                  </a:lnTo>
                  <a:cubicBezTo>
                    <a:pt x="406" y="8479"/>
                    <a:pt x="334" y="8550"/>
                    <a:pt x="334" y="8622"/>
                  </a:cubicBezTo>
                  <a:cubicBezTo>
                    <a:pt x="334" y="8741"/>
                    <a:pt x="382" y="8836"/>
                    <a:pt x="501" y="8836"/>
                  </a:cubicBezTo>
                  <a:lnTo>
                    <a:pt x="715" y="8836"/>
                  </a:lnTo>
                  <a:lnTo>
                    <a:pt x="715" y="9741"/>
                  </a:lnTo>
                  <a:lnTo>
                    <a:pt x="501" y="9741"/>
                  </a:lnTo>
                  <a:cubicBezTo>
                    <a:pt x="406" y="9741"/>
                    <a:pt x="334" y="9789"/>
                    <a:pt x="334" y="9884"/>
                  </a:cubicBezTo>
                  <a:cubicBezTo>
                    <a:pt x="334" y="10003"/>
                    <a:pt x="382" y="10098"/>
                    <a:pt x="501" y="10098"/>
                  </a:cubicBezTo>
                  <a:lnTo>
                    <a:pt x="715" y="10098"/>
                  </a:lnTo>
                  <a:lnTo>
                    <a:pt x="715" y="10717"/>
                  </a:lnTo>
                  <a:lnTo>
                    <a:pt x="287" y="10717"/>
                  </a:lnTo>
                  <a:cubicBezTo>
                    <a:pt x="144" y="10717"/>
                    <a:pt x="1" y="10836"/>
                    <a:pt x="1" y="11003"/>
                  </a:cubicBezTo>
                  <a:lnTo>
                    <a:pt x="1" y="11575"/>
                  </a:lnTo>
                  <a:cubicBezTo>
                    <a:pt x="1" y="11575"/>
                    <a:pt x="120" y="11884"/>
                    <a:pt x="287" y="11884"/>
                  </a:cubicBezTo>
                  <a:lnTo>
                    <a:pt x="11575" y="11884"/>
                  </a:lnTo>
                  <a:cubicBezTo>
                    <a:pt x="11718" y="11884"/>
                    <a:pt x="11884" y="11717"/>
                    <a:pt x="11884" y="11575"/>
                  </a:cubicBezTo>
                  <a:lnTo>
                    <a:pt x="11884" y="10979"/>
                  </a:lnTo>
                  <a:cubicBezTo>
                    <a:pt x="11860" y="10955"/>
                    <a:pt x="11813" y="10884"/>
                    <a:pt x="11765" y="10836"/>
                  </a:cubicBezTo>
                  <a:cubicBezTo>
                    <a:pt x="11741" y="10813"/>
                    <a:pt x="11694" y="10765"/>
                    <a:pt x="11646" y="10765"/>
                  </a:cubicBezTo>
                  <a:cubicBezTo>
                    <a:pt x="11622" y="10765"/>
                    <a:pt x="11575" y="10765"/>
                    <a:pt x="11551" y="10741"/>
                  </a:cubicBezTo>
                  <a:cubicBezTo>
                    <a:pt x="11432" y="10717"/>
                    <a:pt x="11289" y="10717"/>
                    <a:pt x="11170" y="10646"/>
                  </a:cubicBezTo>
                  <a:cubicBezTo>
                    <a:pt x="11027" y="10598"/>
                    <a:pt x="10860" y="10479"/>
                    <a:pt x="10789" y="10336"/>
                  </a:cubicBezTo>
                  <a:cubicBezTo>
                    <a:pt x="10694" y="10170"/>
                    <a:pt x="10622" y="10003"/>
                    <a:pt x="10598" y="9812"/>
                  </a:cubicBezTo>
                  <a:lnTo>
                    <a:pt x="10598" y="9789"/>
                  </a:lnTo>
                  <a:lnTo>
                    <a:pt x="9670" y="4645"/>
                  </a:lnTo>
                  <a:lnTo>
                    <a:pt x="9670" y="4549"/>
                  </a:lnTo>
                  <a:cubicBezTo>
                    <a:pt x="9646" y="4454"/>
                    <a:pt x="9550" y="4406"/>
                    <a:pt x="9479" y="4406"/>
                  </a:cubicBezTo>
                  <a:cubicBezTo>
                    <a:pt x="9384" y="4430"/>
                    <a:pt x="9312" y="4526"/>
                    <a:pt x="9312" y="4621"/>
                  </a:cubicBezTo>
                  <a:lnTo>
                    <a:pt x="10265" y="9860"/>
                  </a:lnTo>
                  <a:cubicBezTo>
                    <a:pt x="10313" y="10217"/>
                    <a:pt x="10670" y="10693"/>
                    <a:pt x="10670" y="10693"/>
                  </a:cubicBezTo>
                  <a:lnTo>
                    <a:pt x="6669" y="10693"/>
                  </a:lnTo>
                  <a:lnTo>
                    <a:pt x="6669" y="10717"/>
                  </a:lnTo>
                  <a:cubicBezTo>
                    <a:pt x="6669" y="10717"/>
                    <a:pt x="6193" y="10479"/>
                    <a:pt x="6169" y="10170"/>
                  </a:cubicBezTo>
                  <a:lnTo>
                    <a:pt x="6169" y="10146"/>
                  </a:lnTo>
                  <a:lnTo>
                    <a:pt x="5716" y="7621"/>
                  </a:lnTo>
                  <a:lnTo>
                    <a:pt x="6335" y="4025"/>
                  </a:lnTo>
                  <a:cubicBezTo>
                    <a:pt x="6383" y="3787"/>
                    <a:pt x="6455" y="3549"/>
                    <a:pt x="6621" y="3335"/>
                  </a:cubicBezTo>
                  <a:cubicBezTo>
                    <a:pt x="6764" y="3120"/>
                    <a:pt x="6907" y="2954"/>
                    <a:pt x="7121" y="2787"/>
                  </a:cubicBezTo>
                  <a:cubicBezTo>
                    <a:pt x="7322" y="2653"/>
                    <a:pt x="7557" y="2578"/>
                    <a:pt x="7795" y="2578"/>
                  </a:cubicBezTo>
                  <a:cubicBezTo>
                    <a:pt x="7897" y="2578"/>
                    <a:pt x="7998" y="2592"/>
                    <a:pt x="8098" y="2620"/>
                  </a:cubicBezTo>
                  <a:cubicBezTo>
                    <a:pt x="8669" y="2763"/>
                    <a:pt x="9050" y="3311"/>
                    <a:pt x="9193" y="3835"/>
                  </a:cubicBezTo>
                  <a:cubicBezTo>
                    <a:pt x="9233" y="3914"/>
                    <a:pt x="9288" y="3960"/>
                    <a:pt x="9361" y="3960"/>
                  </a:cubicBezTo>
                  <a:cubicBezTo>
                    <a:pt x="9376" y="3960"/>
                    <a:pt x="9391" y="3958"/>
                    <a:pt x="9408" y="3954"/>
                  </a:cubicBezTo>
                  <a:cubicBezTo>
                    <a:pt x="9503" y="3930"/>
                    <a:pt x="9550" y="3835"/>
                    <a:pt x="9527" y="3740"/>
                  </a:cubicBezTo>
                  <a:cubicBezTo>
                    <a:pt x="9503" y="3597"/>
                    <a:pt x="9431" y="3454"/>
                    <a:pt x="9360" y="3311"/>
                  </a:cubicBezTo>
                  <a:lnTo>
                    <a:pt x="9265" y="3120"/>
                  </a:lnTo>
                  <a:cubicBezTo>
                    <a:pt x="9074" y="2859"/>
                    <a:pt x="8884" y="2620"/>
                    <a:pt x="8598" y="2477"/>
                  </a:cubicBezTo>
                  <a:cubicBezTo>
                    <a:pt x="8338" y="2315"/>
                    <a:pt x="8024" y="2230"/>
                    <a:pt x="7714" y="2230"/>
                  </a:cubicBezTo>
                  <a:cubicBezTo>
                    <a:pt x="7569" y="2230"/>
                    <a:pt x="7425" y="2249"/>
                    <a:pt x="7288" y="2287"/>
                  </a:cubicBezTo>
                  <a:cubicBezTo>
                    <a:pt x="7002" y="2382"/>
                    <a:pt x="6764" y="2549"/>
                    <a:pt x="6574" y="2763"/>
                  </a:cubicBezTo>
                  <a:cubicBezTo>
                    <a:pt x="6455" y="2882"/>
                    <a:pt x="6383" y="3001"/>
                    <a:pt x="6312" y="3120"/>
                  </a:cubicBezTo>
                  <a:cubicBezTo>
                    <a:pt x="6169" y="3359"/>
                    <a:pt x="6074" y="3621"/>
                    <a:pt x="6026" y="3930"/>
                  </a:cubicBezTo>
                  <a:lnTo>
                    <a:pt x="5550" y="6597"/>
                  </a:lnTo>
                  <a:lnTo>
                    <a:pt x="5478" y="6216"/>
                  </a:lnTo>
                  <a:cubicBezTo>
                    <a:pt x="5478" y="6193"/>
                    <a:pt x="5478" y="6121"/>
                    <a:pt x="5454" y="6097"/>
                  </a:cubicBezTo>
                  <a:cubicBezTo>
                    <a:pt x="5383" y="5859"/>
                    <a:pt x="5264" y="5645"/>
                    <a:pt x="5121" y="5478"/>
                  </a:cubicBezTo>
                  <a:cubicBezTo>
                    <a:pt x="4907" y="5210"/>
                    <a:pt x="4558" y="5036"/>
                    <a:pt x="4217" y="5036"/>
                  </a:cubicBezTo>
                  <a:cubicBezTo>
                    <a:pt x="4103" y="5036"/>
                    <a:pt x="3990" y="5055"/>
                    <a:pt x="3883" y="5097"/>
                  </a:cubicBezTo>
                  <a:cubicBezTo>
                    <a:pt x="3787" y="5121"/>
                    <a:pt x="3692" y="5169"/>
                    <a:pt x="3597" y="5240"/>
                  </a:cubicBezTo>
                  <a:cubicBezTo>
                    <a:pt x="3430" y="5359"/>
                    <a:pt x="3311" y="5502"/>
                    <a:pt x="3192" y="5692"/>
                  </a:cubicBezTo>
                  <a:cubicBezTo>
                    <a:pt x="3073" y="5859"/>
                    <a:pt x="3001" y="6050"/>
                    <a:pt x="2978" y="6240"/>
                  </a:cubicBezTo>
                  <a:lnTo>
                    <a:pt x="2573" y="8598"/>
                  </a:lnTo>
                  <a:cubicBezTo>
                    <a:pt x="2525" y="8693"/>
                    <a:pt x="2620" y="8788"/>
                    <a:pt x="2716" y="8812"/>
                  </a:cubicBezTo>
                  <a:cubicBezTo>
                    <a:pt x="2726" y="8815"/>
                    <a:pt x="2736" y="8816"/>
                    <a:pt x="2745" y="8816"/>
                  </a:cubicBezTo>
                  <a:cubicBezTo>
                    <a:pt x="2826" y="8816"/>
                    <a:pt x="2887" y="8733"/>
                    <a:pt x="2930" y="8669"/>
                  </a:cubicBezTo>
                  <a:lnTo>
                    <a:pt x="3335" y="6312"/>
                  </a:lnTo>
                  <a:cubicBezTo>
                    <a:pt x="3359" y="6169"/>
                    <a:pt x="3430" y="6002"/>
                    <a:pt x="3525" y="5859"/>
                  </a:cubicBezTo>
                  <a:cubicBezTo>
                    <a:pt x="3690" y="5595"/>
                    <a:pt x="3981" y="5400"/>
                    <a:pt x="4295" y="5400"/>
                  </a:cubicBezTo>
                  <a:cubicBezTo>
                    <a:pt x="4434" y="5400"/>
                    <a:pt x="4577" y="5438"/>
                    <a:pt x="4716" y="5526"/>
                  </a:cubicBezTo>
                  <a:cubicBezTo>
                    <a:pt x="4788" y="5597"/>
                    <a:pt x="4859" y="5692"/>
                    <a:pt x="4954" y="5764"/>
                  </a:cubicBezTo>
                  <a:cubicBezTo>
                    <a:pt x="5073" y="5931"/>
                    <a:pt x="5145" y="6097"/>
                    <a:pt x="5192" y="6312"/>
                  </a:cubicBezTo>
                  <a:lnTo>
                    <a:pt x="5859" y="10170"/>
                  </a:lnTo>
                  <a:cubicBezTo>
                    <a:pt x="5883" y="10384"/>
                    <a:pt x="6050" y="10693"/>
                    <a:pt x="6050" y="10693"/>
                  </a:cubicBezTo>
                  <a:lnTo>
                    <a:pt x="2478" y="10693"/>
                  </a:lnTo>
                  <a:cubicBezTo>
                    <a:pt x="2478" y="10693"/>
                    <a:pt x="2644" y="10360"/>
                    <a:pt x="2644" y="10170"/>
                  </a:cubicBezTo>
                  <a:lnTo>
                    <a:pt x="2763" y="9431"/>
                  </a:lnTo>
                  <a:cubicBezTo>
                    <a:pt x="2787" y="9336"/>
                    <a:pt x="2716" y="9265"/>
                    <a:pt x="2620" y="9217"/>
                  </a:cubicBezTo>
                  <a:cubicBezTo>
                    <a:pt x="2610" y="9214"/>
                    <a:pt x="2601" y="9213"/>
                    <a:pt x="2591" y="9213"/>
                  </a:cubicBezTo>
                  <a:cubicBezTo>
                    <a:pt x="2510" y="9213"/>
                    <a:pt x="2449" y="9298"/>
                    <a:pt x="2406" y="9384"/>
                  </a:cubicBezTo>
                  <a:lnTo>
                    <a:pt x="2287" y="10122"/>
                  </a:lnTo>
                  <a:lnTo>
                    <a:pt x="2287" y="10146"/>
                  </a:lnTo>
                  <a:cubicBezTo>
                    <a:pt x="2263" y="10455"/>
                    <a:pt x="2049" y="10693"/>
                    <a:pt x="1787" y="10693"/>
                  </a:cubicBezTo>
                  <a:cubicBezTo>
                    <a:pt x="1787" y="10693"/>
                    <a:pt x="1763" y="10693"/>
                    <a:pt x="1715" y="10717"/>
                  </a:cubicBezTo>
                  <a:lnTo>
                    <a:pt x="1072" y="10717"/>
                  </a:lnTo>
                  <a:lnTo>
                    <a:pt x="1072" y="168"/>
                  </a:lnTo>
                  <a:cubicBezTo>
                    <a:pt x="1072" y="96"/>
                    <a:pt x="1001" y="1"/>
                    <a:pt x="930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90" name="Google Shape;2490;p52"/>
          <p:cNvGrpSpPr/>
          <p:nvPr/>
        </p:nvGrpSpPr>
        <p:grpSpPr>
          <a:xfrm>
            <a:off x="4767843" y="2510859"/>
            <a:ext cx="351489" cy="227220"/>
            <a:chOff x="4958330" y="2510859"/>
            <a:chExt cx="351489" cy="227220"/>
          </a:xfrm>
        </p:grpSpPr>
        <p:sp>
          <p:nvSpPr>
            <p:cNvPr id="2491" name="Google Shape;2491;p52"/>
            <p:cNvSpPr/>
            <p:nvPr/>
          </p:nvSpPr>
          <p:spPr>
            <a:xfrm>
              <a:off x="4963995" y="2516524"/>
              <a:ext cx="216606" cy="216576"/>
            </a:xfrm>
            <a:custGeom>
              <a:rect b="b" l="l" r="r" t="t"/>
              <a:pathLst>
                <a:path extrusionOk="0" h="7264" w="7265">
                  <a:moveTo>
                    <a:pt x="3644" y="1"/>
                  </a:moveTo>
                  <a:cubicBezTo>
                    <a:pt x="1644" y="1"/>
                    <a:pt x="1" y="1644"/>
                    <a:pt x="1" y="3644"/>
                  </a:cubicBezTo>
                  <a:cubicBezTo>
                    <a:pt x="1" y="5645"/>
                    <a:pt x="1644" y="7264"/>
                    <a:pt x="3644" y="7264"/>
                  </a:cubicBezTo>
                  <a:cubicBezTo>
                    <a:pt x="5645" y="7264"/>
                    <a:pt x="7264" y="5645"/>
                    <a:pt x="7264" y="3644"/>
                  </a:cubicBezTo>
                  <a:cubicBezTo>
                    <a:pt x="7264" y="1644"/>
                    <a:pt x="5645" y="1"/>
                    <a:pt x="3644" y="1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2" name="Google Shape;2492;p52"/>
            <p:cNvSpPr/>
            <p:nvPr/>
          </p:nvSpPr>
          <p:spPr>
            <a:xfrm>
              <a:off x="5023655" y="2522218"/>
              <a:ext cx="156946" cy="211597"/>
            </a:xfrm>
            <a:custGeom>
              <a:rect b="b" l="l" r="r" t="t"/>
              <a:pathLst>
                <a:path extrusionOk="0" h="7097" w="5264">
                  <a:moveTo>
                    <a:pt x="2810" y="0"/>
                  </a:moveTo>
                  <a:lnTo>
                    <a:pt x="2810" y="0"/>
                  </a:lnTo>
                  <a:cubicBezTo>
                    <a:pt x="4001" y="595"/>
                    <a:pt x="4787" y="1810"/>
                    <a:pt x="4787" y="3239"/>
                  </a:cubicBezTo>
                  <a:cubicBezTo>
                    <a:pt x="4787" y="5239"/>
                    <a:pt x="3191" y="6882"/>
                    <a:pt x="1167" y="6882"/>
                  </a:cubicBezTo>
                  <a:cubicBezTo>
                    <a:pt x="738" y="6882"/>
                    <a:pt x="357" y="6811"/>
                    <a:pt x="0" y="6692"/>
                  </a:cubicBezTo>
                  <a:lnTo>
                    <a:pt x="0" y="6692"/>
                  </a:lnTo>
                  <a:cubicBezTo>
                    <a:pt x="500" y="6930"/>
                    <a:pt x="1048" y="7097"/>
                    <a:pt x="1643" y="7097"/>
                  </a:cubicBezTo>
                  <a:cubicBezTo>
                    <a:pt x="3644" y="7097"/>
                    <a:pt x="5263" y="5477"/>
                    <a:pt x="5263" y="3453"/>
                  </a:cubicBezTo>
                  <a:cubicBezTo>
                    <a:pt x="5263" y="1858"/>
                    <a:pt x="4239" y="500"/>
                    <a:pt x="2810" y="0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3" name="Google Shape;2493;p52"/>
            <p:cNvSpPr/>
            <p:nvPr/>
          </p:nvSpPr>
          <p:spPr>
            <a:xfrm>
              <a:off x="5090382" y="2516524"/>
              <a:ext cx="216606" cy="216576"/>
            </a:xfrm>
            <a:custGeom>
              <a:rect b="b" l="l" r="r" t="t"/>
              <a:pathLst>
                <a:path extrusionOk="0" h="7264" w="7265">
                  <a:moveTo>
                    <a:pt x="3620" y="1"/>
                  </a:moveTo>
                  <a:cubicBezTo>
                    <a:pt x="1620" y="1"/>
                    <a:pt x="1" y="1644"/>
                    <a:pt x="1" y="3644"/>
                  </a:cubicBezTo>
                  <a:cubicBezTo>
                    <a:pt x="1" y="5645"/>
                    <a:pt x="1620" y="7264"/>
                    <a:pt x="3620" y="7264"/>
                  </a:cubicBezTo>
                  <a:cubicBezTo>
                    <a:pt x="5621" y="7264"/>
                    <a:pt x="7264" y="5645"/>
                    <a:pt x="7264" y="3644"/>
                  </a:cubicBezTo>
                  <a:cubicBezTo>
                    <a:pt x="7264" y="1644"/>
                    <a:pt x="5621" y="1"/>
                    <a:pt x="3620" y="1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4" name="Google Shape;2494;p52"/>
            <p:cNvSpPr/>
            <p:nvPr/>
          </p:nvSpPr>
          <p:spPr>
            <a:xfrm>
              <a:off x="5150729" y="2522218"/>
              <a:ext cx="156946" cy="211597"/>
            </a:xfrm>
            <a:custGeom>
              <a:rect b="b" l="l" r="r" t="t"/>
              <a:pathLst>
                <a:path extrusionOk="0" h="7097" w="5264">
                  <a:moveTo>
                    <a:pt x="2787" y="0"/>
                  </a:moveTo>
                  <a:lnTo>
                    <a:pt x="2787" y="0"/>
                  </a:lnTo>
                  <a:cubicBezTo>
                    <a:pt x="3978" y="595"/>
                    <a:pt x="4788" y="1810"/>
                    <a:pt x="4788" y="3239"/>
                  </a:cubicBezTo>
                  <a:cubicBezTo>
                    <a:pt x="4788" y="5239"/>
                    <a:pt x="3192" y="6882"/>
                    <a:pt x="1168" y="6882"/>
                  </a:cubicBezTo>
                  <a:cubicBezTo>
                    <a:pt x="739" y="6882"/>
                    <a:pt x="358" y="6811"/>
                    <a:pt x="1" y="6692"/>
                  </a:cubicBezTo>
                  <a:lnTo>
                    <a:pt x="1" y="6692"/>
                  </a:lnTo>
                  <a:cubicBezTo>
                    <a:pt x="501" y="6930"/>
                    <a:pt x="1049" y="7097"/>
                    <a:pt x="1644" y="7097"/>
                  </a:cubicBezTo>
                  <a:cubicBezTo>
                    <a:pt x="3621" y="7097"/>
                    <a:pt x="5264" y="5477"/>
                    <a:pt x="5264" y="3453"/>
                  </a:cubicBezTo>
                  <a:cubicBezTo>
                    <a:pt x="5264" y="1858"/>
                    <a:pt x="4216" y="500"/>
                    <a:pt x="2787" y="0"/>
                  </a:cubicBez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5" name="Google Shape;2495;p52"/>
            <p:cNvSpPr/>
            <p:nvPr/>
          </p:nvSpPr>
          <p:spPr>
            <a:xfrm>
              <a:off x="5066947" y="2534979"/>
              <a:ext cx="132826" cy="181096"/>
            </a:xfrm>
            <a:custGeom>
              <a:rect b="b" l="l" r="r" t="t"/>
              <a:pathLst>
                <a:path extrusionOk="0" h="6074" w="4455">
                  <a:moveTo>
                    <a:pt x="2311" y="1"/>
                  </a:moveTo>
                  <a:cubicBezTo>
                    <a:pt x="1954" y="239"/>
                    <a:pt x="1668" y="525"/>
                    <a:pt x="1501" y="763"/>
                  </a:cubicBezTo>
                  <a:cubicBezTo>
                    <a:pt x="1" y="2668"/>
                    <a:pt x="787" y="4311"/>
                    <a:pt x="1501" y="5264"/>
                  </a:cubicBezTo>
                  <a:cubicBezTo>
                    <a:pt x="1858" y="5764"/>
                    <a:pt x="2311" y="6073"/>
                    <a:pt x="2311" y="6073"/>
                  </a:cubicBezTo>
                  <a:cubicBezTo>
                    <a:pt x="2620" y="5764"/>
                    <a:pt x="2930" y="5550"/>
                    <a:pt x="3144" y="5264"/>
                  </a:cubicBezTo>
                  <a:cubicBezTo>
                    <a:pt x="4454" y="3454"/>
                    <a:pt x="3811" y="1715"/>
                    <a:pt x="3144" y="787"/>
                  </a:cubicBezTo>
                  <a:cubicBezTo>
                    <a:pt x="2739" y="263"/>
                    <a:pt x="2311" y="1"/>
                    <a:pt x="2311" y="1"/>
                  </a:cubicBezTo>
                  <a:close/>
                </a:path>
              </a:pathLst>
            </a:custGeom>
            <a:solidFill>
              <a:srgbClr val="8C9A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6" name="Google Shape;2496;p52"/>
            <p:cNvSpPr/>
            <p:nvPr/>
          </p:nvSpPr>
          <p:spPr>
            <a:xfrm>
              <a:off x="4958330" y="2510859"/>
              <a:ext cx="351489" cy="227220"/>
            </a:xfrm>
            <a:custGeom>
              <a:rect b="b" l="l" r="r" t="t"/>
              <a:pathLst>
                <a:path extrusionOk="0" h="7621" w="11789">
                  <a:moveTo>
                    <a:pt x="5954" y="1096"/>
                  </a:moveTo>
                  <a:cubicBezTo>
                    <a:pt x="6787" y="1715"/>
                    <a:pt x="7287" y="2739"/>
                    <a:pt x="7287" y="3834"/>
                  </a:cubicBezTo>
                  <a:cubicBezTo>
                    <a:pt x="7287" y="4930"/>
                    <a:pt x="6740" y="5954"/>
                    <a:pt x="5954" y="6573"/>
                  </a:cubicBezTo>
                  <a:cubicBezTo>
                    <a:pt x="5144" y="5954"/>
                    <a:pt x="4596" y="4977"/>
                    <a:pt x="4596" y="3834"/>
                  </a:cubicBezTo>
                  <a:cubicBezTo>
                    <a:pt x="4596" y="3120"/>
                    <a:pt x="4811" y="2429"/>
                    <a:pt x="5239" y="1834"/>
                  </a:cubicBezTo>
                  <a:cubicBezTo>
                    <a:pt x="5430" y="1548"/>
                    <a:pt x="5668" y="1310"/>
                    <a:pt x="5954" y="1096"/>
                  </a:cubicBezTo>
                  <a:close/>
                  <a:moveTo>
                    <a:pt x="3810" y="0"/>
                  </a:moveTo>
                  <a:cubicBezTo>
                    <a:pt x="1691" y="0"/>
                    <a:pt x="0" y="1691"/>
                    <a:pt x="0" y="3810"/>
                  </a:cubicBezTo>
                  <a:cubicBezTo>
                    <a:pt x="0" y="4144"/>
                    <a:pt x="24" y="4430"/>
                    <a:pt x="119" y="4763"/>
                  </a:cubicBezTo>
                  <a:cubicBezTo>
                    <a:pt x="139" y="4842"/>
                    <a:pt x="208" y="4888"/>
                    <a:pt x="271" y="4888"/>
                  </a:cubicBezTo>
                  <a:cubicBezTo>
                    <a:pt x="285" y="4888"/>
                    <a:pt x="298" y="4886"/>
                    <a:pt x="310" y="4882"/>
                  </a:cubicBezTo>
                  <a:cubicBezTo>
                    <a:pt x="405" y="4858"/>
                    <a:pt x="476" y="4763"/>
                    <a:pt x="429" y="4668"/>
                  </a:cubicBezTo>
                  <a:cubicBezTo>
                    <a:pt x="381" y="4406"/>
                    <a:pt x="310" y="4096"/>
                    <a:pt x="310" y="3810"/>
                  </a:cubicBezTo>
                  <a:cubicBezTo>
                    <a:pt x="310" y="1905"/>
                    <a:pt x="1858" y="357"/>
                    <a:pt x="3763" y="357"/>
                  </a:cubicBezTo>
                  <a:cubicBezTo>
                    <a:pt x="4430" y="357"/>
                    <a:pt x="5049" y="524"/>
                    <a:pt x="5597" y="857"/>
                  </a:cubicBezTo>
                  <a:cubicBezTo>
                    <a:pt x="5311" y="1072"/>
                    <a:pt x="5073" y="1334"/>
                    <a:pt x="4882" y="1643"/>
                  </a:cubicBezTo>
                  <a:cubicBezTo>
                    <a:pt x="4430" y="2286"/>
                    <a:pt x="4192" y="3025"/>
                    <a:pt x="4192" y="3810"/>
                  </a:cubicBezTo>
                  <a:cubicBezTo>
                    <a:pt x="4192" y="5001"/>
                    <a:pt x="4715" y="6049"/>
                    <a:pt x="5597" y="6763"/>
                  </a:cubicBezTo>
                  <a:cubicBezTo>
                    <a:pt x="5049" y="7073"/>
                    <a:pt x="4430" y="7263"/>
                    <a:pt x="3763" y="7263"/>
                  </a:cubicBezTo>
                  <a:cubicBezTo>
                    <a:pt x="2453" y="7263"/>
                    <a:pt x="1262" y="6549"/>
                    <a:pt x="667" y="5382"/>
                  </a:cubicBezTo>
                  <a:cubicBezTo>
                    <a:pt x="649" y="5309"/>
                    <a:pt x="575" y="5278"/>
                    <a:pt x="499" y="5278"/>
                  </a:cubicBezTo>
                  <a:cubicBezTo>
                    <a:pt x="475" y="5278"/>
                    <a:pt x="451" y="5281"/>
                    <a:pt x="429" y="5287"/>
                  </a:cubicBezTo>
                  <a:cubicBezTo>
                    <a:pt x="357" y="5335"/>
                    <a:pt x="310" y="5454"/>
                    <a:pt x="357" y="5525"/>
                  </a:cubicBezTo>
                  <a:cubicBezTo>
                    <a:pt x="1000" y="6811"/>
                    <a:pt x="2310" y="7621"/>
                    <a:pt x="3739" y="7621"/>
                  </a:cubicBezTo>
                  <a:cubicBezTo>
                    <a:pt x="4525" y="7621"/>
                    <a:pt x="5263" y="7383"/>
                    <a:pt x="5859" y="6954"/>
                  </a:cubicBezTo>
                  <a:cubicBezTo>
                    <a:pt x="6454" y="7383"/>
                    <a:pt x="7192" y="7621"/>
                    <a:pt x="7978" y="7621"/>
                  </a:cubicBezTo>
                  <a:cubicBezTo>
                    <a:pt x="10074" y="7621"/>
                    <a:pt x="11788" y="5930"/>
                    <a:pt x="11788" y="3810"/>
                  </a:cubicBezTo>
                  <a:cubicBezTo>
                    <a:pt x="11788" y="1691"/>
                    <a:pt x="10169" y="24"/>
                    <a:pt x="8049" y="24"/>
                  </a:cubicBezTo>
                  <a:cubicBezTo>
                    <a:pt x="7883" y="24"/>
                    <a:pt x="7668" y="24"/>
                    <a:pt x="7502" y="48"/>
                  </a:cubicBezTo>
                  <a:cubicBezTo>
                    <a:pt x="7406" y="48"/>
                    <a:pt x="7335" y="143"/>
                    <a:pt x="7335" y="262"/>
                  </a:cubicBezTo>
                  <a:cubicBezTo>
                    <a:pt x="7335" y="381"/>
                    <a:pt x="7430" y="405"/>
                    <a:pt x="7549" y="405"/>
                  </a:cubicBezTo>
                  <a:cubicBezTo>
                    <a:pt x="7740" y="381"/>
                    <a:pt x="7883" y="381"/>
                    <a:pt x="8049" y="381"/>
                  </a:cubicBezTo>
                  <a:cubicBezTo>
                    <a:pt x="9955" y="381"/>
                    <a:pt x="11503" y="1929"/>
                    <a:pt x="11503" y="3834"/>
                  </a:cubicBezTo>
                  <a:cubicBezTo>
                    <a:pt x="11503" y="5739"/>
                    <a:pt x="9955" y="7287"/>
                    <a:pt x="8049" y="7287"/>
                  </a:cubicBezTo>
                  <a:cubicBezTo>
                    <a:pt x="7406" y="7287"/>
                    <a:pt x="6787" y="7121"/>
                    <a:pt x="6240" y="6787"/>
                  </a:cubicBezTo>
                  <a:cubicBezTo>
                    <a:pt x="7097" y="6073"/>
                    <a:pt x="7645" y="5025"/>
                    <a:pt x="7645" y="3834"/>
                  </a:cubicBezTo>
                  <a:cubicBezTo>
                    <a:pt x="7645" y="2643"/>
                    <a:pt x="7097" y="1572"/>
                    <a:pt x="6240" y="881"/>
                  </a:cubicBezTo>
                  <a:cubicBezTo>
                    <a:pt x="6430" y="762"/>
                    <a:pt x="6621" y="691"/>
                    <a:pt x="6811" y="595"/>
                  </a:cubicBezTo>
                  <a:cubicBezTo>
                    <a:pt x="6906" y="572"/>
                    <a:pt x="6954" y="453"/>
                    <a:pt x="6906" y="357"/>
                  </a:cubicBezTo>
                  <a:cubicBezTo>
                    <a:pt x="6872" y="288"/>
                    <a:pt x="6798" y="243"/>
                    <a:pt x="6734" y="243"/>
                  </a:cubicBezTo>
                  <a:cubicBezTo>
                    <a:pt x="6710" y="243"/>
                    <a:pt x="6687" y="249"/>
                    <a:pt x="6668" y="262"/>
                  </a:cubicBezTo>
                  <a:cubicBezTo>
                    <a:pt x="6382" y="357"/>
                    <a:pt x="6144" y="500"/>
                    <a:pt x="5906" y="643"/>
                  </a:cubicBezTo>
                  <a:cubicBezTo>
                    <a:pt x="5311" y="238"/>
                    <a:pt x="4573" y="0"/>
                    <a:pt x="3810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7" name="Google Shape;2497;p52"/>
            <p:cNvSpPr/>
            <p:nvPr/>
          </p:nvSpPr>
          <p:spPr>
            <a:xfrm>
              <a:off x="4993810" y="2609547"/>
              <a:ext cx="68217" cy="10674"/>
            </a:xfrm>
            <a:custGeom>
              <a:rect b="b" l="l" r="r" t="t"/>
              <a:pathLst>
                <a:path extrusionOk="0" h="358" w="2288">
                  <a:moveTo>
                    <a:pt x="168" y="0"/>
                  </a:moveTo>
                  <a:cubicBezTo>
                    <a:pt x="72" y="0"/>
                    <a:pt x="25" y="48"/>
                    <a:pt x="1" y="143"/>
                  </a:cubicBezTo>
                  <a:cubicBezTo>
                    <a:pt x="1" y="262"/>
                    <a:pt x="72" y="358"/>
                    <a:pt x="168" y="358"/>
                  </a:cubicBezTo>
                  <a:lnTo>
                    <a:pt x="2073" y="358"/>
                  </a:lnTo>
                  <a:cubicBezTo>
                    <a:pt x="2168" y="358"/>
                    <a:pt x="2216" y="286"/>
                    <a:pt x="2263" y="191"/>
                  </a:cubicBezTo>
                  <a:cubicBezTo>
                    <a:pt x="2287" y="72"/>
                    <a:pt x="2192" y="0"/>
                    <a:pt x="2073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8" name="Google Shape;2498;p52"/>
            <p:cNvSpPr/>
            <p:nvPr/>
          </p:nvSpPr>
          <p:spPr>
            <a:xfrm>
              <a:off x="4993810" y="2630836"/>
              <a:ext cx="46899" cy="10674"/>
            </a:xfrm>
            <a:custGeom>
              <a:rect b="b" l="l" r="r" t="t"/>
              <a:pathLst>
                <a:path extrusionOk="0" h="358" w="1573">
                  <a:moveTo>
                    <a:pt x="168" y="1"/>
                  </a:moveTo>
                  <a:cubicBezTo>
                    <a:pt x="72" y="1"/>
                    <a:pt x="25" y="48"/>
                    <a:pt x="1" y="144"/>
                  </a:cubicBezTo>
                  <a:cubicBezTo>
                    <a:pt x="1" y="263"/>
                    <a:pt x="72" y="358"/>
                    <a:pt x="168" y="358"/>
                  </a:cubicBezTo>
                  <a:lnTo>
                    <a:pt x="1358" y="358"/>
                  </a:lnTo>
                  <a:cubicBezTo>
                    <a:pt x="1454" y="358"/>
                    <a:pt x="1501" y="286"/>
                    <a:pt x="1549" y="191"/>
                  </a:cubicBezTo>
                  <a:cubicBezTo>
                    <a:pt x="1573" y="72"/>
                    <a:pt x="1477" y="1"/>
                    <a:pt x="1358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9" name="Google Shape;2499;p52"/>
            <p:cNvSpPr/>
            <p:nvPr/>
          </p:nvSpPr>
          <p:spPr>
            <a:xfrm>
              <a:off x="5208958" y="2609547"/>
              <a:ext cx="69618" cy="10674"/>
            </a:xfrm>
            <a:custGeom>
              <a:rect b="b" l="l" r="r" t="t"/>
              <a:pathLst>
                <a:path extrusionOk="0" h="358" w="2335">
                  <a:moveTo>
                    <a:pt x="215" y="0"/>
                  </a:moveTo>
                  <a:cubicBezTo>
                    <a:pt x="120" y="0"/>
                    <a:pt x="72" y="48"/>
                    <a:pt x="48" y="143"/>
                  </a:cubicBezTo>
                  <a:cubicBezTo>
                    <a:pt x="1" y="262"/>
                    <a:pt x="96" y="358"/>
                    <a:pt x="215" y="358"/>
                  </a:cubicBezTo>
                  <a:lnTo>
                    <a:pt x="2120" y="358"/>
                  </a:lnTo>
                  <a:cubicBezTo>
                    <a:pt x="2215" y="358"/>
                    <a:pt x="2263" y="286"/>
                    <a:pt x="2311" y="191"/>
                  </a:cubicBezTo>
                  <a:cubicBezTo>
                    <a:pt x="2335" y="119"/>
                    <a:pt x="2239" y="0"/>
                    <a:pt x="2120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0" name="Google Shape;2500;p52"/>
            <p:cNvSpPr/>
            <p:nvPr/>
          </p:nvSpPr>
          <p:spPr>
            <a:xfrm>
              <a:off x="5230276" y="2630836"/>
              <a:ext cx="48300" cy="10674"/>
            </a:xfrm>
            <a:custGeom>
              <a:rect b="b" l="l" r="r" t="t"/>
              <a:pathLst>
                <a:path extrusionOk="0" h="358" w="1620">
                  <a:moveTo>
                    <a:pt x="214" y="1"/>
                  </a:moveTo>
                  <a:cubicBezTo>
                    <a:pt x="119" y="1"/>
                    <a:pt x="72" y="48"/>
                    <a:pt x="48" y="144"/>
                  </a:cubicBezTo>
                  <a:cubicBezTo>
                    <a:pt x="0" y="263"/>
                    <a:pt x="95" y="358"/>
                    <a:pt x="214" y="358"/>
                  </a:cubicBezTo>
                  <a:lnTo>
                    <a:pt x="1381" y="358"/>
                  </a:lnTo>
                  <a:cubicBezTo>
                    <a:pt x="1477" y="358"/>
                    <a:pt x="1548" y="286"/>
                    <a:pt x="1548" y="191"/>
                  </a:cubicBezTo>
                  <a:cubicBezTo>
                    <a:pt x="1620" y="72"/>
                    <a:pt x="1524" y="1"/>
                    <a:pt x="1405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01" name="Google Shape;2501;p52"/>
          <p:cNvGrpSpPr/>
          <p:nvPr/>
        </p:nvGrpSpPr>
        <p:grpSpPr>
          <a:xfrm>
            <a:off x="4022564" y="2449797"/>
            <a:ext cx="353606" cy="352890"/>
            <a:chOff x="4365452" y="2449797"/>
            <a:chExt cx="353606" cy="352890"/>
          </a:xfrm>
        </p:grpSpPr>
        <p:sp>
          <p:nvSpPr>
            <p:cNvPr id="2502" name="Google Shape;2502;p52"/>
            <p:cNvSpPr/>
            <p:nvPr/>
          </p:nvSpPr>
          <p:spPr>
            <a:xfrm>
              <a:off x="4635966" y="2486708"/>
              <a:ext cx="67471" cy="67471"/>
            </a:xfrm>
            <a:custGeom>
              <a:rect b="b" l="l" r="r" t="t"/>
              <a:pathLst>
                <a:path extrusionOk="0" h="2263" w="2263">
                  <a:moveTo>
                    <a:pt x="1120" y="0"/>
                  </a:moveTo>
                  <a:cubicBezTo>
                    <a:pt x="501" y="0"/>
                    <a:pt x="0" y="501"/>
                    <a:pt x="0" y="1143"/>
                  </a:cubicBezTo>
                  <a:cubicBezTo>
                    <a:pt x="0" y="1763"/>
                    <a:pt x="501" y="2263"/>
                    <a:pt x="1120" y="2263"/>
                  </a:cubicBezTo>
                  <a:cubicBezTo>
                    <a:pt x="1739" y="2263"/>
                    <a:pt x="2263" y="1763"/>
                    <a:pt x="2263" y="1143"/>
                  </a:cubicBezTo>
                  <a:cubicBezTo>
                    <a:pt x="2263" y="501"/>
                    <a:pt x="1739" y="0"/>
                    <a:pt x="1120" y="0"/>
                  </a:cubicBezTo>
                  <a:close/>
                </a:path>
              </a:pathLst>
            </a:custGeom>
            <a:solidFill>
              <a:srgbClr val="E7EB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3" name="Google Shape;2503;p52"/>
            <p:cNvSpPr/>
            <p:nvPr/>
          </p:nvSpPr>
          <p:spPr>
            <a:xfrm>
              <a:off x="4649443" y="2487424"/>
              <a:ext cx="53995" cy="66756"/>
            </a:xfrm>
            <a:custGeom>
              <a:rect b="b" l="l" r="r" t="t"/>
              <a:pathLst>
                <a:path extrusionOk="0" h="2239" w="1811">
                  <a:moveTo>
                    <a:pt x="1" y="2024"/>
                  </a:moveTo>
                  <a:cubicBezTo>
                    <a:pt x="5" y="2027"/>
                    <a:pt x="9" y="2030"/>
                    <a:pt x="13" y="2032"/>
                  </a:cubicBezTo>
                  <a:lnTo>
                    <a:pt x="13" y="2032"/>
                  </a:lnTo>
                  <a:cubicBezTo>
                    <a:pt x="9" y="2029"/>
                    <a:pt x="5" y="2027"/>
                    <a:pt x="1" y="2024"/>
                  </a:cubicBezTo>
                  <a:close/>
                  <a:moveTo>
                    <a:pt x="906" y="0"/>
                  </a:moveTo>
                  <a:lnTo>
                    <a:pt x="906" y="0"/>
                  </a:lnTo>
                  <a:cubicBezTo>
                    <a:pt x="1215" y="215"/>
                    <a:pt x="1382" y="548"/>
                    <a:pt x="1382" y="929"/>
                  </a:cubicBezTo>
                  <a:cubicBezTo>
                    <a:pt x="1382" y="1548"/>
                    <a:pt x="882" y="2072"/>
                    <a:pt x="263" y="2072"/>
                  </a:cubicBezTo>
                  <a:cubicBezTo>
                    <a:pt x="173" y="2072"/>
                    <a:pt x="83" y="2072"/>
                    <a:pt x="13" y="2032"/>
                  </a:cubicBezTo>
                  <a:lnTo>
                    <a:pt x="13" y="2032"/>
                  </a:lnTo>
                  <a:cubicBezTo>
                    <a:pt x="201" y="2147"/>
                    <a:pt x="435" y="2239"/>
                    <a:pt x="668" y="2239"/>
                  </a:cubicBezTo>
                  <a:cubicBezTo>
                    <a:pt x="1311" y="2239"/>
                    <a:pt x="1811" y="1739"/>
                    <a:pt x="1811" y="1119"/>
                  </a:cubicBezTo>
                  <a:cubicBezTo>
                    <a:pt x="1811" y="572"/>
                    <a:pt x="1454" y="119"/>
                    <a:pt x="906" y="0"/>
                  </a:cubicBezTo>
                  <a:close/>
                </a:path>
              </a:pathLst>
            </a:custGeom>
            <a:solidFill>
              <a:srgbClr val="DBE1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4" name="Google Shape;2504;p52"/>
            <p:cNvSpPr/>
            <p:nvPr/>
          </p:nvSpPr>
          <p:spPr>
            <a:xfrm>
              <a:off x="4420819" y="2692613"/>
              <a:ext cx="28444" cy="28444"/>
            </a:xfrm>
            <a:custGeom>
              <a:rect b="b" l="l" r="r" t="t"/>
              <a:pathLst>
                <a:path extrusionOk="0" h="954" w="954">
                  <a:moveTo>
                    <a:pt x="477" y="1"/>
                  </a:moveTo>
                  <a:cubicBezTo>
                    <a:pt x="215" y="1"/>
                    <a:pt x="1" y="215"/>
                    <a:pt x="1" y="477"/>
                  </a:cubicBezTo>
                  <a:cubicBezTo>
                    <a:pt x="1" y="739"/>
                    <a:pt x="215" y="953"/>
                    <a:pt x="477" y="953"/>
                  </a:cubicBezTo>
                  <a:cubicBezTo>
                    <a:pt x="739" y="953"/>
                    <a:pt x="953" y="739"/>
                    <a:pt x="953" y="477"/>
                  </a:cubicBezTo>
                  <a:cubicBezTo>
                    <a:pt x="953" y="215"/>
                    <a:pt x="739" y="1"/>
                    <a:pt x="477" y="1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5" name="Google Shape;2505;p52"/>
            <p:cNvSpPr/>
            <p:nvPr/>
          </p:nvSpPr>
          <p:spPr>
            <a:xfrm>
              <a:off x="4422966" y="2693329"/>
              <a:ext cx="26297" cy="27728"/>
            </a:xfrm>
            <a:custGeom>
              <a:rect b="b" l="l" r="r" t="t"/>
              <a:pathLst>
                <a:path extrusionOk="0" h="930" w="882">
                  <a:moveTo>
                    <a:pt x="476" y="0"/>
                  </a:moveTo>
                  <a:cubicBezTo>
                    <a:pt x="500" y="72"/>
                    <a:pt x="500" y="119"/>
                    <a:pt x="500" y="191"/>
                  </a:cubicBezTo>
                  <a:cubicBezTo>
                    <a:pt x="500" y="453"/>
                    <a:pt x="286" y="667"/>
                    <a:pt x="24" y="667"/>
                  </a:cubicBezTo>
                  <a:lnTo>
                    <a:pt x="0" y="667"/>
                  </a:lnTo>
                  <a:cubicBezTo>
                    <a:pt x="48" y="810"/>
                    <a:pt x="238" y="929"/>
                    <a:pt x="405" y="929"/>
                  </a:cubicBezTo>
                  <a:cubicBezTo>
                    <a:pt x="691" y="929"/>
                    <a:pt x="881" y="715"/>
                    <a:pt x="881" y="453"/>
                  </a:cubicBezTo>
                  <a:cubicBezTo>
                    <a:pt x="881" y="191"/>
                    <a:pt x="691" y="0"/>
                    <a:pt x="476" y="0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6" name="Google Shape;2506;p52"/>
            <p:cNvSpPr/>
            <p:nvPr/>
          </p:nvSpPr>
          <p:spPr>
            <a:xfrm>
              <a:off x="4467689" y="2579732"/>
              <a:ext cx="28414" cy="28414"/>
            </a:xfrm>
            <a:custGeom>
              <a:rect b="b" l="l" r="r" t="t"/>
              <a:pathLst>
                <a:path extrusionOk="0" h="953" w="953">
                  <a:moveTo>
                    <a:pt x="477" y="0"/>
                  </a:moveTo>
                  <a:cubicBezTo>
                    <a:pt x="215" y="0"/>
                    <a:pt x="0" y="214"/>
                    <a:pt x="0" y="476"/>
                  </a:cubicBezTo>
                  <a:cubicBezTo>
                    <a:pt x="0" y="738"/>
                    <a:pt x="215" y="953"/>
                    <a:pt x="477" y="953"/>
                  </a:cubicBezTo>
                  <a:cubicBezTo>
                    <a:pt x="762" y="953"/>
                    <a:pt x="953" y="738"/>
                    <a:pt x="953" y="476"/>
                  </a:cubicBezTo>
                  <a:cubicBezTo>
                    <a:pt x="953" y="214"/>
                    <a:pt x="762" y="0"/>
                    <a:pt x="477" y="0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7" name="Google Shape;2507;p52"/>
            <p:cNvSpPr/>
            <p:nvPr/>
          </p:nvSpPr>
          <p:spPr>
            <a:xfrm>
              <a:off x="4469090" y="2581134"/>
              <a:ext cx="26327" cy="27012"/>
            </a:xfrm>
            <a:custGeom>
              <a:rect b="b" l="l" r="r" t="t"/>
              <a:pathLst>
                <a:path extrusionOk="0" h="906" w="883">
                  <a:moveTo>
                    <a:pt x="477" y="1"/>
                  </a:moveTo>
                  <a:cubicBezTo>
                    <a:pt x="501" y="48"/>
                    <a:pt x="501" y="120"/>
                    <a:pt x="501" y="167"/>
                  </a:cubicBezTo>
                  <a:cubicBezTo>
                    <a:pt x="501" y="429"/>
                    <a:pt x="287" y="644"/>
                    <a:pt x="25" y="644"/>
                  </a:cubicBezTo>
                  <a:lnTo>
                    <a:pt x="1" y="644"/>
                  </a:lnTo>
                  <a:cubicBezTo>
                    <a:pt x="49" y="787"/>
                    <a:pt x="239" y="906"/>
                    <a:pt x="406" y="906"/>
                  </a:cubicBezTo>
                  <a:cubicBezTo>
                    <a:pt x="692" y="906"/>
                    <a:pt x="882" y="715"/>
                    <a:pt x="882" y="429"/>
                  </a:cubicBezTo>
                  <a:cubicBezTo>
                    <a:pt x="882" y="191"/>
                    <a:pt x="715" y="1"/>
                    <a:pt x="477" y="1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8" name="Google Shape;2508;p52"/>
            <p:cNvSpPr/>
            <p:nvPr/>
          </p:nvSpPr>
          <p:spPr>
            <a:xfrm>
              <a:off x="4529466" y="2618075"/>
              <a:ext cx="28414" cy="28414"/>
            </a:xfrm>
            <a:custGeom>
              <a:rect b="b" l="l" r="r" t="t"/>
              <a:pathLst>
                <a:path extrusionOk="0" h="953" w="953">
                  <a:moveTo>
                    <a:pt x="477" y="0"/>
                  </a:moveTo>
                  <a:cubicBezTo>
                    <a:pt x="215" y="0"/>
                    <a:pt x="0" y="214"/>
                    <a:pt x="0" y="476"/>
                  </a:cubicBezTo>
                  <a:cubicBezTo>
                    <a:pt x="0" y="738"/>
                    <a:pt x="215" y="953"/>
                    <a:pt x="477" y="953"/>
                  </a:cubicBezTo>
                  <a:cubicBezTo>
                    <a:pt x="738" y="953"/>
                    <a:pt x="953" y="738"/>
                    <a:pt x="953" y="476"/>
                  </a:cubicBezTo>
                  <a:cubicBezTo>
                    <a:pt x="953" y="214"/>
                    <a:pt x="738" y="0"/>
                    <a:pt x="477" y="0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9" name="Google Shape;2509;p52"/>
            <p:cNvSpPr/>
            <p:nvPr/>
          </p:nvSpPr>
          <p:spPr>
            <a:xfrm>
              <a:off x="4530868" y="2618761"/>
              <a:ext cx="27012" cy="27728"/>
            </a:xfrm>
            <a:custGeom>
              <a:rect b="b" l="l" r="r" t="t"/>
              <a:pathLst>
                <a:path extrusionOk="0" h="930" w="906">
                  <a:moveTo>
                    <a:pt x="477" y="1"/>
                  </a:moveTo>
                  <a:cubicBezTo>
                    <a:pt x="525" y="72"/>
                    <a:pt x="525" y="120"/>
                    <a:pt x="525" y="191"/>
                  </a:cubicBezTo>
                  <a:cubicBezTo>
                    <a:pt x="525" y="453"/>
                    <a:pt x="310" y="668"/>
                    <a:pt x="48" y="668"/>
                  </a:cubicBezTo>
                  <a:lnTo>
                    <a:pt x="1" y="668"/>
                  </a:lnTo>
                  <a:cubicBezTo>
                    <a:pt x="72" y="811"/>
                    <a:pt x="239" y="930"/>
                    <a:pt x="430" y="930"/>
                  </a:cubicBezTo>
                  <a:cubicBezTo>
                    <a:pt x="691" y="930"/>
                    <a:pt x="906" y="715"/>
                    <a:pt x="906" y="453"/>
                  </a:cubicBezTo>
                  <a:cubicBezTo>
                    <a:pt x="906" y="191"/>
                    <a:pt x="691" y="1"/>
                    <a:pt x="477" y="1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0" name="Google Shape;2510;p52"/>
            <p:cNvSpPr/>
            <p:nvPr/>
          </p:nvSpPr>
          <p:spPr>
            <a:xfrm>
              <a:off x="4574189" y="2543507"/>
              <a:ext cx="28444" cy="28444"/>
            </a:xfrm>
            <a:custGeom>
              <a:rect b="b" l="l" r="r" t="t"/>
              <a:pathLst>
                <a:path extrusionOk="0" h="954" w="954">
                  <a:moveTo>
                    <a:pt x="477" y="1"/>
                  </a:moveTo>
                  <a:cubicBezTo>
                    <a:pt x="215" y="1"/>
                    <a:pt x="1" y="215"/>
                    <a:pt x="1" y="477"/>
                  </a:cubicBezTo>
                  <a:cubicBezTo>
                    <a:pt x="1" y="739"/>
                    <a:pt x="215" y="953"/>
                    <a:pt x="477" y="953"/>
                  </a:cubicBezTo>
                  <a:cubicBezTo>
                    <a:pt x="763" y="953"/>
                    <a:pt x="953" y="739"/>
                    <a:pt x="953" y="477"/>
                  </a:cubicBezTo>
                  <a:cubicBezTo>
                    <a:pt x="953" y="215"/>
                    <a:pt x="763" y="1"/>
                    <a:pt x="477" y="1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1" name="Google Shape;2511;p52"/>
            <p:cNvSpPr/>
            <p:nvPr/>
          </p:nvSpPr>
          <p:spPr>
            <a:xfrm>
              <a:off x="4576306" y="2544222"/>
              <a:ext cx="27012" cy="27728"/>
            </a:xfrm>
            <a:custGeom>
              <a:rect b="b" l="l" r="r" t="t"/>
              <a:pathLst>
                <a:path extrusionOk="0" h="930" w="906">
                  <a:moveTo>
                    <a:pt x="477" y="0"/>
                  </a:moveTo>
                  <a:cubicBezTo>
                    <a:pt x="501" y="72"/>
                    <a:pt x="501" y="119"/>
                    <a:pt x="501" y="191"/>
                  </a:cubicBezTo>
                  <a:cubicBezTo>
                    <a:pt x="501" y="453"/>
                    <a:pt x="311" y="667"/>
                    <a:pt x="25" y="667"/>
                  </a:cubicBezTo>
                  <a:lnTo>
                    <a:pt x="1" y="667"/>
                  </a:lnTo>
                  <a:cubicBezTo>
                    <a:pt x="72" y="810"/>
                    <a:pt x="239" y="929"/>
                    <a:pt x="430" y="929"/>
                  </a:cubicBezTo>
                  <a:cubicBezTo>
                    <a:pt x="692" y="929"/>
                    <a:pt x="906" y="715"/>
                    <a:pt x="906" y="453"/>
                  </a:cubicBezTo>
                  <a:cubicBezTo>
                    <a:pt x="906" y="191"/>
                    <a:pt x="715" y="0"/>
                    <a:pt x="477" y="0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2" name="Google Shape;2512;p52"/>
            <p:cNvSpPr/>
            <p:nvPr/>
          </p:nvSpPr>
          <p:spPr>
            <a:xfrm>
              <a:off x="4655138" y="2505880"/>
              <a:ext cx="28414" cy="29129"/>
            </a:xfrm>
            <a:custGeom>
              <a:rect b="b" l="l" r="r" t="t"/>
              <a:pathLst>
                <a:path extrusionOk="0" h="977" w="953">
                  <a:moveTo>
                    <a:pt x="477" y="0"/>
                  </a:moveTo>
                  <a:cubicBezTo>
                    <a:pt x="215" y="0"/>
                    <a:pt x="0" y="215"/>
                    <a:pt x="0" y="500"/>
                  </a:cubicBezTo>
                  <a:cubicBezTo>
                    <a:pt x="0" y="762"/>
                    <a:pt x="215" y="977"/>
                    <a:pt x="477" y="977"/>
                  </a:cubicBezTo>
                  <a:cubicBezTo>
                    <a:pt x="739" y="977"/>
                    <a:pt x="953" y="762"/>
                    <a:pt x="953" y="500"/>
                  </a:cubicBezTo>
                  <a:cubicBezTo>
                    <a:pt x="953" y="215"/>
                    <a:pt x="739" y="0"/>
                    <a:pt x="477" y="0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3" name="Google Shape;2513;p52"/>
            <p:cNvSpPr/>
            <p:nvPr/>
          </p:nvSpPr>
          <p:spPr>
            <a:xfrm>
              <a:off x="4656569" y="2507311"/>
              <a:ext cx="26297" cy="27698"/>
            </a:xfrm>
            <a:custGeom>
              <a:rect b="b" l="l" r="r" t="t"/>
              <a:pathLst>
                <a:path extrusionOk="0" h="929" w="882">
                  <a:moveTo>
                    <a:pt x="476" y="0"/>
                  </a:moveTo>
                  <a:cubicBezTo>
                    <a:pt x="500" y="48"/>
                    <a:pt x="500" y="119"/>
                    <a:pt x="500" y="167"/>
                  </a:cubicBezTo>
                  <a:cubicBezTo>
                    <a:pt x="500" y="452"/>
                    <a:pt x="286" y="643"/>
                    <a:pt x="24" y="643"/>
                  </a:cubicBezTo>
                  <a:lnTo>
                    <a:pt x="0" y="643"/>
                  </a:lnTo>
                  <a:cubicBezTo>
                    <a:pt x="48" y="810"/>
                    <a:pt x="238" y="929"/>
                    <a:pt x="405" y="929"/>
                  </a:cubicBezTo>
                  <a:cubicBezTo>
                    <a:pt x="667" y="929"/>
                    <a:pt x="881" y="714"/>
                    <a:pt x="881" y="452"/>
                  </a:cubicBezTo>
                  <a:cubicBezTo>
                    <a:pt x="881" y="167"/>
                    <a:pt x="714" y="0"/>
                    <a:pt x="476" y="0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4" name="Google Shape;2514;p52"/>
            <p:cNvSpPr/>
            <p:nvPr/>
          </p:nvSpPr>
          <p:spPr>
            <a:xfrm>
              <a:off x="4370401" y="2773562"/>
              <a:ext cx="343678" cy="24180"/>
            </a:xfrm>
            <a:custGeom>
              <a:rect b="b" l="l" r="r" t="t"/>
              <a:pathLst>
                <a:path extrusionOk="0" h="811" w="11527">
                  <a:moveTo>
                    <a:pt x="120" y="0"/>
                  </a:moveTo>
                  <a:cubicBezTo>
                    <a:pt x="72" y="0"/>
                    <a:pt x="1" y="48"/>
                    <a:pt x="1" y="119"/>
                  </a:cubicBezTo>
                  <a:lnTo>
                    <a:pt x="1" y="691"/>
                  </a:lnTo>
                  <a:cubicBezTo>
                    <a:pt x="1" y="739"/>
                    <a:pt x="72" y="810"/>
                    <a:pt x="120" y="810"/>
                  </a:cubicBezTo>
                  <a:lnTo>
                    <a:pt x="11408" y="810"/>
                  </a:lnTo>
                  <a:cubicBezTo>
                    <a:pt x="11456" y="810"/>
                    <a:pt x="11527" y="739"/>
                    <a:pt x="11527" y="691"/>
                  </a:cubicBezTo>
                  <a:lnTo>
                    <a:pt x="11527" y="119"/>
                  </a:lnTo>
                  <a:cubicBezTo>
                    <a:pt x="11527" y="48"/>
                    <a:pt x="11456" y="0"/>
                    <a:pt x="11408" y="0"/>
                  </a:cubicBezTo>
                  <a:close/>
                </a:path>
              </a:pathLst>
            </a:custGeom>
            <a:solidFill>
              <a:srgbClr val="939F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5" name="Google Shape;2515;p52"/>
            <p:cNvSpPr/>
            <p:nvPr/>
          </p:nvSpPr>
          <p:spPr>
            <a:xfrm>
              <a:off x="4696313" y="2772846"/>
              <a:ext cx="17770" cy="23464"/>
            </a:xfrm>
            <a:custGeom>
              <a:rect b="b" l="l" r="r" t="t"/>
              <a:pathLst>
                <a:path extrusionOk="0" h="787" w="596">
                  <a:moveTo>
                    <a:pt x="1" y="1"/>
                  </a:moveTo>
                  <a:cubicBezTo>
                    <a:pt x="48" y="1"/>
                    <a:pt x="120" y="48"/>
                    <a:pt x="120" y="120"/>
                  </a:cubicBezTo>
                  <a:lnTo>
                    <a:pt x="120" y="667"/>
                  </a:lnTo>
                  <a:cubicBezTo>
                    <a:pt x="120" y="739"/>
                    <a:pt x="48" y="786"/>
                    <a:pt x="1" y="786"/>
                  </a:cubicBezTo>
                  <a:lnTo>
                    <a:pt x="477" y="786"/>
                  </a:lnTo>
                  <a:cubicBezTo>
                    <a:pt x="525" y="786"/>
                    <a:pt x="596" y="739"/>
                    <a:pt x="596" y="667"/>
                  </a:cubicBezTo>
                  <a:lnTo>
                    <a:pt x="596" y="120"/>
                  </a:lnTo>
                  <a:cubicBezTo>
                    <a:pt x="596" y="48"/>
                    <a:pt x="525" y="1"/>
                    <a:pt x="477" y="1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6" name="Google Shape;2516;p52"/>
            <p:cNvSpPr/>
            <p:nvPr/>
          </p:nvSpPr>
          <p:spPr>
            <a:xfrm>
              <a:off x="4430062" y="2733430"/>
              <a:ext cx="10674" cy="18157"/>
            </a:xfrm>
            <a:custGeom>
              <a:rect b="b" l="l" r="r" t="t"/>
              <a:pathLst>
                <a:path extrusionOk="0" h="609" w="358">
                  <a:moveTo>
                    <a:pt x="153" y="0"/>
                  </a:moveTo>
                  <a:cubicBezTo>
                    <a:pt x="64" y="0"/>
                    <a:pt x="0" y="82"/>
                    <a:pt x="0" y="180"/>
                  </a:cubicBezTo>
                  <a:lnTo>
                    <a:pt x="0" y="418"/>
                  </a:lnTo>
                  <a:cubicBezTo>
                    <a:pt x="0" y="513"/>
                    <a:pt x="48" y="608"/>
                    <a:pt x="143" y="608"/>
                  </a:cubicBezTo>
                  <a:cubicBezTo>
                    <a:pt x="262" y="608"/>
                    <a:pt x="357" y="537"/>
                    <a:pt x="357" y="418"/>
                  </a:cubicBezTo>
                  <a:lnTo>
                    <a:pt x="357" y="180"/>
                  </a:lnTo>
                  <a:cubicBezTo>
                    <a:pt x="357" y="84"/>
                    <a:pt x="286" y="37"/>
                    <a:pt x="215" y="13"/>
                  </a:cubicBezTo>
                  <a:cubicBezTo>
                    <a:pt x="193" y="4"/>
                    <a:pt x="172" y="0"/>
                    <a:pt x="153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7" name="Google Shape;2517;p52"/>
            <p:cNvSpPr/>
            <p:nvPr/>
          </p:nvSpPr>
          <p:spPr>
            <a:xfrm>
              <a:off x="4583432" y="2699709"/>
              <a:ext cx="10674" cy="17800"/>
            </a:xfrm>
            <a:custGeom>
              <a:rect b="b" l="l" r="r" t="t"/>
              <a:pathLst>
                <a:path extrusionOk="0" h="597" w="358">
                  <a:moveTo>
                    <a:pt x="191" y="1"/>
                  </a:moveTo>
                  <a:cubicBezTo>
                    <a:pt x="95" y="1"/>
                    <a:pt x="0" y="96"/>
                    <a:pt x="0" y="191"/>
                  </a:cubicBezTo>
                  <a:lnTo>
                    <a:pt x="0" y="429"/>
                  </a:lnTo>
                  <a:cubicBezTo>
                    <a:pt x="0" y="501"/>
                    <a:pt x="95" y="596"/>
                    <a:pt x="191" y="596"/>
                  </a:cubicBezTo>
                  <a:cubicBezTo>
                    <a:pt x="262" y="596"/>
                    <a:pt x="357" y="501"/>
                    <a:pt x="357" y="429"/>
                  </a:cubicBezTo>
                  <a:lnTo>
                    <a:pt x="357" y="191"/>
                  </a:lnTo>
                  <a:cubicBezTo>
                    <a:pt x="357" y="72"/>
                    <a:pt x="310" y="1"/>
                    <a:pt x="191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8" name="Google Shape;2518;p52"/>
            <p:cNvSpPr/>
            <p:nvPr/>
          </p:nvSpPr>
          <p:spPr>
            <a:xfrm>
              <a:off x="4583432" y="2727408"/>
              <a:ext cx="10674" cy="17770"/>
            </a:xfrm>
            <a:custGeom>
              <a:rect b="b" l="l" r="r" t="t"/>
              <a:pathLst>
                <a:path extrusionOk="0" h="596" w="358">
                  <a:moveTo>
                    <a:pt x="191" y="0"/>
                  </a:moveTo>
                  <a:cubicBezTo>
                    <a:pt x="95" y="0"/>
                    <a:pt x="0" y="72"/>
                    <a:pt x="0" y="167"/>
                  </a:cubicBezTo>
                  <a:lnTo>
                    <a:pt x="0" y="405"/>
                  </a:lnTo>
                  <a:cubicBezTo>
                    <a:pt x="0" y="501"/>
                    <a:pt x="95" y="596"/>
                    <a:pt x="191" y="596"/>
                  </a:cubicBezTo>
                  <a:cubicBezTo>
                    <a:pt x="262" y="596"/>
                    <a:pt x="357" y="501"/>
                    <a:pt x="357" y="405"/>
                  </a:cubicBezTo>
                  <a:lnTo>
                    <a:pt x="357" y="167"/>
                  </a:lnTo>
                  <a:cubicBezTo>
                    <a:pt x="357" y="96"/>
                    <a:pt x="310" y="0"/>
                    <a:pt x="191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9" name="Google Shape;2519;p52"/>
            <p:cNvSpPr/>
            <p:nvPr/>
          </p:nvSpPr>
          <p:spPr>
            <a:xfrm>
              <a:off x="4583432" y="2672011"/>
              <a:ext cx="10674" cy="17800"/>
            </a:xfrm>
            <a:custGeom>
              <a:rect b="b" l="l" r="r" t="t"/>
              <a:pathLst>
                <a:path extrusionOk="0" h="597" w="358">
                  <a:moveTo>
                    <a:pt x="191" y="1"/>
                  </a:moveTo>
                  <a:cubicBezTo>
                    <a:pt x="95" y="1"/>
                    <a:pt x="0" y="96"/>
                    <a:pt x="0" y="191"/>
                  </a:cubicBezTo>
                  <a:lnTo>
                    <a:pt x="0" y="430"/>
                  </a:lnTo>
                  <a:cubicBezTo>
                    <a:pt x="0" y="525"/>
                    <a:pt x="95" y="596"/>
                    <a:pt x="191" y="596"/>
                  </a:cubicBezTo>
                  <a:cubicBezTo>
                    <a:pt x="262" y="596"/>
                    <a:pt x="357" y="525"/>
                    <a:pt x="357" y="430"/>
                  </a:cubicBezTo>
                  <a:lnTo>
                    <a:pt x="357" y="191"/>
                  </a:lnTo>
                  <a:cubicBezTo>
                    <a:pt x="357" y="72"/>
                    <a:pt x="310" y="1"/>
                    <a:pt x="191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0" name="Google Shape;2520;p52"/>
            <p:cNvSpPr/>
            <p:nvPr/>
          </p:nvSpPr>
          <p:spPr>
            <a:xfrm>
              <a:off x="4583432" y="2645058"/>
              <a:ext cx="10674" cy="17770"/>
            </a:xfrm>
            <a:custGeom>
              <a:rect b="b" l="l" r="r" t="t"/>
              <a:pathLst>
                <a:path extrusionOk="0" h="596" w="358">
                  <a:moveTo>
                    <a:pt x="191" y="0"/>
                  </a:moveTo>
                  <a:cubicBezTo>
                    <a:pt x="95" y="0"/>
                    <a:pt x="0" y="71"/>
                    <a:pt x="0" y="167"/>
                  </a:cubicBezTo>
                  <a:lnTo>
                    <a:pt x="0" y="405"/>
                  </a:lnTo>
                  <a:cubicBezTo>
                    <a:pt x="0" y="500"/>
                    <a:pt x="95" y="595"/>
                    <a:pt x="191" y="595"/>
                  </a:cubicBezTo>
                  <a:cubicBezTo>
                    <a:pt x="262" y="595"/>
                    <a:pt x="357" y="500"/>
                    <a:pt x="357" y="405"/>
                  </a:cubicBezTo>
                  <a:lnTo>
                    <a:pt x="357" y="167"/>
                  </a:lnTo>
                  <a:cubicBezTo>
                    <a:pt x="357" y="48"/>
                    <a:pt x="310" y="0"/>
                    <a:pt x="191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1" name="Google Shape;2521;p52"/>
            <p:cNvSpPr/>
            <p:nvPr/>
          </p:nvSpPr>
          <p:spPr>
            <a:xfrm>
              <a:off x="4583432" y="2616644"/>
              <a:ext cx="10674" cy="17770"/>
            </a:xfrm>
            <a:custGeom>
              <a:rect b="b" l="l" r="r" t="t"/>
              <a:pathLst>
                <a:path extrusionOk="0" h="596" w="358">
                  <a:moveTo>
                    <a:pt x="191" y="0"/>
                  </a:moveTo>
                  <a:cubicBezTo>
                    <a:pt x="95" y="0"/>
                    <a:pt x="0" y="72"/>
                    <a:pt x="0" y="167"/>
                  </a:cubicBezTo>
                  <a:lnTo>
                    <a:pt x="0" y="405"/>
                  </a:lnTo>
                  <a:cubicBezTo>
                    <a:pt x="0" y="501"/>
                    <a:pt x="95" y="596"/>
                    <a:pt x="191" y="596"/>
                  </a:cubicBezTo>
                  <a:cubicBezTo>
                    <a:pt x="262" y="596"/>
                    <a:pt x="357" y="501"/>
                    <a:pt x="357" y="405"/>
                  </a:cubicBezTo>
                  <a:lnTo>
                    <a:pt x="357" y="167"/>
                  </a:lnTo>
                  <a:cubicBezTo>
                    <a:pt x="357" y="72"/>
                    <a:pt x="310" y="0"/>
                    <a:pt x="191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2" name="Google Shape;2522;p52"/>
            <p:cNvSpPr/>
            <p:nvPr/>
          </p:nvSpPr>
          <p:spPr>
            <a:xfrm>
              <a:off x="4583432" y="2588945"/>
              <a:ext cx="10674" cy="17800"/>
            </a:xfrm>
            <a:custGeom>
              <a:rect b="b" l="l" r="r" t="t"/>
              <a:pathLst>
                <a:path extrusionOk="0" h="597" w="358">
                  <a:moveTo>
                    <a:pt x="191" y="1"/>
                  </a:moveTo>
                  <a:cubicBezTo>
                    <a:pt x="95" y="1"/>
                    <a:pt x="0" y="96"/>
                    <a:pt x="0" y="167"/>
                  </a:cubicBezTo>
                  <a:lnTo>
                    <a:pt x="0" y="406"/>
                  </a:lnTo>
                  <a:cubicBezTo>
                    <a:pt x="0" y="501"/>
                    <a:pt x="95" y="596"/>
                    <a:pt x="191" y="596"/>
                  </a:cubicBezTo>
                  <a:cubicBezTo>
                    <a:pt x="262" y="596"/>
                    <a:pt x="357" y="501"/>
                    <a:pt x="357" y="406"/>
                  </a:cubicBezTo>
                  <a:lnTo>
                    <a:pt x="357" y="167"/>
                  </a:lnTo>
                  <a:cubicBezTo>
                    <a:pt x="357" y="96"/>
                    <a:pt x="310" y="1"/>
                    <a:pt x="191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3" name="Google Shape;2523;p52"/>
            <p:cNvSpPr/>
            <p:nvPr/>
          </p:nvSpPr>
          <p:spPr>
            <a:xfrm>
              <a:off x="4537993" y="2748010"/>
              <a:ext cx="10674" cy="17770"/>
            </a:xfrm>
            <a:custGeom>
              <a:rect b="b" l="l" r="r" t="t"/>
              <a:pathLst>
                <a:path extrusionOk="0" h="596" w="358">
                  <a:moveTo>
                    <a:pt x="191" y="0"/>
                  </a:moveTo>
                  <a:cubicBezTo>
                    <a:pt x="95" y="0"/>
                    <a:pt x="0" y="72"/>
                    <a:pt x="0" y="167"/>
                  </a:cubicBezTo>
                  <a:lnTo>
                    <a:pt x="0" y="405"/>
                  </a:lnTo>
                  <a:cubicBezTo>
                    <a:pt x="0" y="500"/>
                    <a:pt x="95" y="595"/>
                    <a:pt x="191" y="595"/>
                  </a:cubicBezTo>
                  <a:cubicBezTo>
                    <a:pt x="286" y="595"/>
                    <a:pt x="357" y="500"/>
                    <a:pt x="357" y="405"/>
                  </a:cubicBezTo>
                  <a:lnTo>
                    <a:pt x="357" y="167"/>
                  </a:lnTo>
                  <a:cubicBezTo>
                    <a:pt x="357" y="48"/>
                    <a:pt x="286" y="0"/>
                    <a:pt x="191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4" name="Google Shape;2524;p52"/>
            <p:cNvSpPr/>
            <p:nvPr/>
          </p:nvSpPr>
          <p:spPr>
            <a:xfrm>
              <a:off x="4537993" y="2691897"/>
              <a:ext cx="10674" cy="17800"/>
            </a:xfrm>
            <a:custGeom>
              <a:rect b="b" l="l" r="r" t="t"/>
              <a:pathLst>
                <a:path extrusionOk="0" h="597" w="358">
                  <a:moveTo>
                    <a:pt x="191" y="1"/>
                  </a:moveTo>
                  <a:cubicBezTo>
                    <a:pt x="95" y="1"/>
                    <a:pt x="0" y="72"/>
                    <a:pt x="0" y="167"/>
                  </a:cubicBezTo>
                  <a:lnTo>
                    <a:pt x="0" y="406"/>
                  </a:lnTo>
                  <a:cubicBezTo>
                    <a:pt x="0" y="501"/>
                    <a:pt x="95" y="596"/>
                    <a:pt x="191" y="596"/>
                  </a:cubicBezTo>
                  <a:cubicBezTo>
                    <a:pt x="286" y="596"/>
                    <a:pt x="357" y="501"/>
                    <a:pt x="357" y="406"/>
                  </a:cubicBezTo>
                  <a:lnTo>
                    <a:pt x="357" y="167"/>
                  </a:lnTo>
                  <a:cubicBezTo>
                    <a:pt x="357" y="96"/>
                    <a:pt x="286" y="1"/>
                    <a:pt x="191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5" name="Google Shape;2525;p52"/>
            <p:cNvSpPr/>
            <p:nvPr/>
          </p:nvSpPr>
          <p:spPr>
            <a:xfrm>
              <a:off x="4537993" y="2719596"/>
              <a:ext cx="10674" cy="17770"/>
            </a:xfrm>
            <a:custGeom>
              <a:rect b="b" l="l" r="r" t="t"/>
              <a:pathLst>
                <a:path extrusionOk="0" h="596" w="358">
                  <a:moveTo>
                    <a:pt x="191" y="1"/>
                  </a:moveTo>
                  <a:cubicBezTo>
                    <a:pt x="95" y="1"/>
                    <a:pt x="0" y="72"/>
                    <a:pt x="0" y="167"/>
                  </a:cubicBezTo>
                  <a:lnTo>
                    <a:pt x="0" y="405"/>
                  </a:lnTo>
                  <a:cubicBezTo>
                    <a:pt x="0" y="501"/>
                    <a:pt x="95" y="596"/>
                    <a:pt x="191" y="596"/>
                  </a:cubicBezTo>
                  <a:cubicBezTo>
                    <a:pt x="286" y="596"/>
                    <a:pt x="357" y="501"/>
                    <a:pt x="357" y="405"/>
                  </a:cubicBezTo>
                  <a:lnTo>
                    <a:pt x="357" y="167"/>
                  </a:lnTo>
                  <a:cubicBezTo>
                    <a:pt x="357" y="72"/>
                    <a:pt x="286" y="1"/>
                    <a:pt x="191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6" name="Google Shape;2526;p52"/>
            <p:cNvSpPr/>
            <p:nvPr/>
          </p:nvSpPr>
          <p:spPr>
            <a:xfrm>
              <a:off x="4537993" y="2664199"/>
              <a:ext cx="10674" cy="17800"/>
            </a:xfrm>
            <a:custGeom>
              <a:rect b="b" l="l" r="r" t="t"/>
              <a:pathLst>
                <a:path extrusionOk="0" h="597" w="358">
                  <a:moveTo>
                    <a:pt x="191" y="1"/>
                  </a:moveTo>
                  <a:cubicBezTo>
                    <a:pt x="95" y="1"/>
                    <a:pt x="0" y="96"/>
                    <a:pt x="0" y="192"/>
                  </a:cubicBezTo>
                  <a:lnTo>
                    <a:pt x="0" y="430"/>
                  </a:lnTo>
                  <a:cubicBezTo>
                    <a:pt x="0" y="501"/>
                    <a:pt x="95" y="596"/>
                    <a:pt x="191" y="596"/>
                  </a:cubicBezTo>
                  <a:cubicBezTo>
                    <a:pt x="286" y="596"/>
                    <a:pt x="357" y="501"/>
                    <a:pt x="357" y="430"/>
                  </a:cubicBezTo>
                  <a:lnTo>
                    <a:pt x="357" y="192"/>
                  </a:lnTo>
                  <a:cubicBezTo>
                    <a:pt x="357" y="96"/>
                    <a:pt x="286" y="1"/>
                    <a:pt x="191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7" name="Google Shape;2527;p52"/>
            <p:cNvSpPr/>
            <p:nvPr/>
          </p:nvSpPr>
          <p:spPr>
            <a:xfrm>
              <a:off x="4477617" y="2678421"/>
              <a:ext cx="10674" cy="17770"/>
            </a:xfrm>
            <a:custGeom>
              <a:rect b="b" l="l" r="r" t="t"/>
              <a:pathLst>
                <a:path extrusionOk="0" h="596" w="358">
                  <a:moveTo>
                    <a:pt x="191" y="0"/>
                  </a:moveTo>
                  <a:cubicBezTo>
                    <a:pt x="96" y="0"/>
                    <a:pt x="1" y="96"/>
                    <a:pt x="1" y="191"/>
                  </a:cubicBezTo>
                  <a:lnTo>
                    <a:pt x="1" y="429"/>
                  </a:lnTo>
                  <a:cubicBezTo>
                    <a:pt x="1" y="500"/>
                    <a:pt x="96" y="596"/>
                    <a:pt x="191" y="596"/>
                  </a:cubicBezTo>
                  <a:cubicBezTo>
                    <a:pt x="287" y="596"/>
                    <a:pt x="358" y="500"/>
                    <a:pt x="358" y="429"/>
                  </a:cubicBezTo>
                  <a:lnTo>
                    <a:pt x="358" y="191"/>
                  </a:lnTo>
                  <a:cubicBezTo>
                    <a:pt x="334" y="72"/>
                    <a:pt x="287" y="0"/>
                    <a:pt x="191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8" name="Google Shape;2528;p52"/>
            <p:cNvSpPr/>
            <p:nvPr/>
          </p:nvSpPr>
          <p:spPr>
            <a:xfrm>
              <a:off x="4477617" y="2622309"/>
              <a:ext cx="10674" cy="17800"/>
            </a:xfrm>
            <a:custGeom>
              <a:rect b="b" l="l" r="r" t="t"/>
              <a:pathLst>
                <a:path extrusionOk="0" h="597" w="358">
                  <a:moveTo>
                    <a:pt x="191" y="1"/>
                  </a:moveTo>
                  <a:cubicBezTo>
                    <a:pt x="96" y="1"/>
                    <a:pt x="1" y="96"/>
                    <a:pt x="1" y="191"/>
                  </a:cubicBezTo>
                  <a:lnTo>
                    <a:pt x="1" y="430"/>
                  </a:lnTo>
                  <a:cubicBezTo>
                    <a:pt x="1" y="525"/>
                    <a:pt x="96" y="596"/>
                    <a:pt x="191" y="596"/>
                  </a:cubicBezTo>
                  <a:cubicBezTo>
                    <a:pt x="287" y="596"/>
                    <a:pt x="358" y="525"/>
                    <a:pt x="358" y="430"/>
                  </a:cubicBezTo>
                  <a:lnTo>
                    <a:pt x="358" y="191"/>
                  </a:lnTo>
                  <a:cubicBezTo>
                    <a:pt x="334" y="96"/>
                    <a:pt x="287" y="1"/>
                    <a:pt x="191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9" name="Google Shape;2529;p52"/>
            <p:cNvSpPr/>
            <p:nvPr/>
          </p:nvSpPr>
          <p:spPr>
            <a:xfrm>
              <a:off x="4477617" y="2650722"/>
              <a:ext cx="10674" cy="17770"/>
            </a:xfrm>
            <a:custGeom>
              <a:rect b="b" l="l" r="r" t="t"/>
              <a:pathLst>
                <a:path extrusionOk="0" h="596" w="358">
                  <a:moveTo>
                    <a:pt x="191" y="1"/>
                  </a:moveTo>
                  <a:cubicBezTo>
                    <a:pt x="96" y="1"/>
                    <a:pt x="1" y="96"/>
                    <a:pt x="1" y="191"/>
                  </a:cubicBezTo>
                  <a:lnTo>
                    <a:pt x="1" y="429"/>
                  </a:lnTo>
                  <a:cubicBezTo>
                    <a:pt x="1" y="524"/>
                    <a:pt x="96" y="596"/>
                    <a:pt x="191" y="596"/>
                  </a:cubicBezTo>
                  <a:cubicBezTo>
                    <a:pt x="287" y="596"/>
                    <a:pt x="358" y="524"/>
                    <a:pt x="358" y="429"/>
                  </a:cubicBezTo>
                  <a:lnTo>
                    <a:pt x="358" y="191"/>
                  </a:lnTo>
                  <a:cubicBezTo>
                    <a:pt x="334" y="72"/>
                    <a:pt x="287" y="1"/>
                    <a:pt x="191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0" name="Google Shape;2530;p52"/>
            <p:cNvSpPr/>
            <p:nvPr/>
          </p:nvSpPr>
          <p:spPr>
            <a:xfrm>
              <a:off x="4477617" y="2706120"/>
              <a:ext cx="10674" cy="17770"/>
            </a:xfrm>
            <a:custGeom>
              <a:rect b="b" l="l" r="r" t="t"/>
              <a:pathLst>
                <a:path extrusionOk="0" h="596" w="358">
                  <a:moveTo>
                    <a:pt x="191" y="0"/>
                  </a:moveTo>
                  <a:cubicBezTo>
                    <a:pt x="96" y="0"/>
                    <a:pt x="1" y="95"/>
                    <a:pt x="1" y="167"/>
                  </a:cubicBezTo>
                  <a:lnTo>
                    <a:pt x="1" y="405"/>
                  </a:lnTo>
                  <a:cubicBezTo>
                    <a:pt x="1" y="500"/>
                    <a:pt x="96" y="595"/>
                    <a:pt x="191" y="595"/>
                  </a:cubicBezTo>
                  <a:cubicBezTo>
                    <a:pt x="287" y="595"/>
                    <a:pt x="358" y="500"/>
                    <a:pt x="358" y="405"/>
                  </a:cubicBezTo>
                  <a:lnTo>
                    <a:pt x="358" y="167"/>
                  </a:lnTo>
                  <a:cubicBezTo>
                    <a:pt x="334" y="95"/>
                    <a:pt x="287" y="0"/>
                    <a:pt x="191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1" name="Google Shape;2531;p52"/>
            <p:cNvSpPr/>
            <p:nvPr/>
          </p:nvSpPr>
          <p:spPr>
            <a:xfrm>
              <a:off x="4476902" y="2733788"/>
              <a:ext cx="10704" cy="17800"/>
            </a:xfrm>
            <a:custGeom>
              <a:rect b="b" l="l" r="r" t="t"/>
              <a:pathLst>
                <a:path extrusionOk="0" h="597" w="359">
                  <a:moveTo>
                    <a:pt x="191" y="1"/>
                  </a:moveTo>
                  <a:cubicBezTo>
                    <a:pt x="96" y="1"/>
                    <a:pt x="1" y="72"/>
                    <a:pt x="1" y="168"/>
                  </a:cubicBezTo>
                  <a:lnTo>
                    <a:pt x="1" y="406"/>
                  </a:lnTo>
                  <a:cubicBezTo>
                    <a:pt x="1" y="501"/>
                    <a:pt x="96" y="596"/>
                    <a:pt x="191" y="596"/>
                  </a:cubicBezTo>
                  <a:cubicBezTo>
                    <a:pt x="263" y="596"/>
                    <a:pt x="358" y="501"/>
                    <a:pt x="358" y="406"/>
                  </a:cubicBezTo>
                  <a:lnTo>
                    <a:pt x="358" y="168"/>
                  </a:lnTo>
                  <a:cubicBezTo>
                    <a:pt x="358" y="72"/>
                    <a:pt x="263" y="1"/>
                    <a:pt x="191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2" name="Google Shape;2532;p52"/>
            <p:cNvSpPr/>
            <p:nvPr/>
          </p:nvSpPr>
          <p:spPr>
            <a:xfrm>
              <a:off x="4526604" y="2515093"/>
              <a:ext cx="17800" cy="10704"/>
            </a:xfrm>
            <a:custGeom>
              <a:rect b="b" l="l" r="r" t="t"/>
              <a:pathLst>
                <a:path extrusionOk="0" h="359" w="597">
                  <a:moveTo>
                    <a:pt x="191" y="1"/>
                  </a:moveTo>
                  <a:cubicBezTo>
                    <a:pt x="96" y="1"/>
                    <a:pt x="1" y="72"/>
                    <a:pt x="1" y="144"/>
                  </a:cubicBezTo>
                  <a:cubicBezTo>
                    <a:pt x="1" y="263"/>
                    <a:pt x="72" y="358"/>
                    <a:pt x="191" y="358"/>
                  </a:cubicBezTo>
                  <a:lnTo>
                    <a:pt x="430" y="358"/>
                  </a:lnTo>
                  <a:cubicBezTo>
                    <a:pt x="501" y="358"/>
                    <a:pt x="596" y="311"/>
                    <a:pt x="596" y="215"/>
                  </a:cubicBezTo>
                  <a:cubicBezTo>
                    <a:pt x="596" y="96"/>
                    <a:pt x="525" y="1"/>
                    <a:pt x="430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3" name="Google Shape;2533;p52"/>
            <p:cNvSpPr/>
            <p:nvPr/>
          </p:nvSpPr>
          <p:spPr>
            <a:xfrm>
              <a:off x="4582001" y="2515093"/>
              <a:ext cx="17770" cy="10704"/>
            </a:xfrm>
            <a:custGeom>
              <a:rect b="b" l="l" r="r" t="t"/>
              <a:pathLst>
                <a:path extrusionOk="0" h="359" w="596">
                  <a:moveTo>
                    <a:pt x="167" y="1"/>
                  </a:moveTo>
                  <a:cubicBezTo>
                    <a:pt x="72" y="1"/>
                    <a:pt x="1" y="72"/>
                    <a:pt x="1" y="144"/>
                  </a:cubicBezTo>
                  <a:cubicBezTo>
                    <a:pt x="1" y="263"/>
                    <a:pt x="72" y="358"/>
                    <a:pt x="167" y="358"/>
                  </a:cubicBezTo>
                  <a:lnTo>
                    <a:pt x="405" y="358"/>
                  </a:lnTo>
                  <a:cubicBezTo>
                    <a:pt x="501" y="358"/>
                    <a:pt x="596" y="311"/>
                    <a:pt x="596" y="215"/>
                  </a:cubicBezTo>
                  <a:cubicBezTo>
                    <a:pt x="596" y="96"/>
                    <a:pt x="524" y="1"/>
                    <a:pt x="405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4" name="Google Shape;2534;p52"/>
            <p:cNvSpPr/>
            <p:nvPr/>
          </p:nvSpPr>
          <p:spPr>
            <a:xfrm>
              <a:off x="4415840" y="2515093"/>
              <a:ext cx="17800" cy="10704"/>
            </a:xfrm>
            <a:custGeom>
              <a:rect b="b" l="l" r="r" t="t"/>
              <a:pathLst>
                <a:path extrusionOk="0" h="359" w="597">
                  <a:moveTo>
                    <a:pt x="168" y="1"/>
                  </a:moveTo>
                  <a:cubicBezTo>
                    <a:pt x="96" y="1"/>
                    <a:pt x="25" y="72"/>
                    <a:pt x="1" y="144"/>
                  </a:cubicBezTo>
                  <a:cubicBezTo>
                    <a:pt x="1" y="239"/>
                    <a:pt x="96" y="358"/>
                    <a:pt x="168" y="358"/>
                  </a:cubicBezTo>
                  <a:lnTo>
                    <a:pt x="406" y="358"/>
                  </a:lnTo>
                  <a:cubicBezTo>
                    <a:pt x="501" y="358"/>
                    <a:pt x="596" y="311"/>
                    <a:pt x="596" y="215"/>
                  </a:cubicBezTo>
                  <a:cubicBezTo>
                    <a:pt x="596" y="96"/>
                    <a:pt x="525" y="1"/>
                    <a:pt x="406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5" name="Google Shape;2535;p52"/>
            <p:cNvSpPr/>
            <p:nvPr/>
          </p:nvSpPr>
          <p:spPr>
            <a:xfrm>
              <a:off x="4554302" y="2515093"/>
              <a:ext cx="17800" cy="10704"/>
            </a:xfrm>
            <a:custGeom>
              <a:rect b="b" l="l" r="r" t="t"/>
              <a:pathLst>
                <a:path extrusionOk="0" h="359" w="597">
                  <a:moveTo>
                    <a:pt x="167" y="1"/>
                  </a:moveTo>
                  <a:cubicBezTo>
                    <a:pt x="96" y="1"/>
                    <a:pt x="25" y="72"/>
                    <a:pt x="1" y="144"/>
                  </a:cubicBezTo>
                  <a:cubicBezTo>
                    <a:pt x="1" y="239"/>
                    <a:pt x="48" y="358"/>
                    <a:pt x="167" y="358"/>
                  </a:cubicBezTo>
                  <a:lnTo>
                    <a:pt x="406" y="358"/>
                  </a:lnTo>
                  <a:cubicBezTo>
                    <a:pt x="501" y="358"/>
                    <a:pt x="596" y="311"/>
                    <a:pt x="596" y="215"/>
                  </a:cubicBezTo>
                  <a:cubicBezTo>
                    <a:pt x="596" y="96"/>
                    <a:pt x="525" y="1"/>
                    <a:pt x="406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6" name="Google Shape;2536;p52"/>
            <p:cNvSpPr/>
            <p:nvPr/>
          </p:nvSpPr>
          <p:spPr>
            <a:xfrm>
              <a:off x="4443538" y="2515093"/>
              <a:ext cx="18485" cy="10704"/>
            </a:xfrm>
            <a:custGeom>
              <a:rect b="b" l="l" r="r" t="t"/>
              <a:pathLst>
                <a:path extrusionOk="0" h="359" w="620">
                  <a:moveTo>
                    <a:pt x="191" y="1"/>
                  </a:moveTo>
                  <a:cubicBezTo>
                    <a:pt x="120" y="1"/>
                    <a:pt x="24" y="72"/>
                    <a:pt x="24" y="144"/>
                  </a:cubicBezTo>
                  <a:cubicBezTo>
                    <a:pt x="1" y="263"/>
                    <a:pt x="72" y="358"/>
                    <a:pt x="191" y="358"/>
                  </a:cubicBezTo>
                  <a:lnTo>
                    <a:pt x="429" y="358"/>
                  </a:lnTo>
                  <a:cubicBezTo>
                    <a:pt x="525" y="358"/>
                    <a:pt x="620" y="311"/>
                    <a:pt x="620" y="215"/>
                  </a:cubicBezTo>
                  <a:cubicBezTo>
                    <a:pt x="620" y="96"/>
                    <a:pt x="548" y="1"/>
                    <a:pt x="429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7" name="Google Shape;2537;p52"/>
            <p:cNvSpPr/>
            <p:nvPr/>
          </p:nvSpPr>
          <p:spPr>
            <a:xfrm>
              <a:off x="4498220" y="2515093"/>
              <a:ext cx="18485" cy="10704"/>
            </a:xfrm>
            <a:custGeom>
              <a:rect b="b" l="l" r="r" t="t"/>
              <a:pathLst>
                <a:path extrusionOk="0" h="359" w="620">
                  <a:moveTo>
                    <a:pt x="215" y="1"/>
                  </a:moveTo>
                  <a:cubicBezTo>
                    <a:pt x="119" y="1"/>
                    <a:pt x="72" y="72"/>
                    <a:pt x="24" y="144"/>
                  </a:cubicBezTo>
                  <a:cubicBezTo>
                    <a:pt x="0" y="239"/>
                    <a:pt x="96" y="358"/>
                    <a:pt x="215" y="358"/>
                  </a:cubicBezTo>
                  <a:lnTo>
                    <a:pt x="453" y="358"/>
                  </a:lnTo>
                  <a:cubicBezTo>
                    <a:pt x="548" y="358"/>
                    <a:pt x="620" y="311"/>
                    <a:pt x="620" y="215"/>
                  </a:cubicBezTo>
                  <a:cubicBezTo>
                    <a:pt x="620" y="96"/>
                    <a:pt x="572" y="1"/>
                    <a:pt x="453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8" name="Google Shape;2538;p52"/>
            <p:cNvSpPr/>
            <p:nvPr/>
          </p:nvSpPr>
          <p:spPr>
            <a:xfrm>
              <a:off x="4470521" y="2515093"/>
              <a:ext cx="18485" cy="10704"/>
            </a:xfrm>
            <a:custGeom>
              <a:rect b="b" l="l" r="r" t="t"/>
              <a:pathLst>
                <a:path extrusionOk="0" h="359" w="620">
                  <a:moveTo>
                    <a:pt x="215" y="1"/>
                  </a:moveTo>
                  <a:cubicBezTo>
                    <a:pt x="120" y="1"/>
                    <a:pt x="72" y="72"/>
                    <a:pt x="48" y="144"/>
                  </a:cubicBezTo>
                  <a:cubicBezTo>
                    <a:pt x="1" y="239"/>
                    <a:pt x="96" y="358"/>
                    <a:pt x="215" y="358"/>
                  </a:cubicBezTo>
                  <a:lnTo>
                    <a:pt x="453" y="358"/>
                  </a:lnTo>
                  <a:cubicBezTo>
                    <a:pt x="548" y="358"/>
                    <a:pt x="620" y="311"/>
                    <a:pt x="620" y="215"/>
                  </a:cubicBezTo>
                  <a:cubicBezTo>
                    <a:pt x="620" y="96"/>
                    <a:pt x="572" y="1"/>
                    <a:pt x="453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9" name="Google Shape;2539;p52"/>
            <p:cNvSpPr/>
            <p:nvPr/>
          </p:nvSpPr>
          <p:spPr>
            <a:xfrm>
              <a:off x="4650159" y="2500900"/>
              <a:ext cx="39087" cy="39087"/>
            </a:xfrm>
            <a:custGeom>
              <a:rect b="b" l="l" r="r" t="t"/>
              <a:pathLst>
                <a:path extrusionOk="0" h="1311" w="1311">
                  <a:moveTo>
                    <a:pt x="644" y="358"/>
                  </a:moveTo>
                  <a:cubicBezTo>
                    <a:pt x="834" y="358"/>
                    <a:pt x="953" y="477"/>
                    <a:pt x="953" y="667"/>
                  </a:cubicBezTo>
                  <a:cubicBezTo>
                    <a:pt x="953" y="810"/>
                    <a:pt x="834" y="953"/>
                    <a:pt x="644" y="953"/>
                  </a:cubicBezTo>
                  <a:cubicBezTo>
                    <a:pt x="477" y="953"/>
                    <a:pt x="358" y="834"/>
                    <a:pt x="358" y="667"/>
                  </a:cubicBezTo>
                  <a:cubicBezTo>
                    <a:pt x="358" y="501"/>
                    <a:pt x="477" y="358"/>
                    <a:pt x="644" y="358"/>
                  </a:cubicBezTo>
                  <a:close/>
                  <a:moveTo>
                    <a:pt x="644" y="1"/>
                  </a:moveTo>
                  <a:cubicBezTo>
                    <a:pt x="286" y="1"/>
                    <a:pt x="1" y="310"/>
                    <a:pt x="1" y="667"/>
                  </a:cubicBezTo>
                  <a:cubicBezTo>
                    <a:pt x="1" y="1025"/>
                    <a:pt x="286" y="1310"/>
                    <a:pt x="644" y="1310"/>
                  </a:cubicBezTo>
                  <a:cubicBezTo>
                    <a:pt x="1001" y="1310"/>
                    <a:pt x="1310" y="1025"/>
                    <a:pt x="1310" y="667"/>
                  </a:cubicBezTo>
                  <a:cubicBezTo>
                    <a:pt x="1310" y="310"/>
                    <a:pt x="1001" y="1"/>
                    <a:pt x="644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0" name="Google Shape;2540;p52"/>
            <p:cNvSpPr/>
            <p:nvPr/>
          </p:nvSpPr>
          <p:spPr>
            <a:xfrm>
              <a:off x="4416555" y="2478181"/>
              <a:ext cx="294691" cy="247137"/>
            </a:xfrm>
            <a:custGeom>
              <a:rect b="b" l="l" r="r" t="t"/>
              <a:pathLst>
                <a:path extrusionOk="0" h="8289" w="9884">
                  <a:moveTo>
                    <a:pt x="5788" y="2382"/>
                  </a:moveTo>
                  <a:cubicBezTo>
                    <a:pt x="5931" y="2382"/>
                    <a:pt x="6073" y="2501"/>
                    <a:pt x="6073" y="2668"/>
                  </a:cubicBezTo>
                  <a:cubicBezTo>
                    <a:pt x="6073" y="2858"/>
                    <a:pt x="5954" y="2977"/>
                    <a:pt x="5788" y="2977"/>
                  </a:cubicBezTo>
                  <a:cubicBezTo>
                    <a:pt x="5597" y="2977"/>
                    <a:pt x="5478" y="2858"/>
                    <a:pt x="5478" y="2668"/>
                  </a:cubicBezTo>
                  <a:cubicBezTo>
                    <a:pt x="5478" y="2501"/>
                    <a:pt x="5621" y="2382"/>
                    <a:pt x="5788" y="2382"/>
                  </a:cubicBezTo>
                  <a:close/>
                  <a:moveTo>
                    <a:pt x="2215" y="3620"/>
                  </a:moveTo>
                  <a:cubicBezTo>
                    <a:pt x="2358" y="3620"/>
                    <a:pt x="2501" y="3739"/>
                    <a:pt x="2501" y="3930"/>
                  </a:cubicBezTo>
                  <a:cubicBezTo>
                    <a:pt x="2501" y="4073"/>
                    <a:pt x="2382" y="4216"/>
                    <a:pt x="2215" y="4216"/>
                  </a:cubicBezTo>
                  <a:cubicBezTo>
                    <a:pt x="2049" y="4216"/>
                    <a:pt x="1906" y="4097"/>
                    <a:pt x="1906" y="3930"/>
                  </a:cubicBezTo>
                  <a:cubicBezTo>
                    <a:pt x="1906" y="3739"/>
                    <a:pt x="2025" y="3620"/>
                    <a:pt x="2215" y="3620"/>
                  </a:cubicBezTo>
                  <a:close/>
                  <a:moveTo>
                    <a:pt x="4264" y="4883"/>
                  </a:moveTo>
                  <a:cubicBezTo>
                    <a:pt x="4406" y="4883"/>
                    <a:pt x="4549" y="5002"/>
                    <a:pt x="4549" y="5168"/>
                  </a:cubicBezTo>
                  <a:cubicBezTo>
                    <a:pt x="4549" y="5311"/>
                    <a:pt x="4430" y="5478"/>
                    <a:pt x="4264" y="5478"/>
                  </a:cubicBezTo>
                  <a:cubicBezTo>
                    <a:pt x="4121" y="5478"/>
                    <a:pt x="3954" y="5359"/>
                    <a:pt x="3954" y="5168"/>
                  </a:cubicBezTo>
                  <a:cubicBezTo>
                    <a:pt x="3954" y="5002"/>
                    <a:pt x="4073" y="4883"/>
                    <a:pt x="4264" y="4883"/>
                  </a:cubicBezTo>
                  <a:close/>
                  <a:moveTo>
                    <a:pt x="620" y="7383"/>
                  </a:moveTo>
                  <a:cubicBezTo>
                    <a:pt x="787" y="7383"/>
                    <a:pt x="929" y="7502"/>
                    <a:pt x="929" y="7669"/>
                  </a:cubicBezTo>
                  <a:cubicBezTo>
                    <a:pt x="929" y="7812"/>
                    <a:pt x="810" y="7978"/>
                    <a:pt x="620" y="7978"/>
                  </a:cubicBezTo>
                  <a:cubicBezTo>
                    <a:pt x="453" y="7978"/>
                    <a:pt x="334" y="7859"/>
                    <a:pt x="334" y="7669"/>
                  </a:cubicBezTo>
                  <a:cubicBezTo>
                    <a:pt x="334" y="7502"/>
                    <a:pt x="477" y="7383"/>
                    <a:pt x="620" y="7383"/>
                  </a:cubicBezTo>
                  <a:close/>
                  <a:moveTo>
                    <a:pt x="8574" y="1"/>
                  </a:moveTo>
                  <a:cubicBezTo>
                    <a:pt x="7860" y="1"/>
                    <a:pt x="7264" y="596"/>
                    <a:pt x="7264" y="1310"/>
                  </a:cubicBezTo>
                  <a:cubicBezTo>
                    <a:pt x="7264" y="1453"/>
                    <a:pt x="7288" y="1572"/>
                    <a:pt x="7336" y="1691"/>
                  </a:cubicBezTo>
                  <a:lnTo>
                    <a:pt x="6383" y="2144"/>
                  </a:lnTo>
                  <a:cubicBezTo>
                    <a:pt x="6264" y="1977"/>
                    <a:pt x="6073" y="1906"/>
                    <a:pt x="5907" y="1906"/>
                  </a:cubicBezTo>
                  <a:cubicBezTo>
                    <a:pt x="5550" y="1906"/>
                    <a:pt x="5240" y="2192"/>
                    <a:pt x="5240" y="2549"/>
                  </a:cubicBezTo>
                  <a:cubicBezTo>
                    <a:pt x="5240" y="2739"/>
                    <a:pt x="5311" y="2882"/>
                    <a:pt x="5430" y="3001"/>
                  </a:cubicBezTo>
                  <a:lnTo>
                    <a:pt x="4525" y="4454"/>
                  </a:lnTo>
                  <a:cubicBezTo>
                    <a:pt x="4478" y="4430"/>
                    <a:pt x="4406" y="4430"/>
                    <a:pt x="4359" y="4430"/>
                  </a:cubicBezTo>
                  <a:cubicBezTo>
                    <a:pt x="4168" y="4430"/>
                    <a:pt x="4002" y="4525"/>
                    <a:pt x="3882" y="4644"/>
                  </a:cubicBezTo>
                  <a:lnTo>
                    <a:pt x="2882" y="4049"/>
                  </a:lnTo>
                  <a:cubicBezTo>
                    <a:pt x="2930" y="3978"/>
                    <a:pt x="2930" y="3882"/>
                    <a:pt x="2930" y="3835"/>
                  </a:cubicBezTo>
                  <a:cubicBezTo>
                    <a:pt x="2930" y="3478"/>
                    <a:pt x="2620" y="3168"/>
                    <a:pt x="2263" y="3168"/>
                  </a:cubicBezTo>
                  <a:cubicBezTo>
                    <a:pt x="1906" y="3168"/>
                    <a:pt x="1620" y="3478"/>
                    <a:pt x="1620" y="3835"/>
                  </a:cubicBezTo>
                  <a:cubicBezTo>
                    <a:pt x="1620" y="3978"/>
                    <a:pt x="1668" y="4121"/>
                    <a:pt x="1763" y="4240"/>
                  </a:cubicBezTo>
                  <a:lnTo>
                    <a:pt x="739" y="6954"/>
                  </a:lnTo>
                  <a:lnTo>
                    <a:pt x="691" y="6954"/>
                  </a:lnTo>
                  <a:cubicBezTo>
                    <a:pt x="334" y="6954"/>
                    <a:pt x="25" y="7264"/>
                    <a:pt x="25" y="7621"/>
                  </a:cubicBezTo>
                  <a:cubicBezTo>
                    <a:pt x="1" y="8026"/>
                    <a:pt x="263" y="8288"/>
                    <a:pt x="620" y="8288"/>
                  </a:cubicBezTo>
                  <a:cubicBezTo>
                    <a:pt x="977" y="8288"/>
                    <a:pt x="1287" y="8002"/>
                    <a:pt x="1287" y="7645"/>
                  </a:cubicBezTo>
                  <a:cubicBezTo>
                    <a:pt x="1287" y="7431"/>
                    <a:pt x="1191" y="7264"/>
                    <a:pt x="1025" y="7145"/>
                  </a:cubicBezTo>
                  <a:lnTo>
                    <a:pt x="2001" y="4478"/>
                  </a:lnTo>
                  <a:cubicBezTo>
                    <a:pt x="2049" y="4525"/>
                    <a:pt x="2120" y="4525"/>
                    <a:pt x="2168" y="4525"/>
                  </a:cubicBezTo>
                  <a:cubicBezTo>
                    <a:pt x="2335" y="4525"/>
                    <a:pt x="2477" y="4454"/>
                    <a:pt x="2573" y="4359"/>
                  </a:cubicBezTo>
                  <a:lnTo>
                    <a:pt x="3597" y="5002"/>
                  </a:lnTo>
                  <a:lnTo>
                    <a:pt x="3597" y="5121"/>
                  </a:lnTo>
                  <a:cubicBezTo>
                    <a:pt x="3597" y="5478"/>
                    <a:pt x="3906" y="5764"/>
                    <a:pt x="4264" y="5764"/>
                  </a:cubicBezTo>
                  <a:cubicBezTo>
                    <a:pt x="4621" y="5764"/>
                    <a:pt x="4907" y="5478"/>
                    <a:pt x="4907" y="5121"/>
                  </a:cubicBezTo>
                  <a:cubicBezTo>
                    <a:pt x="4907" y="4930"/>
                    <a:pt x="4859" y="4787"/>
                    <a:pt x="4740" y="4668"/>
                  </a:cubicBezTo>
                  <a:lnTo>
                    <a:pt x="5621" y="3216"/>
                  </a:lnTo>
                  <a:cubicBezTo>
                    <a:pt x="5692" y="3239"/>
                    <a:pt x="5740" y="3239"/>
                    <a:pt x="5811" y="3239"/>
                  </a:cubicBezTo>
                  <a:cubicBezTo>
                    <a:pt x="6169" y="3239"/>
                    <a:pt x="6454" y="2930"/>
                    <a:pt x="6454" y="2573"/>
                  </a:cubicBezTo>
                  <a:lnTo>
                    <a:pt x="6454" y="2501"/>
                  </a:lnTo>
                  <a:lnTo>
                    <a:pt x="7407" y="2049"/>
                  </a:lnTo>
                  <a:cubicBezTo>
                    <a:pt x="7645" y="2406"/>
                    <a:pt x="8074" y="2644"/>
                    <a:pt x="8526" y="2644"/>
                  </a:cubicBezTo>
                  <a:cubicBezTo>
                    <a:pt x="8788" y="2644"/>
                    <a:pt x="9026" y="2549"/>
                    <a:pt x="9265" y="2406"/>
                  </a:cubicBezTo>
                  <a:cubicBezTo>
                    <a:pt x="9360" y="2334"/>
                    <a:pt x="9360" y="2263"/>
                    <a:pt x="9312" y="2168"/>
                  </a:cubicBezTo>
                  <a:cubicBezTo>
                    <a:pt x="9280" y="2104"/>
                    <a:pt x="9228" y="2083"/>
                    <a:pt x="9168" y="2083"/>
                  </a:cubicBezTo>
                  <a:cubicBezTo>
                    <a:pt x="9138" y="2083"/>
                    <a:pt x="9106" y="2088"/>
                    <a:pt x="9074" y="2096"/>
                  </a:cubicBezTo>
                  <a:cubicBezTo>
                    <a:pt x="8931" y="2215"/>
                    <a:pt x="8717" y="2287"/>
                    <a:pt x="8550" y="2287"/>
                  </a:cubicBezTo>
                  <a:cubicBezTo>
                    <a:pt x="8002" y="2287"/>
                    <a:pt x="7574" y="1834"/>
                    <a:pt x="7574" y="1310"/>
                  </a:cubicBezTo>
                  <a:cubicBezTo>
                    <a:pt x="7574" y="763"/>
                    <a:pt x="8002" y="310"/>
                    <a:pt x="8550" y="310"/>
                  </a:cubicBezTo>
                  <a:cubicBezTo>
                    <a:pt x="9074" y="310"/>
                    <a:pt x="9527" y="763"/>
                    <a:pt x="9527" y="1310"/>
                  </a:cubicBezTo>
                  <a:cubicBezTo>
                    <a:pt x="9527" y="1382"/>
                    <a:pt x="9527" y="1477"/>
                    <a:pt x="9503" y="1572"/>
                  </a:cubicBezTo>
                  <a:cubicBezTo>
                    <a:pt x="9479" y="1668"/>
                    <a:pt x="9527" y="1739"/>
                    <a:pt x="9622" y="1787"/>
                  </a:cubicBezTo>
                  <a:cubicBezTo>
                    <a:pt x="9635" y="1790"/>
                    <a:pt x="9647" y="1791"/>
                    <a:pt x="9659" y="1791"/>
                  </a:cubicBezTo>
                  <a:cubicBezTo>
                    <a:pt x="9736" y="1791"/>
                    <a:pt x="9795" y="1730"/>
                    <a:pt x="9836" y="1668"/>
                  </a:cubicBezTo>
                  <a:cubicBezTo>
                    <a:pt x="9860" y="1549"/>
                    <a:pt x="9884" y="1429"/>
                    <a:pt x="9884" y="1310"/>
                  </a:cubicBezTo>
                  <a:cubicBezTo>
                    <a:pt x="9884" y="596"/>
                    <a:pt x="9288" y="1"/>
                    <a:pt x="8574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1" name="Google Shape;2541;p52"/>
            <p:cNvSpPr/>
            <p:nvPr/>
          </p:nvSpPr>
          <p:spPr>
            <a:xfrm>
              <a:off x="4664351" y="2625886"/>
              <a:ext cx="10704" cy="17770"/>
            </a:xfrm>
            <a:custGeom>
              <a:rect b="b" l="l" r="r" t="t"/>
              <a:pathLst>
                <a:path extrusionOk="0" h="596" w="359">
                  <a:moveTo>
                    <a:pt x="168" y="0"/>
                  </a:moveTo>
                  <a:cubicBezTo>
                    <a:pt x="96" y="0"/>
                    <a:pt x="1" y="95"/>
                    <a:pt x="1" y="191"/>
                  </a:cubicBezTo>
                  <a:lnTo>
                    <a:pt x="1" y="429"/>
                  </a:lnTo>
                  <a:cubicBezTo>
                    <a:pt x="1" y="500"/>
                    <a:pt x="96" y="595"/>
                    <a:pt x="168" y="595"/>
                  </a:cubicBezTo>
                  <a:cubicBezTo>
                    <a:pt x="263" y="595"/>
                    <a:pt x="358" y="524"/>
                    <a:pt x="358" y="429"/>
                  </a:cubicBezTo>
                  <a:lnTo>
                    <a:pt x="358" y="191"/>
                  </a:lnTo>
                  <a:cubicBezTo>
                    <a:pt x="358" y="95"/>
                    <a:pt x="263" y="0"/>
                    <a:pt x="168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2" name="Google Shape;2542;p52"/>
            <p:cNvSpPr/>
            <p:nvPr/>
          </p:nvSpPr>
          <p:spPr>
            <a:xfrm>
              <a:off x="4664351" y="2571205"/>
              <a:ext cx="10704" cy="17770"/>
            </a:xfrm>
            <a:custGeom>
              <a:rect b="b" l="l" r="r" t="t"/>
              <a:pathLst>
                <a:path extrusionOk="0" h="596" w="359">
                  <a:moveTo>
                    <a:pt x="168" y="0"/>
                  </a:moveTo>
                  <a:cubicBezTo>
                    <a:pt x="96" y="0"/>
                    <a:pt x="1" y="96"/>
                    <a:pt x="1" y="167"/>
                  </a:cubicBezTo>
                  <a:lnTo>
                    <a:pt x="1" y="405"/>
                  </a:lnTo>
                  <a:cubicBezTo>
                    <a:pt x="1" y="500"/>
                    <a:pt x="96" y="596"/>
                    <a:pt x="168" y="596"/>
                  </a:cubicBezTo>
                  <a:cubicBezTo>
                    <a:pt x="263" y="596"/>
                    <a:pt x="358" y="500"/>
                    <a:pt x="358" y="405"/>
                  </a:cubicBezTo>
                  <a:lnTo>
                    <a:pt x="358" y="167"/>
                  </a:lnTo>
                  <a:cubicBezTo>
                    <a:pt x="358" y="96"/>
                    <a:pt x="263" y="0"/>
                    <a:pt x="168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3" name="Google Shape;2543;p52"/>
            <p:cNvSpPr/>
            <p:nvPr/>
          </p:nvSpPr>
          <p:spPr>
            <a:xfrm>
              <a:off x="4664351" y="2654271"/>
              <a:ext cx="10704" cy="17770"/>
            </a:xfrm>
            <a:custGeom>
              <a:rect b="b" l="l" r="r" t="t"/>
              <a:pathLst>
                <a:path extrusionOk="0" h="596" w="359">
                  <a:moveTo>
                    <a:pt x="168" y="1"/>
                  </a:moveTo>
                  <a:cubicBezTo>
                    <a:pt x="96" y="1"/>
                    <a:pt x="1" y="96"/>
                    <a:pt x="1" y="191"/>
                  </a:cubicBezTo>
                  <a:lnTo>
                    <a:pt x="1" y="429"/>
                  </a:lnTo>
                  <a:cubicBezTo>
                    <a:pt x="1" y="525"/>
                    <a:pt x="96" y="596"/>
                    <a:pt x="168" y="596"/>
                  </a:cubicBezTo>
                  <a:cubicBezTo>
                    <a:pt x="263" y="596"/>
                    <a:pt x="358" y="525"/>
                    <a:pt x="358" y="429"/>
                  </a:cubicBezTo>
                  <a:lnTo>
                    <a:pt x="358" y="191"/>
                  </a:lnTo>
                  <a:cubicBezTo>
                    <a:pt x="358" y="72"/>
                    <a:pt x="263" y="1"/>
                    <a:pt x="168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4" name="Google Shape;2544;p52"/>
            <p:cNvSpPr/>
            <p:nvPr/>
          </p:nvSpPr>
          <p:spPr>
            <a:xfrm>
              <a:off x="4664351" y="2598904"/>
              <a:ext cx="10704" cy="17770"/>
            </a:xfrm>
            <a:custGeom>
              <a:rect b="b" l="l" r="r" t="t"/>
              <a:pathLst>
                <a:path extrusionOk="0" h="596" w="359">
                  <a:moveTo>
                    <a:pt x="168" y="0"/>
                  </a:moveTo>
                  <a:cubicBezTo>
                    <a:pt x="96" y="0"/>
                    <a:pt x="1" y="72"/>
                    <a:pt x="1" y="167"/>
                  </a:cubicBezTo>
                  <a:lnTo>
                    <a:pt x="1" y="405"/>
                  </a:lnTo>
                  <a:cubicBezTo>
                    <a:pt x="1" y="500"/>
                    <a:pt x="96" y="595"/>
                    <a:pt x="168" y="595"/>
                  </a:cubicBezTo>
                  <a:cubicBezTo>
                    <a:pt x="263" y="595"/>
                    <a:pt x="358" y="500"/>
                    <a:pt x="358" y="405"/>
                  </a:cubicBezTo>
                  <a:lnTo>
                    <a:pt x="358" y="167"/>
                  </a:lnTo>
                  <a:cubicBezTo>
                    <a:pt x="358" y="72"/>
                    <a:pt x="263" y="0"/>
                    <a:pt x="168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5" name="Google Shape;2545;p52"/>
            <p:cNvSpPr/>
            <p:nvPr/>
          </p:nvSpPr>
          <p:spPr>
            <a:xfrm>
              <a:off x="4664351" y="2709667"/>
              <a:ext cx="10704" cy="17770"/>
            </a:xfrm>
            <a:custGeom>
              <a:rect b="b" l="l" r="r" t="t"/>
              <a:pathLst>
                <a:path extrusionOk="0" h="596" w="359">
                  <a:moveTo>
                    <a:pt x="168" y="0"/>
                  </a:moveTo>
                  <a:cubicBezTo>
                    <a:pt x="96" y="0"/>
                    <a:pt x="1" y="72"/>
                    <a:pt x="1" y="167"/>
                  </a:cubicBezTo>
                  <a:lnTo>
                    <a:pt x="1" y="405"/>
                  </a:lnTo>
                  <a:cubicBezTo>
                    <a:pt x="1" y="500"/>
                    <a:pt x="96" y="595"/>
                    <a:pt x="168" y="595"/>
                  </a:cubicBezTo>
                  <a:cubicBezTo>
                    <a:pt x="263" y="595"/>
                    <a:pt x="358" y="500"/>
                    <a:pt x="358" y="405"/>
                  </a:cubicBezTo>
                  <a:lnTo>
                    <a:pt x="358" y="167"/>
                  </a:lnTo>
                  <a:cubicBezTo>
                    <a:pt x="358" y="48"/>
                    <a:pt x="263" y="0"/>
                    <a:pt x="168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6" name="Google Shape;2546;p52"/>
            <p:cNvSpPr/>
            <p:nvPr/>
          </p:nvSpPr>
          <p:spPr>
            <a:xfrm>
              <a:off x="4664351" y="2737336"/>
              <a:ext cx="10704" cy="17800"/>
            </a:xfrm>
            <a:custGeom>
              <a:rect b="b" l="l" r="r" t="t"/>
              <a:pathLst>
                <a:path extrusionOk="0" h="597" w="359">
                  <a:moveTo>
                    <a:pt x="168" y="1"/>
                  </a:moveTo>
                  <a:cubicBezTo>
                    <a:pt x="96" y="1"/>
                    <a:pt x="1" y="72"/>
                    <a:pt x="1" y="168"/>
                  </a:cubicBezTo>
                  <a:lnTo>
                    <a:pt x="1" y="406"/>
                  </a:lnTo>
                  <a:cubicBezTo>
                    <a:pt x="1" y="501"/>
                    <a:pt x="96" y="596"/>
                    <a:pt x="168" y="596"/>
                  </a:cubicBezTo>
                  <a:cubicBezTo>
                    <a:pt x="263" y="596"/>
                    <a:pt x="358" y="501"/>
                    <a:pt x="358" y="406"/>
                  </a:cubicBezTo>
                  <a:lnTo>
                    <a:pt x="358" y="168"/>
                  </a:lnTo>
                  <a:cubicBezTo>
                    <a:pt x="358" y="72"/>
                    <a:pt x="263" y="1"/>
                    <a:pt x="168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7" name="Google Shape;2547;p52"/>
            <p:cNvSpPr/>
            <p:nvPr/>
          </p:nvSpPr>
          <p:spPr>
            <a:xfrm>
              <a:off x="4664351" y="2681969"/>
              <a:ext cx="10704" cy="17770"/>
            </a:xfrm>
            <a:custGeom>
              <a:rect b="b" l="l" r="r" t="t"/>
              <a:pathLst>
                <a:path extrusionOk="0" h="596" w="359">
                  <a:moveTo>
                    <a:pt x="168" y="0"/>
                  </a:moveTo>
                  <a:cubicBezTo>
                    <a:pt x="96" y="0"/>
                    <a:pt x="1" y="96"/>
                    <a:pt x="1" y="191"/>
                  </a:cubicBezTo>
                  <a:lnTo>
                    <a:pt x="1" y="429"/>
                  </a:lnTo>
                  <a:cubicBezTo>
                    <a:pt x="1" y="500"/>
                    <a:pt x="96" y="596"/>
                    <a:pt x="168" y="596"/>
                  </a:cubicBezTo>
                  <a:cubicBezTo>
                    <a:pt x="263" y="596"/>
                    <a:pt x="358" y="500"/>
                    <a:pt x="358" y="429"/>
                  </a:cubicBezTo>
                  <a:lnTo>
                    <a:pt x="358" y="191"/>
                  </a:lnTo>
                  <a:cubicBezTo>
                    <a:pt x="358" y="72"/>
                    <a:pt x="263" y="0"/>
                    <a:pt x="168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8" name="Google Shape;2548;p52"/>
            <p:cNvSpPr/>
            <p:nvPr/>
          </p:nvSpPr>
          <p:spPr>
            <a:xfrm>
              <a:off x="4365452" y="2449797"/>
              <a:ext cx="353606" cy="352890"/>
            </a:xfrm>
            <a:custGeom>
              <a:rect b="b" l="l" r="r" t="t"/>
              <a:pathLst>
                <a:path extrusionOk="0" h="11836" w="11860">
                  <a:moveTo>
                    <a:pt x="905" y="0"/>
                  </a:moveTo>
                  <a:cubicBezTo>
                    <a:pt x="786" y="0"/>
                    <a:pt x="715" y="48"/>
                    <a:pt x="715" y="167"/>
                  </a:cubicBezTo>
                  <a:lnTo>
                    <a:pt x="715" y="976"/>
                  </a:lnTo>
                  <a:lnTo>
                    <a:pt x="500" y="976"/>
                  </a:lnTo>
                  <a:cubicBezTo>
                    <a:pt x="405" y="976"/>
                    <a:pt x="310" y="1024"/>
                    <a:pt x="310" y="1119"/>
                  </a:cubicBezTo>
                  <a:cubicBezTo>
                    <a:pt x="310" y="1238"/>
                    <a:pt x="381" y="1334"/>
                    <a:pt x="500" y="1334"/>
                  </a:cubicBezTo>
                  <a:lnTo>
                    <a:pt x="715" y="1334"/>
                  </a:lnTo>
                  <a:lnTo>
                    <a:pt x="715" y="2215"/>
                  </a:lnTo>
                  <a:lnTo>
                    <a:pt x="500" y="2215"/>
                  </a:lnTo>
                  <a:cubicBezTo>
                    <a:pt x="405" y="2215"/>
                    <a:pt x="310" y="2286"/>
                    <a:pt x="310" y="2381"/>
                  </a:cubicBezTo>
                  <a:cubicBezTo>
                    <a:pt x="310" y="2501"/>
                    <a:pt x="381" y="2572"/>
                    <a:pt x="500" y="2572"/>
                  </a:cubicBezTo>
                  <a:lnTo>
                    <a:pt x="715" y="2572"/>
                  </a:lnTo>
                  <a:lnTo>
                    <a:pt x="715" y="3477"/>
                  </a:lnTo>
                  <a:lnTo>
                    <a:pt x="500" y="3477"/>
                  </a:lnTo>
                  <a:cubicBezTo>
                    <a:pt x="405" y="3477"/>
                    <a:pt x="310" y="3525"/>
                    <a:pt x="310" y="3620"/>
                  </a:cubicBezTo>
                  <a:cubicBezTo>
                    <a:pt x="310" y="3739"/>
                    <a:pt x="381" y="3834"/>
                    <a:pt x="500" y="3834"/>
                  </a:cubicBezTo>
                  <a:lnTo>
                    <a:pt x="715" y="3834"/>
                  </a:lnTo>
                  <a:lnTo>
                    <a:pt x="715" y="4715"/>
                  </a:lnTo>
                  <a:lnTo>
                    <a:pt x="500" y="4715"/>
                  </a:lnTo>
                  <a:cubicBezTo>
                    <a:pt x="405" y="4715"/>
                    <a:pt x="310" y="4787"/>
                    <a:pt x="310" y="4882"/>
                  </a:cubicBezTo>
                  <a:cubicBezTo>
                    <a:pt x="310" y="5001"/>
                    <a:pt x="381" y="5073"/>
                    <a:pt x="500" y="5073"/>
                  </a:cubicBezTo>
                  <a:lnTo>
                    <a:pt x="715" y="5073"/>
                  </a:lnTo>
                  <a:lnTo>
                    <a:pt x="715" y="5977"/>
                  </a:lnTo>
                  <a:lnTo>
                    <a:pt x="500" y="5977"/>
                  </a:lnTo>
                  <a:cubicBezTo>
                    <a:pt x="405" y="5977"/>
                    <a:pt x="310" y="6025"/>
                    <a:pt x="310" y="6120"/>
                  </a:cubicBezTo>
                  <a:cubicBezTo>
                    <a:pt x="310" y="6239"/>
                    <a:pt x="381" y="6335"/>
                    <a:pt x="500" y="6335"/>
                  </a:cubicBezTo>
                  <a:lnTo>
                    <a:pt x="715" y="6335"/>
                  </a:lnTo>
                  <a:lnTo>
                    <a:pt x="715" y="7216"/>
                  </a:lnTo>
                  <a:lnTo>
                    <a:pt x="500" y="7216"/>
                  </a:lnTo>
                  <a:cubicBezTo>
                    <a:pt x="405" y="7216"/>
                    <a:pt x="310" y="7287"/>
                    <a:pt x="310" y="7383"/>
                  </a:cubicBezTo>
                  <a:cubicBezTo>
                    <a:pt x="310" y="7502"/>
                    <a:pt x="381" y="7573"/>
                    <a:pt x="500" y="7573"/>
                  </a:cubicBezTo>
                  <a:lnTo>
                    <a:pt x="715" y="7573"/>
                  </a:lnTo>
                  <a:lnTo>
                    <a:pt x="715" y="8478"/>
                  </a:lnTo>
                  <a:lnTo>
                    <a:pt x="500" y="8478"/>
                  </a:lnTo>
                  <a:cubicBezTo>
                    <a:pt x="405" y="8478"/>
                    <a:pt x="310" y="8526"/>
                    <a:pt x="310" y="8621"/>
                  </a:cubicBezTo>
                  <a:cubicBezTo>
                    <a:pt x="310" y="8740"/>
                    <a:pt x="381" y="8835"/>
                    <a:pt x="500" y="8835"/>
                  </a:cubicBezTo>
                  <a:lnTo>
                    <a:pt x="715" y="8835"/>
                  </a:lnTo>
                  <a:lnTo>
                    <a:pt x="715" y="9716"/>
                  </a:lnTo>
                  <a:lnTo>
                    <a:pt x="524" y="9716"/>
                  </a:lnTo>
                  <a:cubicBezTo>
                    <a:pt x="429" y="9716"/>
                    <a:pt x="357" y="9788"/>
                    <a:pt x="357" y="9883"/>
                  </a:cubicBezTo>
                  <a:cubicBezTo>
                    <a:pt x="357" y="9954"/>
                    <a:pt x="405" y="10050"/>
                    <a:pt x="500" y="10050"/>
                  </a:cubicBezTo>
                  <a:lnTo>
                    <a:pt x="715" y="10050"/>
                  </a:lnTo>
                  <a:lnTo>
                    <a:pt x="715" y="10669"/>
                  </a:lnTo>
                  <a:lnTo>
                    <a:pt x="286" y="10669"/>
                  </a:lnTo>
                  <a:cubicBezTo>
                    <a:pt x="143" y="10669"/>
                    <a:pt x="0" y="10788"/>
                    <a:pt x="0" y="10978"/>
                  </a:cubicBezTo>
                  <a:lnTo>
                    <a:pt x="0" y="11550"/>
                  </a:lnTo>
                  <a:cubicBezTo>
                    <a:pt x="0" y="11693"/>
                    <a:pt x="119" y="11836"/>
                    <a:pt x="286" y="11836"/>
                  </a:cubicBezTo>
                  <a:lnTo>
                    <a:pt x="11574" y="11836"/>
                  </a:lnTo>
                  <a:cubicBezTo>
                    <a:pt x="11717" y="11836"/>
                    <a:pt x="11860" y="11717"/>
                    <a:pt x="11860" y="11550"/>
                  </a:cubicBezTo>
                  <a:lnTo>
                    <a:pt x="11860" y="10978"/>
                  </a:lnTo>
                  <a:cubicBezTo>
                    <a:pt x="11836" y="10788"/>
                    <a:pt x="11717" y="10645"/>
                    <a:pt x="11574" y="10645"/>
                  </a:cubicBezTo>
                  <a:lnTo>
                    <a:pt x="10383" y="10645"/>
                  </a:lnTo>
                  <a:cubicBezTo>
                    <a:pt x="10359" y="10574"/>
                    <a:pt x="10288" y="10526"/>
                    <a:pt x="10240" y="10526"/>
                  </a:cubicBezTo>
                  <a:cubicBezTo>
                    <a:pt x="10169" y="10526"/>
                    <a:pt x="10074" y="10597"/>
                    <a:pt x="10074" y="10645"/>
                  </a:cubicBezTo>
                  <a:lnTo>
                    <a:pt x="7740" y="10645"/>
                  </a:lnTo>
                  <a:lnTo>
                    <a:pt x="7740" y="10407"/>
                  </a:lnTo>
                  <a:cubicBezTo>
                    <a:pt x="7740" y="10312"/>
                    <a:pt x="7645" y="10240"/>
                    <a:pt x="7549" y="10240"/>
                  </a:cubicBezTo>
                  <a:cubicBezTo>
                    <a:pt x="7454" y="10240"/>
                    <a:pt x="7383" y="10312"/>
                    <a:pt x="7383" y="10407"/>
                  </a:cubicBezTo>
                  <a:lnTo>
                    <a:pt x="7383" y="10645"/>
                  </a:lnTo>
                  <a:lnTo>
                    <a:pt x="5430" y="10645"/>
                  </a:lnTo>
                  <a:cubicBezTo>
                    <a:pt x="5358" y="10645"/>
                    <a:pt x="5263" y="10717"/>
                    <a:pt x="5263" y="10788"/>
                  </a:cubicBezTo>
                  <a:cubicBezTo>
                    <a:pt x="5263" y="10907"/>
                    <a:pt x="5311" y="11002"/>
                    <a:pt x="5430" y="11002"/>
                  </a:cubicBezTo>
                  <a:lnTo>
                    <a:pt x="11550" y="11002"/>
                  </a:lnTo>
                  <a:lnTo>
                    <a:pt x="11550" y="11479"/>
                  </a:lnTo>
                  <a:lnTo>
                    <a:pt x="381" y="11479"/>
                  </a:lnTo>
                  <a:lnTo>
                    <a:pt x="381" y="11002"/>
                  </a:lnTo>
                  <a:lnTo>
                    <a:pt x="4596" y="11002"/>
                  </a:lnTo>
                  <a:cubicBezTo>
                    <a:pt x="4692" y="11002"/>
                    <a:pt x="4787" y="10955"/>
                    <a:pt x="4787" y="10859"/>
                  </a:cubicBezTo>
                  <a:cubicBezTo>
                    <a:pt x="4787" y="10740"/>
                    <a:pt x="4715" y="10645"/>
                    <a:pt x="4596" y="10645"/>
                  </a:cubicBezTo>
                  <a:lnTo>
                    <a:pt x="4120" y="10645"/>
                  </a:lnTo>
                  <a:lnTo>
                    <a:pt x="4120" y="10621"/>
                  </a:lnTo>
                  <a:cubicBezTo>
                    <a:pt x="4120" y="10526"/>
                    <a:pt x="4049" y="10431"/>
                    <a:pt x="3953" y="10431"/>
                  </a:cubicBezTo>
                  <a:cubicBezTo>
                    <a:pt x="3858" y="10431"/>
                    <a:pt x="3763" y="10526"/>
                    <a:pt x="3763" y="10621"/>
                  </a:cubicBezTo>
                  <a:lnTo>
                    <a:pt x="3763" y="10669"/>
                  </a:lnTo>
                  <a:lnTo>
                    <a:pt x="2548" y="10669"/>
                  </a:lnTo>
                  <a:lnTo>
                    <a:pt x="2548" y="10645"/>
                  </a:lnTo>
                  <a:cubicBezTo>
                    <a:pt x="2548" y="10550"/>
                    <a:pt x="2501" y="10478"/>
                    <a:pt x="2405" y="10478"/>
                  </a:cubicBezTo>
                  <a:cubicBezTo>
                    <a:pt x="2286" y="10478"/>
                    <a:pt x="2191" y="10526"/>
                    <a:pt x="2191" y="10645"/>
                  </a:cubicBezTo>
                  <a:lnTo>
                    <a:pt x="2191" y="10669"/>
                  </a:lnTo>
                  <a:lnTo>
                    <a:pt x="1072" y="10669"/>
                  </a:lnTo>
                  <a:lnTo>
                    <a:pt x="1072" y="167"/>
                  </a:lnTo>
                  <a:cubicBezTo>
                    <a:pt x="1072" y="72"/>
                    <a:pt x="1000" y="0"/>
                    <a:pt x="905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49" name="Google Shape;2549;p52"/>
          <p:cNvGrpSpPr/>
          <p:nvPr/>
        </p:nvGrpSpPr>
        <p:grpSpPr>
          <a:xfrm>
            <a:off x="3253136" y="2447591"/>
            <a:ext cx="358588" cy="354381"/>
            <a:chOff x="3672223" y="2447591"/>
            <a:chExt cx="358588" cy="354381"/>
          </a:xfrm>
        </p:grpSpPr>
        <p:sp>
          <p:nvSpPr>
            <p:cNvPr id="2550" name="Google Shape;2550;p52"/>
            <p:cNvSpPr/>
            <p:nvPr/>
          </p:nvSpPr>
          <p:spPr>
            <a:xfrm>
              <a:off x="3886655" y="2453345"/>
              <a:ext cx="134913" cy="134227"/>
            </a:xfrm>
            <a:custGeom>
              <a:rect b="b" l="l" r="r" t="t"/>
              <a:pathLst>
                <a:path extrusionOk="0" h="4502" w="4525">
                  <a:moveTo>
                    <a:pt x="2263" y="0"/>
                  </a:moveTo>
                  <a:cubicBezTo>
                    <a:pt x="1024" y="0"/>
                    <a:pt x="0" y="1000"/>
                    <a:pt x="0" y="2262"/>
                  </a:cubicBezTo>
                  <a:cubicBezTo>
                    <a:pt x="0" y="3501"/>
                    <a:pt x="1024" y="4501"/>
                    <a:pt x="2263" y="4501"/>
                  </a:cubicBezTo>
                  <a:cubicBezTo>
                    <a:pt x="3525" y="4501"/>
                    <a:pt x="4525" y="3501"/>
                    <a:pt x="4525" y="2262"/>
                  </a:cubicBezTo>
                  <a:cubicBezTo>
                    <a:pt x="4525" y="1000"/>
                    <a:pt x="3525" y="0"/>
                    <a:pt x="2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1" name="Google Shape;2551;p52"/>
            <p:cNvSpPr/>
            <p:nvPr/>
          </p:nvSpPr>
          <p:spPr>
            <a:xfrm>
              <a:off x="3909375" y="2462558"/>
              <a:ext cx="121436" cy="125342"/>
            </a:xfrm>
            <a:custGeom>
              <a:rect b="b" l="l" r="r" t="t"/>
              <a:pathLst>
                <a:path extrusionOk="0" h="4204" w="4073">
                  <a:moveTo>
                    <a:pt x="2620" y="1"/>
                  </a:moveTo>
                  <a:lnTo>
                    <a:pt x="2620" y="1"/>
                  </a:lnTo>
                  <a:cubicBezTo>
                    <a:pt x="3382" y="715"/>
                    <a:pt x="3596" y="1882"/>
                    <a:pt x="3049" y="2811"/>
                  </a:cubicBezTo>
                  <a:cubicBezTo>
                    <a:pt x="2631" y="3533"/>
                    <a:pt x="1878" y="3942"/>
                    <a:pt x="1104" y="3942"/>
                  </a:cubicBezTo>
                  <a:cubicBezTo>
                    <a:pt x="729" y="3942"/>
                    <a:pt x="350" y="3846"/>
                    <a:pt x="0" y="3644"/>
                  </a:cubicBezTo>
                  <a:lnTo>
                    <a:pt x="0" y="3644"/>
                  </a:lnTo>
                  <a:cubicBezTo>
                    <a:pt x="119" y="3716"/>
                    <a:pt x="238" y="3811"/>
                    <a:pt x="381" y="3906"/>
                  </a:cubicBezTo>
                  <a:cubicBezTo>
                    <a:pt x="731" y="4108"/>
                    <a:pt x="1110" y="4204"/>
                    <a:pt x="1486" y="4204"/>
                  </a:cubicBezTo>
                  <a:cubicBezTo>
                    <a:pt x="2262" y="4204"/>
                    <a:pt x="3020" y="3795"/>
                    <a:pt x="3453" y="3073"/>
                  </a:cubicBezTo>
                  <a:cubicBezTo>
                    <a:pt x="4073" y="2001"/>
                    <a:pt x="3715" y="644"/>
                    <a:pt x="2620" y="1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2" name="Google Shape;2552;p52"/>
            <p:cNvSpPr/>
            <p:nvPr/>
          </p:nvSpPr>
          <p:spPr>
            <a:xfrm>
              <a:off x="3678604" y="2453345"/>
              <a:ext cx="134943" cy="134227"/>
            </a:xfrm>
            <a:custGeom>
              <a:rect b="b" l="l" r="r" t="t"/>
              <a:pathLst>
                <a:path extrusionOk="0" h="4502" w="4526">
                  <a:moveTo>
                    <a:pt x="2263" y="0"/>
                  </a:moveTo>
                  <a:cubicBezTo>
                    <a:pt x="1001" y="0"/>
                    <a:pt x="1" y="1000"/>
                    <a:pt x="1" y="2262"/>
                  </a:cubicBezTo>
                  <a:cubicBezTo>
                    <a:pt x="1" y="3501"/>
                    <a:pt x="1001" y="4501"/>
                    <a:pt x="2263" y="4501"/>
                  </a:cubicBezTo>
                  <a:cubicBezTo>
                    <a:pt x="3501" y="4501"/>
                    <a:pt x="4525" y="3501"/>
                    <a:pt x="4525" y="2262"/>
                  </a:cubicBezTo>
                  <a:cubicBezTo>
                    <a:pt x="4525" y="1000"/>
                    <a:pt x="3501" y="0"/>
                    <a:pt x="2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3" name="Google Shape;2553;p52"/>
            <p:cNvSpPr/>
            <p:nvPr/>
          </p:nvSpPr>
          <p:spPr>
            <a:xfrm>
              <a:off x="3701323" y="2462558"/>
              <a:ext cx="121436" cy="125342"/>
            </a:xfrm>
            <a:custGeom>
              <a:rect b="b" l="l" r="r" t="t"/>
              <a:pathLst>
                <a:path extrusionOk="0" h="4204" w="4073">
                  <a:moveTo>
                    <a:pt x="2620" y="1"/>
                  </a:moveTo>
                  <a:lnTo>
                    <a:pt x="2620" y="1"/>
                  </a:lnTo>
                  <a:cubicBezTo>
                    <a:pt x="3406" y="715"/>
                    <a:pt x="3597" y="1882"/>
                    <a:pt x="3073" y="2811"/>
                  </a:cubicBezTo>
                  <a:cubicBezTo>
                    <a:pt x="2655" y="3533"/>
                    <a:pt x="1892" y="3942"/>
                    <a:pt x="1110" y="3942"/>
                  </a:cubicBezTo>
                  <a:cubicBezTo>
                    <a:pt x="732" y="3942"/>
                    <a:pt x="350" y="3846"/>
                    <a:pt x="1" y="3644"/>
                  </a:cubicBezTo>
                  <a:lnTo>
                    <a:pt x="1" y="3644"/>
                  </a:lnTo>
                  <a:cubicBezTo>
                    <a:pt x="120" y="3716"/>
                    <a:pt x="239" y="3811"/>
                    <a:pt x="382" y="3906"/>
                  </a:cubicBezTo>
                  <a:cubicBezTo>
                    <a:pt x="731" y="4108"/>
                    <a:pt x="1113" y="4204"/>
                    <a:pt x="1491" y="4204"/>
                  </a:cubicBezTo>
                  <a:cubicBezTo>
                    <a:pt x="2273" y="4204"/>
                    <a:pt x="3036" y="3795"/>
                    <a:pt x="3454" y="3073"/>
                  </a:cubicBezTo>
                  <a:cubicBezTo>
                    <a:pt x="4073" y="2001"/>
                    <a:pt x="3692" y="644"/>
                    <a:pt x="26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4" name="Google Shape;2554;p52"/>
            <p:cNvSpPr/>
            <p:nvPr/>
          </p:nvSpPr>
          <p:spPr>
            <a:xfrm>
              <a:off x="3886655" y="2662082"/>
              <a:ext cx="134913" cy="134943"/>
            </a:xfrm>
            <a:custGeom>
              <a:rect b="b" l="l" r="r" t="t"/>
              <a:pathLst>
                <a:path extrusionOk="0" h="4526" w="4525">
                  <a:moveTo>
                    <a:pt x="2263" y="1"/>
                  </a:moveTo>
                  <a:cubicBezTo>
                    <a:pt x="1024" y="1"/>
                    <a:pt x="0" y="1025"/>
                    <a:pt x="0" y="2263"/>
                  </a:cubicBezTo>
                  <a:cubicBezTo>
                    <a:pt x="0" y="3525"/>
                    <a:pt x="1024" y="4525"/>
                    <a:pt x="2263" y="4525"/>
                  </a:cubicBezTo>
                  <a:cubicBezTo>
                    <a:pt x="3525" y="4525"/>
                    <a:pt x="4525" y="3525"/>
                    <a:pt x="4525" y="2263"/>
                  </a:cubicBezTo>
                  <a:cubicBezTo>
                    <a:pt x="4525" y="1025"/>
                    <a:pt x="3525" y="1"/>
                    <a:pt x="2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5" name="Google Shape;2555;p52"/>
            <p:cNvSpPr/>
            <p:nvPr/>
          </p:nvSpPr>
          <p:spPr>
            <a:xfrm>
              <a:off x="3909375" y="2672011"/>
              <a:ext cx="121436" cy="125342"/>
            </a:xfrm>
            <a:custGeom>
              <a:rect b="b" l="l" r="r" t="t"/>
              <a:pathLst>
                <a:path extrusionOk="0" h="4204" w="4073">
                  <a:moveTo>
                    <a:pt x="2620" y="1"/>
                  </a:moveTo>
                  <a:lnTo>
                    <a:pt x="2620" y="1"/>
                  </a:lnTo>
                  <a:cubicBezTo>
                    <a:pt x="3382" y="715"/>
                    <a:pt x="3596" y="1882"/>
                    <a:pt x="3049" y="2811"/>
                  </a:cubicBezTo>
                  <a:cubicBezTo>
                    <a:pt x="2631" y="3533"/>
                    <a:pt x="1878" y="3942"/>
                    <a:pt x="1104" y="3942"/>
                  </a:cubicBezTo>
                  <a:cubicBezTo>
                    <a:pt x="729" y="3942"/>
                    <a:pt x="350" y="3846"/>
                    <a:pt x="0" y="3645"/>
                  </a:cubicBezTo>
                  <a:lnTo>
                    <a:pt x="0" y="3645"/>
                  </a:lnTo>
                  <a:cubicBezTo>
                    <a:pt x="119" y="3716"/>
                    <a:pt x="238" y="3811"/>
                    <a:pt x="381" y="3907"/>
                  </a:cubicBezTo>
                  <a:cubicBezTo>
                    <a:pt x="731" y="4108"/>
                    <a:pt x="1110" y="4204"/>
                    <a:pt x="1486" y="4204"/>
                  </a:cubicBezTo>
                  <a:cubicBezTo>
                    <a:pt x="2262" y="4204"/>
                    <a:pt x="3020" y="3795"/>
                    <a:pt x="3453" y="3073"/>
                  </a:cubicBezTo>
                  <a:cubicBezTo>
                    <a:pt x="4073" y="2001"/>
                    <a:pt x="3715" y="596"/>
                    <a:pt x="26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6" name="Google Shape;2556;p52"/>
            <p:cNvSpPr/>
            <p:nvPr/>
          </p:nvSpPr>
          <p:spPr>
            <a:xfrm>
              <a:off x="3678604" y="2662082"/>
              <a:ext cx="134943" cy="134943"/>
            </a:xfrm>
            <a:custGeom>
              <a:rect b="b" l="l" r="r" t="t"/>
              <a:pathLst>
                <a:path extrusionOk="0" h="4526" w="4526">
                  <a:moveTo>
                    <a:pt x="2263" y="1"/>
                  </a:moveTo>
                  <a:cubicBezTo>
                    <a:pt x="1001" y="1"/>
                    <a:pt x="1" y="1025"/>
                    <a:pt x="1" y="2263"/>
                  </a:cubicBezTo>
                  <a:cubicBezTo>
                    <a:pt x="1" y="3525"/>
                    <a:pt x="1001" y="4525"/>
                    <a:pt x="2263" y="4525"/>
                  </a:cubicBezTo>
                  <a:cubicBezTo>
                    <a:pt x="3501" y="4525"/>
                    <a:pt x="4525" y="3525"/>
                    <a:pt x="4525" y="2263"/>
                  </a:cubicBezTo>
                  <a:cubicBezTo>
                    <a:pt x="4525" y="1025"/>
                    <a:pt x="3501" y="1"/>
                    <a:pt x="2263" y="1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7" name="Google Shape;2557;p52"/>
            <p:cNvSpPr/>
            <p:nvPr/>
          </p:nvSpPr>
          <p:spPr>
            <a:xfrm>
              <a:off x="3701323" y="2672011"/>
              <a:ext cx="120751" cy="125342"/>
            </a:xfrm>
            <a:custGeom>
              <a:rect b="b" l="l" r="r" t="t"/>
              <a:pathLst>
                <a:path extrusionOk="0" h="4204" w="4050">
                  <a:moveTo>
                    <a:pt x="2620" y="1"/>
                  </a:moveTo>
                  <a:lnTo>
                    <a:pt x="2620" y="1"/>
                  </a:lnTo>
                  <a:cubicBezTo>
                    <a:pt x="3406" y="715"/>
                    <a:pt x="3597" y="1882"/>
                    <a:pt x="3073" y="2811"/>
                  </a:cubicBezTo>
                  <a:cubicBezTo>
                    <a:pt x="2655" y="3533"/>
                    <a:pt x="1892" y="3942"/>
                    <a:pt x="1110" y="3942"/>
                  </a:cubicBezTo>
                  <a:cubicBezTo>
                    <a:pt x="732" y="3942"/>
                    <a:pt x="350" y="3846"/>
                    <a:pt x="1" y="3645"/>
                  </a:cubicBezTo>
                  <a:lnTo>
                    <a:pt x="1" y="3645"/>
                  </a:lnTo>
                  <a:cubicBezTo>
                    <a:pt x="120" y="3716"/>
                    <a:pt x="239" y="3811"/>
                    <a:pt x="382" y="3907"/>
                  </a:cubicBezTo>
                  <a:cubicBezTo>
                    <a:pt x="731" y="4108"/>
                    <a:pt x="1113" y="4204"/>
                    <a:pt x="1491" y="4204"/>
                  </a:cubicBezTo>
                  <a:cubicBezTo>
                    <a:pt x="2273" y="4204"/>
                    <a:pt x="3036" y="3795"/>
                    <a:pt x="3454" y="3073"/>
                  </a:cubicBezTo>
                  <a:cubicBezTo>
                    <a:pt x="4049" y="2001"/>
                    <a:pt x="3692" y="596"/>
                    <a:pt x="2620" y="1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8" name="Google Shape;2558;p52"/>
            <p:cNvSpPr/>
            <p:nvPr/>
          </p:nvSpPr>
          <p:spPr>
            <a:xfrm>
              <a:off x="3741097" y="2517955"/>
              <a:ext cx="216576" cy="216576"/>
            </a:xfrm>
            <a:custGeom>
              <a:rect b="b" l="l" r="r" t="t"/>
              <a:pathLst>
                <a:path extrusionOk="0" h="7264" w="7264">
                  <a:moveTo>
                    <a:pt x="3644" y="0"/>
                  </a:moveTo>
                  <a:cubicBezTo>
                    <a:pt x="1644" y="0"/>
                    <a:pt x="0" y="1620"/>
                    <a:pt x="0" y="3620"/>
                  </a:cubicBezTo>
                  <a:cubicBezTo>
                    <a:pt x="0" y="5620"/>
                    <a:pt x="1644" y="7264"/>
                    <a:pt x="3644" y="7264"/>
                  </a:cubicBezTo>
                  <a:cubicBezTo>
                    <a:pt x="5644" y="7264"/>
                    <a:pt x="7264" y="5620"/>
                    <a:pt x="7264" y="3620"/>
                  </a:cubicBezTo>
                  <a:cubicBezTo>
                    <a:pt x="7264" y="1620"/>
                    <a:pt x="5644" y="0"/>
                    <a:pt x="3644" y="0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9" name="Google Shape;2559;p52"/>
            <p:cNvSpPr/>
            <p:nvPr/>
          </p:nvSpPr>
          <p:spPr>
            <a:xfrm>
              <a:off x="3802874" y="2522218"/>
              <a:ext cx="154799" cy="212313"/>
            </a:xfrm>
            <a:custGeom>
              <a:rect b="b" l="l" r="r" t="t"/>
              <a:pathLst>
                <a:path extrusionOk="0" h="7121" w="5192">
                  <a:moveTo>
                    <a:pt x="2644" y="0"/>
                  </a:moveTo>
                  <a:lnTo>
                    <a:pt x="2644" y="0"/>
                  </a:lnTo>
                  <a:cubicBezTo>
                    <a:pt x="3858" y="595"/>
                    <a:pt x="4692" y="1858"/>
                    <a:pt x="4692" y="3287"/>
                  </a:cubicBezTo>
                  <a:cubicBezTo>
                    <a:pt x="4692" y="5263"/>
                    <a:pt x="3048" y="6906"/>
                    <a:pt x="1072" y="6906"/>
                  </a:cubicBezTo>
                  <a:cubicBezTo>
                    <a:pt x="667" y="6906"/>
                    <a:pt x="310" y="6859"/>
                    <a:pt x="0" y="6763"/>
                  </a:cubicBezTo>
                  <a:lnTo>
                    <a:pt x="0" y="6763"/>
                  </a:lnTo>
                  <a:cubicBezTo>
                    <a:pt x="476" y="7002"/>
                    <a:pt x="1000" y="7121"/>
                    <a:pt x="1572" y="7121"/>
                  </a:cubicBezTo>
                  <a:cubicBezTo>
                    <a:pt x="3572" y="7121"/>
                    <a:pt x="5192" y="5477"/>
                    <a:pt x="5192" y="3477"/>
                  </a:cubicBezTo>
                  <a:cubicBezTo>
                    <a:pt x="5192" y="1858"/>
                    <a:pt x="4120" y="453"/>
                    <a:pt x="2644" y="0"/>
                  </a:cubicBez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0" name="Google Shape;2560;p52"/>
            <p:cNvSpPr/>
            <p:nvPr/>
          </p:nvSpPr>
          <p:spPr>
            <a:xfrm>
              <a:off x="3672223" y="2447591"/>
              <a:ext cx="357154" cy="354381"/>
            </a:xfrm>
            <a:custGeom>
              <a:rect b="b" l="l" r="r" t="t"/>
              <a:pathLst>
                <a:path extrusionOk="0" h="11886" w="11979">
                  <a:moveTo>
                    <a:pt x="9455" y="384"/>
                  </a:moveTo>
                  <a:cubicBezTo>
                    <a:pt x="9645" y="384"/>
                    <a:pt x="9812" y="431"/>
                    <a:pt x="10002" y="455"/>
                  </a:cubicBezTo>
                  <a:cubicBezTo>
                    <a:pt x="10526" y="598"/>
                    <a:pt x="10979" y="931"/>
                    <a:pt x="11241" y="1431"/>
                  </a:cubicBezTo>
                  <a:cubicBezTo>
                    <a:pt x="11527" y="1908"/>
                    <a:pt x="11598" y="2479"/>
                    <a:pt x="11455" y="3003"/>
                  </a:cubicBezTo>
                  <a:cubicBezTo>
                    <a:pt x="11312" y="3551"/>
                    <a:pt x="10979" y="4003"/>
                    <a:pt x="10479" y="4265"/>
                  </a:cubicBezTo>
                  <a:cubicBezTo>
                    <a:pt x="10145" y="4432"/>
                    <a:pt x="9812" y="4527"/>
                    <a:pt x="9455" y="4527"/>
                  </a:cubicBezTo>
                  <a:cubicBezTo>
                    <a:pt x="9074" y="3575"/>
                    <a:pt x="8312" y="2837"/>
                    <a:pt x="7359" y="2455"/>
                  </a:cubicBezTo>
                  <a:lnTo>
                    <a:pt x="7430" y="1908"/>
                  </a:lnTo>
                  <a:cubicBezTo>
                    <a:pt x="7597" y="1384"/>
                    <a:pt x="7907" y="931"/>
                    <a:pt x="8431" y="669"/>
                  </a:cubicBezTo>
                  <a:cubicBezTo>
                    <a:pt x="8740" y="479"/>
                    <a:pt x="9097" y="384"/>
                    <a:pt x="9455" y="384"/>
                  </a:cubicBezTo>
                  <a:close/>
                  <a:moveTo>
                    <a:pt x="2429" y="7385"/>
                  </a:moveTo>
                  <a:cubicBezTo>
                    <a:pt x="2834" y="8338"/>
                    <a:pt x="3596" y="9124"/>
                    <a:pt x="4549" y="9505"/>
                  </a:cubicBezTo>
                  <a:cubicBezTo>
                    <a:pt x="4525" y="10624"/>
                    <a:pt x="3596" y="11553"/>
                    <a:pt x="2477" y="11553"/>
                  </a:cubicBezTo>
                  <a:cubicBezTo>
                    <a:pt x="1334" y="11553"/>
                    <a:pt x="381" y="10624"/>
                    <a:pt x="381" y="9481"/>
                  </a:cubicBezTo>
                  <a:cubicBezTo>
                    <a:pt x="381" y="8338"/>
                    <a:pt x="1310" y="7409"/>
                    <a:pt x="2429" y="7385"/>
                  </a:cubicBezTo>
                  <a:close/>
                  <a:moveTo>
                    <a:pt x="5954" y="2527"/>
                  </a:moveTo>
                  <a:cubicBezTo>
                    <a:pt x="7859" y="2527"/>
                    <a:pt x="9407" y="4075"/>
                    <a:pt x="9407" y="5980"/>
                  </a:cubicBezTo>
                  <a:cubicBezTo>
                    <a:pt x="9407" y="6933"/>
                    <a:pt x="8978" y="7885"/>
                    <a:pt x="8264" y="8504"/>
                  </a:cubicBezTo>
                  <a:cubicBezTo>
                    <a:pt x="8216" y="8576"/>
                    <a:pt x="8192" y="8695"/>
                    <a:pt x="8264" y="8742"/>
                  </a:cubicBezTo>
                  <a:cubicBezTo>
                    <a:pt x="8302" y="8781"/>
                    <a:pt x="8354" y="8805"/>
                    <a:pt x="8401" y="8805"/>
                  </a:cubicBezTo>
                  <a:cubicBezTo>
                    <a:pt x="8442" y="8805"/>
                    <a:pt x="8480" y="8787"/>
                    <a:pt x="8502" y="8742"/>
                  </a:cubicBezTo>
                  <a:cubicBezTo>
                    <a:pt x="8931" y="8361"/>
                    <a:pt x="9264" y="7885"/>
                    <a:pt x="9455" y="7385"/>
                  </a:cubicBezTo>
                  <a:cubicBezTo>
                    <a:pt x="9812" y="7385"/>
                    <a:pt x="10145" y="7480"/>
                    <a:pt x="10479" y="7647"/>
                  </a:cubicBezTo>
                  <a:cubicBezTo>
                    <a:pt x="10955" y="7909"/>
                    <a:pt x="11312" y="8361"/>
                    <a:pt x="11455" y="8909"/>
                  </a:cubicBezTo>
                  <a:cubicBezTo>
                    <a:pt x="11598" y="9481"/>
                    <a:pt x="11527" y="10028"/>
                    <a:pt x="11241" y="10505"/>
                  </a:cubicBezTo>
                  <a:cubicBezTo>
                    <a:pt x="10979" y="10981"/>
                    <a:pt x="10526" y="11338"/>
                    <a:pt x="10002" y="11505"/>
                  </a:cubicBezTo>
                  <a:cubicBezTo>
                    <a:pt x="9830" y="11550"/>
                    <a:pt x="9657" y="11571"/>
                    <a:pt x="9487" y="11571"/>
                  </a:cubicBezTo>
                  <a:cubicBezTo>
                    <a:pt x="9117" y="11571"/>
                    <a:pt x="8757" y="11470"/>
                    <a:pt x="8431" y="11291"/>
                  </a:cubicBezTo>
                  <a:cubicBezTo>
                    <a:pt x="7954" y="11029"/>
                    <a:pt x="7597" y="10576"/>
                    <a:pt x="7430" y="10028"/>
                  </a:cubicBezTo>
                  <a:cubicBezTo>
                    <a:pt x="7383" y="9862"/>
                    <a:pt x="7383" y="9695"/>
                    <a:pt x="7383" y="9528"/>
                  </a:cubicBezTo>
                  <a:cubicBezTo>
                    <a:pt x="7549" y="9457"/>
                    <a:pt x="7716" y="9385"/>
                    <a:pt x="7859" y="9290"/>
                  </a:cubicBezTo>
                  <a:cubicBezTo>
                    <a:pt x="7931" y="9219"/>
                    <a:pt x="7978" y="9147"/>
                    <a:pt x="7907" y="9052"/>
                  </a:cubicBezTo>
                  <a:cubicBezTo>
                    <a:pt x="7875" y="8989"/>
                    <a:pt x="7822" y="8957"/>
                    <a:pt x="7762" y="8957"/>
                  </a:cubicBezTo>
                  <a:cubicBezTo>
                    <a:pt x="7732" y="8957"/>
                    <a:pt x="7700" y="8965"/>
                    <a:pt x="7669" y="8981"/>
                  </a:cubicBezTo>
                  <a:cubicBezTo>
                    <a:pt x="7168" y="9290"/>
                    <a:pt x="6573" y="9433"/>
                    <a:pt x="5954" y="9433"/>
                  </a:cubicBezTo>
                  <a:cubicBezTo>
                    <a:pt x="4049" y="9433"/>
                    <a:pt x="2501" y="7885"/>
                    <a:pt x="2501" y="5980"/>
                  </a:cubicBezTo>
                  <a:cubicBezTo>
                    <a:pt x="2501" y="4075"/>
                    <a:pt x="4049" y="2527"/>
                    <a:pt x="5954" y="2527"/>
                  </a:cubicBezTo>
                  <a:close/>
                  <a:moveTo>
                    <a:pt x="9473" y="1"/>
                  </a:moveTo>
                  <a:cubicBezTo>
                    <a:pt x="9056" y="1"/>
                    <a:pt x="8639" y="117"/>
                    <a:pt x="8264" y="336"/>
                  </a:cubicBezTo>
                  <a:cubicBezTo>
                    <a:pt x="7692" y="646"/>
                    <a:pt x="7311" y="1170"/>
                    <a:pt x="7145" y="1789"/>
                  </a:cubicBezTo>
                  <a:cubicBezTo>
                    <a:pt x="7121" y="1955"/>
                    <a:pt x="7073" y="2122"/>
                    <a:pt x="7049" y="2289"/>
                  </a:cubicBezTo>
                  <a:cubicBezTo>
                    <a:pt x="6716" y="2217"/>
                    <a:pt x="6359" y="2146"/>
                    <a:pt x="5978" y="2146"/>
                  </a:cubicBezTo>
                  <a:cubicBezTo>
                    <a:pt x="5621" y="2146"/>
                    <a:pt x="5239" y="2217"/>
                    <a:pt x="4906" y="2289"/>
                  </a:cubicBezTo>
                  <a:cubicBezTo>
                    <a:pt x="4906" y="2027"/>
                    <a:pt x="4858" y="1789"/>
                    <a:pt x="4763" y="1551"/>
                  </a:cubicBezTo>
                  <a:cubicBezTo>
                    <a:pt x="4745" y="1478"/>
                    <a:pt x="4671" y="1447"/>
                    <a:pt x="4595" y="1447"/>
                  </a:cubicBezTo>
                  <a:cubicBezTo>
                    <a:pt x="4571" y="1447"/>
                    <a:pt x="4548" y="1450"/>
                    <a:pt x="4525" y="1455"/>
                  </a:cubicBezTo>
                  <a:cubicBezTo>
                    <a:pt x="4430" y="1503"/>
                    <a:pt x="4406" y="1622"/>
                    <a:pt x="4430" y="1693"/>
                  </a:cubicBezTo>
                  <a:cubicBezTo>
                    <a:pt x="4525" y="1932"/>
                    <a:pt x="4573" y="2217"/>
                    <a:pt x="4573" y="2432"/>
                  </a:cubicBezTo>
                  <a:cubicBezTo>
                    <a:pt x="3620" y="2837"/>
                    <a:pt x="2858" y="3575"/>
                    <a:pt x="2477" y="4527"/>
                  </a:cubicBezTo>
                  <a:cubicBezTo>
                    <a:pt x="2286" y="4527"/>
                    <a:pt x="2144" y="4504"/>
                    <a:pt x="1953" y="4456"/>
                  </a:cubicBezTo>
                  <a:cubicBezTo>
                    <a:pt x="1429" y="4313"/>
                    <a:pt x="977" y="3980"/>
                    <a:pt x="715" y="3480"/>
                  </a:cubicBezTo>
                  <a:cubicBezTo>
                    <a:pt x="453" y="3003"/>
                    <a:pt x="358" y="2432"/>
                    <a:pt x="500" y="1908"/>
                  </a:cubicBezTo>
                  <a:cubicBezTo>
                    <a:pt x="643" y="1384"/>
                    <a:pt x="977" y="931"/>
                    <a:pt x="1477" y="646"/>
                  </a:cubicBezTo>
                  <a:cubicBezTo>
                    <a:pt x="1792" y="465"/>
                    <a:pt x="2148" y="377"/>
                    <a:pt x="2504" y="377"/>
                  </a:cubicBezTo>
                  <a:cubicBezTo>
                    <a:pt x="3089" y="377"/>
                    <a:pt x="3673" y="615"/>
                    <a:pt x="4073" y="1074"/>
                  </a:cubicBezTo>
                  <a:cubicBezTo>
                    <a:pt x="4114" y="1102"/>
                    <a:pt x="4171" y="1129"/>
                    <a:pt x="4221" y="1129"/>
                  </a:cubicBezTo>
                  <a:cubicBezTo>
                    <a:pt x="4258" y="1129"/>
                    <a:pt x="4291" y="1115"/>
                    <a:pt x="4311" y="1074"/>
                  </a:cubicBezTo>
                  <a:cubicBezTo>
                    <a:pt x="4382" y="1003"/>
                    <a:pt x="4406" y="884"/>
                    <a:pt x="4311" y="836"/>
                  </a:cubicBezTo>
                  <a:cubicBezTo>
                    <a:pt x="3954" y="431"/>
                    <a:pt x="3453" y="146"/>
                    <a:pt x="2906" y="50"/>
                  </a:cubicBezTo>
                  <a:cubicBezTo>
                    <a:pt x="2779" y="34"/>
                    <a:pt x="2650" y="25"/>
                    <a:pt x="2522" y="25"/>
                  </a:cubicBezTo>
                  <a:cubicBezTo>
                    <a:pt x="2098" y="25"/>
                    <a:pt x="1676" y="122"/>
                    <a:pt x="1310" y="360"/>
                  </a:cubicBezTo>
                  <a:cubicBezTo>
                    <a:pt x="739" y="693"/>
                    <a:pt x="358" y="1193"/>
                    <a:pt x="167" y="1813"/>
                  </a:cubicBezTo>
                  <a:cubicBezTo>
                    <a:pt x="0" y="2432"/>
                    <a:pt x="96" y="3098"/>
                    <a:pt x="405" y="3670"/>
                  </a:cubicBezTo>
                  <a:cubicBezTo>
                    <a:pt x="739" y="4218"/>
                    <a:pt x="1239" y="4623"/>
                    <a:pt x="1882" y="4789"/>
                  </a:cubicBezTo>
                  <a:cubicBezTo>
                    <a:pt x="2025" y="4813"/>
                    <a:pt x="2191" y="4861"/>
                    <a:pt x="2358" y="4885"/>
                  </a:cubicBezTo>
                  <a:cubicBezTo>
                    <a:pt x="2215" y="5242"/>
                    <a:pt x="2191" y="5599"/>
                    <a:pt x="2191" y="5980"/>
                  </a:cubicBezTo>
                  <a:cubicBezTo>
                    <a:pt x="2191" y="6361"/>
                    <a:pt x="2263" y="6718"/>
                    <a:pt x="2358" y="7052"/>
                  </a:cubicBezTo>
                  <a:cubicBezTo>
                    <a:pt x="1096" y="7147"/>
                    <a:pt x="96" y="8195"/>
                    <a:pt x="96" y="9457"/>
                  </a:cubicBezTo>
                  <a:cubicBezTo>
                    <a:pt x="96" y="10814"/>
                    <a:pt x="1191" y="11886"/>
                    <a:pt x="2501" y="11886"/>
                  </a:cubicBezTo>
                  <a:cubicBezTo>
                    <a:pt x="3763" y="11886"/>
                    <a:pt x="4858" y="10862"/>
                    <a:pt x="4906" y="9624"/>
                  </a:cubicBezTo>
                  <a:cubicBezTo>
                    <a:pt x="5239" y="9695"/>
                    <a:pt x="5597" y="9767"/>
                    <a:pt x="5978" y="9767"/>
                  </a:cubicBezTo>
                  <a:cubicBezTo>
                    <a:pt x="6335" y="9767"/>
                    <a:pt x="6692" y="9695"/>
                    <a:pt x="7049" y="9624"/>
                  </a:cubicBezTo>
                  <a:cubicBezTo>
                    <a:pt x="7049" y="9767"/>
                    <a:pt x="7073" y="9957"/>
                    <a:pt x="7145" y="10100"/>
                  </a:cubicBezTo>
                  <a:cubicBezTo>
                    <a:pt x="7311" y="10719"/>
                    <a:pt x="7692" y="11243"/>
                    <a:pt x="8264" y="11553"/>
                  </a:cubicBezTo>
                  <a:cubicBezTo>
                    <a:pt x="8645" y="11767"/>
                    <a:pt x="9050" y="11886"/>
                    <a:pt x="9478" y="11886"/>
                  </a:cubicBezTo>
                  <a:cubicBezTo>
                    <a:pt x="9693" y="11886"/>
                    <a:pt x="9907" y="11838"/>
                    <a:pt x="10121" y="11791"/>
                  </a:cubicBezTo>
                  <a:cubicBezTo>
                    <a:pt x="10741" y="11624"/>
                    <a:pt x="11265" y="11219"/>
                    <a:pt x="11574" y="10671"/>
                  </a:cubicBezTo>
                  <a:cubicBezTo>
                    <a:pt x="11908" y="10100"/>
                    <a:pt x="11979" y="9433"/>
                    <a:pt x="11812" y="8814"/>
                  </a:cubicBezTo>
                  <a:cubicBezTo>
                    <a:pt x="11622" y="8195"/>
                    <a:pt x="11217" y="7695"/>
                    <a:pt x="10645" y="7361"/>
                  </a:cubicBezTo>
                  <a:cubicBezTo>
                    <a:pt x="10336" y="7171"/>
                    <a:pt x="9979" y="7052"/>
                    <a:pt x="9621" y="7028"/>
                  </a:cubicBezTo>
                  <a:cubicBezTo>
                    <a:pt x="9693" y="6671"/>
                    <a:pt x="9764" y="6313"/>
                    <a:pt x="9764" y="5956"/>
                  </a:cubicBezTo>
                  <a:cubicBezTo>
                    <a:pt x="9764" y="5575"/>
                    <a:pt x="9693" y="5218"/>
                    <a:pt x="9621" y="4861"/>
                  </a:cubicBezTo>
                  <a:cubicBezTo>
                    <a:pt x="9979" y="4813"/>
                    <a:pt x="10360" y="4742"/>
                    <a:pt x="10693" y="4527"/>
                  </a:cubicBezTo>
                  <a:cubicBezTo>
                    <a:pt x="11241" y="4194"/>
                    <a:pt x="11646" y="3694"/>
                    <a:pt x="11812" y="3075"/>
                  </a:cubicBezTo>
                  <a:cubicBezTo>
                    <a:pt x="11979" y="2432"/>
                    <a:pt x="11908" y="1789"/>
                    <a:pt x="11574" y="1217"/>
                  </a:cubicBezTo>
                  <a:cubicBezTo>
                    <a:pt x="11241" y="646"/>
                    <a:pt x="10741" y="265"/>
                    <a:pt x="10121" y="98"/>
                  </a:cubicBezTo>
                  <a:cubicBezTo>
                    <a:pt x="9909" y="33"/>
                    <a:pt x="9691" y="1"/>
                    <a:pt x="9473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1" name="Google Shape;2561;p52"/>
            <p:cNvSpPr/>
            <p:nvPr/>
          </p:nvSpPr>
          <p:spPr>
            <a:xfrm>
              <a:off x="3920019" y="2504448"/>
              <a:ext cx="68902" cy="10674"/>
            </a:xfrm>
            <a:custGeom>
              <a:rect b="b" l="l" r="r" t="t"/>
              <a:pathLst>
                <a:path extrusionOk="0" h="358" w="2311">
                  <a:moveTo>
                    <a:pt x="191" y="1"/>
                  </a:moveTo>
                  <a:cubicBezTo>
                    <a:pt x="120" y="1"/>
                    <a:pt x="48" y="72"/>
                    <a:pt x="24" y="144"/>
                  </a:cubicBezTo>
                  <a:cubicBezTo>
                    <a:pt x="1" y="263"/>
                    <a:pt x="72" y="358"/>
                    <a:pt x="191" y="358"/>
                  </a:cubicBezTo>
                  <a:lnTo>
                    <a:pt x="2096" y="358"/>
                  </a:lnTo>
                  <a:cubicBezTo>
                    <a:pt x="2215" y="358"/>
                    <a:pt x="2311" y="263"/>
                    <a:pt x="2287" y="144"/>
                  </a:cubicBezTo>
                  <a:cubicBezTo>
                    <a:pt x="2263" y="72"/>
                    <a:pt x="2168" y="1"/>
                    <a:pt x="2072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2" name="Google Shape;2562;p52"/>
            <p:cNvSpPr/>
            <p:nvPr/>
          </p:nvSpPr>
          <p:spPr>
            <a:xfrm>
              <a:off x="3941307" y="2526482"/>
              <a:ext cx="46899" cy="10674"/>
            </a:xfrm>
            <a:custGeom>
              <a:rect b="b" l="l" r="r" t="t"/>
              <a:pathLst>
                <a:path extrusionOk="0" h="358" w="1573">
                  <a:moveTo>
                    <a:pt x="192" y="0"/>
                  </a:moveTo>
                  <a:cubicBezTo>
                    <a:pt x="120" y="0"/>
                    <a:pt x="49" y="71"/>
                    <a:pt x="25" y="167"/>
                  </a:cubicBezTo>
                  <a:cubicBezTo>
                    <a:pt x="1" y="286"/>
                    <a:pt x="72" y="357"/>
                    <a:pt x="192" y="357"/>
                  </a:cubicBezTo>
                  <a:lnTo>
                    <a:pt x="1358" y="357"/>
                  </a:lnTo>
                  <a:cubicBezTo>
                    <a:pt x="1454" y="357"/>
                    <a:pt x="1501" y="310"/>
                    <a:pt x="1549" y="214"/>
                  </a:cubicBezTo>
                  <a:cubicBezTo>
                    <a:pt x="1573" y="95"/>
                    <a:pt x="1477" y="0"/>
                    <a:pt x="1358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3" name="Google Shape;2563;p52"/>
            <p:cNvSpPr/>
            <p:nvPr/>
          </p:nvSpPr>
          <p:spPr>
            <a:xfrm>
              <a:off x="3711282" y="2735219"/>
              <a:ext cx="68902" cy="10674"/>
            </a:xfrm>
            <a:custGeom>
              <a:rect b="b" l="l" r="r" t="t"/>
              <a:pathLst>
                <a:path extrusionOk="0" h="358" w="2311">
                  <a:moveTo>
                    <a:pt x="214" y="0"/>
                  </a:moveTo>
                  <a:cubicBezTo>
                    <a:pt x="72" y="0"/>
                    <a:pt x="0" y="96"/>
                    <a:pt x="24" y="215"/>
                  </a:cubicBezTo>
                  <a:cubicBezTo>
                    <a:pt x="48" y="310"/>
                    <a:pt x="143" y="358"/>
                    <a:pt x="238" y="358"/>
                  </a:cubicBezTo>
                  <a:lnTo>
                    <a:pt x="2120" y="358"/>
                  </a:lnTo>
                  <a:cubicBezTo>
                    <a:pt x="2191" y="358"/>
                    <a:pt x="2262" y="310"/>
                    <a:pt x="2286" y="215"/>
                  </a:cubicBezTo>
                  <a:cubicBezTo>
                    <a:pt x="2310" y="96"/>
                    <a:pt x="2239" y="0"/>
                    <a:pt x="2120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4" name="Google Shape;2564;p52"/>
            <p:cNvSpPr/>
            <p:nvPr/>
          </p:nvSpPr>
          <p:spPr>
            <a:xfrm>
              <a:off x="3711967" y="2713931"/>
              <a:ext cx="46183" cy="10674"/>
            </a:xfrm>
            <a:custGeom>
              <a:rect b="b" l="l" r="r" t="t"/>
              <a:pathLst>
                <a:path extrusionOk="0" h="358" w="1549">
                  <a:moveTo>
                    <a:pt x="191" y="0"/>
                  </a:moveTo>
                  <a:cubicBezTo>
                    <a:pt x="96" y="0"/>
                    <a:pt x="25" y="71"/>
                    <a:pt x="1" y="143"/>
                  </a:cubicBezTo>
                  <a:cubicBezTo>
                    <a:pt x="1" y="238"/>
                    <a:pt x="96" y="357"/>
                    <a:pt x="191" y="357"/>
                  </a:cubicBezTo>
                  <a:lnTo>
                    <a:pt x="1335" y="357"/>
                  </a:lnTo>
                  <a:cubicBezTo>
                    <a:pt x="1430" y="357"/>
                    <a:pt x="1501" y="310"/>
                    <a:pt x="1525" y="214"/>
                  </a:cubicBezTo>
                  <a:cubicBezTo>
                    <a:pt x="1549" y="95"/>
                    <a:pt x="1454" y="0"/>
                    <a:pt x="1335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5" name="Google Shape;2565;p52"/>
            <p:cNvSpPr/>
            <p:nvPr/>
          </p:nvSpPr>
          <p:spPr>
            <a:xfrm>
              <a:off x="3920019" y="2735219"/>
              <a:ext cx="68187" cy="10674"/>
            </a:xfrm>
            <a:custGeom>
              <a:rect b="b" l="l" r="r" t="t"/>
              <a:pathLst>
                <a:path extrusionOk="0" h="358" w="2287">
                  <a:moveTo>
                    <a:pt x="191" y="0"/>
                  </a:moveTo>
                  <a:cubicBezTo>
                    <a:pt x="120" y="0"/>
                    <a:pt x="48" y="72"/>
                    <a:pt x="24" y="143"/>
                  </a:cubicBezTo>
                  <a:cubicBezTo>
                    <a:pt x="1" y="262"/>
                    <a:pt x="72" y="358"/>
                    <a:pt x="191" y="358"/>
                  </a:cubicBezTo>
                  <a:lnTo>
                    <a:pt x="2072" y="358"/>
                  </a:lnTo>
                  <a:cubicBezTo>
                    <a:pt x="2168" y="358"/>
                    <a:pt x="2215" y="310"/>
                    <a:pt x="2263" y="215"/>
                  </a:cubicBezTo>
                  <a:cubicBezTo>
                    <a:pt x="2287" y="96"/>
                    <a:pt x="2191" y="0"/>
                    <a:pt x="2072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6" name="Google Shape;2566;p52"/>
            <p:cNvSpPr/>
            <p:nvPr/>
          </p:nvSpPr>
          <p:spPr>
            <a:xfrm>
              <a:off x="3941307" y="2713931"/>
              <a:ext cx="46899" cy="10674"/>
            </a:xfrm>
            <a:custGeom>
              <a:rect b="b" l="l" r="r" t="t"/>
              <a:pathLst>
                <a:path extrusionOk="0" h="358" w="1573">
                  <a:moveTo>
                    <a:pt x="192" y="0"/>
                  </a:moveTo>
                  <a:cubicBezTo>
                    <a:pt x="120" y="0"/>
                    <a:pt x="49" y="71"/>
                    <a:pt x="25" y="143"/>
                  </a:cubicBezTo>
                  <a:cubicBezTo>
                    <a:pt x="1" y="262"/>
                    <a:pt x="72" y="357"/>
                    <a:pt x="192" y="357"/>
                  </a:cubicBezTo>
                  <a:lnTo>
                    <a:pt x="1358" y="357"/>
                  </a:lnTo>
                  <a:cubicBezTo>
                    <a:pt x="1454" y="357"/>
                    <a:pt x="1501" y="310"/>
                    <a:pt x="1549" y="214"/>
                  </a:cubicBezTo>
                  <a:cubicBezTo>
                    <a:pt x="1573" y="95"/>
                    <a:pt x="1477" y="0"/>
                    <a:pt x="1358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7" name="Google Shape;2567;p52"/>
            <p:cNvSpPr/>
            <p:nvPr/>
          </p:nvSpPr>
          <p:spPr>
            <a:xfrm>
              <a:off x="3796464" y="2593924"/>
              <a:ext cx="107245" cy="10674"/>
            </a:xfrm>
            <a:custGeom>
              <a:rect b="b" l="l" r="r" t="t"/>
              <a:pathLst>
                <a:path extrusionOk="0" h="358" w="3597">
                  <a:moveTo>
                    <a:pt x="215" y="0"/>
                  </a:moveTo>
                  <a:cubicBezTo>
                    <a:pt x="120" y="0"/>
                    <a:pt x="48" y="72"/>
                    <a:pt x="25" y="167"/>
                  </a:cubicBezTo>
                  <a:cubicBezTo>
                    <a:pt x="1" y="286"/>
                    <a:pt x="96" y="358"/>
                    <a:pt x="215" y="358"/>
                  </a:cubicBezTo>
                  <a:lnTo>
                    <a:pt x="3430" y="358"/>
                  </a:lnTo>
                  <a:cubicBezTo>
                    <a:pt x="3502" y="358"/>
                    <a:pt x="3573" y="310"/>
                    <a:pt x="3597" y="215"/>
                  </a:cubicBezTo>
                  <a:cubicBezTo>
                    <a:pt x="3597" y="96"/>
                    <a:pt x="3502" y="0"/>
                    <a:pt x="3430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8" name="Google Shape;2568;p52"/>
            <p:cNvSpPr/>
            <p:nvPr/>
          </p:nvSpPr>
          <p:spPr>
            <a:xfrm>
              <a:off x="3796464" y="2620907"/>
              <a:ext cx="107245" cy="10674"/>
            </a:xfrm>
            <a:custGeom>
              <a:rect b="b" l="l" r="r" t="t"/>
              <a:pathLst>
                <a:path extrusionOk="0" h="358" w="3597">
                  <a:moveTo>
                    <a:pt x="215" y="0"/>
                  </a:moveTo>
                  <a:cubicBezTo>
                    <a:pt x="120" y="0"/>
                    <a:pt x="48" y="48"/>
                    <a:pt x="25" y="143"/>
                  </a:cubicBezTo>
                  <a:cubicBezTo>
                    <a:pt x="1" y="262"/>
                    <a:pt x="96" y="358"/>
                    <a:pt x="215" y="358"/>
                  </a:cubicBezTo>
                  <a:lnTo>
                    <a:pt x="3430" y="358"/>
                  </a:lnTo>
                  <a:cubicBezTo>
                    <a:pt x="3502" y="358"/>
                    <a:pt x="3573" y="286"/>
                    <a:pt x="3597" y="215"/>
                  </a:cubicBezTo>
                  <a:cubicBezTo>
                    <a:pt x="3597" y="96"/>
                    <a:pt x="3502" y="0"/>
                    <a:pt x="3430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9" name="Google Shape;2569;p52"/>
            <p:cNvSpPr/>
            <p:nvPr/>
          </p:nvSpPr>
          <p:spPr>
            <a:xfrm>
              <a:off x="3820614" y="2647175"/>
              <a:ext cx="58974" cy="10674"/>
            </a:xfrm>
            <a:custGeom>
              <a:rect b="b" l="l" r="r" t="t"/>
              <a:pathLst>
                <a:path extrusionOk="0" h="358" w="1978">
                  <a:moveTo>
                    <a:pt x="191" y="0"/>
                  </a:moveTo>
                  <a:cubicBezTo>
                    <a:pt x="120" y="0"/>
                    <a:pt x="48" y="72"/>
                    <a:pt x="24" y="167"/>
                  </a:cubicBezTo>
                  <a:cubicBezTo>
                    <a:pt x="1" y="286"/>
                    <a:pt x="72" y="358"/>
                    <a:pt x="191" y="358"/>
                  </a:cubicBezTo>
                  <a:lnTo>
                    <a:pt x="1810" y="358"/>
                  </a:lnTo>
                  <a:cubicBezTo>
                    <a:pt x="1906" y="358"/>
                    <a:pt x="1953" y="310"/>
                    <a:pt x="1977" y="215"/>
                  </a:cubicBezTo>
                  <a:cubicBezTo>
                    <a:pt x="1977" y="120"/>
                    <a:pt x="1906" y="0"/>
                    <a:pt x="1810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0" name="Google Shape;2570;p52"/>
            <p:cNvSpPr/>
            <p:nvPr/>
          </p:nvSpPr>
          <p:spPr>
            <a:xfrm>
              <a:off x="3711967" y="2504448"/>
              <a:ext cx="69618" cy="10674"/>
            </a:xfrm>
            <a:custGeom>
              <a:rect b="b" l="l" r="r" t="t"/>
              <a:pathLst>
                <a:path extrusionOk="0" h="358" w="2335">
                  <a:moveTo>
                    <a:pt x="215" y="1"/>
                  </a:moveTo>
                  <a:cubicBezTo>
                    <a:pt x="120" y="1"/>
                    <a:pt x="72" y="72"/>
                    <a:pt x="25" y="144"/>
                  </a:cubicBezTo>
                  <a:cubicBezTo>
                    <a:pt x="1" y="263"/>
                    <a:pt x="96" y="358"/>
                    <a:pt x="215" y="358"/>
                  </a:cubicBezTo>
                  <a:lnTo>
                    <a:pt x="2120" y="358"/>
                  </a:lnTo>
                  <a:cubicBezTo>
                    <a:pt x="2239" y="358"/>
                    <a:pt x="2335" y="263"/>
                    <a:pt x="2287" y="144"/>
                  </a:cubicBezTo>
                  <a:cubicBezTo>
                    <a:pt x="2239" y="72"/>
                    <a:pt x="2168" y="1"/>
                    <a:pt x="209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1" name="Google Shape;2571;p52"/>
            <p:cNvSpPr/>
            <p:nvPr/>
          </p:nvSpPr>
          <p:spPr>
            <a:xfrm>
              <a:off x="3711282" y="2526482"/>
              <a:ext cx="46869" cy="10674"/>
            </a:xfrm>
            <a:custGeom>
              <a:rect b="b" l="l" r="r" t="t"/>
              <a:pathLst>
                <a:path extrusionOk="0" h="358" w="1572">
                  <a:moveTo>
                    <a:pt x="214" y="0"/>
                  </a:moveTo>
                  <a:cubicBezTo>
                    <a:pt x="72" y="0"/>
                    <a:pt x="0" y="95"/>
                    <a:pt x="24" y="214"/>
                  </a:cubicBezTo>
                  <a:cubicBezTo>
                    <a:pt x="48" y="310"/>
                    <a:pt x="119" y="357"/>
                    <a:pt x="214" y="357"/>
                  </a:cubicBezTo>
                  <a:lnTo>
                    <a:pt x="1358" y="357"/>
                  </a:lnTo>
                  <a:cubicBezTo>
                    <a:pt x="1453" y="357"/>
                    <a:pt x="1524" y="310"/>
                    <a:pt x="1548" y="214"/>
                  </a:cubicBezTo>
                  <a:cubicBezTo>
                    <a:pt x="1572" y="95"/>
                    <a:pt x="1477" y="0"/>
                    <a:pt x="1358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72" name="Google Shape;2572;p52"/>
          <p:cNvGrpSpPr/>
          <p:nvPr/>
        </p:nvGrpSpPr>
        <p:grpSpPr>
          <a:xfrm>
            <a:off x="2550464" y="2448276"/>
            <a:ext cx="352205" cy="352923"/>
            <a:chOff x="3045752" y="2448276"/>
            <a:chExt cx="352205" cy="352923"/>
          </a:xfrm>
        </p:grpSpPr>
        <p:sp>
          <p:nvSpPr>
            <p:cNvPr id="2573" name="Google Shape;2573;p52"/>
            <p:cNvSpPr/>
            <p:nvPr/>
          </p:nvSpPr>
          <p:spPr>
            <a:xfrm>
              <a:off x="3112478" y="2711069"/>
              <a:ext cx="279068" cy="74597"/>
            </a:xfrm>
            <a:custGeom>
              <a:rect b="b" l="l" r="r" t="t"/>
              <a:pathLst>
                <a:path extrusionOk="0" h="2502" w="9360">
                  <a:moveTo>
                    <a:pt x="1" y="1"/>
                  </a:moveTo>
                  <a:lnTo>
                    <a:pt x="1" y="1263"/>
                  </a:lnTo>
                  <a:lnTo>
                    <a:pt x="1" y="2501"/>
                  </a:lnTo>
                  <a:lnTo>
                    <a:pt x="7978" y="2501"/>
                  </a:lnTo>
                  <a:cubicBezTo>
                    <a:pt x="8336" y="2501"/>
                    <a:pt x="8693" y="2358"/>
                    <a:pt x="8931" y="2096"/>
                  </a:cubicBezTo>
                  <a:cubicBezTo>
                    <a:pt x="9336" y="1644"/>
                    <a:pt x="9360" y="1001"/>
                    <a:pt x="9050" y="525"/>
                  </a:cubicBezTo>
                  <a:cubicBezTo>
                    <a:pt x="8764" y="191"/>
                    <a:pt x="8383" y="1"/>
                    <a:pt x="7978" y="1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4" name="Google Shape;2574;p52"/>
            <p:cNvSpPr/>
            <p:nvPr/>
          </p:nvSpPr>
          <p:spPr>
            <a:xfrm>
              <a:off x="3112478" y="2588229"/>
              <a:ext cx="279068" cy="74597"/>
            </a:xfrm>
            <a:custGeom>
              <a:rect b="b" l="l" r="r" t="t"/>
              <a:pathLst>
                <a:path extrusionOk="0" h="2502" w="9360">
                  <a:moveTo>
                    <a:pt x="1" y="1"/>
                  </a:moveTo>
                  <a:lnTo>
                    <a:pt x="1" y="1239"/>
                  </a:lnTo>
                  <a:lnTo>
                    <a:pt x="1" y="2501"/>
                  </a:lnTo>
                  <a:lnTo>
                    <a:pt x="7978" y="2501"/>
                  </a:lnTo>
                  <a:cubicBezTo>
                    <a:pt x="8360" y="2501"/>
                    <a:pt x="8717" y="2335"/>
                    <a:pt x="8955" y="2049"/>
                  </a:cubicBezTo>
                  <a:cubicBezTo>
                    <a:pt x="9360" y="1573"/>
                    <a:pt x="9360" y="882"/>
                    <a:pt x="8955" y="406"/>
                  </a:cubicBezTo>
                  <a:cubicBezTo>
                    <a:pt x="8693" y="144"/>
                    <a:pt x="8336" y="1"/>
                    <a:pt x="7978" y="1"/>
                  </a:cubicBezTo>
                  <a:close/>
                </a:path>
              </a:pathLst>
            </a:custGeom>
            <a:solidFill>
              <a:srgbClr val="E1E5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5" name="Google Shape;2575;p52"/>
            <p:cNvSpPr/>
            <p:nvPr/>
          </p:nvSpPr>
          <p:spPr>
            <a:xfrm>
              <a:off x="3112478" y="2464705"/>
              <a:ext cx="279068" cy="74567"/>
            </a:xfrm>
            <a:custGeom>
              <a:rect b="b" l="l" r="r" t="t"/>
              <a:pathLst>
                <a:path extrusionOk="0" h="2501" w="9360">
                  <a:moveTo>
                    <a:pt x="1" y="0"/>
                  </a:moveTo>
                  <a:lnTo>
                    <a:pt x="1" y="1239"/>
                  </a:lnTo>
                  <a:lnTo>
                    <a:pt x="1" y="2501"/>
                  </a:lnTo>
                  <a:lnTo>
                    <a:pt x="7978" y="2501"/>
                  </a:lnTo>
                  <a:cubicBezTo>
                    <a:pt x="8360" y="2501"/>
                    <a:pt x="8717" y="2358"/>
                    <a:pt x="8955" y="2048"/>
                  </a:cubicBezTo>
                  <a:cubicBezTo>
                    <a:pt x="9360" y="1572"/>
                    <a:pt x="9360" y="881"/>
                    <a:pt x="8955" y="405"/>
                  </a:cubicBezTo>
                  <a:cubicBezTo>
                    <a:pt x="8693" y="143"/>
                    <a:pt x="8336" y="0"/>
                    <a:pt x="7978" y="0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6" name="Google Shape;2576;p52"/>
            <p:cNvSpPr/>
            <p:nvPr/>
          </p:nvSpPr>
          <p:spPr>
            <a:xfrm>
              <a:off x="3334722" y="2711069"/>
              <a:ext cx="53279" cy="74597"/>
            </a:xfrm>
            <a:custGeom>
              <a:rect b="b" l="l" r="r" t="t"/>
              <a:pathLst>
                <a:path extrusionOk="0" h="2502" w="1787">
                  <a:moveTo>
                    <a:pt x="1" y="1"/>
                  </a:moveTo>
                  <a:cubicBezTo>
                    <a:pt x="215" y="1"/>
                    <a:pt x="429" y="72"/>
                    <a:pt x="596" y="167"/>
                  </a:cubicBezTo>
                  <a:cubicBezTo>
                    <a:pt x="786" y="239"/>
                    <a:pt x="929" y="358"/>
                    <a:pt x="1048" y="548"/>
                  </a:cubicBezTo>
                  <a:cubicBezTo>
                    <a:pt x="1191" y="763"/>
                    <a:pt x="1287" y="1025"/>
                    <a:pt x="1287" y="1263"/>
                  </a:cubicBezTo>
                  <a:cubicBezTo>
                    <a:pt x="1287" y="1501"/>
                    <a:pt x="1191" y="1763"/>
                    <a:pt x="1048" y="1977"/>
                  </a:cubicBezTo>
                  <a:cubicBezTo>
                    <a:pt x="810" y="2311"/>
                    <a:pt x="429" y="2501"/>
                    <a:pt x="1" y="2501"/>
                  </a:cubicBezTo>
                  <a:lnTo>
                    <a:pt x="524" y="2501"/>
                  </a:lnTo>
                  <a:cubicBezTo>
                    <a:pt x="929" y="2501"/>
                    <a:pt x="1310" y="2311"/>
                    <a:pt x="1549" y="1977"/>
                  </a:cubicBezTo>
                  <a:cubicBezTo>
                    <a:pt x="1715" y="1763"/>
                    <a:pt x="1787" y="1525"/>
                    <a:pt x="1787" y="1263"/>
                  </a:cubicBezTo>
                  <a:cubicBezTo>
                    <a:pt x="1787" y="1025"/>
                    <a:pt x="1739" y="763"/>
                    <a:pt x="1549" y="548"/>
                  </a:cubicBezTo>
                  <a:cubicBezTo>
                    <a:pt x="1429" y="406"/>
                    <a:pt x="1287" y="239"/>
                    <a:pt x="1120" y="167"/>
                  </a:cubicBezTo>
                  <a:cubicBezTo>
                    <a:pt x="929" y="72"/>
                    <a:pt x="715" y="1"/>
                    <a:pt x="524" y="1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7" name="Google Shape;2577;p52"/>
            <p:cNvSpPr/>
            <p:nvPr/>
          </p:nvSpPr>
          <p:spPr>
            <a:xfrm>
              <a:off x="3334722" y="2588945"/>
              <a:ext cx="53279" cy="74597"/>
            </a:xfrm>
            <a:custGeom>
              <a:rect b="b" l="l" r="r" t="t"/>
              <a:pathLst>
                <a:path extrusionOk="0" h="2502" w="1787">
                  <a:moveTo>
                    <a:pt x="1" y="1"/>
                  </a:moveTo>
                  <a:cubicBezTo>
                    <a:pt x="215" y="1"/>
                    <a:pt x="429" y="48"/>
                    <a:pt x="596" y="144"/>
                  </a:cubicBezTo>
                  <a:cubicBezTo>
                    <a:pt x="786" y="239"/>
                    <a:pt x="929" y="358"/>
                    <a:pt x="1048" y="525"/>
                  </a:cubicBezTo>
                  <a:cubicBezTo>
                    <a:pt x="1191" y="739"/>
                    <a:pt x="1287" y="1001"/>
                    <a:pt x="1287" y="1239"/>
                  </a:cubicBezTo>
                  <a:cubicBezTo>
                    <a:pt x="1287" y="1477"/>
                    <a:pt x="1191" y="1739"/>
                    <a:pt x="1048" y="1953"/>
                  </a:cubicBezTo>
                  <a:cubicBezTo>
                    <a:pt x="810" y="2287"/>
                    <a:pt x="429" y="2501"/>
                    <a:pt x="1" y="2501"/>
                  </a:cubicBezTo>
                  <a:lnTo>
                    <a:pt x="524" y="2501"/>
                  </a:lnTo>
                  <a:cubicBezTo>
                    <a:pt x="929" y="2501"/>
                    <a:pt x="1310" y="2287"/>
                    <a:pt x="1549" y="1953"/>
                  </a:cubicBezTo>
                  <a:cubicBezTo>
                    <a:pt x="1715" y="1763"/>
                    <a:pt x="1787" y="1525"/>
                    <a:pt x="1787" y="1239"/>
                  </a:cubicBezTo>
                  <a:cubicBezTo>
                    <a:pt x="1787" y="977"/>
                    <a:pt x="1739" y="715"/>
                    <a:pt x="1549" y="525"/>
                  </a:cubicBezTo>
                  <a:cubicBezTo>
                    <a:pt x="1429" y="382"/>
                    <a:pt x="1287" y="239"/>
                    <a:pt x="1120" y="144"/>
                  </a:cubicBezTo>
                  <a:cubicBezTo>
                    <a:pt x="929" y="48"/>
                    <a:pt x="715" y="1"/>
                    <a:pt x="5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8" name="Google Shape;2578;p52"/>
            <p:cNvSpPr/>
            <p:nvPr/>
          </p:nvSpPr>
          <p:spPr>
            <a:xfrm>
              <a:off x="3334722" y="2464705"/>
              <a:ext cx="53279" cy="74567"/>
            </a:xfrm>
            <a:custGeom>
              <a:rect b="b" l="l" r="r" t="t"/>
              <a:pathLst>
                <a:path extrusionOk="0" h="2501" w="1787">
                  <a:moveTo>
                    <a:pt x="1" y="0"/>
                  </a:moveTo>
                  <a:cubicBezTo>
                    <a:pt x="215" y="0"/>
                    <a:pt x="429" y="48"/>
                    <a:pt x="596" y="143"/>
                  </a:cubicBezTo>
                  <a:cubicBezTo>
                    <a:pt x="786" y="238"/>
                    <a:pt x="929" y="357"/>
                    <a:pt x="1048" y="524"/>
                  </a:cubicBezTo>
                  <a:cubicBezTo>
                    <a:pt x="1191" y="738"/>
                    <a:pt x="1287" y="1000"/>
                    <a:pt x="1287" y="1239"/>
                  </a:cubicBezTo>
                  <a:cubicBezTo>
                    <a:pt x="1287" y="1477"/>
                    <a:pt x="1191" y="1739"/>
                    <a:pt x="1048" y="1953"/>
                  </a:cubicBezTo>
                  <a:cubicBezTo>
                    <a:pt x="810" y="2286"/>
                    <a:pt x="429" y="2501"/>
                    <a:pt x="1" y="2501"/>
                  </a:cubicBezTo>
                  <a:lnTo>
                    <a:pt x="524" y="2501"/>
                  </a:lnTo>
                  <a:cubicBezTo>
                    <a:pt x="929" y="2501"/>
                    <a:pt x="1310" y="2286"/>
                    <a:pt x="1549" y="1953"/>
                  </a:cubicBezTo>
                  <a:cubicBezTo>
                    <a:pt x="1715" y="1762"/>
                    <a:pt x="1787" y="1524"/>
                    <a:pt x="1787" y="1239"/>
                  </a:cubicBezTo>
                  <a:cubicBezTo>
                    <a:pt x="1787" y="1000"/>
                    <a:pt x="1739" y="738"/>
                    <a:pt x="1549" y="524"/>
                  </a:cubicBezTo>
                  <a:cubicBezTo>
                    <a:pt x="1429" y="381"/>
                    <a:pt x="1287" y="238"/>
                    <a:pt x="1120" y="143"/>
                  </a:cubicBezTo>
                  <a:cubicBezTo>
                    <a:pt x="929" y="48"/>
                    <a:pt x="715" y="0"/>
                    <a:pt x="524" y="0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9" name="Google Shape;2579;p52"/>
            <p:cNvSpPr/>
            <p:nvPr/>
          </p:nvSpPr>
          <p:spPr>
            <a:xfrm>
              <a:off x="3052847" y="2453345"/>
              <a:ext cx="97286" cy="97286"/>
            </a:xfrm>
            <a:custGeom>
              <a:rect b="b" l="l" r="r" t="t"/>
              <a:pathLst>
                <a:path extrusionOk="0" h="3263" w="3263">
                  <a:moveTo>
                    <a:pt x="1643" y="0"/>
                  </a:moveTo>
                  <a:cubicBezTo>
                    <a:pt x="738" y="0"/>
                    <a:pt x="0" y="715"/>
                    <a:pt x="0" y="1620"/>
                  </a:cubicBezTo>
                  <a:cubicBezTo>
                    <a:pt x="0" y="2524"/>
                    <a:pt x="738" y="3263"/>
                    <a:pt x="1643" y="3263"/>
                  </a:cubicBezTo>
                  <a:cubicBezTo>
                    <a:pt x="2525" y="3263"/>
                    <a:pt x="3263" y="2524"/>
                    <a:pt x="3263" y="1620"/>
                  </a:cubicBezTo>
                  <a:cubicBezTo>
                    <a:pt x="3263" y="715"/>
                    <a:pt x="2525" y="0"/>
                    <a:pt x="1643" y="0"/>
                  </a:cubicBezTo>
                  <a:close/>
                </a:path>
              </a:pathLst>
            </a:custGeom>
            <a:solidFill>
              <a:srgbClr val="F1F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0" name="Google Shape;2580;p52"/>
            <p:cNvSpPr/>
            <p:nvPr/>
          </p:nvSpPr>
          <p:spPr>
            <a:xfrm>
              <a:off x="3074851" y="2454746"/>
              <a:ext cx="74567" cy="95885"/>
            </a:xfrm>
            <a:custGeom>
              <a:rect b="b" l="l" r="r" t="t"/>
              <a:pathLst>
                <a:path extrusionOk="0" h="3216" w="2501">
                  <a:moveTo>
                    <a:pt x="1334" y="1"/>
                  </a:moveTo>
                  <a:lnTo>
                    <a:pt x="1334" y="1"/>
                  </a:lnTo>
                  <a:cubicBezTo>
                    <a:pt x="1787" y="310"/>
                    <a:pt x="2096" y="810"/>
                    <a:pt x="2096" y="1382"/>
                  </a:cubicBezTo>
                  <a:cubicBezTo>
                    <a:pt x="2096" y="2287"/>
                    <a:pt x="1334" y="3001"/>
                    <a:pt x="453" y="3001"/>
                  </a:cubicBezTo>
                  <a:cubicBezTo>
                    <a:pt x="310" y="3001"/>
                    <a:pt x="143" y="2978"/>
                    <a:pt x="0" y="2954"/>
                  </a:cubicBezTo>
                  <a:lnTo>
                    <a:pt x="0" y="2954"/>
                  </a:lnTo>
                  <a:cubicBezTo>
                    <a:pt x="239" y="3120"/>
                    <a:pt x="548" y="3216"/>
                    <a:pt x="858" y="3216"/>
                  </a:cubicBezTo>
                  <a:cubicBezTo>
                    <a:pt x="1787" y="3216"/>
                    <a:pt x="2501" y="2477"/>
                    <a:pt x="2501" y="1573"/>
                  </a:cubicBezTo>
                  <a:cubicBezTo>
                    <a:pt x="2501" y="834"/>
                    <a:pt x="2001" y="215"/>
                    <a:pt x="1334" y="1"/>
                  </a:cubicBezTo>
                  <a:close/>
                </a:path>
              </a:pathLst>
            </a:custGeom>
            <a:solidFill>
              <a:srgbClr val="E1E5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1" name="Google Shape;2581;p52"/>
            <p:cNvSpPr/>
            <p:nvPr/>
          </p:nvSpPr>
          <p:spPr>
            <a:xfrm>
              <a:off x="3052847" y="2576184"/>
              <a:ext cx="97286" cy="98002"/>
            </a:xfrm>
            <a:custGeom>
              <a:rect b="b" l="l" r="r" t="t"/>
              <a:pathLst>
                <a:path extrusionOk="0" h="3287" w="3263">
                  <a:moveTo>
                    <a:pt x="1643" y="0"/>
                  </a:moveTo>
                  <a:cubicBezTo>
                    <a:pt x="738" y="0"/>
                    <a:pt x="0" y="738"/>
                    <a:pt x="0" y="1643"/>
                  </a:cubicBezTo>
                  <a:cubicBezTo>
                    <a:pt x="0" y="2548"/>
                    <a:pt x="738" y="3286"/>
                    <a:pt x="1643" y="3286"/>
                  </a:cubicBezTo>
                  <a:cubicBezTo>
                    <a:pt x="2525" y="3286"/>
                    <a:pt x="3263" y="2548"/>
                    <a:pt x="3263" y="1643"/>
                  </a:cubicBezTo>
                  <a:cubicBezTo>
                    <a:pt x="3263" y="738"/>
                    <a:pt x="2525" y="0"/>
                    <a:pt x="1643" y="0"/>
                  </a:cubicBezTo>
                  <a:close/>
                </a:path>
              </a:pathLst>
            </a:custGeom>
            <a:solidFill>
              <a:srgbClr val="F1F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2" name="Google Shape;2582;p52"/>
            <p:cNvSpPr/>
            <p:nvPr/>
          </p:nvSpPr>
          <p:spPr>
            <a:xfrm>
              <a:off x="3074851" y="2578301"/>
              <a:ext cx="74567" cy="95885"/>
            </a:xfrm>
            <a:custGeom>
              <a:rect b="b" l="l" r="r" t="t"/>
              <a:pathLst>
                <a:path extrusionOk="0" h="3216" w="2501">
                  <a:moveTo>
                    <a:pt x="1334" y="0"/>
                  </a:moveTo>
                  <a:lnTo>
                    <a:pt x="1334" y="0"/>
                  </a:lnTo>
                  <a:cubicBezTo>
                    <a:pt x="1787" y="286"/>
                    <a:pt x="2096" y="810"/>
                    <a:pt x="2096" y="1358"/>
                  </a:cubicBezTo>
                  <a:cubicBezTo>
                    <a:pt x="2096" y="2287"/>
                    <a:pt x="1334" y="3001"/>
                    <a:pt x="453" y="3001"/>
                  </a:cubicBezTo>
                  <a:cubicBezTo>
                    <a:pt x="310" y="3001"/>
                    <a:pt x="143" y="2977"/>
                    <a:pt x="0" y="2953"/>
                  </a:cubicBezTo>
                  <a:lnTo>
                    <a:pt x="0" y="2953"/>
                  </a:lnTo>
                  <a:cubicBezTo>
                    <a:pt x="239" y="3120"/>
                    <a:pt x="548" y="3215"/>
                    <a:pt x="858" y="3215"/>
                  </a:cubicBezTo>
                  <a:cubicBezTo>
                    <a:pt x="1787" y="3215"/>
                    <a:pt x="2501" y="2477"/>
                    <a:pt x="2501" y="1572"/>
                  </a:cubicBezTo>
                  <a:cubicBezTo>
                    <a:pt x="2501" y="834"/>
                    <a:pt x="2001" y="215"/>
                    <a:pt x="1334" y="0"/>
                  </a:cubicBezTo>
                  <a:close/>
                </a:path>
              </a:pathLst>
            </a:custGeom>
            <a:solidFill>
              <a:srgbClr val="E1E5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3" name="Google Shape;2583;p52"/>
            <p:cNvSpPr/>
            <p:nvPr/>
          </p:nvSpPr>
          <p:spPr>
            <a:xfrm>
              <a:off x="3052847" y="2699709"/>
              <a:ext cx="97286" cy="98032"/>
            </a:xfrm>
            <a:custGeom>
              <a:rect b="b" l="l" r="r" t="t"/>
              <a:pathLst>
                <a:path extrusionOk="0" h="3288" w="3263">
                  <a:moveTo>
                    <a:pt x="1643" y="1"/>
                  </a:moveTo>
                  <a:cubicBezTo>
                    <a:pt x="738" y="1"/>
                    <a:pt x="0" y="739"/>
                    <a:pt x="0" y="1644"/>
                  </a:cubicBezTo>
                  <a:cubicBezTo>
                    <a:pt x="0" y="2549"/>
                    <a:pt x="738" y="3287"/>
                    <a:pt x="1643" y="3287"/>
                  </a:cubicBezTo>
                  <a:cubicBezTo>
                    <a:pt x="2525" y="3287"/>
                    <a:pt x="3263" y="2549"/>
                    <a:pt x="3263" y="1644"/>
                  </a:cubicBezTo>
                  <a:cubicBezTo>
                    <a:pt x="3263" y="739"/>
                    <a:pt x="2525" y="1"/>
                    <a:pt x="1643" y="1"/>
                  </a:cubicBezTo>
                  <a:close/>
                </a:path>
              </a:pathLst>
            </a:custGeom>
            <a:solidFill>
              <a:srgbClr val="F1F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4" name="Google Shape;2584;p52"/>
            <p:cNvSpPr/>
            <p:nvPr/>
          </p:nvSpPr>
          <p:spPr>
            <a:xfrm>
              <a:off x="3074851" y="2701856"/>
              <a:ext cx="74567" cy="95885"/>
            </a:xfrm>
            <a:custGeom>
              <a:rect b="b" l="l" r="r" t="t"/>
              <a:pathLst>
                <a:path extrusionOk="0" h="3216" w="2501">
                  <a:moveTo>
                    <a:pt x="1334" y="0"/>
                  </a:moveTo>
                  <a:lnTo>
                    <a:pt x="1334" y="0"/>
                  </a:lnTo>
                  <a:cubicBezTo>
                    <a:pt x="1787" y="286"/>
                    <a:pt x="2096" y="786"/>
                    <a:pt x="2096" y="1358"/>
                  </a:cubicBezTo>
                  <a:cubicBezTo>
                    <a:pt x="2096" y="2286"/>
                    <a:pt x="1334" y="3001"/>
                    <a:pt x="453" y="3001"/>
                  </a:cubicBezTo>
                  <a:cubicBezTo>
                    <a:pt x="310" y="3001"/>
                    <a:pt x="143" y="2977"/>
                    <a:pt x="0" y="2929"/>
                  </a:cubicBezTo>
                  <a:lnTo>
                    <a:pt x="0" y="2929"/>
                  </a:lnTo>
                  <a:cubicBezTo>
                    <a:pt x="239" y="3120"/>
                    <a:pt x="548" y="3215"/>
                    <a:pt x="858" y="3215"/>
                  </a:cubicBezTo>
                  <a:cubicBezTo>
                    <a:pt x="1787" y="3215"/>
                    <a:pt x="2501" y="2453"/>
                    <a:pt x="2501" y="1572"/>
                  </a:cubicBezTo>
                  <a:cubicBezTo>
                    <a:pt x="2501" y="834"/>
                    <a:pt x="2001" y="191"/>
                    <a:pt x="1334" y="0"/>
                  </a:cubicBezTo>
                  <a:close/>
                </a:path>
              </a:pathLst>
            </a:custGeom>
            <a:solidFill>
              <a:srgbClr val="E1E5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5" name="Google Shape;2585;p52"/>
            <p:cNvSpPr/>
            <p:nvPr/>
          </p:nvSpPr>
          <p:spPr>
            <a:xfrm>
              <a:off x="3184900" y="2485993"/>
              <a:ext cx="167590" cy="10674"/>
            </a:xfrm>
            <a:custGeom>
              <a:rect b="b" l="l" r="r" t="t"/>
              <a:pathLst>
                <a:path extrusionOk="0" h="358" w="5621">
                  <a:moveTo>
                    <a:pt x="191" y="1"/>
                  </a:moveTo>
                  <a:cubicBezTo>
                    <a:pt x="96" y="1"/>
                    <a:pt x="1" y="48"/>
                    <a:pt x="1" y="143"/>
                  </a:cubicBezTo>
                  <a:cubicBezTo>
                    <a:pt x="1" y="263"/>
                    <a:pt x="96" y="358"/>
                    <a:pt x="191" y="358"/>
                  </a:cubicBezTo>
                  <a:lnTo>
                    <a:pt x="5454" y="358"/>
                  </a:lnTo>
                  <a:cubicBezTo>
                    <a:pt x="5549" y="358"/>
                    <a:pt x="5621" y="286"/>
                    <a:pt x="5621" y="215"/>
                  </a:cubicBezTo>
                  <a:cubicBezTo>
                    <a:pt x="5621" y="96"/>
                    <a:pt x="5573" y="1"/>
                    <a:pt x="5454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6" name="Google Shape;2586;p52"/>
            <p:cNvSpPr/>
            <p:nvPr/>
          </p:nvSpPr>
          <p:spPr>
            <a:xfrm>
              <a:off x="3184900" y="2507996"/>
              <a:ext cx="167590" cy="10704"/>
            </a:xfrm>
            <a:custGeom>
              <a:rect b="b" l="l" r="r" t="t"/>
              <a:pathLst>
                <a:path extrusionOk="0" h="359" w="5621">
                  <a:moveTo>
                    <a:pt x="191" y="1"/>
                  </a:moveTo>
                  <a:cubicBezTo>
                    <a:pt x="96" y="1"/>
                    <a:pt x="1" y="72"/>
                    <a:pt x="1" y="144"/>
                  </a:cubicBezTo>
                  <a:cubicBezTo>
                    <a:pt x="1" y="239"/>
                    <a:pt x="96" y="358"/>
                    <a:pt x="191" y="358"/>
                  </a:cubicBezTo>
                  <a:lnTo>
                    <a:pt x="5454" y="358"/>
                  </a:lnTo>
                  <a:cubicBezTo>
                    <a:pt x="5549" y="358"/>
                    <a:pt x="5621" y="287"/>
                    <a:pt x="5621" y="215"/>
                  </a:cubicBezTo>
                  <a:cubicBezTo>
                    <a:pt x="5621" y="96"/>
                    <a:pt x="5573" y="1"/>
                    <a:pt x="5454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7" name="Google Shape;2587;p52"/>
            <p:cNvSpPr/>
            <p:nvPr/>
          </p:nvSpPr>
          <p:spPr>
            <a:xfrm>
              <a:off x="3045752" y="2448276"/>
              <a:ext cx="351489" cy="108050"/>
            </a:xfrm>
            <a:custGeom>
              <a:rect b="b" l="l" r="r" t="t"/>
              <a:pathLst>
                <a:path extrusionOk="0" h="3624" w="11789">
                  <a:moveTo>
                    <a:pt x="1881" y="361"/>
                  </a:moveTo>
                  <a:cubicBezTo>
                    <a:pt x="2667" y="361"/>
                    <a:pt x="3334" y="1027"/>
                    <a:pt x="3334" y="1837"/>
                  </a:cubicBezTo>
                  <a:cubicBezTo>
                    <a:pt x="3334" y="2623"/>
                    <a:pt x="2667" y="3290"/>
                    <a:pt x="1881" y="3290"/>
                  </a:cubicBezTo>
                  <a:cubicBezTo>
                    <a:pt x="1072" y="3290"/>
                    <a:pt x="405" y="2623"/>
                    <a:pt x="405" y="1837"/>
                  </a:cubicBezTo>
                  <a:cubicBezTo>
                    <a:pt x="405" y="1027"/>
                    <a:pt x="1072" y="361"/>
                    <a:pt x="1881" y="361"/>
                  </a:cubicBezTo>
                  <a:close/>
                  <a:moveTo>
                    <a:pt x="1884" y="1"/>
                  </a:moveTo>
                  <a:cubicBezTo>
                    <a:pt x="1851" y="1"/>
                    <a:pt x="1819" y="2"/>
                    <a:pt x="1786" y="3"/>
                  </a:cubicBezTo>
                  <a:cubicBezTo>
                    <a:pt x="857" y="27"/>
                    <a:pt x="119" y="789"/>
                    <a:pt x="48" y="1694"/>
                  </a:cubicBezTo>
                  <a:cubicBezTo>
                    <a:pt x="0" y="2742"/>
                    <a:pt x="834" y="3623"/>
                    <a:pt x="1834" y="3623"/>
                  </a:cubicBezTo>
                  <a:cubicBezTo>
                    <a:pt x="2262" y="3623"/>
                    <a:pt x="2620" y="3457"/>
                    <a:pt x="2905" y="3266"/>
                  </a:cubicBezTo>
                  <a:lnTo>
                    <a:pt x="8240" y="3266"/>
                  </a:lnTo>
                  <a:cubicBezTo>
                    <a:pt x="8335" y="3266"/>
                    <a:pt x="8430" y="3195"/>
                    <a:pt x="8430" y="3099"/>
                  </a:cubicBezTo>
                  <a:cubicBezTo>
                    <a:pt x="8430" y="2980"/>
                    <a:pt x="8359" y="2885"/>
                    <a:pt x="8240" y="2885"/>
                  </a:cubicBezTo>
                  <a:lnTo>
                    <a:pt x="3263" y="2885"/>
                  </a:lnTo>
                  <a:cubicBezTo>
                    <a:pt x="3501" y="2599"/>
                    <a:pt x="3620" y="2218"/>
                    <a:pt x="3620" y="1790"/>
                  </a:cubicBezTo>
                  <a:cubicBezTo>
                    <a:pt x="3620" y="1385"/>
                    <a:pt x="3477" y="1027"/>
                    <a:pt x="3263" y="694"/>
                  </a:cubicBezTo>
                  <a:lnTo>
                    <a:pt x="10216" y="694"/>
                  </a:lnTo>
                  <a:cubicBezTo>
                    <a:pt x="10574" y="694"/>
                    <a:pt x="10883" y="861"/>
                    <a:pt x="11098" y="1170"/>
                  </a:cubicBezTo>
                  <a:cubicBezTo>
                    <a:pt x="11360" y="1551"/>
                    <a:pt x="11360" y="2028"/>
                    <a:pt x="11098" y="2409"/>
                  </a:cubicBezTo>
                  <a:cubicBezTo>
                    <a:pt x="10883" y="2718"/>
                    <a:pt x="10574" y="2885"/>
                    <a:pt x="10216" y="2885"/>
                  </a:cubicBezTo>
                  <a:lnTo>
                    <a:pt x="9073" y="2885"/>
                  </a:lnTo>
                  <a:cubicBezTo>
                    <a:pt x="8978" y="2885"/>
                    <a:pt x="8907" y="2956"/>
                    <a:pt x="8907" y="3052"/>
                  </a:cubicBezTo>
                  <a:cubicBezTo>
                    <a:pt x="8907" y="3171"/>
                    <a:pt x="8954" y="3266"/>
                    <a:pt x="9073" y="3266"/>
                  </a:cubicBezTo>
                  <a:lnTo>
                    <a:pt x="10240" y="3266"/>
                  </a:lnTo>
                  <a:cubicBezTo>
                    <a:pt x="10717" y="3266"/>
                    <a:pt x="11121" y="3028"/>
                    <a:pt x="11431" y="2623"/>
                  </a:cubicBezTo>
                  <a:cubicBezTo>
                    <a:pt x="11788" y="2123"/>
                    <a:pt x="11788" y="1480"/>
                    <a:pt x="11431" y="1004"/>
                  </a:cubicBezTo>
                  <a:cubicBezTo>
                    <a:pt x="11169" y="599"/>
                    <a:pt x="10717" y="361"/>
                    <a:pt x="10240" y="361"/>
                  </a:cubicBezTo>
                  <a:lnTo>
                    <a:pt x="2953" y="361"/>
                  </a:lnTo>
                  <a:cubicBezTo>
                    <a:pt x="2644" y="140"/>
                    <a:pt x="2294" y="1"/>
                    <a:pt x="1884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8" name="Google Shape;2588;p52"/>
            <p:cNvSpPr/>
            <p:nvPr/>
          </p:nvSpPr>
          <p:spPr>
            <a:xfrm>
              <a:off x="3079115" y="2475349"/>
              <a:ext cx="42635" cy="50626"/>
            </a:xfrm>
            <a:custGeom>
              <a:rect b="b" l="l" r="r" t="t"/>
              <a:pathLst>
                <a:path extrusionOk="0" h="1698" w="1430">
                  <a:moveTo>
                    <a:pt x="762" y="596"/>
                  </a:moveTo>
                  <a:lnTo>
                    <a:pt x="905" y="1001"/>
                  </a:lnTo>
                  <a:lnTo>
                    <a:pt x="572" y="1001"/>
                  </a:lnTo>
                  <a:lnTo>
                    <a:pt x="762" y="596"/>
                  </a:lnTo>
                  <a:close/>
                  <a:moveTo>
                    <a:pt x="715" y="0"/>
                  </a:moveTo>
                  <a:cubicBezTo>
                    <a:pt x="643" y="0"/>
                    <a:pt x="572" y="48"/>
                    <a:pt x="548" y="119"/>
                  </a:cubicBezTo>
                  <a:lnTo>
                    <a:pt x="48" y="1453"/>
                  </a:lnTo>
                  <a:cubicBezTo>
                    <a:pt x="0" y="1548"/>
                    <a:pt x="48" y="1667"/>
                    <a:pt x="119" y="1691"/>
                  </a:cubicBezTo>
                  <a:lnTo>
                    <a:pt x="191" y="1691"/>
                  </a:lnTo>
                  <a:cubicBezTo>
                    <a:pt x="238" y="1691"/>
                    <a:pt x="334" y="1667"/>
                    <a:pt x="334" y="1572"/>
                  </a:cubicBezTo>
                  <a:lnTo>
                    <a:pt x="429" y="1358"/>
                  </a:lnTo>
                  <a:lnTo>
                    <a:pt x="1001" y="1358"/>
                  </a:lnTo>
                  <a:lnTo>
                    <a:pt x="1072" y="1572"/>
                  </a:lnTo>
                  <a:cubicBezTo>
                    <a:pt x="1111" y="1651"/>
                    <a:pt x="1167" y="1697"/>
                    <a:pt x="1239" y="1697"/>
                  </a:cubicBezTo>
                  <a:cubicBezTo>
                    <a:pt x="1254" y="1697"/>
                    <a:pt x="1270" y="1695"/>
                    <a:pt x="1286" y="1691"/>
                  </a:cubicBezTo>
                  <a:cubicBezTo>
                    <a:pt x="1382" y="1667"/>
                    <a:pt x="1429" y="1572"/>
                    <a:pt x="1405" y="1453"/>
                  </a:cubicBezTo>
                  <a:lnTo>
                    <a:pt x="905" y="119"/>
                  </a:lnTo>
                  <a:cubicBezTo>
                    <a:pt x="881" y="24"/>
                    <a:pt x="786" y="0"/>
                    <a:pt x="715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9" name="Google Shape;2589;p52"/>
            <p:cNvSpPr/>
            <p:nvPr/>
          </p:nvSpPr>
          <p:spPr>
            <a:xfrm>
              <a:off x="3185615" y="2608116"/>
              <a:ext cx="168306" cy="10674"/>
            </a:xfrm>
            <a:custGeom>
              <a:rect b="b" l="l" r="r" t="t"/>
              <a:pathLst>
                <a:path extrusionOk="0" h="358" w="5645">
                  <a:moveTo>
                    <a:pt x="191" y="1"/>
                  </a:moveTo>
                  <a:cubicBezTo>
                    <a:pt x="96" y="1"/>
                    <a:pt x="1" y="72"/>
                    <a:pt x="1" y="167"/>
                  </a:cubicBezTo>
                  <a:cubicBezTo>
                    <a:pt x="1" y="286"/>
                    <a:pt x="72" y="358"/>
                    <a:pt x="191" y="358"/>
                  </a:cubicBezTo>
                  <a:lnTo>
                    <a:pt x="5454" y="358"/>
                  </a:lnTo>
                  <a:cubicBezTo>
                    <a:pt x="5549" y="358"/>
                    <a:pt x="5621" y="310"/>
                    <a:pt x="5621" y="215"/>
                  </a:cubicBezTo>
                  <a:cubicBezTo>
                    <a:pt x="5645" y="96"/>
                    <a:pt x="5549" y="1"/>
                    <a:pt x="5454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0" name="Google Shape;2590;p52"/>
            <p:cNvSpPr/>
            <p:nvPr/>
          </p:nvSpPr>
          <p:spPr>
            <a:xfrm>
              <a:off x="3185615" y="2631551"/>
              <a:ext cx="168306" cy="10674"/>
            </a:xfrm>
            <a:custGeom>
              <a:rect b="b" l="l" r="r" t="t"/>
              <a:pathLst>
                <a:path extrusionOk="0" h="358" w="5645">
                  <a:moveTo>
                    <a:pt x="191" y="1"/>
                  </a:moveTo>
                  <a:cubicBezTo>
                    <a:pt x="96" y="1"/>
                    <a:pt x="1" y="48"/>
                    <a:pt x="1" y="143"/>
                  </a:cubicBezTo>
                  <a:cubicBezTo>
                    <a:pt x="1" y="262"/>
                    <a:pt x="72" y="358"/>
                    <a:pt x="191" y="358"/>
                  </a:cubicBezTo>
                  <a:lnTo>
                    <a:pt x="5454" y="358"/>
                  </a:lnTo>
                  <a:cubicBezTo>
                    <a:pt x="5549" y="358"/>
                    <a:pt x="5621" y="286"/>
                    <a:pt x="5621" y="215"/>
                  </a:cubicBezTo>
                  <a:cubicBezTo>
                    <a:pt x="5645" y="96"/>
                    <a:pt x="5549" y="1"/>
                    <a:pt x="5454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1" name="Google Shape;2591;p52"/>
            <p:cNvSpPr/>
            <p:nvPr/>
          </p:nvSpPr>
          <p:spPr>
            <a:xfrm>
              <a:off x="3045752" y="2571831"/>
              <a:ext cx="350773" cy="107334"/>
            </a:xfrm>
            <a:custGeom>
              <a:rect b="b" l="l" r="r" t="t"/>
              <a:pathLst>
                <a:path extrusionOk="0" h="3600" w="11765">
                  <a:moveTo>
                    <a:pt x="10240" y="694"/>
                  </a:moveTo>
                  <a:cubicBezTo>
                    <a:pt x="10598" y="694"/>
                    <a:pt x="10931" y="860"/>
                    <a:pt x="11121" y="1170"/>
                  </a:cubicBezTo>
                  <a:cubicBezTo>
                    <a:pt x="11360" y="1551"/>
                    <a:pt x="11360" y="2051"/>
                    <a:pt x="11121" y="2408"/>
                  </a:cubicBezTo>
                  <a:cubicBezTo>
                    <a:pt x="10931" y="2718"/>
                    <a:pt x="10598" y="2885"/>
                    <a:pt x="10240" y="2885"/>
                  </a:cubicBezTo>
                  <a:lnTo>
                    <a:pt x="3310" y="2885"/>
                  </a:lnTo>
                  <a:cubicBezTo>
                    <a:pt x="3548" y="2599"/>
                    <a:pt x="3668" y="2218"/>
                    <a:pt x="3668" y="1789"/>
                  </a:cubicBezTo>
                  <a:cubicBezTo>
                    <a:pt x="3668" y="1384"/>
                    <a:pt x="3501" y="1027"/>
                    <a:pt x="3310" y="694"/>
                  </a:cubicBezTo>
                  <a:close/>
                  <a:moveTo>
                    <a:pt x="1881" y="337"/>
                  </a:moveTo>
                  <a:cubicBezTo>
                    <a:pt x="2667" y="337"/>
                    <a:pt x="3334" y="980"/>
                    <a:pt x="3334" y="1789"/>
                  </a:cubicBezTo>
                  <a:cubicBezTo>
                    <a:pt x="3286" y="2599"/>
                    <a:pt x="2643" y="3242"/>
                    <a:pt x="1881" y="3242"/>
                  </a:cubicBezTo>
                  <a:cubicBezTo>
                    <a:pt x="1072" y="3242"/>
                    <a:pt x="405" y="2599"/>
                    <a:pt x="405" y="1789"/>
                  </a:cubicBezTo>
                  <a:cubicBezTo>
                    <a:pt x="405" y="980"/>
                    <a:pt x="1072" y="337"/>
                    <a:pt x="1881" y="337"/>
                  </a:cubicBezTo>
                  <a:close/>
                  <a:moveTo>
                    <a:pt x="1884" y="1"/>
                  </a:moveTo>
                  <a:cubicBezTo>
                    <a:pt x="1851" y="1"/>
                    <a:pt x="1819" y="1"/>
                    <a:pt x="1786" y="3"/>
                  </a:cubicBezTo>
                  <a:cubicBezTo>
                    <a:pt x="857" y="27"/>
                    <a:pt x="119" y="789"/>
                    <a:pt x="48" y="1694"/>
                  </a:cubicBezTo>
                  <a:cubicBezTo>
                    <a:pt x="0" y="2742"/>
                    <a:pt x="834" y="3599"/>
                    <a:pt x="1834" y="3599"/>
                  </a:cubicBezTo>
                  <a:cubicBezTo>
                    <a:pt x="2262" y="3599"/>
                    <a:pt x="2620" y="3456"/>
                    <a:pt x="2905" y="3242"/>
                  </a:cubicBezTo>
                  <a:lnTo>
                    <a:pt x="10216" y="3242"/>
                  </a:lnTo>
                  <a:cubicBezTo>
                    <a:pt x="10669" y="3242"/>
                    <a:pt x="11098" y="3004"/>
                    <a:pt x="11407" y="2623"/>
                  </a:cubicBezTo>
                  <a:cubicBezTo>
                    <a:pt x="11764" y="2123"/>
                    <a:pt x="11764" y="1456"/>
                    <a:pt x="11407" y="980"/>
                  </a:cubicBezTo>
                  <a:cubicBezTo>
                    <a:pt x="11121" y="598"/>
                    <a:pt x="10693" y="360"/>
                    <a:pt x="10240" y="360"/>
                  </a:cubicBezTo>
                  <a:lnTo>
                    <a:pt x="2953" y="360"/>
                  </a:lnTo>
                  <a:cubicBezTo>
                    <a:pt x="2644" y="139"/>
                    <a:pt x="2294" y="1"/>
                    <a:pt x="1884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2" name="Google Shape;2592;p52"/>
            <p:cNvSpPr/>
            <p:nvPr/>
          </p:nvSpPr>
          <p:spPr>
            <a:xfrm>
              <a:off x="3084094" y="2600305"/>
              <a:ext cx="35510" cy="51878"/>
            </a:xfrm>
            <a:custGeom>
              <a:rect b="b" l="l" r="r" t="t"/>
              <a:pathLst>
                <a:path extrusionOk="0" h="1740" w="1191">
                  <a:moveTo>
                    <a:pt x="524" y="334"/>
                  </a:moveTo>
                  <a:cubicBezTo>
                    <a:pt x="595" y="334"/>
                    <a:pt x="643" y="358"/>
                    <a:pt x="667" y="453"/>
                  </a:cubicBezTo>
                  <a:cubicBezTo>
                    <a:pt x="714" y="548"/>
                    <a:pt x="619" y="620"/>
                    <a:pt x="524" y="620"/>
                  </a:cubicBezTo>
                  <a:lnTo>
                    <a:pt x="286" y="620"/>
                  </a:lnTo>
                  <a:lnTo>
                    <a:pt x="286" y="334"/>
                  </a:lnTo>
                  <a:close/>
                  <a:moveTo>
                    <a:pt x="619" y="953"/>
                  </a:moveTo>
                  <a:cubicBezTo>
                    <a:pt x="714" y="953"/>
                    <a:pt x="786" y="1025"/>
                    <a:pt x="834" y="1096"/>
                  </a:cubicBezTo>
                  <a:cubicBezTo>
                    <a:pt x="810" y="1263"/>
                    <a:pt x="738" y="1334"/>
                    <a:pt x="619" y="1334"/>
                  </a:cubicBezTo>
                  <a:lnTo>
                    <a:pt x="310" y="1334"/>
                  </a:lnTo>
                  <a:lnTo>
                    <a:pt x="310" y="953"/>
                  </a:lnTo>
                  <a:close/>
                  <a:moveTo>
                    <a:pt x="167" y="1"/>
                  </a:moveTo>
                  <a:cubicBezTo>
                    <a:pt x="71" y="1"/>
                    <a:pt x="0" y="96"/>
                    <a:pt x="0" y="191"/>
                  </a:cubicBezTo>
                  <a:lnTo>
                    <a:pt x="0" y="1549"/>
                  </a:lnTo>
                  <a:lnTo>
                    <a:pt x="0" y="1620"/>
                  </a:lnTo>
                  <a:cubicBezTo>
                    <a:pt x="24" y="1692"/>
                    <a:pt x="71" y="1739"/>
                    <a:pt x="167" y="1739"/>
                  </a:cubicBezTo>
                  <a:lnTo>
                    <a:pt x="643" y="1739"/>
                  </a:lnTo>
                  <a:cubicBezTo>
                    <a:pt x="953" y="1739"/>
                    <a:pt x="1191" y="1501"/>
                    <a:pt x="1191" y="1191"/>
                  </a:cubicBezTo>
                  <a:cubicBezTo>
                    <a:pt x="1143" y="977"/>
                    <a:pt x="1096" y="834"/>
                    <a:pt x="976" y="739"/>
                  </a:cubicBezTo>
                  <a:cubicBezTo>
                    <a:pt x="1024" y="668"/>
                    <a:pt x="1048" y="548"/>
                    <a:pt x="1024" y="382"/>
                  </a:cubicBezTo>
                  <a:cubicBezTo>
                    <a:pt x="1000" y="144"/>
                    <a:pt x="786" y="1"/>
                    <a:pt x="548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3" name="Google Shape;2593;p52"/>
            <p:cNvSpPr/>
            <p:nvPr/>
          </p:nvSpPr>
          <p:spPr>
            <a:xfrm>
              <a:off x="3185615" y="2732387"/>
              <a:ext cx="168306" cy="10674"/>
            </a:xfrm>
            <a:custGeom>
              <a:rect b="b" l="l" r="r" t="t"/>
              <a:pathLst>
                <a:path extrusionOk="0" h="358" w="5645">
                  <a:moveTo>
                    <a:pt x="191" y="0"/>
                  </a:moveTo>
                  <a:cubicBezTo>
                    <a:pt x="96" y="0"/>
                    <a:pt x="1" y="72"/>
                    <a:pt x="1" y="167"/>
                  </a:cubicBezTo>
                  <a:cubicBezTo>
                    <a:pt x="1" y="286"/>
                    <a:pt x="72" y="357"/>
                    <a:pt x="191" y="357"/>
                  </a:cubicBezTo>
                  <a:lnTo>
                    <a:pt x="5454" y="357"/>
                  </a:lnTo>
                  <a:cubicBezTo>
                    <a:pt x="5549" y="357"/>
                    <a:pt x="5621" y="310"/>
                    <a:pt x="5621" y="215"/>
                  </a:cubicBezTo>
                  <a:cubicBezTo>
                    <a:pt x="5645" y="95"/>
                    <a:pt x="5549" y="0"/>
                    <a:pt x="5454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4" name="Google Shape;2594;p52"/>
            <p:cNvSpPr/>
            <p:nvPr/>
          </p:nvSpPr>
          <p:spPr>
            <a:xfrm>
              <a:off x="3185615" y="2755106"/>
              <a:ext cx="168306" cy="10674"/>
            </a:xfrm>
            <a:custGeom>
              <a:rect b="b" l="l" r="r" t="t"/>
              <a:pathLst>
                <a:path extrusionOk="0" h="358" w="5645">
                  <a:moveTo>
                    <a:pt x="191" y="0"/>
                  </a:moveTo>
                  <a:cubicBezTo>
                    <a:pt x="96" y="0"/>
                    <a:pt x="1" y="48"/>
                    <a:pt x="1" y="143"/>
                  </a:cubicBezTo>
                  <a:cubicBezTo>
                    <a:pt x="1" y="262"/>
                    <a:pt x="72" y="357"/>
                    <a:pt x="191" y="357"/>
                  </a:cubicBezTo>
                  <a:lnTo>
                    <a:pt x="5454" y="357"/>
                  </a:lnTo>
                  <a:cubicBezTo>
                    <a:pt x="5549" y="357"/>
                    <a:pt x="5621" y="286"/>
                    <a:pt x="5621" y="191"/>
                  </a:cubicBezTo>
                  <a:cubicBezTo>
                    <a:pt x="5645" y="72"/>
                    <a:pt x="5549" y="0"/>
                    <a:pt x="5454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5" name="Google Shape;2595;p52"/>
            <p:cNvSpPr/>
            <p:nvPr/>
          </p:nvSpPr>
          <p:spPr>
            <a:xfrm>
              <a:off x="3046437" y="2694044"/>
              <a:ext cx="351519" cy="107155"/>
            </a:xfrm>
            <a:custGeom>
              <a:rect b="b" l="l" r="r" t="t"/>
              <a:pathLst>
                <a:path extrusionOk="0" h="3594" w="11790">
                  <a:moveTo>
                    <a:pt x="10217" y="715"/>
                  </a:moveTo>
                  <a:cubicBezTo>
                    <a:pt x="10575" y="715"/>
                    <a:pt x="10908" y="905"/>
                    <a:pt x="11098" y="1191"/>
                  </a:cubicBezTo>
                  <a:cubicBezTo>
                    <a:pt x="11337" y="1572"/>
                    <a:pt x="11337" y="2072"/>
                    <a:pt x="11098" y="2453"/>
                  </a:cubicBezTo>
                  <a:cubicBezTo>
                    <a:pt x="10908" y="2763"/>
                    <a:pt x="10575" y="2929"/>
                    <a:pt x="10217" y="2929"/>
                  </a:cubicBezTo>
                  <a:lnTo>
                    <a:pt x="3287" y="2929"/>
                  </a:lnTo>
                  <a:cubicBezTo>
                    <a:pt x="3525" y="2644"/>
                    <a:pt x="3645" y="2239"/>
                    <a:pt x="3645" y="1834"/>
                  </a:cubicBezTo>
                  <a:cubicBezTo>
                    <a:pt x="3645" y="1405"/>
                    <a:pt x="3478" y="1048"/>
                    <a:pt x="3287" y="715"/>
                  </a:cubicBezTo>
                  <a:close/>
                  <a:moveTo>
                    <a:pt x="1858" y="0"/>
                  </a:moveTo>
                  <a:cubicBezTo>
                    <a:pt x="1573" y="0"/>
                    <a:pt x="1334" y="72"/>
                    <a:pt x="1096" y="191"/>
                  </a:cubicBezTo>
                  <a:cubicBezTo>
                    <a:pt x="1025" y="215"/>
                    <a:pt x="977" y="310"/>
                    <a:pt x="1025" y="405"/>
                  </a:cubicBezTo>
                  <a:cubicBezTo>
                    <a:pt x="1043" y="493"/>
                    <a:pt x="1113" y="542"/>
                    <a:pt x="1187" y="542"/>
                  </a:cubicBezTo>
                  <a:cubicBezTo>
                    <a:pt x="1212" y="542"/>
                    <a:pt x="1238" y="536"/>
                    <a:pt x="1263" y="524"/>
                  </a:cubicBezTo>
                  <a:cubicBezTo>
                    <a:pt x="1430" y="429"/>
                    <a:pt x="1644" y="381"/>
                    <a:pt x="1882" y="381"/>
                  </a:cubicBezTo>
                  <a:cubicBezTo>
                    <a:pt x="2716" y="381"/>
                    <a:pt x="3359" y="1048"/>
                    <a:pt x="3335" y="1882"/>
                  </a:cubicBezTo>
                  <a:cubicBezTo>
                    <a:pt x="3311" y="2644"/>
                    <a:pt x="2716" y="3239"/>
                    <a:pt x="1977" y="3263"/>
                  </a:cubicBezTo>
                  <a:cubicBezTo>
                    <a:pt x="1963" y="3263"/>
                    <a:pt x="1948" y="3263"/>
                    <a:pt x="1933" y="3263"/>
                  </a:cubicBezTo>
                  <a:cubicBezTo>
                    <a:pt x="1119" y="3263"/>
                    <a:pt x="453" y="2629"/>
                    <a:pt x="453" y="1810"/>
                  </a:cubicBezTo>
                  <a:cubicBezTo>
                    <a:pt x="453" y="1501"/>
                    <a:pt x="549" y="1215"/>
                    <a:pt x="715" y="977"/>
                  </a:cubicBezTo>
                  <a:cubicBezTo>
                    <a:pt x="787" y="905"/>
                    <a:pt x="787" y="786"/>
                    <a:pt x="692" y="738"/>
                  </a:cubicBezTo>
                  <a:cubicBezTo>
                    <a:pt x="647" y="705"/>
                    <a:pt x="598" y="688"/>
                    <a:pt x="553" y="688"/>
                  </a:cubicBezTo>
                  <a:cubicBezTo>
                    <a:pt x="501" y="688"/>
                    <a:pt x="455" y="711"/>
                    <a:pt x="430" y="762"/>
                  </a:cubicBezTo>
                  <a:cubicBezTo>
                    <a:pt x="120" y="1167"/>
                    <a:pt x="1" y="1691"/>
                    <a:pt x="120" y="2191"/>
                  </a:cubicBezTo>
                  <a:cubicBezTo>
                    <a:pt x="263" y="2882"/>
                    <a:pt x="811" y="3406"/>
                    <a:pt x="1454" y="3549"/>
                  </a:cubicBezTo>
                  <a:cubicBezTo>
                    <a:pt x="1600" y="3579"/>
                    <a:pt x="1745" y="3594"/>
                    <a:pt x="1886" y="3594"/>
                  </a:cubicBezTo>
                  <a:cubicBezTo>
                    <a:pt x="2295" y="3594"/>
                    <a:pt x="2671" y="3469"/>
                    <a:pt x="2954" y="3239"/>
                  </a:cubicBezTo>
                  <a:lnTo>
                    <a:pt x="10241" y="3239"/>
                  </a:lnTo>
                  <a:cubicBezTo>
                    <a:pt x="10717" y="3239"/>
                    <a:pt x="11146" y="3001"/>
                    <a:pt x="11432" y="2596"/>
                  </a:cubicBezTo>
                  <a:cubicBezTo>
                    <a:pt x="11789" y="2096"/>
                    <a:pt x="11789" y="1453"/>
                    <a:pt x="11432" y="977"/>
                  </a:cubicBezTo>
                  <a:cubicBezTo>
                    <a:pt x="11098" y="619"/>
                    <a:pt x="10670" y="381"/>
                    <a:pt x="10217" y="381"/>
                  </a:cubicBezTo>
                  <a:lnTo>
                    <a:pt x="2930" y="381"/>
                  </a:lnTo>
                  <a:cubicBezTo>
                    <a:pt x="2620" y="143"/>
                    <a:pt x="2239" y="0"/>
                    <a:pt x="1858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6" name="Google Shape;2596;p52"/>
            <p:cNvSpPr/>
            <p:nvPr/>
          </p:nvSpPr>
          <p:spPr>
            <a:xfrm>
              <a:off x="3078399" y="2723144"/>
              <a:ext cx="43351" cy="51163"/>
            </a:xfrm>
            <a:custGeom>
              <a:rect b="b" l="l" r="r" t="t"/>
              <a:pathLst>
                <a:path extrusionOk="0" h="1716" w="1454">
                  <a:moveTo>
                    <a:pt x="858" y="1"/>
                  </a:moveTo>
                  <a:cubicBezTo>
                    <a:pt x="382" y="1"/>
                    <a:pt x="1" y="382"/>
                    <a:pt x="1" y="858"/>
                  </a:cubicBezTo>
                  <a:cubicBezTo>
                    <a:pt x="1" y="1334"/>
                    <a:pt x="382" y="1715"/>
                    <a:pt x="858" y="1715"/>
                  </a:cubicBezTo>
                  <a:cubicBezTo>
                    <a:pt x="1048" y="1715"/>
                    <a:pt x="1215" y="1644"/>
                    <a:pt x="1334" y="1525"/>
                  </a:cubicBezTo>
                  <a:cubicBezTo>
                    <a:pt x="1382" y="1501"/>
                    <a:pt x="1406" y="1477"/>
                    <a:pt x="1406" y="1453"/>
                  </a:cubicBezTo>
                  <a:cubicBezTo>
                    <a:pt x="1453" y="1382"/>
                    <a:pt x="1453" y="1263"/>
                    <a:pt x="1382" y="1215"/>
                  </a:cubicBezTo>
                  <a:cubicBezTo>
                    <a:pt x="1349" y="1182"/>
                    <a:pt x="1305" y="1164"/>
                    <a:pt x="1263" y="1164"/>
                  </a:cubicBezTo>
                  <a:cubicBezTo>
                    <a:pt x="1215" y="1164"/>
                    <a:pt x="1169" y="1188"/>
                    <a:pt x="1144" y="1239"/>
                  </a:cubicBezTo>
                  <a:lnTo>
                    <a:pt x="1096" y="1263"/>
                  </a:lnTo>
                  <a:cubicBezTo>
                    <a:pt x="1048" y="1334"/>
                    <a:pt x="953" y="1358"/>
                    <a:pt x="834" y="1358"/>
                  </a:cubicBezTo>
                  <a:cubicBezTo>
                    <a:pt x="572" y="1358"/>
                    <a:pt x="334" y="1120"/>
                    <a:pt x="334" y="858"/>
                  </a:cubicBezTo>
                  <a:cubicBezTo>
                    <a:pt x="334" y="572"/>
                    <a:pt x="596" y="358"/>
                    <a:pt x="905" y="358"/>
                  </a:cubicBezTo>
                  <a:cubicBezTo>
                    <a:pt x="977" y="358"/>
                    <a:pt x="1096" y="382"/>
                    <a:pt x="1167" y="429"/>
                  </a:cubicBezTo>
                  <a:cubicBezTo>
                    <a:pt x="1205" y="457"/>
                    <a:pt x="1239" y="471"/>
                    <a:pt x="1271" y="471"/>
                  </a:cubicBezTo>
                  <a:cubicBezTo>
                    <a:pt x="1319" y="471"/>
                    <a:pt x="1362" y="439"/>
                    <a:pt x="1406" y="382"/>
                  </a:cubicBezTo>
                  <a:cubicBezTo>
                    <a:pt x="1453" y="286"/>
                    <a:pt x="1429" y="191"/>
                    <a:pt x="1334" y="143"/>
                  </a:cubicBezTo>
                  <a:cubicBezTo>
                    <a:pt x="1191" y="48"/>
                    <a:pt x="1048" y="1"/>
                    <a:pt x="858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97" name="Google Shape;2597;p52"/>
          <p:cNvGrpSpPr/>
          <p:nvPr/>
        </p:nvGrpSpPr>
        <p:grpSpPr>
          <a:xfrm>
            <a:off x="1788131" y="2447650"/>
            <a:ext cx="365681" cy="352920"/>
            <a:chOff x="2359619" y="2447650"/>
            <a:chExt cx="365681" cy="352920"/>
          </a:xfrm>
        </p:grpSpPr>
        <p:sp>
          <p:nvSpPr>
            <p:cNvPr id="2598" name="Google Shape;2598;p52"/>
            <p:cNvSpPr/>
            <p:nvPr/>
          </p:nvSpPr>
          <p:spPr>
            <a:xfrm>
              <a:off x="2431325" y="2521503"/>
              <a:ext cx="230798" cy="230768"/>
            </a:xfrm>
            <a:custGeom>
              <a:rect b="b" l="l" r="r" t="t"/>
              <a:pathLst>
                <a:path extrusionOk="0" h="7740" w="7741">
                  <a:moveTo>
                    <a:pt x="3882" y="0"/>
                  </a:moveTo>
                  <a:cubicBezTo>
                    <a:pt x="1739" y="0"/>
                    <a:pt x="1" y="1739"/>
                    <a:pt x="1" y="3858"/>
                  </a:cubicBezTo>
                  <a:cubicBezTo>
                    <a:pt x="1" y="6002"/>
                    <a:pt x="1739" y="7740"/>
                    <a:pt x="3882" y="7740"/>
                  </a:cubicBezTo>
                  <a:cubicBezTo>
                    <a:pt x="6002" y="7740"/>
                    <a:pt x="7740" y="6002"/>
                    <a:pt x="7740" y="3858"/>
                  </a:cubicBezTo>
                  <a:cubicBezTo>
                    <a:pt x="7740" y="1739"/>
                    <a:pt x="6002" y="0"/>
                    <a:pt x="38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9" name="Google Shape;2599;p52"/>
            <p:cNvSpPr/>
            <p:nvPr/>
          </p:nvSpPr>
          <p:spPr>
            <a:xfrm>
              <a:off x="2470383" y="2542075"/>
              <a:ext cx="203815" cy="210345"/>
            </a:xfrm>
            <a:custGeom>
              <a:rect b="b" l="l" r="r" t="t"/>
              <a:pathLst>
                <a:path extrusionOk="0" h="7055" w="6836">
                  <a:moveTo>
                    <a:pt x="4763" y="1"/>
                  </a:moveTo>
                  <a:lnTo>
                    <a:pt x="4763" y="1"/>
                  </a:lnTo>
                  <a:cubicBezTo>
                    <a:pt x="4813" y="32"/>
                    <a:pt x="4861" y="65"/>
                    <a:pt x="4909" y="99"/>
                  </a:cubicBezTo>
                  <a:lnTo>
                    <a:pt x="4909" y="99"/>
                  </a:lnTo>
                  <a:cubicBezTo>
                    <a:pt x="4860" y="52"/>
                    <a:pt x="4819" y="19"/>
                    <a:pt x="4763" y="1"/>
                  </a:cubicBezTo>
                  <a:close/>
                  <a:moveTo>
                    <a:pt x="4909" y="99"/>
                  </a:moveTo>
                  <a:cubicBezTo>
                    <a:pt x="4923" y="113"/>
                    <a:pt x="4938" y="128"/>
                    <a:pt x="4954" y="144"/>
                  </a:cubicBezTo>
                  <a:cubicBezTo>
                    <a:pt x="6454" y="1668"/>
                    <a:pt x="6454" y="4097"/>
                    <a:pt x="4954" y="5621"/>
                  </a:cubicBezTo>
                  <a:cubicBezTo>
                    <a:pt x="4176" y="6372"/>
                    <a:pt x="3187" y="6746"/>
                    <a:pt x="2199" y="6746"/>
                  </a:cubicBezTo>
                  <a:cubicBezTo>
                    <a:pt x="1432" y="6746"/>
                    <a:pt x="666" y="6521"/>
                    <a:pt x="0" y="6074"/>
                  </a:cubicBezTo>
                  <a:lnTo>
                    <a:pt x="0" y="6074"/>
                  </a:lnTo>
                  <a:cubicBezTo>
                    <a:pt x="734" y="6727"/>
                    <a:pt x="1649" y="7054"/>
                    <a:pt x="2566" y="7054"/>
                  </a:cubicBezTo>
                  <a:cubicBezTo>
                    <a:pt x="3554" y="7054"/>
                    <a:pt x="4545" y="6673"/>
                    <a:pt x="5311" y="5907"/>
                  </a:cubicBezTo>
                  <a:cubicBezTo>
                    <a:pt x="6835" y="4407"/>
                    <a:pt x="6835" y="1954"/>
                    <a:pt x="5311" y="430"/>
                  </a:cubicBezTo>
                  <a:cubicBezTo>
                    <a:pt x="5170" y="306"/>
                    <a:pt x="5043" y="196"/>
                    <a:pt x="4909" y="99"/>
                  </a:cubicBezTo>
                  <a:close/>
                </a:path>
              </a:pathLst>
            </a:custGeom>
            <a:solidFill>
              <a:srgbClr val="F9FBF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0" name="Google Shape;2600;p52"/>
            <p:cNvSpPr/>
            <p:nvPr/>
          </p:nvSpPr>
          <p:spPr>
            <a:xfrm>
              <a:off x="2370263" y="2476064"/>
              <a:ext cx="353636" cy="321495"/>
            </a:xfrm>
            <a:custGeom>
              <a:rect b="b" l="l" r="r" t="t"/>
              <a:pathLst>
                <a:path extrusionOk="0" h="10783" w="11861">
                  <a:moveTo>
                    <a:pt x="5922" y="1518"/>
                  </a:moveTo>
                  <a:cubicBezTo>
                    <a:pt x="6913" y="1518"/>
                    <a:pt x="7907" y="1893"/>
                    <a:pt x="8669" y="2644"/>
                  </a:cubicBezTo>
                  <a:cubicBezTo>
                    <a:pt x="10193" y="4168"/>
                    <a:pt x="10193" y="6621"/>
                    <a:pt x="8669" y="8121"/>
                  </a:cubicBezTo>
                  <a:cubicBezTo>
                    <a:pt x="7907" y="8883"/>
                    <a:pt x="6919" y="9264"/>
                    <a:pt x="5930" y="9264"/>
                  </a:cubicBezTo>
                  <a:cubicBezTo>
                    <a:pt x="4942" y="9264"/>
                    <a:pt x="3954" y="8883"/>
                    <a:pt x="3192" y="8121"/>
                  </a:cubicBezTo>
                  <a:cubicBezTo>
                    <a:pt x="1668" y="6621"/>
                    <a:pt x="1668" y="4168"/>
                    <a:pt x="3192" y="2644"/>
                  </a:cubicBezTo>
                  <a:cubicBezTo>
                    <a:pt x="3942" y="1893"/>
                    <a:pt x="4930" y="1518"/>
                    <a:pt x="5922" y="1518"/>
                  </a:cubicBezTo>
                  <a:close/>
                  <a:moveTo>
                    <a:pt x="5930" y="0"/>
                  </a:moveTo>
                  <a:cubicBezTo>
                    <a:pt x="4555" y="0"/>
                    <a:pt x="3180" y="524"/>
                    <a:pt x="2120" y="1572"/>
                  </a:cubicBezTo>
                  <a:cubicBezTo>
                    <a:pt x="1" y="3691"/>
                    <a:pt x="1" y="7097"/>
                    <a:pt x="2120" y="9193"/>
                  </a:cubicBezTo>
                  <a:cubicBezTo>
                    <a:pt x="3180" y="10252"/>
                    <a:pt x="4555" y="10782"/>
                    <a:pt x="5930" y="10782"/>
                  </a:cubicBezTo>
                  <a:cubicBezTo>
                    <a:pt x="7306" y="10782"/>
                    <a:pt x="8681" y="10252"/>
                    <a:pt x="9741" y="9193"/>
                  </a:cubicBezTo>
                  <a:cubicBezTo>
                    <a:pt x="11860" y="7097"/>
                    <a:pt x="11860" y="3691"/>
                    <a:pt x="9741" y="1572"/>
                  </a:cubicBezTo>
                  <a:cubicBezTo>
                    <a:pt x="8681" y="524"/>
                    <a:pt x="7306" y="0"/>
                    <a:pt x="5930" y="0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1" name="Google Shape;2601;p52"/>
            <p:cNvSpPr/>
            <p:nvPr/>
          </p:nvSpPr>
          <p:spPr>
            <a:xfrm>
              <a:off x="2509441" y="2478181"/>
              <a:ext cx="214459" cy="319110"/>
            </a:xfrm>
            <a:custGeom>
              <a:rect b="b" l="l" r="r" t="t"/>
              <a:pathLst>
                <a:path extrusionOk="0" h="10703" w="7193">
                  <a:moveTo>
                    <a:pt x="2001" y="1"/>
                  </a:moveTo>
                  <a:cubicBezTo>
                    <a:pt x="2953" y="191"/>
                    <a:pt x="3811" y="667"/>
                    <a:pt x="4573" y="1406"/>
                  </a:cubicBezTo>
                  <a:cubicBezTo>
                    <a:pt x="6668" y="3525"/>
                    <a:pt x="6668" y="6931"/>
                    <a:pt x="4573" y="9026"/>
                  </a:cubicBezTo>
                  <a:cubicBezTo>
                    <a:pt x="3514" y="10085"/>
                    <a:pt x="2153" y="10608"/>
                    <a:pt x="785" y="10608"/>
                  </a:cubicBezTo>
                  <a:cubicBezTo>
                    <a:pt x="523" y="10608"/>
                    <a:pt x="261" y="10589"/>
                    <a:pt x="0" y="10550"/>
                  </a:cubicBezTo>
                  <a:lnTo>
                    <a:pt x="0" y="10550"/>
                  </a:lnTo>
                  <a:cubicBezTo>
                    <a:pt x="418" y="10652"/>
                    <a:pt x="844" y="10703"/>
                    <a:pt x="1271" y="10703"/>
                  </a:cubicBezTo>
                  <a:cubicBezTo>
                    <a:pt x="2646" y="10703"/>
                    <a:pt x="4019" y="10176"/>
                    <a:pt x="5073" y="9122"/>
                  </a:cubicBezTo>
                  <a:cubicBezTo>
                    <a:pt x="7192" y="7026"/>
                    <a:pt x="7192" y="3620"/>
                    <a:pt x="5073" y="1501"/>
                  </a:cubicBezTo>
                  <a:cubicBezTo>
                    <a:pt x="4215" y="644"/>
                    <a:pt x="3144" y="144"/>
                    <a:pt x="2001" y="1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2" name="Google Shape;2602;p52"/>
            <p:cNvSpPr/>
            <p:nvPr/>
          </p:nvSpPr>
          <p:spPr>
            <a:xfrm>
              <a:off x="2433472" y="2522904"/>
              <a:ext cx="290428" cy="274656"/>
            </a:xfrm>
            <a:custGeom>
              <a:rect b="b" l="l" r="r" t="t"/>
              <a:pathLst>
                <a:path extrusionOk="0" h="9212" w="9741">
                  <a:moveTo>
                    <a:pt x="7621" y="1"/>
                  </a:moveTo>
                  <a:lnTo>
                    <a:pt x="6549" y="1073"/>
                  </a:lnTo>
                  <a:cubicBezTo>
                    <a:pt x="8073" y="2597"/>
                    <a:pt x="8073" y="5050"/>
                    <a:pt x="6549" y="6550"/>
                  </a:cubicBezTo>
                  <a:cubicBezTo>
                    <a:pt x="5787" y="7312"/>
                    <a:pt x="4799" y="7693"/>
                    <a:pt x="3810" y="7693"/>
                  </a:cubicBezTo>
                  <a:cubicBezTo>
                    <a:pt x="2822" y="7693"/>
                    <a:pt x="1834" y="7312"/>
                    <a:pt x="1072" y="6550"/>
                  </a:cubicBezTo>
                  <a:lnTo>
                    <a:pt x="0" y="7622"/>
                  </a:lnTo>
                  <a:cubicBezTo>
                    <a:pt x="1060" y="8681"/>
                    <a:pt x="2435" y="9211"/>
                    <a:pt x="3810" y="9211"/>
                  </a:cubicBezTo>
                  <a:cubicBezTo>
                    <a:pt x="5186" y="9211"/>
                    <a:pt x="6561" y="8681"/>
                    <a:pt x="7621" y="7622"/>
                  </a:cubicBezTo>
                  <a:cubicBezTo>
                    <a:pt x="9740" y="5526"/>
                    <a:pt x="9740" y="2120"/>
                    <a:pt x="7621" y="1"/>
                  </a:cubicBezTo>
                  <a:close/>
                </a:path>
              </a:pathLst>
            </a:custGeom>
            <a:solidFill>
              <a:srgbClr val="E1E5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3" name="Google Shape;2603;p52"/>
            <p:cNvSpPr/>
            <p:nvPr/>
          </p:nvSpPr>
          <p:spPr>
            <a:xfrm>
              <a:off x="2510842" y="2522904"/>
              <a:ext cx="213058" cy="274835"/>
            </a:xfrm>
            <a:custGeom>
              <a:rect b="b" l="l" r="r" t="t"/>
              <a:pathLst>
                <a:path extrusionOk="0" h="9218" w="7146">
                  <a:moveTo>
                    <a:pt x="1" y="9050"/>
                  </a:moveTo>
                  <a:cubicBezTo>
                    <a:pt x="8" y="9051"/>
                    <a:pt x="14" y="9052"/>
                    <a:pt x="21" y="9053"/>
                  </a:cubicBezTo>
                  <a:lnTo>
                    <a:pt x="21" y="9053"/>
                  </a:lnTo>
                  <a:cubicBezTo>
                    <a:pt x="16" y="9050"/>
                    <a:pt x="10" y="9050"/>
                    <a:pt x="1" y="9050"/>
                  </a:cubicBezTo>
                  <a:close/>
                  <a:moveTo>
                    <a:pt x="5026" y="1"/>
                  </a:moveTo>
                  <a:lnTo>
                    <a:pt x="4811" y="215"/>
                  </a:lnTo>
                  <a:cubicBezTo>
                    <a:pt x="6621" y="2335"/>
                    <a:pt x="6550" y="5526"/>
                    <a:pt x="4549" y="7550"/>
                  </a:cubicBezTo>
                  <a:cubicBezTo>
                    <a:pt x="3491" y="8589"/>
                    <a:pt x="2131" y="9108"/>
                    <a:pt x="778" y="9108"/>
                  </a:cubicBezTo>
                  <a:cubicBezTo>
                    <a:pt x="525" y="9108"/>
                    <a:pt x="272" y="9090"/>
                    <a:pt x="21" y="9053"/>
                  </a:cubicBezTo>
                  <a:lnTo>
                    <a:pt x="21" y="9053"/>
                  </a:lnTo>
                  <a:cubicBezTo>
                    <a:pt x="28" y="9058"/>
                    <a:pt x="34" y="9069"/>
                    <a:pt x="49" y="9098"/>
                  </a:cubicBezTo>
                  <a:lnTo>
                    <a:pt x="72" y="9098"/>
                  </a:lnTo>
                  <a:cubicBezTo>
                    <a:pt x="96" y="9098"/>
                    <a:pt x="144" y="9122"/>
                    <a:pt x="191" y="9122"/>
                  </a:cubicBezTo>
                  <a:lnTo>
                    <a:pt x="263" y="9122"/>
                  </a:lnTo>
                  <a:cubicBezTo>
                    <a:pt x="358" y="9146"/>
                    <a:pt x="430" y="9146"/>
                    <a:pt x="525" y="9146"/>
                  </a:cubicBezTo>
                  <a:cubicBezTo>
                    <a:pt x="596" y="9146"/>
                    <a:pt x="644" y="9146"/>
                    <a:pt x="715" y="9169"/>
                  </a:cubicBezTo>
                  <a:cubicBezTo>
                    <a:pt x="787" y="9169"/>
                    <a:pt x="906" y="9217"/>
                    <a:pt x="1025" y="9217"/>
                  </a:cubicBezTo>
                  <a:lnTo>
                    <a:pt x="1192" y="9217"/>
                  </a:lnTo>
                  <a:cubicBezTo>
                    <a:pt x="1220" y="9218"/>
                    <a:pt x="1249" y="9218"/>
                    <a:pt x="1278" y="9218"/>
                  </a:cubicBezTo>
                  <a:cubicBezTo>
                    <a:pt x="2631" y="9218"/>
                    <a:pt x="4000" y="8671"/>
                    <a:pt x="5050" y="7622"/>
                  </a:cubicBezTo>
                  <a:cubicBezTo>
                    <a:pt x="7145" y="5526"/>
                    <a:pt x="7145" y="2120"/>
                    <a:pt x="5026" y="1"/>
                  </a:cubicBezTo>
                  <a:close/>
                </a:path>
              </a:pathLst>
            </a:custGeom>
            <a:solidFill>
              <a:srgbClr val="DADF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4" name="Google Shape;2604;p52"/>
            <p:cNvSpPr/>
            <p:nvPr/>
          </p:nvSpPr>
          <p:spPr>
            <a:xfrm>
              <a:off x="2363883" y="2454746"/>
              <a:ext cx="170423" cy="170452"/>
            </a:xfrm>
            <a:custGeom>
              <a:rect b="b" l="l" r="r" t="t"/>
              <a:pathLst>
                <a:path extrusionOk="0" h="5717" w="5716">
                  <a:moveTo>
                    <a:pt x="5668" y="1"/>
                  </a:moveTo>
                  <a:cubicBezTo>
                    <a:pt x="2572" y="1"/>
                    <a:pt x="48" y="2525"/>
                    <a:pt x="0" y="5669"/>
                  </a:cubicBezTo>
                  <a:cubicBezTo>
                    <a:pt x="0" y="5692"/>
                    <a:pt x="24" y="5716"/>
                    <a:pt x="72" y="5716"/>
                  </a:cubicBezTo>
                  <a:lnTo>
                    <a:pt x="2596" y="5716"/>
                  </a:lnTo>
                  <a:cubicBezTo>
                    <a:pt x="2620" y="5716"/>
                    <a:pt x="2668" y="5692"/>
                    <a:pt x="2668" y="5669"/>
                  </a:cubicBezTo>
                  <a:cubicBezTo>
                    <a:pt x="2691" y="4025"/>
                    <a:pt x="4025" y="2692"/>
                    <a:pt x="5668" y="2644"/>
                  </a:cubicBezTo>
                  <a:cubicBezTo>
                    <a:pt x="5692" y="2644"/>
                    <a:pt x="5716" y="2620"/>
                    <a:pt x="5716" y="2597"/>
                  </a:cubicBezTo>
                  <a:lnTo>
                    <a:pt x="5716" y="72"/>
                  </a:lnTo>
                  <a:cubicBezTo>
                    <a:pt x="5716" y="25"/>
                    <a:pt x="5692" y="1"/>
                    <a:pt x="5668" y="1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5" name="Google Shape;2605;p52"/>
            <p:cNvSpPr/>
            <p:nvPr/>
          </p:nvSpPr>
          <p:spPr>
            <a:xfrm>
              <a:off x="2427777" y="2517955"/>
              <a:ext cx="108676" cy="107245"/>
            </a:xfrm>
            <a:custGeom>
              <a:rect b="b" l="l" r="r" t="t"/>
              <a:pathLst>
                <a:path extrusionOk="0" h="3597" w="3645">
                  <a:moveTo>
                    <a:pt x="3644" y="0"/>
                  </a:moveTo>
                  <a:cubicBezTo>
                    <a:pt x="3597" y="24"/>
                    <a:pt x="3573" y="24"/>
                    <a:pt x="3597" y="24"/>
                  </a:cubicBezTo>
                  <a:cubicBezTo>
                    <a:pt x="1668" y="48"/>
                    <a:pt x="167" y="1596"/>
                    <a:pt x="96" y="3501"/>
                  </a:cubicBezTo>
                  <a:cubicBezTo>
                    <a:pt x="96" y="3572"/>
                    <a:pt x="24" y="3596"/>
                    <a:pt x="1" y="3596"/>
                  </a:cubicBezTo>
                  <a:lnTo>
                    <a:pt x="525" y="3596"/>
                  </a:lnTo>
                  <a:cubicBezTo>
                    <a:pt x="548" y="3596"/>
                    <a:pt x="572" y="3572"/>
                    <a:pt x="572" y="3549"/>
                  </a:cubicBezTo>
                  <a:cubicBezTo>
                    <a:pt x="596" y="1905"/>
                    <a:pt x="1953" y="572"/>
                    <a:pt x="3573" y="524"/>
                  </a:cubicBezTo>
                  <a:cubicBezTo>
                    <a:pt x="3620" y="524"/>
                    <a:pt x="3644" y="500"/>
                    <a:pt x="3644" y="477"/>
                  </a:cubicBezTo>
                  <a:lnTo>
                    <a:pt x="3644" y="0"/>
                  </a:ln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6" name="Google Shape;2606;p52"/>
            <p:cNvSpPr/>
            <p:nvPr/>
          </p:nvSpPr>
          <p:spPr>
            <a:xfrm>
              <a:off x="2487437" y="2611664"/>
              <a:ext cx="106529" cy="10674"/>
            </a:xfrm>
            <a:custGeom>
              <a:rect b="b" l="l" r="r" t="t"/>
              <a:pathLst>
                <a:path extrusionOk="0" h="358" w="3573">
                  <a:moveTo>
                    <a:pt x="214" y="1"/>
                  </a:moveTo>
                  <a:cubicBezTo>
                    <a:pt x="119" y="1"/>
                    <a:pt x="71" y="72"/>
                    <a:pt x="24" y="167"/>
                  </a:cubicBezTo>
                  <a:cubicBezTo>
                    <a:pt x="0" y="239"/>
                    <a:pt x="95" y="358"/>
                    <a:pt x="214" y="358"/>
                  </a:cubicBezTo>
                  <a:lnTo>
                    <a:pt x="3358" y="358"/>
                  </a:lnTo>
                  <a:cubicBezTo>
                    <a:pt x="3453" y="358"/>
                    <a:pt x="3525" y="310"/>
                    <a:pt x="3548" y="215"/>
                  </a:cubicBezTo>
                  <a:cubicBezTo>
                    <a:pt x="3572" y="96"/>
                    <a:pt x="3477" y="1"/>
                    <a:pt x="3358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7" name="Google Shape;2607;p52"/>
            <p:cNvSpPr/>
            <p:nvPr/>
          </p:nvSpPr>
          <p:spPr>
            <a:xfrm>
              <a:off x="2487437" y="2637932"/>
              <a:ext cx="106529" cy="10704"/>
            </a:xfrm>
            <a:custGeom>
              <a:rect b="b" l="l" r="r" t="t"/>
              <a:pathLst>
                <a:path extrusionOk="0" h="359" w="3573">
                  <a:moveTo>
                    <a:pt x="214" y="1"/>
                  </a:moveTo>
                  <a:cubicBezTo>
                    <a:pt x="119" y="1"/>
                    <a:pt x="71" y="48"/>
                    <a:pt x="24" y="144"/>
                  </a:cubicBezTo>
                  <a:cubicBezTo>
                    <a:pt x="0" y="263"/>
                    <a:pt x="95" y="358"/>
                    <a:pt x="214" y="358"/>
                  </a:cubicBezTo>
                  <a:lnTo>
                    <a:pt x="3358" y="358"/>
                  </a:lnTo>
                  <a:cubicBezTo>
                    <a:pt x="3453" y="358"/>
                    <a:pt x="3525" y="287"/>
                    <a:pt x="3548" y="191"/>
                  </a:cubicBezTo>
                  <a:cubicBezTo>
                    <a:pt x="3572" y="72"/>
                    <a:pt x="3477" y="1"/>
                    <a:pt x="3358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8" name="Google Shape;2608;p52"/>
            <p:cNvSpPr/>
            <p:nvPr/>
          </p:nvSpPr>
          <p:spPr>
            <a:xfrm>
              <a:off x="2510842" y="2664199"/>
              <a:ext cx="58974" cy="10704"/>
            </a:xfrm>
            <a:custGeom>
              <a:rect b="b" l="l" r="r" t="t"/>
              <a:pathLst>
                <a:path extrusionOk="0" h="359" w="1978">
                  <a:moveTo>
                    <a:pt x="191" y="1"/>
                  </a:moveTo>
                  <a:cubicBezTo>
                    <a:pt x="120" y="1"/>
                    <a:pt x="49" y="72"/>
                    <a:pt x="25" y="144"/>
                  </a:cubicBezTo>
                  <a:cubicBezTo>
                    <a:pt x="1" y="263"/>
                    <a:pt x="72" y="358"/>
                    <a:pt x="191" y="358"/>
                  </a:cubicBezTo>
                  <a:lnTo>
                    <a:pt x="1787" y="358"/>
                  </a:lnTo>
                  <a:cubicBezTo>
                    <a:pt x="1858" y="358"/>
                    <a:pt x="1930" y="311"/>
                    <a:pt x="1954" y="215"/>
                  </a:cubicBezTo>
                  <a:cubicBezTo>
                    <a:pt x="1978" y="96"/>
                    <a:pt x="1906" y="1"/>
                    <a:pt x="178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9" name="Google Shape;2609;p52"/>
            <p:cNvSpPr/>
            <p:nvPr/>
          </p:nvSpPr>
          <p:spPr>
            <a:xfrm>
              <a:off x="2359619" y="2447650"/>
              <a:ext cx="365681" cy="352920"/>
            </a:xfrm>
            <a:custGeom>
              <a:rect b="b" l="l" r="r" t="t"/>
              <a:pathLst>
                <a:path extrusionOk="0" h="11837" w="12265">
                  <a:moveTo>
                    <a:pt x="6311" y="1144"/>
                  </a:moveTo>
                  <a:cubicBezTo>
                    <a:pt x="7645" y="1144"/>
                    <a:pt x="8907" y="1644"/>
                    <a:pt x="9883" y="2525"/>
                  </a:cubicBezTo>
                  <a:lnTo>
                    <a:pt x="9050" y="3358"/>
                  </a:lnTo>
                  <a:cubicBezTo>
                    <a:pt x="8286" y="2682"/>
                    <a:pt x="7343" y="2325"/>
                    <a:pt x="6402" y="2325"/>
                  </a:cubicBezTo>
                  <a:cubicBezTo>
                    <a:pt x="6316" y="2325"/>
                    <a:pt x="6230" y="2328"/>
                    <a:pt x="6145" y="2334"/>
                  </a:cubicBezTo>
                  <a:lnTo>
                    <a:pt x="6145" y="1144"/>
                  </a:lnTo>
                  <a:close/>
                  <a:moveTo>
                    <a:pt x="5740" y="358"/>
                  </a:moveTo>
                  <a:lnTo>
                    <a:pt x="5740" y="2715"/>
                  </a:lnTo>
                  <a:cubicBezTo>
                    <a:pt x="4954" y="2739"/>
                    <a:pt x="4192" y="3096"/>
                    <a:pt x="3644" y="3668"/>
                  </a:cubicBezTo>
                  <a:cubicBezTo>
                    <a:pt x="3072" y="4240"/>
                    <a:pt x="2739" y="4978"/>
                    <a:pt x="2691" y="5788"/>
                  </a:cubicBezTo>
                  <a:lnTo>
                    <a:pt x="334" y="5788"/>
                  </a:lnTo>
                  <a:cubicBezTo>
                    <a:pt x="381" y="4359"/>
                    <a:pt x="953" y="3001"/>
                    <a:pt x="1977" y="2001"/>
                  </a:cubicBezTo>
                  <a:cubicBezTo>
                    <a:pt x="2977" y="977"/>
                    <a:pt x="4311" y="429"/>
                    <a:pt x="5740" y="358"/>
                  </a:cubicBezTo>
                  <a:close/>
                  <a:moveTo>
                    <a:pt x="6311" y="2644"/>
                  </a:moveTo>
                  <a:cubicBezTo>
                    <a:pt x="7264" y="2644"/>
                    <a:pt x="8216" y="3001"/>
                    <a:pt x="8931" y="3716"/>
                  </a:cubicBezTo>
                  <a:cubicBezTo>
                    <a:pt x="10360" y="5145"/>
                    <a:pt x="10360" y="7502"/>
                    <a:pt x="8931" y="8931"/>
                  </a:cubicBezTo>
                  <a:cubicBezTo>
                    <a:pt x="8216" y="9645"/>
                    <a:pt x="7270" y="10003"/>
                    <a:pt x="6323" y="10003"/>
                  </a:cubicBezTo>
                  <a:cubicBezTo>
                    <a:pt x="5377" y="10003"/>
                    <a:pt x="4430" y="9645"/>
                    <a:pt x="3715" y="8931"/>
                  </a:cubicBezTo>
                  <a:cubicBezTo>
                    <a:pt x="2906" y="8193"/>
                    <a:pt x="2572" y="7145"/>
                    <a:pt x="2620" y="6145"/>
                  </a:cubicBezTo>
                  <a:lnTo>
                    <a:pt x="2787" y="6145"/>
                  </a:lnTo>
                  <a:cubicBezTo>
                    <a:pt x="2906" y="6145"/>
                    <a:pt x="3025" y="6026"/>
                    <a:pt x="3025" y="5907"/>
                  </a:cubicBezTo>
                  <a:cubicBezTo>
                    <a:pt x="3072" y="4359"/>
                    <a:pt x="4311" y="3096"/>
                    <a:pt x="5859" y="3073"/>
                  </a:cubicBezTo>
                  <a:cubicBezTo>
                    <a:pt x="5978" y="3073"/>
                    <a:pt x="6097" y="2954"/>
                    <a:pt x="6097" y="2835"/>
                  </a:cubicBezTo>
                  <a:lnTo>
                    <a:pt x="6097" y="2644"/>
                  </a:lnTo>
                  <a:close/>
                  <a:moveTo>
                    <a:pt x="5859" y="1"/>
                  </a:moveTo>
                  <a:cubicBezTo>
                    <a:pt x="4311" y="24"/>
                    <a:pt x="2858" y="620"/>
                    <a:pt x="1763" y="1739"/>
                  </a:cubicBezTo>
                  <a:cubicBezTo>
                    <a:pt x="643" y="2835"/>
                    <a:pt x="24" y="4287"/>
                    <a:pt x="0" y="5835"/>
                  </a:cubicBezTo>
                  <a:cubicBezTo>
                    <a:pt x="0" y="5930"/>
                    <a:pt x="48" y="6026"/>
                    <a:pt x="143" y="6073"/>
                  </a:cubicBezTo>
                  <a:lnTo>
                    <a:pt x="739" y="6073"/>
                  </a:lnTo>
                  <a:cubicBezTo>
                    <a:pt x="715" y="6907"/>
                    <a:pt x="858" y="7716"/>
                    <a:pt x="1191" y="8479"/>
                  </a:cubicBezTo>
                  <a:cubicBezTo>
                    <a:pt x="1215" y="8550"/>
                    <a:pt x="1286" y="8598"/>
                    <a:pt x="1334" y="8598"/>
                  </a:cubicBezTo>
                  <a:lnTo>
                    <a:pt x="1405" y="8598"/>
                  </a:lnTo>
                  <a:cubicBezTo>
                    <a:pt x="1477" y="8574"/>
                    <a:pt x="1525" y="8455"/>
                    <a:pt x="1477" y="8359"/>
                  </a:cubicBezTo>
                  <a:cubicBezTo>
                    <a:pt x="1167" y="7645"/>
                    <a:pt x="1048" y="6883"/>
                    <a:pt x="1072" y="6097"/>
                  </a:cubicBezTo>
                  <a:lnTo>
                    <a:pt x="2239" y="6097"/>
                  </a:lnTo>
                  <a:cubicBezTo>
                    <a:pt x="2168" y="7145"/>
                    <a:pt x="2525" y="8217"/>
                    <a:pt x="3263" y="9026"/>
                  </a:cubicBezTo>
                  <a:lnTo>
                    <a:pt x="2430" y="9860"/>
                  </a:lnTo>
                  <a:cubicBezTo>
                    <a:pt x="2191" y="9622"/>
                    <a:pt x="2001" y="9360"/>
                    <a:pt x="1834" y="9074"/>
                  </a:cubicBezTo>
                  <a:cubicBezTo>
                    <a:pt x="1812" y="9019"/>
                    <a:pt x="1761" y="8990"/>
                    <a:pt x="1704" y="8990"/>
                  </a:cubicBezTo>
                  <a:cubicBezTo>
                    <a:pt x="1637" y="8990"/>
                    <a:pt x="1563" y="9031"/>
                    <a:pt x="1525" y="9122"/>
                  </a:cubicBezTo>
                  <a:cubicBezTo>
                    <a:pt x="1477" y="9145"/>
                    <a:pt x="1525" y="9193"/>
                    <a:pt x="1525" y="9241"/>
                  </a:cubicBezTo>
                  <a:cubicBezTo>
                    <a:pt x="1763" y="9598"/>
                    <a:pt x="2001" y="9907"/>
                    <a:pt x="2310" y="10217"/>
                  </a:cubicBezTo>
                  <a:cubicBezTo>
                    <a:pt x="3358" y="11241"/>
                    <a:pt x="4763" y="11836"/>
                    <a:pt x="6240" y="11836"/>
                  </a:cubicBezTo>
                  <a:cubicBezTo>
                    <a:pt x="7740" y="11836"/>
                    <a:pt x="9145" y="11289"/>
                    <a:pt x="10169" y="10217"/>
                  </a:cubicBezTo>
                  <a:cubicBezTo>
                    <a:pt x="11789" y="8693"/>
                    <a:pt x="12265" y="6335"/>
                    <a:pt x="11455" y="4263"/>
                  </a:cubicBezTo>
                  <a:cubicBezTo>
                    <a:pt x="11437" y="4191"/>
                    <a:pt x="11363" y="4160"/>
                    <a:pt x="11287" y="4160"/>
                  </a:cubicBezTo>
                  <a:cubicBezTo>
                    <a:pt x="11263" y="4160"/>
                    <a:pt x="11240" y="4163"/>
                    <a:pt x="11217" y="4168"/>
                  </a:cubicBezTo>
                  <a:cubicBezTo>
                    <a:pt x="11146" y="4192"/>
                    <a:pt x="11098" y="4311"/>
                    <a:pt x="11146" y="4406"/>
                  </a:cubicBezTo>
                  <a:cubicBezTo>
                    <a:pt x="11908" y="6335"/>
                    <a:pt x="11455" y="8550"/>
                    <a:pt x="9979" y="10026"/>
                  </a:cubicBezTo>
                  <a:cubicBezTo>
                    <a:pt x="9002" y="11027"/>
                    <a:pt x="7669" y="11551"/>
                    <a:pt x="6287" y="11551"/>
                  </a:cubicBezTo>
                  <a:cubicBezTo>
                    <a:pt x="4930" y="11551"/>
                    <a:pt x="3692" y="11050"/>
                    <a:pt x="2715" y="10146"/>
                  </a:cubicBezTo>
                  <a:lnTo>
                    <a:pt x="3549" y="9312"/>
                  </a:lnTo>
                  <a:cubicBezTo>
                    <a:pt x="4311" y="10026"/>
                    <a:pt x="5287" y="10384"/>
                    <a:pt x="6287" y="10384"/>
                  </a:cubicBezTo>
                  <a:cubicBezTo>
                    <a:pt x="7311" y="10384"/>
                    <a:pt x="8335" y="10003"/>
                    <a:pt x="9145" y="9193"/>
                  </a:cubicBezTo>
                  <a:cubicBezTo>
                    <a:pt x="10693" y="7645"/>
                    <a:pt x="10717" y="5216"/>
                    <a:pt x="9264" y="3597"/>
                  </a:cubicBezTo>
                  <a:lnTo>
                    <a:pt x="10098" y="2763"/>
                  </a:lnTo>
                  <a:cubicBezTo>
                    <a:pt x="10360" y="3049"/>
                    <a:pt x="10598" y="3358"/>
                    <a:pt x="10765" y="3692"/>
                  </a:cubicBezTo>
                  <a:cubicBezTo>
                    <a:pt x="10799" y="3749"/>
                    <a:pt x="10854" y="3778"/>
                    <a:pt x="10914" y="3778"/>
                  </a:cubicBezTo>
                  <a:cubicBezTo>
                    <a:pt x="10979" y="3778"/>
                    <a:pt x="11048" y="3743"/>
                    <a:pt x="11098" y="3668"/>
                  </a:cubicBezTo>
                  <a:cubicBezTo>
                    <a:pt x="11122" y="3644"/>
                    <a:pt x="11098" y="3573"/>
                    <a:pt x="11098" y="3549"/>
                  </a:cubicBezTo>
                  <a:cubicBezTo>
                    <a:pt x="10860" y="3120"/>
                    <a:pt x="10574" y="2739"/>
                    <a:pt x="10241" y="2406"/>
                  </a:cubicBezTo>
                  <a:cubicBezTo>
                    <a:pt x="9193" y="1382"/>
                    <a:pt x="7788" y="786"/>
                    <a:pt x="6311" y="786"/>
                  </a:cubicBezTo>
                  <a:lnTo>
                    <a:pt x="6097" y="786"/>
                  </a:lnTo>
                  <a:lnTo>
                    <a:pt x="6097" y="239"/>
                  </a:lnTo>
                  <a:lnTo>
                    <a:pt x="6097" y="191"/>
                  </a:lnTo>
                  <a:cubicBezTo>
                    <a:pt x="6073" y="72"/>
                    <a:pt x="5978" y="1"/>
                    <a:pt x="5859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10" name="Google Shape;2610;p52"/>
          <p:cNvGrpSpPr/>
          <p:nvPr/>
        </p:nvGrpSpPr>
        <p:grpSpPr>
          <a:xfrm>
            <a:off x="1049234" y="2448366"/>
            <a:ext cx="354351" cy="354321"/>
            <a:chOff x="1696921" y="2448366"/>
            <a:chExt cx="354351" cy="354321"/>
          </a:xfrm>
        </p:grpSpPr>
        <p:sp>
          <p:nvSpPr>
            <p:cNvPr id="2611" name="Google Shape;2611;p52"/>
            <p:cNvSpPr/>
            <p:nvPr/>
          </p:nvSpPr>
          <p:spPr>
            <a:xfrm>
              <a:off x="1794209" y="2483160"/>
              <a:ext cx="25581" cy="289712"/>
            </a:xfrm>
            <a:custGeom>
              <a:rect b="b" l="l" r="r" t="t"/>
              <a:pathLst>
                <a:path extrusionOk="0" h="9717" w="858">
                  <a:moveTo>
                    <a:pt x="72" y="0"/>
                  </a:moveTo>
                  <a:cubicBezTo>
                    <a:pt x="24" y="0"/>
                    <a:pt x="0" y="24"/>
                    <a:pt x="0" y="72"/>
                  </a:cubicBezTo>
                  <a:lnTo>
                    <a:pt x="0" y="9717"/>
                  </a:lnTo>
                  <a:lnTo>
                    <a:pt x="858" y="9717"/>
                  </a:lnTo>
                  <a:lnTo>
                    <a:pt x="834" y="72"/>
                  </a:lnTo>
                  <a:cubicBezTo>
                    <a:pt x="834" y="24"/>
                    <a:pt x="810" y="0"/>
                    <a:pt x="786" y="0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2" name="Google Shape;2612;p52"/>
            <p:cNvSpPr/>
            <p:nvPr/>
          </p:nvSpPr>
          <p:spPr>
            <a:xfrm>
              <a:off x="1896446" y="2628003"/>
              <a:ext cx="24896" cy="144871"/>
            </a:xfrm>
            <a:custGeom>
              <a:rect b="b" l="l" r="r" t="t"/>
              <a:pathLst>
                <a:path extrusionOk="0" h="4859" w="835">
                  <a:moveTo>
                    <a:pt x="48" y="0"/>
                  </a:moveTo>
                  <a:cubicBezTo>
                    <a:pt x="24" y="0"/>
                    <a:pt x="1" y="24"/>
                    <a:pt x="1" y="48"/>
                  </a:cubicBezTo>
                  <a:lnTo>
                    <a:pt x="1" y="4859"/>
                  </a:lnTo>
                  <a:lnTo>
                    <a:pt x="834" y="4859"/>
                  </a:lnTo>
                  <a:lnTo>
                    <a:pt x="834" y="48"/>
                  </a:lnTo>
                  <a:cubicBezTo>
                    <a:pt x="834" y="24"/>
                    <a:pt x="810" y="0"/>
                    <a:pt x="786" y="0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3" name="Google Shape;2613;p52"/>
            <p:cNvSpPr/>
            <p:nvPr/>
          </p:nvSpPr>
          <p:spPr>
            <a:xfrm>
              <a:off x="1996566" y="2593924"/>
              <a:ext cx="24866" cy="178950"/>
            </a:xfrm>
            <a:custGeom>
              <a:rect b="b" l="l" r="r" t="t"/>
              <a:pathLst>
                <a:path extrusionOk="0" h="6002" w="834">
                  <a:moveTo>
                    <a:pt x="0" y="0"/>
                  </a:moveTo>
                  <a:lnTo>
                    <a:pt x="0" y="6002"/>
                  </a:lnTo>
                  <a:lnTo>
                    <a:pt x="834" y="6002"/>
                  </a:lnTo>
                  <a:lnTo>
                    <a:pt x="834" y="72"/>
                  </a:lnTo>
                  <a:cubicBezTo>
                    <a:pt x="834" y="48"/>
                    <a:pt x="810" y="0"/>
                    <a:pt x="786" y="0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4" name="Google Shape;2614;p52"/>
            <p:cNvSpPr/>
            <p:nvPr/>
          </p:nvSpPr>
          <p:spPr>
            <a:xfrm>
              <a:off x="1769343" y="2593924"/>
              <a:ext cx="24896" cy="178950"/>
            </a:xfrm>
            <a:custGeom>
              <a:rect b="b" l="l" r="r" t="t"/>
              <a:pathLst>
                <a:path extrusionOk="0" h="6002" w="835">
                  <a:moveTo>
                    <a:pt x="72" y="0"/>
                  </a:moveTo>
                  <a:cubicBezTo>
                    <a:pt x="25" y="0"/>
                    <a:pt x="1" y="48"/>
                    <a:pt x="1" y="72"/>
                  </a:cubicBezTo>
                  <a:lnTo>
                    <a:pt x="1" y="6002"/>
                  </a:lnTo>
                  <a:lnTo>
                    <a:pt x="834" y="6002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5" name="Google Shape;2615;p52"/>
            <p:cNvSpPr/>
            <p:nvPr/>
          </p:nvSpPr>
          <p:spPr>
            <a:xfrm>
              <a:off x="1870178" y="2669894"/>
              <a:ext cx="25581" cy="103697"/>
            </a:xfrm>
            <a:custGeom>
              <a:rect b="b" l="l" r="r" t="t"/>
              <a:pathLst>
                <a:path extrusionOk="0" h="3478" w="858">
                  <a:moveTo>
                    <a:pt x="0" y="1"/>
                  </a:moveTo>
                  <a:lnTo>
                    <a:pt x="0" y="3477"/>
                  </a:lnTo>
                  <a:lnTo>
                    <a:pt x="858" y="3477"/>
                  </a:lnTo>
                  <a:lnTo>
                    <a:pt x="858" y="1"/>
                  </a:ln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6" name="Google Shape;2616;p52"/>
            <p:cNvSpPr/>
            <p:nvPr/>
          </p:nvSpPr>
          <p:spPr>
            <a:xfrm>
              <a:off x="1971700" y="2519356"/>
              <a:ext cx="24896" cy="253517"/>
            </a:xfrm>
            <a:custGeom>
              <a:rect b="b" l="l" r="r" t="t"/>
              <a:pathLst>
                <a:path extrusionOk="0" h="8503" w="835">
                  <a:moveTo>
                    <a:pt x="72" y="1"/>
                  </a:moveTo>
                  <a:cubicBezTo>
                    <a:pt x="25" y="1"/>
                    <a:pt x="1" y="48"/>
                    <a:pt x="1" y="72"/>
                  </a:cubicBezTo>
                  <a:lnTo>
                    <a:pt x="1" y="8503"/>
                  </a:lnTo>
                  <a:lnTo>
                    <a:pt x="834" y="8503"/>
                  </a:lnTo>
                  <a:lnTo>
                    <a:pt x="834" y="72"/>
                  </a:lnTo>
                  <a:cubicBezTo>
                    <a:pt x="834" y="48"/>
                    <a:pt x="811" y="1"/>
                    <a:pt x="787" y="1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7" name="Google Shape;2617;p52"/>
            <p:cNvSpPr/>
            <p:nvPr/>
          </p:nvSpPr>
          <p:spPr>
            <a:xfrm>
              <a:off x="1743791" y="2632267"/>
              <a:ext cx="24866" cy="140608"/>
            </a:xfrm>
            <a:custGeom>
              <a:rect b="b" l="l" r="r" t="t"/>
              <a:pathLst>
                <a:path extrusionOk="0" h="4716" w="834">
                  <a:moveTo>
                    <a:pt x="72" y="0"/>
                  </a:moveTo>
                  <a:cubicBezTo>
                    <a:pt x="24" y="0"/>
                    <a:pt x="0" y="24"/>
                    <a:pt x="0" y="72"/>
                  </a:cubicBezTo>
                  <a:lnTo>
                    <a:pt x="0" y="4716"/>
                  </a:lnTo>
                  <a:lnTo>
                    <a:pt x="834" y="4716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8C9A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8" name="Google Shape;2618;p52"/>
            <p:cNvSpPr/>
            <p:nvPr/>
          </p:nvSpPr>
          <p:spPr>
            <a:xfrm>
              <a:off x="1806284" y="2482892"/>
              <a:ext cx="14937" cy="290696"/>
            </a:xfrm>
            <a:custGeom>
              <a:rect b="b" l="l" r="r" t="t"/>
              <a:pathLst>
                <a:path extrusionOk="0" h="9750" w="501">
                  <a:moveTo>
                    <a:pt x="450" y="0"/>
                  </a:moveTo>
                  <a:cubicBezTo>
                    <a:pt x="442" y="0"/>
                    <a:pt x="435" y="3"/>
                    <a:pt x="429" y="9"/>
                  </a:cubicBezTo>
                  <a:lnTo>
                    <a:pt x="0" y="9"/>
                  </a:lnTo>
                  <a:cubicBezTo>
                    <a:pt x="24" y="9"/>
                    <a:pt x="48" y="33"/>
                    <a:pt x="48" y="81"/>
                  </a:cubicBezTo>
                  <a:lnTo>
                    <a:pt x="48" y="9749"/>
                  </a:lnTo>
                  <a:lnTo>
                    <a:pt x="500" y="9749"/>
                  </a:lnTo>
                  <a:lnTo>
                    <a:pt x="500" y="81"/>
                  </a:lnTo>
                  <a:cubicBezTo>
                    <a:pt x="500" y="27"/>
                    <a:pt x="473" y="0"/>
                    <a:pt x="450" y="0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9" name="Google Shape;2619;p52"/>
            <p:cNvSpPr/>
            <p:nvPr/>
          </p:nvSpPr>
          <p:spPr>
            <a:xfrm>
              <a:off x="1782134" y="2595355"/>
              <a:ext cx="13506" cy="178234"/>
            </a:xfrm>
            <a:custGeom>
              <a:rect b="b" l="l" r="r" t="t"/>
              <a:pathLst>
                <a:path extrusionOk="0" h="5978" w="453">
                  <a:moveTo>
                    <a:pt x="0" y="0"/>
                  </a:moveTo>
                  <a:lnTo>
                    <a:pt x="0" y="5977"/>
                  </a:lnTo>
                  <a:lnTo>
                    <a:pt x="453" y="5977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0" name="Google Shape;2620;p52"/>
            <p:cNvSpPr/>
            <p:nvPr/>
          </p:nvSpPr>
          <p:spPr>
            <a:xfrm>
              <a:off x="1756582" y="2632267"/>
              <a:ext cx="12791" cy="141323"/>
            </a:xfrm>
            <a:custGeom>
              <a:rect b="b" l="l" r="r" t="t"/>
              <a:pathLst>
                <a:path extrusionOk="0" h="4740" w="429">
                  <a:moveTo>
                    <a:pt x="0" y="0"/>
                  </a:moveTo>
                  <a:lnTo>
                    <a:pt x="0" y="4739"/>
                  </a:lnTo>
                  <a:lnTo>
                    <a:pt x="429" y="4739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1" name="Google Shape;2621;p52"/>
            <p:cNvSpPr/>
            <p:nvPr/>
          </p:nvSpPr>
          <p:spPr>
            <a:xfrm>
              <a:off x="1843911" y="2557013"/>
              <a:ext cx="24866" cy="215861"/>
            </a:xfrm>
            <a:custGeom>
              <a:rect b="b" l="l" r="r" t="t"/>
              <a:pathLst>
                <a:path extrusionOk="0" h="7240" w="834">
                  <a:moveTo>
                    <a:pt x="72" y="0"/>
                  </a:moveTo>
                  <a:cubicBezTo>
                    <a:pt x="24" y="0"/>
                    <a:pt x="0" y="24"/>
                    <a:pt x="0" y="48"/>
                  </a:cubicBezTo>
                  <a:lnTo>
                    <a:pt x="0" y="7240"/>
                  </a:lnTo>
                  <a:lnTo>
                    <a:pt x="834" y="7240"/>
                  </a:lnTo>
                  <a:lnTo>
                    <a:pt x="834" y="48"/>
                  </a:lnTo>
                  <a:cubicBezTo>
                    <a:pt x="834" y="24"/>
                    <a:pt x="810" y="0"/>
                    <a:pt x="786" y="0"/>
                  </a:cubicBezTo>
                  <a:close/>
                </a:path>
              </a:pathLst>
            </a:custGeom>
            <a:solidFill>
              <a:srgbClr val="8C9A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2" name="Google Shape;2622;p52"/>
            <p:cNvSpPr/>
            <p:nvPr/>
          </p:nvSpPr>
          <p:spPr>
            <a:xfrm>
              <a:off x="1907090" y="2628003"/>
              <a:ext cx="14937" cy="144871"/>
            </a:xfrm>
            <a:custGeom>
              <a:rect b="b" l="l" r="r" t="t"/>
              <a:pathLst>
                <a:path extrusionOk="0" h="4859" w="501">
                  <a:moveTo>
                    <a:pt x="1" y="0"/>
                  </a:moveTo>
                  <a:cubicBezTo>
                    <a:pt x="25" y="0"/>
                    <a:pt x="48" y="24"/>
                    <a:pt x="48" y="48"/>
                  </a:cubicBezTo>
                  <a:lnTo>
                    <a:pt x="48" y="4859"/>
                  </a:lnTo>
                  <a:lnTo>
                    <a:pt x="501" y="4859"/>
                  </a:lnTo>
                  <a:lnTo>
                    <a:pt x="501" y="48"/>
                  </a:lnTo>
                  <a:cubicBezTo>
                    <a:pt x="501" y="24"/>
                    <a:pt x="477" y="0"/>
                    <a:pt x="453" y="0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3" name="Google Shape;2623;p52"/>
            <p:cNvSpPr/>
            <p:nvPr/>
          </p:nvSpPr>
          <p:spPr>
            <a:xfrm>
              <a:off x="1882969" y="2669894"/>
              <a:ext cx="13506" cy="103697"/>
            </a:xfrm>
            <a:custGeom>
              <a:rect b="b" l="l" r="r" t="t"/>
              <a:pathLst>
                <a:path extrusionOk="0" h="3478" w="453">
                  <a:moveTo>
                    <a:pt x="0" y="1"/>
                  </a:moveTo>
                  <a:lnTo>
                    <a:pt x="0" y="3477"/>
                  </a:lnTo>
                  <a:lnTo>
                    <a:pt x="453" y="3477"/>
                  </a:lnTo>
                  <a:lnTo>
                    <a:pt x="453" y="1"/>
                  </a:ln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4" name="Google Shape;2624;p52"/>
            <p:cNvSpPr/>
            <p:nvPr/>
          </p:nvSpPr>
          <p:spPr>
            <a:xfrm>
              <a:off x="1855271" y="2557699"/>
              <a:ext cx="15653" cy="215890"/>
            </a:xfrm>
            <a:custGeom>
              <a:rect b="b" l="l" r="r" t="t"/>
              <a:pathLst>
                <a:path extrusionOk="0" h="7241" w="525">
                  <a:moveTo>
                    <a:pt x="0" y="1"/>
                  </a:moveTo>
                  <a:cubicBezTo>
                    <a:pt x="48" y="1"/>
                    <a:pt x="72" y="25"/>
                    <a:pt x="72" y="72"/>
                  </a:cubicBezTo>
                  <a:lnTo>
                    <a:pt x="72" y="7240"/>
                  </a:lnTo>
                  <a:lnTo>
                    <a:pt x="524" y="7240"/>
                  </a:lnTo>
                  <a:lnTo>
                    <a:pt x="524" y="72"/>
                  </a:lnTo>
                  <a:cubicBezTo>
                    <a:pt x="524" y="25"/>
                    <a:pt x="500" y="1"/>
                    <a:pt x="453" y="1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5" name="Google Shape;2625;p52"/>
            <p:cNvSpPr/>
            <p:nvPr/>
          </p:nvSpPr>
          <p:spPr>
            <a:xfrm>
              <a:off x="1946148" y="2706805"/>
              <a:ext cx="24896" cy="66070"/>
            </a:xfrm>
            <a:custGeom>
              <a:rect b="b" l="l" r="r" t="t"/>
              <a:pathLst>
                <a:path extrusionOk="0" h="2216" w="835">
                  <a:moveTo>
                    <a:pt x="72" y="1"/>
                  </a:moveTo>
                  <a:cubicBezTo>
                    <a:pt x="24" y="1"/>
                    <a:pt x="1" y="25"/>
                    <a:pt x="1" y="72"/>
                  </a:cubicBezTo>
                  <a:lnTo>
                    <a:pt x="1" y="2216"/>
                  </a:lnTo>
                  <a:lnTo>
                    <a:pt x="834" y="2216"/>
                  </a:lnTo>
                  <a:lnTo>
                    <a:pt x="834" y="1"/>
                  </a:lnTo>
                  <a:close/>
                </a:path>
              </a:pathLst>
            </a:custGeom>
            <a:solidFill>
              <a:srgbClr val="8C9A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6" name="Google Shape;2626;p52"/>
            <p:cNvSpPr/>
            <p:nvPr/>
          </p:nvSpPr>
          <p:spPr>
            <a:xfrm>
              <a:off x="2007210" y="2595355"/>
              <a:ext cx="15653" cy="178234"/>
            </a:xfrm>
            <a:custGeom>
              <a:rect b="b" l="l" r="r" t="t"/>
              <a:pathLst>
                <a:path extrusionOk="0" h="5978" w="525">
                  <a:moveTo>
                    <a:pt x="1" y="0"/>
                  </a:moveTo>
                  <a:cubicBezTo>
                    <a:pt x="48" y="0"/>
                    <a:pt x="72" y="24"/>
                    <a:pt x="72" y="48"/>
                  </a:cubicBezTo>
                  <a:lnTo>
                    <a:pt x="72" y="5977"/>
                  </a:lnTo>
                  <a:lnTo>
                    <a:pt x="525" y="5977"/>
                  </a:lnTo>
                  <a:lnTo>
                    <a:pt x="525" y="48"/>
                  </a:lnTo>
                  <a:cubicBezTo>
                    <a:pt x="525" y="24"/>
                    <a:pt x="477" y="0"/>
                    <a:pt x="453" y="0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7" name="Google Shape;2627;p52"/>
            <p:cNvSpPr/>
            <p:nvPr/>
          </p:nvSpPr>
          <p:spPr>
            <a:xfrm>
              <a:off x="1982373" y="2520310"/>
              <a:ext cx="14937" cy="253278"/>
            </a:xfrm>
            <a:custGeom>
              <a:rect b="b" l="l" r="r" t="t"/>
              <a:pathLst>
                <a:path extrusionOk="0" h="8495" w="501">
                  <a:moveTo>
                    <a:pt x="469" y="0"/>
                  </a:moveTo>
                  <a:cubicBezTo>
                    <a:pt x="464" y="0"/>
                    <a:pt x="458" y="5"/>
                    <a:pt x="453" y="16"/>
                  </a:cubicBezTo>
                  <a:lnTo>
                    <a:pt x="0" y="16"/>
                  </a:lnTo>
                  <a:cubicBezTo>
                    <a:pt x="48" y="16"/>
                    <a:pt x="72" y="40"/>
                    <a:pt x="72" y="64"/>
                  </a:cubicBezTo>
                  <a:lnTo>
                    <a:pt x="72" y="8494"/>
                  </a:lnTo>
                  <a:lnTo>
                    <a:pt x="500" y="8494"/>
                  </a:lnTo>
                  <a:lnTo>
                    <a:pt x="500" y="64"/>
                  </a:lnTo>
                  <a:cubicBezTo>
                    <a:pt x="500" y="46"/>
                    <a:pt x="486" y="0"/>
                    <a:pt x="469" y="0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8" name="Google Shape;2628;p52"/>
            <p:cNvSpPr/>
            <p:nvPr/>
          </p:nvSpPr>
          <p:spPr>
            <a:xfrm>
              <a:off x="1958939" y="2706805"/>
              <a:ext cx="12791" cy="66786"/>
            </a:xfrm>
            <a:custGeom>
              <a:rect b="b" l="l" r="r" t="t"/>
              <a:pathLst>
                <a:path extrusionOk="0" h="2240" w="429">
                  <a:moveTo>
                    <a:pt x="0" y="1"/>
                  </a:moveTo>
                  <a:lnTo>
                    <a:pt x="0" y="2239"/>
                  </a:lnTo>
                  <a:lnTo>
                    <a:pt x="429" y="2239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9" name="Google Shape;2629;p52"/>
            <p:cNvSpPr/>
            <p:nvPr/>
          </p:nvSpPr>
          <p:spPr>
            <a:xfrm>
              <a:off x="1701185" y="2773562"/>
              <a:ext cx="343678" cy="24180"/>
            </a:xfrm>
            <a:custGeom>
              <a:rect b="b" l="l" r="r" t="t"/>
              <a:pathLst>
                <a:path extrusionOk="0" h="811" w="11527">
                  <a:moveTo>
                    <a:pt x="120" y="0"/>
                  </a:moveTo>
                  <a:cubicBezTo>
                    <a:pt x="48" y="0"/>
                    <a:pt x="1" y="48"/>
                    <a:pt x="1" y="119"/>
                  </a:cubicBezTo>
                  <a:lnTo>
                    <a:pt x="1" y="691"/>
                  </a:lnTo>
                  <a:cubicBezTo>
                    <a:pt x="1" y="739"/>
                    <a:pt x="48" y="810"/>
                    <a:pt x="120" y="810"/>
                  </a:cubicBezTo>
                  <a:lnTo>
                    <a:pt x="11408" y="810"/>
                  </a:lnTo>
                  <a:cubicBezTo>
                    <a:pt x="11455" y="810"/>
                    <a:pt x="11527" y="739"/>
                    <a:pt x="11527" y="691"/>
                  </a:cubicBezTo>
                  <a:lnTo>
                    <a:pt x="11527" y="119"/>
                  </a:lnTo>
                  <a:cubicBezTo>
                    <a:pt x="11527" y="48"/>
                    <a:pt x="11455" y="0"/>
                    <a:pt x="11408" y="0"/>
                  </a:cubicBezTo>
                  <a:close/>
                </a:path>
              </a:pathLst>
            </a:custGeom>
            <a:solidFill>
              <a:srgbClr val="939F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0" name="Google Shape;2630;p52"/>
            <p:cNvSpPr/>
            <p:nvPr/>
          </p:nvSpPr>
          <p:spPr>
            <a:xfrm>
              <a:off x="2027096" y="2772846"/>
              <a:ext cx="17770" cy="23464"/>
            </a:xfrm>
            <a:custGeom>
              <a:rect b="b" l="l" r="r" t="t"/>
              <a:pathLst>
                <a:path extrusionOk="0" h="787" w="596">
                  <a:moveTo>
                    <a:pt x="0" y="1"/>
                  </a:moveTo>
                  <a:cubicBezTo>
                    <a:pt x="48" y="1"/>
                    <a:pt x="119" y="48"/>
                    <a:pt x="119" y="120"/>
                  </a:cubicBezTo>
                  <a:lnTo>
                    <a:pt x="119" y="667"/>
                  </a:lnTo>
                  <a:cubicBezTo>
                    <a:pt x="119" y="739"/>
                    <a:pt x="48" y="786"/>
                    <a:pt x="0" y="786"/>
                  </a:cubicBezTo>
                  <a:lnTo>
                    <a:pt x="477" y="786"/>
                  </a:lnTo>
                  <a:cubicBezTo>
                    <a:pt x="524" y="786"/>
                    <a:pt x="596" y="739"/>
                    <a:pt x="596" y="667"/>
                  </a:cubicBezTo>
                  <a:lnTo>
                    <a:pt x="596" y="120"/>
                  </a:lnTo>
                  <a:cubicBezTo>
                    <a:pt x="596" y="48"/>
                    <a:pt x="524" y="1"/>
                    <a:pt x="477" y="1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1" name="Google Shape;2631;p52"/>
            <p:cNvSpPr/>
            <p:nvPr/>
          </p:nvSpPr>
          <p:spPr>
            <a:xfrm>
              <a:off x="1696921" y="2448366"/>
              <a:ext cx="354351" cy="354321"/>
            </a:xfrm>
            <a:custGeom>
              <a:rect b="b" l="l" r="r" t="t"/>
              <a:pathLst>
                <a:path extrusionOk="0" h="11884" w="11885">
                  <a:moveTo>
                    <a:pt x="2263" y="6359"/>
                  </a:moveTo>
                  <a:lnTo>
                    <a:pt x="2263" y="10717"/>
                  </a:lnTo>
                  <a:lnTo>
                    <a:pt x="1739" y="10717"/>
                  </a:lnTo>
                  <a:lnTo>
                    <a:pt x="1739" y="6359"/>
                  </a:lnTo>
                  <a:close/>
                  <a:moveTo>
                    <a:pt x="3120" y="5097"/>
                  </a:moveTo>
                  <a:lnTo>
                    <a:pt x="3120" y="10717"/>
                  </a:lnTo>
                  <a:lnTo>
                    <a:pt x="2620" y="10717"/>
                  </a:lnTo>
                  <a:lnTo>
                    <a:pt x="2620" y="5097"/>
                  </a:lnTo>
                  <a:close/>
                  <a:moveTo>
                    <a:pt x="5645" y="3858"/>
                  </a:moveTo>
                  <a:lnTo>
                    <a:pt x="5645" y="10717"/>
                  </a:lnTo>
                  <a:lnTo>
                    <a:pt x="5145" y="10717"/>
                  </a:lnTo>
                  <a:lnTo>
                    <a:pt x="5145" y="3858"/>
                  </a:lnTo>
                  <a:close/>
                  <a:moveTo>
                    <a:pt x="6526" y="7597"/>
                  </a:moveTo>
                  <a:lnTo>
                    <a:pt x="6526" y="10717"/>
                  </a:lnTo>
                  <a:lnTo>
                    <a:pt x="6002" y="10717"/>
                  </a:lnTo>
                  <a:lnTo>
                    <a:pt x="6002" y="7597"/>
                  </a:lnTo>
                  <a:close/>
                  <a:moveTo>
                    <a:pt x="7359" y="6192"/>
                  </a:moveTo>
                  <a:lnTo>
                    <a:pt x="7359" y="10717"/>
                  </a:lnTo>
                  <a:lnTo>
                    <a:pt x="6835" y="10717"/>
                  </a:lnTo>
                  <a:lnTo>
                    <a:pt x="6835" y="6192"/>
                  </a:lnTo>
                  <a:close/>
                  <a:moveTo>
                    <a:pt x="9026" y="8859"/>
                  </a:moveTo>
                  <a:lnTo>
                    <a:pt x="9026" y="10717"/>
                  </a:lnTo>
                  <a:lnTo>
                    <a:pt x="8502" y="10717"/>
                  </a:lnTo>
                  <a:lnTo>
                    <a:pt x="8502" y="8859"/>
                  </a:lnTo>
                  <a:close/>
                  <a:moveTo>
                    <a:pt x="9884" y="2596"/>
                  </a:moveTo>
                  <a:lnTo>
                    <a:pt x="9884" y="10717"/>
                  </a:lnTo>
                  <a:lnTo>
                    <a:pt x="9384" y="10717"/>
                  </a:lnTo>
                  <a:lnTo>
                    <a:pt x="9384" y="2596"/>
                  </a:lnTo>
                  <a:close/>
                  <a:moveTo>
                    <a:pt x="11479" y="11050"/>
                  </a:moveTo>
                  <a:lnTo>
                    <a:pt x="11479" y="11503"/>
                  </a:lnTo>
                  <a:lnTo>
                    <a:pt x="334" y="11503"/>
                  </a:lnTo>
                  <a:lnTo>
                    <a:pt x="334" y="11050"/>
                  </a:lnTo>
                  <a:close/>
                  <a:moveTo>
                    <a:pt x="929" y="0"/>
                  </a:moveTo>
                  <a:cubicBezTo>
                    <a:pt x="810" y="0"/>
                    <a:pt x="715" y="72"/>
                    <a:pt x="715" y="191"/>
                  </a:cubicBezTo>
                  <a:lnTo>
                    <a:pt x="715" y="1001"/>
                  </a:lnTo>
                  <a:lnTo>
                    <a:pt x="501" y="1001"/>
                  </a:lnTo>
                  <a:cubicBezTo>
                    <a:pt x="406" y="1001"/>
                    <a:pt x="334" y="1048"/>
                    <a:pt x="334" y="1144"/>
                  </a:cubicBezTo>
                  <a:cubicBezTo>
                    <a:pt x="334" y="1263"/>
                    <a:pt x="382" y="1358"/>
                    <a:pt x="501" y="1358"/>
                  </a:cubicBezTo>
                  <a:lnTo>
                    <a:pt x="715" y="1358"/>
                  </a:lnTo>
                  <a:lnTo>
                    <a:pt x="715" y="2239"/>
                  </a:lnTo>
                  <a:lnTo>
                    <a:pt x="501" y="2239"/>
                  </a:lnTo>
                  <a:cubicBezTo>
                    <a:pt x="406" y="2239"/>
                    <a:pt x="334" y="2310"/>
                    <a:pt x="334" y="2382"/>
                  </a:cubicBezTo>
                  <a:cubicBezTo>
                    <a:pt x="334" y="2501"/>
                    <a:pt x="382" y="2596"/>
                    <a:pt x="501" y="2596"/>
                  </a:cubicBezTo>
                  <a:lnTo>
                    <a:pt x="715" y="2596"/>
                  </a:lnTo>
                  <a:lnTo>
                    <a:pt x="715" y="3501"/>
                  </a:lnTo>
                  <a:lnTo>
                    <a:pt x="501" y="3501"/>
                  </a:lnTo>
                  <a:cubicBezTo>
                    <a:pt x="406" y="3501"/>
                    <a:pt x="334" y="3549"/>
                    <a:pt x="334" y="3644"/>
                  </a:cubicBezTo>
                  <a:cubicBezTo>
                    <a:pt x="334" y="3763"/>
                    <a:pt x="382" y="3858"/>
                    <a:pt x="501" y="3858"/>
                  </a:cubicBezTo>
                  <a:lnTo>
                    <a:pt x="715" y="3858"/>
                  </a:lnTo>
                  <a:lnTo>
                    <a:pt x="715" y="4739"/>
                  </a:lnTo>
                  <a:lnTo>
                    <a:pt x="501" y="4739"/>
                  </a:lnTo>
                  <a:cubicBezTo>
                    <a:pt x="406" y="4739"/>
                    <a:pt x="334" y="4811"/>
                    <a:pt x="334" y="4882"/>
                  </a:cubicBezTo>
                  <a:cubicBezTo>
                    <a:pt x="334" y="5001"/>
                    <a:pt x="382" y="5097"/>
                    <a:pt x="501" y="5097"/>
                  </a:cubicBezTo>
                  <a:lnTo>
                    <a:pt x="715" y="5097"/>
                  </a:lnTo>
                  <a:lnTo>
                    <a:pt x="715" y="6002"/>
                  </a:lnTo>
                  <a:lnTo>
                    <a:pt x="501" y="6002"/>
                  </a:lnTo>
                  <a:cubicBezTo>
                    <a:pt x="406" y="6002"/>
                    <a:pt x="334" y="6049"/>
                    <a:pt x="334" y="6145"/>
                  </a:cubicBezTo>
                  <a:cubicBezTo>
                    <a:pt x="334" y="6264"/>
                    <a:pt x="382" y="6359"/>
                    <a:pt x="501" y="6359"/>
                  </a:cubicBezTo>
                  <a:lnTo>
                    <a:pt x="715" y="6359"/>
                  </a:lnTo>
                  <a:lnTo>
                    <a:pt x="715" y="7240"/>
                  </a:lnTo>
                  <a:lnTo>
                    <a:pt x="501" y="7240"/>
                  </a:lnTo>
                  <a:cubicBezTo>
                    <a:pt x="406" y="7240"/>
                    <a:pt x="334" y="7311"/>
                    <a:pt x="334" y="7383"/>
                  </a:cubicBezTo>
                  <a:cubicBezTo>
                    <a:pt x="334" y="7502"/>
                    <a:pt x="382" y="7597"/>
                    <a:pt x="501" y="7597"/>
                  </a:cubicBezTo>
                  <a:lnTo>
                    <a:pt x="715" y="7597"/>
                  </a:lnTo>
                  <a:lnTo>
                    <a:pt x="715" y="8502"/>
                  </a:lnTo>
                  <a:lnTo>
                    <a:pt x="501" y="8502"/>
                  </a:lnTo>
                  <a:cubicBezTo>
                    <a:pt x="406" y="8502"/>
                    <a:pt x="334" y="8550"/>
                    <a:pt x="334" y="8645"/>
                  </a:cubicBezTo>
                  <a:cubicBezTo>
                    <a:pt x="334" y="8764"/>
                    <a:pt x="382" y="8859"/>
                    <a:pt x="501" y="8859"/>
                  </a:cubicBezTo>
                  <a:lnTo>
                    <a:pt x="715" y="8859"/>
                  </a:lnTo>
                  <a:lnTo>
                    <a:pt x="715" y="9741"/>
                  </a:lnTo>
                  <a:lnTo>
                    <a:pt x="501" y="9741"/>
                  </a:lnTo>
                  <a:cubicBezTo>
                    <a:pt x="406" y="9741"/>
                    <a:pt x="334" y="9812"/>
                    <a:pt x="334" y="9883"/>
                  </a:cubicBezTo>
                  <a:cubicBezTo>
                    <a:pt x="334" y="10002"/>
                    <a:pt x="382" y="10098"/>
                    <a:pt x="501" y="10098"/>
                  </a:cubicBezTo>
                  <a:lnTo>
                    <a:pt x="715" y="10098"/>
                  </a:lnTo>
                  <a:lnTo>
                    <a:pt x="715" y="10717"/>
                  </a:lnTo>
                  <a:lnTo>
                    <a:pt x="286" y="10717"/>
                  </a:lnTo>
                  <a:cubicBezTo>
                    <a:pt x="144" y="10717"/>
                    <a:pt x="1" y="10836"/>
                    <a:pt x="1" y="11026"/>
                  </a:cubicBezTo>
                  <a:lnTo>
                    <a:pt x="1" y="11598"/>
                  </a:lnTo>
                  <a:cubicBezTo>
                    <a:pt x="1" y="11741"/>
                    <a:pt x="120" y="11884"/>
                    <a:pt x="286" y="11884"/>
                  </a:cubicBezTo>
                  <a:lnTo>
                    <a:pt x="11575" y="11884"/>
                  </a:lnTo>
                  <a:cubicBezTo>
                    <a:pt x="11717" y="11884"/>
                    <a:pt x="11884" y="11765"/>
                    <a:pt x="11884" y="11598"/>
                  </a:cubicBezTo>
                  <a:lnTo>
                    <a:pt x="11884" y="11026"/>
                  </a:lnTo>
                  <a:cubicBezTo>
                    <a:pt x="11836" y="10836"/>
                    <a:pt x="11694" y="10693"/>
                    <a:pt x="11551" y="10693"/>
                  </a:cubicBezTo>
                  <a:lnTo>
                    <a:pt x="11098" y="10693"/>
                  </a:lnTo>
                  <a:lnTo>
                    <a:pt x="11098" y="9883"/>
                  </a:lnTo>
                  <a:cubicBezTo>
                    <a:pt x="11098" y="9812"/>
                    <a:pt x="11051" y="9717"/>
                    <a:pt x="10955" y="9717"/>
                  </a:cubicBezTo>
                  <a:cubicBezTo>
                    <a:pt x="10836" y="9717"/>
                    <a:pt x="10741" y="9764"/>
                    <a:pt x="10741" y="9883"/>
                  </a:cubicBezTo>
                  <a:lnTo>
                    <a:pt x="10741" y="10717"/>
                  </a:lnTo>
                  <a:lnTo>
                    <a:pt x="10241" y="10717"/>
                  </a:lnTo>
                  <a:lnTo>
                    <a:pt x="10241" y="5097"/>
                  </a:lnTo>
                  <a:lnTo>
                    <a:pt x="10741" y="5097"/>
                  </a:lnTo>
                  <a:lnTo>
                    <a:pt x="10741" y="9098"/>
                  </a:lnTo>
                  <a:cubicBezTo>
                    <a:pt x="10741" y="9169"/>
                    <a:pt x="10812" y="9264"/>
                    <a:pt x="10884" y="9264"/>
                  </a:cubicBezTo>
                  <a:cubicBezTo>
                    <a:pt x="11003" y="9264"/>
                    <a:pt x="11098" y="9217"/>
                    <a:pt x="11098" y="9098"/>
                  </a:cubicBezTo>
                  <a:lnTo>
                    <a:pt x="11098" y="4978"/>
                  </a:lnTo>
                  <a:cubicBezTo>
                    <a:pt x="11098" y="4835"/>
                    <a:pt x="10979" y="4739"/>
                    <a:pt x="10860" y="4739"/>
                  </a:cubicBezTo>
                  <a:lnTo>
                    <a:pt x="10241" y="4739"/>
                  </a:lnTo>
                  <a:lnTo>
                    <a:pt x="10241" y="2477"/>
                  </a:lnTo>
                  <a:cubicBezTo>
                    <a:pt x="10241" y="2334"/>
                    <a:pt x="10122" y="2239"/>
                    <a:pt x="10003" y="2239"/>
                  </a:cubicBezTo>
                  <a:lnTo>
                    <a:pt x="9288" y="2239"/>
                  </a:lnTo>
                  <a:cubicBezTo>
                    <a:pt x="9145" y="2239"/>
                    <a:pt x="9050" y="2358"/>
                    <a:pt x="9050" y="2477"/>
                  </a:cubicBezTo>
                  <a:lnTo>
                    <a:pt x="9050" y="8502"/>
                  </a:lnTo>
                  <a:lnTo>
                    <a:pt x="8431" y="8502"/>
                  </a:lnTo>
                  <a:cubicBezTo>
                    <a:pt x="8264" y="8502"/>
                    <a:pt x="8193" y="8621"/>
                    <a:pt x="8193" y="8740"/>
                  </a:cubicBezTo>
                  <a:lnTo>
                    <a:pt x="8193" y="10717"/>
                  </a:lnTo>
                  <a:lnTo>
                    <a:pt x="7717" y="10717"/>
                  </a:lnTo>
                  <a:lnTo>
                    <a:pt x="7717" y="6121"/>
                  </a:lnTo>
                  <a:cubicBezTo>
                    <a:pt x="7717" y="5954"/>
                    <a:pt x="7597" y="5883"/>
                    <a:pt x="7478" y="5883"/>
                  </a:cubicBezTo>
                  <a:lnTo>
                    <a:pt x="6764" y="5883"/>
                  </a:lnTo>
                  <a:cubicBezTo>
                    <a:pt x="6597" y="5883"/>
                    <a:pt x="6526" y="6002"/>
                    <a:pt x="6526" y="6121"/>
                  </a:cubicBezTo>
                  <a:lnTo>
                    <a:pt x="6526" y="7264"/>
                  </a:lnTo>
                  <a:lnTo>
                    <a:pt x="6002" y="7264"/>
                  </a:lnTo>
                  <a:lnTo>
                    <a:pt x="6002" y="3763"/>
                  </a:lnTo>
                  <a:cubicBezTo>
                    <a:pt x="6002" y="3620"/>
                    <a:pt x="5883" y="3525"/>
                    <a:pt x="5764" y="3525"/>
                  </a:cubicBezTo>
                  <a:lnTo>
                    <a:pt x="5049" y="3525"/>
                  </a:lnTo>
                  <a:cubicBezTo>
                    <a:pt x="4906" y="3525"/>
                    <a:pt x="4811" y="3644"/>
                    <a:pt x="4811" y="3763"/>
                  </a:cubicBezTo>
                  <a:lnTo>
                    <a:pt x="4811" y="10765"/>
                  </a:lnTo>
                  <a:lnTo>
                    <a:pt x="4335" y="10765"/>
                  </a:lnTo>
                  <a:lnTo>
                    <a:pt x="4335" y="1239"/>
                  </a:lnTo>
                  <a:cubicBezTo>
                    <a:pt x="4335" y="1072"/>
                    <a:pt x="4216" y="1001"/>
                    <a:pt x="4097" y="1001"/>
                  </a:cubicBezTo>
                  <a:lnTo>
                    <a:pt x="3382" y="1001"/>
                  </a:lnTo>
                  <a:cubicBezTo>
                    <a:pt x="3263" y="1001"/>
                    <a:pt x="3144" y="1072"/>
                    <a:pt x="3144" y="1286"/>
                  </a:cubicBezTo>
                  <a:lnTo>
                    <a:pt x="3144" y="2501"/>
                  </a:lnTo>
                  <a:cubicBezTo>
                    <a:pt x="3144" y="2596"/>
                    <a:pt x="3216" y="2691"/>
                    <a:pt x="3311" y="2691"/>
                  </a:cubicBezTo>
                  <a:cubicBezTo>
                    <a:pt x="3430" y="2691"/>
                    <a:pt x="3501" y="2620"/>
                    <a:pt x="3501" y="2501"/>
                  </a:cubicBezTo>
                  <a:lnTo>
                    <a:pt x="3501" y="1310"/>
                  </a:lnTo>
                  <a:lnTo>
                    <a:pt x="4025" y="1310"/>
                  </a:lnTo>
                  <a:lnTo>
                    <a:pt x="4025" y="10693"/>
                  </a:lnTo>
                  <a:lnTo>
                    <a:pt x="3501" y="10693"/>
                  </a:lnTo>
                  <a:lnTo>
                    <a:pt x="3501" y="3311"/>
                  </a:lnTo>
                  <a:cubicBezTo>
                    <a:pt x="3501" y="3215"/>
                    <a:pt x="3454" y="3144"/>
                    <a:pt x="3359" y="3144"/>
                  </a:cubicBezTo>
                  <a:cubicBezTo>
                    <a:pt x="3239" y="3144"/>
                    <a:pt x="3144" y="3192"/>
                    <a:pt x="3144" y="3311"/>
                  </a:cubicBezTo>
                  <a:lnTo>
                    <a:pt x="3144" y="4739"/>
                  </a:lnTo>
                  <a:lnTo>
                    <a:pt x="2525" y="4739"/>
                  </a:lnTo>
                  <a:cubicBezTo>
                    <a:pt x="2382" y="4739"/>
                    <a:pt x="2287" y="4859"/>
                    <a:pt x="2287" y="4978"/>
                  </a:cubicBezTo>
                  <a:lnTo>
                    <a:pt x="2287" y="6002"/>
                  </a:lnTo>
                  <a:lnTo>
                    <a:pt x="1668" y="6002"/>
                  </a:lnTo>
                  <a:cubicBezTo>
                    <a:pt x="1525" y="6002"/>
                    <a:pt x="1430" y="6121"/>
                    <a:pt x="1430" y="6240"/>
                  </a:cubicBezTo>
                  <a:lnTo>
                    <a:pt x="1430" y="10717"/>
                  </a:lnTo>
                  <a:lnTo>
                    <a:pt x="1072" y="10717"/>
                  </a:lnTo>
                  <a:lnTo>
                    <a:pt x="1072" y="191"/>
                  </a:lnTo>
                  <a:cubicBezTo>
                    <a:pt x="1072" y="96"/>
                    <a:pt x="1001" y="0"/>
                    <a:pt x="929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32" name="Google Shape;2632;p52"/>
          <p:cNvGrpSpPr/>
          <p:nvPr/>
        </p:nvGrpSpPr>
        <p:grpSpPr>
          <a:xfrm>
            <a:off x="1047117" y="2994374"/>
            <a:ext cx="355756" cy="355039"/>
            <a:chOff x="1694804" y="2994374"/>
            <a:chExt cx="355756" cy="355039"/>
          </a:xfrm>
        </p:grpSpPr>
        <p:sp>
          <p:nvSpPr>
            <p:cNvPr id="2633" name="Google Shape;2633;p52"/>
            <p:cNvSpPr/>
            <p:nvPr/>
          </p:nvSpPr>
          <p:spPr>
            <a:xfrm>
              <a:off x="1800589" y="2999890"/>
              <a:ext cx="145587" cy="158169"/>
            </a:xfrm>
            <a:custGeom>
              <a:rect b="b" l="l" r="r" t="t"/>
              <a:pathLst>
                <a:path extrusionOk="0" h="5305" w="4883">
                  <a:moveTo>
                    <a:pt x="2442" y="0"/>
                  </a:moveTo>
                  <a:cubicBezTo>
                    <a:pt x="1882" y="0"/>
                    <a:pt x="1322" y="209"/>
                    <a:pt x="882" y="625"/>
                  </a:cubicBezTo>
                  <a:cubicBezTo>
                    <a:pt x="1" y="1483"/>
                    <a:pt x="1" y="2912"/>
                    <a:pt x="858" y="3769"/>
                  </a:cubicBezTo>
                  <a:lnTo>
                    <a:pt x="2382" y="5269"/>
                  </a:lnTo>
                  <a:cubicBezTo>
                    <a:pt x="2394" y="5293"/>
                    <a:pt x="2418" y="5305"/>
                    <a:pt x="2445" y="5305"/>
                  </a:cubicBezTo>
                  <a:cubicBezTo>
                    <a:pt x="2471" y="5305"/>
                    <a:pt x="2501" y="5293"/>
                    <a:pt x="2525" y="5269"/>
                  </a:cubicBezTo>
                  <a:lnTo>
                    <a:pt x="4025" y="3769"/>
                  </a:lnTo>
                  <a:cubicBezTo>
                    <a:pt x="4883" y="2912"/>
                    <a:pt x="4883" y="1483"/>
                    <a:pt x="4001" y="625"/>
                  </a:cubicBezTo>
                  <a:cubicBezTo>
                    <a:pt x="3561" y="209"/>
                    <a:pt x="3001" y="0"/>
                    <a:pt x="2442" y="0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4" name="Google Shape;2634;p52"/>
            <p:cNvSpPr/>
            <p:nvPr/>
          </p:nvSpPr>
          <p:spPr>
            <a:xfrm>
              <a:off x="1800589" y="3185013"/>
              <a:ext cx="145587" cy="158198"/>
            </a:xfrm>
            <a:custGeom>
              <a:rect b="b" l="l" r="r" t="t"/>
              <a:pathLst>
                <a:path extrusionOk="0" h="5306" w="4883">
                  <a:moveTo>
                    <a:pt x="2445" y="1"/>
                  </a:moveTo>
                  <a:cubicBezTo>
                    <a:pt x="2418" y="1"/>
                    <a:pt x="2394" y="13"/>
                    <a:pt x="2382" y="37"/>
                  </a:cubicBezTo>
                  <a:lnTo>
                    <a:pt x="858" y="1537"/>
                  </a:lnTo>
                  <a:cubicBezTo>
                    <a:pt x="1" y="2394"/>
                    <a:pt x="1" y="3823"/>
                    <a:pt x="882" y="4680"/>
                  </a:cubicBezTo>
                  <a:cubicBezTo>
                    <a:pt x="1322" y="5097"/>
                    <a:pt x="1882" y="5305"/>
                    <a:pt x="2442" y="5305"/>
                  </a:cubicBezTo>
                  <a:cubicBezTo>
                    <a:pt x="3001" y="5305"/>
                    <a:pt x="3561" y="5097"/>
                    <a:pt x="4001" y="4680"/>
                  </a:cubicBezTo>
                  <a:cubicBezTo>
                    <a:pt x="4883" y="3823"/>
                    <a:pt x="4883" y="2394"/>
                    <a:pt x="4025" y="1537"/>
                  </a:cubicBezTo>
                  <a:lnTo>
                    <a:pt x="2525" y="37"/>
                  </a:lnTo>
                  <a:cubicBezTo>
                    <a:pt x="2501" y="13"/>
                    <a:pt x="2471" y="1"/>
                    <a:pt x="2445" y="1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5" name="Google Shape;2635;p52"/>
            <p:cNvSpPr/>
            <p:nvPr/>
          </p:nvSpPr>
          <p:spPr>
            <a:xfrm>
              <a:off x="1864484" y="3000337"/>
              <a:ext cx="80978" cy="157721"/>
            </a:xfrm>
            <a:custGeom>
              <a:rect b="b" l="l" r="r" t="t"/>
              <a:pathLst>
                <a:path extrusionOk="0" h="5290" w="2716">
                  <a:moveTo>
                    <a:pt x="256" y="0"/>
                  </a:moveTo>
                  <a:cubicBezTo>
                    <a:pt x="170" y="0"/>
                    <a:pt x="85" y="5"/>
                    <a:pt x="1" y="15"/>
                  </a:cubicBezTo>
                  <a:cubicBezTo>
                    <a:pt x="477" y="39"/>
                    <a:pt x="953" y="253"/>
                    <a:pt x="1311" y="610"/>
                  </a:cubicBezTo>
                  <a:cubicBezTo>
                    <a:pt x="2216" y="1468"/>
                    <a:pt x="2216" y="2897"/>
                    <a:pt x="1334" y="3754"/>
                  </a:cubicBezTo>
                  <a:lnTo>
                    <a:pt x="25" y="5064"/>
                  </a:lnTo>
                  <a:lnTo>
                    <a:pt x="215" y="5254"/>
                  </a:lnTo>
                  <a:cubicBezTo>
                    <a:pt x="227" y="5278"/>
                    <a:pt x="245" y="5290"/>
                    <a:pt x="269" y="5290"/>
                  </a:cubicBezTo>
                  <a:cubicBezTo>
                    <a:pt x="293" y="5290"/>
                    <a:pt x="322" y="5278"/>
                    <a:pt x="358" y="5254"/>
                  </a:cubicBezTo>
                  <a:lnTo>
                    <a:pt x="1858" y="3754"/>
                  </a:lnTo>
                  <a:cubicBezTo>
                    <a:pt x="2716" y="2897"/>
                    <a:pt x="2716" y="1468"/>
                    <a:pt x="1787" y="610"/>
                  </a:cubicBezTo>
                  <a:cubicBezTo>
                    <a:pt x="1375" y="199"/>
                    <a:pt x="803" y="0"/>
                    <a:pt x="256" y="0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6" name="Google Shape;2636;p52"/>
            <p:cNvSpPr/>
            <p:nvPr/>
          </p:nvSpPr>
          <p:spPr>
            <a:xfrm>
              <a:off x="1865199" y="3185013"/>
              <a:ext cx="80262" cy="157960"/>
            </a:xfrm>
            <a:custGeom>
              <a:rect b="b" l="l" r="r" t="t"/>
              <a:pathLst>
                <a:path extrusionOk="0" h="5298" w="2692">
                  <a:moveTo>
                    <a:pt x="295" y="1"/>
                  </a:moveTo>
                  <a:cubicBezTo>
                    <a:pt x="269" y="1"/>
                    <a:pt x="239" y="13"/>
                    <a:pt x="215" y="37"/>
                  </a:cubicBezTo>
                  <a:lnTo>
                    <a:pt x="48" y="227"/>
                  </a:lnTo>
                  <a:lnTo>
                    <a:pt x="1358" y="1537"/>
                  </a:lnTo>
                  <a:cubicBezTo>
                    <a:pt x="2215" y="2394"/>
                    <a:pt x="2215" y="3823"/>
                    <a:pt x="1310" y="4680"/>
                  </a:cubicBezTo>
                  <a:cubicBezTo>
                    <a:pt x="929" y="5014"/>
                    <a:pt x="477" y="5228"/>
                    <a:pt x="1" y="5276"/>
                  </a:cubicBezTo>
                  <a:cubicBezTo>
                    <a:pt x="101" y="5291"/>
                    <a:pt x="202" y="5298"/>
                    <a:pt x="302" y="5298"/>
                  </a:cubicBezTo>
                  <a:cubicBezTo>
                    <a:pt x="847" y="5298"/>
                    <a:pt x="1385" y="5082"/>
                    <a:pt x="1787" y="4680"/>
                  </a:cubicBezTo>
                  <a:cubicBezTo>
                    <a:pt x="2692" y="3823"/>
                    <a:pt x="2692" y="2394"/>
                    <a:pt x="1858" y="1537"/>
                  </a:cubicBezTo>
                  <a:lnTo>
                    <a:pt x="358" y="37"/>
                  </a:lnTo>
                  <a:cubicBezTo>
                    <a:pt x="346" y="13"/>
                    <a:pt x="322" y="1"/>
                    <a:pt x="295" y="1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7" name="Google Shape;2637;p52"/>
            <p:cNvSpPr/>
            <p:nvPr/>
          </p:nvSpPr>
          <p:spPr>
            <a:xfrm>
              <a:off x="1885802" y="3105943"/>
              <a:ext cx="164758" cy="132438"/>
            </a:xfrm>
            <a:custGeom>
              <a:rect b="b" l="l" r="r" t="t"/>
              <a:pathLst>
                <a:path extrusionOk="0" h="4442" w="5526">
                  <a:moveTo>
                    <a:pt x="3111" y="0"/>
                  </a:moveTo>
                  <a:cubicBezTo>
                    <a:pt x="2541" y="0"/>
                    <a:pt x="1974" y="215"/>
                    <a:pt x="1548" y="641"/>
                  </a:cubicBezTo>
                  <a:lnTo>
                    <a:pt x="72" y="2165"/>
                  </a:lnTo>
                  <a:cubicBezTo>
                    <a:pt x="0" y="2188"/>
                    <a:pt x="0" y="2236"/>
                    <a:pt x="72" y="2308"/>
                  </a:cubicBezTo>
                  <a:lnTo>
                    <a:pt x="1548" y="3784"/>
                  </a:lnTo>
                  <a:cubicBezTo>
                    <a:pt x="1974" y="4222"/>
                    <a:pt x="2541" y="4442"/>
                    <a:pt x="3112" y="4442"/>
                  </a:cubicBezTo>
                  <a:cubicBezTo>
                    <a:pt x="3690" y="4442"/>
                    <a:pt x="4272" y="4216"/>
                    <a:pt x="4716" y="3760"/>
                  </a:cubicBezTo>
                  <a:cubicBezTo>
                    <a:pt x="5525" y="2903"/>
                    <a:pt x="5525" y="1522"/>
                    <a:pt x="4716" y="664"/>
                  </a:cubicBezTo>
                  <a:cubicBezTo>
                    <a:pt x="4272" y="221"/>
                    <a:pt x="3690" y="0"/>
                    <a:pt x="3111" y="0"/>
                  </a:cubicBezTo>
                  <a:close/>
                </a:path>
              </a:pathLst>
            </a:custGeom>
            <a:solidFill>
              <a:srgbClr val="E1E5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8" name="Google Shape;2638;p52"/>
            <p:cNvSpPr/>
            <p:nvPr/>
          </p:nvSpPr>
          <p:spPr>
            <a:xfrm>
              <a:off x="1971014" y="3104959"/>
              <a:ext cx="79546" cy="132170"/>
            </a:xfrm>
            <a:custGeom>
              <a:rect b="b" l="l" r="r" t="t"/>
              <a:pathLst>
                <a:path extrusionOk="0" h="4433" w="2668">
                  <a:moveTo>
                    <a:pt x="181" y="0"/>
                  </a:moveTo>
                  <a:cubicBezTo>
                    <a:pt x="121" y="0"/>
                    <a:pt x="60" y="2"/>
                    <a:pt x="0" y="7"/>
                  </a:cubicBezTo>
                  <a:cubicBezTo>
                    <a:pt x="476" y="78"/>
                    <a:pt x="953" y="292"/>
                    <a:pt x="1334" y="674"/>
                  </a:cubicBezTo>
                  <a:cubicBezTo>
                    <a:pt x="2167" y="1531"/>
                    <a:pt x="2167" y="2912"/>
                    <a:pt x="1334" y="3769"/>
                  </a:cubicBezTo>
                  <a:cubicBezTo>
                    <a:pt x="953" y="4150"/>
                    <a:pt x="476" y="4365"/>
                    <a:pt x="0" y="4412"/>
                  </a:cubicBezTo>
                  <a:cubicBezTo>
                    <a:pt x="97" y="4426"/>
                    <a:pt x="194" y="4433"/>
                    <a:pt x="290" y="4433"/>
                  </a:cubicBezTo>
                  <a:cubicBezTo>
                    <a:pt x="857" y="4433"/>
                    <a:pt x="1410" y="4197"/>
                    <a:pt x="1858" y="3769"/>
                  </a:cubicBezTo>
                  <a:cubicBezTo>
                    <a:pt x="2667" y="2936"/>
                    <a:pt x="2667" y="1531"/>
                    <a:pt x="1858" y="674"/>
                  </a:cubicBezTo>
                  <a:cubicBezTo>
                    <a:pt x="1381" y="219"/>
                    <a:pt x="786" y="0"/>
                    <a:pt x="181" y="0"/>
                  </a:cubicBezTo>
                  <a:close/>
                </a:path>
              </a:pathLst>
            </a:custGeom>
            <a:solidFill>
              <a:srgbClr val="DADF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9" name="Google Shape;2639;p52"/>
            <p:cNvSpPr/>
            <p:nvPr/>
          </p:nvSpPr>
          <p:spPr>
            <a:xfrm>
              <a:off x="1694804" y="3105943"/>
              <a:ext cx="165443" cy="132438"/>
            </a:xfrm>
            <a:custGeom>
              <a:rect b="b" l="l" r="r" t="t"/>
              <a:pathLst>
                <a:path extrusionOk="0" h="4442" w="5549">
                  <a:moveTo>
                    <a:pt x="2438" y="0"/>
                  </a:moveTo>
                  <a:cubicBezTo>
                    <a:pt x="1860" y="0"/>
                    <a:pt x="1277" y="221"/>
                    <a:pt x="834" y="664"/>
                  </a:cubicBezTo>
                  <a:cubicBezTo>
                    <a:pt x="0" y="1522"/>
                    <a:pt x="0" y="2903"/>
                    <a:pt x="834" y="3760"/>
                  </a:cubicBezTo>
                  <a:cubicBezTo>
                    <a:pt x="1277" y="4216"/>
                    <a:pt x="1860" y="4442"/>
                    <a:pt x="2438" y="4442"/>
                  </a:cubicBezTo>
                  <a:cubicBezTo>
                    <a:pt x="3008" y="4442"/>
                    <a:pt x="3575" y="4222"/>
                    <a:pt x="4001" y="3784"/>
                  </a:cubicBezTo>
                  <a:lnTo>
                    <a:pt x="5478" y="2308"/>
                  </a:lnTo>
                  <a:cubicBezTo>
                    <a:pt x="5549" y="2236"/>
                    <a:pt x="5549" y="2188"/>
                    <a:pt x="5478" y="2165"/>
                  </a:cubicBezTo>
                  <a:lnTo>
                    <a:pt x="4001" y="641"/>
                  </a:lnTo>
                  <a:cubicBezTo>
                    <a:pt x="3575" y="215"/>
                    <a:pt x="3009" y="0"/>
                    <a:pt x="2438" y="0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0" name="Google Shape;2640;p52"/>
            <p:cNvSpPr/>
            <p:nvPr/>
          </p:nvSpPr>
          <p:spPr>
            <a:xfrm>
              <a:off x="1829003" y="3022788"/>
              <a:ext cx="87358" cy="87358"/>
            </a:xfrm>
            <a:custGeom>
              <a:rect b="b" l="l" r="r" t="t"/>
              <a:pathLst>
                <a:path extrusionOk="0" h="2930" w="2930">
                  <a:moveTo>
                    <a:pt x="1453" y="0"/>
                  </a:moveTo>
                  <a:cubicBezTo>
                    <a:pt x="643" y="0"/>
                    <a:pt x="0" y="643"/>
                    <a:pt x="0" y="1453"/>
                  </a:cubicBezTo>
                  <a:cubicBezTo>
                    <a:pt x="0" y="2263"/>
                    <a:pt x="643" y="2929"/>
                    <a:pt x="1453" y="2929"/>
                  </a:cubicBezTo>
                  <a:cubicBezTo>
                    <a:pt x="2263" y="2929"/>
                    <a:pt x="2929" y="2263"/>
                    <a:pt x="2929" y="1453"/>
                  </a:cubicBezTo>
                  <a:cubicBezTo>
                    <a:pt x="2929" y="643"/>
                    <a:pt x="2263" y="0"/>
                    <a:pt x="1453" y="0"/>
                  </a:cubicBezTo>
                  <a:close/>
                </a:path>
              </a:pathLst>
            </a:custGeom>
            <a:solidFill>
              <a:srgbClr val="F1F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1" name="Google Shape;2641;p52"/>
            <p:cNvSpPr/>
            <p:nvPr/>
          </p:nvSpPr>
          <p:spPr>
            <a:xfrm>
              <a:off x="1829003" y="3232957"/>
              <a:ext cx="87358" cy="87358"/>
            </a:xfrm>
            <a:custGeom>
              <a:rect b="b" l="l" r="r" t="t"/>
              <a:pathLst>
                <a:path extrusionOk="0" h="2930" w="2930">
                  <a:moveTo>
                    <a:pt x="1453" y="0"/>
                  </a:moveTo>
                  <a:cubicBezTo>
                    <a:pt x="643" y="0"/>
                    <a:pt x="0" y="667"/>
                    <a:pt x="0" y="1477"/>
                  </a:cubicBezTo>
                  <a:cubicBezTo>
                    <a:pt x="0" y="2263"/>
                    <a:pt x="643" y="2929"/>
                    <a:pt x="1453" y="2929"/>
                  </a:cubicBezTo>
                  <a:cubicBezTo>
                    <a:pt x="2263" y="2929"/>
                    <a:pt x="2929" y="2263"/>
                    <a:pt x="2929" y="1477"/>
                  </a:cubicBezTo>
                  <a:cubicBezTo>
                    <a:pt x="2929" y="667"/>
                    <a:pt x="2263" y="0"/>
                    <a:pt x="1453" y="0"/>
                  </a:cubicBezTo>
                  <a:close/>
                </a:path>
              </a:pathLst>
            </a:custGeom>
            <a:solidFill>
              <a:srgbClr val="E7EB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2" name="Google Shape;2642;p52"/>
            <p:cNvSpPr/>
            <p:nvPr/>
          </p:nvSpPr>
          <p:spPr>
            <a:xfrm>
              <a:off x="1934788" y="3128573"/>
              <a:ext cx="86642" cy="86642"/>
            </a:xfrm>
            <a:custGeom>
              <a:rect b="b" l="l" r="r" t="t"/>
              <a:pathLst>
                <a:path extrusionOk="0" h="2906" w="2906">
                  <a:moveTo>
                    <a:pt x="1453" y="1"/>
                  </a:moveTo>
                  <a:cubicBezTo>
                    <a:pt x="644" y="1"/>
                    <a:pt x="1" y="644"/>
                    <a:pt x="1" y="1453"/>
                  </a:cubicBezTo>
                  <a:cubicBezTo>
                    <a:pt x="1" y="2263"/>
                    <a:pt x="644" y="2906"/>
                    <a:pt x="1453" y="2906"/>
                  </a:cubicBezTo>
                  <a:cubicBezTo>
                    <a:pt x="2263" y="2906"/>
                    <a:pt x="2906" y="2263"/>
                    <a:pt x="2906" y="1453"/>
                  </a:cubicBezTo>
                  <a:cubicBezTo>
                    <a:pt x="2906" y="644"/>
                    <a:pt x="2263" y="1"/>
                    <a:pt x="1453" y="1"/>
                  </a:cubicBezTo>
                  <a:close/>
                </a:path>
              </a:pathLst>
            </a:custGeom>
            <a:solidFill>
              <a:srgbClr val="F0F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3" name="Google Shape;2643;p52"/>
            <p:cNvSpPr/>
            <p:nvPr/>
          </p:nvSpPr>
          <p:spPr>
            <a:xfrm>
              <a:off x="1723904" y="3128573"/>
              <a:ext cx="87358" cy="86642"/>
            </a:xfrm>
            <a:custGeom>
              <a:rect b="b" l="l" r="r" t="t"/>
              <a:pathLst>
                <a:path extrusionOk="0" h="2906" w="2930">
                  <a:moveTo>
                    <a:pt x="1477" y="1"/>
                  </a:moveTo>
                  <a:cubicBezTo>
                    <a:pt x="667" y="1"/>
                    <a:pt x="1" y="644"/>
                    <a:pt x="1" y="1453"/>
                  </a:cubicBezTo>
                  <a:cubicBezTo>
                    <a:pt x="1" y="2263"/>
                    <a:pt x="667" y="2906"/>
                    <a:pt x="1477" y="2906"/>
                  </a:cubicBezTo>
                  <a:cubicBezTo>
                    <a:pt x="2287" y="2906"/>
                    <a:pt x="2930" y="2263"/>
                    <a:pt x="2930" y="1453"/>
                  </a:cubicBezTo>
                  <a:cubicBezTo>
                    <a:pt x="2930" y="644"/>
                    <a:pt x="2287" y="1"/>
                    <a:pt x="14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4" name="Google Shape;2644;p52"/>
            <p:cNvSpPr/>
            <p:nvPr/>
          </p:nvSpPr>
          <p:spPr>
            <a:xfrm>
              <a:off x="1843911" y="3026336"/>
              <a:ext cx="73166" cy="83810"/>
            </a:xfrm>
            <a:custGeom>
              <a:rect b="b" l="l" r="r" t="t"/>
              <a:pathLst>
                <a:path extrusionOk="0" h="2811" w="2454">
                  <a:moveTo>
                    <a:pt x="1596" y="0"/>
                  </a:moveTo>
                  <a:cubicBezTo>
                    <a:pt x="1882" y="262"/>
                    <a:pt x="2072" y="667"/>
                    <a:pt x="2072" y="1072"/>
                  </a:cubicBezTo>
                  <a:cubicBezTo>
                    <a:pt x="2072" y="1882"/>
                    <a:pt x="1405" y="2525"/>
                    <a:pt x="596" y="2525"/>
                  </a:cubicBezTo>
                  <a:cubicBezTo>
                    <a:pt x="381" y="2525"/>
                    <a:pt x="191" y="2501"/>
                    <a:pt x="0" y="2406"/>
                  </a:cubicBezTo>
                  <a:lnTo>
                    <a:pt x="0" y="2406"/>
                  </a:lnTo>
                  <a:cubicBezTo>
                    <a:pt x="238" y="2644"/>
                    <a:pt x="596" y="2810"/>
                    <a:pt x="977" y="2810"/>
                  </a:cubicBezTo>
                  <a:cubicBezTo>
                    <a:pt x="1786" y="2810"/>
                    <a:pt x="2453" y="2144"/>
                    <a:pt x="2453" y="1334"/>
                  </a:cubicBezTo>
                  <a:cubicBezTo>
                    <a:pt x="2453" y="739"/>
                    <a:pt x="2096" y="238"/>
                    <a:pt x="1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5" name="Google Shape;2645;p52"/>
            <p:cNvSpPr/>
            <p:nvPr/>
          </p:nvSpPr>
          <p:spPr>
            <a:xfrm>
              <a:off x="1843911" y="3236504"/>
              <a:ext cx="73166" cy="83810"/>
            </a:xfrm>
            <a:custGeom>
              <a:rect b="b" l="l" r="r" t="t"/>
              <a:pathLst>
                <a:path extrusionOk="0" h="2811" w="2454">
                  <a:moveTo>
                    <a:pt x="1596" y="0"/>
                  </a:moveTo>
                  <a:cubicBezTo>
                    <a:pt x="1882" y="286"/>
                    <a:pt x="2072" y="667"/>
                    <a:pt x="2072" y="1072"/>
                  </a:cubicBezTo>
                  <a:cubicBezTo>
                    <a:pt x="2072" y="1882"/>
                    <a:pt x="1405" y="2549"/>
                    <a:pt x="596" y="2549"/>
                  </a:cubicBezTo>
                  <a:cubicBezTo>
                    <a:pt x="381" y="2549"/>
                    <a:pt x="191" y="2501"/>
                    <a:pt x="0" y="2429"/>
                  </a:cubicBezTo>
                  <a:lnTo>
                    <a:pt x="0" y="2429"/>
                  </a:lnTo>
                  <a:cubicBezTo>
                    <a:pt x="238" y="2668"/>
                    <a:pt x="596" y="2810"/>
                    <a:pt x="977" y="2810"/>
                  </a:cubicBezTo>
                  <a:cubicBezTo>
                    <a:pt x="1786" y="2810"/>
                    <a:pt x="2453" y="2144"/>
                    <a:pt x="2453" y="1358"/>
                  </a:cubicBezTo>
                  <a:cubicBezTo>
                    <a:pt x="2453" y="762"/>
                    <a:pt x="2096" y="239"/>
                    <a:pt x="1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6" name="Google Shape;2646;p52"/>
            <p:cNvSpPr/>
            <p:nvPr/>
          </p:nvSpPr>
          <p:spPr>
            <a:xfrm>
              <a:off x="1948980" y="3132121"/>
              <a:ext cx="72450" cy="83094"/>
            </a:xfrm>
            <a:custGeom>
              <a:rect b="b" l="l" r="r" t="t"/>
              <a:pathLst>
                <a:path extrusionOk="0" h="2787" w="2430">
                  <a:moveTo>
                    <a:pt x="1573" y="1"/>
                  </a:moveTo>
                  <a:lnTo>
                    <a:pt x="1573" y="1"/>
                  </a:lnTo>
                  <a:cubicBezTo>
                    <a:pt x="1882" y="263"/>
                    <a:pt x="2049" y="644"/>
                    <a:pt x="2049" y="1072"/>
                  </a:cubicBezTo>
                  <a:cubicBezTo>
                    <a:pt x="2049" y="1882"/>
                    <a:pt x="1406" y="2525"/>
                    <a:pt x="596" y="2525"/>
                  </a:cubicBezTo>
                  <a:cubicBezTo>
                    <a:pt x="382" y="2525"/>
                    <a:pt x="168" y="2501"/>
                    <a:pt x="1" y="2406"/>
                  </a:cubicBezTo>
                  <a:lnTo>
                    <a:pt x="1" y="2406"/>
                  </a:lnTo>
                  <a:cubicBezTo>
                    <a:pt x="239" y="2644"/>
                    <a:pt x="596" y="2787"/>
                    <a:pt x="977" y="2787"/>
                  </a:cubicBezTo>
                  <a:cubicBezTo>
                    <a:pt x="1787" y="2787"/>
                    <a:pt x="2430" y="2144"/>
                    <a:pt x="2430" y="1334"/>
                  </a:cubicBezTo>
                  <a:cubicBezTo>
                    <a:pt x="2430" y="739"/>
                    <a:pt x="2073" y="215"/>
                    <a:pt x="15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7" name="Google Shape;2647;p52"/>
            <p:cNvSpPr/>
            <p:nvPr/>
          </p:nvSpPr>
          <p:spPr>
            <a:xfrm>
              <a:off x="1738096" y="3132121"/>
              <a:ext cx="73166" cy="83094"/>
            </a:xfrm>
            <a:custGeom>
              <a:rect b="b" l="l" r="r" t="t"/>
              <a:pathLst>
                <a:path extrusionOk="0" h="2787" w="2454">
                  <a:moveTo>
                    <a:pt x="1596" y="1"/>
                  </a:moveTo>
                  <a:cubicBezTo>
                    <a:pt x="1882" y="263"/>
                    <a:pt x="2073" y="644"/>
                    <a:pt x="2073" y="1072"/>
                  </a:cubicBezTo>
                  <a:cubicBezTo>
                    <a:pt x="2073" y="1882"/>
                    <a:pt x="1406" y="2525"/>
                    <a:pt x="596" y="2525"/>
                  </a:cubicBezTo>
                  <a:cubicBezTo>
                    <a:pt x="406" y="2525"/>
                    <a:pt x="191" y="2501"/>
                    <a:pt x="1" y="2406"/>
                  </a:cubicBezTo>
                  <a:lnTo>
                    <a:pt x="1" y="2406"/>
                  </a:lnTo>
                  <a:cubicBezTo>
                    <a:pt x="239" y="2644"/>
                    <a:pt x="596" y="2787"/>
                    <a:pt x="1001" y="2787"/>
                  </a:cubicBezTo>
                  <a:cubicBezTo>
                    <a:pt x="1787" y="2787"/>
                    <a:pt x="2454" y="2144"/>
                    <a:pt x="2454" y="1334"/>
                  </a:cubicBezTo>
                  <a:cubicBezTo>
                    <a:pt x="2454" y="739"/>
                    <a:pt x="2097" y="215"/>
                    <a:pt x="1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8" name="Google Shape;2648;p52"/>
            <p:cNvSpPr/>
            <p:nvPr/>
          </p:nvSpPr>
          <p:spPr>
            <a:xfrm>
              <a:off x="1694804" y="3101590"/>
              <a:ext cx="169707" cy="142039"/>
            </a:xfrm>
            <a:custGeom>
              <a:rect b="b" l="l" r="r" t="t"/>
              <a:pathLst>
                <a:path extrusionOk="0" h="4764" w="5692">
                  <a:moveTo>
                    <a:pt x="2405" y="286"/>
                  </a:moveTo>
                  <a:cubicBezTo>
                    <a:pt x="2953" y="286"/>
                    <a:pt x="3453" y="477"/>
                    <a:pt x="3834" y="882"/>
                  </a:cubicBezTo>
                  <a:lnTo>
                    <a:pt x="5263" y="2311"/>
                  </a:lnTo>
                  <a:lnTo>
                    <a:pt x="3834" y="3739"/>
                  </a:lnTo>
                  <a:cubicBezTo>
                    <a:pt x="3501" y="4168"/>
                    <a:pt x="2953" y="4382"/>
                    <a:pt x="2405" y="4382"/>
                  </a:cubicBezTo>
                  <a:cubicBezTo>
                    <a:pt x="1882" y="4382"/>
                    <a:pt x="1358" y="4144"/>
                    <a:pt x="953" y="3763"/>
                  </a:cubicBezTo>
                  <a:cubicBezTo>
                    <a:pt x="596" y="3382"/>
                    <a:pt x="381" y="2858"/>
                    <a:pt x="381" y="2334"/>
                  </a:cubicBezTo>
                  <a:cubicBezTo>
                    <a:pt x="381" y="1787"/>
                    <a:pt x="596" y="1287"/>
                    <a:pt x="953" y="906"/>
                  </a:cubicBezTo>
                  <a:cubicBezTo>
                    <a:pt x="1334" y="525"/>
                    <a:pt x="1858" y="286"/>
                    <a:pt x="2405" y="286"/>
                  </a:cubicBezTo>
                  <a:close/>
                  <a:moveTo>
                    <a:pt x="2382" y="1"/>
                  </a:moveTo>
                  <a:cubicBezTo>
                    <a:pt x="1739" y="1"/>
                    <a:pt x="1143" y="286"/>
                    <a:pt x="691" y="715"/>
                  </a:cubicBezTo>
                  <a:cubicBezTo>
                    <a:pt x="238" y="1168"/>
                    <a:pt x="0" y="1763"/>
                    <a:pt x="0" y="2382"/>
                  </a:cubicBezTo>
                  <a:cubicBezTo>
                    <a:pt x="0" y="3025"/>
                    <a:pt x="238" y="3620"/>
                    <a:pt x="691" y="4049"/>
                  </a:cubicBezTo>
                  <a:cubicBezTo>
                    <a:pt x="1143" y="4525"/>
                    <a:pt x="1739" y="4764"/>
                    <a:pt x="2382" y="4764"/>
                  </a:cubicBezTo>
                  <a:lnTo>
                    <a:pt x="2405" y="4764"/>
                  </a:lnTo>
                  <a:cubicBezTo>
                    <a:pt x="3048" y="4764"/>
                    <a:pt x="3668" y="4525"/>
                    <a:pt x="4120" y="4097"/>
                  </a:cubicBezTo>
                  <a:lnTo>
                    <a:pt x="5597" y="2573"/>
                  </a:lnTo>
                  <a:cubicBezTo>
                    <a:pt x="5668" y="2501"/>
                    <a:pt x="5692" y="2430"/>
                    <a:pt x="5692" y="2334"/>
                  </a:cubicBezTo>
                  <a:cubicBezTo>
                    <a:pt x="5692" y="2263"/>
                    <a:pt x="5668" y="2215"/>
                    <a:pt x="5597" y="2192"/>
                  </a:cubicBezTo>
                  <a:lnTo>
                    <a:pt x="4120" y="691"/>
                  </a:lnTo>
                  <a:cubicBezTo>
                    <a:pt x="3668" y="239"/>
                    <a:pt x="3072" y="1"/>
                    <a:pt x="2405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9" name="Google Shape;2649;p52"/>
            <p:cNvSpPr/>
            <p:nvPr/>
          </p:nvSpPr>
          <p:spPr>
            <a:xfrm>
              <a:off x="1718925" y="3122908"/>
              <a:ext cx="98032" cy="98002"/>
            </a:xfrm>
            <a:custGeom>
              <a:rect b="b" l="l" r="r" t="t"/>
              <a:pathLst>
                <a:path extrusionOk="0" h="3287" w="3288">
                  <a:moveTo>
                    <a:pt x="1644" y="357"/>
                  </a:moveTo>
                  <a:cubicBezTo>
                    <a:pt x="2359" y="357"/>
                    <a:pt x="2930" y="929"/>
                    <a:pt x="2930" y="1643"/>
                  </a:cubicBezTo>
                  <a:cubicBezTo>
                    <a:pt x="2930" y="2358"/>
                    <a:pt x="2359" y="2929"/>
                    <a:pt x="1644" y="2929"/>
                  </a:cubicBezTo>
                  <a:cubicBezTo>
                    <a:pt x="930" y="2929"/>
                    <a:pt x="358" y="2358"/>
                    <a:pt x="358" y="1643"/>
                  </a:cubicBezTo>
                  <a:cubicBezTo>
                    <a:pt x="358" y="929"/>
                    <a:pt x="930" y="357"/>
                    <a:pt x="1644" y="357"/>
                  </a:cubicBezTo>
                  <a:close/>
                  <a:moveTo>
                    <a:pt x="1644" y="0"/>
                  </a:moveTo>
                  <a:cubicBezTo>
                    <a:pt x="739" y="0"/>
                    <a:pt x="1" y="762"/>
                    <a:pt x="1" y="1643"/>
                  </a:cubicBezTo>
                  <a:cubicBezTo>
                    <a:pt x="1" y="2548"/>
                    <a:pt x="739" y="3286"/>
                    <a:pt x="1644" y="3286"/>
                  </a:cubicBezTo>
                  <a:cubicBezTo>
                    <a:pt x="2525" y="3286"/>
                    <a:pt x="3287" y="2548"/>
                    <a:pt x="3287" y="1643"/>
                  </a:cubicBezTo>
                  <a:cubicBezTo>
                    <a:pt x="3287" y="715"/>
                    <a:pt x="2525" y="0"/>
                    <a:pt x="1644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0" name="Google Shape;2650;p52"/>
            <p:cNvSpPr/>
            <p:nvPr/>
          </p:nvSpPr>
          <p:spPr>
            <a:xfrm>
              <a:off x="1797757" y="3179706"/>
              <a:ext cx="144871" cy="169707"/>
            </a:xfrm>
            <a:custGeom>
              <a:rect b="b" l="l" r="r" t="t"/>
              <a:pathLst>
                <a:path extrusionOk="0" h="5692" w="4859">
                  <a:moveTo>
                    <a:pt x="2501" y="0"/>
                  </a:moveTo>
                  <a:cubicBezTo>
                    <a:pt x="2429" y="0"/>
                    <a:pt x="2358" y="48"/>
                    <a:pt x="2310" y="95"/>
                  </a:cubicBezTo>
                  <a:lnTo>
                    <a:pt x="810" y="1596"/>
                  </a:lnTo>
                  <a:cubicBezTo>
                    <a:pt x="238" y="2144"/>
                    <a:pt x="0" y="2953"/>
                    <a:pt x="143" y="3763"/>
                  </a:cubicBezTo>
                  <a:cubicBezTo>
                    <a:pt x="191" y="3858"/>
                    <a:pt x="286" y="3906"/>
                    <a:pt x="358" y="3906"/>
                  </a:cubicBezTo>
                  <a:cubicBezTo>
                    <a:pt x="453" y="3882"/>
                    <a:pt x="524" y="3787"/>
                    <a:pt x="524" y="3691"/>
                  </a:cubicBezTo>
                  <a:cubicBezTo>
                    <a:pt x="358" y="3025"/>
                    <a:pt x="572" y="2334"/>
                    <a:pt x="1072" y="1858"/>
                  </a:cubicBezTo>
                  <a:lnTo>
                    <a:pt x="2501" y="429"/>
                  </a:lnTo>
                  <a:lnTo>
                    <a:pt x="3930" y="1858"/>
                  </a:lnTo>
                  <a:cubicBezTo>
                    <a:pt x="4311" y="2239"/>
                    <a:pt x="4525" y="2739"/>
                    <a:pt x="4525" y="3310"/>
                  </a:cubicBezTo>
                  <a:cubicBezTo>
                    <a:pt x="4525" y="3834"/>
                    <a:pt x="4287" y="4382"/>
                    <a:pt x="3906" y="4763"/>
                  </a:cubicBezTo>
                  <a:cubicBezTo>
                    <a:pt x="3525" y="5120"/>
                    <a:pt x="3025" y="5335"/>
                    <a:pt x="2477" y="5335"/>
                  </a:cubicBezTo>
                  <a:cubicBezTo>
                    <a:pt x="1953" y="5335"/>
                    <a:pt x="1429" y="5120"/>
                    <a:pt x="1048" y="4763"/>
                  </a:cubicBezTo>
                  <a:cubicBezTo>
                    <a:pt x="929" y="4644"/>
                    <a:pt x="834" y="4525"/>
                    <a:pt x="762" y="4406"/>
                  </a:cubicBezTo>
                  <a:cubicBezTo>
                    <a:pt x="719" y="4348"/>
                    <a:pt x="667" y="4317"/>
                    <a:pt x="617" y="4317"/>
                  </a:cubicBezTo>
                  <a:cubicBezTo>
                    <a:pt x="584" y="4317"/>
                    <a:pt x="552" y="4330"/>
                    <a:pt x="524" y="4358"/>
                  </a:cubicBezTo>
                  <a:cubicBezTo>
                    <a:pt x="429" y="4406"/>
                    <a:pt x="405" y="4501"/>
                    <a:pt x="453" y="4596"/>
                  </a:cubicBezTo>
                  <a:cubicBezTo>
                    <a:pt x="548" y="4739"/>
                    <a:pt x="667" y="4882"/>
                    <a:pt x="810" y="5001"/>
                  </a:cubicBezTo>
                  <a:cubicBezTo>
                    <a:pt x="1262" y="5454"/>
                    <a:pt x="1858" y="5692"/>
                    <a:pt x="2477" y="5692"/>
                  </a:cubicBezTo>
                  <a:cubicBezTo>
                    <a:pt x="3096" y="5692"/>
                    <a:pt x="3692" y="5454"/>
                    <a:pt x="4144" y="5001"/>
                  </a:cubicBezTo>
                  <a:cubicBezTo>
                    <a:pt x="4620" y="4549"/>
                    <a:pt x="4858" y="3953"/>
                    <a:pt x="4858" y="3310"/>
                  </a:cubicBezTo>
                  <a:cubicBezTo>
                    <a:pt x="4858" y="2644"/>
                    <a:pt x="4620" y="2048"/>
                    <a:pt x="4168" y="1620"/>
                  </a:cubicBezTo>
                  <a:lnTo>
                    <a:pt x="2715" y="95"/>
                  </a:lnTo>
                  <a:cubicBezTo>
                    <a:pt x="2668" y="48"/>
                    <a:pt x="2596" y="0"/>
                    <a:pt x="2501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1" name="Google Shape;2651;p52"/>
            <p:cNvSpPr/>
            <p:nvPr/>
          </p:nvSpPr>
          <p:spPr>
            <a:xfrm>
              <a:off x="1824024" y="3227977"/>
              <a:ext cx="97316" cy="97316"/>
            </a:xfrm>
            <a:custGeom>
              <a:rect b="b" l="l" r="r" t="t"/>
              <a:pathLst>
                <a:path extrusionOk="0" h="3264" w="3264">
                  <a:moveTo>
                    <a:pt x="1620" y="358"/>
                  </a:moveTo>
                  <a:cubicBezTo>
                    <a:pt x="2334" y="358"/>
                    <a:pt x="2906" y="929"/>
                    <a:pt x="2906" y="1644"/>
                  </a:cubicBezTo>
                  <a:cubicBezTo>
                    <a:pt x="2906" y="2334"/>
                    <a:pt x="2334" y="2906"/>
                    <a:pt x="1620" y="2906"/>
                  </a:cubicBezTo>
                  <a:cubicBezTo>
                    <a:pt x="905" y="2906"/>
                    <a:pt x="358" y="2334"/>
                    <a:pt x="358" y="1644"/>
                  </a:cubicBezTo>
                  <a:cubicBezTo>
                    <a:pt x="358" y="929"/>
                    <a:pt x="953" y="358"/>
                    <a:pt x="1620" y="358"/>
                  </a:cubicBezTo>
                  <a:close/>
                  <a:moveTo>
                    <a:pt x="1620" y="1"/>
                  </a:moveTo>
                  <a:cubicBezTo>
                    <a:pt x="739" y="1"/>
                    <a:pt x="0" y="739"/>
                    <a:pt x="0" y="1644"/>
                  </a:cubicBezTo>
                  <a:cubicBezTo>
                    <a:pt x="0" y="2525"/>
                    <a:pt x="739" y="3263"/>
                    <a:pt x="1620" y="3263"/>
                  </a:cubicBezTo>
                  <a:cubicBezTo>
                    <a:pt x="2525" y="3263"/>
                    <a:pt x="3263" y="2525"/>
                    <a:pt x="3263" y="1644"/>
                  </a:cubicBezTo>
                  <a:cubicBezTo>
                    <a:pt x="3263" y="739"/>
                    <a:pt x="2525" y="1"/>
                    <a:pt x="1620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2" name="Google Shape;2652;p52"/>
            <p:cNvSpPr/>
            <p:nvPr/>
          </p:nvSpPr>
          <p:spPr>
            <a:xfrm>
              <a:off x="1881538" y="3100875"/>
              <a:ext cx="169021" cy="142039"/>
            </a:xfrm>
            <a:custGeom>
              <a:rect b="b" l="l" r="r" t="t"/>
              <a:pathLst>
                <a:path extrusionOk="0" h="4764" w="5669">
                  <a:moveTo>
                    <a:pt x="3263" y="358"/>
                  </a:moveTo>
                  <a:cubicBezTo>
                    <a:pt x="3811" y="358"/>
                    <a:pt x="4335" y="572"/>
                    <a:pt x="4740" y="977"/>
                  </a:cubicBezTo>
                  <a:cubicBezTo>
                    <a:pt x="5097" y="1382"/>
                    <a:pt x="5287" y="1882"/>
                    <a:pt x="5287" y="2406"/>
                  </a:cubicBezTo>
                  <a:cubicBezTo>
                    <a:pt x="5287" y="2930"/>
                    <a:pt x="5073" y="3406"/>
                    <a:pt x="4740" y="3787"/>
                  </a:cubicBezTo>
                  <a:cubicBezTo>
                    <a:pt x="4335" y="4168"/>
                    <a:pt x="3835" y="4406"/>
                    <a:pt x="3263" y="4406"/>
                  </a:cubicBezTo>
                  <a:cubicBezTo>
                    <a:pt x="2739" y="4406"/>
                    <a:pt x="2191" y="4192"/>
                    <a:pt x="1810" y="3811"/>
                  </a:cubicBezTo>
                  <a:lnTo>
                    <a:pt x="381" y="2382"/>
                  </a:lnTo>
                  <a:lnTo>
                    <a:pt x="1810" y="953"/>
                  </a:lnTo>
                  <a:cubicBezTo>
                    <a:pt x="2191" y="572"/>
                    <a:pt x="2691" y="358"/>
                    <a:pt x="3263" y="358"/>
                  </a:cubicBezTo>
                  <a:close/>
                  <a:moveTo>
                    <a:pt x="3263" y="1"/>
                  </a:moveTo>
                  <a:cubicBezTo>
                    <a:pt x="2620" y="1"/>
                    <a:pt x="2025" y="239"/>
                    <a:pt x="1572" y="691"/>
                  </a:cubicBezTo>
                  <a:lnTo>
                    <a:pt x="96" y="2168"/>
                  </a:lnTo>
                  <a:cubicBezTo>
                    <a:pt x="24" y="2239"/>
                    <a:pt x="0" y="2287"/>
                    <a:pt x="0" y="2382"/>
                  </a:cubicBezTo>
                  <a:cubicBezTo>
                    <a:pt x="0" y="2478"/>
                    <a:pt x="24" y="2525"/>
                    <a:pt x="96" y="2597"/>
                  </a:cubicBezTo>
                  <a:lnTo>
                    <a:pt x="1572" y="4073"/>
                  </a:lnTo>
                  <a:cubicBezTo>
                    <a:pt x="2025" y="4526"/>
                    <a:pt x="2620" y="4764"/>
                    <a:pt x="3263" y="4764"/>
                  </a:cubicBezTo>
                  <a:lnTo>
                    <a:pt x="3287" y="4764"/>
                  </a:lnTo>
                  <a:cubicBezTo>
                    <a:pt x="3954" y="4764"/>
                    <a:pt x="4549" y="4502"/>
                    <a:pt x="5001" y="4049"/>
                  </a:cubicBezTo>
                  <a:cubicBezTo>
                    <a:pt x="5454" y="3597"/>
                    <a:pt x="5668" y="3001"/>
                    <a:pt x="5668" y="2382"/>
                  </a:cubicBezTo>
                  <a:cubicBezTo>
                    <a:pt x="5668" y="1763"/>
                    <a:pt x="5406" y="1168"/>
                    <a:pt x="4978" y="715"/>
                  </a:cubicBezTo>
                  <a:cubicBezTo>
                    <a:pt x="4525" y="239"/>
                    <a:pt x="3930" y="1"/>
                    <a:pt x="3263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3" name="Google Shape;2653;p52"/>
            <p:cNvSpPr/>
            <p:nvPr/>
          </p:nvSpPr>
          <p:spPr>
            <a:xfrm>
              <a:off x="1931240" y="3122908"/>
              <a:ext cx="97286" cy="97286"/>
            </a:xfrm>
            <a:custGeom>
              <a:rect b="b" l="l" r="r" t="t"/>
              <a:pathLst>
                <a:path extrusionOk="0" h="3263" w="3263">
                  <a:moveTo>
                    <a:pt x="1572" y="0"/>
                  </a:moveTo>
                  <a:cubicBezTo>
                    <a:pt x="1334" y="0"/>
                    <a:pt x="1120" y="72"/>
                    <a:pt x="929" y="167"/>
                  </a:cubicBezTo>
                  <a:cubicBezTo>
                    <a:pt x="834" y="191"/>
                    <a:pt x="810" y="310"/>
                    <a:pt x="834" y="405"/>
                  </a:cubicBezTo>
                  <a:cubicBezTo>
                    <a:pt x="852" y="459"/>
                    <a:pt x="923" y="485"/>
                    <a:pt x="998" y="485"/>
                  </a:cubicBezTo>
                  <a:cubicBezTo>
                    <a:pt x="1023" y="485"/>
                    <a:pt x="1048" y="482"/>
                    <a:pt x="1072" y="476"/>
                  </a:cubicBezTo>
                  <a:cubicBezTo>
                    <a:pt x="1239" y="405"/>
                    <a:pt x="1429" y="357"/>
                    <a:pt x="1596" y="357"/>
                  </a:cubicBezTo>
                  <a:cubicBezTo>
                    <a:pt x="2310" y="357"/>
                    <a:pt x="2882" y="929"/>
                    <a:pt x="2882" y="1643"/>
                  </a:cubicBezTo>
                  <a:cubicBezTo>
                    <a:pt x="2882" y="2358"/>
                    <a:pt x="2310" y="2929"/>
                    <a:pt x="1596" y="2929"/>
                  </a:cubicBezTo>
                  <a:cubicBezTo>
                    <a:pt x="882" y="2929"/>
                    <a:pt x="334" y="2358"/>
                    <a:pt x="334" y="1643"/>
                  </a:cubicBezTo>
                  <a:cubicBezTo>
                    <a:pt x="334" y="1381"/>
                    <a:pt x="405" y="1143"/>
                    <a:pt x="572" y="905"/>
                  </a:cubicBezTo>
                  <a:cubicBezTo>
                    <a:pt x="620" y="810"/>
                    <a:pt x="596" y="715"/>
                    <a:pt x="524" y="667"/>
                  </a:cubicBezTo>
                  <a:cubicBezTo>
                    <a:pt x="494" y="637"/>
                    <a:pt x="460" y="624"/>
                    <a:pt x="426" y="624"/>
                  </a:cubicBezTo>
                  <a:cubicBezTo>
                    <a:pt x="377" y="624"/>
                    <a:pt x="328" y="649"/>
                    <a:pt x="286" y="691"/>
                  </a:cubicBezTo>
                  <a:cubicBezTo>
                    <a:pt x="120" y="953"/>
                    <a:pt x="0" y="1286"/>
                    <a:pt x="0" y="1619"/>
                  </a:cubicBezTo>
                  <a:cubicBezTo>
                    <a:pt x="0" y="2501"/>
                    <a:pt x="739" y="3263"/>
                    <a:pt x="1644" y="3263"/>
                  </a:cubicBezTo>
                  <a:cubicBezTo>
                    <a:pt x="2525" y="3263"/>
                    <a:pt x="3263" y="2501"/>
                    <a:pt x="3263" y="1619"/>
                  </a:cubicBezTo>
                  <a:cubicBezTo>
                    <a:pt x="3215" y="715"/>
                    <a:pt x="2477" y="0"/>
                    <a:pt x="1572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4" name="Google Shape;2654;p52"/>
            <p:cNvSpPr/>
            <p:nvPr/>
          </p:nvSpPr>
          <p:spPr>
            <a:xfrm>
              <a:off x="1802736" y="2994374"/>
              <a:ext cx="142724" cy="169021"/>
            </a:xfrm>
            <a:custGeom>
              <a:rect b="b" l="l" r="r" t="t"/>
              <a:pathLst>
                <a:path extrusionOk="0" h="5669" w="4787">
                  <a:moveTo>
                    <a:pt x="2358" y="358"/>
                  </a:moveTo>
                  <a:cubicBezTo>
                    <a:pt x="2905" y="358"/>
                    <a:pt x="3405" y="572"/>
                    <a:pt x="3787" y="929"/>
                  </a:cubicBezTo>
                  <a:cubicBezTo>
                    <a:pt x="4191" y="1310"/>
                    <a:pt x="4430" y="1811"/>
                    <a:pt x="4430" y="2382"/>
                  </a:cubicBezTo>
                  <a:cubicBezTo>
                    <a:pt x="4430" y="2930"/>
                    <a:pt x="4215" y="3454"/>
                    <a:pt x="3834" y="3835"/>
                  </a:cubicBezTo>
                  <a:lnTo>
                    <a:pt x="2405" y="5264"/>
                  </a:lnTo>
                  <a:lnTo>
                    <a:pt x="976" y="3835"/>
                  </a:lnTo>
                  <a:cubicBezTo>
                    <a:pt x="572" y="3454"/>
                    <a:pt x="381" y="2954"/>
                    <a:pt x="381" y="2382"/>
                  </a:cubicBezTo>
                  <a:cubicBezTo>
                    <a:pt x="310" y="1811"/>
                    <a:pt x="548" y="1310"/>
                    <a:pt x="953" y="929"/>
                  </a:cubicBezTo>
                  <a:cubicBezTo>
                    <a:pt x="1334" y="572"/>
                    <a:pt x="1834" y="358"/>
                    <a:pt x="2358" y="358"/>
                  </a:cubicBezTo>
                  <a:close/>
                  <a:moveTo>
                    <a:pt x="2381" y="1"/>
                  </a:moveTo>
                  <a:cubicBezTo>
                    <a:pt x="1738" y="1"/>
                    <a:pt x="1143" y="239"/>
                    <a:pt x="714" y="691"/>
                  </a:cubicBezTo>
                  <a:cubicBezTo>
                    <a:pt x="238" y="1144"/>
                    <a:pt x="0" y="1739"/>
                    <a:pt x="0" y="2382"/>
                  </a:cubicBezTo>
                  <a:cubicBezTo>
                    <a:pt x="0" y="3049"/>
                    <a:pt x="238" y="3644"/>
                    <a:pt x="667" y="4073"/>
                  </a:cubicBezTo>
                  <a:lnTo>
                    <a:pt x="2167" y="5573"/>
                  </a:lnTo>
                  <a:cubicBezTo>
                    <a:pt x="2215" y="5621"/>
                    <a:pt x="2286" y="5668"/>
                    <a:pt x="2381" y="5668"/>
                  </a:cubicBezTo>
                  <a:cubicBezTo>
                    <a:pt x="2453" y="5668"/>
                    <a:pt x="2524" y="5621"/>
                    <a:pt x="2572" y="5573"/>
                  </a:cubicBezTo>
                  <a:lnTo>
                    <a:pt x="4072" y="4073"/>
                  </a:lnTo>
                  <a:cubicBezTo>
                    <a:pt x="4525" y="3644"/>
                    <a:pt x="4787" y="3001"/>
                    <a:pt x="4763" y="2382"/>
                  </a:cubicBezTo>
                  <a:cubicBezTo>
                    <a:pt x="4763" y="1739"/>
                    <a:pt x="4477" y="1144"/>
                    <a:pt x="4048" y="691"/>
                  </a:cubicBezTo>
                  <a:cubicBezTo>
                    <a:pt x="3596" y="239"/>
                    <a:pt x="3001" y="1"/>
                    <a:pt x="2381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5" name="Google Shape;2655;p52"/>
            <p:cNvSpPr/>
            <p:nvPr/>
          </p:nvSpPr>
          <p:spPr>
            <a:xfrm>
              <a:off x="1824024" y="3017809"/>
              <a:ext cx="97316" cy="97316"/>
            </a:xfrm>
            <a:custGeom>
              <a:rect b="b" l="l" r="r" t="t"/>
              <a:pathLst>
                <a:path extrusionOk="0" h="3264" w="3264">
                  <a:moveTo>
                    <a:pt x="1620" y="358"/>
                  </a:moveTo>
                  <a:cubicBezTo>
                    <a:pt x="2334" y="358"/>
                    <a:pt x="2906" y="905"/>
                    <a:pt x="2906" y="1620"/>
                  </a:cubicBezTo>
                  <a:cubicBezTo>
                    <a:pt x="2906" y="2334"/>
                    <a:pt x="2334" y="2906"/>
                    <a:pt x="1620" y="2906"/>
                  </a:cubicBezTo>
                  <a:cubicBezTo>
                    <a:pt x="905" y="2906"/>
                    <a:pt x="358" y="2334"/>
                    <a:pt x="358" y="1620"/>
                  </a:cubicBezTo>
                  <a:cubicBezTo>
                    <a:pt x="358" y="905"/>
                    <a:pt x="953" y="358"/>
                    <a:pt x="1620" y="358"/>
                  </a:cubicBezTo>
                  <a:close/>
                  <a:moveTo>
                    <a:pt x="1620" y="1"/>
                  </a:moveTo>
                  <a:cubicBezTo>
                    <a:pt x="739" y="1"/>
                    <a:pt x="0" y="739"/>
                    <a:pt x="0" y="1620"/>
                  </a:cubicBezTo>
                  <a:cubicBezTo>
                    <a:pt x="24" y="2525"/>
                    <a:pt x="739" y="3263"/>
                    <a:pt x="1620" y="3263"/>
                  </a:cubicBezTo>
                  <a:cubicBezTo>
                    <a:pt x="2525" y="3263"/>
                    <a:pt x="3263" y="2525"/>
                    <a:pt x="3263" y="1620"/>
                  </a:cubicBezTo>
                  <a:cubicBezTo>
                    <a:pt x="3263" y="739"/>
                    <a:pt x="2525" y="1"/>
                    <a:pt x="1620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6" name="Google Shape;2656;p52"/>
            <p:cNvSpPr/>
            <p:nvPr/>
          </p:nvSpPr>
          <p:spPr>
            <a:xfrm>
              <a:off x="1847459" y="3051888"/>
              <a:ext cx="50447" cy="10674"/>
            </a:xfrm>
            <a:custGeom>
              <a:rect b="b" l="l" r="r" t="t"/>
              <a:pathLst>
                <a:path extrusionOk="0" h="358" w="1692">
                  <a:moveTo>
                    <a:pt x="191" y="1"/>
                  </a:moveTo>
                  <a:cubicBezTo>
                    <a:pt x="96" y="1"/>
                    <a:pt x="48" y="72"/>
                    <a:pt x="0" y="167"/>
                  </a:cubicBezTo>
                  <a:cubicBezTo>
                    <a:pt x="0" y="239"/>
                    <a:pt x="96" y="358"/>
                    <a:pt x="191" y="358"/>
                  </a:cubicBezTo>
                  <a:lnTo>
                    <a:pt x="1501" y="358"/>
                  </a:lnTo>
                  <a:cubicBezTo>
                    <a:pt x="1596" y="358"/>
                    <a:pt x="1644" y="310"/>
                    <a:pt x="1667" y="215"/>
                  </a:cubicBezTo>
                  <a:cubicBezTo>
                    <a:pt x="1691" y="96"/>
                    <a:pt x="1620" y="1"/>
                    <a:pt x="1501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7" name="Google Shape;2657;p52"/>
            <p:cNvSpPr/>
            <p:nvPr/>
          </p:nvSpPr>
          <p:spPr>
            <a:xfrm>
              <a:off x="1857388" y="3069628"/>
              <a:ext cx="31276" cy="10704"/>
            </a:xfrm>
            <a:custGeom>
              <a:rect b="b" l="l" r="r" t="t"/>
              <a:pathLst>
                <a:path extrusionOk="0" h="359" w="1049">
                  <a:moveTo>
                    <a:pt x="215" y="1"/>
                  </a:moveTo>
                  <a:cubicBezTo>
                    <a:pt x="120" y="1"/>
                    <a:pt x="72" y="72"/>
                    <a:pt x="25" y="168"/>
                  </a:cubicBezTo>
                  <a:cubicBezTo>
                    <a:pt x="1" y="287"/>
                    <a:pt x="96" y="358"/>
                    <a:pt x="215" y="358"/>
                  </a:cubicBezTo>
                  <a:lnTo>
                    <a:pt x="858" y="358"/>
                  </a:lnTo>
                  <a:cubicBezTo>
                    <a:pt x="953" y="358"/>
                    <a:pt x="1025" y="311"/>
                    <a:pt x="1049" y="215"/>
                  </a:cubicBezTo>
                  <a:cubicBezTo>
                    <a:pt x="1049" y="120"/>
                    <a:pt x="953" y="1"/>
                    <a:pt x="858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8" name="Google Shape;2658;p52"/>
            <p:cNvSpPr/>
            <p:nvPr/>
          </p:nvSpPr>
          <p:spPr>
            <a:xfrm>
              <a:off x="1952528" y="3156987"/>
              <a:ext cx="51163" cy="10674"/>
            </a:xfrm>
            <a:custGeom>
              <a:rect b="b" l="l" r="r" t="t"/>
              <a:pathLst>
                <a:path extrusionOk="0" h="358" w="1716">
                  <a:moveTo>
                    <a:pt x="215" y="0"/>
                  </a:moveTo>
                  <a:cubicBezTo>
                    <a:pt x="120" y="0"/>
                    <a:pt x="49" y="48"/>
                    <a:pt x="25" y="143"/>
                  </a:cubicBezTo>
                  <a:cubicBezTo>
                    <a:pt x="1" y="262"/>
                    <a:pt x="96" y="357"/>
                    <a:pt x="215" y="357"/>
                  </a:cubicBezTo>
                  <a:lnTo>
                    <a:pt x="1525" y="357"/>
                  </a:lnTo>
                  <a:cubicBezTo>
                    <a:pt x="1596" y="357"/>
                    <a:pt x="1668" y="286"/>
                    <a:pt x="1692" y="214"/>
                  </a:cubicBezTo>
                  <a:cubicBezTo>
                    <a:pt x="1716" y="95"/>
                    <a:pt x="1644" y="0"/>
                    <a:pt x="1525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9" name="Google Shape;2659;p52"/>
            <p:cNvSpPr/>
            <p:nvPr/>
          </p:nvSpPr>
          <p:spPr>
            <a:xfrm>
              <a:off x="1961771" y="3175443"/>
              <a:ext cx="31991" cy="10674"/>
            </a:xfrm>
            <a:custGeom>
              <a:rect b="b" l="l" r="r" t="t"/>
              <a:pathLst>
                <a:path extrusionOk="0" h="358" w="1073">
                  <a:moveTo>
                    <a:pt x="215" y="0"/>
                  </a:moveTo>
                  <a:cubicBezTo>
                    <a:pt x="96" y="0"/>
                    <a:pt x="0" y="96"/>
                    <a:pt x="48" y="215"/>
                  </a:cubicBezTo>
                  <a:cubicBezTo>
                    <a:pt x="72" y="310"/>
                    <a:pt x="143" y="358"/>
                    <a:pt x="215" y="358"/>
                  </a:cubicBezTo>
                  <a:lnTo>
                    <a:pt x="882" y="358"/>
                  </a:lnTo>
                  <a:cubicBezTo>
                    <a:pt x="977" y="358"/>
                    <a:pt x="1024" y="310"/>
                    <a:pt x="1048" y="215"/>
                  </a:cubicBezTo>
                  <a:cubicBezTo>
                    <a:pt x="1072" y="96"/>
                    <a:pt x="1001" y="0"/>
                    <a:pt x="882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0" name="Google Shape;2660;p52"/>
            <p:cNvSpPr/>
            <p:nvPr/>
          </p:nvSpPr>
          <p:spPr>
            <a:xfrm>
              <a:off x="1847459" y="3262056"/>
              <a:ext cx="50447" cy="11389"/>
            </a:xfrm>
            <a:custGeom>
              <a:rect b="b" l="l" r="r" t="t"/>
              <a:pathLst>
                <a:path extrusionOk="0" h="382" w="1692">
                  <a:moveTo>
                    <a:pt x="191" y="1"/>
                  </a:moveTo>
                  <a:cubicBezTo>
                    <a:pt x="96" y="1"/>
                    <a:pt x="48" y="72"/>
                    <a:pt x="0" y="167"/>
                  </a:cubicBezTo>
                  <a:cubicBezTo>
                    <a:pt x="0" y="286"/>
                    <a:pt x="96" y="382"/>
                    <a:pt x="191" y="382"/>
                  </a:cubicBezTo>
                  <a:lnTo>
                    <a:pt x="1501" y="382"/>
                  </a:lnTo>
                  <a:cubicBezTo>
                    <a:pt x="1596" y="382"/>
                    <a:pt x="1644" y="310"/>
                    <a:pt x="1667" y="215"/>
                  </a:cubicBezTo>
                  <a:cubicBezTo>
                    <a:pt x="1691" y="96"/>
                    <a:pt x="1620" y="1"/>
                    <a:pt x="1501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1" name="Google Shape;2661;p52"/>
            <p:cNvSpPr/>
            <p:nvPr/>
          </p:nvSpPr>
          <p:spPr>
            <a:xfrm>
              <a:off x="1857388" y="3281228"/>
              <a:ext cx="31276" cy="10674"/>
            </a:xfrm>
            <a:custGeom>
              <a:rect b="b" l="l" r="r" t="t"/>
              <a:pathLst>
                <a:path extrusionOk="0" h="358" w="1049">
                  <a:moveTo>
                    <a:pt x="215" y="1"/>
                  </a:moveTo>
                  <a:cubicBezTo>
                    <a:pt x="120" y="1"/>
                    <a:pt x="72" y="48"/>
                    <a:pt x="25" y="144"/>
                  </a:cubicBezTo>
                  <a:cubicBezTo>
                    <a:pt x="1" y="263"/>
                    <a:pt x="96" y="358"/>
                    <a:pt x="215" y="358"/>
                  </a:cubicBezTo>
                  <a:lnTo>
                    <a:pt x="858" y="358"/>
                  </a:lnTo>
                  <a:cubicBezTo>
                    <a:pt x="953" y="358"/>
                    <a:pt x="1025" y="286"/>
                    <a:pt x="1049" y="215"/>
                  </a:cubicBezTo>
                  <a:cubicBezTo>
                    <a:pt x="1049" y="96"/>
                    <a:pt x="953" y="1"/>
                    <a:pt x="858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2" name="Google Shape;2662;p52"/>
            <p:cNvSpPr/>
            <p:nvPr/>
          </p:nvSpPr>
          <p:spPr>
            <a:xfrm>
              <a:off x="1742360" y="3156987"/>
              <a:ext cx="51163" cy="10674"/>
            </a:xfrm>
            <a:custGeom>
              <a:rect b="b" l="l" r="r" t="t"/>
              <a:pathLst>
                <a:path extrusionOk="0" h="358" w="1716">
                  <a:moveTo>
                    <a:pt x="191" y="0"/>
                  </a:moveTo>
                  <a:cubicBezTo>
                    <a:pt x="120" y="0"/>
                    <a:pt x="48" y="48"/>
                    <a:pt x="25" y="143"/>
                  </a:cubicBezTo>
                  <a:cubicBezTo>
                    <a:pt x="1" y="262"/>
                    <a:pt x="72" y="357"/>
                    <a:pt x="191" y="357"/>
                  </a:cubicBezTo>
                  <a:lnTo>
                    <a:pt x="1501" y="357"/>
                  </a:lnTo>
                  <a:cubicBezTo>
                    <a:pt x="1596" y="357"/>
                    <a:pt x="1668" y="286"/>
                    <a:pt x="1692" y="214"/>
                  </a:cubicBezTo>
                  <a:cubicBezTo>
                    <a:pt x="1715" y="119"/>
                    <a:pt x="1620" y="0"/>
                    <a:pt x="1501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3" name="Google Shape;2663;p52"/>
            <p:cNvSpPr/>
            <p:nvPr/>
          </p:nvSpPr>
          <p:spPr>
            <a:xfrm>
              <a:off x="1751603" y="3175443"/>
              <a:ext cx="31276" cy="10674"/>
            </a:xfrm>
            <a:custGeom>
              <a:rect b="b" l="l" r="r" t="t"/>
              <a:pathLst>
                <a:path extrusionOk="0" h="358" w="1049">
                  <a:moveTo>
                    <a:pt x="215" y="0"/>
                  </a:moveTo>
                  <a:cubicBezTo>
                    <a:pt x="119" y="0"/>
                    <a:pt x="72" y="72"/>
                    <a:pt x="48" y="143"/>
                  </a:cubicBezTo>
                  <a:cubicBezTo>
                    <a:pt x="0" y="262"/>
                    <a:pt x="96" y="358"/>
                    <a:pt x="215" y="358"/>
                  </a:cubicBezTo>
                  <a:lnTo>
                    <a:pt x="882" y="358"/>
                  </a:lnTo>
                  <a:cubicBezTo>
                    <a:pt x="953" y="358"/>
                    <a:pt x="1024" y="310"/>
                    <a:pt x="1048" y="215"/>
                  </a:cubicBezTo>
                  <a:cubicBezTo>
                    <a:pt x="1048" y="96"/>
                    <a:pt x="1001" y="0"/>
                    <a:pt x="882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64" name="Google Shape;2664;p52"/>
          <p:cNvGrpSpPr/>
          <p:nvPr/>
        </p:nvGrpSpPr>
        <p:grpSpPr>
          <a:xfrm>
            <a:off x="1785299" y="2993659"/>
            <a:ext cx="355753" cy="352920"/>
            <a:chOff x="2356787" y="2993659"/>
            <a:chExt cx="355753" cy="352920"/>
          </a:xfrm>
        </p:grpSpPr>
        <p:sp>
          <p:nvSpPr>
            <p:cNvPr id="2665" name="Google Shape;2665;p52"/>
            <p:cNvSpPr/>
            <p:nvPr/>
          </p:nvSpPr>
          <p:spPr>
            <a:xfrm>
              <a:off x="2363883" y="3000069"/>
              <a:ext cx="342962" cy="342246"/>
            </a:xfrm>
            <a:custGeom>
              <a:rect b="b" l="l" r="r" t="t"/>
              <a:pathLst>
                <a:path extrusionOk="0" h="11479" w="11503">
                  <a:moveTo>
                    <a:pt x="5740" y="1596"/>
                  </a:moveTo>
                  <a:cubicBezTo>
                    <a:pt x="8050" y="1596"/>
                    <a:pt x="9883" y="3453"/>
                    <a:pt x="9883" y="5739"/>
                  </a:cubicBezTo>
                  <a:cubicBezTo>
                    <a:pt x="9883" y="8026"/>
                    <a:pt x="8050" y="9883"/>
                    <a:pt x="5740" y="9883"/>
                  </a:cubicBezTo>
                  <a:cubicBezTo>
                    <a:pt x="3453" y="9883"/>
                    <a:pt x="1620" y="8026"/>
                    <a:pt x="1620" y="5739"/>
                  </a:cubicBezTo>
                  <a:cubicBezTo>
                    <a:pt x="1620" y="3453"/>
                    <a:pt x="3453" y="1596"/>
                    <a:pt x="5740" y="1596"/>
                  </a:cubicBezTo>
                  <a:close/>
                  <a:moveTo>
                    <a:pt x="5740" y="0"/>
                  </a:moveTo>
                  <a:cubicBezTo>
                    <a:pt x="2572" y="0"/>
                    <a:pt x="0" y="2572"/>
                    <a:pt x="0" y="5739"/>
                  </a:cubicBezTo>
                  <a:cubicBezTo>
                    <a:pt x="0" y="8883"/>
                    <a:pt x="2596" y="11479"/>
                    <a:pt x="5740" y="11479"/>
                  </a:cubicBezTo>
                  <a:cubicBezTo>
                    <a:pt x="8907" y="11479"/>
                    <a:pt x="11503" y="8883"/>
                    <a:pt x="11503" y="5739"/>
                  </a:cubicBezTo>
                  <a:cubicBezTo>
                    <a:pt x="11503" y="2572"/>
                    <a:pt x="8931" y="0"/>
                    <a:pt x="5740" y="0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6" name="Google Shape;2666;p52"/>
            <p:cNvSpPr/>
            <p:nvPr/>
          </p:nvSpPr>
          <p:spPr>
            <a:xfrm>
              <a:off x="2455475" y="3012830"/>
              <a:ext cx="252086" cy="329486"/>
            </a:xfrm>
            <a:custGeom>
              <a:rect b="b" l="l" r="r" t="t"/>
              <a:pathLst>
                <a:path extrusionOk="0" h="11051" w="8455">
                  <a:moveTo>
                    <a:pt x="4906" y="1"/>
                  </a:moveTo>
                  <a:lnTo>
                    <a:pt x="4906" y="1"/>
                  </a:lnTo>
                  <a:cubicBezTo>
                    <a:pt x="6716" y="953"/>
                    <a:pt x="7978" y="2906"/>
                    <a:pt x="7978" y="5097"/>
                  </a:cubicBezTo>
                  <a:cubicBezTo>
                    <a:pt x="7978" y="8288"/>
                    <a:pt x="5382" y="10836"/>
                    <a:pt x="2239" y="10836"/>
                  </a:cubicBezTo>
                  <a:cubicBezTo>
                    <a:pt x="1429" y="10836"/>
                    <a:pt x="691" y="10693"/>
                    <a:pt x="0" y="10408"/>
                  </a:cubicBezTo>
                  <a:lnTo>
                    <a:pt x="0" y="10408"/>
                  </a:lnTo>
                  <a:cubicBezTo>
                    <a:pt x="810" y="10813"/>
                    <a:pt x="1715" y="11051"/>
                    <a:pt x="2668" y="11051"/>
                  </a:cubicBezTo>
                  <a:cubicBezTo>
                    <a:pt x="5859" y="11051"/>
                    <a:pt x="8431" y="8455"/>
                    <a:pt x="8431" y="5311"/>
                  </a:cubicBezTo>
                  <a:cubicBezTo>
                    <a:pt x="8455" y="2930"/>
                    <a:pt x="7002" y="882"/>
                    <a:pt x="4906" y="1"/>
                  </a:cubicBez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7" name="Google Shape;2667;p52"/>
            <p:cNvSpPr/>
            <p:nvPr/>
          </p:nvSpPr>
          <p:spPr>
            <a:xfrm>
              <a:off x="2534277" y="3000069"/>
              <a:ext cx="172569" cy="171138"/>
            </a:xfrm>
            <a:custGeom>
              <a:rect b="b" l="l" r="r" t="t"/>
              <a:pathLst>
                <a:path extrusionOk="0" h="5740" w="5788">
                  <a:moveTo>
                    <a:pt x="25" y="0"/>
                  </a:moveTo>
                  <a:lnTo>
                    <a:pt x="1" y="1596"/>
                  </a:lnTo>
                  <a:cubicBezTo>
                    <a:pt x="2287" y="1596"/>
                    <a:pt x="4145" y="3429"/>
                    <a:pt x="4145" y="5739"/>
                  </a:cubicBezTo>
                  <a:lnTo>
                    <a:pt x="5788" y="5739"/>
                  </a:lnTo>
                  <a:cubicBezTo>
                    <a:pt x="5788" y="2572"/>
                    <a:pt x="3216" y="0"/>
                    <a:pt x="25" y="0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8" name="Google Shape;2668;p52"/>
            <p:cNvSpPr/>
            <p:nvPr/>
          </p:nvSpPr>
          <p:spPr>
            <a:xfrm>
              <a:off x="2603866" y="3014977"/>
              <a:ext cx="103697" cy="157662"/>
            </a:xfrm>
            <a:custGeom>
              <a:rect b="b" l="l" r="r" t="t"/>
              <a:pathLst>
                <a:path extrusionOk="0" h="5288" w="3478">
                  <a:moveTo>
                    <a:pt x="1" y="0"/>
                  </a:moveTo>
                  <a:cubicBezTo>
                    <a:pt x="1811" y="953"/>
                    <a:pt x="3049" y="2882"/>
                    <a:pt x="3049" y="5073"/>
                  </a:cubicBezTo>
                  <a:lnTo>
                    <a:pt x="3049" y="5287"/>
                  </a:lnTo>
                  <a:lnTo>
                    <a:pt x="3478" y="5287"/>
                  </a:lnTo>
                  <a:lnTo>
                    <a:pt x="3478" y="5239"/>
                  </a:lnTo>
                  <a:lnTo>
                    <a:pt x="3478" y="5097"/>
                  </a:lnTo>
                  <a:cubicBezTo>
                    <a:pt x="3478" y="4930"/>
                    <a:pt x="3478" y="4787"/>
                    <a:pt x="3454" y="4644"/>
                  </a:cubicBezTo>
                  <a:cubicBezTo>
                    <a:pt x="3430" y="4382"/>
                    <a:pt x="3382" y="4120"/>
                    <a:pt x="3335" y="3906"/>
                  </a:cubicBezTo>
                  <a:lnTo>
                    <a:pt x="3335" y="3858"/>
                  </a:lnTo>
                  <a:cubicBezTo>
                    <a:pt x="3263" y="3596"/>
                    <a:pt x="3192" y="3334"/>
                    <a:pt x="3049" y="3096"/>
                  </a:cubicBezTo>
                  <a:cubicBezTo>
                    <a:pt x="3001" y="2929"/>
                    <a:pt x="2906" y="2763"/>
                    <a:pt x="2858" y="2620"/>
                  </a:cubicBezTo>
                  <a:lnTo>
                    <a:pt x="2763" y="2429"/>
                  </a:lnTo>
                  <a:cubicBezTo>
                    <a:pt x="2549" y="2072"/>
                    <a:pt x="2334" y="1786"/>
                    <a:pt x="2072" y="1477"/>
                  </a:cubicBezTo>
                  <a:cubicBezTo>
                    <a:pt x="1953" y="1334"/>
                    <a:pt x="1811" y="1191"/>
                    <a:pt x="1668" y="1072"/>
                  </a:cubicBezTo>
                  <a:cubicBezTo>
                    <a:pt x="1453" y="858"/>
                    <a:pt x="1215" y="667"/>
                    <a:pt x="977" y="524"/>
                  </a:cubicBezTo>
                  <a:cubicBezTo>
                    <a:pt x="667" y="358"/>
                    <a:pt x="382" y="167"/>
                    <a:pt x="72" y="24"/>
                  </a:cubicBezTo>
                  <a:cubicBezTo>
                    <a:pt x="48" y="24"/>
                    <a:pt x="24" y="0"/>
                    <a:pt x="1" y="0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9" name="Google Shape;2669;p52"/>
            <p:cNvSpPr/>
            <p:nvPr/>
          </p:nvSpPr>
          <p:spPr>
            <a:xfrm>
              <a:off x="2356787" y="2993659"/>
              <a:ext cx="355753" cy="352920"/>
            </a:xfrm>
            <a:custGeom>
              <a:rect b="b" l="l" r="r" t="t"/>
              <a:pathLst>
                <a:path extrusionOk="0" h="11837" w="11932">
                  <a:moveTo>
                    <a:pt x="6430" y="406"/>
                  </a:moveTo>
                  <a:cubicBezTo>
                    <a:pt x="7788" y="501"/>
                    <a:pt x="9002" y="1073"/>
                    <a:pt x="9955" y="2025"/>
                  </a:cubicBezTo>
                  <a:cubicBezTo>
                    <a:pt x="10883" y="2954"/>
                    <a:pt x="11431" y="4168"/>
                    <a:pt x="11550" y="5478"/>
                  </a:cubicBezTo>
                  <a:cubicBezTo>
                    <a:pt x="11550" y="5502"/>
                    <a:pt x="11598" y="5812"/>
                    <a:pt x="11598" y="5812"/>
                  </a:cubicBezTo>
                  <a:lnTo>
                    <a:pt x="10312" y="5812"/>
                  </a:lnTo>
                  <a:lnTo>
                    <a:pt x="10312" y="5621"/>
                  </a:lnTo>
                  <a:cubicBezTo>
                    <a:pt x="10288" y="5216"/>
                    <a:pt x="10193" y="4788"/>
                    <a:pt x="10002" y="4407"/>
                  </a:cubicBezTo>
                  <a:cubicBezTo>
                    <a:pt x="9526" y="3168"/>
                    <a:pt x="8550" y="2263"/>
                    <a:pt x="7264" y="1858"/>
                  </a:cubicBezTo>
                  <a:cubicBezTo>
                    <a:pt x="6954" y="1787"/>
                    <a:pt x="6621" y="1715"/>
                    <a:pt x="6287" y="1692"/>
                  </a:cubicBezTo>
                  <a:lnTo>
                    <a:pt x="6168" y="1692"/>
                  </a:lnTo>
                  <a:lnTo>
                    <a:pt x="6168" y="406"/>
                  </a:lnTo>
                  <a:close/>
                  <a:moveTo>
                    <a:pt x="6025" y="1"/>
                  </a:moveTo>
                  <a:cubicBezTo>
                    <a:pt x="3858" y="1"/>
                    <a:pt x="1858" y="1192"/>
                    <a:pt x="810" y="3097"/>
                  </a:cubicBezTo>
                  <a:cubicBezTo>
                    <a:pt x="762" y="3168"/>
                    <a:pt x="810" y="3263"/>
                    <a:pt x="881" y="3335"/>
                  </a:cubicBezTo>
                  <a:cubicBezTo>
                    <a:pt x="901" y="3348"/>
                    <a:pt x="923" y="3354"/>
                    <a:pt x="946" y="3354"/>
                  </a:cubicBezTo>
                  <a:cubicBezTo>
                    <a:pt x="1004" y="3354"/>
                    <a:pt x="1068" y="3315"/>
                    <a:pt x="1119" y="3263"/>
                  </a:cubicBezTo>
                  <a:cubicBezTo>
                    <a:pt x="2072" y="1501"/>
                    <a:pt x="3882" y="406"/>
                    <a:pt x="5835" y="358"/>
                  </a:cubicBezTo>
                  <a:lnTo>
                    <a:pt x="5835" y="1620"/>
                  </a:lnTo>
                  <a:cubicBezTo>
                    <a:pt x="3549" y="1715"/>
                    <a:pt x="1715" y="3621"/>
                    <a:pt x="1715" y="5954"/>
                  </a:cubicBezTo>
                  <a:cubicBezTo>
                    <a:pt x="1715" y="8336"/>
                    <a:pt x="3644" y="10265"/>
                    <a:pt x="6025" y="10265"/>
                  </a:cubicBezTo>
                  <a:cubicBezTo>
                    <a:pt x="6668" y="10265"/>
                    <a:pt x="7311" y="10122"/>
                    <a:pt x="7907" y="9812"/>
                  </a:cubicBezTo>
                  <a:lnTo>
                    <a:pt x="7930" y="9789"/>
                  </a:lnTo>
                  <a:cubicBezTo>
                    <a:pt x="7988" y="9617"/>
                    <a:pt x="7892" y="9506"/>
                    <a:pt x="7778" y="9506"/>
                  </a:cubicBezTo>
                  <a:cubicBezTo>
                    <a:pt x="7750" y="9506"/>
                    <a:pt x="7720" y="9513"/>
                    <a:pt x="7692" y="9527"/>
                  </a:cubicBezTo>
                  <a:cubicBezTo>
                    <a:pt x="7145" y="9765"/>
                    <a:pt x="6573" y="9884"/>
                    <a:pt x="6025" y="9884"/>
                  </a:cubicBezTo>
                  <a:cubicBezTo>
                    <a:pt x="3858" y="9884"/>
                    <a:pt x="2072" y="8098"/>
                    <a:pt x="2072" y="5907"/>
                  </a:cubicBezTo>
                  <a:cubicBezTo>
                    <a:pt x="2072" y="3740"/>
                    <a:pt x="3858" y="1954"/>
                    <a:pt x="6025" y="1954"/>
                  </a:cubicBezTo>
                  <a:cubicBezTo>
                    <a:pt x="6835" y="1954"/>
                    <a:pt x="7621" y="2192"/>
                    <a:pt x="8288" y="2668"/>
                  </a:cubicBezTo>
                  <a:cubicBezTo>
                    <a:pt x="8931" y="3121"/>
                    <a:pt x="9455" y="3764"/>
                    <a:pt x="9716" y="4478"/>
                  </a:cubicBezTo>
                  <a:cubicBezTo>
                    <a:pt x="9836" y="4811"/>
                    <a:pt x="9931" y="5169"/>
                    <a:pt x="9955" y="5526"/>
                  </a:cubicBezTo>
                  <a:cubicBezTo>
                    <a:pt x="10002" y="6264"/>
                    <a:pt x="9859" y="7050"/>
                    <a:pt x="9526" y="7741"/>
                  </a:cubicBezTo>
                  <a:cubicBezTo>
                    <a:pt x="9240" y="8288"/>
                    <a:pt x="8812" y="8765"/>
                    <a:pt x="8311" y="9169"/>
                  </a:cubicBezTo>
                  <a:lnTo>
                    <a:pt x="8311" y="9193"/>
                  </a:lnTo>
                  <a:cubicBezTo>
                    <a:pt x="8294" y="9354"/>
                    <a:pt x="8383" y="9434"/>
                    <a:pt x="8479" y="9434"/>
                  </a:cubicBezTo>
                  <a:cubicBezTo>
                    <a:pt x="8511" y="9434"/>
                    <a:pt x="8544" y="9425"/>
                    <a:pt x="8573" y="9408"/>
                  </a:cubicBezTo>
                  <a:cubicBezTo>
                    <a:pt x="9121" y="9003"/>
                    <a:pt x="9550" y="8479"/>
                    <a:pt x="9859" y="7907"/>
                  </a:cubicBezTo>
                  <a:cubicBezTo>
                    <a:pt x="10145" y="7336"/>
                    <a:pt x="10312" y="6717"/>
                    <a:pt x="10336" y="6097"/>
                  </a:cubicBezTo>
                  <a:lnTo>
                    <a:pt x="11622" y="6097"/>
                  </a:lnTo>
                  <a:cubicBezTo>
                    <a:pt x="11550" y="8217"/>
                    <a:pt x="10312" y="10122"/>
                    <a:pt x="8216" y="11098"/>
                  </a:cubicBezTo>
                  <a:cubicBezTo>
                    <a:pt x="8192" y="11098"/>
                    <a:pt x="8169" y="11122"/>
                    <a:pt x="8121" y="11122"/>
                  </a:cubicBezTo>
                  <a:cubicBezTo>
                    <a:pt x="7413" y="11389"/>
                    <a:pt x="6696" y="11516"/>
                    <a:pt x="5998" y="11516"/>
                  </a:cubicBezTo>
                  <a:cubicBezTo>
                    <a:pt x="4512" y="11516"/>
                    <a:pt x="3117" y="10937"/>
                    <a:pt x="2096" y="9884"/>
                  </a:cubicBezTo>
                  <a:cubicBezTo>
                    <a:pt x="1048" y="8836"/>
                    <a:pt x="453" y="7407"/>
                    <a:pt x="453" y="5907"/>
                  </a:cubicBezTo>
                  <a:cubicBezTo>
                    <a:pt x="453" y="5264"/>
                    <a:pt x="572" y="4645"/>
                    <a:pt x="786" y="4049"/>
                  </a:cubicBezTo>
                  <a:lnTo>
                    <a:pt x="810" y="3978"/>
                  </a:lnTo>
                  <a:cubicBezTo>
                    <a:pt x="834" y="3883"/>
                    <a:pt x="810" y="3811"/>
                    <a:pt x="715" y="3764"/>
                  </a:cubicBezTo>
                  <a:cubicBezTo>
                    <a:pt x="692" y="3758"/>
                    <a:pt x="671" y="3755"/>
                    <a:pt x="651" y="3755"/>
                  </a:cubicBezTo>
                  <a:cubicBezTo>
                    <a:pt x="587" y="3755"/>
                    <a:pt x="537" y="3786"/>
                    <a:pt x="500" y="3859"/>
                  </a:cubicBezTo>
                  <a:lnTo>
                    <a:pt x="476" y="3930"/>
                  </a:lnTo>
                  <a:cubicBezTo>
                    <a:pt x="0" y="5240"/>
                    <a:pt x="0" y="6693"/>
                    <a:pt x="548" y="8122"/>
                  </a:cubicBezTo>
                  <a:cubicBezTo>
                    <a:pt x="548" y="8145"/>
                    <a:pt x="572" y="8169"/>
                    <a:pt x="572" y="8217"/>
                  </a:cubicBezTo>
                  <a:cubicBezTo>
                    <a:pt x="1620" y="10503"/>
                    <a:pt x="3763" y="11837"/>
                    <a:pt x="6073" y="11837"/>
                  </a:cubicBezTo>
                  <a:cubicBezTo>
                    <a:pt x="7645" y="11837"/>
                    <a:pt x="9145" y="11217"/>
                    <a:pt x="10264" y="10122"/>
                  </a:cubicBezTo>
                  <a:cubicBezTo>
                    <a:pt x="10431" y="9955"/>
                    <a:pt x="10574" y="9789"/>
                    <a:pt x="10717" y="9598"/>
                  </a:cubicBezTo>
                  <a:cubicBezTo>
                    <a:pt x="11169" y="9074"/>
                    <a:pt x="11503" y="8455"/>
                    <a:pt x="11693" y="7788"/>
                  </a:cubicBezTo>
                  <a:cubicBezTo>
                    <a:pt x="11860" y="7193"/>
                    <a:pt x="11931" y="6526"/>
                    <a:pt x="11931" y="5835"/>
                  </a:cubicBezTo>
                  <a:cubicBezTo>
                    <a:pt x="11931" y="5716"/>
                    <a:pt x="11931" y="5621"/>
                    <a:pt x="11907" y="5502"/>
                  </a:cubicBezTo>
                  <a:cubicBezTo>
                    <a:pt x="11788" y="4097"/>
                    <a:pt x="11193" y="2763"/>
                    <a:pt x="10193" y="1763"/>
                  </a:cubicBezTo>
                  <a:cubicBezTo>
                    <a:pt x="10074" y="1644"/>
                    <a:pt x="9931" y="1525"/>
                    <a:pt x="9812" y="1382"/>
                  </a:cubicBezTo>
                  <a:cubicBezTo>
                    <a:pt x="9264" y="953"/>
                    <a:pt x="8669" y="596"/>
                    <a:pt x="8026" y="358"/>
                  </a:cubicBezTo>
                  <a:cubicBezTo>
                    <a:pt x="7359" y="120"/>
                    <a:pt x="6668" y="1"/>
                    <a:pt x="6025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70" name="Google Shape;2670;p52"/>
          <p:cNvGrpSpPr/>
          <p:nvPr/>
        </p:nvGrpSpPr>
        <p:grpSpPr>
          <a:xfrm>
            <a:off x="2548317" y="2994374"/>
            <a:ext cx="354351" cy="355037"/>
            <a:chOff x="3043605" y="2994374"/>
            <a:chExt cx="354351" cy="355037"/>
          </a:xfrm>
        </p:grpSpPr>
        <p:sp>
          <p:nvSpPr>
            <p:cNvPr id="2671" name="Google Shape;2671;p52"/>
            <p:cNvSpPr/>
            <p:nvPr/>
          </p:nvSpPr>
          <p:spPr>
            <a:xfrm>
              <a:off x="3091906" y="3029169"/>
              <a:ext cx="277637" cy="157662"/>
            </a:xfrm>
            <a:custGeom>
              <a:rect b="b" l="l" r="r" t="t"/>
              <a:pathLst>
                <a:path extrusionOk="0" h="5288" w="9312">
                  <a:moveTo>
                    <a:pt x="9311" y="1"/>
                  </a:moveTo>
                  <a:lnTo>
                    <a:pt x="3763" y="810"/>
                  </a:lnTo>
                  <a:lnTo>
                    <a:pt x="3739" y="834"/>
                  </a:lnTo>
                  <a:lnTo>
                    <a:pt x="2381" y="2120"/>
                  </a:lnTo>
                  <a:lnTo>
                    <a:pt x="1691" y="3144"/>
                  </a:lnTo>
                  <a:cubicBezTo>
                    <a:pt x="1667" y="3192"/>
                    <a:pt x="1619" y="3192"/>
                    <a:pt x="1596" y="3192"/>
                  </a:cubicBezTo>
                  <a:lnTo>
                    <a:pt x="95" y="2668"/>
                  </a:lnTo>
                  <a:cubicBezTo>
                    <a:pt x="95" y="2650"/>
                    <a:pt x="81" y="2642"/>
                    <a:pt x="64" y="2642"/>
                  </a:cubicBezTo>
                  <a:cubicBezTo>
                    <a:pt x="36" y="2642"/>
                    <a:pt x="0" y="2662"/>
                    <a:pt x="0" y="2692"/>
                  </a:cubicBezTo>
                  <a:lnTo>
                    <a:pt x="0" y="5287"/>
                  </a:lnTo>
                  <a:lnTo>
                    <a:pt x="9311" y="5287"/>
                  </a:lnTo>
                  <a:lnTo>
                    <a:pt x="9311" y="1"/>
                  </a:ln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2" name="Google Shape;2672;p52"/>
            <p:cNvSpPr/>
            <p:nvPr/>
          </p:nvSpPr>
          <p:spPr>
            <a:xfrm>
              <a:off x="3091906" y="3049771"/>
              <a:ext cx="277637" cy="137060"/>
            </a:xfrm>
            <a:custGeom>
              <a:rect b="b" l="l" r="r" t="t"/>
              <a:pathLst>
                <a:path extrusionOk="0" h="4597" w="9312">
                  <a:moveTo>
                    <a:pt x="9311" y="0"/>
                  </a:moveTo>
                  <a:lnTo>
                    <a:pt x="3929" y="1072"/>
                  </a:lnTo>
                  <a:lnTo>
                    <a:pt x="3906" y="1096"/>
                  </a:lnTo>
                  <a:lnTo>
                    <a:pt x="1953" y="3763"/>
                  </a:lnTo>
                  <a:cubicBezTo>
                    <a:pt x="1929" y="3810"/>
                    <a:pt x="1929" y="3810"/>
                    <a:pt x="1905" y="3810"/>
                  </a:cubicBezTo>
                  <a:lnTo>
                    <a:pt x="0" y="3810"/>
                  </a:lnTo>
                  <a:lnTo>
                    <a:pt x="0" y="4596"/>
                  </a:lnTo>
                  <a:lnTo>
                    <a:pt x="9311" y="4596"/>
                  </a:lnTo>
                  <a:lnTo>
                    <a:pt x="9311" y="0"/>
                  </a:ln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3" name="Google Shape;2673;p52"/>
            <p:cNvSpPr/>
            <p:nvPr/>
          </p:nvSpPr>
          <p:spPr>
            <a:xfrm>
              <a:off x="3091190" y="3066080"/>
              <a:ext cx="277637" cy="232229"/>
            </a:xfrm>
            <a:custGeom>
              <a:rect b="b" l="l" r="r" t="t"/>
              <a:pathLst>
                <a:path extrusionOk="0" h="7789" w="9312">
                  <a:moveTo>
                    <a:pt x="9312" y="1"/>
                  </a:moveTo>
                  <a:lnTo>
                    <a:pt x="4334" y="1073"/>
                  </a:lnTo>
                  <a:lnTo>
                    <a:pt x="4311" y="1120"/>
                  </a:lnTo>
                  <a:lnTo>
                    <a:pt x="2382" y="3740"/>
                  </a:lnTo>
                  <a:cubicBezTo>
                    <a:pt x="2334" y="3764"/>
                    <a:pt x="2334" y="3764"/>
                    <a:pt x="2310" y="3764"/>
                  </a:cubicBezTo>
                  <a:lnTo>
                    <a:pt x="0" y="3764"/>
                  </a:lnTo>
                  <a:lnTo>
                    <a:pt x="0" y="7788"/>
                  </a:lnTo>
                  <a:lnTo>
                    <a:pt x="9312" y="7788"/>
                  </a:lnTo>
                  <a:lnTo>
                    <a:pt x="9312" y="1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4" name="Google Shape;2674;p52"/>
            <p:cNvSpPr/>
            <p:nvPr/>
          </p:nvSpPr>
          <p:spPr>
            <a:xfrm>
              <a:off x="3091906" y="3066080"/>
              <a:ext cx="277637" cy="232229"/>
            </a:xfrm>
            <a:custGeom>
              <a:rect b="b" l="l" r="r" t="t"/>
              <a:pathLst>
                <a:path extrusionOk="0" h="7789" w="9312">
                  <a:moveTo>
                    <a:pt x="9192" y="1"/>
                  </a:moveTo>
                  <a:lnTo>
                    <a:pt x="8573" y="144"/>
                  </a:lnTo>
                  <a:lnTo>
                    <a:pt x="6716" y="2906"/>
                  </a:lnTo>
                  <a:cubicBezTo>
                    <a:pt x="6716" y="2923"/>
                    <a:pt x="6692" y="2940"/>
                    <a:pt x="6670" y="2940"/>
                  </a:cubicBezTo>
                  <a:cubicBezTo>
                    <a:pt x="6660" y="2940"/>
                    <a:pt x="6651" y="2937"/>
                    <a:pt x="6644" y="2930"/>
                  </a:cubicBezTo>
                  <a:lnTo>
                    <a:pt x="4858" y="1763"/>
                  </a:lnTo>
                  <a:cubicBezTo>
                    <a:pt x="4811" y="1763"/>
                    <a:pt x="4787" y="1763"/>
                    <a:pt x="4763" y="1787"/>
                  </a:cubicBezTo>
                  <a:lnTo>
                    <a:pt x="2239" y="5431"/>
                  </a:lnTo>
                  <a:cubicBezTo>
                    <a:pt x="2205" y="5447"/>
                    <a:pt x="2183" y="5464"/>
                    <a:pt x="2165" y="5464"/>
                  </a:cubicBezTo>
                  <a:cubicBezTo>
                    <a:pt x="2157" y="5464"/>
                    <a:pt x="2150" y="5461"/>
                    <a:pt x="2143" y="5454"/>
                  </a:cubicBezTo>
                  <a:lnTo>
                    <a:pt x="0" y="4216"/>
                  </a:lnTo>
                  <a:lnTo>
                    <a:pt x="0" y="7788"/>
                  </a:lnTo>
                  <a:lnTo>
                    <a:pt x="9311" y="7788"/>
                  </a:lnTo>
                  <a:lnTo>
                    <a:pt x="9311" y="1"/>
                  </a:ln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5" name="Google Shape;2675;p52"/>
            <p:cNvSpPr/>
            <p:nvPr/>
          </p:nvSpPr>
          <p:spPr>
            <a:xfrm>
              <a:off x="3091906" y="3066080"/>
              <a:ext cx="277637" cy="253517"/>
            </a:xfrm>
            <a:custGeom>
              <a:rect b="b" l="l" r="r" t="t"/>
              <a:pathLst>
                <a:path extrusionOk="0" h="8503" w="9312">
                  <a:moveTo>
                    <a:pt x="9311" y="1"/>
                  </a:moveTo>
                  <a:lnTo>
                    <a:pt x="6811" y="3668"/>
                  </a:lnTo>
                  <a:cubicBezTo>
                    <a:pt x="6811" y="3685"/>
                    <a:pt x="6775" y="3702"/>
                    <a:pt x="6746" y="3702"/>
                  </a:cubicBezTo>
                  <a:cubicBezTo>
                    <a:pt x="6734" y="3702"/>
                    <a:pt x="6723" y="3699"/>
                    <a:pt x="6716" y="3692"/>
                  </a:cubicBezTo>
                  <a:lnTo>
                    <a:pt x="4930" y="2525"/>
                  </a:lnTo>
                  <a:cubicBezTo>
                    <a:pt x="4906" y="2525"/>
                    <a:pt x="4882" y="2525"/>
                    <a:pt x="4858" y="2573"/>
                  </a:cubicBezTo>
                  <a:lnTo>
                    <a:pt x="2310" y="6193"/>
                  </a:lnTo>
                  <a:cubicBezTo>
                    <a:pt x="2293" y="6228"/>
                    <a:pt x="2275" y="6250"/>
                    <a:pt x="2258" y="6250"/>
                  </a:cubicBezTo>
                  <a:cubicBezTo>
                    <a:pt x="2251" y="6250"/>
                    <a:pt x="2245" y="6247"/>
                    <a:pt x="2239" y="6240"/>
                  </a:cubicBezTo>
                  <a:lnTo>
                    <a:pt x="0" y="4954"/>
                  </a:lnTo>
                  <a:lnTo>
                    <a:pt x="0" y="8503"/>
                  </a:lnTo>
                  <a:lnTo>
                    <a:pt x="9311" y="8503"/>
                  </a:lnTo>
                  <a:lnTo>
                    <a:pt x="9311" y="1"/>
                  </a:lnTo>
                  <a:close/>
                </a:path>
              </a:pathLst>
            </a:custGeom>
            <a:solidFill>
              <a:srgbClr val="8C9A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6" name="Google Shape;2676;p52"/>
            <p:cNvSpPr/>
            <p:nvPr/>
          </p:nvSpPr>
          <p:spPr>
            <a:xfrm>
              <a:off x="3355324" y="3066080"/>
              <a:ext cx="14222" cy="253517"/>
            </a:xfrm>
            <a:custGeom>
              <a:rect b="b" l="l" r="r" t="t"/>
              <a:pathLst>
                <a:path extrusionOk="0" h="8503" w="477">
                  <a:moveTo>
                    <a:pt x="476" y="1"/>
                  </a:moveTo>
                  <a:lnTo>
                    <a:pt x="0" y="715"/>
                  </a:lnTo>
                  <a:lnTo>
                    <a:pt x="0" y="8503"/>
                  </a:lnTo>
                  <a:lnTo>
                    <a:pt x="476" y="8503"/>
                  </a:lnTo>
                  <a:lnTo>
                    <a:pt x="476" y="1"/>
                  </a:ln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7" name="Google Shape;2677;p52"/>
            <p:cNvSpPr/>
            <p:nvPr/>
          </p:nvSpPr>
          <p:spPr>
            <a:xfrm>
              <a:off x="3049299" y="3319570"/>
              <a:ext cx="343678" cy="23464"/>
            </a:xfrm>
            <a:custGeom>
              <a:rect b="b" l="l" r="r" t="t"/>
              <a:pathLst>
                <a:path extrusionOk="0" h="787" w="11527">
                  <a:moveTo>
                    <a:pt x="119" y="1"/>
                  </a:moveTo>
                  <a:cubicBezTo>
                    <a:pt x="48" y="1"/>
                    <a:pt x="0" y="48"/>
                    <a:pt x="0" y="120"/>
                  </a:cubicBezTo>
                  <a:lnTo>
                    <a:pt x="0" y="667"/>
                  </a:lnTo>
                  <a:cubicBezTo>
                    <a:pt x="0" y="739"/>
                    <a:pt x="48" y="787"/>
                    <a:pt x="119" y="787"/>
                  </a:cubicBezTo>
                  <a:lnTo>
                    <a:pt x="11407" y="787"/>
                  </a:lnTo>
                  <a:cubicBezTo>
                    <a:pt x="11455" y="787"/>
                    <a:pt x="11503" y="739"/>
                    <a:pt x="11526" y="667"/>
                  </a:cubicBezTo>
                  <a:lnTo>
                    <a:pt x="11526" y="120"/>
                  </a:lnTo>
                  <a:cubicBezTo>
                    <a:pt x="11526" y="48"/>
                    <a:pt x="11455" y="1"/>
                    <a:pt x="11407" y="1"/>
                  </a:cubicBezTo>
                  <a:close/>
                </a:path>
              </a:pathLst>
            </a:custGeom>
            <a:solidFill>
              <a:srgbClr val="939F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8" name="Google Shape;2678;p52"/>
            <p:cNvSpPr/>
            <p:nvPr/>
          </p:nvSpPr>
          <p:spPr>
            <a:xfrm>
              <a:off x="3374495" y="3318169"/>
              <a:ext cx="17770" cy="24150"/>
            </a:xfrm>
            <a:custGeom>
              <a:rect b="b" l="l" r="r" t="t"/>
              <a:pathLst>
                <a:path extrusionOk="0" h="810" w="596">
                  <a:moveTo>
                    <a:pt x="0" y="0"/>
                  </a:moveTo>
                  <a:cubicBezTo>
                    <a:pt x="72" y="0"/>
                    <a:pt x="143" y="71"/>
                    <a:pt x="143" y="119"/>
                  </a:cubicBezTo>
                  <a:lnTo>
                    <a:pt x="143" y="691"/>
                  </a:lnTo>
                  <a:cubicBezTo>
                    <a:pt x="143" y="738"/>
                    <a:pt x="72" y="810"/>
                    <a:pt x="0" y="810"/>
                  </a:cubicBezTo>
                  <a:lnTo>
                    <a:pt x="476" y="810"/>
                  </a:lnTo>
                  <a:cubicBezTo>
                    <a:pt x="548" y="810"/>
                    <a:pt x="596" y="762"/>
                    <a:pt x="596" y="691"/>
                  </a:cubicBezTo>
                  <a:lnTo>
                    <a:pt x="596" y="119"/>
                  </a:lnTo>
                  <a:cubicBezTo>
                    <a:pt x="596" y="71"/>
                    <a:pt x="548" y="0"/>
                    <a:pt x="476" y="0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9" name="Google Shape;2679;p52"/>
            <p:cNvSpPr/>
            <p:nvPr/>
          </p:nvSpPr>
          <p:spPr>
            <a:xfrm>
              <a:off x="3043605" y="2994374"/>
              <a:ext cx="354351" cy="355037"/>
            </a:xfrm>
            <a:custGeom>
              <a:rect b="b" l="l" r="r" t="t"/>
              <a:pathLst>
                <a:path extrusionOk="0" h="11908" w="11885">
                  <a:moveTo>
                    <a:pt x="10836" y="1334"/>
                  </a:moveTo>
                  <a:lnTo>
                    <a:pt x="10789" y="2287"/>
                  </a:lnTo>
                  <a:lnTo>
                    <a:pt x="5930" y="3335"/>
                  </a:lnTo>
                  <a:cubicBezTo>
                    <a:pt x="5883" y="3335"/>
                    <a:pt x="5811" y="3406"/>
                    <a:pt x="5788" y="3430"/>
                  </a:cubicBezTo>
                  <a:lnTo>
                    <a:pt x="3882" y="6026"/>
                  </a:lnTo>
                  <a:lnTo>
                    <a:pt x="3192" y="6026"/>
                  </a:lnTo>
                  <a:cubicBezTo>
                    <a:pt x="3097" y="6026"/>
                    <a:pt x="3025" y="6073"/>
                    <a:pt x="3025" y="6169"/>
                  </a:cubicBezTo>
                  <a:cubicBezTo>
                    <a:pt x="3025" y="6288"/>
                    <a:pt x="3073" y="6383"/>
                    <a:pt x="3192" y="6383"/>
                  </a:cubicBezTo>
                  <a:lnTo>
                    <a:pt x="3930" y="6383"/>
                  </a:lnTo>
                  <a:cubicBezTo>
                    <a:pt x="4025" y="6383"/>
                    <a:pt x="4097" y="6335"/>
                    <a:pt x="4144" y="6288"/>
                  </a:cubicBezTo>
                  <a:lnTo>
                    <a:pt x="6050" y="3692"/>
                  </a:lnTo>
                  <a:lnTo>
                    <a:pt x="10574" y="2716"/>
                  </a:lnTo>
                  <a:lnTo>
                    <a:pt x="8407" y="5954"/>
                  </a:lnTo>
                  <a:lnTo>
                    <a:pt x="6716" y="4835"/>
                  </a:lnTo>
                  <a:cubicBezTo>
                    <a:pt x="6664" y="4804"/>
                    <a:pt x="6603" y="4786"/>
                    <a:pt x="6547" y="4786"/>
                  </a:cubicBezTo>
                  <a:cubicBezTo>
                    <a:pt x="6474" y="4786"/>
                    <a:pt x="6410" y="4816"/>
                    <a:pt x="6383" y="4883"/>
                  </a:cubicBezTo>
                  <a:lnTo>
                    <a:pt x="3906" y="8455"/>
                  </a:lnTo>
                  <a:lnTo>
                    <a:pt x="1858" y="7264"/>
                  </a:lnTo>
                  <a:lnTo>
                    <a:pt x="1858" y="6383"/>
                  </a:lnTo>
                  <a:lnTo>
                    <a:pt x="2430" y="6383"/>
                  </a:lnTo>
                  <a:cubicBezTo>
                    <a:pt x="2501" y="6383"/>
                    <a:pt x="2596" y="6311"/>
                    <a:pt x="2596" y="6216"/>
                  </a:cubicBezTo>
                  <a:cubicBezTo>
                    <a:pt x="2596" y="6097"/>
                    <a:pt x="2549" y="6026"/>
                    <a:pt x="2430" y="6026"/>
                  </a:cubicBezTo>
                  <a:lnTo>
                    <a:pt x="1858" y="6026"/>
                  </a:lnTo>
                  <a:lnTo>
                    <a:pt x="1858" y="4049"/>
                  </a:lnTo>
                  <a:lnTo>
                    <a:pt x="3263" y="4502"/>
                  </a:lnTo>
                  <a:cubicBezTo>
                    <a:pt x="3291" y="4507"/>
                    <a:pt x="3317" y="4510"/>
                    <a:pt x="3340" y="4510"/>
                  </a:cubicBezTo>
                  <a:cubicBezTo>
                    <a:pt x="3416" y="4510"/>
                    <a:pt x="3471" y="4479"/>
                    <a:pt x="3525" y="4406"/>
                  </a:cubicBezTo>
                  <a:lnTo>
                    <a:pt x="4216" y="3359"/>
                  </a:lnTo>
                  <a:lnTo>
                    <a:pt x="5549" y="2120"/>
                  </a:lnTo>
                  <a:lnTo>
                    <a:pt x="10836" y="1334"/>
                  </a:lnTo>
                  <a:close/>
                  <a:moveTo>
                    <a:pt x="10789" y="3001"/>
                  </a:moveTo>
                  <a:lnTo>
                    <a:pt x="10789" y="10717"/>
                  </a:lnTo>
                  <a:lnTo>
                    <a:pt x="1834" y="10717"/>
                  </a:lnTo>
                  <a:lnTo>
                    <a:pt x="1834" y="7645"/>
                  </a:lnTo>
                  <a:lnTo>
                    <a:pt x="3787" y="8788"/>
                  </a:lnTo>
                  <a:cubicBezTo>
                    <a:pt x="3827" y="8804"/>
                    <a:pt x="3867" y="8812"/>
                    <a:pt x="3905" y="8812"/>
                  </a:cubicBezTo>
                  <a:cubicBezTo>
                    <a:pt x="3983" y="8812"/>
                    <a:pt x="4057" y="8780"/>
                    <a:pt x="4121" y="8717"/>
                  </a:cubicBezTo>
                  <a:lnTo>
                    <a:pt x="6573" y="5145"/>
                  </a:lnTo>
                  <a:lnTo>
                    <a:pt x="8288" y="6288"/>
                  </a:lnTo>
                  <a:cubicBezTo>
                    <a:pt x="8328" y="6304"/>
                    <a:pt x="8370" y="6311"/>
                    <a:pt x="8411" y="6311"/>
                  </a:cubicBezTo>
                  <a:cubicBezTo>
                    <a:pt x="8492" y="6311"/>
                    <a:pt x="8566" y="6280"/>
                    <a:pt x="8598" y="6216"/>
                  </a:cubicBezTo>
                  <a:lnTo>
                    <a:pt x="10789" y="3001"/>
                  </a:lnTo>
                  <a:close/>
                  <a:moveTo>
                    <a:pt x="929" y="1"/>
                  </a:moveTo>
                  <a:cubicBezTo>
                    <a:pt x="810" y="1"/>
                    <a:pt x="715" y="72"/>
                    <a:pt x="715" y="191"/>
                  </a:cubicBezTo>
                  <a:lnTo>
                    <a:pt x="715" y="977"/>
                  </a:lnTo>
                  <a:lnTo>
                    <a:pt x="525" y="977"/>
                  </a:lnTo>
                  <a:cubicBezTo>
                    <a:pt x="429" y="977"/>
                    <a:pt x="334" y="1049"/>
                    <a:pt x="334" y="1144"/>
                  </a:cubicBezTo>
                  <a:cubicBezTo>
                    <a:pt x="334" y="1263"/>
                    <a:pt x="405" y="1334"/>
                    <a:pt x="525" y="1334"/>
                  </a:cubicBezTo>
                  <a:lnTo>
                    <a:pt x="715" y="1334"/>
                  </a:lnTo>
                  <a:lnTo>
                    <a:pt x="715" y="2239"/>
                  </a:lnTo>
                  <a:lnTo>
                    <a:pt x="525" y="2239"/>
                  </a:lnTo>
                  <a:cubicBezTo>
                    <a:pt x="429" y="2239"/>
                    <a:pt x="334" y="2287"/>
                    <a:pt x="334" y="2382"/>
                  </a:cubicBezTo>
                  <a:cubicBezTo>
                    <a:pt x="334" y="2501"/>
                    <a:pt x="405" y="2596"/>
                    <a:pt x="525" y="2596"/>
                  </a:cubicBezTo>
                  <a:lnTo>
                    <a:pt x="715" y="2596"/>
                  </a:lnTo>
                  <a:lnTo>
                    <a:pt x="715" y="3478"/>
                  </a:lnTo>
                  <a:lnTo>
                    <a:pt x="525" y="3478"/>
                  </a:lnTo>
                  <a:cubicBezTo>
                    <a:pt x="429" y="3478"/>
                    <a:pt x="334" y="3549"/>
                    <a:pt x="334" y="3644"/>
                  </a:cubicBezTo>
                  <a:cubicBezTo>
                    <a:pt x="334" y="3763"/>
                    <a:pt x="405" y="3835"/>
                    <a:pt x="525" y="3835"/>
                  </a:cubicBezTo>
                  <a:lnTo>
                    <a:pt x="715" y="3835"/>
                  </a:lnTo>
                  <a:lnTo>
                    <a:pt x="715" y="4740"/>
                  </a:lnTo>
                  <a:lnTo>
                    <a:pt x="525" y="4740"/>
                  </a:lnTo>
                  <a:cubicBezTo>
                    <a:pt x="429" y="4740"/>
                    <a:pt x="334" y="4787"/>
                    <a:pt x="334" y="4883"/>
                  </a:cubicBezTo>
                  <a:cubicBezTo>
                    <a:pt x="334" y="5002"/>
                    <a:pt x="405" y="5097"/>
                    <a:pt x="525" y="5097"/>
                  </a:cubicBezTo>
                  <a:lnTo>
                    <a:pt x="715" y="5097"/>
                  </a:lnTo>
                  <a:lnTo>
                    <a:pt x="715" y="5978"/>
                  </a:lnTo>
                  <a:lnTo>
                    <a:pt x="525" y="5978"/>
                  </a:lnTo>
                  <a:cubicBezTo>
                    <a:pt x="429" y="5978"/>
                    <a:pt x="334" y="6050"/>
                    <a:pt x="334" y="6145"/>
                  </a:cubicBezTo>
                  <a:cubicBezTo>
                    <a:pt x="334" y="6264"/>
                    <a:pt x="405" y="6335"/>
                    <a:pt x="525" y="6335"/>
                  </a:cubicBezTo>
                  <a:lnTo>
                    <a:pt x="715" y="6335"/>
                  </a:lnTo>
                  <a:lnTo>
                    <a:pt x="715" y="7240"/>
                  </a:lnTo>
                  <a:lnTo>
                    <a:pt x="525" y="7240"/>
                  </a:lnTo>
                  <a:cubicBezTo>
                    <a:pt x="429" y="7240"/>
                    <a:pt x="334" y="7288"/>
                    <a:pt x="334" y="7383"/>
                  </a:cubicBezTo>
                  <a:cubicBezTo>
                    <a:pt x="334" y="7502"/>
                    <a:pt x="405" y="7597"/>
                    <a:pt x="525" y="7597"/>
                  </a:cubicBezTo>
                  <a:lnTo>
                    <a:pt x="715" y="7597"/>
                  </a:lnTo>
                  <a:lnTo>
                    <a:pt x="715" y="8479"/>
                  </a:lnTo>
                  <a:lnTo>
                    <a:pt x="525" y="8479"/>
                  </a:lnTo>
                  <a:cubicBezTo>
                    <a:pt x="429" y="8479"/>
                    <a:pt x="334" y="8550"/>
                    <a:pt x="334" y="8645"/>
                  </a:cubicBezTo>
                  <a:cubicBezTo>
                    <a:pt x="334" y="8764"/>
                    <a:pt x="405" y="8836"/>
                    <a:pt x="525" y="8836"/>
                  </a:cubicBezTo>
                  <a:lnTo>
                    <a:pt x="715" y="8836"/>
                  </a:lnTo>
                  <a:lnTo>
                    <a:pt x="715" y="9741"/>
                  </a:lnTo>
                  <a:lnTo>
                    <a:pt x="525" y="9741"/>
                  </a:lnTo>
                  <a:cubicBezTo>
                    <a:pt x="429" y="9741"/>
                    <a:pt x="334" y="9788"/>
                    <a:pt x="334" y="9884"/>
                  </a:cubicBezTo>
                  <a:cubicBezTo>
                    <a:pt x="334" y="10003"/>
                    <a:pt x="405" y="10098"/>
                    <a:pt x="525" y="10098"/>
                  </a:cubicBezTo>
                  <a:lnTo>
                    <a:pt x="715" y="10098"/>
                  </a:lnTo>
                  <a:lnTo>
                    <a:pt x="715" y="10717"/>
                  </a:lnTo>
                  <a:lnTo>
                    <a:pt x="310" y="10717"/>
                  </a:lnTo>
                  <a:cubicBezTo>
                    <a:pt x="167" y="10717"/>
                    <a:pt x="1" y="10836"/>
                    <a:pt x="1" y="11027"/>
                  </a:cubicBezTo>
                  <a:lnTo>
                    <a:pt x="1" y="11694"/>
                  </a:lnTo>
                  <a:cubicBezTo>
                    <a:pt x="1" y="11789"/>
                    <a:pt x="96" y="11884"/>
                    <a:pt x="191" y="11884"/>
                  </a:cubicBezTo>
                  <a:lnTo>
                    <a:pt x="8741" y="11884"/>
                  </a:lnTo>
                  <a:cubicBezTo>
                    <a:pt x="8764" y="11884"/>
                    <a:pt x="8788" y="11884"/>
                    <a:pt x="8812" y="11860"/>
                  </a:cubicBezTo>
                  <a:cubicBezTo>
                    <a:pt x="8931" y="11694"/>
                    <a:pt x="8860" y="11551"/>
                    <a:pt x="8693" y="11551"/>
                  </a:cubicBezTo>
                  <a:lnTo>
                    <a:pt x="358" y="11551"/>
                  </a:lnTo>
                  <a:lnTo>
                    <a:pt x="358" y="11074"/>
                  </a:lnTo>
                  <a:lnTo>
                    <a:pt x="11527" y="11074"/>
                  </a:lnTo>
                  <a:lnTo>
                    <a:pt x="11527" y="11551"/>
                  </a:lnTo>
                  <a:lnTo>
                    <a:pt x="9479" y="11551"/>
                  </a:lnTo>
                  <a:cubicBezTo>
                    <a:pt x="9384" y="11551"/>
                    <a:pt x="9288" y="11622"/>
                    <a:pt x="9288" y="11694"/>
                  </a:cubicBezTo>
                  <a:cubicBezTo>
                    <a:pt x="9288" y="11813"/>
                    <a:pt x="9360" y="11908"/>
                    <a:pt x="9479" y="11908"/>
                  </a:cubicBezTo>
                  <a:lnTo>
                    <a:pt x="11574" y="11908"/>
                  </a:lnTo>
                  <a:cubicBezTo>
                    <a:pt x="11741" y="11908"/>
                    <a:pt x="11884" y="11789"/>
                    <a:pt x="11884" y="11622"/>
                  </a:cubicBezTo>
                  <a:lnTo>
                    <a:pt x="11884" y="11051"/>
                  </a:lnTo>
                  <a:cubicBezTo>
                    <a:pt x="11860" y="10836"/>
                    <a:pt x="11741" y="10717"/>
                    <a:pt x="11598" y="10717"/>
                  </a:cubicBezTo>
                  <a:lnTo>
                    <a:pt x="11146" y="10717"/>
                  </a:lnTo>
                  <a:lnTo>
                    <a:pt x="11146" y="1168"/>
                  </a:lnTo>
                  <a:lnTo>
                    <a:pt x="11146" y="1096"/>
                  </a:lnTo>
                  <a:cubicBezTo>
                    <a:pt x="11128" y="1060"/>
                    <a:pt x="11067" y="1009"/>
                    <a:pt x="11008" y="1009"/>
                  </a:cubicBezTo>
                  <a:cubicBezTo>
                    <a:pt x="10990" y="1009"/>
                    <a:pt x="10972" y="1014"/>
                    <a:pt x="10955" y="1025"/>
                  </a:cubicBezTo>
                  <a:lnTo>
                    <a:pt x="5430" y="1811"/>
                  </a:lnTo>
                  <a:cubicBezTo>
                    <a:pt x="5359" y="1811"/>
                    <a:pt x="5335" y="1858"/>
                    <a:pt x="5311" y="1882"/>
                  </a:cubicBezTo>
                  <a:lnTo>
                    <a:pt x="3930" y="3168"/>
                  </a:lnTo>
                  <a:lnTo>
                    <a:pt x="3906" y="3192"/>
                  </a:lnTo>
                  <a:lnTo>
                    <a:pt x="3287" y="4168"/>
                  </a:lnTo>
                  <a:lnTo>
                    <a:pt x="1834" y="3692"/>
                  </a:lnTo>
                  <a:cubicBezTo>
                    <a:pt x="1809" y="3687"/>
                    <a:pt x="1783" y="3684"/>
                    <a:pt x="1758" y="3684"/>
                  </a:cubicBezTo>
                  <a:cubicBezTo>
                    <a:pt x="1666" y="3684"/>
                    <a:pt x="1581" y="3723"/>
                    <a:pt x="1525" y="3835"/>
                  </a:cubicBezTo>
                  <a:cubicBezTo>
                    <a:pt x="1525" y="3882"/>
                    <a:pt x="1501" y="3906"/>
                    <a:pt x="1501" y="3930"/>
                  </a:cubicBezTo>
                  <a:lnTo>
                    <a:pt x="1501" y="10741"/>
                  </a:lnTo>
                  <a:lnTo>
                    <a:pt x="1072" y="10741"/>
                  </a:lnTo>
                  <a:lnTo>
                    <a:pt x="1072" y="191"/>
                  </a:lnTo>
                  <a:cubicBezTo>
                    <a:pt x="1072" y="96"/>
                    <a:pt x="1025" y="1"/>
                    <a:pt x="929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0" name="Google Shape;2680;p52"/>
            <p:cNvSpPr/>
            <p:nvPr/>
          </p:nvSpPr>
          <p:spPr>
            <a:xfrm>
              <a:off x="3090474" y="3023504"/>
              <a:ext cx="15653" cy="10674"/>
            </a:xfrm>
            <a:custGeom>
              <a:rect b="b" l="l" r="r" t="t"/>
              <a:pathLst>
                <a:path extrusionOk="0" h="358" w="525">
                  <a:moveTo>
                    <a:pt x="215" y="0"/>
                  </a:moveTo>
                  <a:cubicBezTo>
                    <a:pt x="143" y="0"/>
                    <a:pt x="48" y="72"/>
                    <a:pt x="48" y="167"/>
                  </a:cubicBezTo>
                  <a:cubicBezTo>
                    <a:pt x="0" y="286"/>
                    <a:pt x="96" y="357"/>
                    <a:pt x="215" y="357"/>
                  </a:cubicBezTo>
                  <a:lnTo>
                    <a:pt x="334" y="357"/>
                  </a:lnTo>
                  <a:cubicBezTo>
                    <a:pt x="429" y="357"/>
                    <a:pt x="524" y="310"/>
                    <a:pt x="524" y="214"/>
                  </a:cubicBezTo>
                  <a:cubicBezTo>
                    <a:pt x="524" y="95"/>
                    <a:pt x="453" y="0"/>
                    <a:pt x="334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1" name="Google Shape;2681;p52"/>
            <p:cNvSpPr/>
            <p:nvPr/>
          </p:nvSpPr>
          <p:spPr>
            <a:xfrm>
              <a:off x="3194858" y="3023504"/>
              <a:ext cx="17054" cy="10674"/>
            </a:xfrm>
            <a:custGeom>
              <a:rect b="b" l="l" r="r" t="t"/>
              <a:pathLst>
                <a:path extrusionOk="0" h="358" w="572">
                  <a:moveTo>
                    <a:pt x="167" y="0"/>
                  </a:moveTo>
                  <a:cubicBezTo>
                    <a:pt x="95" y="0"/>
                    <a:pt x="0" y="72"/>
                    <a:pt x="0" y="167"/>
                  </a:cubicBezTo>
                  <a:cubicBezTo>
                    <a:pt x="0" y="286"/>
                    <a:pt x="48" y="357"/>
                    <a:pt x="167" y="357"/>
                  </a:cubicBezTo>
                  <a:lnTo>
                    <a:pt x="381" y="357"/>
                  </a:lnTo>
                  <a:cubicBezTo>
                    <a:pt x="476" y="357"/>
                    <a:pt x="572" y="310"/>
                    <a:pt x="572" y="214"/>
                  </a:cubicBezTo>
                  <a:cubicBezTo>
                    <a:pt x="572" y="95"/>
                    <a:pt x="500" y="0"/>
                    <a:pt x="381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2" name="Google Shape;2682;p52"/>
            <p:cNvSpPr/>
            <p:nvPr/>
          </p:nvSpPr>
          <p:spPr>
            <a:xfrm>
              <a:off x="3220410" y="3023504"/>
              <a:ext cx="17770" cy="10674"/>
            </a:xfrm>
            <a:custGeom>
              <a:rect b="b" l="l" r="r" t="t"/>
              <a:pathLst>
                <a:path extrusionOk="0" h="358" w="596">
                  <a:moveTo>
                    <a:pt x="215" y="0"/>
                  </a:moveTo>
                  <a:cubicBezTo>
                    <a:pt x="120" y="0"/>
                    <a:pt x="24" y="72"/>
                    <a:pt x="24" y="167"/>
                  </a:cubicBezTo>
                  <a:cubicBezTo>
                    <a:pt x="0" y="286"/>
                    <a:pt x="96" y="357"/>
                    <a:pt x="215" y="357"/>
                  </a:cubicBezTo>
                  <a:lnTo>
                    <a:pt x="429" y="357"/>
                  </a:lnTo>
                  <a:cubicBezTo>
                    <a:pt x="501" y="357"/>
                    <a:pt x="596" y="310"/>
                    <a:pt x="596" y="214"/>
                  </a:cubicBezTo>
                  <a:cubicBezTo>
                    <a:pt x="596" y="95"/>
                    <a:pt x="548" y="0"/>
                    <a:pt x="429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3" name="Google Shape;2683;p52"/>
            <p:cNvSpPr/>
            <p:nvPr/>
          </p:nvSpPr>
          <p:spPr>
            <a:xfrm>
              <a:off x="3141608" y="3023504"/>
              <a:ext cx="17054" cy="10674"/>
            </a:xfrm>
            <a:custGeom>
              <a:rect b="b" l="l" r="r" t="t"/>
              <a:pathLst>
                <a:path extrusionOk="0" h="358" w="572">
                  <a:moveTo>
                    <a:pt x="167" y="0"/>
                  </a:moveTo>
                  <a:cubicBezTo>
                    <a:pt x="95" y="0"/>
                    <a:pt x="0" y="72"/>
                    <a:pt x="0" y="167"/>
                  </a:cubicBezTo>
                  <a:cubicBezTo>
                    <a:pt x="0" y="286"/>
                    <a:pt x="48" y="357"/>
                    <a:pt x="167" y="357"/>
                  </a:cubicBezTo>
                  <a:lnTo>
                    <a:pt x="381" y="357"/>
                  </a:lnTo>
                  <a:cubicBezTo>
                    <a:pt x="476" y="357"/>
                    <a:pt x="572" y="310"/>
                    <a:pt x="572" y="214"/>
                  </a:cubicBezTo>
                  <a:cubicBezTo>
                    <a:pt x="572" y="95"/>
                    <a:pt x="500" y="0"/>
                    <a:pt x="381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4" name="Google Shape;2684;p52"/>
            <p:cNvSpPr/>
            <p:nvPr/>
          </p:nvSpPr>
          <p:spPr>
            <a:xfrm>
              <a:off x="3167875" y="3023504"/>
              <a:ext cx="17054" cy="10674"/>
            </a:xfrm>
            <a:custGeom>
              <a:rect b="b" l="l" r="r" t="t"/>
              <a:pathLst>
                <a:path extrusionOk="0" h="358" w="572">
                  <a:moveTo>
                    <a:pt x="191" y="0"/>
                  </a:moveTo>
                  <a:cubicBezTo>
                    <a:pt x="95" y="0"/>
                    <a:pt x="0" y="72"/>
                    <a:pt x="0" y="167"/>
                  </a:cubicBezTo>
                  <a:cubicBezTo>
                    <a:pt x="0" y="286"/>
                    <a:pt x="72" y="357"/>
                    <a:pt x="191" y="357"/>
                  </a:cubicBezTo>
                  <a:lnTo>
                    <a:pt x="405" y="357"/>
                  </a:lnTo>
                  <a:cubicBezTo>
                    <a:pt x="476" y="357"/>
                    <a:pt x="572" y="310"/>
                    <a:pt x="572" y="214"/>
                  </a:cubicBezTo>
                  <a:cubicBezTo>
                    <a:pt x="572" y="95"/>
                    <a:pt x="524" y="0"/>
                    <a:pt x="405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5" name="Google Shape;2685;p52"/>
            <p:cNvSpPr/>
            <p:nvPr/>
          </p:nvSpPr>
          <p:spPr>
            <a:xfrm>
              <a:off x="3114625" y="3023504"/>
              <a:ext cx="17054" cy="10674"/>
            </a:xfrm>
            <a:custGeom>
              <a:rect b="b" l="l" r="r" t="t"/>
              <a:pathLst>
                <a:path extrusionOk="0" h="358" w="572">
                  <a:moveTo>
                    <a:pt x="191" y="0"/>
                  </a:moveTo>
                  <a:cubicBezTo>
                    <a:pt x="95" y="0"/>
                    <a:pt x="0" y="72"/>
                    <a:pt x="0" y="167"/>
                  </a:cubicBezTo>
                  <a:cubicBezTo>
                    <a:pt x="0" y="286"/>
                    <a:pt x="72" y="357"/>
                    <a:pt x="191" y="357"/>
                  </a:cubicBezTo>
                  <a:lnTo>
                    <a:pt x="405" y="357"/>
                  </a:lnTo>
                  <a:cubicBezTo>
                    <a:pt x="476" y="357"/>
                    <a:pt x="572" y="310"/>
                    <a:pt x="572" y="214"/>
                  </a:cubicBezTo>
                  <a:cubicBezTo>
                    <a:pt x="572" y="95"/>
                    <a:pt x="524" y="0"/>
                    <a:pt x="405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6" name="Google Shape;2686;p52"/>
            <p:cNvSpPr/>
            <p:nvPr/>
          </p:nvSpPr>
          <p:spPr>
            <a:xfrm>
              <a:off x="3247393" y="3023504"/>
              <a:ext cx="14937" cy="10674"/>
            </a:xfrm>
            <a:custGeom>
              <a:rect b="b" l="l" r="r" t="t"/>
              <a:pathLst>
                <a:path extrusionOk="0" h="358" w="501">
                  <a:moveTo>
                    <a:pt x="191" y="0"/>
                  </a:moveTo>
                  <a:cubicBezTo>
                    <a:pt x="119" y="0"/>
                    <a:pt x="24" y="72"/>
                    <a:pt x="24" y="167"/>
                  </a:cubicBezTo>
                  <a:cubicBezTo>
                    <a:pt x="0" y="286"/>
                    <a:pt x="72" y="357"/>
                    <a:pt x="191" y="357"/>
                  </a:cubicBezTo>
                  <a:lnTo>
                    <a:pt x="310" y="357"/>
                  </a:lnTo>
                  <a:cubicBezTo>
                    <a:pt x="405" y="357"/>
                    <a:pt x="500" y="310"/>
                    <a:pt x="500" y="214"/>
                  </a:cubicBezTo>
                  <a:cubicBezTo>
                    <a:pt x="500" y="95"/>
                    <a:pt x="429" y="0"/>
                    <a:pt x="310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87" name="Google Shape;2687;p52"/>
          <p:cNvGrpSpPr/>
          <p:nvPr/>
        </p:nvGrpSpPr>
        <p:grpSpPr>
          <a:xfrm>
            <a:off x="3239630" y="2992943"/>
            <a:ext cx="368543" cy="354351"/>
            <a:chOff x="3658717" y="2992943"/>
            <a:chExt cx="368543" cy="354351"/>
          </a:xfrm>
        </p:grpSpPr>
        <p:sp>
          <p:nvSpPr>
            <p:cNvPr id="2688" name="Google Shape;2688;p52"/>
            <p:cNvSpPr/>
            <p:nvPr/>
          </p:nvSpPr>
          <p:spPr>
            <a:xfrm>
              <a:off x="3819183" y="3000785"/>
              <a:ext cx="60405" cy="60375"/>
            </a:xfrm>
            <a:custGeom>
              <a:rect b="b" l="l" r="r" t="t"/>
              <a:pathLst>
                <a:path extrusionOk="0" h="2025" w="2026">
                  <a:moveTo>
                    <a:pt x="1025" y="0"/>
                  </a:moveTo>
                  <a:cubicBezTo>
                    <a:pt x="453" y="0"/>
                    <a:pt x="1" y="452"/>
                    <a:pt x="1" y="1000"/>
                  </a:cubicBezTo>
                  <a:cubicBezTo>
                    <a:pt x="1" y="1572"/>
                    <a:pt x="453" y="2024"/>
                    <a:pt x="1025" y="2024"/>
                  </a:cubicBezTo>
                  <a:cubicBezTo>
                    <a:pt x="1573" y="2024"/>
                    <a:pt x="2025" y="1572"/>
                    <a:pt x="2025" y="1000"/>
                  </a:cubicBezTo>
                  <a:cubicBezTo>
                    <a:pt x="2025" y="452"/>
                    <a:pt x="1573" y="0"/>
                    <a:pt x="1025" y="0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9" name="Google Shape;2689;p52"/>
            <p:cNvSpPr/>
            <p:nvPr/>
          </p:nvSpPr>
          <p:spPr>
            <a:xfrm>
              <a:off x="3819183" y="3282659"/>
              <a:ext cx="60405" cy="60375"/>
            </a:xfrm>
            <a:custGeom>
              <a:rect b="b" l="l" r="r" t="t"/>
              <a:pathLst>
                <a:path extrusionOk="0" h="2025" w="2026">
                  <a:moveTo>
                    <a:pt x="1025" y="0"/>
                  </a:moveTo>
                  <a:cubicBezTo>
                    <a:pt x="453" y="0"/>
                    <a:pt x="1" y="453"/>
                    <a:pt x="1" y="1024"/>
                  </a:cubicBezTo>
                  <a:cubicBezTo>
                    <a:pt x="1" y="1572"/>
                    <a:pt x="453" y="2025"/>
                    <a:pt x="1025" y="2025"/>
                  </a:cubicBezTo>
                  <a:cubicBezTo>
                    <a:pt x="1573" y="2025"/>
                    <a:pt x="2025" y="1572"/>
                    <a:pt x="2025" y="1024"/>
                  </a:cubicBezTo>
                  <a:cubicBezTo>
                    <a:pt x="2025" y="453"/>
                    <a:pt x="1573" y="0"/>
                    <a:pt x="1025" y="0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0" name="Google Shape;2690;p52"/>
            <p:cNvSpPr/>
            <p:nvPr/>
          </p:nvSpPr>
          <p:spPr>
            <a:xfrm>
              <a:off x="3677888" y="3142079"/>
              <a:ext cx="60405" cy="60375"/>
            </a:xfrm>
            <a:custGeom>
              <a:rect b="b" l="l" r="r" t="t"/>
              <a:pathLst>
                <a:path extrusionOk="0" h="2025" w="2026">
                  <a:moveTo>
                    <a:pt x="1025" y="0"/>
                  </a:moveTo>
                  <a:cubicBezTo>
                    <a:pt x="477" y="0"/>
                    <a:pt x="1" y="453"/>
                    <a:pt x="1" y="1000"/>
                  </a:cubicBezTo>
                  <a:cubicBezTo>
                    <a:pt x="1" y="1548"/>
                    <a:pt x="477" y="2024"/>
                    <a:pt x="1025" y="2024"/>
                  </a:cubicBezTo>
                  <a:cubicBezTo>
                    <a:pt x="1573" y="2024"/>
                    <a:pt x="2025" y="1548"/>
                    <a:pt x="2025" y="1000"/>
                  </a:cubicBezTo>
                  <a:cubicBezTo>
                    <a:pt x="2025" y="453"/>
                    <a:pt x="1573" y="0"/>
                    <a:pt x="1025" y="0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1" name="Google Shape;2691;p52"/>
            <p:cNvSpPr/>
            <p:nvPr/>
          </p:nvSpPr>
          <p:spPr>
            <a:xfrm>
              <a:off x="3960478" y="3142079"/>
              <a:ext cx="60405" cy="60375"/>
            </a:xfrm>
            <a:custGeom>
              <a:rect b="b" l="l" r="r" t="t"/>
              <a:pathLst>
                <a:path extrusionOk="0" h="2025" w="2026">
                  <a:moveTo>
                    <a:pt x="1025" y="0"/>
                  </a:moveTo>
                  <a:cubicBezTo>
                    <a:pt x="453" y="0"/>
                    <a:pt x="1" y="453"/>
                    <a:pt x="1" y="1000"/>
                  </a:cubicBezTo>
                  <a:cubicBezTo>
                    <a:pt x="1" y="1548"/>
                    <a:pt x="453" y="2024"/>
                    <a:pt x="1025" y="2024"/>
                  </a:cubicBezTo>
                  <a:cubicBezTo>
                    <a:pt x="1573" y="2024"/>
                    <a:pt x="2025" y="1548"/>
                    <a:pt x="2025" y="1000"/>
                  </a:cubicBezTo>
                  <a:cubicBezTo>
                    <a:pt x="2025" y="453"/>
                    <a:pt x="1573" y="0"/>
                    <a:pt x="1025" y="0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2" name="Google Shape;2692;p52"/>
            <p:cNvSpPr/>
            <p:nvPr/>
          </p:nvSpPr>
          <p:spPr>
            <a:xfrm>
              <a:off x="3719779" y="3041244"/>
              <a:ext cx="60405" cy="60375"/>
            </a:xfrm>
            <a:custGeom>
              <a:rect b="b" l="l" r="r" t="t"/>
              <a:pathLst>
                <a:path extrusionOk="0" h="2025" w="2026">
                  <a:moveTo>
                    <a:pt x="1025" y="0"/>
                  </a:moveTo>
                  <a:cubicBezTo>
                    <a:pt x="453" y="0"/>
                    <a:pt x="1" y="453"/>
                    <a:pt x="1" y="1024"/>
                  </a:cubicBezTo>
                  <a:cubicBezTo>
                    <a:pt x="1" y="1572"/>
                    <a:pt x="453" y="2025"/>
                    <a:pt x="1025" y="2025"/>
                  </a:cubicBezTo>
                  <a:cubicBezTo>
                    <a:pt x="1573" y="2025"/>
                    <a:pt x="2025" y="1572"/>
                    <a:pt x="2025" y="1024"/>
                  </a:cubicBezTo>
                  <a:cubicBezTo>
                    <a:pt x="2025" y="453"/>
                    <a:pt x="1573" y="0"/>
                    <a:pt x="1025" y="0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3" name="Google Shape;2693;p52"/>
            <p:cNvSpPr/>
            <p:nvPr/>
          </p:nvSpPr>
          <p:spPr>
            <a:xfrm>
              <a:off x="3920019" y="3240768"/>
              <a:ext cx="60375" cy="60375"/>
            </a:xfrm>
            <a:custGeom>
              <a:rect b="b" l="l" r="r" t="t"/>
              <a:pathLst>
                <a:path extrusionOk="0" h="2025" w="2025">
                  <a:moveTo>
                    <a:pt x="1001" y="0"/>
                  </a:moveTo>
                  <a:cubicBezTo>
                    <a:pt x="453" y="0"/>
                    <a:pt x="1" y="477"/>
                    <a:pt x="1" y="1024"/>
                  </a:cubicBezTo>
                  <a:cubicBezTo>
                    <a:pt x="1" y="1572"/>
                    <a:pt x="453" y="2024"/>
                    <a:pt x="1001" y="2024"/>
                  </a:cubicBezTo>
                  <a:cubicBezTo>
                    <a:pt x="1548" y="2024"/>
                    <a:pt x="2025" y="1572"/>
                    <a:pt x="2025" y="1024"/>
                  </a:cubicBezTo>
                  <a:cubicBezTo>
                    <a:pt x="2025" y="477"/>
                    <a:pt x="1548" y="0"/>
                    <a:pt x="1001" y="0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4" name="Google Shape;2694;p52"/>
            <p:cNvSpPr/>
            <p:nvPr/>
          </p:nvSpPr>
          <p:spPr>
            <a:xfrm>
              <a:off x="3719779" y="3240768"/>
              <a:ext cx="60405" cy="60375"/>
            </a:xfrm>
            <a:custGeom>
              <a:rect b="b" l="l" r="r" t="t"/>
              <a:pathLst>
                <a:path extrusionOk="0" h="2025" w="2026">
                  <a:moveTo>
                    <a:pt x="1025" y="0"/>
                  </a:moveTo>
                  <a:cubicBezTo>
                    <a:pt x="453" y="0"/>
                    <a:pt x="1" y="477"/>
                    <a:pt x="1" y="1024"/>
                  </a:cubicBezTo>
                  <a:cubicBezTo>
                    <a:pt x="1" y="1572"/>
                    <a:pt x="453" y="2024"/>
                    <a:pt x="1025" y="2024"/>
                  </a:cubicBezTo>
                  <a:cubicBezTo>
                    <a:pt x="1573" y="2024"/>
                    <a:pt x="2025" y="1572"/>
                    <a:pt x="2025" y="1024"/>
                  </a:cubicBezTo>
                  <a:cubicBezTo>
                    <a:pt x="2025" y="477"/>
                    <a:pt x="1573" y="0"/>
                    <a:pt x="1025" y="0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5" name="Google Shape;2695;p52"/>
            <p:cNvSpPr/>
            <p:nvPr/>
          </p:nvSpPr>
          <p:spPr>
            <a:xfrm>
              <a:off x="3920019" y="3041244"/>
              <a:ext cx="60375" cy="60375"/>
            </a:xfrm>
            <a:custGeom>
              <a:rect b="b" l="l" r="r" t="t"/>
              <a:pathLst>
                <a:path extrusionOk="0" h="2025" w="2025">
                  <a:moveTo>
                    <a:pt x="1001" y="0"/>
                  </a:moveTo>
                  <a:cubicBezTo>
                    <a:pt x="453" y="0"/>
                    <a:pt x="1" y="453"/>
                    <a:pt x="1" y="1024"/>
                  </a:cubicBezTo>
                  <a:cubicBezTo>
                    <a:pt x="1" y="1572"/>
                    <a:pt x="453" y="2025"/>
                    <a:pt x="1001" y="2025"/>
                  </a:cubicBezTo>
                  <a:cubicBezTo>
                    <a:pt x="1548" y="2025"/>
                    <a:pt x="2025" y="1572"/>
                    <a:pt x="2025" y="1024"/>
                  </a:cubicBezTo>
                  <a:cubicBezTo>
                    <a:pt x="2025" y="453"/>
                    <a:pt x="1548" y="0"/>
                    <a:pt x="1001" y="0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6" name="Google Shape;2696;p52"/>
            <p:cNvSpPr/>
            <p:nvPr/>
          </p:nvSpPr>
          <p:spPr>
            <a:xfrm>
              <a:off x="3825594" y="3002186"/>
              <a:ext cx="55396" cy="58974"/>
            </a:xfrm>
            <a:custGeom>
              <a:rect b="b" l="l" r="r" t="t"/>
              <a:pathLst>
                <a:path extrusionOk="0" h="1978" w="1858">
                  <a:moveTo>
                    <a:pt x="1215" y="1"/>
                  </a:moveTo>
                  <a:lnTo>
                    <a:pt x="1215" y="1"/>
                  </a:lnTo>
                  <a:cubicBezTo>
                    <a:pt x="1334" y="191"/>
                    <a:pt x="1429" y="405"/>
                    <a:pt x="1429" y="644"/>
                  </a:cubicBezTo>
                  <a:cubicBezTo>
                    <a:pt x="1429" y="1239"/>
                    <a:pt x="977" y="1668"/>
                    <a:pt x="429" y="1668"/>
                  </a:cubicBezTo>
                  <a:cubicBezTo>
                    <a:pt x="262" y="1668"/>
                    <a:pt x="119" y="1644"/>
                    <a:pt x="0" y="1596"/>
                  </a:cubicBezTo>
                  <a:lnTo>
                    <a:pt x="0" y="1596"/>
                  </a:lnTo>
                  <a:cubicBezTo>
                    <a:pt x="191" y="1834"/>
                    <a:pt x="477" y="1977"/>
                    <a:pt x="810" y="1977"/>
                  </a:cubicBezTo>
                  <a:cubicBezTo>
                    <a:pt x="1405" y="1977"/>
                    <a:pt x="1858" y="1525"/>
                    <a:pt x="1858" y="953"/>
                  </a:cubicBezTo>
                  <a:cubicBezTo>
                    <a:pt x="1858" y="548"/>
                    <a:pt x="1572" y="191"/>
                    <a:pt x="1215" y="1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7" name="Google Shape;2697;p52"/>
            <p:cNvSpPr/>
            <p:nvPr/>
          </p:nvSpPr>
          <p:spPr>
            <a:xfrm>
              <a:off x="3825594" y="3285491"/>
              <a:ext cx="55396" cy="58974"/>
            </a:xfrm>
            <a:custGeom>
              <a:rect b="b" l="l" r="r" t="t"/>
              <a:pathLst>
                <a:path extrusionOk="0" h="1978" w="1858">
                  <a:moveTo>
                    <a:pt x="1215" y="1"/>
                  </a:moveTo>
                  <a:lnTo>
                    <a:pt x="1215" y="1"/>
                  </a:lnTo>
                  <a:cubicBezTo>
                    <a:pt x="1334" y="191"/>
                    <a:pt x="1429" y="382"/>
                    <a:pt x="1429" y="620"/>
                  </a:cubicBezTo>
                  <a:cubicBezTo>
                    <a:pt x="1429" y="1215"/>
                    <a:pt x="977" y="1668"/>
                    <a:pt x="429" y="1668"/>
                  </a:cubicBezTo>
                  <a:cubicBezTo>
                    <a:pt x="262" y="1668"/>
                    <a:pt x="119" y="1644"/>
                    <a:pt x="0" y="1572"/>
                  </a:cubicBezTo>
                  <a:lnTo>
                    <a:pt x="0" y="1572"/>
                  </a:lnTo>
                  <a:cubicBezTo>
                    <a:pt x="191" y="1810"/>
                    <a:pt x="477" y="1977"/>
                    <a:pt x="810" y="1977"/>
                  </a:cubicBezTo>
                  <a:cubicBezTo>
                    <a:pt x="1405" y="1977"/>
                    <a:pt x="1858" y="1501"/>
                    <a:pt x="1858" y="929"/>
                  </a:cubicBezTo>
                  <a:cubicBezTo>
                    <a:pt x="1858" y="501"/>
                    <a:pt x="1572" y="120"/>
                    <a:pt x="1215" y="1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8" name="Google Shape;2698;p52"/>
            <p:cNvSpPr/>
            <p:nvPr/>
          </p:nvSpPr>
          <p:spPr>
            <a:xfrm>
              <a:off x="3684984" y="3145627"/>
              <a:ext cx="54711" cy="57543"/>
            </a:xfrm>
            <a:custGeom>
              <a:rect b="b" l="l" r="r" t="t"/>
              <a:pathLst>
                <a:path extrusionOk="0" h="1930" w="1835">
                  <a:moveTo>
                    <a:pt x="1263" y="0"/>
                  </a:moveTo>
                  <a:cubicBezTo>
                    <a:pt x="1382" y="167"/>
                    <a:pt x="1477" y="381"/>
                    <a:pt x="1477" y="619"/>
                  </a:cubicBezTo>
                  <a:cubicBezTo>
                    <a:pt x="1477" y="1191"/>
                    <a:pt x="1001" y="1620"/>
                    <a:pt x="430" y="1620"/>
                  </a:cubicBezTo>
                  <a:cubicBezTo>
                    <a:pt x="287" y="1620"/>
                    <a:pt x="144" y="1596"/>
                    <a:pt x="1" y="1548"/>
                  </a:cubicBezTo>
                  <a:lnTo>
                    <a:pt x="1" y="1548"/>
                  </a:lnTo>
                  <a:cubicBezTo>
                    <a:pt x="191" y="1786"/>
                    <a:pt x="501" y="1929"/>
                    <a:pt x="811" y="1929"/>
                  </a:cubicBezTo>
                  <a:cubicBezTo>
                    <a:pt x="1382" y="1929"/>
                    <a:pt x="1835" y="1453"/>
                    <a:pt x="1835" y="881"/>
                  </a:cubicBezTo>
                  <a:cubicBezTo>
                    <a:pt x="1835" y="476"/>
                    <a:pt x="1573" y="119"/>
                    <a:pt x="1263" y="0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9" name="Google Shape;2699;p52"/>
            <p:cNvSpPr/>
            <p:nvPr/>
          </p:nvSpPr>
          <p:spPr>
            <a:xfrm>
              <a:off x="3967604" y="3145627"/>
              <a:ext cx="53965" cy="57543"/>
            </a:xfrm>
            <a:custGeom>
              <a:rect b="b" l="l" r="r" t="t"/>
              <a:pathLst>
                <a:path extrusionOk="0" h="1930" w="1810">
                  <a:moveTo>
                    <a:pt x="1215" y="0"/>
                  </a:moveTo>
                  <a:lnTo>
                    <a:pt x="1215" y="0"/>
                  </a:lnTo>
                  <a:cubicBezTo>
                    <a:pt x="1334" y="167"/>
                    <a:pt x="1429" y="381"/>
                    <a:pt x="1429" y="619"/>
                  </a:cubicBezTo>
                  <a:cubicBezTo>
                    <a:pt x="1429" y="1191"/>
                    <a:pt x="977" y="1620"/>
                    <a:pt x="429" y="1620"/>
                  </a:cubicBezTo>
                  <a:cubicBezTo>
                    <a:pt x="262" y="1620"/>
                    <a:pt x="119" y="1596"/>
                    <a:pt x="0" y="1548"/>
                  </a:cubicBezTo>
                  <a:lnTo>
                    <a:pt x="0" y="1548"/>
                  </a:lnTo>
                  <a:cubicBezTo>
                    <a:pt x="191" y="1786"/>
                    <a:pt x="476" y="1929"/>
                    <a:pt x="810" y="1929"/>
                  </a:cubicBezTo>
                  <a:cubicBezTo>
                    <a:pt x="1381" y="1929"/>
                    <a:pt x="1810" y="1453"/>
                    <a:pt x="1810" y="881"/>
                  </a:cubicBezTo>
                  <a:cubicBezTo>
                    <a:pt x="1810" y="476"/>
                    <a:pt x="1548" y="119"/>
                    <a:pt x="1215" y="0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0" name="Google Shape;2700;p52"/>
            <p:cNvSpPr/>
            <p:nvPr/>
          </p:nvSpPr>
          <p:spPr>
            <a:xfrm>
              <a:off x="3725474" y="3044792"/>
              <a:ext cx="58259" cy="57543"/>
            </a:xfrm>
            <a:custGeom>
              <a:rect b="b" l="l" r="r" t="t"/>
              <a:pathLst>
                <a:path extrusionOk="0" h="1930" w="1954">
                  <a:moveTo>
                    <a:pt x="1215" y="0"/>
                  </a:moveTo>
                  <a:lnTo>
                    <a:pt x="1215" y="0"/>
                  </a:lnTo>
                  <a:cubicBezTo>
                    <a:pt x="1525" y="405"/>
                    <a:pt x="1477" y="1001"/>
                    <a:pt x="1120" y="1358"/>
                  </a:cubicBezTo>
                  <a:cubicBezTo>
                    <a:pt x="935" y="1542"/>
                    <a:pt x="681" y="1648"/>
                    <a:pt x="422" y="1648"/>
                  </a:cubicBezTo>
                  <a:cubicBezTo>
                    <a:pt x="279" y="1648"/>
                    <a:pt x="135" y="1616"/>
                    <a:pt x="0" y="1548"/>
                  </a:cubicBezTo>
                  <a:lnTo>
                    <a:pt x="0" y="1548"/>
                  </a:lnTo>
                  <a:lnTo>
                    <a:pt x="96" y="1644"/>
                  </a:lnTo>
                  <a:cubicBezTo>
                    <a:pt x="298" y="1834"/>
                    <a:pt x="566" y="1929"/>
                    <a:pt x="831" y="1929"/>
                  </a:cubicBezTo>
                  <a:cubicBezTo>
                    <a:pt x="1096" y="1929"/>
                    <a:pt x="1358" y="1834"/>
                    <a:pt x="1548" y="1644"/>
                  </a:cubicBezTo>
                  <a:cubicBezTo>
                    <a:pt x="1953" y="1239"/>
                    <a:pt x="1953" y="572"/>
                    <a:pt x="1525" y="215"/>
                  </a:cubicBezTo>
                  <a:cubicBezTo>
                    <a:pt x="1429" y="120"/>
                    <a:pt x="1334" y="72"/>
                    <a:pt x="1215" y="0"/>
                  </a:cubicBez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1" name="Google Shape;2701;p52"/>
            <p:cNvSpPr/>
            <p:nvPr/>
          </p:nvSpPr>
          <p:spPr>
            <a:xfrm>
              <a:off x="3924998" y="3245032"/>
              <a:ext cx="58944" cy="57364"/>
            </a:xfrm>
            <a:custGeom>
              <a:rect b="b" l="l" r="r" t="t"/>
              <a:pathLst>
                <a:path extrusionOk="0" h="1924" w="1977">
                  <a:moveTo>
                    <a:pt x="1215" y="0"/>
                  </a:moveTo>
                  <a:cubicBezTo>
                    <a:pt x="1524" y="381"/>
                    <a:pt x="1501" y="977"/>
                    <a:pt x="1143" y="1334"/>
                  </a:cubicBezTo>
                  <a:cubicBezTo>
                    <a:pt x="937" y="1524"/>
                    <a:pt x="667" y="1630"/>
                    <a:pt x="397" y="1630"/>
                  </a:cubicBezTo>
                  <a:cubicBezTo>
                    <a:pt x="262" y="1630"/>
                    <a:pt x="127" y="1604"/>
                    <a:pt x="0" y="1548"/>
                  </a:cubicBezTo>
                  <a:lnTo>
                    <a:pt x="0" y="1548"/>
                  </a:lnTo>
                  <a:lnTo>
                    <a:pt x="96" y="1620"/>
                  </a:lnTo>
                  <a:cubicBezTo>
                    <a:pt x="298" y="1822"/>
                    <a:pt x="566" y="1923"/>
                    <a:pt x="831" y="1923"/>
                  </a:cubicBezTo>
                  <a:cubicBezTo>
                    <a:pt x="1096" y="1923"/>
                    <a:pt x="1358" y="1822"/>
                    <a:pt x="1548" y="1620"/>
                  </a:cubicBezTo>
                  <a:cubicBezTo>
                    <a:pt x="1977" y="1215"/>
                    <a:pt x="1977" y="548"/>
                    <a:pt x="1524" y="191"/>
                  </a:cubicBezTo>
                  <a:cubicBezTo>
                    <a:pt x="1429" y="119"/>
                    <a:pt x="1334" y="48"/>
                    <a:pt x="1215" y="0"/>
                  </a:cubicBez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2" name="Google Shape;2702;p52"/>
            <p:cNvSpPr/>
            <p:nvPr/>
          </p:nvSpPr>
          <p:spPr>
            <a:xfrm>
              <a:off x="3725474" y="3245032"/>
              <a:ext cx="58259" cy="57364"/>
            </a:xfrm>
            <a:custGeom>
              <a:rect b="b" l="l" r="r" t="t"/>
              <a:pathLst>
                <a:path extrusionOk="0" h="1924" w="1954">
                  <a:moveTo>
                    <a:pt x="1215" y="0"/>
                  </a:moveTo>
                  <a:lnTo>
                    <a:pt x="1215" y="0"/>
                  </a:lnTo>
                  <a:cubicBezTo>
                    <a:pt x="1525" y="381"/>
                    <a:pt x="1477" y="977"/>
                    <a:pt x="1120" y="1334"/>
                  </a:cubicBezTo>
                  <a:cubicBezTo>
                    <a:pt x="929" y="1524"/>
                    <a:pt x="665" y="1630"/>
                    <a:pt x="396" y="1630"/>
                  </a:cubicBezTo>
                  <a:cubicBezTo>
                    <a:pt x="262" y="1630"/>
                    <a:pt x="127" y="1604"/>
                    <a:pt x="0" y="1548"/>
                  </a:cubicBezTo>
                  <a:lnTo>
                    <a:pt x="0" y="1548"/>
                  </a:lnTo>
                  <a:lnTo>
                    <a:pt x="96" y="1620"/>
                  </a:lnTo>
                  <a:cubicBezTo>
                    <a:pt x="298" y="1822"/>
                    <a:pt x="566" y="1923"/>
                    <a:pt x="831" y="1923"/>
                  </a:cubicBezTo>
                  <a:cubicBezTo>
                    <a:pt x="1096" y="1923"/>
                    <a:pt x="1358" y="1822"/>
                    <a:pt x="1548" y="1620"/>
                  </a:cubicBezTo>
                  <a:cubicBezTo>
                    <a:pt x="1953" y="1215"/>
                    <a:pt x="1953" y="548"/>
                    <a:pt x="1525" y="191"/>
                  </a:cubicBezTo>
                  <a:cubicBezTo>
                    <a:pt x="1429" y="119"/>
                    <a:pt x="1334" y="48"/>
                    <a:pt x="1215" y="0"/>
                  </a:cubicBez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3" name="Google Shape;2703;p52"/>
            <p:cNvSpPr/>
            <p:nvPr/>
          </p:nvSpPr>
          <p:spPr>
            <a:xfrm>
              <a:off x="3924998" y="3044792"/>
              <a:ext cx="58944" cy="57543"/>
            </a:xfrm>
            <a:custGeom>
              <a:rect b="b" l="l" r="r" t="t"/>
              <a:pathLst>
                <a:path extrusionOk="0" h="1930" w="1977">
                  <a:moveTo>
                    <a:pt x="1215" y="0"/>
                  </a:moveTo>
                  <a:lnTo>
                    <a:pt x="1215" y="0"/>
                  </a:lnTo>
                  <a:cubicBezTo>
                    <a:pt x="1524" y="405"/>
                    <a:pt x="1501" y="1001"/>
                    <a:pt x="1143" y="1358"/>
                  </a:cubicBezTo>
                  <a:cubicBezTo>
                    <a:pt x="943" y="1542"/>
                    <a:pt x="684" y="1648"/>
                    <a:pt x="423" y="1648"/>
                  </a:cubicBezTo>
                  <a:cubicBezTo>
                    <a:pt x="279" y="1648"/>
                    <a:pt x="135" y="1616"/>
                    <a:pt x="0" y="1548"/>
                  </a:cubicBezTo>
                  <a:lnTo>
                    <a:pt x="0" y="1548"/>
                  </a:lnTo>
                  <a:lnTo>
                    <a:pt x="96" y="1644"/>
                  </a:lnTo>
                  <a:cubicBezTo>
                    <a:pt x="298" y="1834"/>
                    <a:pt x="566" y="1929"/>
                    <a:pt x="831" y="1929"/>
                  </a:cubicBezTo>
                  <a:cubicBezTo>
                    <a:pt x="1096" y="1929"/>
                    <a:pt x="1358" y="1834"/>
                    <a:pt x="1548" y="1644"/>
                  </a:cubicBezTo>
                  <a:cubicBezTo>
                    <a:pt x="1977" y="1239"/>
                    <a:pt x="1977" y="572"/>
                    <a:pt x="1524" y="215"/>
                  </a:cubicBezTo>
                  <a:cubicBezTo>
                    <a:pt x="1429" y="120"/>
                    <a:pt x="1334" y="72"/>
                    <a:pt x="1215" y="0"/>
                  </a:cubicBez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4" name="Google Shape;2704;p52"/>
            <p:cNvSpPr/>
            <p:nvPr/>
          </p:nvSpPr>
          <p:spPr>
            <a:xfrm>
              <a:off x="3780155" y="3103021"/>
              <a:ext cx="138461" cy="138491"/>
            </a:xfrm>
            <a:custGeom>
              <a:rect b="b" l="l" r="r" t="t"/>
              <a:pathLst>
                <a:path extrusionOk="0" h="4645" w="4644">
                  <a:moveTo>
                    <a:pt x="2334" y="0"/>
                  </a:moveTo>
                  <a:cubicBezTo>
                    <a:pt x="1048" y="0"/>
                    <a:pt x="0" y="1024"/>
                    <a:pt x="0" y="2310"/>
                  </a:cubicBezTo>
                  <a:cubicBezTo>
                    <a:pt x="0" y="3596"/>
                    <a:pt x="1048" y="4644"/>
                    <a:pt x="2334" y="4644"/>
                  </a:cubicBezTo>
                  <a:cubicBezTo>
                    <a:pt x="3620" y="4644"/>
                    <a:pt x="4644" y="3596"/>
                    <a:pt x="4644" y="2310"/>
                  </a:cubicBezTo>
                  <a:cubicBezTo>
                    <a:pt x="4644" y="1024"/>
                    <a:pt x="3620" y="0"/>
                    <a:pt x="2334" y="0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5" name="Google Shape;2705;p52"/>
            <p:cNvSpPr/>
            <p:nvPr/>
          </p:nvSpPr>
          <p:spPr>
            <a:xfrm>
              <a:off x="3814950" y="3105854"/>
              <a:ext cx="105098" cy="135658"/>
            </a:xfrm>
            <a:custGeom>
              <a:rect b="b" l="l" r="r" t="t"/>
              <a:pathLst>
                <a:path extrusionOk="0" h="4550" w="3525">
                  <a:moveTo>
                    <a:pt x="1977" y="1"/>
                  </a:moveTo>
                  <a:lnTo>
                    <a:pt x="1977" y="1"/>
                  </a:lnTo>
                  <a:cubicBezTo>
                    <a:pt x="2643" y="405"/>
                    <a:pt x="3096" y="1144"/>
                    <a:pt x="3096" y="2001"/>
                  </a:cubicBezTo>
                  <a:cubicBezTo>
                    <a:pt x="3096" y="3287"/>
                    <a:pt x="2048" y="4335"/>
                    <a:pt x="786" y="4335"/>
                  </a:cubicBezTo>
                  <a:cubicBezTo>
                    <a:pt x="500" y="4335"/>
                    <a:pt x="238" y="4287"/>
                    <a:pt x="0" y="4216"/>
                  </a:cubicBezTo>
                  <a:lnTo>
                    <a:pt x="0" y="4216"/>
                  </a:lnTo>
                  <a:cubicBezTo>
                    <a:pt x="357" y="4430"/>
                    <a:pt x="738" y="4549"/>
                    <a:pt x="1191" y="4549"/>
                  </a:cubicBezTo>
                  <a:cubicBezTo>
                    <a:pt x="2477" y="4549"/>
                    <a:pt x="3525" y="3501"/>
                    <a:pt x="3525" y="2215"/>
                  </a:cubicBezTo>
                  <a:cubicBezTo>
                    <a:pt x="3525" y="1167"/>
                    <a:pt x="2858" y="310"/>
                    <a:pt x="1977" y="1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6" name="Google Shape;2706;p52"/>
            <p:cNvSpPr/>
            <p:nvPr/>
          </p:nvSpPr>
          <p:spPr>
            <a:xfrm>
              <a:off x="3820614" y="3156271"/>
              <a:ext cx="60375" cy="10674"/>
            </a:xfrm>
            <a:custGeom>
              <a:rect b="b" l="l" r="r" t="t"/>
              <a:pathLst>
                <a:path extrusionOk="0" h="358" w="2025">
                  <a:moveTo>
                    <a:pt x="191" y="0"/>
                  </a:moveTo>
                  <a:cubicBezTo>
                    <a:pt x="120" y="0"/>
                    <a:pt x="48" y="48"/>
                    <a:pt x="24" y="143"/>
                  </a:cubicBezTo>
                  <a:cubicBezTo>
                    <a:pt x="1" y="262"/>
                    <a:pt x="72" y="358"/>
                    <a:pt x="191" y="358"/>
                  </a:cubicBezTo>
                  <a:lnTo>
                    <a:pt x="1810" y="358"/>
                  </a:lnTo>
                  <a:cubicBezTo>
                    <a:pt x="1929" y="358"/>
                    <a:pt x="2025" y="262"/>
                    <a:pt x="1977" y="143"/>
                  </a:cubicBezTo>
                  <a:cubicBezTo>
                    <a:pt x="1929" y="48"/>
                    <a:pt x="1858" y="0"/>
                    <a:pt x="1787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7" name="Google Shape;2707;p52"/>
            <p:cNvSpPr/>
            <p:nvPr/>
          </p:nvSpPr>
          <p:spPr>
            <a:xfrm>
              <a:off x="3831974" y="3177560"/>
              <a:ext cx="35539" cy="10674"/>
            </a:xfrm>
            <a:custGeom>
              <a:rect b="b" l="l" r="r" t="t"/>
              <a:pathLst>
                <a:path extrusionOk="0" h="358" w="1192">
                  <a:moveTo>
                    <a:pt x="215" y="1"/>
                  </a:moveTo>
                  <a:cubicBezTo>
                    <a:pt x="96" y="1"/>
                    <a:pt x="1" y="72"/>
                    <a:pt x="24" y="191"/>
                  </a:cubicBezTo>
                  <a:cubicBezTo>
                    <a:pt x="48" y="287"/>
                    <a:pt x="120" y="358"/>
                    <a:pt x="215" y="358"/>
                  </a:cubicBezTo>
                  <a:lnTo>
                    <a:pt x="977" y="358"/>
                  </a:lnTo>
                  <a:cubicBezTo>
                    <a:pt x="1072" y="358"/>
                    <a:pt x="1120" y="287"/>
                    <a:pt x="1167" y="191"/>
                  </a:cubicBezTo>
                  <a:cubicBezTo>
                    <a:pt x="1191" y="72"/>
                    <a:pt x="1096" y="1"/>
                    <a:pt x="97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8" name="Google Shape;2708;p52"/>
            <p:cNvSpPr/>
            <p:nvPr/>
          </p:nvSpPr>
          <p:spPr>
            <a:xfrm>
              <a:off x="3658717" y="2992943"/>
              <a:ext cx="368543" cy="354351"/>
            </a:xfrm>
            <a:custGeom>
              <a:rect b="b" l="l" r="r" t="t"/>
              <a:pathLst>
                <a:path extrusionOk="0" h="11885" w="12361">
                  <a:moveTo>
                    <a:pt x="6431" y="406"/>
                  </a:moveTo>
                  <a:cubicBezTo>
                    <a:pt x="6907" y="406"/>
                    <a:pt x="7288" y="787"/>
                    <a:pt x="7288" y="1263"/>
                  </a:cubicBezTo>
                  <a:cubicBezTo>
                    <a:pt x="7288" y="1739"/>
                    <a:pt x="6907" y="2144"/>
                    <a:pt x="6431" y="2144"/>
                  </a:cubicBezTo>
                  <a:cubicBezTo>
                    <a:pt x="5954" y="2144"/>
                    <a:pt x="5573" y="1739"/>
                    <a:pt x="5573" y="1263"/>
                  </a:cubicBezTo>
                  <a:cubicBezTo>
                    <a:pt x="5573" y="787"/>
                    <a:pt x="5954" y="406"/>
                    <a:pt x="6431" y="406"/>
                  </a:cubicBezTo>
                  <a:close/>
                  <a:moveTo>
                    <a:pt x="9741" y="1811"/>
                  </a:moveTo>
                  <a:cubicBezTo>
                    <a:pt x="9955" y="1811"/>
                    <a:pt x="10193" y="1906"/>
                    <a:pt x="10336" y="2049"/>
                  </a:cubicBezTo>
                  <a:cubicBezTo>
                    <a:pt x="10479" y="2192"/>
                    <a:pt x="10574" y="2430"/>
                    <a:pt x="10574" y="2644"/>
                  </a:cubicBezTo>
                  <a:cubicBezTo>
                    <a:pt x="10574" y="2859"/>
                    <a:pt x="10479" y="3097"/>
                    <a:pt x="10336" y="3240"/>
                  </a:cubicBezTo>
                  <a:cubicBezTo>
                    <a:pt x="10170" y="3407"/>
                    <a:pt x="9955" y="3490"/>
                    <a:pt x="9738" y="3490"/>
                  </a:cubicBezTo>
                  <a:cubicBezTo>
                    <a:pt x="9521" y="3490"/>
                    <a:pt x="9300" y="3407"/>
                    <a:pt x="9122" y="3240"/>
                  </a:cubicBezTo>
                  <a:cubicBezTo>
                    <a:pt x="8955" y="3097"/>
                    <a:pt x="8884" y="2859"/>
                    <a:pt x="8884" y="2644"/>
                  </a:cubicBezTo>
                  <a:cubicBezTo>
                    <a:pt x="8884" y="2430"/>
                    <a:pt x="9003" y="2192"/>
                    <a:pt x="9146" y="2049"/>
                  </a:cubicBezTo>
                  <a:cubicBezTo>
                    <a:pt x="9312" y="1859"/>
                    <a:pt x="9527" y="1811"/>
                    <a:pt x="9741" y="1811"/>
                  </a:cubicBezTo>
                  <a:close/>
                  <a:moveTo>
                    <a:pt x="3049" y="1835"/>
                  </a:moveTo>
                  <a:cubicBezTo>
                    <a:pt x="3240" y="1835"/>
                    <a:pt x="3478" y="1930"/>
                    <a:pt x="3644" y="2073"/>
                  </a:cubicBezTo>
                  <a:cubicBezTo>
                    <a:pt x="3787" y="2216"/>
                    <a:pt x="3883" y="2454"/>
                    <a:pt x="3883" y="2668"/>
                  </a:cubicBezTo>
                  <a:cubicBezTo>
                    <a:pt x="3883" y="2883"/>
                    <a:pt x="3835" y="3097"/>
                    <a:pt x="3668" y="3264"/>
                  </a:cubicBezTo>
                  <a:cubicBezTo>
                    <a:pt x="3502" y="3430"/>
                    <a:pt x="3287" y="3514"/>
                    <a:pt x="3070" y="3514"/>
                  </a:cubicBezTo>
                  <a:cubicBezTo>
                    <a:pt x="2853" y="3514"/>
                    <a:pt x="2632" y="3430"/>
                    <a:pt x="2454" y="3264"/>
                  </a:cubicBezTo>
                  <a:cubicBezTo>
                    <a:pt x="2287" y="3121"/>
                    <a:pt x="2216" y="2883"/>
                    <a:pt x="2216" y="2668"/>
                  </a:cubicBezTo>
                  <a:cubicBezTo>
                    <a:pt x="2216" y="2454"/>
                    <a:pt x="2287" y="2216"/>
                    <a:pt x="2454" y="2073"/>
                  </a:cubicBezTo>
                  <a:cubicBezTo>
                    <a:pt x="2620" y="1906"/>
                    <a:pt x="2835" y="1835"/>
                    <a:pt x="3049" y="1835"/>
                  </a:cubicBezTo>
                  <a:close/>
                  <a:moveTo>
                    <a:pt x="1668" y="5121"/>
                  </a:moveTo>
                  <a:cubicBezTo>
                    <a:pt x="2144" y="5121"/>
                    <a:pt x="2525" y="5502"/>
                    <a:pt x="2525" y="5978"/>
                  </a:cubicBezTo>
                  <a:cubicBezTo>
                    <a:pt x="2525" y="6479"/>
                    <a:pt x="2144" y="6836"/>
                    <a:pt x="1668" y="6836"/>
                  </a:cubicBezTo>
                  <a:cubicBezTo>
                    <a:pt x="1192" y="6836"/>
                    <a:pt x="811" y="6455"/>
                    <a:pt x="811" y="5978"/>
                  </a:cubicBezTo>
                  <a:cubicBezTo>
                    <a:pt x="811" y="5502"/>
                    <a:pt x="1192" y="5121"/>
                    <a:pt x="1668" y="5121"/>
                  </a:cubicBezTo>
                  <a:close/>
                  <a:moveTo>
                    <a:pt x="11146" y="5121"/>
                  </a:moveTo>
                  <a:cubicBezTo>
                    <a:pt x="11622" y="5121"/>
                    <a:pt x="12003" y="5502"/>
                    <a:pt x="12003" y="5978"/>
                  </a:cubicBezTo>
                  <a:cubicBezTo>
                    <a:pt x="12003" y="6455"/>
                    <a:pt x="11622" y="6836"/>
                    <a:pt x="11146" y="6836"/>
                  </a:cubicBezTo>
                  <a:cubicBezTo>
                    <a:pt x="10670" y="6836"/>
                    <a:pt x="10265" y="6455"/>
                    <a:pt x="10265" y="5978"/>
                  </a:cubicBezTo>
                  <a:cubicBezTo>
                    <a:pt x="10265" y="5502"/>
                    <a:pt x="10670" y="5121"/>
                    <a:pt x="11146" y="5121"/>
                  </a:cubicBezTo>
                  <a:close/>
                  <a:moveTo>
                    <a:pt x="3049" y="8503"/>
                  </a:moveTo>
                  <a:cubicBezTo>
                    <a:pt x="3240" y="8503"/>
                    <a:pt x="3478" y="8598"/>
                    <a:pt x="3644" y="8741"/>
                  </a:cubicBezTo>
                  <a:cubicBezTo>
                    <a:pt x="3787" y="8884"/>
                    <a:pt x="3883" y="9122"/>
                    <a:pt x="3883" y="9336"/>
                  </a:cubicBezTo>
                  <a:cubicBezTo>
                    <a:pt x="3883" y="9551"/>
                    <a:pt x="3835" y="9789"/>
                    <a:pt x="3668" y="9932"/>
                  </a:cubicBezTo>
                  <a:cubicBezTo>
                    <a:pt x="3502" y="10098"/>
                    <a:pt x="3287" y="10182"/>
                    <a:pt x="3070" y="10182"/>
                  </a:cubicBezTo>
                  <a:cubicBezTo>
                    <a:pt x="2853" y="10182"/>
                    <a:pt x="2632" y="10098"/>
                    <a:pt x="2454" y="9932"/>
                  </a:cubicBezTo>
                  <a:cubicBezTo>
                    <a:pt x="2287" y="9789"/>
                    <a:pt x="2216" y="9551"/>
                    <a:pt x="2216" y="9336"/>
                  </a:cubicBezTo>
                  <a:cubicBezTo>
                    <a:pt x="2216" y="9122"/>
                    <a:pt x="2287" y="8884"/>
                    <a:pt x="2454" y="8741"/>
                  </a:cubicBezTo>
                  <a:cubicBezTo>
                    <a:pt x="2620" y="8574"/>
                    <a:pt x="2835" y="8503"/>
                    <a:pt x="3049" y="8503"/>
                  </a:cubicBezTo>
                  <a:close/>
                  <a:moveTo>
                    <a:pt x="6407" y="9884"/>
                  </a:moveTo>
                  <a:cubicBezTo>
                    <a:pt x="6883" y="9884"/>
                    <a:pt x="7264" y="10265"/>
                    <a:pt x="7264" y="10741"/>
                  </a:cubicBezTo>
                  <a:cubicBezTo>
                    <a:pt x="7264" y="11218"/>
                    <a:pt x="6883" y="11599"/>
                    <a:pt x="6407" y="11599"/>
                  </a:cubicBezTo>
                  <a:cubicBezTo>
                    <a:pt x="5931" y="11599"/>
                    <a:pt x="5550" y="11218"/>
                    <a:pt x="5550" y="10741"/>
                  </a:cubicBezTo>
                  <a:cubicBezTo>
                    <a:pt x="5550" y="10265"/>
                    <a:pt x="5931" y="9884"/>
                    <a:pt x="6407" y="9884"/>
                  </a:cubicBezTo>
                  <a:close/>
                  <a:moveTo>
                    <a:pt x="6346" y="0"/>
                  </a:moveTo>
                  <a:cubicBezTo>
                    <a:pt x="5680" y="0"/>
                    <a:pt x="5145" y="543"/>
                    <a:pt x="5145" y="1216"/>
                  </a:cubicBezTo>
                  <a:cubicBezTo>
                    <a:pt x="5145" y="1811"/>
                    <a:pt x="5597" y="2311"/>
                    <a:pt x="6193" y="2406"/>
                  </a:cubicBezTo>
                  <a:lnTo>
                    <a:pt x="6193" y="3430"/>
                  </a:lnTo>
                  <a:cubicBezTo>
                    <a:pt x="5669" y="3478"/>
                    <a:pt x="5121" y="3716"/>
                    <a:pt x="4740" y="4026"/>
                  </a:cubicBezTo>
                  <a:lnTo>
                    <a:pt x="4002" y="3287"/>
                  </a:lnTo>
                  <a:cubicBezTo>
                    <a:pt x="4240" y="2954"/>
                    <a:pt x="4287" y="2549"/>
                    <a:pt x="4145" y="2121"/>
                  </a:cubicBezTo>
                  <a:cubicBezTo>
                    <a:pt x="3920" y="1629"/>
                    <a:pt x="3472" y="1386"/>
                    <a:pt x="3026" y="1386"/>
                  </a:cubicBezTo>
                  <a:cubicBezTo>
                    <a:pt x="2714" y="1386"/>
                    <a:pt x="2403" y="1505"/>
                    <a:pt x="2168" y="1739"/>
                  </a:cubicBezTo>
                  <a:cubicBezTo>
                    <a:pt x="1858" y="2073"/>
                    <a:pt x="1739" y="2573"/>
                    <a:pt x="1906" y="3049"/>
                  </a:cubicBezTo>
                  <a:cubicBezTo>
                    <a:pt x="2120" y="3549"/>
                    <a:pt x="2573" y="3788"/>
                    <a:pt x="3049" y="3788"/>
                  </a:cubicBezTo>
                  <a:cubicBezTo>
                    <a:pt x="3287" y="3788"/>
                    <a:pt x="3549" y="3716"/>
                    <a:pt x="3764" y="3549"/>
                  </a:cubicBezTo>
                  <a:lnTo>
                    <a:pt x="4502" y="4311"/>
                  </a:lnTo>
                  <a:cubicBezTo>
                    <a:pt x="4407" y="4383"/>
                    <a:pt x="4311" y="4502"/>
                    <a:pt x="4264" y="4621"/>
                  </a:cubicBezTo>
                  <a:cubicBezTo>
                    <a:pt x="4278" y="4752"/>
                    <a:pt x="4363" y="4811"/>
                    <a:pt x="4449" y="4811"/>
                  </a:cubicBezTo>
                  <a:cubicBezTo>
                    <a:pt x="4504" y="4811"/>
                    <a:pt x="4560" y="4787"/>
                    <a:pt x="4597" y="4740"/>
                  </a:cubicBezTo>
                  <a:cubicBezTo>
                    <a:pt x="4668" y="4621"/>
                    <a:pt x="4764" y="4502"/>
                    <a:pt x="4859" y="4431"/>
                  </a:cubicBezTo>
                  <a:cubicBezTo>
                    <a:pt x="5240" y="4026"/>
                    <a:pt x="5812" y="3788"/>
                    <a:pt x="6383" y="3788"/>
                  </a:cubicBezTo>
                  <a:cubicBezTo>
                    <a:pt x="8074" y="3788"/>
                    <a:pt x="9312" y="5764"/>
                    <a:pt x="7979" y="7526"/>
                  </a:cubicBezTo>
                  <a:lnTo>
                    <a:pt x="7955" y="7550"/>
                  </a:lnTo>
                  <a:cubicBezTo>
                    <a:pt x="7436" y="7943"/>
                    <a:pt x="6900" y="8113"/>
                    <a:pt x="6402" y="8113"/>
                  </a:cubicBezTo>
                  <a:cubicBezTo>
                    <a:pt x="5211" y="8113"/>
                    <a:pt x="4240" y="7140"/>
                    <a:pt x="4240" y="5931"/>
                  </a:cubicBezTo>
                  <a:cubicBezTo>
                    <a:pt x="4240" y="5764"/>
                    <a:pt x="4264" y="5550"/>
                    <a:pt x="4287" y="5383"/>
                  </a:cubicBezTo>
                  <a:cubicBezTo>
                    <a:pt x="4232" y="5283"/>
                    <a:pt x="4155" y="5240"/>
                    <a:pt x="4086" y="5240"/>
                  </a:cubicBezTo>
                  <a:cubicBezTo>
                    <a:pt x="4009" y="5240"/>
                    <a:pt x="3943" y="5295"/>
                    <a:pt x="3930" y="5383"/>
                  </a:cubicBezTo>
                  <a:cubicBezTo>
                    <a:pt x="3906" y="5502"/>
                    <a:pt x="3883" y="5645"/>
                    <a:pt x="3883" y="5764"/>
                  </a:cubicBezTo>
                  <a:lnTo>
                    <a:pt x="2835" y="5764"/>
                  </a:lnTo>
                  <a:cubicBezTo>
                    <a:pt x="2739" y="5169"/>
                    <a:pt x="2239" y="4716"/>
                    <a:pt x="1644" y="4716"/>
                  </a:cubicBezTo>
                  <a:cubicBezTo>
                    <a:pt x="691" y="4716"/>
                    <a:pt x="1" y="5788"/>
                    <a:pt x="739" y="6764"/>
                  </a:cubicBezTo>
                  <a:lnTo>
                    <a:pt x="787" y="6812"/>
                  </a:lnTo>
                  <a:cubicBezTo>
                    <a:pt x="1069" y="7020"/>
                    <a:pt x="1362" y="7110"/>
                    <a:pt x="1636" y="7110"/>
                  </a:cubicBezTo>
                  <a:cubicBezTo>
                    <a:pt x="2242" y="7110"/>
                    <a:pt x="2753" y="6671"/>
                    <a:pt x="2835" y="6098"/>
                  </a:cubicBezTo>
                  <a:lnTo>
                    <a:pt x="3883" y="6098"/>
                  </a:lnTo>
                  <a:cubicBezTo>
                    <a:pt x="3883" y="6098"/>
                    <a:pt x="4145" y="7169"/>
                    <a:pt x="4502" y="7574"/>
                  </a:cubicBezTo>
                  <a:lnTo>
                    <a:pt x="3764" y="8312"/>
                  </a:lnTo>
                  <a:cubicBezTo>
                    <a:pt x="3551" y="8153"/>
                    <a:pt x="3300" y="8074"/>
                    <a:pt x="3047" y="8074"/>
                  </a:cubicBezTo>
                  <a:cubicBezTo>
                    <a:pt x="2734" y="8074"/>
                    <a:pt x="2418" y="8194"/>
                    <a:pt x="2168" y="8431"/>
                  </a:cubicBezTo>
                  <a:cubicBezTo>
                    <a:pt x="1930" y="8669"/>
                    <a:pt x="1811" y="8979"/>
                    <a:pt x="1811" y="9312"/>
                  </a:cubicBezTo>
                  <a:cubicBezTo>
                    <a:pt x="1811" y="9622"/>
                    <a:pt x="1930" y="9932"/>
                    <a:pt x="2168" y="10170"/>
                  </a:cubicBezTo>
                  <a:cubicBezTo>
                    <a:pt x="2406" y="10408"/>
                    <a:pt x="2716" y="10527"/>
                    <a:pt x="3049" y="10527"/>
                  </a:cubicBezTo>
                  <a:cubicBezTo>
                    <a:pt x="3335" y="10527"/>
                    <a:pt x="3668" y="10408"/>
                    <a:pt x="3906" y="10170"/>
                  </a:cubicBezTo>
                  <a:cubicBezTo>
                    <a:pt x="4145" y="9932"/>
                    <a:pt x="4264" y="9622"/>
                    <a:pt x="4264" y="9312"/>
                  </a:cubicBezTo>
                  <a:cubicBezTo>
                    <a:pt x="4264" y="9027"/>
                    <a:pt x="4168" y="8789"/>
                    <a:pt x="4025" y="8598"/>
                  </a:cubicBezTo>
                  <a:lnTo>
                    <a:pt x="4764" y="7836"/>
                  </a:lnTo>
                  <a:cubicBezTo>
                    <a:pt x="5145" y="8193"/>
                    <a:pt x="5692" y="8408"/>
                    <a:pt x="6264" y="8479"/>
                  </a:cubicBezTo>
                  <a:lnTo>
                    <a:pt x="6264" y="9503"/>
                  </a:lnTo>
                  <a:cubicBezTo>
                    <a:pt x="5669" y="9598"/>
                    <a:pt x="5216" y="10098"/>
                    <a:pt x="5216" y="10694"/>
                  </a:cubicBezTo>
                  <a:cubicBezTo>
                    <a:pt x="5216" y="11360"/>
                    <a:pt x="5740" y="11884"/>
                    <a:pt x="6407" y="11884"/>
                  </a:cubicBezTo>
                  <a:cubicBezTo>
                    <a:pt x="7050" y="11884"/>
                    <a:pt x="7598" y="11360"/>
                    <a:pt x="7598" y="10694"/>
                  </a:cubicBezTo>
                  <a:cubicBezTo>
                    <a:pt x="7598" y="10098"/>
                    <a:pt x="7145" y="9598"/>
                    <a:pt x="6574" y="9503"/>
                  </a:cubicBezTo>
                  <a:lnTo>
                    <a:pt x="6574" y="8479"/>
                  </a:lnTo>
                  <a:cubicBezTo>
                    <a:pt x="7145" y="8431"/>
                    <a:pt x="7645" y="8193"/>
                    <a:pt x="8050" y="7836"/>
                  </a:cubicBezTo>
                  <a:lnTo>
                    <a:pt x="8788" y="8598"/>
                  </a:lnTo>
                  <a:cubicBezTo>
                    <a:pt x="8645" y="8789"/>
                    <a:pt x="8550" y="9027"/>
                    <a:pt x="8550" y="9312"/>
                  </a:cubicBezTo>
                  <a:cubicBezTo>
                    <a:pt x="8550" y="9622"/>
                    <a:pt x="8669" y="9932"/>
                    <a:pt x="8907" y="10170"/>
                  </a:cubicBezTo>
                  <a:cubicBezTo>
                    <a:pt x="9122" y="10384"/>
                    <a:pt x="9408" y="10503"/>
                    <a:pt x="9717" y="10527"/>
                  </a:cubicBezTo>
                  <a:lnTo>
                    <a:pt x="9765" y="10527"/>
                  </a:lnTo>
                  <a:cubicBezTo>
                    <a:pt x="10027" y="10527"/>
                    <a:pt x="10336" y="10432"/>
                    <a:pt x="10551" y="10265"/>
                  </a:cubicBezTo>
                  <a:cubicBezTo>
                    <a:pt x="10598" y="10194"/>
                    <a:pt x="10622" y="10075"/>
                    <a:pt x="10574" y="10027"/>
                  </a:cubicBezTo>
                  <a:cubicBezTo>
                    <a:pt x="10528" y="9981"/>
                    <a:pt x="10462" y="9954"/>
                    <a:pt x="10409" y="9954"/>
                  </a:cubicBezTo>
                  <a:cubicBezTo>
                    <a:pt x="10379" y="9954"/>
                    <a:pt x="10353" y="9962"/>
                    <a:pt x="10336" y="9979"/>
                  </a:cubicBezTo>
                  <a:cubicBezTo>
                    <a:pt x="10179" y="10125"/>
                    <a:pt x="9984" y="10197"/>
                    <a:pt x="9788" y="10197"/>
                  </a:cubicBezTo>
                  <a:cubicBezTo>
                    <a:pt x="9568" y="10197"/>
                    <a:pt x="9345" y="10108"/>
                    <a:pt x="9169" y="9932"/>
                  </a:cubicBezTo>
                  <a:cubicBezTo>
                    <a:pt x="9027" y="9789"/>
                    <a:pt x="8931" y="9551"/>
                    <a:pt x="8931" y="9336"/>
                  </a:cubicBezTo>
                  <a:cubicBezTo>
                    <a:pt x="8931" y="9122"/>
                    <a:pt x="9027" y="8884"/>
                    <a:pt x="9169" y="8741"/>
                  </a:cubicBezTo>
                  <a:cubicBezTo>
                    <a:pt x="9336" y="8574"/>
                    <a:pt x="9550" y="8491"/>
                    <a:pt x="9768" y="8491"/>
                  </a:cubicBezTo>
                  <a:cubicBezTo>
                    <a:pt x="9985" y="8491"/>
                    <a:pt x="10205" y="8574"/>
                    <a:pt x="10384" y="8741"/>
                  </a:cubicBezTo>
                  <a:cubicBezTo>
                    <a:pt x="10574" y="8908"/>
                    <a:pt x="10670" y="9193"/>
                    <a:pt x="10622" y="9432"/>
                  </a:cubicBezTo>
                  <a:cubicBezTo>
                    <a:pt x="10622" y="9503"/>
                    <a:pt x="10694" y="9598"/>
                    <a:pt x="10789" y="9598"/>
                  </a:cubicBezTo>
                  <a:cubicBezTo>
                    <a:pt x="10860" y="9598"/>
                    <a:pt x="10955" y="9551"/>
                    <a:pt x="10955" y="9455"/>
                  </a:cubicBezTo>
                  <a:cubicBezTo>
                    <a:pt x="10979" y="9098"/>
                    <a:pt x="10860" y="8741"/>
                    <a:pt x="10598" y="8479"/>
                  </a:cubicBezTo>
                  <a:cubicBezTo>
                    <a:pt x="10374" y="8242"/>
                    <a:pt x="10063" y="8121"/>
                    <a:pt x="9749" y="8121"/>
                  </a:cubicBezTo>
                  <a:cubicBezTo>
                    <a:pt x="9495" y="8121"/>
                    <a:pt x="9239" y="8200"/>
                    <a:pt x="9027" y="8360"/>
                  </a:cubicBezTo>
                  <a:lnTo>
                    <a:pt x="8288" y="7598"/>
                  </a:lnTo>
                  <a:cubicBezTo>
                    <a:pt x="8645" y="7217"/>
                    <a:pt x="8836" y="6693"/>
                    <a:pt x="8907" y="6121"/>
                  </a:cubicBezTo>
                  <a:lnTo>
                    <a:pt x="9955" y="6121"/>
                  </a:lnTo>
                  <a:cubicBezTo>
                    <a:pt x="10027" y="6717"/>
                    <a:pt x="10551" y="7169"/>
                    <a:pt x="11146" y="7169"/>
                  </a:cubicBezTo>
                  <a:cubicBezTo>
                    <a:pt x="11789" y="7169"/>
                    <a:pt x="12337" y="6621"/>
                    <a:pt x="12337" y="5978"/>
                  </a:cubicBezTo>
                  <a:cubicBezTo>
                    <a:pt x="12361" y="5312"/>
                    <a:pt x="11813" y="4788"/>
                    <a:pt x="11146" y="4788"/>
                  </a:cubicBezTo>
                  <a:cubicBezTo>
                    <a:pt x="10551" y="4788"/>
                    <a:pt x="9955" y="5836"/>
                    <a:pt x="9955" y="5836"/>
                  </a:cubicBezTo>
                  <a:lnTo>
                    <a:pt x="8907" y="5836"/>
                  </a:lnTo>
                  <a:cubicBezTo>
                    <a:pt x="8884" y="5264"/>
                    <a:pt x="8645" y="4764"/>
                    <a:pt x="8288" y="4335"/>
                  </a:cubicBezTo>
                  <a:lnTo>
                    <a:pt x="9027" y="3597"/>
                  </a:lnTo>
                  <a:cubicBezTo>
                    <a:pt x="9241" y="3740"/>
                    <a:pt x="9503" y="3835"/>
                    <a:pt x="9741" y="3835"/>
                  </a:cubicBezTo>
                  <a:cubicBezTo>
                    <a:pt x="10027" y="3835"/>
                    <a:pt x="10360" y="3716"/>
                    <a:pt x="10598" y="3478"/>
                  </a:cubicBezTo>
                  <a:cubicBezTo>
                    <a:pt x="10860" y="3192"/>
                    <a:pt x="10979" y="2811"/>
                    <a:pt x="10932" y="2430"/>
                  </a:cubicBezTo>
                  <a:cubicBezTo>
                    <a:pt x="10908" y="2240"/>
                    <a:pt x="10836" y="2073"/>
                    <a:pt x="10717" y="1930"/>
                  </a:cubicBezTo>
                  <a:cubicBezTo>
                    <a:pt x="10472" y="1582"/>
                    <a:pt x="10108" y="1415"/>
                    <a:pt x="9743" y="1415"/>
                  </a:cubicBezTo>
                  <a:cubicBezTo>
                    <a:pt x="9434" y="1415"/>
                    <a:pt x="9124" y="1534"/>
                    <a:pt x="8884" y="1763"/>
                  </a:cubicBezTo>
                  <a:cubicBezTo>
                    <a:pt x="8645" y="2001"/>
                    <a:pt x="8526" y="2311"/>
                    <a:pt x="8526" y="2644"/>
                  </a:cubicBezTo>
                  <a:cubicBezTo>
                    <a:pt x="8526" y="2906"/>
                    <a:pt x="8598" y="3145"/>
                    <a:pt x="8765" y="3359"/>
                  </a:cubicBezTo>
                  <a:lnTo>
                    <a:pt x="8002" y="4097"/>
                  </a:lnTo>
                  <a:cubicBezTo>
                    <a:pt x="7621" y="3740"/>
                    <a:pt x="7098" y="3526"/>
                    <a:pt x="6526" y="3478"/>
                  </a:cubicBezTo>
                  <a:lnTo>
                    <a:pt x="6526" y="2406"/>
                  </a:lnTo>
                  <a:cubicBezTo>
                    <a:pt x="7359" y="2287"/>
                    <a:pt x="7931" y="1263"/>
                    <a:pt x="7240" y="334"/>
                  </a:cubicBezTo>
                  <a:lnTo>
                    <a:pt x="7217" y="311"/>
                  </a:lnTo>
                  <a:cubicBezTo>
                    <a:pt x="6923" y="94"/>
                    <a:pt x="6623" y="0"/>
                    <a:pt x="6346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09" name="Google Shape;2709;p52"/>
          <p:cNvGrpSpPr/>
          <p:nvPr/>
        </p:nvGrpSpPr>
        <p:grpSpPr>
          <a:xfrm>
            <a:off x="4022564" y="2995090"/>
            <a:ext cx="353606" cy="351489"/>
            <a:chOff x="4365452" y="2995090"/>
            <a:chExt cx="353606" cy="351489"/>
          </a:xfrm>
        </p:grpSpPr>
        <p:sp>
          <p:nvSpPr>
            <p:cNvPr id="2710" name="Google Shape;2710;p52"/>
            <p:cNvSpPr/>
            <p:nvPr/>
          </p:nvSpPr>
          <p:spPr>
            <a:xfrm>
              <a:off x="4371117" y="3172610"/>
              <a:ext cx="171854" cy="170423"/>
            </a:xfrm>
            <a:custGeom>
              <a:rect b="b" l="l" r="r" t="t"/>
              <a:pathLst>
                <a:path extrusionOk="0" h="5716" w="5764">
                  <a:moveTo>
                    <a:pt x="1" y="0"/>
                  </a:moveTo>
                  <a:lnTo>
                    <a:pt x="1" y="5287"/>
                  </a:lnTo>
                  <a:cubicBezTo>
                    <a:pt x="1" y="5549"/>
                    <a:pt x="215" y="5716"/>
                    <a:pt x="453" y="5716"/>
                  </a:cubicBezTo>
                  <a:lnTo>
                    <a:pt x="5764" y="5716"/>
                  </a:lnTo>
                  <a:lnTo>
                    <a:pt x="5764" y="4025"/>
                  </a:lnTo>
                  <a:lnTo>
                    <a:pt x="5764" y="2834"/>
                  </a:lnTo>
                  <a:lnTo>
                    <a:pt x="5764" y="453"/>
                  </a:lnTo>
                  <a:cubicBezTo>
                    <a:pt x="5764" y="191"/>
                    <a:pt x="5549" y="0"/>
                    <a:pt x="5311" y="0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1" name="Google Shape;2711;p52"/>
            <p:cNvSpPr/>
            <p:nvPr/>
          </p:nvSpPr>
          <p:spPr>
            <a:xfrm>
              <a:off x="4370401" y="3001470"/>
              <a:ext cx="171854" cy="193529"/>
            </a:xfrm>
            <a:custGeom>
              <a:rect b="b" l="l" r="r" t="t"/>
              <a:pathLst>
                <a:path extrusionOk="0" h="6491" w="5764">
                  <a:moveTo>
                    <a:pt x="477" y="1"/>
                  </a:moveTo>
                  <a:cubicBezTo>
                    <a:pt x="215" y="1"/>
                    <a:pt x="1" y="215"/>
                    <a:pt x="1" y="453"/>
                  </a:cubicBezTo>
                  <a:lnTo>
                    <a:pt x="1" y="5716"/>
                  </a:lnTo>
                  <a:lnTo>
                    <a:pt x="1739" y="5716"/>
                  </a:lnTo>
                  <a:lnTo>
                    <a:pt x="2263" y="6455"/>
                  </a:lnTo>
                  <a:cubicBezTo>
                    <a:pt x="2275" y="6478"/>
                    <a:pt x="2299" y="6490"/>
                    <a:pt x="2323" y="6490"/>
                  </a:cubicBezTo>
                  <a:cubicBezTo>
                    <a:pt x="2347" y="6490"/>
                    <a:pt x="2370" y="6478"/>
                    <a:pt x="2382" y="6455"/>
                  </a:cubicBezTo>
                  <a:lnTo>
                    <a:pt x="2930" y="5716"/>
                  </a:lnTo>
                  <a:lnTo>
                    <a:pt x="5335" y="5716"/>
                  </a:lnTo>
                  <a:cubicBezTo>
                    <a:pt x="5597" y="5716"/>
                    <a:pt x="5764" y="5502"/>
                    <a:pt x="5764" y="5264"/>
                  </a:cubicBezTo>
                  <a:lnTo>
                    <a:pt x="5764" y="1"/>
                  </a:ln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2" name="Google Shape;2712;p52"/>
            <p:cNvSpPr/>
            <p:nvPr/>
          </p:nvSpPr>
          <p:spPr>
            <a:xfrm>
              <a:off x="4518822" y="3001470"/>
              <a:ext cx="195258" cy="170452"/>
            </a:xfrm>
            <a:custGeom>
              <a:rect b="b" l="l" r="r" t="t"/>
              <a:pathLst>
                <a:path extrusionOk="0" h="5717" w="6549">
                  <a:moveTo>
                    <a:pt x="762" y="1"/>
                  </a:moveTo>
                  <a:lnTo>
                    <a:pt x="762" y="1692"/>
                  </a:lnTo>
                  <a:lnTo>
                    <a:pt x="24" y="2239"/>
                  </a:lnTo>
                  <a:cubicBezTo>
                    <a:pt x="0" y="2263"/>
                    <a:pt x="0" y="2335"/>
                    <a:pt x="24" y="2358"/>
                  </a:cubicBezTo>
                  <a:lnTo>
                    <a:pt x="762" y="2882"/>
                  </a:lnTo>
                  <a:lnTo>
                    <a:pt x="762" y="5264"/>
                  </a:lnTo>
                  <a:cubicBezTo>
                    <a:pt x="762" y="5550"/>
                    <a:pt x="976" y="5716"/>
                    <a:pt x="1215" y="5716"/>
                  </a:cubicBezTo>
                  <a:lnTo>
                    <a:pt x="6525" y="5716"/>
                  </a:lnTo>
                  <a:lnTo>
                    <a:pt x="6525" y="453"/>
                  </a:lnTo>
                  <a:cubicBezTo>
                    <a:pt x="6549" y="215"/>
                    <a:pt x="6335" y="1"/>
                    <a:pt x="6073" y="1"/>
                  </a:cubicBezTo>
                  <a:close/>
                </a:path>
              </a:pathLst>
            </a:custGeom>
            <a:solidFill>
              <a:srgbClr val="8C9A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3" name="Google Shape;2713;p52"/>
            <p:cNvSpPr/>
            <p:nvPr/>
          </p:nvSpPr>
          <p:spPr>
            <a:xfrm>
              <a:off x="4685669" y="3001470"/>
              <a:ext cx="28414" cy="170452"/>
            </a:xfrm>
            <a:custGeom>
              <a:rect b="b" l="l" r="r" t="t"/>
              <a:pathLst>
                <a:path extrusionOk="0" h="5717" w="953">
                  <a:moveTo>
                    <a:pt x="0" y="1"/>
                  </a:moveTo>
                  <a:cubicBezTo>
                    <a:pt x="262" y="1"/>
                    <a:pt x="477" y="191"/>
                    <a:pt x="477" y="453"/>
                  </a:cubicBezTo>
                  <a:lnTo>
                    <a:pt x="477" y="5716"/>
                  </a:lnTo>
                  <a:lnTo>
                    <a:pt x="953" y="5716"/>
                  </a:lnTo>
                  <a:lnTo>
                    <a:pt x="953" y="453"/>
                  </a:lnTo>
                  <a:cubicBezTo>
                    <a:pt x="953" y="215"/>
                    <a:pt x="739" y="1"/>
                    <a:pt x="477" y="1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4" name="Google Shape;2714;p52"/>
            <p:cNvSpPr/>
            <p:nvPr/>
          </p:nvSpPr>
          <p:spPr>
            <a:xfrm>
              <a:off x="4540826" y="3149354"/>
              <a:ext cx="171138" cy="192963"/>
            </a:xfrm>
            <a:custGeom>
              <a:rect b="b" l="l" r="r" t="t"/>
              <a:pathLst>
                <a:path extrusionOk="0" h="6472" w="5740">
                  <a:moveTo>
                    <a:pt x="3456" y="0"/>
                  </a:moveTo>
                  <a:cubicBezTo>
                    <a:pt x="3436" y="0"/>
                    <a:pt x="3418" y="6"/>
                    <a:pt x="3406" y="18"/>
                  </a:cubicBezTo>
                  <a:lnTo>
                    <a:pt x="2858" y="756"/>
                  </a:lnTo>
                  <a:lnTo>
                    <a:pt x="453" y="756"/>
                  </a:lnTo>
                  <a:cubicBezTo>
                    <a:pt x="191" y="756"/>
                    <a:pt x="0" y="971"/>
                    <a:pt x="0" y="1209"/>
                  </a:cubicBezTo>
                  <a:lnTo>
                    <a:pt x="0" y="6472"/>
                  </a:lnTo>
                  <a:lnTo>
                    <a:pt x="5311" y="6472"/>
                  </a:lnTo>
                  <a:cubicBezTo>
                    <a:pt x="5573" y="6472"/>
                    <a:pt x="5740" y="6257"/>
                    <a:pt x="5740" y="6019"/>
                  </a:cubicBezTo>
                  <a:lnTo>
                    <a:pt x="5740" y="756"/>
                  </a:lnTo>
                  <a:lnTo>
                    <a:pt x="4049" y="756"/>
                  </a:lnTo>
                  <a:lnTo>
                    <a:pt x="3525" y="18"/>
                  </a:lnTo>
                  <a:cubicBezTo>
                    <a:pt x="3501" y="6"/>
                    <a:pt x="3477" y="0"/>
                    <a:pt x="3456" y="0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5" name="Google Shape;2715;p52"/>
            <p:cNvSpPr/>
            <p:nvPr/>
          </p:nvSpPr>
          <p:spPr>
            <a:xfrm>
              <a:off x="4686384" y="3171895"/>
              <a:ext cx="27698" cy="170423"/>
            </a:xfrm>
            <a:custGeom>
              <a:rect b="b" l="l" r="r" t="t"/>
              <a:pathLst>
                <a:path extrusionOk="0" h="5716" w="929">
                  <a:moveTo>
                    <a:pt x="477" y="0"/>
                  </a:moveTo>
                  <a:lnTo>
                    <a:pt x="477" y="5263"/>
                  </a:lnTo>
                  <a:cubicBezTo>
                    <a:pt x="477" y="5501"/>
                    <a:pt x="262" y="5716"/>
                    <a:pt x="0" y="5716"/>
                  </a:cubicBezTo>
                  <a:lnTo>
                    <a:pt x="477" y="5716"/>
                  </a:lnTo>
                  <a:cubicBezTo>
                    <a:pt x="715" y="5716"/>
                    <a:pt x="929" y="5549"/>
                    <a:pt x="929" y="5263"/>
                  </a:cubicBezTo>
                  <a:lnTo>
                    <a:pt x="929" y="0"/>
                  </a:ln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6" name="Google Shape;2716;p52"/>
            <p:cNvSpPr/>
            <p:nvPr/>
          </p:nvSpPr>
          <p:spPr>
            <a:xfrm>
              <a:off x="4541541" y="3256391"/>
              <a:ext cx="23435" cy="35510"/>
            </a:xfrm>
            <a:custGeom>
              <a:rect b="b" l="l" r="r" t="t"/>
              <a:pathLst>
                <a:path extrusionOk="0" h="1191" w="786">
                  <a:moveTo>
                    <a:pt x="0" y="0"/>
                  </a:moveTo>
                  <a:lnTo>
                    <a:pt x="0" y="1191"/>
                  </a:lnTo>
                  <a:lnTo>
                    <a:pt x="762" y="643"/>
                  </a:lnTo>
                  <a:cubicBezTo>
                    <a:pt x="786" y="619"/>
                    <a:pt x="786" y="572"/>
                    <a:pt x="762" y="52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7" name="Google Shape;2717;p52"/>
            <p:cNvSpPr/>
            <p:nvPr/>
          </p:nvSpPr>
          <p:spPr>
            <a:xfrm>
              <a:off x="4488261" y="3118645"/>
              <a:ext cx="106559" cy="106529"/>
            </a:xfrm>
            <a:custGeom>
              <a:rect b="b" l="l" r="r" t="t"/>
              <a:pathLst>
                <a:path extrusionOk="0" h="3573" w="3574">
                  <a:moveTo>
                    <a:pt x="1787" y="0"/>
                  </a:moveTo>
                  <a:cubicBezTo>
                    <a:pt x="811" y="0"/>
                    <a:pt x="1" y="810"/>
                    <a:pt x="1" y="1786"/>
                  </a:cubicBezTo>
                  <a:cubicBezTo>
                    <a:pt x="1" y="2763"/>
                    <a:pt x="811" y="3572"/>
                    <a:pt x="1787" y="3572"/>
                  </a:cubicBezTo>
                  <a:cubicBezTo>
                    <a:pt x="2787" y="3572"/>
                    <a:pt x="3573" y="2763"/>
                    <a:pt x="3573" y="1786"/>
                  </a:cubicBezTo>
                  <a:cubicBezTo>
                    <a:pt x="3573" y="810"/>
                    <a:pt x="2787" y="0"/>
                    <a:pt x="1787" y="0"/>
                  </a:cubicBezTo>
                  <a:close/>
                </a:path>
              </a:pathLst>
            </a:custGeom>
            <a:solidFill>
              <a:srgbClr val="F1F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8" name="Google Shape;2718;p52"/>
            <p:cNvSpPr/>
            <p:nvPr/>
          </p:nvSpPr>
          <p:spPr>
            <a:xfrm>
              <a:off x="4505316" y="3125025"/>
              <a:ext cx="89505" cy="100149"/>
            </a:xfrm>
            <a:custGeom>
              <a:rect b="b" l="l" r="r" t="t"/>
              <a:pathLst>
                <a:path extrusionOk="0" h="3359" w="3002">
                  <a:moveTo>
                    <a:pt x="2049" y="1"/>
                  </a:moveTo>
                  <a:lnTo>
                    <a:pt x="2049" y="1"/>
                  </a:lnTo>
                  <a:cubicBezTo>
                    <a:pt x="2406" y="334"/>
                    <a:pt x="2620" y="810"/>
                    <a:pt x="2620" y="1310"/>
                  </a:cubicBezTo>
                  <a:cubicBezTo>
                    <a:pt x="2620" y="2287"/>
                    <a:pt x="1810" y="3096"/>
                    <a:pt x="834" y="3096"/>
                  </a:cubicBezTo>
                  <a:cubicBezTo>
                    <a:pt x="548" y="3096"/>
                    <a:pt x="239" y="3001"/>
                    <a:pt x="1" y="2882"/>
                  </a:cubicBezTo>
                  <a:lnTo>
                    <a:pt x="1" y="2882"/>
                  </a:lnTo>
                  <a:cubicBezTo>
                    <a:pt x="334" y="3192"/>
                    <a:pt x="739" y="3358"/>
                    <a:pt x="1215" y="3358"/>
                  </a:cubicBezTo>
                  <a:cubicBezTo>
                    <a:pt x="2215" y="3358"/>
                    <a:pt x="3001" y="2549"/>
                    <a:pt x="3001" y="1572"/>
                  </a:cubicBezTo>
                  <a:cubicBezTo>
                    <a:pt x="3001" y="882"/>
                    <a:pt x="2620" y="262"/>
                    <a:pt x="2049" y="1"/>
                  </a:cubicBezTo>
                  <a:close/>
                </a:path>
              </a:pathLst>
            </a:custGeom>
            <a:solidFill>
              <a:srgbClr val="E1E5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9" name="Google Shape;2719;p52"/>
            <p:cNvSpPr/>
            <p:nvPr/>
          </p:nvSpPr>
          <p:spPr>
            <a:xfrm>
              <a:off x="4365452" y="2995090"/>
              <a:ext cx="353606" cy="351489"/>
            </a:xfrm>
            <a:custGeom>
              <a:rect b="b" l="l" r="r" t="t"/>
              <a:pathLst>
                <a:path extrusionOk="0" h="11789" w="11860">
                  <a:moveTo>
                    <a:pt x="11217" y="358"/>
                  </a:moveTo>
                  <a:cubicBezTo>
                    <a:pt x="11360" y="358"/>
                    <a:pt x="11502" y="477"/>
                    <a:pt x="11502" y="667"/>
                  </a:cubicBezTo>
                  <a:lnTo>
                    <a:pt x="11502" y="5764"/>
                  </a:lnTo>
                  <a:lnTo>
                    <a:pt x="10026" y="5764"/>
                  </a:lnTo>
                  <a:lnTo>
                    <a:pt x="9550" y="5073"/>
                  </a:lnTo>
                  <a:cubicBezTo>
                    <a:pt x="9478" y="5002"/>
                    <a:pt x="9431" y="4978"/>
                    <a:pt x="9335" y="4978"/>
                  </a:cubicBezTo>
                  <a:cubicBezTo>
                    <a:pt x="9240" y="4978"/>
                    <a:pt x="9192" y="5002"/>
                    <a:pt x="9121" y="5073"/>
                  </a:cubicBezTo>
                  <a:lnTo>
                    <a:pt x="8645" y="5764"/>
                  </a:lnTo>
                  <a:lnTo>
                    <a:pt x="7859" y="5764"/>
                  </a:lnTo>
                  <a:cubicBezTo>
                    <a:pt x="7764" y="4787"/>
                    <a:pt x="7025" y="4049"/>
                    <a:pt x="6073" y="3977"/>
                  </a:cubicBezTo>
                  <a:lnTo>
                    <a:pt x="6073" y="3073"/>
                  </a:lnTo>
                  <a:cubicBezTo>
                    <a:pt x="6073" y="3001"/>
                    <a:pt x="6025" y="2953"/>
                    <a:pt x="6001" y="2930"/>
                  </a:cubicBezTo>
                  <a:lnTo>
                    <a:pt x="5382" y="2477"/>
                  </a:lnTo>
                  <a:lnTo>
                    <a:pt x="6001" y="2025"/>
                  </a:lnTo>
                  <a:cubicBezTo>
                    <a:pt x="6073" y="2001"/>
                    <a:pt x="6073" y="1953"/>
                    <a:pt x="6073" y="1882"/>
                  </a:cubicBezTo>
                  <a:lnTo>
                    <a:pt x="6073" y="358"/>
                  </a:lnTo>
                  <a:close/>
                  <a:moveTo>
                    <a:pt x="5739" y="358"/>
                  </a:moveTo>
                  <a:lnTo>
                    <a:pt x="5739" y="1787"/>
                  </a:lnTo>
                  <a:lnTo>
                    <a:pt x="5049" y="2263"/>
                  </a:lnTo>
                  <a:cubicBezTo>
                    <a:pt x="5001" y="2334"/>
                    <a:pt x="4953" y="2382"/>
                    <a:pt x="4953" y="2477"/>
                  </a:cubicBezTo>
                  <a:cubicBezTo>
                    <a:pt x="4953" y="2572"/>
                    <a:pt x="5001" y="2620"/>
                    <a:pt x="5049" y="2692"/>
                  </a:cubicBezTo>
                  <a:lnTo>
                    <a:pt x="5739" y="3168"/>
                  </a:lnTo>
                  <a:lnTo>
                    <a:pt x="5739" y="3977"/>
                  </a:lnTo>
                  <a:cubicBezTo>
                    <a:pt x="5430" y="4001"/>
                    <a:pt x="5168" y="4097"/>
                    <a:pt x="4930" y="4239"/>
                  </a:cubicBezTo>
                  <a:cubicBezTo>
                    <a:pt x="4882" y="4263"/>
                    <a:pt x="4811" y="4359"/>
                    <a:pt x="4834" y="4454"/>
                  </a:cubicBezTo>
                  <a:cubicBezTo>
                    <a:pt x="4864" y="4528"/>
                    <a:pt x="4922" y="4565"/>
                    <a:pt x="4990" y="4565"/>
                  </a:cubicBezTo>
                  <a:cubicBezTo>
                    <a:pt x="5031" y="4565"/>
                    <a:pt x="5076" y="4552"/>
                    <a:pt x="5120" y="4525"/>
                  </a:cubicBezTo>
                  <a:cubicBezTo>
                    <a:pt x="5358" y="4382"/>
                    <a:pt x="5644" y="4335"/>
                    <a:pt x="5906" y="4335"/>
                  </a:cubicBezTo>
                  <a:cubicBezTo>
                    <a:pt x="6811" y="4335"/>
                    <a:pt x="7525" y="5049"/>
                    <a:pt x="7525" y="5930"/>
                  </a:cubicBezTo>
                  <a:cubicBezTo>
                    <a:pt x="7549" y="6788"/>
                    <a:pt x="6811" y="7550"/>
                    <a:pt x="5906" y="7550"/>
                  </a:cubicBezTo>
                  <a:cubicBezTo>
                    <a:pt x="5025" y="7550"/>
                    <a:pt x="4311" y="6835"/>
                    <a:pt x="4311" y="5930"/>
                  </a:cubicBezTo>
                  <a:cubicBezTo>
                    <a:pt x="4311" y="5597"/>
                    <a:pt x="4406" y="5311"/>
                    <a:pt x="4572" y="5049"/>
                  </a:cubicBezTo>
                  <a:cubicBezTo>
                    <a:pt x="4644" y="4978"/>
                    <a:pt x="4596" y="4859"/>
                    <a:pt x="4549" y="4811"/>
                  </a:cubicBezTo>
                  <a:cubicBezTo>
                    <a:pt x="4504" y="4778"/>
                    <a:pt x="4455" y="4760"/>
                    <a:pt x="4410" y="4760"/>
                  </a:cubicBezTo>
                  <a:cubicBezTo>
                    <a:pt x="4358" y="4760"/>
                    <a:pt x="4312" y="4784"/>
                    <a:pt x="4287" y="4835"/>
                  </a:cubicBezTo>
                  <a:cubicBezTo>
                    <a:pt x="4096" y="5097"/>
                    <a:pt x="3977" y="5430"/>
                    <a:pt x="3953" y="5764"/>
                  </a:cubicBezTo>
                  <a:lnTo>
                    <a:pt x="3048" y="5764"/>
                  </a:lnTo>
                  <a:cubicBezTo>
                    <a:pt x="3001" y="5764"/>
                    <a:pt x="2929" y="5787"/>
                    <a:pt x="2905" y="5811"/>
                  </a:cubicBezTo>
                  <a:lnTo>
                    <a:pt x="2453" y="6430"/>
                  </a:lnTo>
                  <a:lnTo>
                    <a:pt x="2024" y="5811"/>
                  </a:lnTo>
                  <a:cubicBezTo>
                    <a:pt x="1977" y="5764"/>
                    <a:pt x="1929" y="5764"/>
                    <a:pt x="1858" y="5764"/>
                  </a:cubicBezTo>
                  <a:lnTo>
                    <a:pt x="286" y="5764"/>
                  </a:lnTo>
                  <a:lnTo>
                    <a:pt x="286" y="667"/>
                  </a:lnTo>
                  <a:cubicBezTo>
                    <a:pt x="286" y="524"/>
                    <a:pt x="405" y="358"/>
                    <a:pt x="595" y="358"/>
                  </a:cubicBezTo>
                  <a:close/>
                  <a:moveTo>
                    <a:pt x="3977" y="6073"/>
                  </a:moveTo>
                  <a:cubicBezTo>
                    <a:pt x="4072" y="7026"/>
                    <a:pt x="4811" y="7788"/>
                    <a:pt x="5763" y="7859"/>
                  </a:cubicBezTo>
                  <a:lnTo>
                    <a:pt x="5763" y="8764"/>
                  </a:lnTo>
                  <a:cubicBezTo>
                    <a:pt x="5763" y="8812"/>
                    <a:pt x="5787" y="8883"/>
                    <a:pt x="5835" y="8907"/>
                  </a:cubicBezTo>
                  <a:lnTo>
                    <a:pt x="6454" y="9360"/>
                  </a:lnTo>
                  <a:lnTo>
                    <a:pt x="5835" y="9812"/>
                  </a:lnTo>
                  <a:cubicBezTo>
                    <a:pt x="5763" y="9836"/>
                    <a:pt x="5763" y="9883"/>
                    <a:pt x="5763" y="9955"/>
                  </a:cubicBezTo>
                  <a:lnTo>
                    <a:pt x="5763" y="11479"/>
                  </a:lnTo>
                  <a:lnTo>
                    <a:pt x="619" y="11479"/>
                  </a:lnTo>
                  <a:cubicBezTo>
                    <a:pt x="476" y="11479"/>
                    <a:pt x="310" y="11360"/>
                    <a:pt x="310" y="11169"/>
                  </a:cubicBezTo>
                  <a:lnTo>
                    <a:pt x="310" y="6073"/>
                  </a:lnTo>
                  <a:lnTo>
                    <a:pt x="1810" y="6073"/>
                  </a:lnTo>
                  <a:lnTo>
                    <a:pt x="2286" y="6764"/>
                  </a:lnTo>
                  <a:cubicBezTo>
                    <a:pt x="2334" y="6835"/>
                    <a:pt x="2405" y="6859"/>
                    <a:pt x="2501" y="6859"/>
                  </a:cubicBezTo>
                  <a:cubicBezTo>
                    <a:pt x="2572" y="6859"/>
                    <a:pt x="2643" y="6811"/>
                    <a:pt x="2691" y="6764"/>
                  </a:cubicBezTo>
                  <a:lnTo>
                    <a:pt x="3167" y="6073"/>
                  </a:lnTo>
                  <a:close/>
                  <a:moveTo>
                    <a:pt x="619" y="0"/>
                  </a:moveTo>
                  <a:cubicBezTo>
                    <a:pt x="262" y="0"/>
                    <a:pt x="0" y="310"/>
                    <a:pt x="0" y="643"/>
                  </a:cubicBezTo>
                  <a:lnTo>
                    <a:pt x="0" y="11622"/>
                  </a:lnTo>
                  <a:cubicBezTo>
                    <a:pt x="0" y="11717"/>
                    <a:pt x="72" y="11789"/>
                    <a:pt x="167" y="11789"/>
                  </a:cubicBezTo>
                  <a:lnTo>
                    <a:pt x="9312" y="11789"/>
                  </a:lnTo>
                  <a:cubicBezTo>
                    <a:pt x="9454" y="11646"/>
                    <a:pt x="9359" y="11479"/>
                    <a:pt x="9216" y="11479"/>
                  </a:cubicBezTo>
                  <a:lnTo>
                    <a:pt x="6097" y="11479"/>
                  </a:lnTo>
                  <a:lnTo>
                    <a:pt x="6097" y="10050"/>
                  </a:lnTo>
                  <a:lnTo>
                    <a:pt x="6787" y="9574"/>
                  </a:lnTo>
                  <a:cubicBezTo>
                    <a:pt x="6835" y="9502"/>
                    <a:pt x="6859" y="9455"/>
                    <a:pt x="6859" y="9360"/>
                  </a:cubicBezTo>
                  <a:cubicBezTo>
                    <a:pt x="6859" y="9264"/>
                    <a:pt x="6835" y="9217"/>
                    <a:pt x="6787" y="9145"/>
                  </a:cubicBezTo>
                  <a:lnTo>
                    <a:pt x="6097" y="8669"/>
                  </a:lnTo>
                  <a:lnTo>
                    <a:pt x="6097" y="7859"/>
                  </a:lnTo>
                  <a:cubicBezTo>
                    <a:pt x="7049" y="7764"/>
                    <a:pt x="7787" y="7026"/>
                    <a:pt x="7883" y="6073"/>
                  </a:cubicBezTo>
                  <a:lnTo>
                    <a:pt x="8764" y="6073"/>
                  </a:lnTo>
                  <a:cubicBezTo>
                    <a:pt x="8835" y="6073"/>
                    <a:pt x="8883" y="6049"/>
                    <a:pt x="8931" y="6026"/>
                  </a:cubicBezTo>
                  <a:lnTo>
                    <a:pt x="9359" y="5383"/>
                  </a:lnTo>
                  <a:lnTo>
                    <a:pt x="9812" y="6026"/>
                  </a:lnTo>
                  <a:cubicBezTo>
                    <a:pt x="9835" y="6073"/>
                    <a:pt x="9907" y="6073"/>
                    <a:pt x="9955" y="6073"/>
                  </a:cubicBezTo>
                  <a:lnTo>
                    <a:pt x="11550" y="6073"/>
                  </a:lnTo>
                  <a:lnTo>
                    <a:pt x="11550" y="11265"/>
                  </a:lnTo>
                  <a:cubicBezTo>
                    <a:pt x="11550" y="11336"/>
                    <a:pt x="11455" y="11431"/>
                    <a:pt x="11360" y="11431"/>
                  </a:cubicBezTo>
                  <a:lnTo>
                    <a:pt x="10026" y="11431"/>
                  </a:lnTo>
                  <a:cubicBezTo>
                    <a:pt x="10002" y="11431"/>
                    <a:pt x="9955" y="11431"/>
                    <a:pt x="9931" y="11455"/>
                  </a:cubicBezTo>
                  <a:cubicBezTo>
                    <a:pt x="9812" y="11622"/>
                    <a:pt x="9931" y="11765"/>
                    <a:pt x="10050" y="11765"/>
                  </a:cubicBezTo>
                  <a:lnTo>
                    <a:pt x="11241" y="11765"/>
                  </a:lnTo>
                  <a:cubicBezTo>
                    <a:pt x="11598" y="11765"/>
                    <a:pt x="11860" y="11455"/>
                    <a:pt x="11860" y="11146"/>
                  </a:cubicBezTo>
                  <a:lnTo>
                    <a:pt x="11860" y="596"/>
                  </a:lnTo>
                  <a:cubicBezTo>
                    <a:pt x="11836" y="310"/>
                    <a:pt x="11574" y="0"/>
                    <a:pt x="11217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0" name="Google Shape;2720;p52"/>
            <p:cNvSpPr/>
            <p:nvPr/>
          </p:nvSpPr>
          <p:spPr>
            <a:xfrm>
              <a:off x="4512412" y="3156271"/>
              <a:ext cx="59690" cy="10674"/>
            </a:xfrm>
            <a:custGeom>
              <a:rect b="b" l="l" r="r" t="t"/>
              <a:pathLst>
                <a:path extrusionOk="0" h="358" w="2002">
                  <a:moveTo>
                    <a:pt x="215" y="0"/>
                  </a:moveTo>
                  <a:cubicBezTo>
                    <a:pt x="120" y="0"/>
                    <a:pt x="72" y="48"/>
                    <a:pt x="24" y="143"/>
                  </a:cubicBezTo>
                  <a:cubicBezTo>
                    <a:pt x="1" y="262"/>
                    <a:pt x="96" y="358"/>
                    <a:pt x="215" y="358"/>
                  </a:cubicBezTo>
                  <a:lnTo>
                    <a:pt x="1787" y="358"/>
                  </a:lnTo>
                  <a:cubicBezTo>
                    <a:pt x="1882" y="358"/>
                    <a:pt x="1930" y="286"/>
                    <a:pt x="1953" y="191"/>
                  </a:cubicBezTo>
                  <a:cubicBezTo>
                    <a:pt x="2001" y="72"/>
                    <a:pt x="1906" y="0"/>
                    <a:pt x="1787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1" name="Google Shape;2721;p52"/>
            <p:cNvSpPr/>
            <p:nvPr/>
          </p:nvSpPr>
          <p:spPr>
            <a:xfrm>
              <a:off x="4525203" y="3177560"/>
              <a:ext cx="34108" cy="10674"/>
            </a:xfrm>
            <a:custGeom>
              <a:rect b="b" l="l" r="r" t="t"/>
              <a:pathLst>
                <a:path extrusionOk="0" h="358" w="1144">
                  <a:moveTo>
                    <a:pt x="191" y="1"/>
                  </a:moveTo>
                  <a:cubicBezTo>
                    <a:pt x="119" y="1"/>
                    <a:pt x="48" y="48"/>
                    <a:pt x="24" y="144"/>
                  </a:cubicBezTo>
                  <a:cubicBezTo>
                    <a:pt x="0" y="263"/>
                    <a:pt x="72" y="358"/>
                    <a:pt x="191" y="358"/>
                  </a:cubicBezTo>
                  <a:lnTo>
                    <a:pt x="977" y="358"/>
                  </a:lnTo>
                  <a:cubicBezTo>
                    <a:pt x="1072" y="358"/>
                    <a:pt x="1120" y="287"/>
                    <a:pt x="1143" y="191"/>
                  </a:cubicBezTo>
                  <a:cubicBezTo>
                    <a:pt x="1143" y="72"/>
                    <a:pt x="1072" y="1"/>
                    <a:pt x="97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2" name="Google Shape;2722;p52"/>
            <p:cNvSpPr/>
            <p:nvPr/>
          </p:nvSpPr>
          <p:spPr>
            <a:xfrm>
              <a:off x="4410175" y="3229409"/>
              <a:ext cx="90190" cy="10674"/>
            </a:xfrm>
            <a:custGeom>
              <a:rect b="b" l="l" r="r" t="t"/>
              <a:pathLst>
                <a:path extrusionOk="0" h="358" w="3025">
                  <a:moveTo>
                    <a:pt x="215" y="0"/>
                  </a:moveTo>
                  <a:cubicBezTo>
                    <a:pt x="119" y="0"/>
                    <a:pt x="72" y="72"/>
                    <a:pt x="48" y="167"/>
                  </a:cubicBezTo>
                  <a:cubicBezTo>
                    <a:pt x="0" y="286"/>
                    <a:pt x="96" y="357"/>
                    <a:pt x="215" y="357"/>
                  </a:cubicBezTo>
                  <a:lnTo>
                    <a:pt x="2834" y="357"/>
                  </a:lnTo>
                  <a:cubicBezTo>
                    <a:pt x="2930" y="357"/>
                    <a:pt x="2977" y="310"/>
                    <a:pt x="3001" y="215"/>
                  </a:cubicBezTo>
                  <a:cubicBezTo>
                    <a:pt x="3025" y="119"/>
                    <a:pt x="2953" y="0"/>
                    <a:pt x="2834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3" name="Google Shape;2723;p52"/>
            <p:cNvSpPr/>
            <p:nvPr/>
          </p:nvSpPr>
          <p:spPr>
            <a:xfrm>
              <a:off x="4410175" y="3252128"/>
              <a:ext cx="90190" cy="10674"/>
            </a:xfrm>
            <a:custGeom>
              <a:rect b="b" l="l" r="r" t="t"/>
              <a:pathLst>
                <a:path extrusionOk="0" h="358" w="3025">
                  <a:moveTo>
                    <a:pt x="215" y="0"/>
                  </a:moveTo>
                  <a:cubicBezTo>
                    <a:pt x="119" y="0"/>
                    <a:pt x="72" y="48"/>
                    <a:pt x="48" y="143"/>
                  </a:cubicBezTo>
                  <a:cubicBezTo>
                    <a:pt x="0" y="262"/>
                    <a:pt x="96" y="358"/>
                    <a:pt x="215" y="358"/>
                  </a:cubicBezTo>
                  <a:lnTo>
                    <a:pt x="2834" y="358"/>
                  </a:lnTo>
                  <a:cubicBezTo>
                    <a:pt x="2930" y="358"/>
                    <a:pt x="2977" y="286"/>
                    <a:pt x="3001" y="191"/>
                  </a:cubicBezTo>
                  <a:cubicBezTo>
                    <a:pt x="3025" y="119"/>
                    <a:pt x="2953" y="0"/>
                    <a:pt x="2834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4" name="Google Shape;2724;p52"/>
            <p:cNvSpPr/>
            <p:nvPr/>
          </p:nvSpPr>
          <p:spPr>
            <a:xfrm>
              <a:off x="4430062" y="3274132"/>
              <a:ext cx="50417" cy="10674"/>
            </a:xfrm>
            <a:custGeom>
              <a:rect b="b" l="l" r="r" t="t"/>
              <a:pathLst>
                <a:path extrusionOk="0" h="358" w="1691">
                  <a:moveTo>
                    <a:pt x="215" y="1"/>
                  </a:moveTo>
                  <a:cubicBezTo>
                    <a:pt x="119" y="1"/>
                    <a:pt x="48" y="48"/>
                    <a:pt x="24" y="143"/>
                  </a:cubicBezTo>
                  <a:cubicBezTo>
                    <a:pt x="0" y="262"/>
                    <a:pt x="95" y="358"/>
                    <a:pt x="215" y="358"/>
                  </a:cubicBezTo>
                  <a:lnTo>
                    <a:pt x="1524" y="358"/>
                  </a:lnTo>
                  <a:cubicBezTo>
                    <a:pt x="1596" y="358"/>
                    <a:pt x="1667" y="286"/>
                    <a:pt x="1691" y="215"/>
                  </a:cubicBezTo>
                  <a:cubicBezTo>
                    <a:pt x="1691" y="96"/>
                    <a:pt x="1596" y="1"/>
                    <a:pt x="1524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5" name="Google Shape;2725;p52"/>
            <p:cNvSpPr/>
            <p:nvPr/>
          </p:nvSpPr>
          <p:spPr>
            <a:xfrm>
              <a:off x="4583432" y="3229409"/>
              <a:ext cx="90190" cy="10674"/>
            </a:xfrm>
            <a:custGeom>
              <a:rect b="b" l="l" r="r" t="t"/>
              <a:pathLst>
                <a:path extrusionOk="0" h="358" w="3025">
                  <a:moveTo>
                    <a:pt x="214" y="0"/>
                  </a:moveTo>
                  <a:cubicBezTo>
                    <a:pt x="119" y="0"/>
                    <a:pt x="72" y="72"/>
                    <a:pt x="24" y="167"/>
                  </a:cubicBezTo>
                  <a:cubicBezTo>
                    <a:pt x="0" y="286"/>
                    <a:pt x="95" y="357"/>
                    <a:pt x="214" y="357"/>
                  </a:cubicBezTo>
                  <a:lnTo>
                    <a:pt x="2834" y="357"/>
                  </a:lnTo>
                  <a:cubicBezTo>
                    <a:pt x="2929" y="357"/>
                    <a:pt x="2977" y="310"/>
                    <a:pt x="3001" y="215"/>
                  </a:cubicBezTo>
                  <a:cubicBezTo>
                    <a:pt x="3025" y="95"/>
                    <a:pt x="2953" y="0"/>
                    <a:pt x="2834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6" name="Google Shape;2726;p52"/>
            <p:cNvSpPr/>
            <p:nvPr/>
          </p:nvSpPr>
          <p:spPr>
            <a:xfrm>
              <a:off x="4583432" y="3252128"/>
              <a:ext cx="90190" cy="10674"/>
            </a:xfrm>
            <a:custGeom>
              <a:rect b="b" l="l" r="r" t="t"/>
              <a:pathLst>
                <a:path extrusionOk="0" h="358" w="3025">
                  <a:moveTo>
                    <a:pt x="214" y="0"/>
                  </a:moveTo>
                  <a:cubicBezTo>
                    <a:pt x="119" y="0"/>
                    <a:pt x="72" y="48"/>
                    <a:pt x="24" y="143"/>
                  </a:cubicBezTo>
                  <a:cubicBezTo>
                    <a:pt x="0" y="262"/>
                    <a:pt x="95" y="358"/>
                    <a:pt x="214" y="358"/>
                  </a:cubicBezTo>
                  <a:lnTo>
                    <a:pt x="2834" y="358"/>
                  </a:lnTo>
                  <a:cubicBezTo>
                    <a:pt x="2929" y="358"/>
                    <a:pt x="2977" y="286"/>
                    <a:pt x="3001" y="191"/>
                  </a:cubicBezTo>
                  <a:cubicBezTo>
                    <a:pt x="3025" y="72"/>
                    <a:pt x="2953" y="0"/>
                    <a:pt x="2834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7" name="Google Shape;2727;p52"/>
            <p:cNvSpPr/>
            <p:nvPr/>
          </p:nvSpPr>
          <p:spPr>
            <a:xfrm>
              <a:off x="4603289" y="3274132"/>
              <a:ext cx="50447" cy="10674"/>
            </a:xfrm>
            <a:custGeom>
              <a:rect b="b" l="l" r="r" t="t"/>
              <a:pathLst>
                <a:path extrusionOk="0" h="358" w="1692">
                  <a:moveTo>
                    <a:pt x="191" y="1"/>
                  </a:moveTo>
                  <a:cubicBezTo>
                    <a:pt x="120" y="1"/>
                    <a:pt x="49" y="48"/>
                    <a:pt x="25" y="143"/>
                  </a:cubicBezTo>
                  <a:cubicBezTo>
                    <a:pt x="1" y="262"/>
                    <a:pt x="72" y="358"/>
                    <a:pt x="191" y="358"/>
                  </a:cubicBezTo>
                  <a:lnTo>
                    <a:pt x="1501" y="358"/>
                  </a:lnTo>
                  <a:cubicBezTo>
                    <a:pt x="1597" y="358"/>
                    <a:pt x="1668" y="286"/>
                    <a:pt x="1692" y="215"/>
                  </a:cubicBezTo>
                  <a:cubicBezTo>
                    <a:pt x="1692" y="96"/>
                    <a:pt x="1597" y="1"/>
                    <a:pt x="1501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8" name="Google Shape;2728;p52"/>
            <p:cNvSpPr/>
            <p:nvPr/>
          </p:nvSpPr>
          <p:spPr>
            <a:xfrm>
              <a:off x="4583432" y="3058984"/>
              <a:ext cx="89475" cy="10674"/>
            </a:xfrm>
            <a:custGeom>
              <a:rect b="b" l="l" r="r" t="t"/>
              <a:pathLst>
                <a:path extrusionOk="0" h="358" w="3001">
                  <a:moveTo>
                    <a:pt x="214" y="1"/>
                  </a:moveTo>
                  <a:cubicBezTo>
                    <a:pt x="119" y="1"/>
                    <a:pt x="72" y="72"/>
                    <a:pt x="24" y="167"/>
                  </a:cubicBezTo>
                  <a:cubicBezTo>
                    <a:pt x="0" y="287"/>
                    <a:pt x="95" y="358"/>
                    <a:pt x="214" y="358"/>
                  </a:cubicBezTo>
                  <a:lnTo>
                    <a:pt x="2834" y="358"/>
                  </a:lnTo>
                  <a:cubicBezTo>
                    <a:pt x="2929" y="358"/>
                    <a:pt x="2977" y="310"/>
                    <a:pt x="3001" y="215"/>
                  </a:cubicBezTo>
                  <a:cubicBezTo>
                    <a:pt x="3001" y="96"/>
                    <a:pt x="2929" y="1"/>
                    <a:pt x="2834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9" name="Google Shape;2729;p52"/>
            <p:cNvSpPr/>
            <p:nvPr/>
          </p:nvSpPr>
          <p:spPr>
            <a:xfrm>
              <a:off x="4583432" y="3081703"/>
              <a:ext cx="89475" cy="10704"/>
            </a:xfrm>
            <a:custGeom>
              <a:rect b="b" l="l" r="r" t="t"/>
              <a:pathLst>
                <a:path extrusionOk="0" h="359" w="3001">
                  <a:moveTo>
                    <a:pt x="214" y="1"/>
                  </a:moveTo>
                  <a:cubicBezTo>
                    <a:pt x="119" y="1"/>
                    <a:pt x="72" y="48"/>
                    <a:pt x="24" y="144"/>
                  </a:cubicBezTo>
                  <a:cubicBezTo>
                    <a:pt x="0" y="263"/>
                    <a:pt x="95" y="358"/>
                    <a:pt x="214" y="358"/>
                  </a:cubicBezTo>
                  <a:lnTo>
                    <a:pt x="2834" y="358"/>
                  </a:lnTo>
                  <a:cubicBezTo>
                    <a:pt x="2929" y="358"/>
                    <a:pt x="2977" y="287"/>
                    <a:pt x="3001" y="191"/>
                  </a:cubicBezTo>
                  <a:cubicBezTo>
                    <a:pt x="3001" y="72"/>
                    <a:pt x="2929" y="1"/>
                    <a:pt x="2834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0" name="Google Shape;2730;p52"/>
            <p:cNvSpPr/>
            <p:nvPr/>
          </p:nvSpPr>
          <p:spPr>
            <a:xfrm>
              <a:off x="4603289" y="3103737"/>
              <a:ext cx="50447" cy="10674"/>
            </a:xfrm>
            <a:custGeom>
              <a:rect b="b" l="l" r="r" t="t"/>
              <a:pathLst>
                <a:path extrusionOk="0" h="358" w="1692">
                  <a:moveTo>
                    <a:pt x="191" y="0"/>
                  </a:moveTo>
                  <a:cubicBezTo>
                    <a:pt x="120" y="0"/>
                    <a:pt x="49" y="48"/>
                    <a:pt x="25" y="143"/>
                  </a:cubicBezTo>
                  <a:cubicBezTo>
                    <a:pt x="1" y="262"/>
                    <a:pt x="72" y="357"/>
                    <a:pt x="191" y="357"/>
                  </a:cubicBezTo>
                  <a:lnTo>
                    <a:pt x="1501" y="357"/>
                  </a:lnTo>
                  <a:cubicBezTo>
                    <a:pt x="1597" y="357"/>
                    <a:pt x="1668" y="286"/>
                    <a:pt x="1692" y="214"/>
                  </a:cubicBezTo>
                  <a:cubicBezTo>
                    <a:pt x="1692" y="95"/>
                    <a:pt x="1597" y="0"/>
                    <a:pt x="1501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1" name="Google Shape;2731;p52"/>
            <p:cNvSpPr/>
            <p:nvPr/>
          </p:nvSpPr>
          <p:spPr>
            <a:xfrm>
              <a:off x="4412292" y="3058984"/>
              <a:ext cx="89505" cy="10674"/>
            </a:xfrm>
            <a:custGeom>
              <a:rect b="b" l="l" r="r" t="t"/>
              <a:pathLst>
                <a:path extrusionOk="0" h="358" w="3002">
                  <a:moveTo>
                    <a:pt x="215" y="1"/>
                  </a:moveTo>
                  <a:cubicBezTo>
                    <a:pt x="120" y="1"/>
                    <a:pt x="48" y="72"/>
                    <a:pt x="25" y="167"/>
                  </a:cubicBezTo>
                  <a:cubicBezTo>
                    <a:pt x="1" y="287"/>
                    <a:pt x="96" y="358"/>
                    <a:pt x="215" y="358"/>
                  </a:cubicBezTo>
                  <a:lnTo>
                    <a:pt x="2835" y="358"/>
                  </a:lnTo>
                  <a:cubicBezTo>
                    <a:pt x="2906" y="358"/>
                    <a:pt x="2978" y="310"/>
                    <a:pt x="3001" y="215"/>
                  </a:cubicBezTo>
                  <a:cubicBezTo>
                    <a:pt x="3001" y="96"/>
                    <a:pt x="2906" y="1"/>
                    <a:pt x="2835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2" name="Google Shape;2732;p52"/>
            <p:cNvSpPr/>
            <p:nvPr/>
          </p:nvSpPr>
          <p:spPr>
            <a:xfrm>
              <a:off x="4412292" y="3081703"/>
              <a:ext cx="89505" cy="10704"/>
            </a:xfrm>
            <a:custGeom>
              <a:rect b="b" l="l" r="r" t="t"/>
              <a:pathLst>
                <a:path extrusionOk="0" h="359" w="3002">
                  <a:moveTo>
                    <a:pt x="215" y="1"/>
                  </a:moveTo>
                  <a:cubicBezTo>
                    <a:pt x="120" y="1"/>
                    <a:pt x="48" y="48"/>
                    <a:pt x="25" y="144"/>
                  </a:cubicBezTo>
                  <a:cubicBezTo>
                    <a:pt x="1" y="263"/>
                    <a:pt x="96" y="358"/>
                    <a:pt x="215" y="358"/>
                  </a:cubicBezTo>
                  <a:lnTo>
                    <a:pt x="2835" y="358"/>
                  </a:lnTo>
                  <a:cubicBezTo>
                    <a:pt x="2906" y="358"/>
                    <a:pt x="2978" y="287"/>
                    <a:pt x="3001" y="191"/>
                  </a:cubicBezTo>
                  <a:cubicBezTo>
                    <a:pt x="3001" y="72"/>
                    <a:pt x="2906" y="1"/>
                    <a:pt x="2835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3" name="Google Shape;2733;p52"/>
            <p:cNvSpPr/>
            <p:nvPr/>
          </p:nvSpPr>
          <p:spPr>
            <a:xfrm>
              <a:off x="4431463" y="3103737"/>
              <a:ext cx="51163" cy="10674"/>
            </a:xfrm>
            <a:custGeom>
              <a:rect b="b" l="l" r="r" t="t"/>
              <a:pathLst>
                <a:path extrusionOk="0" h="358" w="1716">
                  <a:moveTo>
                    <a:pt x="215" y="0"/>
                  </a:moveTo>
                  <a:cubicBezTo>
                    <a:pt x="120" y="0"/>
                    <a:pt x="72" y="48"/>
                    <a:pt x="48" y="143"/>
                  </a:cubicBezTo>
                  <a:cubicBezTo>
                    <a:pt x="1" y="262"/>
                    <a:pt x="96" y="357"/>
                    <a:pt x="215" y="357"/>
                  </a:cubicBezTo>
                  <a:lnTo>
                    <a:pt x="1525" y="357"/>
                  </a:lnTo>
                  <a:cubicBezTo>
                    <a:pt x="1620" y="357"/>
                    <a:pt x="1668" y="286"/>
                    <a:pt x="1692" y="214"/>
                  </a:cubicBezTo>
                  <a:cubicBezTo>
                    <a:pt x="1715" y="95"/>
                    <a:pt x="1620" y="0"/>
                    <a:pt x="1525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34" name="Google Shape;2734;p52"/>
          <p:cNvGrpSpPr/>
          <p:nvPr/>
        </p:nvGrpSpPr>
        <p:grpSpPr>
          <a:xfrm>
            <a:off x="4769244" y="2994285"/>
            <a:ext cx="352920" cy="354441"/>
            <a:chOff x="4959731" y="2994285"/>
            <a:chExt cx="352920" cy="354441"/>
          </a:xfrm>
        </p:grpSpPr>
        <p:sp>
          <p:nvSpPr>
            <p:cNvPr id="2735" name="Google Shape;2735;p52"/>
            <p:cNvSpPr/>
            <p:nvPr/>
          </p:nvSpPr>
          <p:spPr>
            <a:xfrm>
              <a:off x="4963995" y="3319570"/>
              <a:ext cx="343678" cy="23464"/>
            </a:xfrm>
            <a:custGeom>
              <a:rect b="b" l="l" r="r" t="t"/>
              <a:pathLst>
                <a:path extrusionOk="0" h="787" w="11527">
                  <a:moveTo>
                    <a:pt x="120" y="1"/>
                  </a:moveTo>
                  <a:cubicBezTo>
                    <a:pt x="72" y="1"/>
                    <a:pt x="1" y="48"/>
                    <a:pt x="1" y="120"/>
                  </a:cubicBezTo>
                  <a:lnTo>
                    <a:pt x="1" y="667"/>
                  </a:lnTo>
                  <a:cubicBezTo>
                    <a:pt x="1" y="739"/>
                    <a:pt x="72" y="787"/>
                    <a:pt x="120" y="787"/>
                  </a:cubicBezTo>
                  <a:lnTo>
                    <a:pt x="11408" y="787"/>
                  </a:lnTo>
                  <a:cubicBezTo>
                    <a:pt x="11479" y="787"/>
                    <a:pt x="11527" y="739"/>
                    <a:pt x="11527" y="667"/>
                  </a:cubicBezTo>
                  <a:lnTo>
                    <a:pt x="11527" y="120"/>
                  </a:lnTo>
                  <a:cubicBezTo>
                    <a:pt x="11527" y="48"/>
                    <a:pt x="11479" y="1"/>
                    <a:pt x="11408" y="1"/>
                  </a:cubicBezTo>
                  <a:close/>
                </a:path>
              </a:pathLst>
            </a:custGeom>
            <a:solidFill>
              <a:srgbClr val="939F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6" name="Google Shape;2736;p52"/>
            <p:cNvSpPr/>
            <p:nvPr/>
          </p:nvSpPr>
          <p:spPr>
            <a:xfrm>
              <a:off x="5289907" y="3318169"/>
              <a:ext cx="17770" cy="24150"/>
            </a:xfrm>
            <a:custGeom>
              <a:rect b="b" l="l" r="r" t="t"/>
              <a:pathLst>
                <a:path extrusionOk="0" h="810" w="596">
                  <a:moveTo>
                    <a:pt x="1" y="0"/>
                  </a:moveTo>
                  <a:cubicBezTo>
                    <a:pt x="72" y="0"/>
                    <a:pt x="120" y="71"/>
                    <a:pt x="120" y="119"/>
                  </a:cubicBezTo>
                  <a:lnTo>
                    <a:pt x="120" y="691"/>
                  </a:lnTo>
                  <a:cubicBezTo>
                    <a:pt x="120" y="738"/>
                    <a:pt x="72" y="810"/>
                    <a:pt x="1" y="810"/>
                  </a:cubicBezTo>
                  <a:lnTo>
                    <a:pt x="477" y="810"/>
                  </a:lnTo>
                  <a:cubicBezTo>
                    <a:pt x="548" y="810"/>
                    <a:pt x="596" y="762"/>
                    <a:pt x="596" y="691"/>
                  </a:cubicBezTo>
                  <a:lnTo>
                    <a:pt x="596" y="119"/>
                  </a:lnTo>
                  <a:cubicBezTo>
                    <a:pt x="596" y="71"/>
                    <a:pt x="548" y="0"/>
                    <a:pt x="477" y="0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7" name="Google Shape;2737;p52"/>
            <p:cNvSpPr/>
            <p:nvPr/>
          </p:nvSpPr>
          <p:spPr>
            <a:xfrm>
              <a:off x="5009434" y="3028453"/>
              <a:ext cx="68187" cy="289742"/>
            </a:xfrm>
            <a:custGeom>
              <a:rect b="b" l="l" r="r" t="t"/>
              <a:pathLst>
                <a:path extrusionOk="0" h="9718" w="2287">
                  <a:moveTo>
                    <a:pt x="72" y="1"/>
                  </a:moveTo>
                  <a:cubicBezTo>
                    <a:pt x="25" y="1"/>
                    <a:pt x="1" y="25"/>
                    <a:pt x="1" y="48"/>
                  </a:cubicBezTo>
                  <a:lnTo>
                    <a:pt x="1" y="9717"/>
                  </a:lnTo>
                  <a:lnTo>
                    <a:pt x="2287" y="9717"/>
                  </a:lnTo>
                  <a:lnTo>
                    <a:pt x="2287" y="48"/>
                  </a:lnTo>
                  <a:cubicBezTo>
                    <a:pt x="2287" y="25"/>
                    <a:pt x="2263" y="1"/>
                    <a:pt x="2239" y="1"/>
                  </a:cubicBezTo>
                  <a:close/>
                </a:path>
              </a:pathLst>
            </a:custGeom>
            <a:solidFill>
              <a:srgbClr val="8C9A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8" name="Google Shape;2738;p52"/>
            <p:cNvSpPr/>
            <p:nvPr/>
          </p:nvSpPr>
          <p:spPr>
            <a:xfrm>
              <a:off x="5112386" y="3139933"/>
              <a:ext cx="68217" cy="178264"/>
            </a:xfrm>
            <a:custGeom>
              <a:rect b="b" l="l" r="r" t="t"/>
              <a:pathLst>
                <a:path extrusionOk="0" h="5979" w="2288">
                  <a:moveTo>
                    <a:pt x="72" y="1"/>
                  </a:moveTo>
                  <a:cubicBezTo>
                    <a:pt x="25" y="1"/>
                    <a:pt x="1" y="24"/>
                    <a:pt x="1" y="72"/>
                  </a:cubicBezTo>
                  <a:lnTo>
                    <a:pt x="1" y="5978"/>
                  </a:lnTo>
                  <a:lnTo>
                    <a:pt x="2287" y="5978"/>
                  </a:lnTo>
                  <a:lnTo>
                    <a:pt x="2287" y="72"/>
                  </a:lnTo>
                  <a:cubicBezTo>
                    <a:pt x="2287" y="24"/>
                    <a:pt x="2263" y="1"/>
                    <a:pt x="2239" y="1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9" name="Google Shape;2739;p52"/>
            <p:cNvSpPr/>
            <p:nvPr/>
          </p:nvSpPr>
          <p:spPr>
            <a:xfrm>
              <a:off x="5216054" y="3215187"/>
              <a:ext cx="68902" cy="103011"/>
            </a:xfrm>
            <a:custGeom>
              <a:rect b="b" l="l" r="r" t="t"/>
              <a:pathLst>
                <a:path extrusionOk="0" h="3455" w="2311">
                  <a:moveTo>
                    <a:pt x="72" y="1"/>
                  </a:moveTo>
                  <a:cubicBezTo>
                    <a:pt x="48" y="1"/>
                    <a:pt x="1" y="49"/>
                    <a:pt x="1" y="72"/>
                  </a:cubicBezTo>
                  <a:lnTo>
                    <a:pt x="1" y="3454"/>
                  </a:lnTo>
                  <a:lnTo>
                    <a:pt x="2311" y="3454"/>
                  </a:lnTo>
                  <a:lnTo>
                    <a:pt x="2311" y="72"/>
                  </a:lnTo>
                  <a:cubicBezTo>
                    <a:pt x="2311" y="49"/>
                    <a:pt x="2263" y="1"/>
                    <a:pt x="2239" y="1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0" name="Google Shape;2740;p52"/>
            <p:cNvSpPr/>
            <p:nvPr/>
          </p:nvSpPr>
          <p:spPr>
            <a:xfrm>
              <a:off x="5061998" y="3028900"/>
              <a:ext cx="15623" cy="290696"/>
            </a:xfrm>
            <a:custGeom>
              <a:rect b="b" l="l" r="r" t="t"/>
              <a:pathLst>
                <a:path extrusionOk="0" h="9750" w="524">
                  <a:moveTo>
                    <a:pt x="495" y="0"/>
                  </a:moveTo>
                  <a:cubicBezTo>
                    <a:pt x="489" y="0"/>
                    <a:pt x="483" y="3"/>
                    <a:pt x="476" y="10"/>
                  </a:cubicBezTo>
                  <a:lnTo>
                    <a:pt x="0" y="10"/>
                  </a:lnTo>
                  <a:cubicBezTo>
                    <a:pt x="24" y="10"/>
                    <a:pt x="48" y="33"/>
                    <a:pt x="48" y="57"/>
                  </a:cubicBezTo>
                  <a:lnTo>
                    <a:pt x="48" y="9750"/>
                  </a:lnTo>
                  <a:lnTo>
                    <a:pt x="524" y="9750"/>
                  </a:lnTo>
                  <a:lnTo>
                    <a:pt x="524" y="57"/>
                  </a:lnTo>
                  <a:cubicBezTo>
                    <a:pt x="524" y="22"/>
                    <a:pt x="511" y="0"/>
                    <a:pt x="495" y="0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1" name="Google Shape;2741;p52"/>
            <p:cNvSpPr/>
            <p:nvPr/>
          </p:nvSpPr>
          <p:spPr>
            <a:xfrm>
              <a:off x="5164950" y="3140648"/>
              <a:ext cx="15653" cy="178950"/>
            </a:xfrm>
            <a:custGeom>
              <a:rect b="b" l="l" r="r" t="t"/>
              <a:pathLst>
                <a:path extrusionOk="0" h="6002" w="525">
                  <a:moveTo>
                    <a:pt x="0" y="0"/>
                  </a:moveTo>
                  <a:cubicBezTo>
                    <a:pt x="24" y="0"/>
                    <a:pt x="48" y="48"/>
                    <a:pt x="48" y="72"/>
                  </a:cubicBezTo>
                  <a:lnTo>
                    <a:pt x="48" y="6002"/>
                  </a:lnTo>
                  <a:lnTo>
                    <a:pt x="524" y="6002"/>
                  </a:lnTo>
                  <a:lnTo>
                    <a:pt x="524" y="72"/>
                  </a:lnTo>
                  <a:cubicBezTo>
                    <a:pt x="524" y="48"/>
                    <a:pt x="500" y="0"/>
                    <a:pt x="476" y="0"/>
                  </a:cubicBez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2" name="Google Shape;2742;p52"/>
            <p:cNvSpPr/>
            <p:nvPr/>
          </p:nvSpPr>
          <p:spPr>
            <a:xfrm>
              <a:off x="5267903" y="3215187"/>
              <a:ext cx="15653" cy="103011"/>
            </a:xfrm>
            <a:custGeom>
              <a:rect b="b" l="l" r="r" t="t"/>
              <a:pathLst>
                <a:path extrusionOk="0" h="3455" w="525">
                  <a:moveTo>
                    <a:pt x="0" y="1"/>
                  </a:moveTo>
                  <a:cubicBezTo>
                    <a:pt x="24" y="1"/>
                    <a:pt x="48" y="49"/>
                    <a:pt x="48" y="72"/>
                  </a:cubicBezTo>
                  <a:lnTo>
                    <a:pt x="48" y="3454"/>
                  </a:lnTo>
                  <a:lnTo>
                    <a:pt x="524" y="3454"/>
                  </a:lnTo>
                  <a:lnTo>
                    <a:pt x="524" y="72"/>
                  </a:lnTo>
                  <a:cubicBezTo>
                    <a:pt x="524" y="49"/>
                    <a:pt x="500" y="1"/>
                    <a:pt x="477" y="1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3" name="Google Shape;2743;p52"/>
            <p:cNvSpPr/>
            <p:nvPr/>
          </p:nvSpPr>
          <p:spPr>
            <a:xfrm>
              <a:off x="5091813" y="2999443"/>
              <a:ext cx="193142" cy="156857"/>
            </a:xfrm>
            <a:custGeom>
              <a:rect b="b" l="l" r="r" t="t"/>
              <a:pathLst>
                <a:path extrusionOk="0" h="5261" w="6478">
                  <a:moveTo>
                    <a:pt x="474" y="1"/>
                  </a:moveTo>
                  <a:cubicBezTo>
                    <a:pt x="361" y="1"/>
                    <a:pt x="249" y="55"/>
                    <a:pt x="167" y="164"/>
                  </a:cubicBezTo>
                  <a:cubicBezTo>
                    <a:pt x="0" y="331"/>
                    <a:pt x="48" y="569"/>
                    <a:pt x="215" y="736"/>
                  </a:cubicBezTo>
                  <a:lnTo>
                    <a:pt x="4811" y="4332"/>
                  </a:lnTo>
                  <a:cubicBezTo>
                    <a:pt x="4644" y="4355"/>
                    <a:pt x="4501" y="4498"/>
                    <a:pt x="4501" y="4665"/>
                  </a:cubicBezTo>
                  <a:cubicBezTo>
                    <a:pt x="4477" y="4856"/>
                    <a:pt x="4620" y="5070"/>
                    <a:pt x="4858" y="5094"/>
                  </a:cubicBezTo>
                  <a:lnTo>
                    <a:pt x="6002" y="5260"/>
                  </a:lnTo>
                  <a:lnTo>
                    <a:pt x="6049" y="5260"/>
                  </a:lnTo>
                  <a:cubicBezTo>
                    <a:pt x="6168" y="5260"/>
                    <a:pt x="6264" y="5189"/>
                    <a:pt x="6359" y="5141"/>
                  </a:cubicBezTo>
                  <a:cubicBezTo>
                    <a:pt x="6430" y="5070"/>
                    <a:pt x="6478" y="4951"/>
                    <a:pt x="6430" y="4808"/>
                  </a:cubicBezTo>
                  <a:lnTo>
                    <a:pt x="6192" y="3665"/>
                  </a:lnTo>
                  <a:cubicBezTo>
                    <a:pt x="6152" y="3505"/>
                    <a:pt x="5995" y="3362"/>
                    <a:pt x="5819" y="3362"/>
                  </a:cubicBezTo>
                  <a:cubicBezTo>
                    <a:pt x="5785" y="3362"/>
                    <a:pt x="5750" y="3367"/>
                    <a:pt x="5716" y="3379"/>
                  </a:cubicBezTo>
                  <a:cubicBezTo>
                    <a:pt x="5525" y="3403"/>
                    <a:pt x="5406" y="3593"/>
                    <a:pt x="5406" y="3784"/>
                  </a:cubicBezTo>
                  <a:lnTo>
                    <a:pt x="715" y="93"/>
                  </a:lnTo>
                  <a:cubicBezTo>
                    <a:pt x="643" y="31"/>
                    <a:pt x="559" y="1"/>
                    <a:pt x="474" y="1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4" name="Google Shape;2744;p52"/>
            <p:cNvSpPr/>
            <p:nvPr/>
          </p:nvSpPr>
          <p:spPr>
            <a:xfrm>
              <a:off x="5094646" y="2999443"/>
              <a:ext cx="153398" cy="118216"/>
            </a:xfrm>
            <a:custGeom>
              <a:rect b="b" l="l" r="r" t="t"/>
              <a:pathLst>
                <a:path extrusionOk="0" h="3965" w="5145">
                  <a:moveTo>
                    <a:pt x="379" y="1"/>
                  </a:moveTo>
                  <a:cubicBezTo>
                    <a:pt x="266" y="1"/>
                    <a:pt x="154" y="55"/>
                    <a:pt x="72" y="164"/>
                  </a:cubicBezTo>
                  <a:cubicBezTo>
                    <a:pt x="24" y="188"/>
                    <a:pt x="1" y="212"/>
                    <a:pt x="1" y="283"/>
                  </a:cubicBezTo>
                  <a:cubicBezTo>
                    <a:pt x="96" y="283"/>
                    <a:pt x="167" y="307"/>
                    <a:pt x="263" y="378"/>
                  </a:cubicBezTo>
                  <a:lnTo>
                    <a:pt x="4835" y="3951"/>
                  </a:lnTo>
                  <a:cubicBezTo>
                    <a:pt x="4852" y="3959"/>
                    <a:pt x="4873" y="3965"/>
                    <a:pt x="4893" y="3965"/>
                  </a:cubicBezTo>
                  <a:cubicBezTo>
                    <a:pt x="4928" y="3965"/>
                    <a:pt x="4963" y="3948"/>
                    <a:pt x="4978" y="3903"/>
                  </a:cubicBezTo>
                  <a:cubicBezTo>
                    <a:pt x="5002" y="3831"/>
                    <a:pt x="5073" y="3736"/>
                    <a:pt x="5144" y="3665"/>
                  </a:cubicBezTo>
                  <a:lnTo>
                    <a:pt x="620" y="93"/>
                  </a:lnTo>
                  <a:cubicBezTo>
                    <a:pt x="548" y="31"/>
                    <a:pt x="464" y="1"/>
                    <a:pt x="379" y="1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5" name="Google Shape;2745;p52"/>
            <p:cNvSpPr/>
            <p:nvPr/>
          </p:nvSpPr>
          <p:spPr>
            <a:xfrm>
              <a:off x="5253711" y="3099682"/>
              <a:ext cx="31246" cy="58736"/>
            </a:xfrm>
            <a:custGeom>
              <a:rect b="b" l="l" r="r" t="t"/>
              <a:pathLst>
                <a:path extrusionOk="0" h="1970" w="1048">
                  <a:moveTo>
                    <a:pt x="389" y="0"/>
                  </a:moveTo>
                  <a:cubicBezTo>
                    <a:pt x="355" y="0"/>
                    <a:pt x="320" y="5"/>
                    <a:pt x="286" y="17"/>
                  </a:cubicBezTo>
                  <a:cubicBezTo>
                    <a:pt x="143" y="41"/>
                    <a:pt x="48" y="136"/>
                    <a:pt x="0" y="279"/>
                  </a:cubicBezTo>
                  <a:cubicBezTo>
                    <a:pt x="214" y="279"/>
                    <a:pt x="381" y="398"/>
                    <a:pt x="405" y="612"/>
                  </a:cubicBezTo>
                  <a:lnTo>
                    <a:pt x="643" y="1732"/>
                  </a:lnTo>
                  <a:cubicBezTo>
                    <a:pt x="691" y="1827"/>
                    <a:pt x="643" y="1898"/>
                    <a:pt x="643" y="1970"/>
                  </a:cubicBezTo>
                  <a:cubicBezTo>
                    <a:pt x="762" y="1970"/>
                    <a:pt x="857" y="1922"/>
                    <a:pt x="929" y="1851"/>
                  </a:cubicBezTo>
                  <a:cubicBezTo>
                    <a:pt x="1000" y="1708"/>
                    <a:pt x="1048" y="1589"/>
                    <a:pt x="1000" y="1446"/>
                  </a:cubicBezTo>
                  <a:lnTo>
                    <a:pt x="762" y="303"/>
                  </a:lnTo>
                  <a:cubicBezTo>
                    <a:pt x="722" y="143"/>
                    <a:pt x="565" y="0"/>
                    <a:pt x="389" y="0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6" name="Google Shape;2746;p52"/>
            <p:cNvSpPr/>
            <p:nvPr/>
          </p:nvSpPr>
          <p:spPr>
            <a:xfrm>
              <a:off x="4959731" y="2994285"/>
              <a:ext cx="352920" cy="354441"/>
            </a:xfrm>
            <a:custGeom>
              <a:rect b="b" l="l" r="r" t="t"/>
              <a:pathLst>
                <a:path extrusionOk="0" h="11888" w="11837">
                  <a:moveTo>
                    <a:pt x="3763" y="1337"/>
                  </a:moveTo>
                  <a:lnTo>
                    <a:pt x="3763" y="10720"/>
                  </a:lnTo>
                  <a:lnTo>
                    <a:pt x="1787" y="10720"/>
                  </a:lnTo>
                  <a:lnTo>
                    <a:pt x="1787" y="1337"/>
                  </a:lnTo>
                  <a:close/>
                  <a:moveTo>
                    <a:pt x="7240" y="5100"/>
                  </a:moveTo>
                  <a:lnTo>
                    <a:pt x="7240" y="10720"/>
                  </a:lnTo>
                  <a:lnTo>
                    <a:pt x="5264" y="10720"/>
                  </a:lnTo>
                  <a:lnTo>
                    <a:pt x="5264" y="5100"/>
                  </a:lnTo>
                  <a:close/>
                  <a:moveTo>
                    <a:pt x="10717" y="7600"/>
                  </a:moveTo>
                  <a:lnTo>
                    <a:pt x="10717" y="10720"/>
                  </a:lnTo>
                  <a:lnTo>
                    <a:pt x="8765" y="10720"/>
                  </a:lnTo>
                  <a:lnTo>
                    <a:pt x="8765" y="7600"/>
                  </a:lnTo>
                  <a:close/>
                  <a:moveTo>
                    <a:pt x="917" y="0"/>
                  </a:moveTo>
                  <a:cubicBezTo>
                    <a:pt x="815" y="0"/>
                    <a:pt x="739" y="88"/>
                    <a:pt x="739" y="194"/>
                  </a:cubicBezTo>
                  <a:lnTo>
                    <a:pt x="739" y="980"/>
                  </a:lnTo>
                  <a:lnTo>
                    <a:pt x="572" y="980"/>
                  </a:lnTo>
                  <a:cubicBezTo>
                    <a:pt x="477" y="980"/>
                    <a:pt x="382" y="1075"/>
                    <a:pt x="382" y="1171"/>
                  </a:cubicBezTo>
                  <a:cubicBezTo>
                    <a:pt x="382" y="1266"/>
                    <a:pt x="477" y="1313"/>
                    <a:pt x="549" y="1313"/>
                  </a:cubicBezTo>
                  <a:lnTo>
                    <a:pt x="739" y="1313"/>
                  </a:lnTo>
                  <a:lnTo>
                    <a:pt x="739" y="2218"/>
                  </a:lnTo>
                  <a:lnTo>
                    <a:pt x="549" y="2218"/>
                  </a:lnTo>
                  <a:cubicBezTo>
                    <a:pt x="453" y="2218"/>
                    <a:pt x="358" y="2266"/>
                    <a:pt x="358" y="2361"/>
                  </a:cubicBezTo>
                  <a:cubicBezTo>
                    <a:pt x="358" y="2480"/>
                    <a:pt x="429" y="2576"/>
                    <a:pt x="549" y="2576"/>
                  </a:cubicBezTo>
                  <a:lnTo>
                    <a:pt x="739" y="2576"/>
                  </a:lnTo>
                  <a:lnTo>
                    <a:pt x="739" y="3457"/>
                  </a:lnTo>
                  <a:lnTo>
                    <a:pt x="549" y="3457"/>
                  </a:lnTo>
                  <a:cubicBezTo>
                    <a:pt x="453" y="3457"/>
                    <a:pt x="358" y="3528"/>
                    <a:pt x="358" y="3600"/>
                  </a:cubicBezTo>
                  <a:cubicBezTo>
                    <a:pt x="358" y="3719"/>
                    <a:pt x="429" y="3814"/>
                    <a:pt x="549" y="3814"/>
                  </a:cubicBezTo>
                  <a:lnTo>
                    <a:pt x="739" y="3814"/>
                  </a:lnTo>
                  <a:lnTo>
                    <a:pt x="739" y="4719"/>
                  </a:lnTo>
                  <a:lnTo>
                    <a:pt x="549" y="4719"/>
                  </a:lnTo>
                  <a:cubicBezTo>
                    <a:pt x="453" y="4719"/>
                    <a:pt x="358" y="4767"/>
                    <a:pt x="358" y="4862"/>
                  </a:cubicBezTo>
                  <a:cubicBezTo>
                    <a:pt x="358" y="4981"/>
                    <a:pt x="429" y="5076"/>
                    <a:pt x="549" y="5076"/>
                  </a:cubicBezTo>
                  <a:lnTo>
                    <a:pt x="739" y="5076"/>
                  </a:lnTo>
                  <a:lnTo>
                    <a:pt x="739" y="5957"/>
                  </a:lnTo>
                  <a:lnTo>
                    <a:pt x="549" y="5957"/>
                  </a:lnTo>
                  <a:cubicBezTo>
                    <a:pt x="453" y="5957"/>
                    <a:pt x="358" y="6029"/>
                    <a:pt x="358" y="6100"/>
                  </a:cubicBezTo>
                  <a:cubicBezTo>
                    <a:pt x="358" y="6219"/>
                    <a:pt x="429" y="6314"/>
                    <a:pt x="549" y="6314"/>
                  </a:cubicBezTo>
                  <a:lnTo>
                    <a:pt x="739" y="6314"/>
                  </a:lnTo>
                  <a:lnTo>
                    <a:pt x="739" y="7219"/>
                  </a:lnTo>
                  <a:lnTo>
                    <a:pt x="549" y="7219"/>
                  </a:lnTo>
                  <a:cubicBezTo>
                    <a:pt x="453" y="7219"/>
                    <a:pt x="358" y="7267"/>
                    <a:pt x="358" y="7362"/>
                  </a:cubicBezTo>
                  <a:cubicBezTo>
                    <a:pt x="358" y="7481"/>
                    <a:pt x="429" y="7577"/>
                    <a:pt x="549" y="7577"/>
                  </a:cubicBezTo>
                  <a:lnTo>
                    <a:pt x="739" y="7577"/>
                  </a:lnTo>
                  <a:lnTo>
                    <a:pt x="739" y="8458"/>
                  </a:lnTo>
                  <a:lnTo>
                    <a:pt x="549" y="8458"/>
                  </a:lnTo>
                  <a:cubicBezTo>
                    <a:pt x="453" y="8458"/>
                    <a:pt x="358" y="8529"/>
                    <a:pt x="358" y="8601"/>
                  </a:cubicBezTo>
                  <a:cubicBezTo>
                    <a:pt x="358" y="8720"/>
                    <a:pt x="429" y="8815"/>
                    <a:pt x="549" y="8815"/>
                  </a:cubicBezTo>
                  <a:lnTo>
                    <a:pt x="739" y="8815"/>
                  </a:lnTo>
                  <a:lnTo>
                    <a:pt x="739" y="9720"/>
                  </a:lnTo>
                  <a:lnTo>
                    <a:pt x="549" y="9720"/>
                  </a:lnTo>
                  <a:cubicBezTo>
                    <a:pt x="453" y="9720"/>
                    <a:pt x="358" y="9768"/>
                    <a:pt x="358" y="9863"/>
                  </a:cubicBezTo>
                  <a:cubicBezTo>
                    <a:pt x="358" y="9982"/>
                    <a:pt x="429" y="10077"/>
                    <a:pt x="549" y="10077"/>
                  </a:cubicBezTo>
                  <a:lnTo>
                    <a:pt x="715" y="10077"/>
                  </a:lnTo>
                  <a:lnTo>
                    <a:pt x="715" y="10696"/>
                  </a:lnTo>
                  <a:lnTo>
                    <a:pt x="310" y="10696"/>
                  </a:lnTo>
                  <a:cubicBezTo>
                    <a:pt x="144" y="10696"/>
                    <a:pt x="1" y="10815"/>
                    <a:pt x="1" y="10982"/>
                  </a:cubicBezTo>
                  <a:lnTo>
                    <a:pt x="1" y="11673"/>
                  </a:lnTo>
                  <a:cubicBezTo>
                    <a:pt x="1" y="11768"/>
                    <a:pt x="96" y="11863"/>
                    <a:pt x="191" y="11863"/>
                  </a:cubicBezTo>
                  <a:lnTo>
                    <a:pt x="2001" y="11863"/>
                  </a:lnTo>
                  <a:cubicBezTo>
                    <a:pt x="2025" y="11863"/>
                    <a:pt x="2049" y="11863"/>
                    <a:pt x="2096" y="11816"/>
                  </a:cubicBezTo>
                  <a:cubicBezTo>
                    <a:pt x="2216" y="11673"/>
                    <a:pt x="2120" y="11530"/>
                    <a:pt x="1977" y="11530"/>
                  </a:cubicBezTo>
                  <a:lnTo>
                    <a:pt x="334" y="11530"/>
                  </a:lnTo>
                  <a:lnTo>
                    <a:pt x="334" y="11054"/>
                  </a:lnTo>
                  <a:lnTo>
                    <a:pt x="11503" y="11054"/>
                  </a:lnTo>
                  <a:lnTo>
                    <a:pt x="11503" y="11530"/>
                  </a:lnTo>
                  <a:lnTo>
                    <a:pt x="2739" y="11530"/>
                  </a:lnTo>
                  <a:cubicBezTo>
                    <a:pt x="2644" y="11530"/>
                    <a:pt x="2573" y="11577"/>
                    <a:pt x="2573" y="11673"/>
                  </a:cubicBezTo>
                  <a:cubicBezTo>
                    <a:pt x="2573" y="11792"/>
                    <a:pt x="2620" y="11887"/>
                    <a:pt x="2739" y="11887"/>
                  </a:cubicBezTo>
                  <a:lnTo>
                    <a:pt x="11551" y="11887"/>
                  </a:lnTo>
                  <a:cubicBezTo>
                    <a:pt x="11694" y="11887"/>
                    <a:pt x="11837" y="11768"/>
                    <a:pt x="11837" y="11577"/>
                  </a:cubicBezTo>
                  <a:lnTo>
                    <a:pt x="11837" y="11030"/>
                  </a:lnTo>
                  <a:cubicBezTo>
                    <a:pt x="11813" y="10839"/>
                    <a:pt x="11694" y="10720"/>
                    <a:pt x="11551" y="10720"/>
                  </a:cubicBezTo>
                  <a:lnTo>
                    <a:pt x="11075" y="10720"/>
                  </a:lnTo>
                  <a:lnTo>
                    <a:pt x="11075" y="7481"/>
                  </a:lnTo>
                  <a:cubicBezTo>
                    <a:pt x="11075" y="7338"/>
                    <a:pt x="10955" y="7243"/>
                    <a:pt x="10836" y="7243"/>
                  </a:cubicBezTo>
                  <a:lnTo>
                    <a:pt x="8669" y="7243"/>
                  </a:lnTo>
                  <a:cubicBezTo>
                    <a:pt x="8526" y="7243"/>
                    <a:pt x="8431" y="7362"/>
                    <a:pt x="8431" y="7481"/>
                  </a:cubicBezTo>
                  <a:lnTo>
                    <a:pt x="8431" y="10720"/>
                  </a:lnTo>
                  <a:lnTo>
                    <a:pt x="7621" y="10720"/>
                  </a:lnTo>
                  <a:lnTo>
                    <a:pt x="7621" y="4981"/>
                  </a:lnTo>
                  <a:cubicBezTo>
                    <a:pt x="7621" y="4838"/>
                    <a:pt x="7502" y="4743"/>
                    <a:pt x="7383" y="4743"/>
                  </a:cubicBezTo>
                  <a:lnTo>
                    <a:pt x="5216" y="4743"/>
                  </a:lnTo>
                  <a:cubicBezTo>
                    <a:pt x="5073" y="4743"/>
                    <a:pt x="4978" y="4862"/>
                    <a:pt x="4978" y="4981"/>
                  </a:cubicBezTo>
                  <a:lnTo>
                    <a:pt x="4978" y="10720"/>
                  </a:lnTo>
                  <a:lnTo>
                    <a:pt x="4192" y="10720"/>
                  </a:lnTo>
                  <a:lnTo>
                    <a:pt x="4192" y="1218"/>
                  </a:lnTo>
                  <a:cubicBezTo>
                    <a:pt x="4192" y="1075"/>
                    <a:pt x="4073" y="980"/>
                    <a:pt x="3954" y="980"/>
                  </a:cubicBezTo>
                  <a:lnTo>
                    <a:pt x="1763" y="980"/>
                  </a:lnTo>
                  <a:cubicBezTo>
                    <a:pt x="1620" y="980"/>
                    <a:pt x="1525" y="1099"/>
                    <a:pt x="1525" y="1218"/>
                  </a:cubicBezTo>
                  <a:lnTo>
                    <a:pt x="1525" y="10720"/>
                  </a:lnTo>
                  <a:lnTo>
                    <a:pt x="1072" y="10720"/>
                  </a:lnTo>
                  <a:lnTo>
                    <a:pt x="1072" y="194"/>
                  </a:lnTo>
                  <a:cubicBezTo>
                    <a:pt x="1072" y="99"/>
                    <a:pt x="1025" y="27"/>
                    <a:pt x="953" y="4"/>
                  </a:cubicBezTo>
                  <a:cubicBezTo>
                    <a:pt x="941" y="1"/>
                    <a:pt x="929" y="0"/>
                    <a:pt x="917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7" name="Google Shape;2747;p52"/>
            <p:cNvSpPr/>
            <p:nvPr/>
          </p:nvSpPr>
          <p:spPr>
            <a:xfrm>
              <a:off x="5088265" y="2995149"/>
              <a:ext cx="201669" cy="166129"/>
            </a:xfrm>
            <a:custGeom>
              <a:rect b="b" l="l" r="r" t="t"/>
              <a:pathLst>
                <a:path extrusionOk="0" h="5572" w="6764">
                  <a:moveTo>
                    <a:pt x="606" y="0"/>
                  </a:moveTo>
                  <a:cubicBezTo>
                    <a:pt x="434" y="0"/>
                    <a:pt x="264" y="74"/>
                    <a:pt x="167" y="213"/>
                  </a:cubicBezTo>
                  <a:cubicBezTo>
                    <a:pt x="72" y="332"/>
                    <a:pt x="0" y="475"/>
                    <a:pt x="48" y="641"/>
                  </a:cubicBezTo>
                  <a:cubicBezTo>
                    <a:pt x="48" y="784"/>
                    <a:pt x="119" y="927"/>
                    <a:pt x="238" y="1023"/>
                  </a:cubicBezTo>
                  <a:lnTo>
                    <a:pt x="4620" y="4476"/>
                  </a:lnTo>
                  <a:cubicBezTo>
                    <a:pt x="4525" y="4571"/>
                    <a:pt x="4477" y="4690"/>
                    <a:pt x="4454" y="4809"/>
                  </a:cubicBezTo>
                  <a:cubicBezTo>
                    <a:pt x="4406" y="4952"/>
                    <a:pt x="4477" y="5095"/>
                    <a:pt x="4573" y="5214"/>
                  </a:cubicBezTo>
                  <a:cubicBezTo>
                    <a:pt x="4644" y="5333"/>
                    <a:pt x="4811" y="5428"/>
                    <a:pt x="4954" y="5428"/>
                  </a:cubicBezTo>
                  <a:lnTo>
                    <a:pt x="6073" y="5571"/>
                  </a:lnTo>
                  <a:cubicBezTo>
                    <a:pt x="6192" y="5571"/>
                    <a:pt x="6287" y="5571"/>
                    <a:pt x="6383" y="5523"/>
                  </a:cubicBezTo>
                  <a:cubicBezTo>
                    <a:pt x="6430" y="5476"/>
                    <a:pt x="6525" y="5428"/>
                    <a:pt x="6597" y="5357"/>
                  </a:cubicBezTo>
                  <a:cubicBezTo>
                    <a:pt x="6716" y="5214"/>
                    <a:pt x="6764" y="5047"/>
                    <a:pt x="6740" y="4857"/>
                  </a:cubicBezTo>
                  <a:lnTo>
                    <a:pt x="6502" y="3737"/>
                  </a:lnTo>
                  <a:cubicBezTo>
                    <a:pt x="6439" y="3468"/>
                    <a:pt x="6197" y="3271"/>
                    <a:pt x="5932" y="3271"/>
                  </a:cubicBezTo>
                  <a:cubicBezTo>
                    <a:pt x="5892" y="3271"/>
                    <a:pt x="5851" y="3276"/>
                    <a:pt x="5811" y="3285"/>
                  </a:cubicBezTo>
                  <a:cubicBezTo>
                    <a:pt x="5644" y="3309"/>
                    <a:pt x="5525" y="3428"/>
                    <a:pt x="5430" y="3547"/>
                  </a:cubicBezTo>
                  <a:lnTo>
                    <a:pt x="3168" y="1761"/>
                  </a:lnTo>
                  <a:cubicBezTo>
                    <a:pt x="3125" y="1739"/>
                    <a:pt x="3082" y="1728"/>
                    <a:pt x="3043" y="1728"/>
                  </a:cubicBezTo>
                  <a:cubicBezTo>
                    <a:pt x="2996" y="1728"/>
                    <a:pt x="2956" y="1745"/>
                    <a:pt x="2929" y="1785"/>
                  </a:cubicBezTo>
                  <a:cubicBezTo>
                    <a:pt x="2858" y="1880"/>
                    <a:pt x="2858" y="1975"/>
                    <a:pt x="2953" y="2023"/>
                  </a:cubicBezTo>
                  <a:lnTo>
                    <a:pt x="5430" y="3999"/>
                  </a:lnTo>
                  <a:cubicBezTo>
                    <a:pt x="5464" y="4016"/>
                    <a:pt x="5509" y="4033"/>
                    <a:pt x="5550" y="4033"/>
                  </a:cubicBezTo>
                  <a:cubicBezTo>
                    <a:pt x="5567" y="4033"/>
                    <a:pt x="5583" y="4030"/>
                    <a:pt x="5597" y="4023"/>
                  </a:cubicBezTo>
                  <a:cubicBezTo>
                    <a:pt x="5668" y="3999"/>
                    <a:pt x="5692" y="3928"/>
                    <a:pt x="5692" y="3880"/>
                  </a:cubicBezTo>
                  <a:cubicBezTo>
                    <a:pt x="5692" y="3761"/>
                    <a:pt x="5763" y="3666"/>
                    <a:pt x="5882" y="3642"/>
                  </a:cubicBezTo>
                  <a:cubicBezTo>
                    <a:pt x="5898" y="3639"/>
                    <a:pt x="5913" y="3638"/>
                    <a:pt x="5928" y="3638"/>
                  </a:cubicBezTo>
                  <a:cubicBezTo>
                    <a:pt x="6031" y="3638"/>
                    <a:pt x="6124" y="3705"/>
                    <a:pt x="6144" y="3809"/>
                  </a:cubicBezTo>
                  <a:lnTo>
                    <a:pt x="6383" y="4952"/>
                  </a:lnTo>
                  <a:cubicBezTo>
                    <a:pt x="6406" y="5000"/>
                    <a:pt x="6383" y="5095"/>
                    <a:pt x="6311" y="5166"/>
                  </a:cubicBezTo>
                  <a:cubicBezTo>
                    <a:pt x="6276" y="5201"/>
                    <a:pt x="6229" y="5223"/>
                    <a:pt x="6178" y="5223"/>
                  </a:cubicBezTo>
                  <a:cubicBezTo>
                    <a:pt x="6159" y="5223"/>
                    <a:pt x="6140" y="5220"/>
                    <a:pt x="6121" y="5214"/>
                  </a:cubicBezTo>
                  <a:lnTo>
                    <a:pt x="4977" y="5071"/>
                  </a:lnTo>
                  <a:cubicBezTo>
                    <a:pt x="4930" y="5071"/>
                    <a:pt x="4858" y="5047"/>
                    <a:pt x="4835" y="4976"/>
                  </a:cubicBezTo>
                  <a:cubicBezTo>
                    <a:pt x="4811" y="4928"/>
                    <a:pt x="4763" y="4857"/>
                    <a:pt x="4763" y="4809"/>
                  </a:cubicBezTo>
                  <a:cubicBezTo>
                    <a:pt x="4763" y="4714"/>
                    <a:pt x="4858" y="4618"/>
                    <a:pt x="4954" y="4595"/>
                  </a:cubicBezTo>
                  <a:cubicBezTo>
                    <a:pt x="5001" y="4571"/>
                    <a:pt x="5073" y="4523"/>
                    <a:pt x="5073" y="4476"/>
                  </a:cubicBezTo>
                  <a:cubicBezTo>
                    <a:pt x="5073" y="4404"/>
                    <a:pt x="5073" y="4357"/>
                    <a:pt x="5001" y="4285"/>
                  </a:cubicBezTo>
                  <a:lnTo>
                    <a:pt x="453" y="761"/>
                  </a:lnTo>
                  <a:cubicBezTo>
                    <a:pt x="405" y="713"/>
                    <a:pt x="357" y="665"/>
                    <a:pt x="357" y="594"/>
                  </a:cubicBezTo>
                  <a:cubicBezTo>
                    <a:pt x="357" y="546"/>
                    <a:pt x="357" y="475"/>
                    <a:pt x="429" y="427"/>
                  </a:cubicBezTo>
                  <a:cubicBezTo>
                    <a:pt x="453" y="356"/>
                    <a:pt x="524" y="332"/>
                    <a:pt x="572" y="332"/>
                  </a:cubicBezTo>
                  <a:cubicBezTo>
                    <a:pt x="643" y="332"/>
                    <a:pt x="691" y="332"/>
                    <a:pt x="762" y="403"/>
                  </a:cubicBezTo>
                  <a:lnTo>
                    <a:pt x="2310" y="1618"/>
                  </a:lnTo>
                  <a:cubicBezTo>
                    <a:pt x="2342" y="1639"/>
                    <a:pt x="2379" y="1651"/>
                    <a:pt x="2417" y="1651"/>
                  </a:cubicBezTo>
                  <a:cubicBezTo>
                    <a:pt x="2463" y="1651"/>
                    <a:pt x="2509" y="1633"/>
                    <a:pt x="2548" y="1594"/>
                  </a:cubicBezTo>
                  <a:cubicBezTo>
                    <a:pt x="2596" y="1499"/>
                    <a:pt x="2596" y="1404"/>
                    <a:pt x="2501" y="1356"/>
                  </a:cubicBezTo>
                  <a:lnTo>
                    <a:pt x="953" y="118"/>
                  </a:lnTo>
                  <a:cubicBezTo>
                    <a:pt x="853" y="38"/>
                    <a:pt x="729" y="0"/>
                    <a:pt x="606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48" name="Google Shape;2748;p52"/>
          <p:cNvGrpSpPr/>
          <p:nvPr/>
        </p:nvGrpSpPr>
        <p:grpSpPr>
          <a:xfrm>
            <a:off x="5510974" y="3002186"/>
            <a:ext cx="354351" cy="336582"/>
            <a:chOff x="5549061" y="3002186"/>
            <a:chExt cx="354351" cy="336582"/>
          </a:xfrm>
        </p:grpSpPr>
        <p:sp>
          <p:nvSpPr>
            <p:cNvPr id="2749" name="Google Shape;2749;p52"/>
            <p:cNvSpPr/>
            <p:nvPr/>
          </p:nvSpPr>
          <p:spPr>
            <a:xfrm>
              <a:off x="5624345" y="3007880"/>
              <a:ext cx="202384" cy="202384"/>
            </a:xfrm>
            <a:custGeom>
              <a:rect b="b" l="l" r="r" t="t"/>
              <a:pathLst>
                <a:path extrusionOk="0" h="6788" w="6788">
                  <a:moveTo>
                    <a:pt x="3406" y="0"/>
                  </a:moveTo>
                  <a:cubicBezTo>
                    <a:pt x="1524" y="0"/>
                    <a:pt x="0" y="1524"/>
                    <a:pt x="0" y="3382"/>
                  </a:cubicBezTo>
                  <a:cubicBezTo>
                    <a:pt x="0" y="5263"/>
                    <a:pt x="1524" y="6787"/>
                    <a:pt x="3406" y="6787"/>
                  </a:cubicBezTo>
                  <a:cubicBezTo>
                    <a:pt x="5263" y="6787"/>
                    <a:pt x="6787" y="5263"/>
                    <a:pt x="6787" y="3382"/>
                  </a:cubicBezTo>
                  <a:cubicBezTo>
                    <a:pt x="6787" y="1524"/>
                    <a:pt x="5263" y="0"/>
                    <a:pt x="3406" y="0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0" name="Google Shape;2750;p52"/>
            <p:cNvSpPr/>
            <p:nvPr/>
          </p:nvSpPr>
          <p:spPr>
            <a:xfrm>
              <a:off x="5669784" y="3016378"/>
              <a:ext cx="156946" cy="193887"/>
            </a:xfrm>
            <a:custGeom>
              <a:rect b="b" l="l" r="r" t="t"/>
              <a:pathLst>
                <a:path extrusionOk="0" h="6503" w="5264">
                  <a:moveTo>
                    <a:pt x="3311" y="1"/>
                  </a:moveTo>
                  <a:lnTo>
                    <a:pt x="3311" y="1"/>
                  </a:lnTo>
                  <a:cubicBezTo>
                    <a:pt x="4239" y="596"/>
                    <a:pt x="4835" y="1644"/>
                    <a:pt x="4835" y="2835"/>
                  </a:cubicBezTo>
                  <a:cubicBezTo>
                    <a:pt x="4835" y="4716"/>
                    <a:pt x="3311" y="6240"/>
                    <a:pt x="1429" y="6240"/>
                  </a:cubicBezTo>
                  <a:cubicBezTo>
                    <a:pt x="929" y="6240"/>
                    <a:pt x="453" y="6145"/>
                    <a:pt x="0" y="5931"/>
                  </a:cubicBezTo>
                  <a:lnTo>
                    <a:pt x="0" y="5931"/>
                  </a:lnTo>
                  <a:cubicBezTo>
                    <a:pt x="548" y="6288"/>
                    <a:pt x="1191" y="6502"/>
                    <a:pt x="1882" y="6502"/>
                  </a:cubicBezTo>
                  <a:cubicBezTo>
                    <a:pt x="3763" y="6502"/>
                    <a:pt x="5263" y="4978"/>
                    <a:pt x="5263" y="3097"/>
                  </a:cubicBezTo>
                  <a:cubicBezTo>
                    <a:pt x="5263" y="1739"/>
                    <a:pt x="4477" y="572"/>
                    <a:pt x="3311" y="1"/>
                  </a:cubicBez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1" name="Google Shape;2751;p52"/>
            <p:cNvSpPr/>
            <p:nvPr/>
          </p:nvSpPr>
          <p:spPr>
            <a:xfrm>
              <a:off x="5553325" y="3132837"/>
              <a:ext cx="202384" cy="202384"/>
            </a:xfrm>
            <a:custGeom>
              <a:rect b="b" l="l" r="r" t="t"/>
              <a:pathLst>
                <a:path extrusionOk="0" h="6788" w="6788">
                  <a:moveTo>
                    <a:pt x="3406" y="0"/>
                  </a:moveTo>
                  <a:cubicBezTo>
                    <a:pt x="1525" y="0"/>
                    <a:pt x="1" y="1525"/>
                    <a:pt x="1" y="3406"/>
                  </a:cubicBezTo>
                  <a:cubicBezTo>
                    <a:pt x="1" y="5263"/>
                    <a:pt x="1525" y="6788"/>
                    <a:pt x="3406" y="6788"/>
                  </a:cubicBezTo>
                  <a:cubicBezTo>
                    <a:pt x="5264" y="6788"/>
                    <a:pt x="6788" y="5263"/>
                    <a:pt x="6788" y="3406"/>
                  </a:cubicBezTo>
                  <a:cubicBezTo>
                    <a:pt x="6788" y="1525"/>
                    <a:pt x="5264" y="0"/>
                    <a:pt x="3406" y="0"/>
                  </a:cubicBezTo>
                  <a:close/>
                </a:path>
              </a:pathLst>
            </a:custGeom>
            <a:solidFill>
              <a:srgbClr val="E1E5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2" name="Google Shape;2752;p52"/>
            <p:cNvSpPr/>
            <p:nvPr/>
          </p:nvSpPr>
          <p:spPr>
            <a:xfrm>
              <a:off x="5598764" y="3142079"/>
              <a:ext cx="156946" cy="193142"/>
            </a:xfrm>
            <a:custGeom>
              <a:rect b="b" l="l" r="r" t="t"/>
              <a:pathLst>
                <a:path extrusionOk="0" h="6478" w="5264">
                  <a:moveTo>
                    <a:pt x="3311" y="0"/>
                  </a:moveTo>
                  <a:cubicBezTo>
                    <a:pt x="4240" y="595"/>
                    <a:pt x="4835" y="1619"/>
                    <a:pt x="4835" y="2810"/>
                  </a:cubicBezTo>
                  <a:cubicBezTo>
                    <a:pt x="4835" y="4691"/>
                    <a:pt x="3311" y="6216"/>
                    <a:pt x="1430" y="6216"/>
                  </a:cubicBezTo>
                  <a:cubicBezTo>
                    <a:pt x="930" y="6216"/>
                    <a:pt x="453" y="6120"/>
                    <a:pt x="1" y="5906"/>
                  </a:cubicBezTo>
                  <a:lnTo>
                    <a:pt x="1" y="5906"/>
                  </a:lnTo>
                  <a:cubicBezTo>
                    <a:pt x="549" y="6263"/>
                    <a:pt x="1192" y="6478"/>
                    <a:pt x="1882" y="6478"/>
                  </a:cubicBezTo>
                  <a:cubicBezTo>
                    <a:pt x="3764" y="6478"/>
                    <a:pt x="5264" y="4953"/>
                    <a:pt x="5264" y="3096"/>
                  </a:cubicBezTo>
                  <a:cubicBezTo>
                    <a:pt x="5264" y="1715"/>
                    <a:pt x="4478" y="524"/>
                    <a:pt x="3311" y="0"/>
                  </a:cubicBezTo>
                  <a:close/>
                </a:path>
              </a:pathLst>
            </a:custGeom>
            <a:solidFill>
              <a:srgbClr val="DADF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3" name="Google Shape;2753;p52"/>
            <p:cNvSpPr/>
            <p:nvPr/>
          </p:nvSpPr>
          <p:spPr>
            <a:xfrm>
              <a:off x="5694620" y="3132837"/>
              <a:ext cx="202384" cy="202384"/>
            </a:xfrm>
            <a:custGeom>
              <a:rect b="b" l="l" r="r" t="t"/>
              <a:pathLst>
                <a:path extrusionOk="0" h="6788" w="6788">
                  <a:moveTo>
                    <a:pt x="3382" y="0"/>
                  </a:moveTo>
                  <a:cubicBezTo>
                    <a:pt x="1525" y="0"/>
                    <a:pt x="1" y="1525"/>
                    <a:pt x="1" y="3406"/>
                  </a:cubicBezTo>
                  <a:cubicBezTo>
                    <a:pt x="1" y="5263"/>
                    <a:pt x="1525" y="6788"/>
                    <a:pt x="3382" y="6788"/>
                  </a:cubicBezTo>
                  <a:cubicBezTo>
                    <a:pt x="5264" y="6788"/>
                    <a:pt x="6788" y="5263"/>
                    <a:pt x="6788" y="3406"/>
                  </a:cubicBezTo>
                  <a:cubicBezTo>
                    <a:pt x="6788" y="1525"/>
                    <a:pt x="5264" y="0"/>
                    <a:pt x="3382" y="0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4" name="Google Shape;2754;p52"/>
            <p:cNvSpPr/>
            <p:nvPr/>
          </p:nvSpPr>
          <p:spPr>
            <a:xfrm>
              <a:off x="5740059" y="3142079"/>
              <a:ext cx="156946" cy="193142"/>
            </a:xfrm>
            <a:custGeom>
              <a:rect b="b" l="l" r="r" t="t"/>
              <a:pathLst>
                <a:path extrusionOk="0" h="6478" w="5264">
                  <a:moveTo>
                    <a:pt x="3311" y="0"/>
                  </a:moveTo>
                  <a:lnTo>
                    <a:pt x="3311" y="0"/>
                  </a:lnTo>
                  <a:cubicBezTo>
                    <a:pt x="4216" y="595"/>
                    <a:pt x="4811" y="1619"/>
                    <a:pt x="4811" y="2810"/>
                  </a:cubicBezTo>
                  <a:cubicBezTo>
                    <a:pt x="4811" y="4691"/>
                    <a:pt x="3287" y="6216"/>
                    <a:pt x="1430" y="6216"/>
                  </a:cubicBezTo>
                  <a:cubicBezTo>
                    <a:pt x="906" y="6216"/>
                    <a:pt x="453" y="6120"/>
                    <a:pt x="1" y="5906"/>
                  </a:cubicBezTo>
                  <a:lnTo>
                    <a:pt x="1" y="5906"/>
                  </a:lnTo>
                  <a:cubicBezTo>
                    <a:pt x="525" y="6263"/>
                    <a:pt x="1192" y="6478"/>
                    <a:pt x="1858" y="6478"/>
                  </a:cubicBezTo>
                  <a:cubicBezTo>
                    <a:pt x="3740" y="6478"/>
                    <a:pt x="5264" y="4953"/>
                    <a:pt x="5264" y="3096"/>
                  </a:cubicBezTo>
                  <a:cubicBezTo>
                    <a:pt x="5264" y="1715"/>
                    <a:pt x="4454" y="524"/>
                    <a:pt x="3311" y="0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5" name="Google Shape;2755;p52"/>
            <p:cNvSpPr/>
            <p:nvPr/>
          </p:nvSpPr>
          <p:spPr>
            <a:xfrm>
              <a:off x="5698884" y="3132837"/>
              <a:ext cx="124299" cy="77430"/>
            </a:xfrm>
            <a:custGeom>
              <a:rect b="b" l="l" r="r" t="t"/>
              <a:pathLst>
                <a:path extrusionOk="0" h="2597" w="4169">
                  <a:moveTo>
                    <a:pt x="3287" y="0"/>
                  </a:moveTo>
                  <a:cubicBezTo>
                    <a:pt x="1739" y="0"/>
                    <a:pt x="406" y="1048"/>
                    <a:pt x="1" y="2477"/>
                  </a:cubicBezTo>
                  <a:cubicBezTo>
                    <a:pt x="286" y="2549"/>
                    <a:pt x="572" y="2596"/>
                    <a:pt x="906" y="2596"/>
                  </a:cubicBezTo>
                  <a:cubicBezTo>
                    <a:pt x="2454" y="2596"/>
                    <a:pt x="3787" y="1548"/>
                    <a:pt x="4168" y="120"/>
                  </a:cubicBezTo>
                  <a:cubicBezTo>
                    <a:pt x="3882" y="24"/>
                    <a:pt x="3573" y="0"/>
                    <a:pt x="3287" y="0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6" name="Google Shape;2756;p52"/>
            <p:cNvSpPr/>
            <p:nvPr/>
          </p:nvSpPr>
          <p:spPr>
            <a:xfrm>
              <a:off x="5693904" y="3161251"/>
              <a:ext cx="61806" cy="145557"/>
            </a:xfrm>
            <a:custGeom>
              <a:rect b="b" l="l" r="r" t="t"/>
              <a:pathLst>
                <a:path extrusionOk="0" h="4882" w="2073">
                  <a:moveTo>
                    <a:pt x="1049" y="0"/>
                  </a:moveTo>
                  <a:cubicBezTo>
                    <a:pt x="382" y="619"/>
                    <a:pt x="1" y="1500"/>
                    <a:pt x="1" y="2453"/>
                  </a:cubicBezTo>
                  <a:cubicBezTo>
                    <a:pt x="1" y="3406"/>
                    <a:pt x="406" y="4263"/>
                    <a:pt x="1049" y="4882"/>
                  </a:cubicBezTo>
                  <a:cubicBezTo>
                    <a:pt x="1692" y="4263"/>
                    <a:pt x="2073" y="3406"/>
                    <a:pt x="2073" y="2453"/>
                  </a:cubicBezTo>
                  <a:cubicBezTo>
                    <a:pt x="2073" y="1500"/>
                    <a:pt x="1692" y="619"/>
                    <a:pt x="1049" y="0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7" name="Google Shape;2757;p52"/>
            <p:cNvSpPr/>
            <p:nvPr/>
          </p:nvSpPr>
          <p:spPr>
            <a:xfrm>
              <a:off x="5627178" y="3132837"/>
              <a:ext cx="124984" cy="77430"/>
            </a:xfrm>
            <a:custGeom>
              <a:rect b="b" l="l" r="r" t="t"/>
              <a:pathLst>
                <a:path extrusionOk="0" h="2597" w="4192">
                  <a:moveTo>
                    <a:pt x="929" y="0"/>
                  </a:moveTo>
                  <a:cubicBezTo>
                    <a:pt x="596" y="0"/>
                    <a:pt x="310" y="24"/>
                    <a:pt x="0" y="120"/>
                  </a:cubicBezTo>
                  <a:cubicBezTo>
                    <a:pt x="429" y="1548"/>
                    <a:pt x="1739" y="2596"/>
                    <a:pt x="3287" y="2596"/>
                  </a:cubicBezTo>
                  <a:cubicBezTo>
                    <a:pt x="3596" y="2596"/>
                    <a:pt x="3906" y="2549"/>
                    <a:pt x="4192" y="2477"/>
                  </a:cubicBezTo>
                  <a:cubicBezTo>
                    <a:pt x="3811" y="1048"/>
                    <a:pt x="2501" y="0"/>
                    <a:pt x="929" y="0"/>
                  </a:cubicBezTo>
                  <a:close/>
                </a:path>
              </a:pathLst>
            </a:custGeom>
            <a:solidFill>
              <a:srgbClr val="CBD2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8" name="Google Shape;2758;p52"/>
            <p:cNvSpPr/>
            <p:nvPr/>
          </p:nvSpPr>
          <p:spPr>
            <a:xfrm>
              <a:off x="5698168" y="3161251"/>
              <a:ext cx="53995" cy="49284"/>
            </a:xfrm>
            <a:custGeom>
              <a:rect b="b" l="l" r="r" t="t"/>
              <a:pathLst>
                <a:path extrusionOk="0" h="1653" w="1811">
                  <a:moveTo>
                    <a:pt x="882" y="0"/>
                  </a:moveTo>
                  <a:lnTo>
                    <a:pt x="858" y="24"/>
                  </a:lnTo>
                  <a:cubicBezTo>
                    <a:pt x="811" y="119"/>
                    <a:pt x="739" y="167"/>
                    <a:pt x="691" y="238"/>
                  </a:cubicBezTo>
                  <a:cubicBezTo>
                    <a:pt x="596" y="333"/>
                    <a:pt x="501" y="476"/>
                    <a:pt x="430" y="595"/>
                  </a:cubicBezTo>
                  <a:cubicBezTo>
                    <a:pt x="263" y="857"/>
                    <a:pt x="120" y="1167"/>
                    <a:pt x="25" y="1453"/>
                  </a:cubicBezTo>
                  <a:cubicBezTo>
                    <a:pt x="1" y="1500"/>
                    <a:pt x="1" y="1500"/>
                    <a:pt x="1" y="1524"/>
                  </a:cubicBezTo>
                  <a:cubicBezTo>
                    <a:pt x="72" y="1524"/>
                    <a:pt x="96" y="1548"/>
                    <a:pt x="120" y="1548"/>
                  </a:cubicBezTo>
                  <a:cubicBezTo>
                    <a:pt x="215" y="1572"/>
                    <a:pt x="334" y="1572"/>
                    <a:pt x="453" y="1619"/>
                  </a:cubicBezTo>
                  <a:cubicBezTo>
                    <a:pt x="549" y="1643"/>
                    <a:pt x="596" y="1643"/>
                    <a:pt x="691" y="1643"/>
                  </a:cubicBezTo>
                  <a:cubicBezTo>
                    <a:pt x="763" y="1649"/>
                    <a:pt x="837" y="1652"/>
                    <a:pt x="914" y="1652"/>
                  </a:cubicBezTo>
                  <a:cubicBezTo>
                    <a:pt x="1142" y="1652"/>
                    <a:pt x="1388" y="1625"/>
                    <a:pt x="1620" y="1572"/>
                  </a:cubicBezTo>
                  <a:cubicBezTo>
                    <a:pt x="1668" y="1572"/>
                    <a:pt x="1692" y="1548"/>
                    <a:pt x="1763" y="1548"/>
                  </a:cubicBezTo>
                  <a:cubicBezTo>
                    <a:pt x="1787" y="1524"/>
                    <a:pt x="1787" y="1524"/>
                    <a:pt x="1811" y="1524"/>
                  </a:cubicBezTo>
                  <a:lnTo>
                    <a:pt x="1811" y="1429"/>
                  </a:lnTo>
                  <a:cubicBezTo>
                    <a:pt x="1763" y="1215"/>
                    <a:pt x="1668" y="1000"/>
                    <a:pt x="1549" y="810"/>
                  </a:cubicBezTo>
                  <a:cubicBezTo>
                    <a:pt x="1430" y="619"/>
                    <a:pt x="1311" y="476"/>
                    <a:pt x="1192" y="286"/>
                  </a:cubicBezTo>
                  <a:cubicBezTo>
                    <a:pt x="1120" y="262"/>
                    <a:pt x="1096" y="214"/>
                    <a:pt x="1073" y="167"/>
                  </a:cubicBezTo>
                  <a:lnTo>
                    <a:pt x="930" y="24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9" name="Google Shape;2759;p52"/>
            <p:cNvSpPr/>
            <p:nvPr/>
          </p:nvSpPr>
          <p:spPr>
            <a:xfrm>
              <a:off x="5704578" y="3053319"/>
              <a:ext cx="43321" cy="50447"/>
            </a:xfrm>
            <a:custGeom>
              <a:rect b="b" l="l" r="r" t="t"/>
              <a:pathLst>
                <a:path extrusionOk="0" h="1692" w="1453">
                  <a:moveTo>
                    <a:pt x="715" y="596"/>
                  </a:moveTo>
                  <a:lnTo>
                    <a:pt x="858" y="1000"/>
                  </a:lnTo>
                  <a:lnTo>
                    <a:pt x="572" y="1000"/>
                  </a:lnTo>
                  <a:lnTo>
                    <a:pt x="715" y="596"/>
                  </a:lnTo>
                  <a:close/>
                  <a:moveTo>
                    <a:pt x="715" y="0"/>
                  </a:moveTo>
                  <a:cubicBezTo>
                    <a:pt x="619" y="0"/>
                    <a:pt x="572" y="48"/>
                    <a:pt x="524" y="119"/>
                  </a:cubicBezTo>
                  <a:lnTo>
                    <a:pt x="24" y="1453"/>
                  </a:lnTo>
                  <a:cubicBezTo>
                    <a:pt x="0" y="1548"/>
                    <a:pt x="24" y="1620"/>
                    <a:pt x="119" y="1667"/>
                  </a:cubicBezTo>
                  <a:cubicBezTo>
                    <a:pt x="145" y="1680"/>
                    <a:pt x="172" y="1686"/>
                    <a:pt x="199" y="1686"/>
                  </a:cubicBezTo>
                  <a:cubicBezTo>
                    <a:pt x="272" y="1686"/>
                    <a:pt x="340" y="1642"/>
                    <a:pt x="357" y="1572"/>
                  </a:cubicBezTo>
                  <a:lnTo>
                    <a:pt x="453" y="1358"/>
                  </a:lnTo>
                  <a:lnTo>
                    <a:pt x="1000" y="1358"/>
                  </a:lnTo>
                  <a:lnTo>
                    <a:pt x="1096" y="1572"/>
                  </a:lnTo>
                  <a:cubicBezTo>
                    <a:pt x="1119" y="1620"/>
                    <a:pt x="1191" y="1691"/>
                    <a:pt x="1239" y="1691"/>
                  </a:cubicBezTo>
                  <a:lnTo>
                    <a:pt x="1310" y="1691"/>
                  </a:lnTo>
                  <a:cubicBezTo>
                    <a:pt x="1405" y="1667"/>
                    <a:pt x="1453" y="1572"/>
                    <a:pt x="1405" y="1477"/>
                  </a:cubicBezTo>
                  <a:lnTo>
                    <a:pt x="881" y="119"/>
                  </a:lnTo>
                  <a:cubicBezTo>
                    <a:pt x="858" y="24"/>
                    <a:pt x="762" y="0"/>
                    <a:pt x="715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0" name="Google Shape;2760;p52"/>
            <p:cNvSpPr/>
            <p:nvPr/>
          </p:nvSpPr>
          <p:spPr>
            <a:xfrm>
              <a:off x="5612270" y="3211639"/>
              <a:ext cx="35539" cy="51878"/>
            </a:xfrm>
            <a:custGeom>
              <a:rect b="b" l="l" r="r" t="t"/>
              <a:pathLst>
                <a:path extrusionOk="0" h="1740" w="1192">
                  <a:moveTo>
                    <a:pt x="572" y="358"/>
                  </a:moveTo>
                  <a:cubicBezTo>
                    <a:pt x="619" y="358"/>
                    <a:pt x="691" y="406"/>
                    <a:pt x="715" y="477"/>
                  </a:cubicBezTo>
                  <a:cubicBezTo>
                    <a:pt x="739" y="572"/>
                    <a:pt x="643" y="668"/>
                    <a:pt x="572" y="668"/>
                  </a:cubicBezTo>
                  <a:lnTo>
                    <a:pt x="334" y="668"/>
                  </a:lnTo>
                  <a:lnTo>
                    <a:pt x="334" y="358"/>
                  </a:lnTo>
                  <a:close/>
                  <a:moveTo>
                    <a:pt x="643" y="1001"/>
                  </a:moveTo>
                  <a:cubicBezTo>
                    <a:pt x="762" y="1001"/>
                    <a:pt x="834" y="1073"/>
                    <a:pt x="834" y="1168"/>
                  </a:cubicBezTo>
                  <a:cubicBezTo>
                    <a:pt x="834" y="1263"/>
                    <a:pt x="739" y="1382"/>
                    <a:pt x="643" y="1382"/>
                  </a:cubicBezTo>
                  <a:lnTo>
                    <a:pt x="358" y="1382"/>
                  </a:lnTo>
                  <a:lnTo>
                    <a:pt x="358" y="1001"/>
                  </a:lnTo>
                  <a:close/>
                  <a:moveTo>
                    <a:pt x="167" y="1"/>
                  </a:moveTo>
                  <a:cubicBezTo>
                    <a:pt x="96" y="1"/>
                    <a:pt x="0" y="96"/>
                    <a:pt x="0" y="191"/>
                  </a:cubicBezTo>
                  <a:lnTo>
                    <a:pt x="0" y="1549"/>
                  </a:lnTo>
                  <a:lnTo>
                    <a:pt x="0" y="1620"/>
                  </a:lnTo>
                  <a:cubicBezTo>
                    <a:pt x="24" y="1716"/>
                    <a:pt x="96" y="1739"/>
                    <a:pt x="167" y="1739"/>
                  </a:cubicBezTo>
                  <a:lnTo>
                    <a:pt x="643" y="1739"/>
                  </a:lnTo>
                  <a:cubicBezTo>
                    <a:pt x="953" y="1739"/>
                    <a:pt x="1191" y="1501"/>
                    <a:pt x="1191" y="1192"/>
                  </a:cubicBezTo>
                  <a:cubicBezTo>
                    <a:pt x="1191" y="1025"/>
                    <a:pt x="1096" y="882"/>
                    <a:pt x="977" y="787"/>
                  </a:cubicBezTo>
                  <a:cubicBezTo>
                    <a:pt x="1048" y="691"/>
                    <a:pt x="1072" y="572"/>
                    <a:pt x="1048" y="430"/>
                  </a:cubicBezTo>
                  <a:cubicBezTo>
                    <a:pt x="1001" y="191"/>
                    <a:pt x="810" y="1"/>
                    <a:pt x="572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1" name="Google Shape;2761;p52"/>
            <p:cNvSpPr/>
            <p:nvPr/>
          </p:nvSpPr>
          <p:spPr>
            <a:xfrm>
              <a:off x="5794024" y="3211639"/>
              <a:ext cx="45468" cy="51878"/>
            </a:xfrm>
            <a:custGeom>
              <a:rect b="b" l="l" r="r" t="t"/>
              <a:pathLst>
                <a:path extrusionOk="0" h="1740" w="1525">
                  <a:moveTo>
                    <a:pt x="858" y="1"/>
                  </a:moveTo>
                  <a:cubicBezTo>
                    <a:pt x="382" y="1"/>
                    <a:pt x="1" y="382"/>
                    <a:pt x="1" y="858"/>
                  </a:cubicBezTo>
                  <a:cubicBezTo>
                    <a:pt x="1" y="1334"/>
                    <a:pt x="382" y="1739"/>
                    <a:pt x="858" y="1739"/>
                  </a:cubicBezTo>
                  <a:cubicBezTo>
                    <a:pt x="1049" y="1739"/>
                    <a:pt x="1215" y="1668"/>
                    <a:pt x="1334" y="1549"/>
                  </a:cubicBezTo>
                  <a:cubicBezTo>
                    <a:pt x="1382" y="1525"/>
                    <a:pt x="1406" y="1501"/>
                    <a:pt x="1406" y="1454"/>
                  </a:cubicBezTo>
                  <a:cubicBezTo>
                    <a:pt x="1525" y="1382"/>
                    <a:pt x="1525" y="1287"/>
                    <a:pt x="1430" y="1239"/>
                  </a:cubicBezTo>
                  <a:cubicBezTo>
                    <a:pt x="1408" y="1206"/>
                    <a:pt x="1370" y="1188"/>
                    <a:pt x="1329" y="1188"/>
                  </a:cubicBezTo>
                  <a:cubicBezTo>
                    <a:pt x="1282" y="1188"/>
                    <a:pt x="1230" y="1212"/>
                    <a:pt x="1192" y="1263"/>
                  </a:cubicBezTo>
                  <a:lnTo>
                    <a:pt x="1168" y="1287"/>
                  </a:lnTo>
                  <a:cubicBezTo>
                    <a:pt x="1096" y="1358"/>
                    <a:pt x="1025" y="1382"/>
                    <a:pt x="906" y="1382"/>
                  </a:cubicBezTo>
                  <a:cubicBezTo>
                    <a:pt x="620" y="1382"/>
                    <a:pt x="382" y="1144"/>
                    <a:pt x="382" y="882"/>
                  </a:cubicBezTo>
                  <a:cubicBezTo>
                    <a:pt x="382" y="596"/>
                    <a:pt x="620" y="358"/>
                    <a:pt x="906" y="358"/>
                  </a:cubicBezTo>
                  <a:cubicBezTo>
                    <a:pt x="977" y="358"/>
                    <a:pt x="1096" y="406"/>
                    <a:pt x="1168" y="453"/>
                  </a:cubicBezTo>
                  <a:cubicBezTo>
                    <a:pt x="1199" y="469"/>
                    <a:pt x="1229" y="477"/>
                    <a:pt x="1256" y="477"/>
                  </a:cubicBezTo>
                  <a:cubicBezTo>
                    <a:pt x="1311" y="477"/>
                    <a:pt x="1358" y="445"/>
                    <a:pt x="1406" y="382"/>
                  </a:cubicBezTo>
                  <a:cubicBezTo>
                    <a:pt x="1454" y="310"/>
                    <a:pt x="1430" y="215"/>
                    <a:pt x="1334" y="144"/>
                  </a:cubicBezTo>
                  <a:cubicBezTo>
                    <a:pt x="1192" y="72"/>
                    <a:pt x="1049" y="1"/>
                    <a:pt x="858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2" name="Google Shape;2762;p52"/>
            <p:cNvSpPr/>
            <p:nvPr/>
          </p:nvSpPr>
          <p:spPr>
            <a:xfrm>
              <a:off x="5549061" y="3002186"/>
              <a:ext cx="354351" cy="336582"/>
            </a:xfrm>
            <a:custGeom>
              <a:rect b="b" l="l" r="r" t="t"/>
              <a:pathLst>
                <a:path extrusionOk="0" h="11289" w="11885">
                  <a:moveTo>
                    <a:pt x="3549" y="4525"/>
                  </a:moveTo>
                  <a:cubicBezTo>
                    <a:pt x="4359" y="4525"/>
                    <a:pt x="5097" y="4835"/>
                    <a:pt x="5669" y="5335"/>
                  </a:cubicBezTo>
                  <a:cubicBezTo>
                    <a:pt x="5288" y="5716"/>
                    <a:pt x="5026" y="6169"/>
                    <a:pt x="4883" y="6645"/>
                  </a:cubicBezTo>
                  <a:cubicBezTo>
                    <a:pt x="3930" y="6311"/>
                    <a:pt x="3192" y="5573"/>
                    <a:pt x="2859" y="4621"/>
                  </a:cubicBezTo>
                  <a:cubicBezTo>
                    <a:pt x="3073" y="4549"/>
                    <a:pt x="3311" y="4525"/>
                    <a:pt x="3549" y="4525"/>
                  </a:cubicBezTo>
                  <a:close/>
                  <a:moveTo>
                    <a:pt x="8288" y="4573"/>
                  </a:moveTo>
                  <a:cubicBezTo>
                    <a:pt x="8526" y="4573"/>
                    <a:pt x="8765" y="4597"/>
                    <a:pt x="8955" y="4621"/>
                  </a:cubicBezTo>
                  <a:cubicBezTo>
                    <a:pt x="8645" y="5573"/>
                    <a:pt x="7883" y="6311"/>
                    <a:pt x="6931" y="6645"/>
                  </a:cubicBezTo>
                  <a:cubicBezTo>
                    <a:pt x="6788" y="6169"/>
                    <a:pt x="6526" y="5716"/>
                    <a:pt x="6169" y="5335"/>
                  </a:cubicBezTo>
                  <a:cubicBezTo>
                    <a:pt x="6740" y="4859"/>
                    <a:pt x="7479" y="4573"/>
                    <a:pt x="8288" y="4573"/>
                  </a:cubicBezTo>
                  <a:close/>
                  <a:moveTo>
                    <a:pt x="5931" y="5573"/>
                  </a:moveTo>
                  <a:cubicBezTo>
                    <a:pt x="6216" y="5907"/>
                    <a:pt x="6455" y="6288"/>
                    <a:pt x="6621" y="6740"/>
                  </a:cubicBezTo>
                  <a:cubicBezTo>
                    <a:pt x="6407" y="6788"/>
                    <a:pt x="6169" y="6835"/>
                    <a:pt x="5931" y="6835"/>
                  </a:cubicBezTo>
                  <a:cubicBezTo>
                    <a:pt x="5692" y="6835"/>
                    <a:pt x="5454" y="6788"/>
                    <a:pt x="5240" y="6764"/>
                  </a:cubicBezTo>
                  <a:cubicBezTo>
                    <a:pt x="5383" y="6288"/>
                    <a:pt x="5621" y="5907"/>
                    <a:pt x="5931" y="5573"/>
                  </a:cubicBezTo>
                  <a:close/>
                  <a:moveTo>
                    <a:pt x="6669" y="7073"/>
                  </a:moveTo>
                  <a:cubicBezTo>
                    <a:pt x="6693" y="7240"/>
                    <a:pt x="6717" y="7431"/>
                    <a:pt x="6717" y="7597"/>
                  </a:cubicBezTo>
                  <a:cubicBezTo>
                    <a:pt x="6764" y="8312"/>
                    <a:pt x="6550" y="9026"/>
                    <a:pt x="6169" y="9598"/>
                  </a:cubicBezTo>
                  <a:cubicBezTo>
                    <a:pt x="6121" y="9622"/>
                    <a:pt x="6121" y="9645"/>
                    <a:pt x="6097" y="9645"/>
                  </a:cubicBezTo>
                  <a:cubicBezTo>
                    <a:pt x="6143" y="9714"/>
                    <a:pt x="5949" y="9957"/>
                    <a:pt x="5932" y="9957"/>
                  </a:cubicBezTo>
                  <a:cubicBezTo>
                    <a:pt x="5931" y="9957"/>
                    <a:pt x="5931" y="9956"/>
                    <a:pt x="5931" y="9955"/>
                  </a:cubicBezTo>
                  <a:cubicBezTo>
                    <a:pt x="5454" y="9455"/>
                    <a:pt x="5121" y="8764"/>
                    <a:pt x="5073" y="8026"/>
                  </a:cubicBezTo>
                  <a:lnTo>
                    <a:pt x="5073" y="7455"/>
                  </a:lnTo>
                  <a:cubicBezTo>
                    <a:pt x="5073" y="7335"/>
                    <a:pt x="5097" y="7216"/>
                    <a:pt x="5121" y="7073"/>
                  </a:cubicBezTo>
                  <a:cubicBezTo>
                    <a:pt x="5359" y="7121"/>
                    <a:pt x="5621" y="7145"/>
                    <a:pt x="5883" y="7145"/>
                  </a:cubicBezTo>
                  <a:cubicBezTo>
                    <a:pt x="6169" y="7145"/>
                    <a:pt x="6431" y="7121"/>
                    <a:pt x="6669" y="7073"/>
                  </a:cubicBezTo>
                  <a:close/>
                  <a:moveTo>
                    <a:pt x="9288" y="4668"/>
                  </a:moveTo>
                  <a:cubicBezTo>
                    <a:pt x="10574" y="5097"/>
                    <a:pt x="11503" y="6311"/>
                    <a:pt x="11503" y="7740"/>
                  </a:cubicBezTo>
                  <a:cubicBezTo>
                    <a:pt x="11503" y="9574"/>
                    <a:pt x="10074" y="11003"/>
                    <a:pt x="8288" y="11003"/>
                  </a:cubicBezTo>
                  <a:cubicBezTo>
                    <a:pt x="7479" y="11003"/>
                    <a:pt x="6740" y="10693"/>
                    <a:pt x="6169" y="10193"/>
                  </a:cubicBezTo>
                  <a:cubicBezTo>
                    <a:pt x="6788" y="9526"/>
                    <a:pt x="7121" y="8669"/>
                    <a:pt x="7098" y="7740"/>
                  </a:cubicBezTo>
                  <a:lnTo>
                    <a:pt x="7121" y="7740"/>
                  </a:lnTo>
                  <a:cubicBezTo>
                    <a:pt x="7121" y="7478"/>
                    <a:pt x="7098" y="7216"/>
                    <a:pt x="7026" y="6931"/>
                  </a:cubicBezTo>
                  <a:cubicBezTo>
                    <a:pt x="8098" y="6573"/>
                    <a:pt x="8931" y="5740"/>
                    <a:pt x="9288" y="4668"/>
                  </a:cubicBezTo>
                  <a:close/>
                  <a:moveTo>
                    <a:pt x="5931" y="1"/>
                  </a:moveTo>
                  <a:cubicBezTo>
                    <a:pt x="3954" y="1"/>
                    <a:pt x="2358" y="1620"/>
                    <a:pt x="2358" y="3573"/>
                  </a:cubicBezTo>
                  <a:cubicBezTo>
                    <a:pt x="2358" y="3859"/>
                    <a:pt x="2382" y="4121"/>
                    <a:pt x="2454" y="4382"/>
                  </a:cubicBezTo>
                  <a:cubicBezTo>
                    <a:pt x="1025" y="4859"/>
                    <a:pt x="1" y="6192"/>
                    <a:pt x="1" y="7788"/>
                  </a:cubicBezTo>
                  <a:cubicBezTo>
                    <a:pt x="1" y="8264"/>
                    <a:pt x="96" y="8693"/>
                    <a:pt x="263" y="9122"/>
                  </a:cubicBezTo>
                  <a:cubicBezTo>
                    <a:pt x="299" y="9194"/>
                    <a:pt x="377" y="9225"/>
                    <a:pt x="444" y="9225"/>
                  </a:cubicBezTo>
                  <a:cubicBezTo>
                    <a:pt x="465" y="9225"/>
                    <a:pt x="484" y="9222"/>
                    <a:pt x="501" y="9217"/>
                  </a:cubicBezTo>
                  <a:cubicBezTo>
                    <a:pt x="596" y="9169"/>
                    <a:pt x="620" y="9050"/>
                    <a:pt x="596" y="8979"/>
                  </a:cubicBezTo>
                  <a:cubicBezTo>
                    <a:pt x="453" y="8574"/>
                    <a:pt x="358" y="8169"/>
                    <a:pt x="358" y="7740"/>
                  </a:cubicBezTo>
                  <a:cubicBezTo>
                    <a:pt x="358" y="6311"/>
                    <a:pt x="1287" y="5121"/>
                    <a:pt x="2573" y="4692"/>
                  </a:cubicBezTo>
                  <a:cubicBezTo>
                    <a:pt x="2930" y="5764"/>
                    <a:pt x="3764" y="6597"/>
                    <a:pt x="4835" y="6954"/>
                  </a:cubicBezTo>
                  <a:cubicBezTo>
                    <a:pt x="4788" y="7097"/>
                    <a:pt x="4764" y="7240"/>
                    <a:pt x="4764" y="7359"/>
                  </a:cubicBezTo>
                  <a:cubicBezTo>
                    <a:pt x="4740" y="7550"/>
                    <a:pt x="4740" y="7716"/>
                    <a:pt x="4764" y="7907"/>
                  </a:cubicBezTo>
                  <a:cubicBezTo>
                    <a:pt x="4788" y="8717"/>
                    <a:pt x="5145" y="9526"/>
                    <a:pt x="5716" y="10122"/>
                  </a:cubicBezTo>
                  <a:cubicBezTo>
                    <a:pt x="5145" y="10646"/>
                    <a:pt x="4407" y="10931"/>
                    <a:pt x="3597" y="10931"/>
                  </a:cubicBezTo>
                  <a:cubicBezTo>
                    <a:pt x="2573" y="10931"/>
                    <a:pt x="1573" y="10431"/>
                    <a:pt x="977" y="9598"/>
                  </a:cubicBezTo>
                  <a:cubicBezTo>
                    <a:pt x="952" y="9547"/>
                    <a:pt x="906" y="9523"/>
                    <a:pt x="857" y="9523"/>
                  </a:cubicBezTo>
                  <a:cubicBezTo>
                    <a:pt x="816" y="9523"/>
                    <a:pt x="772" y="9541"/>
                    <a:pt x="739" y="9574"/>
                  </a:cubicBezTo>
                  <a:cubicBezTo>
                    <a:pt x="668" y="9622"/>
                    <a:pt x="668" y="9741"/>
                    <a:pt x="715" y="9812"/>
                  </a:cubicBezTo>
                  <a:cubicBezTo>
                    <a:pt x="1406" y="10717"/>
                    <a:pt x="2478" y="11289"/>
                    <a:pt x="3597" y="11289"/>
                  </a:cubicBezTo>
                  <a:cubicBezTo>
                    <a:pt x="4502" y="11289"/>
                    <a:pt x="5335" y="10955"/>
                    <a:pt x="5954" y="10408"/>
                  </a:cubicBezTo>
                  <a:cubicBezTo>
                    <a:pt x="6574" y="10955"/>
                    <a:pt x="7407" y="11289"/>
                    <a:pt x="8312" y="11289"/>
                  </a:cubicBezTo>
                  <a:cubicBezTo>
                    <a:pt x="10265" y="11289"/>
                    <a:pt x="11884" y="9693"/>
                    <a:pt x="11884" y="7716"/>
                  </a:cubicBezTo>
                  <a:cubicBezTo>
                    <a:pt x="11860" y="6192"/>
                    <a:pt x="10813" y="4859"/>
                    <a:pt x="9408" y="4382"/>
                  </a:cubicBezTo>
                  <a:cubicBezTo>
                    <a:pt x="9479" y="4121"/>
                    <a:pt x="9503" y="3859"/>
                    <a:pt x="9503" y="3573"/>
                  </a:cubicBezTo>
                  <a:cubicBezTo>
                    <a:pt x="9503" y="2763"/>
                    <a:pt x="9241" y="2001"/>
                    <a:pt x="8717" y="1382"/>
                  </a:cubicBezTo>
                  <a:cubicBezTo>
                    <a:pt x="8691" y="1331"/>
                    <a:pt x="8645" y="1307"/>
                    <a:pt x="8597" y="1307"/>
                  </a:cubicBezTo>
                  <a:cubicBezTo>
                    <a:pt x="8555" y="1307"/>
                    <a:pt x="8512" y="1325"/>
                    <a:pt x="8479" y="1358"/>
                  </a:cubicBezTo>
                  <a:cubicBezTo>
                    <a:pt x="8407" y="1406"/>
                    <a:pt x="8407" y="1525"/>
                    <a:pt x="8455" y="1572"/>
                  </a:cubicBezTo>
                  <a:cubicBezTo>
                    <a:pt x="8907" y="2144"/>
                    <a:pt x="9146" y="2835"/>
                    <a:pt x="9146" y="3573"/>
                  </a:cubicBezTo>
                  <a:cubicBezTo>
                    <a:pt x="9146" y="3811"/>
                    <a:pt x="9122" y="4049"/>
                    <a:pt x="9050" y="4287"/>
                  </a:cubicBezTo>
                  <a:cubicBezTo>
                    <a:pt x="8812" y="4240"/>
                    <a:pt x="8550" y="4216"/>
                    <a:pt x="8288" y="4216"/>
                  </a:cubicBezTo>
                  <a:cubicBezTo>
                    <a:pt x="7383" y="4216"/>
                    <a:pt x="6550" y="4525"/>
                    <a:pt x="5931" y="5097"/>
                  </a:cubicBezTo>
                  <a:cubicBezTo>
                    <a:pt x="5311" y="4525"/>
                    <a:pt x="4478" y="4216"/>
                    <a:pt x="3573" y="4216"/>
                  </a:cubicBezTo>
                  <a:cubicBezTo>
                    <a:pt x="3311" y="4216"/>
                    <a:pt x="3049" y="4240"/>
                    <a:pt x="2811" y="4287"/>
                  </a:cubicBezTo>
                  <a:cubicBezTo>
                    <a:pt x="2739" y="4049"/>
                    <a:pt x="2716" y="3811"/>
                    <a:pt x="2716" y="3573"/>
                  </a:cubicBezTo>
                  <a:cubicBezTo>
                    <a:pt x="2716" y="1787"/>
                    <a:pt x="4168" y="358"/>
                    <a:pt x="5931" y="358"/>
                  </a:cubicBezTo>
                  <a:cubicBezTo>
                    <a:pt x="6669" y="358"/>
                    <a:pt x="7360" y="596"/>
                    <a:pt x="7931" y="1048"/>
                  </a:cubicBezTo>
                  <a:cubicBezTo>
                    <a:pt x="7964" y="1082"/>
                    <a:pt x="8002" y="1099"/>
                    <a:pt x="8041" y="1099"/>
                  </a:cubicBezTo>
                  <a:cubicBezTo>
                    <a:pt x="8086" y="1099"/>
                    <a:pt x="8131" y="1076"/>
                    <a:pt x="8169" y="1025"/>
                  </a:cubicBezTo>
                  <a:cubicBezTo>
                    <a:pt x="8217" y="929"/>
                    <a:pt x="8217" y="834"/>
                    <a:pt x="8122" y="787"/>
                  </a:cubicBezTo>
                  <a:cubicBezTo>
                    <a:pt x="7502" y="286"/>
                    <a:pt x="6740" y="1"/>
                    <a:pt x="5931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63" name="Google Shape;2763;p52"/>
          <p:cNvGrpSpPr/>
          <p:nvPr/>
        </p:nvGrpSpPr>
        <p:grpSpPr>
          <a:xfrm>
            <a:off x="6296026" y="2994553"/>
            <a:ext cx="307482" cy="354172"/>
            <a:chOff x="6181713" y="2994553"/>
            <a:chExt cx="307482" cy="354172"/>
          </a:xfrm>
        </p:grpSpPr>
        <p:sp>
          <p:nvSpPr>
            <p:cNvPr id="2764" name="Google Shape;2764;p52"/>
            <p:cNvSpPr/>
            <p:nvPr/>
          </p:nvSpPr>
          <p:spPr>
            <a:xfrm>
              <a:off x="6186692" y="3000069"/>
              <a:ext cx="296093" cy="342962"/>
            </a:xfrm>
            <a:custGeom>
              <a:rect b="b" l="l" r="r" t="t"/>
              <a:pathLst>
                <a:path extrusionOk="0" h="11503" w="9931">
                  <a:moveTo>
                    <a:pt x="5001" y="0"/>
                  </a:moveTo>
                  <a:lnTo>
                    <a:pt x="0" y="2882"/>
                  </a:lnTo>
                  <a:lnTo>
                    <a:pt x="0" y="8621"/>
                  </a:lnTo>
                  <a:lnTo>
                    <a:pt x="4954" y="11503"/>
                  </a:lnTo>
                  <a:lnTo>
                    <a:pt x="9931" y="8621"/>
                  </a:lnTo>
                  <a:lnTo>
                    <a:pt x="9931" y="2882"/>
                  </a:lnTo>
                  <a:lnTo>
                    <a:pt x="5001" y="0"/>
                  </a:lnTo>
                  <a:close/>
                </a:path>
              </a:pathLst>
            </a:custGeom>
            <a:solidFill>
              <a:srgbClr val="E1E5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5" name="Google Shape;2765;p52"/>
            <p:cNvSpPr/>
            <p:nvPr/>
          </p:nvSpPr>
          <p:spPr>
            <a:xfrm>
              <a:off x="6320176" y="3076754"/>
              <a:ext cx="163327" cy="266278"/>
            </a:xfrm>
            <a:custGeom>
              <a:rect b="b" l="l" r="r" t="t"/>
              <a:pathLst>
                <a:path extrusionOk="0" h="8931" w="5478">
                  <a:moveTo>
                    <a:pt x="5001" y="0"/>
                  </a:moveTo>
                  <a:lnTo>
                    <a:pt x="5001" y="5763"/>
                  </a:lnTo>
                  <a:lnTo>
                    <a:pt x="0" y="8645"/>
                  </a:lnTo>
                  <a:lnTo>
                    <a:pt x="477" y="8931"/>
                  </a:lnTo>
                  <a:lnTo>
                    <a:pt x="5478" y="6049"/>
                  </a:lnTo>
                  <a:lnTo>
                    <a:pt x="5478" y="310"/>
                  </a:lnTo>
                  <a:lnTo>
                    <a:pt x="5001" y="0"/>
                  </a:lnTo>
                  <a:close/>
                </a:path>
              </a:pathLst>
            </a:custGeom>
            <a:solidFill>
              <a:srgbClr val="DADF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6" name="Google Shape;2766;p52"/>
            <p:cNvSpPr/>
            <p:nvPr/>
          </p:nvSpPr>
          <p:spPr>
            <a:xfrm>
              <a:off x="6229984" y="3049771"/>
              <a:ext cx="210911" cy="244990"/>
            </a:xfrm>
            <a:custGeom>
              <a:rect b="b" l="l" r="r" t="t"/>
              <a:pathLst>
                <a:path extrusionOk="0" h="8217" w="7074">
                  <a:moveTo>
                    <a:pt x="3549" y="0"/>
                  </a:moveTo>
                  <a:lnTo>
                    <a:pt x="1" y="2048"/>
                  </a:lnTo>
                  <a:lnTo>
                    <a:pt x="1" y="6144"/>
                  </a:lnTo>
                  <a:lnTo>
                    <a:pt x="3549" y="8216"/>
                  </a:lnTo>
                  <a:lnTo>
                    <a:pt x="7074" y="6144"/>
                  </a:lnTo>
                  <a:lnTo>
                    <a:pt x="7074" y="2048"/>
                  </a:lnTo>
                  <a:lnTo>
                    <a:pt x="3549" y="0"/>
                  </a:lnTo>
                  <a:close/>
                </a:path>
              </a:pathLst>
            </a:custGeom>
            <a:solidFill>
              <a:srgbClr val="E7EB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7" name="Google Shape;2767;p52"/>
            <p:cNvSpPr/>
            <p:nvPr/>
          </p:nvSpPr>
          <p:spPr>
            <a:xfrm>
              <a:off x="6318745" y="3101590"/>
              <a:ext cx="122152" cy="193171"/>
            </a:xfrm>
            <a:custGeom>
              <a:rect b="b" l="l" r="r" t="t"/>
              <a:pathLst>
                <a:path extrusionOk="0" h="6479" w="4097">
                  <a:moveTo>
                    <a:pt x="3597" y="1"/>
                  </a:moveTo>
                  <a:lnTo>
                    <a:pt x="3597" y="3978"/>
                  </a:lnTo>
                  <a:cubicBezTo>
                    <a:pt x="3597" y="4025"/>
                    <a:pt x="3573" y="4049"/>
                    <a:pt x="3549" y="4097"/>
                  </a:cubicBezTo>
                  <a:lnTo>
                    <a:pt x="1" y="6145"/>
                  </a:lnTo>
                  <a:lnTo>
                    <a:pt x="572" y="6478"/>
                  </a:lnTo>
                  <a:lnTo>
                    <a:pt x="4097" y="4406"/>
                  </a:lnTo>
                  <a:lnTo>
                    <a:pt x="4097" y="310"/>
                  </a:lnTo>
                  <a:lnTo>
                    <a:pt x="3597" y="1"/>
                  </a:lnTo>
                  <a:close/>
                </a:path>
              </a:pathLst>
            </a:custGeom>
            <a:solidFill>
              <a:srgbClr val="DBE1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8" name="Google Shape;2768;p52"/>
            <p:cNvSpPr/>
            <p:nvPr/>
          </p:nvSpPr>
          <p:spPr>
            <a:xfrm>
              <a:off x="6187408" y="3000069"/>
              <a:ext cx="148419" cy="110793"/>
            </a:xfrm>
            <a:custGeom>
              <a:rect b="b" l="l" r="r" t="t"/>
              <a:pathLst>
                <a:path extrusionOk="0" h="3716" w="4978">
                  <a:moveTo>
                    <a:pt x="4977" y="0"/>
                  </a:moveTo>
                  <a:lnTo>
                    <a:pt x="0" y="2882"/>
                  </a:lnTo>
                  <a:lnTo>
                    <a:pt x="1429" y="3715"/>
                  </a:lnTo>
                  <a:lnTo>
                    <a:pt x="4977" y="1667"/>
                  </a:lnTo>
                  <a:lnTo>
                    <a:pt x="4977" y="0"/>
                  </a:ln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9" name="Google Shape;2769;p52"/>
            <p:cNvSpPr/>
            <p:nvPr/>
          </p:nvSpPr>
          <p:spPr>
            <a:xfrm>
              <a:off x="6335799" y="3000069"/>
              <a:ext cx="147704" cy="110793"/>
            </a:xfrm>
            <a:custGeom>
              <a:rect b="b" l="l" r="r" t="t"/>
              <a:pathLst>
                <a:path extrusionOk="0" h="3716" w="4954">
                  <a:moveTo>
                    <a:pt x="0" y="0"/>
                  </a:moveTo>
                  <a:lnTo>
                    <a:pt x="0" y="1667"/>
                  </a:lnTo>
                  <a:lnTo>
                    <a:pt x="3525" y="3715"/>
                  </a:lnTo>
                  <a:lnTo>
                    <a:pt x="4954" y="28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9A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0" name="Google Shape;2770;p52"/>
            <p:cNvSpPr/>
            <p:nvPr/>
          </p:nvSpPr>
          <p:spPr>
            <a:xfrm>
              <a:off x="6469282" y="3078155"/>
              <a:ext cx="14222" cy="15653"/>
            </a:xfrm>
            <a:custGeom>
              <a:rect b="b" l="l" r="r" t="t"/>
              <a:pathLst>
                <a:path extrusionOk="0" h="525" w="477">
                  <a:moveTo>
                    <a:pt x="0" y="1"/>
                  </a:moveTo>
                  <a:lnTo>
                    <a:pt x="0" y="525"/>
                  </a:lnTo>
                  <a:lnTo>
                    <a:pt x="477" y="26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1" name="Google Shape;2771;p52"/>
            <p:cNvSpPr/>
            <p:nvPr/>
          </p:nvSpPr>
          <p:spPr>
            <a:xfrm>
              <a:off x="6187408" y="3232241"/>
              <a:ext cx="148419" cy="110793"/>
            </a:xfrm>
            <a:custGeom>
              <a:rect b="b" l="l" r="r" t="t"/>
              <a:pathLst>
                <a:path extrusionOk="0" h="3716" w="4978">
                  <a:moveTo>
                    <a:pt x="1429" y="0"/>
                  </a:moveTo>
                  <a:lnTo>
                    <a:pt x="0" y="834"/>
                  </a:lnTo>
                  <a:lnTo>
                    <a:pt x="4977" y="3716"/>
                  </a:lnTo>
                  <a:lnTo>
                    <a:pt x="4977" y="2049"/>
                  </a:lnTo>
                  <a:lnTo>
                    <a:pt x="1429" y="0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2" name="Google Shape;2772;p52"/>
            <p:cNvSpPr/>
            <p:nvPr/>
          </p:nvSpPr>
          <p:spPr>
            <a:xfrm>
              <a:off x="6335799" y="3232241"/>
              <a:ext cx="147704" cy="110793"/>
            </a:xfrm>
            <a:custGeom>
              <a:rect b="b" l="l" r="r" t="t"/>
              <a:pathLst>
                <a:path extrusionOk="0" h="3716" w="4954">
                  <a:moveTo>
                    <a:pt x="3525" y="0"/>
                  </a:moveTo>
                  <a:lnTo>
                    <a:pt x="0" y="2049"/>
                  </a:lnTo>
                  <a:lnTo>
                    <a:pt x="0" y="3716"/>
                  </a:lnTo>
                  <a:lnTo>
                    <a:pt x="4954" y="834"/>
                  </a:lnTo>
                  <a:lnTo>
                    <a:pt x="3525" y="0"/>
                  </a:ln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3" name="Google Shape;2773;p52"/>
            <p:cNvSpPr/>
            <p:nvPr/>
          </p:nvSpPr>
          <p:spPr>
            <a:xfrm>
              <a:off x="6334368" y="3249295"/>
              <a:ext cx="149135" cy="93738"/>
            </a:xfrm>
            <a:custGeom>
              <a:rect b="b" l="l" r="r" t="t"/>
              <a:pathLst>
                <a:path extrusionOk="0" h="3144" w="5002">
                  <a:moveTo>
                    <a:pt x="4502" y="0"/>
                  </a:moveTo>
                  <a:lnTo>
                    <a:pt x="1" y="2596"/>
                  </a:lnTo>
                  <a:lnTo>
                    <a:pt x="1" y="3144"/>
                  </a:lnTo>
                  <a:lnTo>
                    <a:pt x="5002" y="262"/>
                  </a:lnTo>
                  <a:lnTo>
                    <a:pt x="4502" y="0"/>
                  </a:ln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4" name="Google Shape;2774;p52"/>
            <p:cNvSpPr/>
            <p:nvPr/>
          </p:nvSpPr>
          <p:spPr>
            <a:xfrm>
              <a:off x="6321577" y="3326666"/>
              <a:ext cx="14252" cy="16368"/>
            </a:xfrm>
            <a:custGeom>
              <a:rect b="b" l="l" r="r" t="t"/>
              <a:pathLst>
                <a:path extrusionOk="0" h="549" w="478">
                  <a:moveTo>
                    <a:pt x="477" y="1"/>
                  </a:moveTo>
                  <a:lnTo>
                    <a:pt x="1" y="263"/>
                  </a:lnTo>
                  <a:lnTo>
                    <a:pt x="477" y="549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5" name="Google Shape;2775;p52"/>
            <p:cNvSpPr/>
            <p:nvPr/>
          </p:nvSpPr>
          <p:spPr>
            <a:xfrm>
              <a:off x="6290360" y="3140648"/>
              <a:ext cx="89475" cy="10674"/>
            </a:xfrm>
            <a:custGeom>
              <a:rect b="b" l="l" r="r" t="t"/>
              <a:pathLst>
                <a:path extrusionOk="0" h="358" w="3001">
                  <a:moveTo>
                    <a:pt x="214" y="0"/>
                  </a:moveTo>
                  <a:cubicBezTo>
                    <a:pt x="119" y="0"/>
                    <a:pt x="48" y="72"/>
                    <a:pt x="24" y="167"/>
                  </a:cubicBezTo>
                  <a:cubicBezTo>
                    <a:pt x="0" y="286"/>
                    <a:pt x="95" y="358"/>
                    <a:pt x="214" y="358"/>
                  </a:cubicBezTo>
                  <a:lnTo>
                    <a:pt x="2834" y="358"/>
                  </a:lnTo>
                  <a:cubicBezTo>
                    <a:pt x="2906" y="358"/>
                    <a:pt x="2977" y="310"/>
                    <a:pt x="3001" y="215"/>
                  </a:cubicBezTo>
                  <a:cubicBezTo>
                    <a:pt x="3001" y="120"/>
                    <a:pt x="2906" y="0"/>
                    <a:pt x="2834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6" name="Google Shape;2776;p52"/>
            <p:cNvSpPr/>
            <p:nvPr/>
          </p:nvSpPr>
          <p:spPr>
            <a:xfrm>
              <a:off x="6290360" y="3166916"/>
              <a:ext cx="89475" cy="10674"/>
            </a:xfrm>
            <a:custGeom>
              <a:rect b="b" l="l" r="r" t="t"/>
              <a:pathLst>
                <a:path extrusionOk="0" h="358" w="3001">
                  <a:moveTo>
                    <a:pt x="214" y="1"/>
                  </a:moveTo>
                  <a:cubicBezTo>
                    <a:pt x="119" y="1"/>
                    <a:pt x="48" y="48"/>
                    <a:pt x="24" y="143"/>
                  </a:cubicBezTo>
                  <a:cubicBezTo>
                    <a:pt x="0" y="263"/>
                    <a:pt x="95" y="358"/>
                    <a:pt x="214" y="358"/>
                  </a:cubicBezTo>
                  <a:lnTo>
                    <a:pt x="2834" y="358"/>
                  </a:lnTo>
                  <a:cubicBezTo>
                    <a:pt x="2906" y="358"/>
                    <a:pt x="2977" y="286"/>
                    <a:pt x="3001" y="191"/>
                  </a:cubicBezTo>
                  <a:cubicBezTo>
                    <a:pt x="3001" y="72"/>
                    <a:pt x="2906" y="1"/>
                    <a:pt x="2834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7" name="Google Shape;2777;p52"/>
            <p:cNvSpPr/>
            <p:nvPr/>
          </p:nvSpPr>
          <p:spPr>
            <a:xfrm>
              <a:off x="6308816" y="3191782"/>
              <a:ext cx="51848" cy="10674"/>
            </a:xfrm>
            <a:custGeom>
              <a:rect b="b" l="l" r="r" t="t"/>
              <a:pathLst>
                <a:path extrusionOk="0" h="358" w="1739">
                  <a:moveTo>
                    <a:pt x="215" y="0"/>
                  </a:moveTo>
                  <a:cubicBezTo>
                    <a:pt x="119" y="0"/>
                    <a:pt x="48" y="48"/>
                    <a:pt x="24" y="143"/>
                  </a:cubicBezTo>
                  <a:cubicBezTo>
                    <a:pt x="0" y="262"/>
                    <a:pt x="96" y="357"/>
                    <a:pt x="215" y="357"/>
                  </a:cubicBezTo>
                  <a:lnTo>
                    <a:pt x="1524" y="357"/>
                  </a:lnTo>
                  <a:cubicBezTo>
                    <a:pt x="1620" y="357"/>
                    <a:pt x="1667" y="286"/>
                    <a:pt x="1691" y="191"/>
                  </a:cubicBezTo>
                  <a:cubicBezTo>
                    <a:pt x="1739" y="72"/>
                    <a:pt x="1644" y="0"/>
                    <a:pt x="1524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8" name="Google Shape;2778;p52"/>
            <p:cNvSpPr/>
            <p:nvPr/>
          </p:nvSpPr>
          <p:spPr>
            <a:xfrm>
              <a:off x="6181713" y="2994553"/>
              <a:ext cx="307482" cy="354172"/>
            </a:xfrm>
            <a:custGeom>
              <a:rect b="b" l="l" r="r" t="t"/>
              <a:pathLst>
                <a:path extrusionOk="0" h="11879" w="10313">
                  <a:moveTo>
                    <a:pt x="4954" y="471"/>
                  </a:moveTo>
                  <a:lnTo>
                    <a:pt x="4954" y="1733"/>
                  </a:lnTo>
                  <a:lnTo>
                    <a:pt x="1596" y="3662"/>
                  </a:lnTo>
                  <a:lnTo>
                    <a:pt x="477" y="3067"/>
                  </a:lnTo>
                  <a:lnTo>
                    <a:pt x="929" y="2805"/>
                  </a:lnTo>
                  <a:lnTo>
                    <a:pt x="4954" y="471"/>
                  </a:lnTo>
                  <a:close/>
                  <a:moveTo>
                    <a:pt x="9955" y="3353"/>
                  </a:moveTo>
                  <a:lnTo>
                    <a:pt x="9955" y="8520"/>
                  </a:lnTo>
                  <a:lnTo>
                    <a:pt x="8860" y="7877"/>
                  </a:lnTo>
                  <a:lnTo>
                    <a:pt x="8860" y="3995"/>
                  </a:lnTo>
                  <a:lnTo>
                    <a:pt x="9955" y="3353"/>
                  </a:lnTo>
                  <a:close/>
                  <a:moveTo>
                    <a:pt x="5311" y="471"/>
                  </a:moveTo>
                  <a:lnTo>
                    <a:pt x="9764" y="3067"/>
                  </a:lnTo>
                  <a:lnTo>
                    <a:pt x="8669" y="3686"/>
                  </a:lnTo>
                  <a:lnTo>
                    <a:pt x="6669" y="2519"/>
                  </a:lnTo>
                  <a:cubicBezTo>
                    <a:pt x="6645" y="2503"/>
                    <a:pt x="6618" y="2495"/>
                    <a:pt x="6591" y="2495"/>
                  </a:cubicBezTo>
                  <a:cubicBezTo>
                    <a:pt x="6536" y="2495"/>
                    <a:pt x="6478" y="2527"/>
                    <a:pt x="6430" y="2590"/>
                  </a:cubicBezTo>
                  <a:cubicBezTo>
                    <a:pt x="6383" y="2686"/>
                    <a:pt x="6407" y="2757"/>
                    <a:pt x="6502" y="2829"/>
                  </a:cubicBezTo>
                  <a:lnTo>
                    <a:pt x="8502" y="3995"/>
                  </a:lnTo>
                  <a:lnTo>
                    <a:pt x="8502" y="7877"/>
                  </a:lnTo>
                  <a:lnTo>
                    <a:pt x="5121" y="9830"/>
                  </a:lnTo>
                  <a:lnTo>
                    <a:pt x="1763" y="7877"/>
                  </a:lnTo>
                  <a:lnTo>
                    <a:pt x="1763" y="3995"/>
                  </a:lnTo>
                  <a:lnTo>
                    <a:pt x="5121" y="2043"/>
                  </a:lnTo>
                  <a:lnTo>
                    <a:pt x="5811" y="2424"/>
                  </a:lnTo>
                  <a:cubicBezTo>
                    <a:pt x="5849" y="2452"/>
                    <a:pt x="5886" y="2465"/>
                    <a:pt x="5921" y="2465"/>
                  </a:cubicBezTo>
                  <a:cubicBezTo>
                    <a:pt x="5974" y="2465"/>
                    <a:pt x="6021" y="2434"/>
                    <a:pt x="6049" y="2376"/>
                  </a:cubicBezTo>
                  <a:cubicBezTo>
                    <a:pt x="6121" y="2281"/>
                    <a:pt x="6073" y="2186"/>
                    <a:pt x="6002" y="2138"/>
                  </a:cubicBezTo>
                  <a:lnTo>
                    <a:pt x="5311" y="1757"/>
                  </a:lnTo>
                  <a:lnTo>
                    <a:pt x="5311" y="471"/>
                  </a:lnTo>
                  <a:close/>
                  <a:moveTo>
                    <a:pt x="1620" y="8211"/>
                  </a:moveTo>
                  <a:lnTo>
                    <a:pt x="4978" y="10140"/>
                  </a:lnTo>
                  <a:lnTo>
                    <a:pt x="4978" y="11402"/>
                  </a:lnTo>
                  <a:lnTo>
                    <a:pt x="2739" y="10116"/>
                  </a:lnTo>
                  <a:lnTo>
                    <a:pt x="524" y="8830"/>
                  </a:lnTo>
                  <a:lnTo>
                    <a:pt x="1620" y="8211"/>
                  </a:lnTo>
                  <a:close/>
                  <a:moveTo>
                    <a:pt x="8669" y="8211"/>
                  </a:moveTo>
                  <a:lnTo>
                    <a:pt x="9764" y="8830"/>
                  </a:lnTo>
                  <a:lnTo>
                    <a:pt x="7550" y="10116"/>
                  </a:lnTo>
                  <a:lnTo>
                    <a:pt x="5311" y="11402"/>
                  </a:lnTo>
                  <a:lnTo>
                    <a:pt x="5311" y="10140"/>
                  </a:lnTo>
                  <a:lnTo>
                    <a:pt x="8669" y="8211"/>
                  </a:lnTo>
                  <a:close/>
                  <a:moveTo>
                    <a:pt x="5156" y="1"/>
                  </a:moveTo>
                  <a:cubicBezTo>
                    <a:pt x="5127" y="1"/>
                    <a:pt x="5097" y="7"/>
                    <a:pt x="5073" y="18"/>
                  </a:cubicBezTo>
                  <a:lnTo>
                    <a:pt x="96" y="2924"/>
                  </a:lnTo>
                  <a:cubicBezTo>
                    <a:pt x="48" y="2948"/>
                    <a:pt x="1" y="2995"/>
                    <a:pt x="1" y="3067"/>
                  </a:cubicBezTo>
                  <a:lnTo>
                    <a:pt x="1" y="6520"/>
                  </a:lnTo>
                  <a:cubicBezTo>
                    <a:pt x="1" y="6615"/>
                    <a:pt x="72" y="6663"/>
                    <a:pt x="167" y="6687"/>
                  </a:cubicBezTo>
                  <a:cubicBezTo>
                    <a:pt x="189" y="6695"/>
                    <a:pt x="209" y="6699"/>
                    <a:pt x="227" y="6699"/>
                  </a:cubicBezTo>
                  <a:cubicBezTo>
                    <a:pt x="310" y="6699"/>
                    <a:pt x="358" y="6617"/>
                    <a:pt x="358" y="6520"/>
                  </a:cubicBezTo>
                  <a:lnTo>
                    <a:pt x="358" y="3353"/>
                  </a:lnTo>
                  <a:lnTo>
                    <a:pt x="1477" y="3995"/>
                  </a:lnTo>
                  <a:lnTo>
                    <a:pt x="1477" y="7877"/>
                  </a:lnTo>
                  <a:lnTo>
                    <a:pt x="358" y="8520"/>
                  </a:lnTo>
                  <a:lnTo>
                    <a:pt x="358" y="7329"/>
                  </a:lnTo>
                  <a:cubicBezTo>
                    <a:pt x="358" y="7234"/>
                    <a:pt x="310" y="7163"/>
                    <a:pt x="215" y="7139"/>
                  </a:cubicBezTo>
                  <a:cubicBezTo>
                    <a:pt x="202" y="7136"/>
                    <a:pt x="190" y="7135"/>
                    <a:pt x="178" y="7135"/>
                  </a:cubicBezTo>
                  <a:cubicBezTo>
                    <a:pt x="77" y="7135"/>
                    <a:pt x="1" y="7223"/>
                    <a:pt x="1" y="7329"/>
                  </a:cubicBezTo>
                  <a:lnTo>
                    <a:pt x="1" y="8806"/>
                  </a:lnTo>
                  <a:cubicBezTo>
                    <a:pt x="1" y="8877"/>
                    <a:pt x="48" y="8925"/>
                    <a:pt x="96" y="8949"/>
                  </a:cubicBezTo>
                  <a:lnTo>
                    <a:pt x="5073" y="11854"/>
                  </a:lnTo>
                  <a:cubicBezTo>
                    <a:pt x="5097" y="11878"/>
                    <a:pt x="5121" y="11878"/>
                    <a:pt x="5168" y="11878"/>
                  </a:cubicBezTo>
                  <a:cubicBezTo>
                    <a:pt x="5192" y="11878"/>
                    <a:pt x="5216" y="11878"/>
                    <a:pt x="5240" y="11854"/>
                  </a:cubicBezTo>
                  <a:lnTo>
                    <a:pt x="10217" y="8949"/>
                  </a:lnTo>
                  <a:cubicBezTo>
                    <a:pt x="10288" y="8925"/>
                    <a:pt x="10312" y="8877"/>
                    <a:pt x="10312" y="8806"/>
                  </a:cubicBezTo>
                  <a:lnTo>
                    <a:pt x="10312" y="3067"/>
                  </a:lnTo>
                  <a:cubicBezTo>
                    <a:pt x="10312" y="2995"/>
                    <a:pt x="10241" y="2948"/>
                    <a:pt x="10217" y="2924"/>
                  </a:cubicBezTo>
                  <a:lnTo>
                    <a:pt x="5240" y="18"/>
                  </a:lnTo>
                  <a:cubicBezTo>
                    <a:pt x="5216" y="7"/>
                    <a:pt x="5186" y="1"/>
                    <a:pt x="5156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79" name="Google Shape;2779;p52"/>
          <p:cNvGrpSpPr/>
          <p:nvPr/>
        </p:nvGrpSpPr>
        <p:grpSpPr>
          <a:xfrm>
            <a:off x="7000129" y="2994374"/>
            <a:ext cx="353606" cy="353636"/>
            <a:chOff x="6733416" y="2994374"/>
            <a:chExt cx="353606" cy="353636"/>
          </a:xfrm>
        </p:grpSpPr>
        <p:sp>
          <p:nvSpPr>
            <p:cNvPr id="2780" name="Google Shape;2780;p52"/>
            <p:cNvSpPr/>
            <p:nvPr/>
          </p:nvSpPr>
          <p:spPr>
            <a:xfrm>
              <a:off x="6791645" y="3159820"/>
              <a:ext cx="67471" cy="159779"/>
            </a:xfrm>
            <a:custGeom>
              <a:rect b="b" l="l" r="r" t="t"/>
              <a:pathLst>
                <a:path extrusionOk="0" h="5359" w="2263">
                  <a:moveTo>
                    <a:pt x="0" y="0"/>
                  </a:moveTo>
                  <a:lnTo>
                    <a:pt x="0" y="5359"/>
                  </a:lnTo>
                  <a:lnTo>
                    <a:pt x="2263" y="5359"/>
                  </a:lnTo>
                  <a:lnTo>
                    <a:pt x="2263" y="0"/>
                  </a:ln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1" name="Google Shape;2781;p52"/>
            <p:cNvSpPr/>
            <p:nvPr/>
          </p:nvSpPr>
          <p:spPr>
            <a:xfrm>
              <a:off x="6825725" y="3159820"/>
              <a:ext cx="33393" cy="159779"/>
            </a:xfrm>
            <a:custGeom>
              <a:rect b="b" l="l" r="r" t="t"/>
              <a:pathLst>
                <a:path extrusionOk="0" h="5359" w="1120">
                  <a:moveTo>
                    <a:pt x="1120" y="0"/>
                  </a:moveTo>
                  <a:lnTo>
                    <a:pt x="0" y="643"/>
                  </a:lnTo>
                  <a:lnTo>
                    <a:pt x="0" y="5359"/>
                  </a:lnTo>
                  <a:lnTo>
                    <a:pt x="1120" y="5359"/>
                  </a:lnTo>
                  <a:lnTo>
                    <a:pt x="1120" y="0"/>
                  </a:ln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2" name="Google Shape;2782;p52"/>
            <p:cNvSpPr/>
            <p:nvPr/>
          </p:nvSpPr>
          <p:spPr>
            <a:xfrm>
              <a:off x="6844896" y="3159820"/>
              <a:ext cx="14222" cy="159779"/>
            </a:xfrm>
            <a:custGeom>
              <a:rect b="b" l="l" r="r" t="t"/>
              <a:pathLst>
                <a:path extrusionOk="0" h="5359" w="477">
                  <a:moveTo>
                    <a:pt x="477" y="0"/>
                  </a:moveTo>
                  <a:lnTo>
                    <a:pt x="0" y="262"/>
                  </a:lnTo>
                  <a:lnTo>
                    <a:pt x="0" y="5359"/>
                  </a:lnTo>
                  <a:lnTo>
                    <a:pt x="477" y="5359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3" name="Google Shape;2783;p52"/>
            <p:cNvSpPr/>
            <p:nvPr/>
          </p:nvSpPr>
          <p:spPr>
            <a:xfrm>
              <a:off x="6886071" y="3048340"/>
              <a:ext cx="67471" cy="271257"/>
            </a:xfrm>
            <a:custGeom>
              <a:rect b="b" l="l" r="r" t="t"/>
              <a:pathLst>
                <a:path extrusionOk="0" h="9098" w="2263">
                  <a:moveTo>
                    <a:pt x="1" y="1"/>
                  </a:moveTo>
                  <a:lnTo>
                    <a:pt x="1" y="9098"/>
                  </a:lnTo>
                  <a:lnTo>
                    <a:pt x="2263" y="9098"/>
                  </a:lnTo>
                  <a:lnTo>
                    <a:pt x="2263" y="1"/>
                  </a:lnTo>
                  <a:close/>
                </a:path>
              </a:pathLst>
            </a:custGeom>
            <a:solidFill>
              <a:srgbClr val="F6F8F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4" name="Google Shape;2784;p52"/>
            <p:cNvSpPr/>
            <p:nvPr/>
          </p:nvSpPr>
          <p:spPr>
            <a:xfrm>
              <a:off x="6919434" y="3049771"/>
              <a:ext cx="34108" cy="269826"/>
            </a:xfrm>
            <a:custGeom>
              <a:rect b="b" l="l" r="r" t="t"/>
              <a:pathLst>
                <a:path extrusionOk="0" h="9050" w="1144">
                  <a:moveTo>
                    <a:pt x="1144" y="0"/>
                  </a:moveTo>
                  <a:lnTo>
                    <a:pt x="1" y="643"/>
                  </a:lnTo>
                  <a:lnTo>
                    <a:pt x="1" y="9050"/>
                  </a:lnTo>
                  <a:lnTo>
                    <a:pt x="1144" y="9050"/>
                  </a:lnTo>
                  <a:lnTo>
                    <a:pt x="1144" y="0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5" name="Google Shape;2785;p52"/>
            <p:cNvSpPr/>
            <p:nvPr/>
          </p:nvSpPr>
          <p:spPr>
            <a:xfrm>
              <a:off x="6939321" y="3048340"/>
              <a:ext cx="14222" cy="271257"/>
            </a:xfrm>
            <a:custGeom>
              <a:rect b="b" l="l" r="r" t="t"/>
              <a:pathLst>
                <a:path extrusionOk="0" h="9098" w="477">
                  <a:moveTo>
                    <a:pt x="477" y="1"/>
                  </a:moveTo>
                  <a:lnTo>
                    <a:pt x="1" y="310"/>
                  </a:lnTo>
                  <a:lnTo>
                    <a:pt x="1" y="9098"/>
                  </a:lnTo>
                  <a:lnTo>
                    <a:pt x="477" y="9098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6" name="Google Shape;2786;p52"/>
            <p:cNvSpPr/>
            <p:nvPr/>
          </p:nvSpPr>
          <p:spPr>
            <a:xfrm>
              <a:off x="6979095" y="3111548"/>
              <a:ext cx="67471" cy="208049"/>
            </a:xfrm>
            <a:custGeom>
              <a:rect b="b" l="l" r="r" t="t"/>
              <a:pathLst>
                <a:path extrusionOk="0" h="6978" w="2263">
                  <a:moveTo>
                    <a:pt x="0" y="0"/>
                  </a:moveTo>
                  <a:lnTo>
                    <a:pt x="0" y="6978"/>
                  </a:lnTo>
                  <a:lnTo>
                    <a:pt x="2263" y="6978"/>
                  </a:lnTo>
                  <a:lnTo>
                    <a:pt x="2263" y="0"/>
                  </a:ln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7" name="Google Shape;2787;p52"/>
            <p:cNvSpPr/>
            <p:nvPr/>
          </p:nvSpPr>
          <p:spPr>
            <a:xfrm>
              <a:off x="7012458" y="3112234"/>
              <a:ext cx="34108" cy="207363"/>
            </a:xfrm>
            <a:custGeom>
              <a:rect b="b" l="l" r="r" t="t"/>
              <a:pathLst>
                <a:path extrusionOk="0" h="6955" w="1144">
                  <a:moveTo>
                    <a:pt x="1144" y="1"/>
                  </a:moveTo>
                  <a:lnTo>
                    <a:pt x="0" y="668"/>
                  </a:lnTo>
                  <a:lnTo>
                    <a:pt x="0" y="6955"/>
                  </a:lnTo>
                  <a:lnTo>
                    <a:pt x="1144" y="695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8" name="Google Shape;2788;p52"/>
            <p:cNvSpPr/>
            <p:nvPr/>
          </p:nvSpPr>
          <p:spPr>
            <a:xfrm>
              <a:off x="7033060" y="3111548"/>
              <a:ext cx="13506" cy="208049"/>
            </a:xfrm>
            <a:custGeom>
              <a:rect b="b" l="l" r="r" t="t"/>
              <a:pathLst>
                <a:path extrusionOk="0" h="6978" w="453">
                  <a:moveTo>
                    <a:pt x="453" y="0"/>
                  </a:moveTo>
                  <a:lnTo>
                    <a:pt x="0" y="310"/>
                  </a:lnTo>
                  <a:lnTo>
                    <a:pt x="0" y="6978"/>
                  </a:lnTo>
                  <a:lnTo>
                    <a:pt x="453" y="6978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rgbClr val="9BAB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9" name="Google Shape;2789;p52"/>
            <p:cNvSpPr/>
            <p:nvPr/>
          </p:nvSpPr>
          <p:spPr>
            <a:xfrm>
              <a:off x="6791645" y="3140112"/>
              <a:ext cx="67471" cy="38909"/>
            </a:xfrm>
            <a:custGeom>
              <a:rect b="b" l="l" r="r" t="t"/>
              <a:pathLst>
                <a:path extrusionOk="0" h="1305" w="2263">
                  <a:moveTo>
                    <a:pt x="1131" y="1"/>
                  </a:moveTo>
                  <a:cubicBezTo>
                    <a:pt x="1102" y="1"/>
                    <a:pt x="1072" y="7"/>
                    <a:pt x="1048" y="18"/>
                  </a:cubicBezTo>
                  <a:lnTo>
                    <a:pt x="0" y="661"/>
                  </a:lnTo>
                  <a:lnTo>
                    <a:pt x="1143" y="1304"/>
                  </a:lnTo>
                  <a:lnTo>
                    <a:pt x="2263" y="661"/>
                  </a:lnTo>
                  <a:lnTo>
                    <a:pt x="1215" y="18"/>
                  </a:lnTo>
                  <a:cubicBezTo>
                    <a:pt x="1191" y="7"/>
                    <a:pt x="1161" y="1"/>
                    <a:pt x="1131" y="1"/>
                  </a:cubicBezTo>
                  <a:close/>
                </a:path>
              </a:pathLst>
            </a:custGeom>
            <a:solidFill>
              <a:srgbClr val="F1F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0" name="Google Shape;2790;p52"/>
            <p:cNvSpPr/>
            <p:nvPr/>
          </p:nvSpPr>
          <p:spPr>
            <a:xfrm>
              <a:off x="6886071" y="3030063"/>
              <a:ext cx="67471" cy="38909"/>
            </a:xfrm>
            <a:custGeom>
              <a:rect b="b" l="l" r="r" t="t"/>
              <a:pathLst>
                <a:path extrusionOk="0" h="1305" w="2263">
                  <a:moveTo>
                    <a:pt x="1120" y="0"/>
                  </a:moveTo>
                  <a:cubicBezTo>
                    <a:pt x="1090" y="0"/>
                    <a:pt x="1060" y="6"/>
                    <a:pt x="1025" y="18"/>
                  </a:cubicBezTo>
                  <a:lnTo>
                    <a:pt x="1" y="661"/>
                  </a:lnTo>
                  <a:lnTo>
                    <a:pt x="1120" y="1304"/>
                  </a:lnTo>
                  <a:lnTo>
                    <a:pt x="2263" y="661"/>
                  </a:lnTo>
                  <a:lnTo>
                    <a:pt x="1215" y="18"/>
                  </a:lnTo>
                  <a:cubicBezTo>
                    <a:pt x="1179" y="6"/>
                    <a:pt x="1150" y="0"/>
                    <a:pt x="112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1" name="Google Shape;2791;p52"/>
            <p:cNvSpPr/>
            <p:nvPr/>
          </p:nvSpPr>
          <p:spPr>
            <a:xfrm>
              <a:off x="6912338" y="3030063"/>
              <a:ext cx="41204" cy="38193"/>
            </a:xfrm>
            <a:custGeom>
              <a:rect b="b" l="l" r="r" t="t"/>
              <a:pathLst>
                <a:path extrusionOk="0" h="1281" w="1382">
                  <a:moveTo>
                    <a:pt x="275" y="0"/>
                  </a:moveTo>
                  <a:cubicBezTo>
                    <a:pt x="245" y="0"/>
                    <a:pt x="215" y="6"/>
                    <a:pt x="191" y="18"/>
                  </a:cubicBezTo>
                  <a:lnTo>
                    <a:pt x="1" y="113"/>
                  </a:lnTo>
                  <a:lnTo>
                    <a:pt x="787" y="566"/>
                  </a:lnTo>
                  <a:cubicBezTo>
                    <a:pt x="834" y="590"/>
                    <a:pt x="834" y="661"/>
                    <a:pt x="787" y="685"/>
                  </a:cubicBezTo>
                  <a:lnTo>
                    <a:pt x="1" y="1137"/>
                  </a:lnTo>
                  <a:lnTo>
                    <a:pt x="239" y="1280"/>
                  </a:lnTo>
                  <a:lnTo>
                    <a:pt x="1382" y="614"/>
                  </a:lnTo>
                  <a:lnTo>
                    <a:pt x="358" y="18"/>
                  </a:lnTo>
                  <a:cubicBezTo>
                    <a:pt x="334" y="6"/>
                    <a:pt x="304" y="0"/>
                    <a:pt x="275" y="0"/>
                  </a:cubicBezTo>
                  <a:close/>
                </a:path>
              </a:pathLst>
            </a:custGeom>
            <a:solidFill>
              <a:srgbClr val="F9FBF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2" name="Google Shape;2792;p52"/>
            <p:cNvSpPr/>
            <p:nvPr/>
          </p:nvSpPr>
          <p:spPr>
            <a:xfrm>
              <a:off x="6818629" y="3141006"/>
              <a:ext cx="40489" cy="38014"/>
            </a:xfrm>
            <a:custGeom>
              <a:rect b="b" l="l" r="r" t="t"/>
              <a:pathLst>
                <a:path extrusionOk="0" h="1275" w="1358">
                  <a:moveTo>
                    <a:pt x="262" y="0"/>
                  </a:moveTo>
                  <a:cubicBezTo>
                    <a:pt x="232" y="0"/>
                    <a:pt x="203" y="12"/>
                    <a:pt x="167" y="36"/>
                  </a:cubicBezTo>
                  <a:lnTo>
                    <a:pt x="0" y="108"/>
                  </a:lnTo>
                  <a:lnTo>
                    <a:pt x="762" y="560"/>
                  </a:lnTo>
                  <a:cubicBezTo>
                    <a:pt x="834" y="584"/>
                    <a:pt x="834" y="655"/>
                    <a:pt x="762" y="679"/>
                  </a:cubicBezTo>
                  <a:lnTo>
                    <a:pt x="0" y="1132"/>
                  </a:lnTo>
                  <a:lnTo>
                    <a:pt x="238" y="1274"/>
                  </a:lnTo>
                  <a:lnTo>
                    <a:pt x="1358" y="631"/>
                  </a:lnTo>
                  <a:lnTo>
                    <a:pt x="357" y="36"/>
                  </a:lnTo>
                  <a:cubicBezTo>
                    <a:pt x="322" y="12"/>
                    <a:pt x="292" y="0"/>
                    <a:pt x="262" y="0"/>
                  </a:cubicBezTo>
                  <a:close/>
                </a:path>
              </a:pathLst>
            </a:custGeom>
            <a:solidFill>
              <a:srgbClr val="E1E5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3" name="Google Shape;2793;p52"/>
            <p:cNvSpPr/>
            <p:nvPr/>
          </p:nvSpPr>
          <p:spPr>
            <a:xfrm>
              <a:off x="6979095" y="3093242"/>
              <a:ext cx="67471" cy="38909"/>
            </a:xfrm>
            <a:custGeom>
              <a:rect b="b" l="l" r="r" t="t"/>
              <a:pathLst>
                <a:path extrusionOk="0" h="1305" w="2263">
                  <a:moveTo>
                    <a:pt x="1131" y="1"/>
                  </a:moveTo>
                  <a:cubicBezTo>
                    <a:pt x="1102" y="1"/>
                    <a:pt x="1072" y="7"/>
                    <a:pt x="1048" y="19"/>
                  </a:cubicBezTo>
                  <a:lnTo>
                    <a:pt x="0" y="638"/>
                  </a:lnTo>
                  <a:lnTo>
                    <a:pt x="1119" y="1305"/>
                  </a:lnTo>
                  <a:lnTo>
                    <a:pt x="2263" y="638"/>
                  </a:lnTo>
                  <a:lnTo>
                    <a:pt x="1215" y="19"/>
                  </a:lnTo>
                  <a:cubicBezTo>
                    <a:pt x="1191" y="7"/>
                    <a:pt x="1161" y="1"/>
                    <a:pt x="1131" y="1"/>
                  </a:cubicBezTo>
                  <a:close/>
                </a:path>
              </a:pathLst>
            </a:custGeom>
            <a:solidFill>
              <a:srgbClr val="E7EB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4" name="Google Shape;2794;p52"/>
            <p:cNvSpPr/>
            <p:nvPr/>
          </p:nvSpPr>
          <p:spPr>
            <a:xfrm>
              <a:off x="7005362" y="3093957"/>
              <a:ext cx="41204" cy="38193"/>
            </a:xfrm>
            <a:custGeom>
              <a:rect b="b" l="l" r="r" t="t"/>
              <a:pathLst>
                <a:path extrusionOk="0" h="1281" w="1382">
                  <a:moveTo>
                    <a:pt x="274" y="1"/>
                  </a:moveTo>
                  <a:cubicBezTo>
                    <a:pt x="244" y="1"/>
                    <a:pt x="215" y="7"/>
                    <a:pt x="191" y="19"/>
                  </a:cubicBezTo>
                  <a:lnTo>
                    <a:pt x="0" y="114"/>
                  </a:lnTo>
                  <a:lnTo>
                    <a:pt x="786" y="566"/>
                  </a:lnTo>
                  <a:cubicBezTo>
                    <a:pt x="834" y="590"/>
                    <a:pt x="834" y="661"/>
                    <a:pt x="786" y="685"/>
                  </a:cubicBezTo>
                  <a:lnTo>
                    <a:pt x="0" y="1138"/>
                  </a:lnTo>
                  <a:lnTo>
                    <a:pt x="238" y="1281"/>
                  </a:lnTo>
                  <a:lnTo>
                    <a:pt x="1382" y="614"/>
                  </a:lnTo>
                  <a:lnTo>
                    <a:pt x="358" y="19"/>
                  </a:lnTo>
                  <a:cubicBezTo>
                    <a:pt x="334" y="7"/>
                    <a:pt x="304" y="1"/>
                    <a:pt x="274" y="1"/>
                  </a:cubicBezTo>
                  <a:close/>
                </a:path>
              </a:pathLst>
            </a:custGeom>
            <a:solidFill>
              <a:srgbClr val="DBE1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5" name="Google Shape;2795;p52"/>
            <p:cNvSpPr/>
            <p:nvPr/>
          </p:nvSpPr>
          <p:spPr>
            <a:xfrm>
              <a:off x="6737680" y="3319570"/>
              <a:ext cx="343678" cy="23464"/>
            </a:xfrm>
            <a:custGeom>
              <a:rect b="b" l="l" r="r" t="t"/>
              <a:pathLst>
                <a:path extrusionOk="0" h="787" w="11527">
                  <a:moveTo>
                    <a:pt x="119" y="1"/>
                  </a:moveTo>
                  <a:cubicBezTo>
                    <a:pt x="48" y="1"/>
                    <a:pt x="0" y="48"/>
                    <a:pt x="0" y="120"/>
                  </a:cubicBezTo>
                  <a:lnTo>
                    <a:pt x="0" y="667"/>
                  </a:lnTo>
                  <a:cubicBezTo>
                    <a:pt x="0" y="739"/>
                    <a:pt x="48" y="787"/>
                    <a:pt x="119" y="787"/>
                  </a:cubicBezTo>
                  <a:lnTo>
                    <a:pt x="11407" y="787"/>
                  </a:lnTo>
                  <a:cubicBezTo>
                    <a:pt x="11455" y="787"/>
                    <a:pt x="11526" y="739"/>
                    <a:pt x="11526" y="667"/>
                  </a:cubicBezTo>
                  <a:lnTo>
                    <a:pt x="11526" y="120"/>
                  </a:lnTo>
                  <a:cubicBezTo>
                    <a:pt x="11526" y="48"/>
                    <a:pt x="11455" y="1"/>
                    <a:pt x="11407" y="1"/>
                  </a:cubicBezTo>
                  <a:close/>
                </a:path>
              </a:pathLst>
            </a:custGeom>
            <a:solidFill>
              <a:srgbClr val="939F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6" name="Google Shape;2796;p52"/>
            <p:cNvSpPr/>
            <p:nvPr/>
          </p:nvSpPr>
          <p:spPr>
            <a:xfrm>
              <a:off x="7063591" y="3319570"/>
              <a:ext cx="17770" cy="23464"/>
            </a:xfrm>
            <a:custGeom>
              <a:rect b="b" l="l" r="r" t="t"/>
              <a:pathLst>
                <a:path extrusionOk="0" h="787" w="596">
                  <a:moveTo>
                    <a:pt x="0" y="1"/>
                  </a:moveTo>
                  <a:cubicBezTo>
                    <a:pt x="48" y="1"/>
                    <a:pt x="119" y="48"/>
                    <a:pt x="119" y="120"/>
                  </a:cubicBezTo>
                  <a:lnTo>
                    <a:pt x="119" y="667"/>
                  </a:lnTo>
                  <a:cubicBezTo>
                    <a:pt x="119" y="739"/>
                    <a:pt x="48" y="787"/>
                    <a:pt x="0" y="787"/>
                  </a:cubicBezTo>
                  <a:lnTo>
                    <a:pt x="476" y="787"/>
                  </a:lnTo>
                  <a:cubicBezTo>
                    <a:pt x="524" y="787"/>
                    <a:pt x="595" y="739"/>
                    <a:pt x="595" y="667"/>
                  </a:cubicBezTo>
                  <a:lnTo>
                    <a:pt x="595" y="120"/>
                  </a:lnTo>
                  <a:cubicBezTo>
                    <a:pt x="595" y="48"/>
                    <a:pt x="524" y="1"/>
                    <a:pt x="476" y="1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7" name="Google Shape;2797;p52"/>
            <p:cNvSpPr/>
            <p:nvPr/>
          </p:nvSpPr>
          <p:spPr>
            <a:xfrm>
              <a:off x="6733416" y="2994374"/>
              <a:ext cx="353606" cy="353636"/>
            </a:xfrm>
            <a:custGeom>
              <a:rect b="b" l="l" r="r" t="t"/>
              <a:pathLst>
                <a:path extrusionOk="0" h="11861" w="11860">
                  <a:moveTo>
                    <a:pt x="6240" y="1382"/>
                  </a:moveTo>
                  <a:lnTo>
                    <a:pt x="7026" y="1858"/>
                  </a:lnTo>
                  <a:lnTo>
                    <a:pt x="6240" y="2334"/>
                  </a:lnTo>
                  <a:lnTo>
                    <a:pt x="5478" y="1858"/>
                  </a:lnTo>
                  <a:lnTo>
                    <a:pt x="6240" y="1382"/>
                  </a:lnTo>
                  <a:close/>
                  <a:moveTo>
                    <a:pt x="9359" y="3478"/>
                  </a:moveTo>
                  <a:lnTo>
                    <a:pt x="10145" y="3954"/>
                  </a:lnTo>
                  <a:lnTo>
                    <a:pt x="9907" y="4121"/>
                  </a:lnTo>
                  <a:lnTo>
                    <a:pt x="9359" y="4430"/>
                  </a:lnTo>
                  <a:lnTo>
                    <a:pt x="8597" y="3954"/>
                  </a:lnTo>
                  <a:lnTo>
                    <a:pt x="9359" y="3478"/>
                  </a:lnTo>
                  <a:close/>
                  <a:moveTo>
                    <a:pt x="3072" y="5073"/>
                  </a:moveTo>
                  <a:lnTo>
                    <a:pt x="3858" y="5549"/>
                  </a:lnTo>
                  <a:lnTo>
                    <a:pt x="3644" y="5668"/>
                  </a:lnTo>
                  <a:lnTo>
                    <a:pt x="3072" y="5978"/>
                  </a:lnTo>
                  <a:lnTo>
                    <a:pt x="2310" y="5549"/>
                  </a:lnTo>
                  <a:lnTo>
                    <a:pt x="3072" y="5073"/>
                  </a:lnTo>
                  <a:close/>
                  <a:moveTo>
                    <a:pt x="5287" y="2120"/>
                  </a:moveTo>
                  <a:lnTo>
                    <a:pt x="6049" y="2573"/>
                  </a:lnTo>
                  <a:lnTo>
                    <a:pt x="6049" y="10693"/>
                  </a:lnTo>
                  <a:lnTo>
                    <a:pt x="5287" y="10693"/>
                  </a:lnTo>
                  <a:lnTo>
                    <a:pt x="5287" y="2120"/>
                  </a:lnTo>
                  <a:close/>
                  <a:moveTo>
                    <a:pt x="4049" y="5835"/>
                  </a:moveTo>
                  <a:lnTo>
                    <a:pt x="4049" y="5978"/>
                  </a:lnTo>
                  <a:lnTo>
                    <a:pt x="4049" y="10717"/>
                  </a:lnTo>
                  <a:lnTo>
                    <a:pt x="3263" y="10717"/>
                  </a:lnTo>
                  <a:lnTo>
                    <a:pt x="3263" y="6311"/>
                  </a:lnTo>
                  <a:lnTo>
                    <a:pt x="3954" y="5930"/>
                  </a:lnTo>
                  <a:lnTo>
                    <a:pt x="4049" y="5835"/>
                  </a:lnTo>
                  <a:close/>
                  <a:moveTo>
                    <a:pt x="7216" y="2144"/>
                  </a:moveTo>
                  <a:lnTo>
                    <a:pt x="7216" y="10717"/>
                  </a:lnTo>
                  <a:lnTo>
                    <a:pt x="6454" y="10717"/>
                  </a:lnTo>
                  <a:lnTo>
                    <a:pt x="6454" y="2596"/>
                  </a:lnTo>
                  <a:lnTo>
                    <a:pt x="6549" y="2525"/>
                  </a:lnTo>
                  <a:lnTo>
                    <a:pt x="7216" y="2144"/>
                  </a:lnTo>
                  <a:close/>
                  <a:moveTo>
                    <a:pt x="8407" y="4263"/>
                  </a:moveTo>
                  <a:lnTo>
                    <a:pt x="9193" y="4716"/>
                  </a:lnTo>
                  <a:lnTo>
                    <a:pt x="9193" y="10717"/>
                  </a:lnTo>
                  <a:lnTo>
                    <a:pt x="8407" y="10717"/>
                  </a:lnTo>
                  <a:lnTo>
                    <a:pt x="8407" y="4263"/>
                  </a:lnTo>
                  <a:close/>
                  <a:moveTo>
                    <a:pt x="11455" y="11051"/>
                  </a:moveTo>
                  <a:lnTo>
                    <a:pt x="11455" y="11527"/>
                  </a:lnTo>
                  <a:lnTo>
                    <a:pt x="286" y="11527"/>
                  </a:lnTo>
                  <a:lnTo>
                    <a:pt x="286" y="11051"/>
                  </a:lnTo>
                  <a:close/>
                  <a:moveTo>
                    <a:pt x="905" y="1"/>
                  </a:moveTo>
                  <a:cubicBezTo>
                    <a:pt x="786" y="1"/>
                    <a:pt x="715" y="72"/>
                    <a:pt x="715" y="191"/>
                  </a:cubicBezTo>
                  <a:lnTo>
                    <a:pt x="715" y="977"/>
                  </a:lnTo>
                  <a:lnTo>
                    <a:pt x="500" y="977"/>
                  </a:lnTo>
                  <a:cubicBezTo>
                    <a:pt x="405" y="977"/>
                    <a:pt x="310" y="1049"/>
                    <a:pt x="310" y="1144"/>
                  </a:cubicBezTo>
                  <a:cubicBezTo>
                    <a:pt x="310" y="1263"/>
                    <a:pt x="381" y="1334"/>
                    <a:pt x="500" y="1334"/>
                  </a:cubicBezTo>
                  <a:lnTo>
                    <a:pt x="715" y="1334"/>
                  </a:lnTo>
                  <a:lnTo>
                    <a:pt x="715" y="2239"/>
                  </a:lnTo>
                  <a:lnTo>
                    <a:pt x="500" y="2239"/>
                  </a:lnTo>
                  <a:cubicBezTo>
                    <a:pt x="405" y="2239"/>
                    <a:pt x="310" y="2287"/>
                    <a:pt x="310" y="2382"/>
                  </a:cubicBezTo>
                  <a:cubicBezTo>
                    <a:pt x="310" y="2501"/>
                    <a:pt x="381" y="2596"/>
                    <a:pt x="500" y="2596"/>
                  </a:cubicBezTo>
                  <a:lnTo>
                    <a:pt x="715" y="2596"/>
                  </a:lnTo>
                  <a:lnTo>
                    <a:pt x="715" y="3478"/>
                  </a:lnTo>
                  <a:lnTo>
                    <a:pt x="500" y="3478"/>
                  </a:lnTo>
                  <a:cubicBezTo>
                    <a:pt x="405" y="3478"/>
                    <a:pt x="310" y="3549"/>
                    <a:pt x="310" y="3644"/>
                  </a:cubicBezTo>
                  <a:cubicBezTo>
                    <a:pt x="310" y="3763"/>
                    <a:pt x="381" y="3835"/>
                    <a:pt x="500" y="3835"/>
                  </a:cubicBezTo>
                  <a:lnTo>
                    <a:pt x="715" y="3835"/>
                  </a:lnTo>
                  <a:lnTo>
                    <a:pt x="715" y="4740"/>
                  </a:lnTo>
                  <a:lnTo>
                    <a:pt x="500" y="4740"/>
                  </a:lnTo>
                  <a:cubicBezTo>
                    <a:pt x="405" y="4740"/>
                    <a:pt x="310" y="4787"/>
                    <a:pt x="310" y="4883"/>
                  </a:cubicBezTo>
                  <a:cubicBezTo>
                    <a:pt x="310" y="5002"/>
                    <a:pt x="381" y="5097"/>
                    <a:pt x="500" y="5097"/>
                  </a:cubicBezTo>
                  <a:lnTo>
                    <a:pt x="715" y="5097"/>
                  </a:lnTo>
                  <a:lnTo>
                    <a:pt x="715" y="5978"/>
                  </a:lnTo>
                  <a:lnTo>
                    <a:pt x="500" y="5978"/>
                  </a:lnTo>
                  <a:cubicBezTo>
                    <a:pt x="405" y="5978"/>
                    <a:pt x="310" y="6050"/>
                    <a:pt x="310" y="6145"/>
                  </a:cubicBezTo>
                  <a:cubicBezTo>
                    <a:pt x="310" y="6264"/>
                    <a:pt x="381" y="6335"/>
                    <a:pt x="500" y="6335"/>
                  </a:cubicBezTo>
                  <a:lnTo>
                    <a:pt x="715" y="6335"/>
                  </a:lnTo>
                  <a:lnTo>
                    <a:pt x="715" y="7240"/>
                  </a:lnTo>
                  <a:lnTo>
                    <a:pt x="500" y="7240"/>
                  </a:lnTo>
                  <a:cubicBezTo>
                    <a:pt x="405" y="7240"/>
                    <a:pt x="310" y="7288"/>
                    <a:pt x="310" y="7383"/>
                  </a:cubicBezTo>
                  <a:cubicBezTo>
                    <a:pt x="310" y="7502"/>
                    <a:pt x="381" y="7597"/>
                    <a:pt x="500" y="7597"/>
                  </a:cubicBezTo>
                  <a:lnTo>
                    <a:pt x="715" y="7597"/>
                  </a:lnTo>
                  <a:lnTo>
                    <a:pt x="715" y="8479"/>
                  </a:lnTo>
                  <a:lnTo>
                    <a:pt x="500" y="8479"/>
                  </a:lnTo>
                  <a:cubicBezTo>
                    <a:pt x="405" y="8479"/>
                    <a:pt x="310" y="8550"/>
                    <a:pt x="310" y="8645"/>
                  </a:cubicBezTo>
                  <a:cubicBezTo>
                    <a:pt x="310" y="8764"/>
                    <a:pt x="381" y="8836"/>
                    <a:pt x="500" y="8836"/>
                  </a:cubicBezTo>
                  <a:lnTo>
                    <a:pt x="715" y="8836"/>
                  </a:lnTo>
                  <a:lnTo>
                    <a:pt x="715" y="9741"/>
                  </a:lnTo>
                  <a:lnTo>
                    <a:pt x="524" y="9741"/>
                  </a:lnTo>
                  <a:cubicBezTo>
                    <a:pt x="429" y="9741"/>
                    <a:pt x="358" y="9788"/>
                    <a:pt x="358" y="9884"/>
                  </a:cubicBezTo>
                  <a:cubicBezTo>
                    <a:pt x="358" y="9979"/>
                    <a:pt x="405" y="10074"/>
                    <a:pt x="500" y="10074"/>
                  </a:cubicBezTo>
                  <a:lnTo>
                    <a:pt x="715" y="10074"/>
                  </a:lnTo>
                  <a:lnTo>
                    <a:pt x="715" y="10693"/>
                  </a:lnTo>
                  <a:lnTo>
                    <a:pt x="286" y="10693"/>
                  </a:lnTo>
                  <a:cubicBezTo>
                    <a:pt x="143" y="10693"/>
                    <a:pt x="0" y="10812"/>
                    <a:pt x="0" y="10979"/>
                  </a:cubicBezTo>
                  <a:lnTo>
                    <a:pt x="0" y="11551"/>
                  </a:lnTo>
                  <a:cubicBezTo>
                    <a:pt x="0" y="11694"/>
                    <a:pt x="119" y="11860"/>
                    <a:pt x="286" y="11860"/>
                  </a:cubicBezTo>
                  <a:lnTo>
                    <a:pt x="11574" y="11860"/>
                  </a:lnTo>
                  <a:cubicBezTo>
                    <a:pt x="11717" y="11860"/>
                    <a:pt x="11860" y="11741"/>
                    <a:pt x="11860" y="11551"/>
                  </a:cubicBezTo>
                  <a:lnTo>
                    <a:pt x="11860" y="10979"/>
                  </a:lnTo>
                  <a:cubicBezTo>
                    <a:pt x="11812" y="10836"/>
                    <a:pt x="11693" y="10717"/>
                    <a:pt x="11503" y="10717"/>
                  </a:cubicBezTo>
                  <a:lnTo>
                    <a:pt x="10669" y="10717"/>
                  </a:lnTo>
                  <a:lnTo>
                    <a:pt x="10669" y="6216"/>
                  </a:lnTo>
                  <a:cubicBezTo>
                    <a:pt x="10669" y="6145"/>
                    <a:pt x="10622" y="6050"/>
                    <a:pt x="10526" y="6050"/>
                  </a:cubicBezTo>
                  <a:cubicBezTo>
                    <a:pt x="10407" y="6050"/>
                    <a:pt x="10312" y="6097"/>
                    <a:pt x="10312" y="6216"/>
                  </a:cubicBezTo>
                  <a:lnTo>
                    <a:pt x="10312" y="10717"/>
                  </a:lnTo>
                  <a:lnTo>
                    <a:pt x="9550" y="10717"/>
                  </a:lnTo>
                  <a:lnTo>
                    <a:pt x="9550" y="4716"/>
                  </a:lnTo>
                  <a:lnTo>
                    <a:pt x="10312" y="4263"/>
                  </a:lnTo>
                  <a:lnTo>
                    <a:pt x="10312" y="5407"/>
                  </a:lnTo>
                  <a:cubicBezTo>
                    <a:pt x="10312" y="5502"/>
                    <a:pt x="10384" y="5597"/>
                    <a:pt x="10479" y="5597"/>
                  </a:cubicBezTo>
                  <a:cubicBezTo>
                    <a:pt x="10598" y="5597"/>
                    <a:pt x="10669" y="5526"/>
                    <a:pt x="10669" y="5407"/>
                  </a:cubicBezTo>
                  <a:lnTo>
                    <a:pt x="10669" y="3930"/>
                  </a:lnTo>
                  <a:cubicBezTo>
                    <a:pt x="10669" y="3859"/>
                    <a:pt x="10645" y="3811"/>
                    <a:pt x="10598" y="3787"/>
                  </a:cubicBezTo>
                  <a:lnTo>
                    <a:pt x="9550" y="3144"/>
                  </a:lnTo>
                  <a:cubicBezTo>
                    <a:pt x="9490" y="3120"/>
                    <a:pt x="9431" y="3108"/>
                    <a:pt x="9374" y="3108"/>
                  </a:cubicBezTo>
                  <a:cubicBezTo>
                    <a:pt x="9318" y="3108"/>
                    <a:pt x="9264" y="3120"/>
                    <a:pt x="9217" y="3144"/>
                  </a:cubicBezTo>
                  <a:lnTo>
                    <a:pt x="8169" y="3787"/>
                  </a:lnTo>
                  <a:cubicBezTo>
                    <a:pt x="8121" y="3811"/>
                    <a:pt x="8097" y="3859"/>
                    <a:pt x="8097" y="3930"/>
                  </a:cubicBezTo>
                  <a:lnTo>
                    <a:pt x="8097" y="10693"/>
                  </a:lnTo>
                  <a:lnTo>
                    <a:pt x="7526" y="10693"/>
                  </a:lnTo>
                  <a:lnTo>
                    <a:pt x="7526" y="1811"/>
                  </a:lnTo>
                  <a:lnTo>
                    <a:pt x="7526" y="1787"/>
                  </a:lnTo>
                  <a:cubicBezTo>
                    <a:pt x="7526" y="1739"/>
                    <a:pt x="7502" y="1691"/>
                    <a:pt x="7431" y="1668"/>
                  </a:cubicBezTo>
                  <a:lnTo>
                    <a:pt x="6383" y="1049"/>
                  </a:lnTo>
                  <a:cubicBezTo>
                    <a:pt x="6323" y="1013"/>
                    <a:pt x="6264" y="995"/>
                    <a:pt x="6210" y="995"/>
                  </a:cubicBezTo>
                  <a:cubicBezTo>
                    <a:pt x="6156" y="995"/>
                    <a:pt x="6109" y="1013"/>
                    <a:pt x="6073" y="1049"/>
                  </a:cubicBezTo>
                  <a:lnTo>
                    <a:pt x="5025" y="1668"/>
                  </a:lnTo>
                  <a:cubicBezTo>
                    <a:pt x="5001" y="1668"/>
                    <a:pt x="5001" y="1691"/>
                    <a:pt x="5001" y="1691"/>
                  </a:cubicBezTo>
                  <a:cubicBezTo>
                    <a:pt x="4954" y="1739"/>
                    <a:pt x="4954" y="1763"/>
                    <a:pt x="4954" y="1811"/>
                  </a:cubicBezTo>
                  <a:lnTo>
                    <a:pt x="4954" y="10693"/>
                  </a:lnTo>
                  <a:lnTo>
                    <a:pt x="4430" y="10693"/>
                  </a:lnTo>
                  <a:lnTo>
                    <a:pt x="4430" y="5502"/>
                  </a:lnTo>
                  <a:cubicBezTo>
                    <a:pt x="4430" y="5478"/>
                    <a:pt x="4406" y="5454"/>
                    <a:pt x="4358" y="5430"/>
                  </a:cubicBezTo>
                  <a:cubicBezTo>
                    <a:pt x="4335" y="5430"/>
                    <a:pt x="4335" y="5383"/>
                    <a:pt x="4311" y="5383"/>
                  </a:cubicBezTo>
                  <a:cubicBezTo>
                    <a:pt x="4287" y="5359"/>
                    <a:pt x="3287" y="4787"/>
                    <a:pt x="3287" y="4787"/>
                  </a:cubicBezTo>
                  <a:cubicBezTo>
                    <a:pt x="3227" y="4764"/>
                    <a:pt x="3168" y="4752"/>
                    <a:pt x="3114" y="4752"/>
                  </a:cubicBezTo>
                  <a:cubicBezTo>
                    <a:pt x="3061" y="4752"/>
                    <a:pt x="3013" y="4764"/>
                    <a:pt x="2977" y="4787"/>
                  </a:cubicBezTo>
                  <a:lnTo>
                    <a:pt x="1929" y="5430"/>
                  </a:lnTo>
                  <a:lnTo>
                    <a:pt x="1906" y="5454"/>
                  </a:lnTo>
                  <a:cubicBezTo>
                    <a:pt x="1858" y="5478"/>
                    <a:pt x="1834" y="5549"/>
                    <a:pt x="1858" y="5573"/>
                  </a:cubicBezTo>
                  <a:lnTo>
                    <a:pt x="1858" y="8598"/>
                  </a:lnTo>
                  <a:cubicBezTo>
                    <a:pt x="1858" y="8693"/>
                    <a:pt x="1929" y="8788"/>
                    <a:pt x="2048" y="8788"/>
                  </a:cubicBezTo>
                  <a:cubicBezTo>
                    <a:pt x="2168" y="8788"/>
                    <a:pt x="2191" y="8598"/>
                    <a:pt x="2191" y="8598"/>
                  </a:cubicBezTo>
                  <a:lnTo>
                    <a:pt x="2191" y="5835"/>
                  </a:lnTo>
                  <a:lnTo>
                    <a:pt x="2977" y="6288"/>
                  </a:lnTo>
                  <a:lnTo>
                    <a:pt x="2977" y="10693"/>
                  </a:lnTo>
                  <a:lnTo>
                    <a:pt x="2191" y="10693"/>
                  </a:lnTo>
                  <a:lnTo>
                    <a:pt x="2191" y="9384"/>
                  </a:lnTo>
                  <a:cubicBezTo>
                    <a:pt x="2191" y="9288"/>
                    <a:pt x="2144" y="9241"/>
                    <a:pt x="2072" y="9193"/>
                  </a:cubicBezTo>
                  <a:cubicBezTo>
                    <a:pt x="2060" y="9191"/>
                    <a:pt x="2047" y="9189"/>
                    <a:pt x="2035" y="9189"/>
                  </a:cubicBezTo>
                  <a:cubicBezTo>
                    <a:pt x="1930" y="9189"/>
                    <a:pt x="1834" y="9277"/>
                    <a:pt x="1834" y="9384"/>
                  </a:cubicBezTo>
                  <a:lnTo>
                    <a:pt x="1834" y="10693"/>
                  </a:lnTo>
                  <a:lnTo>
                    <a:pt x="1072" y="10693"/>
                  </a:lnTo>
                  <a:lnTo>
                    <a:pt x="1072" y="191"/>
                  </a:lnTo>
                  <a:cubicBezTo>
                    <a:pt x="1072" y="96"/>
                    <a:pt x="1001" y="1"/>
                    <a:pt x="905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98" name="Google Shape;2798;p52"/>
          <p:cNvGrpSpPr/>
          <p:nvPr/>
        </p:nvGrpSpPr>
        <p:grpSpPr>
          <a:xfrm>
            <a:off x="7743976" y="2994374"/>
            <a:ext cx="340845" cy="355037"/>
            <a:chOff x="7401063" y="2994374"/>
            <a:chExt cx="340845" cy="355037"/>
          </a:xfrm>
        </p:grpSpPr>
        <p:sp>
          <p:nvSpPr>
            <p:cNvPr id="2799" name="Google Shape;2799;p52"/>
            <p:cNvSpPr/>
            <p:nvPr/>
          </p:nvSpPr>
          <p:spPr>
            <a:xfrm>
              <a:off x="7570772" y="3174012"/>
              <a:ext cx="165473" cy="169021"/>
            </a:xfrm>
            <a:custGeom>
              <a:rect b="b" l="l" r="r" t="t"/>
              <a:pathLst>
                <a:path extrusionOk="0" h="5669" w="5550">
                  <a:moveTo>
                    <a:pt x="3668" y="1"/>
                  </a:moveTo>
                  <a:lnTo>
                    <a:pt x="1" y="1715"/>
                  </a:lnTo>
                  <a:lnTo>
                    <a:pt x="1" y="5669"/>
                  </a:lnTo>
                  <a:lnTo>
                    <a:pt x="5478" y="3025"/>
                  </a:lnTo>
                  <a:cubicBezTo>
                    <a:pt x="5502" y="3001"/>
                    <a:pt x="5549" y="2954"/>
                    <a:pt x="5502" y="2930"/>
                  </a:cubicBezTo>
                  <a:lnTo>
                    <a:pt x="3668" y="1"/>
                  </a:ln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0" name="Google Shape;2800;p52"/>
            <p:cNvSpPr/>
            <p:nvPr/>
          </p:nvSpPr>
          <p:spPr>
            <a:xfrm>
              <a:off x="7570772" y="3083134"/>
              <a:ext cx="109361" cy="142039"/>
            </a:xfrm>
            <a:custGeom>
              <a:rect b="b" l="l" r="r" t="t"/>
              <a:pathLst>
                <a:path extrusionOk="0" h="4764" w="3668">
                  <a:moveTo>
                    <a:pt x="1763" y="0"/>
                  </a:moveTo>
                  <a:lnTo>
                    <a:pt x="1" y="905"/>
                  </a:lnTo>
                  <a:lnTo>
                    <a:pt x="1" y="4763"/>
                  </a:lnTo>
                  <a:lnTo>
                    <a:pt x="3668" y="3049"/>
                  </a:lnTo>
                  <a:lnTo>
                    <a:pt x="1763" y="0"/>
                  </a:ln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1" name="Google Shape;2801;p52"/>
            <p:cNvSpPr/>
            <p:nvPr/>
          </p:nvSpPr>
          <p:spPr>
            <a:xfrm>
              <a:off x="7570772" y="3000069"/>
              <a:ext cx="52564" cy="110077"/>
            </a:xfrm>
            <a:custGeom>
              <a:rect b="b" l="l" r="r" t="t"/>
              <a:pathLst>
                <a:path extrusionOk="0" h="3692" w="1763">
                  <a:moveTo>
                    <a:pt x="1" y="0"/>
                  </a:moveTo>
                  <a:lnTo>
                    <a:pt x="1" y="3691"/>
                  </a:lnTo>
                  <a:lnTo>
                    <a:pt x="1763" y="278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DD3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2" name="Google Shape;2802;p52"/>
            <p:cNvSpPr/>
            <p:nvPr/>
          </p:nvSpPr>
          <p:spPr>
            <a:xfrm>
              <a:off x="7665913" y="3173296"/>
              <a:ext cx="68902" cy="96601"/>
            </a:xfrm>
            <a:custGeom>
              <a:rect b="b" l="l" r="r" t="t"/>
              <a:pathLst>
                <a:path extrusionOk="0" h="3240" w="2311">
                  <a:moveTo>
                    <a:pt x="453" y="1"/>
                  </a:moveTo>
                  <a:lnTo>
                    <a:pt x="1" y="215"/>
                  </a:lnTo>
                  <a:lnTo>
                    <a:pt x="1882" y="3240"/>
                  </a:lnTo>
                  <a:lnTo>
                    <a:pt x="2263" y="3049"/>
                  </a:lnTo>
                  <a:cubicBezTo>
                    <a:pt x="2311" y="3049"/>
                    <a:pt x="2311" y="3002"/>
                    <a:pt x="2287" y="2954"/>
                  </a:cubicBezTo>
                  <a:lnTo>
                    <a:pt x="453" y="1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3" name="Google Shape;2803;p52"/>
            <p:cNvSpPr/>
            <p:nvPr/>
          </p:nvSpPr>
          <p:spPr>
            <a:xfrm>
              <a:off x="7610546" y="3082419"/>
              <a:ext cx="69588" cy="97316"/>
            </a:xfrm>
            <a:custGeom>
              <a:rect b="b" l="l" r="r" t="t"/>
              <a:pathLst>
                <a:path extrusionOk="0" h="3264" w="2334">
                  <a:moveTo>
                    <a:pt x="453" y="1"/>
                  </a:moveTo>
                  <a:lnTo>
                    <a:pt x="0" y="239"/>
                  </a:lnTo>
                  <a:lnTo>
                    <a:pt x="1881" y="3263"/>
                  </a:lnTo>
                  <a:lnTo>
                    <a:pt x="2334" y="3073"/>
                  </a:lnTo>
                  <a:lnTo>
                    <a:pt x="453" y="1"/>
                  </a:lnTo>
                  <a:close/>
                </a:path>
              </a:pathLst>
            </a:custGeom>
            <a:solidFill>
              <a:srgbClr val="9BAB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4" name="Google Shape;2804;p52"/>
            <p:cNvSpPr/>
            <p:nvPr/>
          </p:nvSpPr>
          <p:spPr>
            <a:xfrm>
              <a:off x="7570772" y="3000069"/>
              <a:ext cx="52564" cy="90190"/>
            </a:xfrm>
            <a:custGeom>
              <a:rect b="b" l="l" r="r" t="t"/>
              <a:pathLst>
                <a:path extrusionOk="0" h="3025" w="1763">
                  <a:moveTo>
                    <a:pt x="1" y="0"/>
                  </a:moveTo>
                  <a:lnTo>
                    <a:pt x="1" y="953"/>
                  </a:lnTo>
                  <a:lnTo>
                    <a:pt x="1310" y="3025"/>
                  </a:lnTo>
                  <a:lnTo>
                    <a:pt x="1763" y="278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C6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5" name="Google Shape;2805;p52"/>
            <p:cNvSpPr/>
            <p:nvPr/>
          </p:nvSpPr>
          <p:spPr>
            <a:xfrm>
              <a:off x="7405327" y="3174012"/>
              <a:ext cx="165473" cy="169021"/>
            </a:xfrm>
            <a:custGeom>
              <a:rect b="b" l="l" r="r" t="t"/>
              <a:pathLst>
                <a:path extrusionOk="0" h="5669" w="5550">
                  <a:moveTo>
                    <a:pt x="1882" y="1"/>
                  </a:moveTo>
                  <a:lnTo>
                    <a:pt x="48" y="2930"/>
                  </a:lnTo>
                  <a:cubicBezTo>
                    <a:pt x="1" y="2954"/>
                    <a:pt x="48" y="3001"/>
                    <a:pt x="72" y="3025"/>
                  </a:cubicBezTo>
                  <a:lnTo>
                    <a:pt x="5550" y="5669"/>
                  </a:lnTo>
                  <a:lnTo>
                    <a:pt x="5550" y="1715"/>
                  </a:lnTo>
                  <a:lnTo>
                    <a:pt x="1882" y="1"/>
                  </a:ln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6" name="Google Shape;2806;p52"/>
            <p:cNvSpPr/>
            <p:nvPr/>
          </p:nvSpPr>
          <p:spPr>
            <a:xfrm>
              <a:off x="7461439" y="3083134"/>
              <a:ext cx="109361" cy="142039"/>
            </a:xfrm>
            <a:custGeom>
              <a:rect b="b" l="l" r="r" t="t"/>
              <a:pathLst>
                <a:path extrusionOk="0" h="4764" w="3668">
                  <a:moveTo>
                    <a:pt x="1905" y="0"/>
                  </a:moveTo>
                  <a:lnTo>
                    <a:pt x="0" y="3049"/>
                  </a:lnTo>
                  <a:lnTo>
                    <a:pt x="3668" y="4763"/>
                  </a:lnTo>
                  <a:lnTo>
                    <a:pt x="3668" y="905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7" name="Google Shape;2807;p52"/>
            <p:cNvSpPr/>
            <p:nvPr/>
          </p:nvSpPr>
          <p:spPr>
            <a:xfrm>
              <a:off x="7570772" y="3089515"/>
              <a:ext cx="39087" cy="20632"/>
            </a:xfrm>
            <a:custGeom>
              <a:rect b="b" l="l" r="r" t="t"/>
              <a:pathLst>
                <a:path extrusionOk="0" h="692" w="1311">
                  <a:moveTo>
                    <a:pt x="1310" y="1"/>
                  </a:moveTo>
                  <a:lnTo>
                    <a:pt x="1" y="691"/>
                  </a:lnTo>
                  <a:lnTo>
                    <a:pt x="1" y="691"/>
                  </a:ln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8" name="Google Shape;2808;p52"/>
            <p:cNvSpPr/>
            <p:nvPr/>
          </p:nvSpPr>
          <p:spPr>
            <a:xfrm>
              <a:off x="7518238" y="3000069"/>
              <a:ext cx="52564" cy="110077"/>
            </a:xfrm>
            <a:custGeom>
              <a:rect b="b" l="l" r="r" t="t"/>
              <a:pathLst>
                <a:path extrusionOk="0" h="3692" w="1763">
                  <a:moveTo>
                    <a:pt x="1763" y="0"/>
                  </a:moveTo>
                  <a:lnTo>
                    <a:pt x="0" y="2786"/>
                  </a:lnTo>
                  <a:lnTo>
                    <a:pt x="1763" y="3691"/>
                  </a:lnTo>
                  <a:lnTo>
                    <a:pt x="1763" y="0"/>
                  </a:lnTo>
                  <a:close/>
                </a:path>
              </a:pathLst>
            </a:custGeom>
            <a:solidFill>
              <a:srgbClr val="E1E5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9" name="Google Shape;2809;p52"/>
            <p:cNvSpPr/>
            <p:nvPr/>
          </p:nvSpPr>
          <p:spPr>
            <a:xfrm>
              <a:off x="7401063" y="2994374"/>
              <a:ext cx="340845" cy="355037"/>
            </a:xfrm>
            <a:custGeom>
              <a:rect b="b" l="l" r="r" t="t"/>
              <a:pathLst>
                <a:path extrusionOk="0" h="11908" w="11432">
                  <a:moveTo>
                    <a:pt x="5526" y="787"/>
                  </a:moveTo>
                  <a:lnTo>
                    <a:pt x="5526" y="3573"/>
                  </a:lnTo>
                  <a:lnTo>
                    <a:pt x="4168" y="2882"/>
                  </a:lnTo>
                  <a:lnTo>
                    <a:pt x="5526" y="787"/>
                  </a:lnTo>
                  <a:close/>
                  <a:moveTo>
                    <a:pt x="4002" y="3192"/>
                  </a:moveTo>
                  <a:lnTo>
                    <a:pt x="5526" y="3954"/>
                  </a:lnTo>
                  <a:lnTo>
                    <a:pt x="5526" y="7455"/>
                  </a:lnTo>
                  <a:lnTo>
                    <a:pt x="2263" y="5930"/>
                  </a:lnTo>
                  <a:lnTo>
                    <a:pt x="4002" y="3192"/>
                  </a:lnTo>
                  <a:close/>
                  <a:moveTo>
                    <a:pt x="7383" y="3216"/>
                  </a:moveTo>
                  <a:lnTo>
                    <a:pt x="9098" y="5954"/>
                  </a:lnTo>
                  <a:lnTo>
                    <a:pt x="5883" y="7478"/>
                  </a:lnTo>
                  <a:lnTo>
                    <a:pt x="5883" y="4001"/>
                  </a:lnTo>
                  <a:lnTo>
                    <a:pt x="7383" y="3216"/>
                  </a:lnTo>
                  <a:close/>
                  <a:moveTo>
                    <a:pt x="9289" y="6264"/>
                  </a:moveTo>
                  <a:lnTo>
                    <a:pt x="11003" y="8955"/>
                  </a:lnTo>
                  <a:lnTo>
                    <a:pt x="5883" y="11432"/>
                  </a:lnTo>
                  <a:lnTo>
                    <a:pt x="5883" y="7859"/>
                  </a:lnTo>
                  <a:lnTo>
                    <a:pt x="9289" y="6264"/>
                  </a:lnTo>
                  <a:close/>
                  <a:moveTo>
                    <a:pt x="5693" y="1"/>
                  </a:moveTo>
                  <a:cubicBezTo>
                    <a:pt x="5669" y="1"/>
                    <a:pt x="5645" y="24"/>
                    <a:pt x="5597" y="72"/>
                  </a:cubicBezTo>
                  <a:lnTo>
                    <a:pt x="5573" y="96"/>
                  </a:lnTo>
                  <a:lnTo>
                    <a:pt x="72" y="8883"/>
                  </a:lnTo>
                  <a:cubicBezTo>
                    <a:pt x="48" y="8931"/>
                    <a:pt x="1" y="9003"/>
                    <a:pt x="48" y="9074"/>
                  </a:cubicBezTo>
                  <a:cubicBezTo>
                    <a:pt x="72" y="9145"/>
                    <a:pt x="96" y="9193"/>
                    <a:pt x="168" y="9241"/>
                  </a:cubicBezTo>
                  <a:lnTo>
                    <a:pt x="1501" y="9884"/>
                  </a:lnTo>
                  <a:cubicBezTo>
                    <a:pt x="1536" y="9892"/>
                    <a:pt x="1568" y="9898"/>
                    <a:pt x="1597" y="9898"/>
                  </a:cubicBezTo>
                  <a:cubicBezTo>
                    <a:pt x="1649" y="9898"/>
                    <a:pt x="1694" y="9881"/>
                    <a:pt x="1739" y="9836"/>
                  </a:cubicBezTo>
                  <a:cubicBezTo>
                    <a:pt x="1787" y="9741"/>
                    <a:pt x="1763" y="9622"/>
                    <a:pt x="1668" y="9598"/>
                  </a:cubicBezTo>
                  <a:lnTo>
                    <a:pt x="453" y="9003"/>
                  </a:lnTo>
                  <a:lnTo>
                    <a:pt x="2144" y="6288"/>
                  </a:lnTo>
                  <a:lnTo>
                    <a:pt x="5573" y="7883"/>
                  </a:lnTo>
                  <a:lnTo>
                    <a:pt x="5573" y="11455"/>
                  </a:lnTo>
                  <a:lnTo>
                    <a:pt x="2430" y="9955"/>
                  </a:lnTo>
                  <a:cubicBezTo>
                    <a:pt x="2403" y="9942"/>
                    <a:pt x="2377" y="9936"/>
                    <a:pt x="2351" y="9936"/>
                  </a:cubicBezTo>
                  <a:cubicBezTo>
                    <a:pt x="2285" y="9936"/>
                    <a:pt x="2226" y="9975"/>
                    <a:pt x="2192" y="10027"/>
                  </a:cubicBezTo>
                  <a:cubicBezTo>
                    <a:pt x="2144" y="10122"/>
                    <a:pt x="2192" y="10217"/>
                    <a:pt x="2263" y="10265"/>
                  </a:cubicBezTo>
                  <a:lnTo>
                    <a:pt x="5669" y="11908"/>
                  </a:lnTo>
                  <a:lnTo>
                    <a:pt x="5835" y="11908"/>
                  </a:lnTo>
                  <a:lnTo>
                    <a:pt x="11313" y="9264"/>
                  </a:lnTo>
                  <a:cubicBezTo>
                    <a:pt x="11384" y="9241"/>
                    <a:pt x="11432" y="9169"/>
                    <a:pt x="11432" y="9122"/>
                  </a:cubicBezTo>
                  <a:cubicBezTo>
                    <a:pt x="11384" y="9003"/>
                    <a:pt x="11384" y="8931"/>
                    <a:pt x="11360" y="8883"/>
                  </a:cubicBezTo>
                  <a:lnTo>
                    <a:pt x="7098" y="2049"/>
                  </a:lnTo>
                  <a:cubicBezTo>
                    <a:pt x="7051" y="2002"/>
                    <a:pt x="7005" y="1966"/>
                    <a:pt x="6951" y="1966"/>
                  </a:cubicBezTo>
                  <a:cubicBezTo>
                    <a:pt x="6923" y="1966"/>
                    <a:pt x="6893" y="1976"/>
                    <a:pt x="6859" y="2001"/>
                  </a:cubicBezTo>
                  <a:cubicBezTo>
                    <a:pt x="6764" y="2049"/>
                    <a:pt x="6740" y="2144"/>
                    <a:pt x="6788" y="2239"/>
                  </a:cubicBezTo>
                  <a:lnTo>
                    <a:pt x="7217" y="2882"/>
                  </a:lnTo>
                  <a:lnTo>
                    <a:pt x="5883" y="3573"/>
                  </a:lnTo>
                  <a:lnTo>
                    <a:pt x="5883" y="787"/>
                  </a:lnTo>
                  <a:lnTo>
                    <a:pt x="6383" y="1549"/>
                  </a:lnTo>
                  <a:cubicBezTo>
                    <a:pt x="6415" y="1612"/>
                    <a:pt x="6468" y="1644"/>
                    <a:pt x="6528" y="1644"/>
                  </a:cubicBezTo>
                  <a:cubicBezTo>
                    <a:pt x="6558" y="1644"/>
                    <a:pt x="6590" y="1636"/>
                    <a:pt x="6621" y="1620"/>
                  </a:cubicBezTo>
                  <a:cubicBezTo>
                    <a:pt x="6717" y="1549"/>
                    <a:pt x="6740" y="1453"/>
                    <a:pt x="6669" y="1382"/>
                  </a:cubicBezTo>
                  <a:lnTo>
                    <a:pt x="5883" y="96"/>
                  </a:lnTo>
                  <a:cubicBezTo>
                    <a:pt x="5835" y="24"/>
                    <a:pt x="5764" y="1"/>
                    <a:pt x="5693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10" name="Google Shape;2810;p52"/>
          <p:cNvGrpSpPr/>
          <p:nvPr/>
        </p:nvGrpSpPr>
        <p:grpSpPr>
          <a:xfrm>
            <a:off x="7000129" y="3573776"/>
            <a:ext cx="345825" cy="351489"/>
            <a:chOff x="6733416" y="3573776"/>
            <a:chExt cx="345825" cy="351489"/>
          </a:xfrm>
        </p:grpSpPr>
        <p:sp>
          <p:nvSpPr>
            <p:cNvPr id="2811" name="Google Shape;2811;p52"/>
            <p:cNvSpPr/>
            <p:nvPr/>
          </p:nvSpPr>
          <p:spPr>
            <a:xfrm>
              <a:off x="6798027" y="3639787"/>
              <a:ext cx="221555" cy="221555"/>
            </a:xfrm>
            <a:custGeom>
              <a:rect b="b" l="l" r="r" t="t"/>
              <a:pathLst>
                <a:path extrusionOk="0" h="7431" w="7431">
                  <a:moveTo>
                    <a:pt x="3716" y="1"/>
                  </a:moveTo>
                  <a:cubicBezTo>
                    <a:pt x="1668" y="1"/>
                    <a:pt x="1" y="1668"/>
                    <a:pt x="1" y="3716"/>
                  </a:cubicBezTo>
                  <a:cubicBezTo>
                    <a:pt x="1" y="5764"/>
                    <a:pt x="1668" y="7431"/>
                    <a:pt x="3716" y="7431"/>
                  </a:cubicBezTo>
                  <a:cubicBezTo>
                    <a:pt x="5764" y="7431"/>
                    <a:pt x="7431" y="5764"/>
                    <a:pt x="7431" y="3716"/>
                  </a:cubicBezTo>
                  <a:cubicBezTo>
                    <a:pt x="7431" y="1668"/>
                    <a:pt x="5764" y="1"/>
                    <a:pt x="371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2" name="Google Shape;2812;p52"/>
            <p:cNvSpPr/>
            <p:nvPr/>
          </p:nvSpPr>
          <p:spPr>
            <a:xfrm>
              <a:off x="6834938" y="3658272"/>
              <a:ext cx="195288" cy="202951"/>
            </a:xfrm>
            <a:custGeom>
              <a:rect b="b" l="l" r="r" t="t"/>
              <a:pathLst>
                <a:path extrusionOk="0" h="6807" w="6550">
                  <a:moveTo>
                    <a:pt x="4597" y="0"/>
                  </a:moveTo>
                  <a:cubicBezTo>
                    <a:pt x="4621" y="72"/>
                    <a:pt x="4692" y="95"/>
                    <a:pt x="4740" y="143"/>
                  </a:cubicBezTo>
                  <a:cubicBezTo>
                    <a:pt x="6193" y="1619"/>
                    <a:pt x="6193" y="3953"/>
                    <a:pt x="4740" y="5430"/>
                  </a:cubicBezTo>
                  <a:cubicBezTo>
                    <a:pt x="4018" y="6165"/>
                    <a:pt x="3079" y="6532"/>
                    <a:pt x="2133" y="6532"/>
                  </a:cubicBezTo>
                  <a:cubicBezTo>
                    <a:pt x="1393" y="6532"/>
                    <a:pt x="649" y="6308"/>
                    <a:pt x="1" y="5858"/>
                  </a:cubicBezTo>
                  <a:lnTo>
                    <a:pt x="1" y="5858"/>
                  </a:lnTo>
                  <a:cubicBezTo>
                    <a:pt x="713" y="6490"/>
                    <a:pt x="1597" y="6806"/>
                    <a:pt x="2480" y="6806"/>
                  </a:cubicBezTo>
                  <a:cubicBezTo>
                    <a:pt x="3426" y="6806"/>
                    <a:pt x="4370" y="6443"/>
                    <a:pt x="5097" y="5716"/>
                  </a:cubicBezTo>
                  <a:cubicBezTo>
                    <a:pt x="6550" y="4263"/>
                    <a:pt x="6550" y="1905"/>
                    <a:pt x="5097" y="453"/>
                  </a:cubicBezTo>
                  <a:cubicBezTo>
                    <a:pt x="4954" y="262"/>
                    <a:pt x="4764" y="119"/>
                    <a:pt x="4597" y="0"/>
                  </a:cubicBezTo>
                  <a:close/>
                </a:path>
              </a:pathLst>
            </a:custGeom>
            <a:solidFill>
              <a:srgbClr val="F9FBF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3" name="Google Shape;2813;p52"/>
            <p:cNvSpPr/>
            <p:nvPr/>
          </p:nvSpPr>
          <p:spPr>
            <a:xfrm>
              <a:off x="6739081" y="3595958"/>
              <a:ext cx="339444" cy="309241"/>
            </a:xfrm>
            <a:custGeom>
              <a:rect b="b" l="l" r="r" t="t"/>
              <a:pathLst>
                <a:path extrusionOk="0" h="10372" w="11385">
                  <a:moveTo>
                    <a:pt x="5681" y="1453"/>
                  </a:moveTo>
                  <a:cubicBezTo>
                    <a:pt x="6633" y="1453"/>
                    <a:pt x="7586" y="1816"/>
                    <a:pt x="8312" y="2543"/>
                  </a:cubicBezTo>
                  <a:cubicBezTo>
                    <a:pt x="9765" y="3995"/>
                    <a:pt x="9765" y="6353"/>
                    <a:pt x="8312" y="7806"/>
                  </a:cubicBezTo>
                  <a:cubicBezTo>
                    <a:pt x="7586" y="8532"/>
                    <a:pt x="6633" y="8895"/>
                    <a:pt x="5681" y="8895"/>
                  </a:cubicBezTo>
                  <a:cubicBezTo>
                    <a:pt x="4728" y="8895"/>
                    <a:pt x="3776" y="8532"/>
                    <a:pt x="3049" y="7806"/>
                  </a:cubicBezTo>
                  <a:cubicBezTo>
                    <a:pt x="1596" y="6353"/>
                    <a:pt x="1596" y="3995"/>
                    <a:pt x="3049" y="2543"/>
                  </a:cubicBezTo>
                  <a:cubicBezTo>
                    <a:pt x="3776" y="1816"/>
                    <a:pt x="4728" y="1453"/>
                    <a:pt x="5681" y="1453"/>
                  </a:cubicBezTo>
                  <a:close/>
                  <a:moveTo>
                    <a:pt x="5693" y="0"/>
                  </a:moveTo>
                  <a:cubicBezTo>
                    <a:pt x="4365" y="0"/>
                    <a:pt x="3037" y="506"/>
                    <a:pt x="2025" y="1519"/>
                  </a:cubicBezTo>
                  <a:cubicBezTo>
                    <a:pt x="1" y="3543"/>
                    <a:pt x="1" y="6829"/>
                    <a:pt x="2025" y="8853"/>
                  </a:cubicBezTo>
                  <a:cubicBezTo>
                    <a:pt x="3037" y="9865"/>
                    <a:pt x="4365" y="10372"/>
                    <a:pt x="5693" y="10372"/>
                  </a:cubicBezTo>
                  <a:cubicBezTo>
                    <a:pt x="7020" y="10372"/>
                    <a:pt x="8348" y="9865"/>
                    <a:pt x="9360" y="8853"/>
                  </a:cubicBezTo>
                  <a:cubicBezTo>
                    <a:pt x="11384" y="6829"/>
                    <a:pt x="11384" y="3543"/>
                    <a:pt x="9360" y="1519"/>
                  </a:cubicBezTo>
                  <a:cubicBezTo>
                    <a:pt x="8348" y="506"/>
                    <a:pt x="7020" y="0"/>
                    <a:pt x="5693" y="0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4" name="Google Shape;2814;p52"/>
            <p:cNvSpPr/>
            <p:nvPr/>
          </p:nvSpPr>
          <p:spPr>
            <a:xfrm>
              <a:off x="6873280" y="3597896"/>
              <a:ext cx="205246" cy="306796"/>
            </a:xfrm>
            <a:custGeom>
              <a:rect b="b" l="l" r="r" t="t"/>
              <a:pathLst>
                <a:path extrusionOk="0" h="10290" w="6884">
                  <a:moveTo>
                    <a:pt x="1906" y="1"/>
                  </a:moveTo>
                  <a:lnTo>
                    <a:pt x="1906" y="1"/>
                  </a:lnTo>
                  <a:cubicBezTo>
                    <a:pt x="2811" y="215"/>
                    <a:pt x="3668" y="692"/>
                    <a:pt x="4383" y="1382"/>
                  </a:cubicBezTo>
                  <a:cubicBezTo>
                    <a:pt x="6407" y="3406"/>
                    <a:pt x="6407" y="6669"/>
                    <a:pt x="4383" y="8693"/>
                  </a:cubicBezTo>
                  <a:cubicBezTo>
                    <a:pt x="3385" y="9691"/>
                    <a:pt x="2070" y="10204"/>
                    <a:pt x="759" y="10204"/>
                  </a:cubicBezTo>
                  <a:cubicBezTo>
                    <a:pt x="505" y="10204"/>
                    <a:pt x="252" y="10184"/>
                    <a:pt x="1" y="10146"/>
                  </a:cubicBezTo>
                  <a:lnTo>
                    <a:pt x="1" y="10146"/>
                  </a:lnTo>
                  <a:cubicBezTo>
                    <a:pt x="400" y="10241"/>
                    <a:pt x="809" y="10289"/>
                    <a:pt x="1217" y="10289"/>
                  </a:cubicBezTo>
                  <a:cubicBezTo>
                    <a:pt x="2538" y="10289"/>
                    <a:pt x="3858" y="9789"/>
                    <a:pt x="4859" y="8788"/>
                  </a:cubicBezTo>
                  <a:cubicBezTo>
                    <a:pt x="6883" y="6764"/>
                    <a:pt x="6883" y="3478"/>
                    <a:pt x="4859" y="1454"/>
                  </a:cubicBezTo>
                  <a:cubicBezTo>
                    <a:pt x="4025" y="620"/>
                    <a:pt x="2978" y="144"/>
                    <a:pt x="1906" y="1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5" name="Google Shape;2815;p52"/>
            <p:cNvSpPr/>
            <p:nvPr/>
          </p:nvSpPr>
          <p:spPr>
            <a:xfrm>
              <a:off x="6800859" y="3640502"/>
              <a:ext cx="278383" cy="263445"/>
            </a:xfrm>
            <a:custGeom>
              <a:rect b="b" l="l" r="r" t="t"/>
              <a:pathLst>
                <a:path extrusionOk="0" h="8836" w="9337">
                  <a:moveTo>
                    <a:pt x="7312" y="1"/>
                  </a:moveTo>
                  <a:lnTo>
                    <a:pt x="6264" y="1049"/>
                  </a:lnTo>
                  <a:cubicBezTo>
                    <a:pt x="7740" y="2501"/>
                    <a:pt x="7740" y="4859"/>
                    <a:pt x="6264" y="6312"/>
                  </a:cubicBezTo>
                  <a:cubicBezTo>
                    <a:pt x="5538" y="7038"/>
                    <a:pt x="4585" y="7401"/>
                    <a:pt x="3632" y="7401"/>
                  </a:cubicBezTo>
                  <a:cubicBezTo>
                    <a:pt x="2680" y="7401"/>
                    <a:pt x="1727" y="7038"/>
                    <a:pt x="1001" y="6312"/>
                  </a:cubicBezTo>
                  <a:lnTo>
                    <a:pt x="1" y="7336"/>
                  </a:lnTo>
                  <a:cubicBezTo>
                    <a:pt x="1013" y="8336"/>
                    <a:pt x="2335" y="8836"/>
                    <a:pt x="3656" y="8836"/>
                  </a:cubicBezTo>
                  <a:cubicBezTo>
                    <a:pt x="4978" y="8836"/>
                    <a:pt x="6300" y="8336"/>
                    <a:pt x="7312" y="7336"/>
                  </a:cubicBezTo>
                  <a:cubicBezTo>
                    <a:pt x="9336" y="5288"/>
                    <a:pt x="9336" y="2025"/>
                    <a:pt x="7312" y="1"/>
                  </a:cubicBezTo>
                  <a:close/>
                </a:path>
              </a:pathLst>
            </a:custGeom>
            <a:solidFill>
              <a:srgbClr val="E1E5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6" name="Google Shape;2816;p52"/>
            <p:cNvSpPr/>
            <p:nvPr/>
          </p:nvSpPr>
          <p:spPr>
            <a:xfrm>
              <a:off x="6873280" y="3641218"/>
              <a:ext cx="205246" cy="262819"/>
            </a:xfrm>
            <a:custGeom>
              <a:rect b="b" l="l" r="r" t="t"/>
              <a:pathLst>
                <a:path extrusionOk="0" h="8815" w="6884">
                  <a:moveTo>
                    <a:pt x="1" y="8693"/>
                  </a:moveTo>
                  <a:cubicBezTo>
                    <a:pt x="51" y="8700"/>
                    <a:pt x="100" y="8707"/>
                    <a:pt x="150" y="8713"/>
                  </a:cubicBezTo>
                  <a:lnTo>
                    <a:pt x="150" y="8713"/>
                  </a:lnTo>
                  <a:cubicBezTo>
                    <a:pt x="132" y="8693"/>
                    <a:pt x="114" y="8693"/>
                    <a:pt x="96" y="8693"/>
                  </a:cubicBezTo>
                  <a:close/>
                  <a:moveTo>
                    <a:pt x="4859" y="1"/>
                  </a:moveTo>
                  <a:lnTo>
                    <a:pt x="4645" y="215"/>
                  </a:lnTo>
                  <a:cubicBezTo>
                    <a:pt x="6407" y="2239"/>
                    <a:pt x="6312" y="5311"/>
                    <a:pt x="4383" y="7240"/>
                  </a:cubicBezTo>
                  <a:cubicBezTo>
                    <a:pt x="3385" y="8238"/>
                    <a:pt x="2070" y="8751"/>
                    <a:pt x="759" y="8751"/>
                  </a:cubicBezTo>
                  <a:cubicBezTo>
                    <a:pt x="556" y="8751"/>
                    <a:pt x="352" y="8738"/>
                    <a:pt x="150" y="8713"/>
                  </a:cubicBezTo>
                  <a:lnTo>
                    <a:pt x="150" y="8713"/>
                  </a:lnTo>
                  <a:cubicBezTo>
                    <a:pt x="156" y="8720"/>
                    <a:pt x="162" y="8729"/>
                    <a:pt x="168" y="8740"/>
                  </a:cubicBezTo>
                  <a:lnTo>
                    <a:pt x="239" y="8740"/>
                  </a:lnTo>
                  <a:cubicBezTo>
                    <a:pt x="334" y="8764"/>
                    <a:pt x="406" y="8764"/>
                    <a:pt x="501" y="8764"/>
                  </a:cubicBezTo>
                  <a:cubicBezTo>
                    <a:pt x="572" y="8764"/>
                    <a:pt x="620" y="8764"/>
                    <a:pt x="691" y="8788"/>
                  </a:cubicBezTo>
                  <a:cubicBezTo>
                    <a:pt x="763" y="8788"/>
                    <a:pt x="906" y="8812"/>
                    <a:pt x="977" y="8812"/>
                  </a:cubicBezTo>
                  <a:lnTo>
                    <a:pt x="1144" y="8812"/>
                  </a:lnTo>
                  <a:cubicBezTo>
                    <a:pt x="1200" y="8814"/>
                    <a:pt x="1255" y="8815"/>
                    <a:pt x="1311" y="8815"/>
                  </a:cubicBezTo>
                  <a:cubicBezTo>
                    <a:pt x="2590" y="8815"/>
                    <a:pt x="3878" y="8293"/>
                    <a:pt x="4859" y="7312"/>
                  </a:cubicBezTo>
                  <a:cubicBezTo>
                    <a:pt x="6883" y="5311"/>
                    <a:pt x="6883" y="2025"/>
                    <a:pt x="4859" y="1"/>
                  </a:cubicBezTo>
                  <a:close/>
                </a:path>
              </a:pathLst>
            </a:custGeom>
            <a:solidFill>
              <a:srgbClr val="DADF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7" name="Google Shape;2817;p52"/>
            <p:cNvSpPr/>
            <p:nvPr/>
          </p:nvSpPr>
          <p:spPr>
            <a:xfrm>
              <a:off x="6737680" y="3704427"/>
              <a:ext cx="171138" cy="217292"/>
            </a:xfrm>
            <a:custGeom>
              <a:rect b="b" l="l" r="r" t="t"/>
              <a:pathLst>
                <a:path extrusionOk="0" h="7288" w="5740">
                  <a:moveTo>
                    <a:pt x="215" y="0"/>
                  </a:moveTo>
                  <a:lnTo>
                    <a:pt x="215" y="0"/>
                  </a:lnTo>
                  <a:cubicBezTo>
                    <a:pt x="96" y="476"/>
                    <a:pt x="0" y="976"/>
                    <a:pt x="0" y="1524"/>
                  </a:cubicBezTo>
                  <a:lnTo>
                    <a:pt x="0" y="1548"/>
                  </a:lnTo>
                  <a:cubicBezTo>
                    <a:pt x="0" y="4715"/>
                    <a:pt x="2525" y="7263"/>
                    <a:pt x="5692" y="7287"/>
                  </a:cubicBezTo>
                  <a:cubicBezTo>
                    <a:pt x="5716" y="7287"/>
                    <a:pt x="5740" y="7263"/>
                    <a:pt x="5740" y="7240"/>
                  </a:cubicBezTo>
                  <a:lnTo>
                    <a:pt x="5740" y="6882"/>
                  </a:lnTo>
                  <a:cubicBezTo>
                    <a:pt x="5740" y="6882"/>
                    <a:pt x="96" y="4263"/>
                    <a:pt x="96" y="1143"/>
                  </a:cubicBezTo>
                  <a:lnTo>
                    <a:pt x="96" y="1096"/>
                  </a:lnTo>
                  <a:cubicBezTo>
                    <a:pt x="96" y="738"/>
                    <a:pt x="143" y="357"/>
                    <a:pt x="215" y="0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8" name="Google Shape;2818;p52"/>
            <p:cNvSpPr/>
            <p:nvPr/>
          </p:nvSpPr>
          <p:spPr>
            <a:xfrm>
              <a:off x="6737680" y="3579441"/>
              <a:ext cx="171138" cy="342992"/>
            </a:xfrm>
            <a:custGeom>
              <a:rect b="b" l="l" r="r" t="t"/>
              <a:pathLst>
                <a:path extrusionOk="0" h="11504" w="5740">
                  <a:moveTo>
                    <a:pt x="5692" y="1"/>
                  </a:moveTo>
                  <a:cubicBezTo>
                    <a:pt x="2525" y="25"/>
                    <a:pt x="0" y="2596"/>
                    <a:pt x="0" y="5740"/>
                  </a:cubicBezTo>
                  <a:lnTo>
                    <a:pt x="0" y="5764"/>
                  </a:lnTo>
                  <a:cubicBezTo>
                    <a:pt x="0" y="8931"/>
                    <a:pt x="2548" y="11479"/>
                    <a:pt x="5692" y="11503"/>
                  </a:cubicBezTo>
                  <a:cubicBezTo>
                    <a:pt x="5716" y="11503"/>
                    <a:pt x="5740" y="11479"/>
                    <a:pt x="5740" y="11455"/>
                  </a:cubicBezTo>
                  <a:lnTo>
                    <a:pt x="5740" y="8883"/>
                  </a:lnTo>
                  <a:cubicBezTo>
                    <a:pt x="5740" y="8860"/>
                    <a:pt x="5716" y="8836"/>
                    <a:pt x="5692" y="8836"/>
                  </a:cubicBezTo>
                  <a:cubicBezTo>
                    <a:pt x="4025" y="8812"/>
                    <a:pt x="2667" y="7431"/>
                    <a:pt x="2667" y="5764"/>
                  </a:cubicBezTo>
                  <a:cubicBezTo>
                    <a:pt x="2667" y="4097"/>
                    <a:pt x="4025" y="2739"/>
                    <a:pt x="5692" y="2692"/>
                  </a:cubicBezTo>
                  <a:cubicBezTo>
                    <a:pt x="5716" y="2644"/>
                    <a:pt x="5740" y="2620"/>
                    <a:pt x="5740" y="2596"/>
                  </a:cubicBezTo>
                  <a:lnTo>
                    <a:pt x="5740" y="48"/>
                  </a:lnTo>
                  <a:cubicBezTo>
                    <a:pt x="5740" y="25"/>
                    <a:pt x="5716" y="1"/>
                    <a:pt x="5692" y="1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9" name="Google Shape;2819;p52"/>
            <p:cNvSpPr/>
            <p:nvPr/>
          </p:nvSpPr>
          <p:spPr>
            <a:xfrm>
              <a:off x="6851277" y="3725715"/>
              <a:ext cx="102265" cy="10674"/>
            </a:xfrm>
            <a:custGeom>
              <a:rect b="b" l="l" r="r" t="t"/>
              <a:pathLst>
                <a:path extrusionOk="0" h="358" w="3430">
                  <a:moveTo>
                    <a:pt x="215" y="0"/>
                  </a:moveTo>
                  <a:cubicBezTo>
                    <a:pt x="120" y="0"/>
                    <a:pt x="48" y="72"/>
                    <a:pt x="24" y="143"/>
                  </a:cubicBezTo>
                  <a:cubicBezTo>
                    <a:pt x="1" y="262"/>
                    <a:pt x="96" y="358"/>
                    <a:pt x="215" y="358"/>
                  </a:cubicBezTo>
                  <a:lnTo>
                    <a:pt x="3239" y="358"/>
                  </a:lnTo>
                  <a:cubicBezTo>
                    <a:pt x="3335" y="358"/>
                    <a:pt x="3382" y="310"/>
                    <a:pt x="3430" y="215"/>
                  </a:cubicBezTo>
                  <a:cubicBezTo>
                    <a:pt x="3430" y="120"/>
                    <a:pt x="3335" y="0"/>
                    <a:pt x="3239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0" name="Google Shape;2820;p52"/>
            <p:cNvSpPr/>
            <p:nvPr/>
          </p:nvSpPr>
          <p:spPr>
            <a:xfrm>
              <a:off x="6851277" y="3751266"/>
              <a:ext cx="102265" cy="10674"/>
            </a:xfrm>
            <a:custGeom>
              <a:rect b="b" l="l" r="r" t="t"/>
              <a:pathLst>
                <a:path extrusionOk="0" h="358" w="3430">
                  <a:moveTo>
                    <a:pt x="215" y="1"/>
                  </a:moveTo>
                  <a:cubicBezTo>
                    <a:pt x="120" y="1"/>
                    <a:pt x="48" y="72"/>
                    <a:pt x="24" y="167"/>
                  </a:cubicBezTo>
                  <a:cubicBezTo>
                    <a:pt x="1" y="287"/>
                    <a:pt x="96" y="358"/>
                    <a:pt x="215" y="358"/>
                  </a:cubicBezTo>
                  <a:lnTo>
                    <a:pt x="3239" y="358"/>
                  </a:lnTo>
                  <a:cubicBezTo>
                    <a:pt x="3335" y="358"/>
                    <a:pt x="3382" y="310"/>
                    <a:pt x="3430" y="215"/>
                  </a:cubicBezTo>
                  <a:cubicBezTo>
                    <a:pt x="3430" y="96"/>
                    <a:pt x="3335" y="1"/>
                    <a:pt x="3239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1" name="Google Shape;2821;p52"/>
            <p:cNvSpPr/>
            <p:nvPr/>
          </p:nvSpPr>
          <p:spPr>
            <a:xfrm>
              <a:off x="6873280" y="3777534"/>
              <a:ext cx="57543" cy="10704"/>
            </a:xfrm>
            <a:custGeom>
              <a:rect b="b" l="l" r="r" t="t"/>
              <a:pathLst>
                <a:path extrusionOk="0" h="359" w="1930">
                  <a:moveTo>
                    <a:pt x="215" y="1"/>
                  </a:moveTo>
                  <a:cubicBezTo>
                    <a:pt x="120" y="1"/>
                    <a:pt x="72" y="49"/>
                    <a:pt x="25" y="144"/>
                  </a:cubicBezTo>
                  <a:cubicBezTo>
                    <a:pt x="1" y="263"/>
                    <a:pt x="96" y="358"/>
                    <a:pt x="215" y="358"/>
                  </a:cubicBezTo>
                  <a:lnTo>
                    <a:pt x="1739" y="358"/>
                  </a:lnTo>
                  <a:cubicBezTo>
                    <a:pt x="1811" y="358"/>
                    <a:pt x="1882" y="287"/>
                    <a:pt x="1906" y="191"/>
                  </a:cubicBezTo>
                  <a:cubicBezTo>
                    <a:pt x="1930" y="72"/>
                    <a:pt x="1858" y="1"/>
                    <a:pt x="1739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2" name="Google Shape;2822;p52"/>
            <p:cNvSpPr/>
            <p:nvPr/>
          </p:nvSpPr>
          <p:spPr>
            <a:xfrm>
              <a:off x="6733416" y="3573776"/>
              <a:ext cx="335150" cy="351489"/>
            </a:xfrm>
            <a:custGeom>
              <a:rect b="b" l="l" r="r" t="t"/>
              <a:pathLst>
                <a:path extrusionOk="0" h="11789" w="11241">
                  <a:moveTo>
                    <a:pt x="6073" y="929"/>
                  </a:moveTo>
                  <a:cubicBezTo>
                    <a:pt x="7288" y="953"/>
                    <a:pt x="8407" y="1429"/>
                    <a:pt x="9312" y="2263"/>
                  </a:cubicBezTo>
                  <a:lnTo>
                    <a:pt x="8502" y="3048"/>
                  </a:lnTo>
                  <a:cubicBezTo>
                    <a:pt x="7812" y="2429"/>
                    <a:pt x="6930" y="2072"/>
                    <a:pt x="6073" y="2024"/>
                  </a:cubicBezTo>
                  <a:lnTo>
                    <a:pt x="6073" y="929"/>
                  </a:lnTo>
                  <a:close/>
                  <a:moveTo>
                    <a:pt x="6049" y="2429"/>
                  </a:moveTo>
                  <a:cubicBezTo>
                    <a:pt x="6883" y="2453"/>
                    <a:pt x="7716" y="2810"/>
                    <a:pt x="8383" y="3453"/>
                  </a:cubicBezTo>
                  <a:cubicBezTo>
                    <a:pt x="9026" y="4120"/>
                    <a:pt x="9431" y="5001"/>
                    <a:pt x="9431" y="5954"/>
                  </a:cubicBezTo>
                  <a:cubicBezTo>
                    <a:pt x="9431" y="6859"/>
                    <a:pt x="9074" y="7716"/>
                    <a:pt x="8407" y="8383"/>
                  </a:cubicBezTo>
                  <a:cubicBezTo>
                    <a:pt x="7788" y="9026"/>
                    <a:pt x="6954" y="9407"/>
                    <a:pt x="6049" y="9455"/>
                  </a:cubicBezTo>
                  <a:lnTo>
                    <a:pt x="6049" y="9050"/>
                  </a:lnTo>
                  <a:cubicBezTo>
                    <a:pt x="6049" y="8931"/>
                    <a:pt x="5930" y="8812"/>
                    <a:pt x="5835" y="8812"/>
                  </a:cubicBezTo>
                  <a:cubicBezTo>
                    <a:pt x="5049" y="8788"/>
                    <a:pt x="4335" y="8502"/>
                    <a:pt x="3811" y="7954"/>
                  </a:cubicBezTo>
                  <a:cubicBezTo>
                    <a:pt x="3263" y="7430"/>
                    <a:pt x="2977" y="6668"/>
                    <a:pt x="2977" y="5930"/>
                  </a:cubicBezTo>
                  <a:cubicBezTo>
                    <a:pt x="2977" y="5168"/>
                    <a:pt x="3263" y="4453"/>
                    <a:pt x="3811" y="3906"/>
                  </a:cubicBezTo>
                  <a:cubicBezTo>
                    <a:pt x="4335" y="3382"/>
                    <a:pt x="5049" y="3048"/>
                    <a:pt x="5835" y="3048"/>
                  </a:cubicBezTo>
                  <a:cubicBezTo>
                    <a:pt x="5954" y="3048"/>
                    <a:pt x="6049" y="2929"/>
                    <a:pt x="6049" y="2810"/>
                  </a:cubicBezTo>
                  <a:lnTo>
                    <a:pt x="6049" y="2429"/>
                  </a:lnTo>
                  <a:close/>
                  <a:moveTo>
                    <a:pt x="5835" y="0"/>
                  </a:moveTo>
                  <a:cubicBezTo>
                    <a:pt x="4692" y="0"/>
                    <a:pt x="3596" y="357"/>
                    <a:pt x="2644" y="953"/>
                  </a:cubicBezTo>
                  <a:cubicBezTo>
                    <a:pt x="2572" y="1024"/>
                    <a:pt x="2549" y="1072"/>
                    <a:pt x="2572" y="1167"/>
                  </a:cubicBezTo>
                  <a:cubicBezTo>
                    <a:pt x="2605" y="1248"/>
                    <a:pt x="2682" y="1285"/>
                    <a:pt x="2758" y="1285"/>
                  </a:cubicBezTo>
                  <a:cubicBezTo>
                    <a:pt x="2793" y="1285"/>
                    <a:pt x="2828" y="1277"/>
                    <a:pt x="2858" y="1262"/>
                  </a:cubicBezTo>
                  <a:cubicBezTo>
                    <a:pt x="3715" y="691"/>
                    <a:pt x="4692" y="405"/>
                    <a:pt x="5740" y="334"/>
                  </a:cubicBezTo>
                  <a:lnTo>
                    <a:pt x="5740" y="2644"/>
                  </a:lnTo>
                  <a:cubicBezTo>
                    <a:pt x="4930" y="2691"/>
                    <a:pt x="4168" y="3048"/>
                    <a:pt x="3596" y="3644"/>
                  </a:cubicBezTo>
                  <a:cubicBezTo>
                    <a:pt x="3001" y="4263"/>
                    <a:pt x="2668" y="5073"/>
                    <a:pt x="2668" y="5906"/>
                  </a:cubicBezTo>
                  <a:cubicBezTo>
                    <a:pt x="2668" y="6763"/>
                    <a:pt x="3001" y="7573"/>
                    <a:pt x="3596" y="8169"/>
                  </a:cubicBezTo>
                  <a:cubicBezTo>
                    <a:pt x="4168" y="8764"/>
                    <a:pt x="4930" y="9097"/>
                    <a:pt x="5740" y="9145"/>
                  </a:cubicBezTo>
                  <a:lnTo>
                    <a:pt x="5740" y="11503"/>
                  </a:lnTo>
                  <a:cubicBezTo>
                    <a:pt x="4311" y="11455"/>
                    <a:pt x="2930" y="10860"/>
                    <a:pt x="1929" y="9836"/>
                  </a:cubicBezTo>
                  <a:cubicBezTo>
                    <a:pt x="882" y="8788"/>
                    <a:pt x="310" y="7383"/>
                    <a:pt x="310" y="5906"/>
                  </a:cubicBezTo>
                  <a:cubicBezTo>
                    <a:pt x="310" y="4287"/>
                    <a:pt x="1024" y="2763"/>
                    <a:pt x="2215" y="1691"/>
                  </a:cubicBezTo>
                  <a:cubicBezTo>
                    <a:pt x="2287" y="1643"/>
                    <a:pt x="2310" y="1524"/>
                    <a:pt x="2263" y="1453"/>
                  </a:cubicBezTo>
                  <a:cubicBezTo>
                    <a:pt x="2223" y="1414"/>
                    <a:pt x="2170" y="1396"/>
                    <a:pt x="2121" y="1396"/>
                  </a:cubicBezTo>
                  <a:cubicBezTo>
                    <a:pt x="2082" y="1396"/>
                    <a:pt x="2046" y="1408"/>
                    <a:pt x="2025" y="1429"/>
                  </a:cubicBezTo>
                  <a:cubicBezTo>
                    <a:pt x="739" y="2572"/>
                    <a:pt x="0" y="4168"/>
                    <a:pt x="0" y="5906"/>
                  </a:cubicBezTo>
                  <a:lnTo>
                    <a:pt x="24" y="5906"/>
                  </a:lnTo>
                  <a:cubicBezTo>
                    <a:pt x="24" y="7478"/>
                    <a:pt x="643" y="8931"/>
                    <a:pt x="1739" y="10026"/>
                  </a:cubicBezTo>
                  <a:cubicBezTo>
                    <a:pt x="2858" y="11145"/>
                    <a:pt x="4311" y="11764"/>
                    <a:pt x="5883" y="11788"/>
                  </a:cubicBezTo>
                  <a:cubicBezTo>
                    <a:pt x="5954" y="11788"/>
                    <a:pt x="6025" y="11764"/>
                    <a:pt x="6073" y="11693"/>
                  </a:cubicBezTo>
                  <a:cubicBezTo>
                    <a:pt x="6097" y="11669"/>
                    <a:pt x="6121" y="11622"/>
                    <a:pt x="6121" y="11550"/>
                  </a:cubicBezTo>
                  <a:lnTo>
                    <a:pt x="6121" y="11217"/>
                  </a:lnTo>
                  <a:cubicBezTo>
                    <a:pt x="7169" y="11193"/>
                    <a:pt x="8169" y="10836"/>
                    <a:pt x="9050" y="10240"/>
                  </a:cubicBezTo>
                  <a:cubicBezTo>
                    <a:pt x="9121" y="10193"/>
                    <a:pt x="9121" y="10097"/>
                    <a:pt x="9074" y="10002"/>
                  </a:cubicBezTo>
                  <a:cubicBezTo>
                    <a:pt x="9035" y="9951"/>
                    <a:pt x="8997" y="9927"/>
                    <a:pt x="8955" y="9927"/>
                  </a:cubicBezTo>
                  <a:cubicBezTo>
                    <a:pt x="8919" y="9927"/>
                    <a:pt x="8880" y="9945"/>
                    <a:pt x="8836" y="9978"/>
                  </a:cubicBezTo>
                  <a:cubicBezTo>
                    <a:pt x="8026" y="10550"/>
                    <a:pt x="7097" y="10860"/>
                    <a:pt x="6121" y="10907"/>
                  </a:cubicBezTo>
                  <a:lnTo>
                    <a:pt x="6121" y="9788"/>
                  </a:lnTo>
                  <a:cubicBezTo>
                    <a:pt x="7097" y="9764"/>
                    <a:pt x="8002" y="9359"/>
                    <a:pt x="8693" y="8669"/>
                  </a:cubicBezTo>
                  <a:cubicBezTo>
                    <a:pt x="9431" y="7930"/>
                    <a:pt x="9812" y="6978"/>
                    <a:pt x="9812" y="5930"/>
                  </a:cubicBezTo>
                  <a:cubicBezTo>
                    <a:pt x="9812" y="4954"/>
                    <a:pt x="9455" y="4025"/>
                    <a:pt x="8812" y="3310"/>
                  </a:cubicBezTo>
                  <a:lnTo>
                    <a:pt x="9574" y="2525"/>
                  </a:lnTo>
                  <a:cubicBezTo>
                    <a:pt x="10431" y="3453"/>
                    <a:pt x="10907" y="4644"/>
                    <a:pt x="10907" y="5930"/>
                  </a:cubicBezTo>
                  <a:cubicBezTo>
                    <a:pt x="10907" y="7264"/>
                    <a:pt x="10407" y="8526"/>
                    <a:pt x="9455" y="9431"/>
                  </a:cubicBezTo>
                  <a:lnTo>
                    <a:pt x="9383" y="9502"/>
                  </a:lnTo>
                  <a:cubicBezTo>
                    <a:pt x="9336" y="9550"/>
                    <a:pt x="9336" y="9669"/>
                    <a:pt x="9383" y="9740"/>
                  </a:cubicBezTo>
                  <a:cubicBezTo>
                    <a:pt x="9419" y="9764"/>
                    <a:pt x="9467" y="9776"/>
                    <a:pt x="9511" y="9776"/>
                  </a:cubicBezTo>
                  <a:cubicBezTo>
                    <a:pt x="9556" y="9776"/>
                    <a:pt x="9598" y="9764"/>
                    <a:pt x="9621" y="9740"/>
                  </a:cubicBezTo>
                  <a:lnTo>
                    <a:pt x="9693" y="9669"/>
                  </a:lnTo>
                  <a:cubicBezTo>
                    <a:pt x="10693" y="8669"/>
                    <a:pt x="11241" y="7335"/>
                    <a:pt x="11241" y="5906"/>
                  </a:cubicBezTo>
                  <a:cubicBezTo>
                    <a:pt x="11217" y="4501"/>
                    <a:pt x="10669" y="3168"/>
                    <a:pt x="9669" y="2143"/>
                  </a:cubicBezTo>
                  <a:cubicBezTo>
                    <a:pt x="8716" y="1191"/>
                    <a:pt x="7431" y="643"/>
                    <a:pt x="6073" y="596"/>
                  </a:cubicBezTo>
                  <a:lnTo>
                    <a:pt x="6073" y="238"/>
                  </a:lnTo>
                  <a:cubicBezTo>
                    <a:pt x="6073" y="191"/>
                    <a:pt x="6025" y="119"/>
                    <a:pt x="6002" y="95"/>
                  </a:cubicBezTo>
                  <a:cubicBezTo>
                    <a:pt x="5954" y="24"/>
                    <a:pt x="5883" y="0"/>
                    <a:pt x="5835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23" name="Google Shape;2823;p52"/>
          <p:cNvGrpSpPr/>
          <p:nvPr/>
        </p:nvGrpSpPr>
        <p:grpSpPr>
          <a:xfrm>
            <a:off x="6271189" y="3573060"/>
            <a:ext cx="355037" cy="354321"/>
            <a:chOff x="6156877" y="3573060"/>
            <a:chExt cx="355037" cy="354321"/>
          </a:xfrm>
        </p:grpSpPr>
        <p:sp>
          <p:nvSpPr>
            <p:cNvPr id="2824" name="Google Shape;2824;p52"/>
            <p:cNvSpPr/>
            <p:nvPr/>
          </p:nvSpPr>
          <p:spPr>
            <a:xfrm>
              <a:off x="6206579" y="3648314"/>
              <a:ext cx="278353" cy="248538"/>
            </a:xfrm>
            <a:custGeom>
              <a:rect b="b" l="l" r="r" t="t"/>
              <a:pathLst>
                <a:path extrusionOk="0" h="8336" w="9336">
                  <a:moveTo>
                    <a:pt x="167" y="1"/>
                  </a:moveTo>
                  <a:cubicBezTo>
                    <a:pt x="95" y="1"/>
                    <a:pt x="0" y="48"/>
                    <a:pt x="0" y="96"/>
                  </a:cubicBezTo>
                  <a:lnTo>
                    <a:pt x="0" y="8336"/>
                  </a:lnTo>
                  <a:lnTo>
                    <a:pt x="9335" y="8336"/>
                  </a:lnTo>
                  <a:lnTo>
                    <a:pt x="9335" y="4930"/>
                  </a:lnTo>
                  <a:cubicBezTo>
                    <a:pt x="9335" y="4877"/>
                    <a:pt x="9295" y="4850"/>
                    <a:pt x="9255" y="4850"/>
                  </a:cubicBezTo>
                  <a:cubicBezTo>
                    <a:pt x="9242" y="4850"/>
                    <a:pt x="9228" y="4853"/>
                    <a:pt x="9216" y="4859"/>
                  </a:cubicBezTo>
                  <a:lnTo>
                    <a:pt x="7097" y="6073"/>
                  </a:lnTo>
                  <a:cubicBezTo>
                    <a:pt x="7089" y="6088"/>
                    <a:pt x="7080" y="6094"/>
                    <a:pt x="7069" y="6094"/>
                  </a:cubicBezTo>
                  <a:cubicBezTo>
                    <a:pt x="7046" y="6094"/>
                    <a:pt x="7018" y="6066"/>
                    <a:pt x="7002" y="6050"/>
                  </a:cubicBezTo>
                  <a:lnTo>
                    <a:pt x="4477" y="2430"/>
                  </a:lnTo>
                  <a:cubicBezTo>
                    <a:pt x="4453" y="2382"/>
                    <a:pt x="4406" y="2382"/>
                    <a:pt x="4382" y="2382"/>
                  </a:cubicBezTo>
                  <a:lnTo>
                    <a:pt x="2596" y="3549"/>
                  </a:lnTo>
                  <a:cubicBezTo>
                    <a:pt x="2589" y="3556"/>
                    <a:pt x="2578" y="3559"/>
                    <a:pt x="2566" y="3559"/>
                  </a:cubicBezTo>
                  <a:cubicBezTo>
                    <a:pt x="2536" y="3559"/>
                    <a:pt x="2501" y="3542"/>
                    <a:pt x="2501" y="3525"/>
                  </a:cubicBezTo>
                  <a:lnTo>
                    <a:pt x="167" y="1"/>
                  </a:ln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5" name="Google Shape;2825;p52"/>
            <p:cNvSpPr/>
            <p:nvPr/>
          </p:nvSpPr>
          <p:spPr>
            <a:xfrm>
              <a:off x="6206579" y="3649388"/>
              <a:ext cx="71019" cy="107155"/>
            </a:xfrm>
            <a:custGeom>
              <a:rect b="b" l="l" r="r" t="t"/>
              <a:pathLst>
                <a:path extrusionOk="0" h="3594" w="2382">
                  <a:moveTo>
                    <a:pt x="75" y="1"/>
                  </a:moveTo>
                  <a:cubicBezTo>
                    <a:pt x="40" y="1"/>
                    <a:pt x="0" y="37"/>
                    <a:pt x="0" y="84"/>
                  </a:cubicBezTo>
                  <a:lnTo>
                    <a:pt x="0" y="536"/>
                  </a:lnTo>
                  <a:lnTo>
                    <a:pt x="2024" y="3537"/>
                  </a:lnTo>
                  <a:cubicBezTo>
                    <a:pt x="2024" y="3572"/>
                    <a:pt x="2063" y="3594"/>
                    <a:pt x="2092" y="3594"/>
                  </a:cubicBezTo>
                  <a:cubicBezTo>
                    <a:pt x="2103" y="3594"/>
                    <a:pt x="2113" y="3591"/>
                    <a:pt x="2120" y="3584"/>
                  </a:cubicBezTo>
                  <a:lnTo>
                    <a:pt x="2381" y="3394"/>
                  </a:lnTo>
                  <a:lnTo>
                    <a:pt x="119" y="36"/>
                  </a:lnTo>
                  <a:cubicBezTo>
                    <a:pt x="111" y="11"/>
                    <a:pt x="94" y="1"/>
                    <a:pt x="75" y="1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6" name="Google Shape;2826;p52"/>
            <p:cNvSpPr/>
            <p:nvPr/>
          </p:nvSpPr>
          <p:spPr>
            <a:xfrm>
              <a:off x="6329389" y="3719841"/>
              <a:ext cx="82409" cy="110882"/>
            </a:xfrm>
            <a:custGeom>
              <a:rect b="b" l="l" r="r" t="t"/>
              <a:pathLst>
                <a:path extrusionOk="0" h="3719" w="2764">
                  <a:moveTo>
                    <a:pt x="270" y="0"/>
                  </a:moveTo>
                  <a:cubicBezTo>
                    <a:pt x="266" y="0"/>
                    <a:pt x="263" y="2"/>
                    <a:pt x="263" y="7"/>
                  </a:cubicBezTo>
                  <a:lnTo>
                    <a:pt x="1" y="197"/>
                  </a:lnTo>
                  <a:lnTo>
                    <a:pt x="2406" y="3674"/>
                  </a:lnTo>
                  <a:cubicBezTo>
                    <a:pt x="2423" y="3691"/>
                    <a:pt x="2450" y="3719"/>
                    <a:pt x="2474" y="3719"/>
                  </a:cubicBezTo>
                  <a:cubicBezTo>
                    <a:pt x="2484" y="3719"/>
                    <a:pt x="2494" y="3713"/>
                    <a:pt x="2501" y="3698"/>
                  </a:cubicBezTo>
                  <a:lnTo>
                    <a:pt x="2763" y="3555"/>
                  </a:lnTo>
                  <a:lnTo>
                    <a:pt x="334" y="55"/>
                  </a:lnTo>
                  <a:cubicBezTo>
                    <a:pt x="334" y="35"/>
                    <a:pt x="288" y="0"/>
                    <a:pt x="270" y="0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7" name="Google Shape;2827;p52"/>
            <p:cNvSpPr/>
            <p:nvPr/>
          </p:nvSpPr>
          <p:spPr>
            <a:xfrm>
              <a:off x="6469282" y="3792889"/>
              <a:ext cx="14222" cy="103965"/>
            </a:xfrm>
            <a:custGeom>
              <a:rect b="b" l="l" r="r" t="t"/>
              <a:pathLst>
                <a:path extrusionOk="0" h="3487" w="477">
                  <a:moveTo>
                    <a:pt x="416" y="1"/>
                  </a:moveTo>
                  <a:cubicBezTo>
                    <a:pt x="401" y="1"/>
                    <a:pt x="381" y="4"/>
                    <a:pt x="358" y="10"/>
                  </a:cubicBezTo>
                  <a:lnTo>
                    <a:pt x="0" y="224"/>
                  </a:lnTo>
                  <a:lnTo>
                    <a:pt x="0" y="3487"/>
                  </a:lnTo>
                  <a:lnTo>
                    <a:pt x="477" y="3487"/>
                  </a:lnTo>
                  <a:lnTo>
                    <a:pt x="477" y="81"/>
                  </a:lnTo>
                  <a:cubicBezTo>
                    <a:pt x="477" y="28"/>
                    <a:pt x="463" y="1"/>
                    <a:pt x="416" y="1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8" name="Google Shape;2828;p52"/>
            <p:cNvSpPr/>
            <p:nvPr/>
          </p:nvSpPr>
          <p:spPr>
            <a:xfrm>
              <a:off x="6163257" y="3896825"/>
              <a:ext cx="343678" cy="24180"/>
            </a:xfrm>
            <a:custGeom>
              <a:rect b="b" l="l" r="r" t="t"/>
              <a:pathLst>
                <a:path extrusionOk="0" h="811" w="11527">
                  <a:moveTo>
                    <a:pt x="119" y="1"/>
                  </a:moveTo>
                  <a:cubicBezTo>
                    <a:pt x="72" y="1"/>
                    <a:pt x="0" y="72"/>
                    <a:pt x="0" y="120"/>
                  </a:cubicBezTo>
                  <a:lnTo>
                    <a:pt x="0" y="691"/>
                  </a:lnTo>
                  <a:cubicBezTo>
                    <a:pt x="0" y="739"/>
                    <a:pt x="72" y="810"/>
                    <a:pt x="119" y="810"/>
                  </a:cubicBezTo>
                  <a:lnTo>
                    <a:pt x="11407" y="810"/>
                  </a:lnTo>
                  <a:cubicBezTo>
                    <a:pt x="11455" y="810"/>
                    <a:pt x="11503" y="787"/>
                    <a:pt x="11527" y="691"/>
                  </a:cubicBezTo>
                  <a:lnTo>
                    <a:pt x="11527" y="120"/>
                  </a:lnTo>
                  <a:cubicBezTo>
                    <a:pt x="11527" y="72"/>
                    <a:pt x="11455" y="1"/>
                    <a:pt x="11407" y="1"/>
                  </a:cubicBezTo>
                  <a:close/>
                </a:path>
              </a:pathLst>
            </a:custGeom>
            <a:solidFill>
              <a:srgbClr val="939F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9" name="Google Shape;2829;p52"/>
            <p:cNvSpPr/>
            <p:nvPr/>
          </p:nvSpPr>
          <p:spPr>
            <a:xfrm>
              <a:off x="6488454" y="3896825"/>
              <a:ext cx="17770" cy="24180"/>
            </a:xfrm>
            <a:custGeom>
              <a:rect b="b" l="l" r="r" t="t"/>
              <a:pathLst>
                <a:path extrusionOk="0" h="811" w="596">
                  <a:moveTo>
                    <a:pt x="0" y="1"/>
                  </a:moveTo>
                  <a:cubicBezTo>
                    <a:pt x="48" y="1"/>
                    <a:pt x="119" y="72"/>
                    <a:pt x="119" y="120"/>
                  </a:cubicBezTo>
                  <a:lnTo>
                    <a:pt x="119" y="691"/>
                  </a:lnTo>
                  <a:cubicBezTo>
                    <a:pt x="119" y="739"/>
                    <a:pt x="48" y="810"/>
                    <a:pt x="0" y="810"/>
                  </a:cubicBezTo>
                  <a:lnTo>
                    <a:pt x="477" y="810"/>
                  </a:lnTo>
                  <a:cubicBezTo>
                    <a:pt x="524" y="810"/>
                    <a:pt x="596" y="763"/>
                    <a:pt x="596" y="691"/>
                  </a:cubicBezTo>
                  <a:lnTo>
                    <a:pt x="596" y="120"/>
                  </a:lnTo>
                  <a:cubicBezTo>
                    <a:pt x="596" y="72"/>
                    <a:pt x="548" y="1"/>
                    <a:pt x="477" y="1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0" name="Google Shape;2830;p52"/>
            <p:cNvSpPr/>
            <p:nvPr/>
          </p:nvSpPr>
          <p:spPr>
            <a:xfrm>
              <a:off x="6247754" y="3708273"/>
              <a:ext cx="241442" cy="128234"/>
            </a:xfrm>
            <a:custGeom>
              <a:rect b="b" l="l" r="r" t="t"/>
              <a:pathLst>
                <a:path extrusionOk="0" h="4301" w="8098">
                  <a:moveTo>
                    <a:pt x="172" y="1"/>
                  </a:moveTo>
                  <a:cubicBezTo>
                    <a:pt x="146" y="1"/>
                    <a:pt x="119" y="6"/>
                    <a:pt x="96" y="14"/>
                  </a:cubicBezTo>
                  <a:cubicBezTo>
                    <a:pt x="0" y="85"/>
                    <a:pt x="0" y="181"/>
                    <a:pt x="24" y="252"/>
                  </a:cubicBezTo>
                  <a:lnTo>
                    <a:pt x="953" y="1657"/>
                  </a:lnTo>
                  <a:cubicBezTo>
                    <a:pt x="983" y="1732"/>
                    <a:pt x="1068" y="1769"/>
                    <a:pt x="1151" y="1769"/>
                  </a:cubicBezTo>
                  <a:cubicBezTo>
                    <a:pt x="1201" y="1769"/>
                    <a:pt x="1251" y="1755"/>
                    <a:pt x="1286" y="1729"/>
                  </a:cubicBezTo>
                  <a:lnTo>
                    <a:pt x="2977" y="585"/>
                  </a:lnTo>
                  <a:lnTo>
                    <a:pt x="5454" y="4158"/>
                  </a:lnTo>
                  <a:cubicBezTo>
                    <a:pt x="5486" y="4221"/>
                    <a:pt x="5560" y="4263"/>
                    <a:pt x="5641" y="4263"/>
                  </a:cubicBezTo>
                  <a:cubicBezTo>
                    <a:pt x="5681" y="4263"/>
                    <a:pt x="5724" y="4253"/>
                    <a:pt x="5763" y="4229"/>
                  </a:cubicBezTo>
                  <a:lnTo>
                    <a:pt x="7740" y="3086"/>
                  </a:lnTo>
                  <a:lnTo>
                    <a:pt x="7740" y="4134"/>
                  </a:lnTo>
                  <a:cubicBezTo>
                    <a:pt x="7740" y="4229"/>
                    <a:pt x="7788" y="4301"/>
                    <a:pt x="7883" y="4301"/>
                  </a:cubicBezTo>
                  <a:cubicBezTo>
                    <a:pt x="8002" y="4301"/>
                    <a:pt x="8097" y="4253"/>
                    <a:pt x="8097" y="4134"/>
                  </a:cubicBezTo>
                  <a:lnTo>
                    <a:pt x="8097" y="2919"/>
                  </a:lnTo>
                  <a:cubicBezTo>
                    <a:pt x="8097" y="2848"/>
                    <a:pt x="8050" y="2800"/>
                    <a:pt x="8026" y="2753"/>
                  </a:cubicBezTo>
                  <a:cubicBezTo>
                    <a:pt x="7964" y="2706"/>
                    <a:pt x="7892" y="2670"/>
                    <a:pt x="7816" y="2670"/>
                  </a:cubicBezTo>
                  <a:cubicBezTo>
                    <a:pt x="7775" y="2670"/>
                    <a:pt x="7734" y="2680"/>
                    <a:pt x="7692" y="2705"/>
                  </a:cubicBezTo>
                  <a:lnTo>
                    <a:pt x="5668" y="3896"/>
                  </a:lnTo>
                  <a:lnTo>
                    <a:pt x="3215" y="324"/>
                  </a:lnTo>
                  <a:cubicBezTo>
                    <a:pt x="3156" y="249"/>
                    <a:pt x="3087" y="212"/>
                    <a:pt x="3015" y="212"/>
                  </a:cubicBezTo>
                  <a:cubicBezTo>
                    <a:pt x="2971" y="212"/>
                    <a:pt x="2926" y="225"/>
                    <a:pt x="2882" y="252"/>
                  </a:cubicBezTo>
                  <a:lnTo>
                    <a:pt x="1191" y="1395"/>
                  </a:lnTo>
                  <a:lnTo>
                    <a:pt x="310" y="85"/>
                  </a:lnTo>
                  <a:cubicBezTo>
                    <a:pt x="278" y="22"/>
                    <a:pt x="225" y="1"/>
                    <a:pt x="172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1" name="Google Shape;2831;p52"/>
            <p:cNvSpPr/>
            <p:nvPr/>
          </p:nvSpPr>
          <p:spPr>
            <a:xfrm>
              <a:off x="6156877" y="3573060"/>
              <a:ext cx="355037" cy="354321"/>
            </a:xfrm>
            <a:custGeom>
              <a:rect b="b" l="l" r="r" t="t"/>
              <a:pathLst>
                <a:path extrusionOk="0" h="11884" w="11908">
                  <a:moveTo>
                    <a:pt x="11550" y="11050"/>
                  </a:moveTo>
                  <a:lnTo>
                    <a:pt x="11550" y="11527"/>
                  </a:lnTo>
                  <a:lnTo>
                    <a:pt x="405" y="11527"/>
                  </a:lnTo>
                  <a:lnTo>
                    <a:pt x="405" y="11050"/>
                  </a:lnTo>
                  <a:close/>
                  <a:moveTo>
                    <a:pt x="929" y="0"/>
                  </a:moveTo>
                  <a:cubicBezTo>
                    <a:pt x="810" y="0"/>
                    <a:pt x="714" y="72"/>
                    <a:pt x="714" y="191"/>
                  </a:cubicBezTo>
                  <a:lnTo>
                    <a:pt x="714" y="977"/>
                  </a:lnTo>
                  <a:lnTo>
                    <a:pt x="524" y="977"/>
                  </a:lnTo>
                  <a:cubicBezTo>
                    <a:pt x="429" y="977"/>
                    <a:pt x="333" y="1048"/>
                    <a:pt x="333" y="1143"/>
                  </a:cubicBezTo>
                  <a:cubicBezTo>
                    <a:pt x="333" y="1263"/>
                    <a:pt x="405" y="1334"/>
                    <a:pt x="524" y="1334"/>
                  </a:cubicBezTo>
                  <a:lnTo>
                    <a:pt x="714" y="1334"/>
                  </a:lnTo>
                  <a:lnTo>
                    <a:pt x="714" y="2239"/>
                  </a:lnTo>
                  <a:lnTo>
                    <a:pt x="524" y="2239"/>
                  </a:lnTo>
                  <a:cubicBezTo>
                    <a:pt x="429" y="2239"/>
                    <a:pt x="333" y="2287"/>
                    <a:pt x="333" y="2382"/>
                  </a:cubicBezTo>
                  <a:cubicBezTo>
                    <a:pt x="333" y="2501"/>
                    <a:pt x="405" y="2596"/>
                    <a:pt x="524" y="2596"/>
                  </a:cubicBezTo>
                  <a:lnTo>
                    <a:pt x="714" y="2596"/>
                  </a:lnTo>
                  <a:lnTo>
                    <a:pt x="714" y="3477"/>
                  </a:lnTo>
                  <a:lnTo>
                    <a:pt x="524" y="3477"/>
                  </a:lnTo>
                  <a:cubicBezTo>
                    <a:pt x="429" y="3477"/>
                    <a:pt x="333" y="3549"/>
                    <a:pt x="333" y="3644"/>
                  </a:cubicBezTo>
                  <a:cubicBezTo>
                    <a:pt x="333" y="3763"/>
                    <a:pt x="405" y="3834"/>
                    <a:pt x="524" y="3834"/>
                  </a:cubicBezTo>
                  <a:lnTo>
                    <a:pt x="714" y="3834"/>
                  </a:lnTo>
                  <a:lnTo>
                    <a:pt x="714" y="4739"/>
                  </a:lnTo>
                  <a:lnTo>
                    <a:pt x="524" y="4739"/>
                  </a:lnTo>
                  <a:cubicBezTo>
                    <a:pt x="429" y="4739"/>
                    <a:pt x="333" y="4787"/>
                    <a:pt x="333" y="4882"/>
                  </a:cubicBezTo>
                  <a:cubicBezTo>
                    <a:pt x="333" y="5001"/>
                    <a:pt x="405" y="5097"/>
                    <a:pt x="524" y="5097"/>
                  </a:cubicBezTo>
                  <a:lnTo>
                    <a:pt x="714" y="5097"/>
                  </a:lnTo>
                  <a:lnTo>
                    <a:pt x="714" y="5978"/>
                  </a:lnTo>
                  <a:lnTo>
                    <a:pt x="524" y="5978"/>
                  </a:lnTo>
                  <a:cubicBezTo>
                    <a:pt x="429" y="5978"/>
                    <a:pt x="333" y="6049"/>
                    <a:pt x="333" y="6144"/>
                  </a:cubicBezTo>
                  <a:cubicBezTo>
                    <a:pt x="333" y="6264"/>
                    <a:pt x="405" y="6335"/>
                    <a:pt x="524" y="6335"/>
                  </a:cubicBezTo>
                  <a:lnTo>
                    <a:pt x="714" y="6335"/>
                  </a:lnTo>
                  <a:lnTo>
                    <a:pt x="714" y="7240"/>
                  </a:lnTo>
                  <a:lnTo>
                    <a:pt x="524" y="7240"/>
                  </a:lnTo>
                  <a:cubicBezTo>
                    <a:pt x="429" y="7240"/>
                    <a:pt x="333" y="7288"/>
                    <a:pt x="333" y="7383"/>
                  </a:cubicBezTo>
                  <a:cubicBezTo>
                    <a:pt x="333" y="7502"/>
                    <a:pt x="405" y="7597"/>
                    <a:pt x="524" y="7597"/>
                  </a:cubicBezTo>
                  <a:lnTo>
                    <a:pt x="714" y="7597"/>
                  </a:lnTo>
                  <a:lnTo>
                    <a:pt x="714" y="8478"/>
                  </a:lnTo>
                  <a:lnTo>
                    <a:pt x="524" y="8478"/>
                  </a:lnTo>
                  <a:cubicBezTo>
                    <a:pt x="429" y="8478"/>
                    <a:pt x="333" y="8550"/>
                    <a:pt x="333" y="8645"/>
                  </a:cubicBezTo>
                  <a:cubicBezTo>
                    <a:pt x="333" y="8764"/>
                    <a:pt x="405" y="8836"/>
                    <a:pt x="524" y="8836"/>
                  </a:cubicBezTo>
                  <a:lnTo>
                    <a:pt x="714" y="8836"/>
                  </a:lnTo>
                  <a:lnTo>
                    <a:pt x="714" y="9740"/>
                  </a:lnTo>
                  <a:lnTo>
                    <a:pt x="524" y="9740"/>
                  </a:lnTo>
                  <a:cubicBezTo>
                    <a:pt x="429" y="9740"/>
                    <a:pt x="333" y="9788"/>
                    <a:pt x="333" y="9883"/>
                  </a:cubicBezTo>
                  <a:cubicBezTo>
                    <a:pt x="333" y="10002"/>
                    <a:pt x="405" y="10098"/>
                    <a:pt x="524" y="10098"/>
                  </a:cubicBezTo>
                  <a:lnTo>
                    <a:pt x="714" y="10098"/>
                  </a:lnTo>
                  <a:lnTo>
                    <a:pt x="714" y="10717"/>
                  </a:lnTo>
                  <a:lnTo>
                    <a:pt x="310" y="10717"/>
                  </a:lnTo>
                  <a:cubicBezTo>
                    <a:pt x="167" y="10717"/>
                    <a:pt x="0" y="10836"/>
                    <a:pt x="0" y="11026"/>
                  </a:cubicBezTo>
                  <a:lnTo>
                    <a:pt x="0" y="11574"/>
                  </a:lnTo>
                  <a:cubicBezTo>
                    <a:pt x="0" y="11741"/>
                    <a:pt x="119" y="11884"/>
                    <a:pt x="310" y="11884"/>
                  </a:cubicBezTo>
                  <a:lnTo>
                    <a:pt x="11598" y="11884"/>
                  </a:lnTo>
                  <a:cubicBezTo>
                    <a:pt x="11741" y="11884"/>
                    <a:pt x="11883" y="11765"/>
                    <a:pt x="11883" y="11574"/>
                  </a:cubicBezTo>
                  <a:lnTo>
                    <a:pt x="11883" y="11026"/>
                  </a:lnTo>
                  <a:cubicBezTo>
                    <a:pt x="11907" y="10836"/>
                    <a:pt x="11764" y="10717"/>
                    <a:pt x="11621" y="10717"/>
                  </a:cubicBezTo>
                  <a:lnTo>
                    <a:pt x="11145" y="10717"/>
                  </a:lnTo>
                  <a:lnTo>
                    <a:pt x="11145" y="9526"/>
                  </a:lnTo>
                  <a:cubicBezTo>
                    <a:pt x="11145" y="9431"/>
                    <a:pt x="11074" y="9359"/>
                    <a:pt x="11002" y="9359"/>
                  </a:cubicBezTo>
                  <a:cubicBezTo>
                    <a:pt x="10883" y="9359"/>
                    <a:pt x="10788" y="9407"/>
                    <a:pt x="10788" y="9526"/>
                  </a:cubicBezTo>
                  <a:lnTo>
                    <a:pt x="10788" y="10717"/>
                  </a:lnTo>
                  <a:lnTo>
                    <a:pt x="1858" y="10717"/>
                  </a:lnTo>
                  <a:lnTo>
                    <a:pt x="1858" y="2977"/>
                  </a:lnTo>
                  <a:lnTo>
                    <a:pt x="2620" y="4144"/>
                  </a:lnTo>
                  <a:cubicBezTo>
                    <a:pt x="2661" y="4200"/>
                    <a:pt x="2711" y="4223"/>
                    <a:pt x="2760" y="4223"/>
                  </a:cubicBezTo>
                  <a:cubicBezTo>
                    <a:pt x="2794" y="4223"/>
                    <a:pt x="2828" y="4211"/>
                    <a:pt x="2858" y="4192"/>
                  </a:cubicBezTo>
                  <a:cubicBezTo>
                    <a:pt x="2953" y="4144"/>
                    <a:pt x="2953" y="4049"/>
                    <a:pt x="2929" y="3954"/>
                  </a:cubicBezTo>
                  <a:lnTo>
                    <a:pt x="1953" y="2501"/>
                  </a:lnTo>
                  <a:cubicBezTo>
                    <a:pt x="1898" y="2428"/>
                    <a:pt x="1816" y="2397"/>
                    <a:pt x="1738" y="2397"/>
                  </a:cubicBezTo>
                  <a:cubicBezTo>
                    <a:pt x="1713" y="2397"/>
                    <a:pt x="1690" y="2400"/>
                    <a:pt x="1667" y="2406"/>
                  </a:cubicBezTo>
                  <a:cubicBezTo>
                    <a:pt x="1596" y="2453"/>
                    <a:pt x="1500" y="2525"/>
                    <a:pt x="1500" y="2644"/>
                  </a:cubicBezTo>
                  <a:lnTo>
                    <a:pt x="1500" y="10717"/>
                  </a:lnTo>
                  <a:lnTo>
                    <a:pt x="1072" y="10717"/>
                  </a:lnTo>
                  <a:lnTo>
                    <a:pt x="1072" y="191"/>
                  </a:lnTo>
                  <a:cubicBezTo>
                    <a:pt x="1072" y="96"/>
                    <a:pt x="1024" y="0"/>
                    <a:pt x="929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32" name="Google Shape;2832;p52"/>
          <p:cNvGrpSpPr/>
          <p:nvPr/>
        </p:nvGrpSpPr>
        <p:grpSpPr>
          <a:xfrm>
            <a:off x="5511689" y="3573060"/>
            <a:ext cx="354351" cy="352205"/>
            <a:chOff x="5549777" y="3573060"/>
            <a:chExt cx="354351" cy="352205"/>
          </a:xfrm>
        </p:grpSpPr>
        <p:sp>
          <p:nvSpPr>
            <p:cNvPr id="2833" name="Google Shape;2833;p52"/>
            <p:cNvSpPr/>
            <p:nvPr/>
          </p:nvSpPr>
          <p:spPr>
            <a:xfrm>
              <a:off x="5553325" y="3650640"/>
              <a:ext cx="172569" cy="99254"/>
            </a:xfrm>
            <a:custGeom>
              <a:rect b="b" l="l" r="r" t="t"/>
              <a:pathLst>
                <a:path extrusionOk="0" h="3329" w="5788">
                  <a:moveTo>
                    <a:pt x="635" y="0"/>
                  </a:moveTo>
                  <a:cubicBezTo>
                    <a:pt x="608" y="0"/>
                    <a:pt x="584" y="6"/>
                    <a:pt x="572" y="18"/>
                  </a:cubicBezTo>
                  <a:lnTo>
                    <a:pt x="1" y="447"/>
                  </a:lnTo>
                  <a:cubicBezTo>
                    <a:pt x="1" y="2042"/>
                    <a:pt x="1287" y="3328"/>
                    <a:pt x="2906" y="3328"/>
                  </a:cubicBezTo>
                  <a:cubicBezTo>
                    <a:pt x="4502" y="3328"/>
                    <a:pt x="5788" y="2018"/>
                    <a:pt x="5788" y="447"/>
                  </a:cubicBezTo>
                  <a:lnTo>
                    <a:pt x="4478" y="447"/>
                  </a:lnTo>
                  <a:cubicBezTo>
                    <a:pt x="4478" y="1328"/>
                    <a:pt x="3763" y="2042"/>
                    <a:pt x="2858" y="2042"/>
                  </a:cubicBezTo>
                  <a:cubicBezTo>
                    <a:pt x="1977" y="2042"/>
                    <a:pt x="1263" y="1328"/>
                    <a:pt x="1263" y="447"/>
                  </a:cubicBezTo>
                  <a:lnTo>
                    <a:pt x="715" y="18"/>
                  </a:lnTo>
                  <a:cubicBezTo>
                    <a:pt x="691" y="6"/>
                    <a:pt x="662" y="0"/>
                    <a:pt x="635" y="0"/>
                  </a:cubicBezTo>
                  <a:close/>
                </a:path>
              </a:pathLst>
            </a:custGeom>
            <a:solidFill>
              <a:srgbClr val="F1F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4" name="Google Shape;2834;p52"/>
            <p:cNvSpPr/>
            <p:nvPr/>
          </p:nvSpPr>
          <p:spPr>
            <a:xfrm>
              <a:off x="5631441" y="3663938"/>
              <a:ext cx="94454" cy="85957"/>
            </a:xfrm>
            <a:custGeom>
              <a:rect b="b" l="l" r="r" t="t"/>
              <a:pathLst>
                <a:path extrusionOk="0" h="2883" w="3168">
                  <a:moveTo>
                    <a:pt x="3168" y="1"/>
                  </a:moveTo>
                  <a:cubicBezTo>
                    <a:pt x="3168" y="9"/>
                    <a:pt x="3168" y="17"/>
                    <a:pt x="3168" y="24"/>
                  </a:cubicBezTo>
                  <a:lnTo>
                    <a:pt x="3168" y="24"/>
                  </a:lnTo>
                  <a:lnTo>
                    <a:pt x="3168" y="1"/>
                  </a:lnTo>
                  <a:close/>
                  <a:moveTo>
                    <a:pt x="2620" y="24"/>
                  </a:moveTo>
                  <a:cubicBezTo>
                    <a:pt x="2620" y="1501"/>
                    <a:pt x="1477" y="2763"/>
                    <a:pt x="0" y="2882"/>
                  </a:cubicBezTo>
                  <a:lnTo>
                    <a:pt x="286" y="2882"/>
                  </a:lnTo>
                  <a:cubicBezTo>
                    <a:pt x="1874" y="2882"/>
                    <a:pt x="3155" y="1586"/>
                    <a:pt x="3168" y="24"/>
                  </a:cubicBezTo>
                  <a:close/>
                </a:path>
              </a:pathLst>
            </a:custGeom>
            <a:solidFill>
              <a:srgbClr val="E1E5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5" name="Google Shape;2835;p52"/>
            <p:cNvSpPr/>
            <p:nvPr/>
          </p:nvSpPr>
          <p:spPr>
            <a:xfrm>
              <a:off x="5554756" y="3577324"/>
              <a:ext cx="171854" cy="99254"/>
            </a:xfrm>
            <a:custGeom>
              <a:rect b="b" l="l" r="r" t="t"/>
              <a:pathLst>
                <a:path extrusionOk="0" h="3329" w="5764">
                  <a:moveTo>
                    <a:pt x="2882" y="0"/>
                  </a:moveTo>
                  <a:cubicBezTo>
                    <a:pt x="1263" y="0"/>
                    <a:pt x="0" y="1310"/>
                    <a:pt x="0" y="2906"/>
                  </a:cubicBezTo>
                  <a:lnTo>
                    <a:pt x="1310" y="2906"/>
                  </a:lnTo>
                  <a:cubicBezTo>
                    <a:pt x="1310" y="2001"/>
                    <a:pt x="2025" y="1286"/>
                    <a:pt x="2906" y="1286"/>
                  </a:cubicBezTo>
                  <a:cubicBezTo>
                    <a:pt x="3811" y="1286"/>
                    <a:pt x="4525" y="2001"/>
                    <a:pt x="4525" y="2906"/>
                  </a:cubicBezTo>
                  <a:lnTo>
                    <a:pt x="5049" y="3310"/>
                  </a:lnTo>
                  <a:cubicBezTo>
                    <a:pt x="5085" y="3322"/>
                    <a:pt x="5115" y="3328"/>
                    <a:pt x="5138" y="3328"/>
                  </a:cubicBezTo>
                  <a:cubicBezTo>
                    <a:pt x="5162" y="3328"/>
                    <a:pt x="5180" y="3322"/>
                    <a:pt x="5192" y="3310"/>
                  </a:cubicBezTo>
                  <a:lnTo>
                    <a:pt x="5763" y="2906"/>
                  </a:lnTo>
                  <a:cubicBezTo>
                    <a:pt x="5763" y="1286"/>
                    <a:pt x="4477" y="0"/>
                    <a:pt x="2882" y="0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6" name="Google Shape;2836;p52"/>
            <p:cNvSpPr/>
            <p:nvPr/>
          </p:nvSpPr>
          <p:spPr>
            <a:xfrm>
              <a:off x="5631441" y="3578725"/>
              <a:ext cx="94454" cy="97853"/>
            </a:xfrm>
            <a:custGeom>
              <a:rect b="b" l="l" r="r" t="t"/>
              <a:pathLst>
                <a:path extrusionOk="0" h="3282" w="3168">
                  <a:moveTo>
                    <a:pt x="0" y="1"/>
                  </a:moveTo>
                  <a:cubicBezTo>
                    <a:pt x="1429" y="144"/>
                    <a:pt x="2548" y="1263"/>
                    <a:pt x="2620" y="2668"/>
                  </a:cubicBezTo>
                  <a:cubicBezTo>
                    <a:pt x="2620" y="2787"/>
                    <a:pt x="2572" y="2906"/>
                    <a:pt x="2477" y="2978"/>
                  </a:cubicBezTo>
                  <a:lnTo>
                    <a:pt x="2263" y="3121"/>
                  </a:lnTo>
                  <a:lnTo>
                    <a:pt x="2453" y="3263"/>
                  </a:lnTo>
                  <a:cubicBezTo>
                    <a:pt x="2477" y="3275"/>
                    <a:pt x="2507" y="3281"/>
                    <a:pt x="2534" y="3281"/>
                  </a:cubicBezTo>
                  <a:cubicBezTo>
                    <a:pt x="2560" y="3281"/>
                    <a:pt x="2584" y="3275"/>
                    <a:pt x="2596" y="3263"/>
                  </a:cubicBezTo>
                  <a:lnTo>
                    <a:pt x="3168" y="2859"/>
                  </a:lnTo>
                  <a:cubicBezTo>
                    <a:pt x="3168" y="1263"/>
                    <a:pt x="1858" y="1"/>
                    <a:pt x="286" y="1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7" name="Google Shape;2837;p52"/>
            <p:cNvSpPr/>
            <p:nvPr/>
          </p:nvSpPr>
          <p:spPr>
            <a:xfrm>
              <a:off x="5554756" y="3651325"/>
              <a:ext cx="37656" cy="21169"/>
            </a:xfrm>
            <a:custGeom>
              <a:rect b="b" l="l" r="r" t="t"/>
              <a:pathLst>
                <a:path extrusionOk="0" h="710" w="1263">
                  <a:moveTo>
                    <a:pt x="622" y="1"/>
                  </a:moveTo>
                  <a:cubicBezTo>
                    <a:pt x="596" y="1"/>
                    <a:pt x="572" y="7"/>
                    <a:pt x="548" y="19"/>
                  </a:cubicBezTo>
                  <a:lnTo>
                    <a:pt x="0" y="447"/>
                  </a:lnTo>
                  <a:lnTo>
                    <a:pt x="0" y="709"/>
                  </a:lnTo>
                  <a:lnTo>
                    <a:pt x="1263" y="709"/>
                  </a:lnTo>
                  <a:cubicBezTo>
                    <a:pt x="1239" y="614"/>
                    <a:pt x="1239" y="543"/>
                    <a:pt x="1239" y="447"/>
                  </a:cubicBezTo>
                  <a:lnTo>
                    <a:pt x="715" y="19"/>
                  </a:lnTo>
                  <a:cubicBezTo>
                    <a:pt x="679" y="7"/>
                    <a:pt x="649" y="1"/>
                    <a:pt x="622" y="1"/>
                  </a:cubicBezTo>
                  <a:close/>
                </a:path>
              </a:pathLst>
            </a:custGeom>
            <a:solidFill>
              <a:srgbClr val="F1F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8" name="Google Shape;2838;p52"/>
            <p:cNvSpPr/>
            <p:nvPr/>
          </p:nvSpPr>
          <p:spPr>
            <a:xfrm>
              <a:off x="5724465" y="3650640"/>
              <a:ext cx="172539" cy="99254"/>
            </a:xfrm>
            <a:custGeom>
              <a:rect b="b" l="l" r="r" t="t"/>
              <a:pathLst>
                <a:path extrusionOk="0" h="3329" w="5787">
                  <a:moveTo>
                    <a:pt x="637" y="0"/>
                  </a:moveTo>
                  <a:cubicBezTo>
                    <a:pt x="607" y="0"/>
                    <a:pt x="583" y="6"/>
                    <a:pt x="572" y="18"/>
                  </a:cubicBezTo>
                  <a:lnTo>
                    <a:pt x="0" y="447"/>
                  </a:lnTo>
                  <a:cubicBezTo>
                    <a:pt x="0" y="2042"/>
                    <a:pt x="1334" y="3328"/>
                    <a:pt x="2905" y="3328"/>
                  </a:cubicBezTo>
                  <a:cubicBezTo>
                    <a:pt x="4501" y="3328"/>
                    <a:pt x="5787" y="2018"/>
                    <a:pt x="5787" y="447"/>
                  </a:cubicBezTo>
                  <a:lnTo>
                    <a:pt x="4477" y="447"/>
                  </a:lnTo>
                  <a:cubicBezTo>
                    <a:pt x="4477" y="1328"/>
                    <a:pt x="3763" y="2042"/>
                    <a:pt x="2882" y="2042"/>
                  </a:cubicBezTo>
                  <a:cubicBezTo>
                    <a:pt x="1977" y="2042"/>
                    <a:pt x="1262" y="1328"/>
                    <a:pt x="1262" y="447"/>
                  </a:cubicBezTo>
                  <a:lnTo>
                    <a:pt x="738" y="18"/>
                  </a:lnTo>
                  <a:cubicBezTo>
                    <a:pt x="703" y="6"/>
                    <a:pt x="667" y="0"/>
                    <a:pt x="6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9" name="Google Shape;2839;p52"/>
            <p:cNvSpPr/>
            <p:nvPr/>
          </p:nvSpPr>
          <p:spPr>
            <a:xfrm>
              <a:off x="5802552" y="3663938"/>
              <a:ext cx="94454" cy="85957"/>
            </a:xfrm>
            <a:custGeom>
              <a:rect b="b" l="l" r="r" t="t"/>
              <a:pathLst>
                <a:path extrusionOk="0" h="2883" w="3168">
                  <a:moveTo>
                    <a:pt x="3168" y="1"/>
                  </a:moveTo>
                  <a:cubicBezTo>
                    <a:pt x="3168" y="9"/>
                    <a:pt x="3168" y="17"/>
                    <a:pt x="3168" y="24"/>
                  </a:cubicBezTo>
                  <a:lnTo>
                    <a:pt x="3168" y="24"/>
                  </a:lnTo>
                  <a:lnTo>
                    <a:pt x="3168" y="1"/>
                  </a:lnTo>
                  <a:close/>
                  <a:moveTo>
                    <a:pt x="2620" y="24"/>
                  </a:moveTo>
                  <a:cubicBezTo>
                    <a:pt x="2620" y="1501"/>
                    <a:pt x="1477" y="2763"/>
                    <a:pt x="1" y="2882"/>
                  </a:cubicBezTo>
                  <a:lnTo>
                    <a:pt x="286" y="2882"/>
                  </a:lnTo>
                  <a:cubicBezTo>
                    <a:pt x="1874" y="2882"/>
                    <a:pt x="3155" y="1586"/>
                    <a:pt x="3168" y="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0" name="Google Shape;2840;p52"/>
            <p:cNvSpPr/>
            <p:nvPr/>
          </p:nvSpPr>
          <p:spPr>
            <a:xfrm>
              <a:off x="5725866" y="3577324"/>
              <a:ext cx="171854" cy="99254"/>
            </a:xfrm>
            <a:custGeom>
              <a:rect b="b" l="l" r="r" t="t"/>
              <a:pathLst>
                <a:path extrusionOk="0" h="3329" w="5764">
                  <a:moveTo>
                    <a:pt x="2882" y="0"/>
                  </a:moveTo>
                  <a:cubicBezTo>
                    <a:pt x="1287" y="0"/>
                    <a:pt x="1" y="1310"/>
                    <a:pt x="1" y="2906"/>
                  </a:cubicBezTo>
                  <a:lnTo>
                    <a:pt x="1310" y="2906"/>
                  </a:lnTo>
                  <a:cubicBezTo>
                    <a:pt x="1310" y="2001"/>
                    <a:pt x="2025" y="1286"/>
                    <a:pt x="2906" y="1286"/>
                  </a:cubicBezTo>
                  <a:cubicBezTo>
                    <a:pt x="3811" y="1286"/>
                    <a:pt x="4525" y="2001"/>
                    <a:pt x="4525" y="2906"/>
                  </a:cubicBezTo>
                  <a:lnTo>
                    <a:pt x="5049" y="3310"/>
                  </a:lnTo>
                  <a:cubicBezTo>
                    <a:pt x="5085" y="3322"/>
                    <a:pt x="5115" y="3328"/>
                    <a:pt x="5142" y="3328"/>
                  </a:cubicBezTo>
                  <a:cubicBezTo>
                    <a:pt x="5168" y="3328"/>
                    <a:pt x="5192" y="3322"/>
                    <a:pt x="5216" y="3310"/>
                  </a:cubicBezTo>
                  <a:lnTo>
                    <a:pt x="5764" y="2906"/>
                  </a:lnTo>
                  <a:cubicBezTo>
                    <a:pt x="5764" y="1286"/>
                    <a:pt x="4454" y="0"/>
                    <a:pt x="2882" y="0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1" name="Google Shape;2841;p52"/>
            <p:cNvSpPr/>
            <p:nvPr/>
          </p:nvSpPr>
          <p:spPr>
            <a:xfrm>
              <a:off x="5803267" y="3578725"/>
              <a:ext cx="93738" cy="97853"/>
            </a:xfrm>
            <a:custGeom>
              <a:rect b="b" l="l" r="r" t="t"/>
              <a:pathLst>
                <a:path extrusionOk="0" h="3282" w="3144">
                  <a:moveTo>
                    <a:pt x="0" y="1"/>
                  </a:moveTo>
                  <a:cubicBezTo>
                    <a:pt x="1429" y="144"/>
                    <a:pt x="2525" y="1263"/>
                    <a:pt x="2620" y="2668"/>
                  </a:cubicBezTo>
                  <a:cubicBezTo>
                    <a:pt x="2620" y="2787"/>
                    <a:pt x="2549" y="2906"/>
                    <a:pt x="2453" y="2978"/>
                  </a:cubicBezTo>
                  <a:lnTo>
                    <a:pt x="2263" y="3121"/>
                  </a:lnTo>
                  <a:lnTo>
                    <a:pt x="2429" y="3263"/>
                  </a:lnTo>
                  <a:cubicBezTo>
                    <a:pt x="2465" y="3275"/>
                    <a:pt x="2495" y="3281"/>
                    <a:pt x="2519" y="3281"/>
                  </a:cubicBezTo>
                  <a:cubicBezTo>
                    <a:pt x="2543" y="3281"/>
                    <a:pt x="2560" y="3275"/>
                    <a:pt x="2572" y="3263"/>
                  </a:cubicBezTo>
                  <a:lnTo>
                    <a:pt x="3144" y="2859"/>
                  </a:lnTo>
                  <a:cubicBezTo>
                    <a:pt x="3144" y="1263"/>
                    <a:pt x="1858" y="1"/>
                    <a:pt x="262" y="1"/>
                  </a:cubicBez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2" name="Google Shape;2842;p52"/>
            <p:cNvSpPr/>
            <p:nvPr/>
          </p:nvSpPr>
          <p:spPr>
            <a:xfrm>
              <a:off x="5725866" y="3651325"/>
              <a:ext cx="38372" cy="21169"/>
            </a:xfrm>
            <a:custGeom>
              <a:rect b="b" l="l" r="r" t="t"/>
              <a:pathLst>
                <a:path extrusionOk="0" h="710" w="1287">
                  <a:moveTo>
                    <a:pt x="626" y="1"/>
                  </a:moveTo>
                  <a:cubicBezTo>
                    <a:pt x="602" y="1"/>
                    <a:pt x="584" y="7"/>
                    <a:pt x="572" y="19"/>
                  </a:cubicBezTo>
                  <a:lnTo>
                    <a:pt x="1" y="447"/>
                  </a:lnTo>
                  <a:lnTo>
                    <a:pt x="1" y="709"/>
                  </a:lnTo>
                  <a:lnTo>
                    <a:pt x="1287" y="709"/>
                  </a:lnTo>
                  <a:cubicBezTo>
                    <a:pt x="1239" y="614"/>
                    <a:pt x="1239" y="543"/>
                    <a:pt x="1239" y="447"/>
                  </a:cubicBezTo>
                  <a:lnTo>
                    <a:pt x="715" y="19"/>
                  </a:lnTo>
                  <a:cubicBezTo>
                    <a:pt x="679" y="7"/>
                    <a:pt x="650" y="1"/>
                    <a:pt x="62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3" name="Google Shape;2843;p52"/>
            <p:cNvSpPr/>
            <p:nvPr/>
          </p:nvSpPr>
          <p:spPr>
            <a:xfrm>
              <a:off x="5553325" y="3822645"/>
              <a:ext cx="172569" cy="99075"/>
            </a:xfrm>
            <a:custGeom>
              <a:rect b="b" l="l" r="r" t="t"/>
              <a:pathLst>
                <a:path extrusionOk="0" h="3323" w="5788">
                  <a:moveTo>
                    <a:pt x="635" y="0"/>
                  </a:moveTo>
                  <a:cubicBezTo>
                    <a:pt x="608" y="0"/>
                    <a:pt x="584" y="12"/>
                    <a:pt x="572" y="36"/>
                  </a:cubicBezTo>
                  <a:lnTo>
                    <a:pt x="1" y="441"/>
                  </a:lnTo>
                  <a:cubicBezTo>
                    <a:pt x="1" y="2060"/>
                    <a:pt x="1287" y="3322"/>
                    <a:pt x="2906" y="3322"/>
                  </a:cubicBezTo>
                  <a:cubicBezTo>
                    <a:pt x="4502" y="3322"/>
                    <a:pt x="5788" y="2012"/>
                    <a:pt x="5788" y="441"/>
                  </a:cubicBezTo>
                  <a:lnTo>
                    <a:pt x="4478" y="441"/>
                  </a:lnTo>
                  <a:cubicBezTo>
                    <a:pt x="4478" y="1346"/>
                    <a:pt x="3763" y="2060"/>
                    <a:pt x="2858" y="2060"/>
                  </a:cubicBezTo>
                  <a:cubicBezTo>
                    <a:pt x="1977" y="2060"/>
                    <a:pt x="1263" y="1346"/>
                    <a:pt x="1263" y="441"/>
                  </a:cubicBezTo>
                  <a:lnTo>
                    <a:pt x="715" y="36"/>
                  </a:lnTo>
                  <a:cubicBezTo>
                    <a:pt x="691" y="12"/>
                    <a:pt x="662" y="0"/>
                    <a:pt x="6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4" name="Google Shape;2844;p52"/>
            <p:cNvSpPr/>
            <p:nvPr/>
          </p:nvSpPr>
          <p:spPr>
            <a:xfrm>
              <a:off x="5631441" y="3835763"/>
              <a:ext cx="94454" cy="85957"/>
            </a:xfrm>
            <a:custGeom>
              <a:rect b="b" l="l" r="r" t="t"/>
              <a:pathLst>
                <a:path extrusionOk="0" h="2883" w="3168">
                  <a:moveTo>
                    <a:pt x="3168" y="1"/>
                  </a:moveTo>
                  <a:cubicBezTo>
                    <a:pt x="3168" y="9"/>
                    <a:pt x="3168" y="17"/>
                    <a:pt x="3168" y="25"/>
                  </a:cubicBezTo>
                  <a:lnTo>
                    <a:pt x="3168" y="25"/>
                  </a:lnTo>
                  <a:lnTo>
                    <a:pt x="3168" y="1"/>
                  </a:lnTo>
                  <a:close/>
                  <a:moveTo>
                    <a:pt x="2620" y="25"/>
                  </a:moveTo>
                  <a:cubicBezTo>
                    <a:pt x="2620" y="1525"/>
                    <a:pt x="1477" y="2763"/>
                    <a:pt x="0" y="2882"/>
                  </a:cubicBezTo>
                  <a:lnTo>
                    <a:pt x="286" y="2882"/>
                  </a:lnTo>
                  <a:cubicBezTo>
                    <a:pt x="1874" y="2882"/>
                    <a:pt x="3155" y="1586"/>
                    <a:pt x="3168" y="25"/>
                  </a:cubicBezTo>
                  <a:close/>
                </a:path>
              </a:pathLst>
            </a:custGeom>
            <a:solidFill>
              <a:srgbClr val="DADF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5" name="Google Shape;2845;p52"/>
            <p:cNvSpPr/>
            <p:nvPr/>
          </p:nvSpPr>
          <p:spPr>
            <a:xfrm>
              <a:off x="5554756" y="3749865"/>
              <a:ext cx="171854" cy="99254"/>
            </a:xfrm>
            <a:custGeom>
              <a:rect b="b" l="l" r="r" t="t"/>
              <a:pathLst>
                <a:path extrusionOk="0" h="3329" w="5764">
                  <a:moveTo>
                    <a:pt x="2882" y="0"/>
                  </a:moveTo>
                  <a:cubicBezTo>
                    <a:pt x="1263" y="0"/>
                    <a:pt x="0" y="1310"/>
                    <a:pt x="0" y="2882"/>
                  </a:cubicBezTo>
                  <a:lnTo>
                    <a:pt x="1310" y="2882"/>
                  </a:lnTo>
                  <a:cubicBezTo>
                    <a:pt x="1310" y="2001"/>
                    <a:pt x="2025" y="1286"/>
                    <a:pt x="2906" y="1286"/>
                  </a:cubicBezTo>
                  <a:cubicBezTo>
                    <a:pt x="3811" y="1286"/>
                    <a:pt x="4525" y="2001"/>
                    <a:pt x="4525" y="2882"/>
                  </a:cubicBezTo>
                  <a:lnTo>
                    <a:pt x="5049" y="3310"/>
                  </a:lnTo>
                  <a:cubicBezTo>
                    <a:pt x="5085" y="3322"/>
                    <a:pt x="5115" y="3328"/>
                    <a:pt x="5138" y="3328"/>
                  </a:cubicBezTo>
                  <a:cubicBezTo>
                    <a:pt x="5162" y="3328"/>
                    <a:pt x="5180" y="3322"/>
                    <a:pt x="5192" y="3310"/>
                  </a:cubicBezTo>
                  <a:lnTo>
                    <a:pt x="5763" y="2882"/>
                  </a:lnTo>
                  <a:cubicBezTo>
                    <a:pt x="5763" y="1286"/>
                    <a:pt x="4477" y="0"/>
                    <a:pt x="2882" y="0"/>
                  </a:cubicBezTo>
                  <a:close/>
                </a:path>
              </a:pathLst>
            </a:custGeom>
            <a:solidFill>
              <a:srgbClr val="F0F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6" name="Google Shape;2846;p52"/>
            <p:cNvSpPr/>
            <p:nvPr/>
          </p:nvSpPr>
          <p:spPr>
            <a:xfrm>
              <a:off x="5631441" y="3750551"/>
              <a:ext cx="94454" cy="98568"/>
            </a:xfrm>
            <a:custGeom>
              <a:rect b="b" l="l" r="r" t="t"/>
              <a:pathLst>
                <a:path extrusionOk="0" h="3306" w="3168">
                  <a:moveTo>
                    <a:pt x="0" y="1"/>
                  </a:moveTo>
                  <a:cubicBezTo>
                    <a:pt x="1429" y="144"/>
                    <a:pt x="2548" y="1287"/>
                    <a:pt x="2620" y="2692"/>
                  </a:cubicBezTo>
                  <a:cubicBezTo>
                    <a:pt x="2620" y="2811"/>
                    <a:pt x="2572" y="2930"/>
                    <a:pt x="2477" y="2978"/>
                  </a:cubicBezTo>
                  <a:lnTo>
                    <a:pt x="2263" y="3121"/>
                  </a:lnTo>
                  <a:lnTo>
                    <a:pt x="2453" y="3287"/>
                  </a:lnTo>
                  <a:cubicBezTo>
                    <a:pt x="2477" y="3299"/>
                    <a:pt x="2507" y="3305"/>
                    <a:pt x="2534" y="3305"/>
                  </a:cubicBezTo>
                  <a:cubicBezTo>
                    <a:pt x="2560" y="3305"/>
                    <a:pt x="2584" y="3299"/>
                    <a:pt x="2596" y="3287"/>
                  </a:cubicBezTo>
                  <a:lnTo>
                    <a:pt x="3168" y="2859"/>
                  </a:lnTo>
                  <a:cubicBezTo>
                    <a:pt x="3168" y="1287"/>
                    <a:pt x="1858" y="1"/>
                    <a:pt x="286" y="1"/>
                  </a:cubicBezTo>
                  <a:close/>
                </a:path>
              </a:pathLst>
            </a:custGeom>
            <a:solidFill>
              <a:srgbClr val="E9EC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7" name="Google Shape;2847;p52"/>
            <p:cNvSpPr/>
            <p:nvPr/>
          </p:nvSpPr>
          <p:spPr>
            <a:xfrm>
              <a:off x="5554756" y="3823867"/>
              <a:ext cx="37656" cy="21169"/>
            </a:xfrm>
            <a:custGeom>
              <a:rect b="b" l="l" r="r" t="t"/>
              <a:pathLst>
                <a:path extrusionOk="0" h="710" w="1263">
                  <a:moveTo>
                    <a:pt x="622" y="1"/>
                  </a:moveTo>
                  <a:cubicBezTo>
                    <a:pt x="596" y="1"/>
                    <a:pt x="572" y="7"/>
                    <a:pt x="548" y="19"/>
                  </a:cubicBezTo>
                  <a:lnTo>
                    <a:pt x="0" y="424"/>
                  </a:lnTo>
                  <a:lnTo>
                    <a:pt x="0" y="709"/>
                  </a:lnTo>
                  <a:lnTo>
                    <a:pt x="1263" y="709"/>
                  </a:lnTo>
                  <a:cubicBezTo>
                    <a:pt x="1239" y="614"/>
                    <a:pt x="1239" y="519"/>
                    <a:pt x="1239" y="424"/>
                  </a:cubicBezTo>
                  <a:lnTo>
                    <a:pt x="715" y="19"/>
                  </a:lnTo>
                  <a:cubicBezTo>
                    <a:pt x="679" y="7"/>
                    <a:pt x="649" y="1"/>
                    <a:pt x="6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8" name="Google Shape;2848;p52"/>
            <p:cNvSpPr/>
            <p:nvPr/>
          </p:nvSpPr>
          <p:spPr>
            <a:xfrm>
              <a:off x="5724465" y="3822645"/>
              <a:ext cx="172539" cy="99075"/>
            </a:xfrm>
            <a:custGeom>
              <a:rect b="b" l="l" r="r" t="t"/>
              <a:pathLst>
                <a:path extrusionOk="0" h="3323" w="5787">
                  <a:moveTo>
                    <a:pt x="637" y="0"/>
                  </a:moveTo>
                  <a:cubicBezTo>
                    <a:pt x="607" y="0"/>
                    <a:pt x="583" y="12"/>
                    <a:pt x="572" y="36"/>
                  </a:cubicBezTo>
                  <a:lnTo>
                    <a:pt x="0" y="441"/>
                  </a:lnTo>
                  <a:cubicBezTo>
                    <a:pt x="0" y="2060"/>
                    <a:pt x="1334" y="3322"/>
                    <a:pt x="2905" y="3322"/>
                  </a:cubicBezTo>
                  <a:cubicBezTo>
                    <a:pt x="4501" y="3322"/>
                    <a:pt x="5787" y="2012"/>
                    <a:pt x="5787" y="441"/>
                  </a:cubicBezTo>
                  <a:lnTo>
                    <a:pt x="4477" y="441"/>
                  </a:lnTo>
                  <a:cubicBezTo>
                    <a:pt x="4477" y="1346"/>
                    <a:pt x="3763" y="2060"/>
                    <a:pt x="2882" y="2060"/>
                  </a:cubicBezTo>
                  <a:cubicBezTo>
                    <a:pt x="1977" y="2060"/>
                    <a:pt x="1262" y="1346"/>
                    <a:pt x="1262" y="441"/>
                  </a:cubicBezTo>
                  <a:lnTo>
                    <a:pt x="738" y="36"/>
                  </a:lnTo>
                  <a:cubicBezTo>
                    <a:pt x="703" y="12"/>
                    <a:pt x="667" y="0"/>
                    <a:pt x="6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9" name="Google Shape;2849;p52"/>
            <p:cNvSpPr/>
            <p:nvPr/>
          </p:nvSpPr>
          <p:spPr>
            <a:xfrm>
              <a:off x="5802552" y="3835763"/>
              <a:ext cx="94454" cy="85957"/>
            </a:xfrm>
            <a:custGeom>
              <a:rect b="b" l="l" r="r" t="t"/>
              <a:pathLst>
                <a:path extrusionOk="0" h="2883" w="3168">
                  <a:moveTo>
                    <a:pt x="3168" y="1"/>
                  </a:moveTo>
                  <a:cubicBezTo>
                    <a:pt x="3168" y="9"/>
                    <a:pt x="3168" y="17"/>
                    <a:pt x="3168" y="25"/>
                  </a:cubicBezTo>
                  <a:lnTo>
                    <a:pt x="3168" y="25"/>
                  </a:lnTo>
                  <a:lnTo>
                    <a:pt x="3168" y="1"/>
                  </a:lnTo>
                  <a:close/>
                  <a:moveTo>
                    <a:pt x="2620" y="25"/>
                  </a:moveTo>
                  <a:cubicBezTo>
                    <a:pt x="2620" y="1525"/>
                    <a:pt x="1477" y="2763"/>
                    <a:pt x="1" y="2882"/>
                  </a:cubicBezTo>
                  <a:lnTo>
                    <a:pt x="286" y="2882"/>
                  </a:lnTo>
                  <a:cubicBezTo>
                    <a:pt x="1874" y="2882"/>
                    <a:pt x="3155" y="1586"/>
                    <a:pt x="3168" y="25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0" name="Google Shape;2850;p52"/>
            <p:cNvSpPr/>
            <p:nvPr/>
          </p:nvSpPr>
          <p:spPr>
            <a:xfrm>
              <a:off x="5725866" y="3749865"/>
              <a:ext cx="171854" cy="99254"/>
            </a:xfrm>
            <a:custGeom>
              <a:rect b="b" l="l" r="r" t="t"/>
              <a:pathLst>
                <a:path extrusionOk="0" h="3329" w="5764">
                  <a:moveTo>
                    <a:pt x="2882" y="0"/>
                  </a:moveTo>
                  <a:cubicBezTo>
                    <a:pt x="1287" y="0"/>
                    <a:pt x="1" y="1310"/>
                    <a:pt x="1" y="2882"/>
                  </a:cubicBezTo>
                  <a:lnTo>
                    <a:pt x="1310" y="2882"/>
                  </a:lnTo>
                  <a:cubicBezTo>
                    <a:pt x="1310" y="2001"/>
                    <a:pt x="2025" y="1286"/>
                    <a:pt x="2906" y="1286"/>
                  </a:cubicBezTo>
                  <a:cubicBezTo>
                    <a:pt x="3811" y="1286"/>
                    <a:pt x="4525" y="2001"/>
                    <a:pt x="4525" y="2882"/>
                  </a:cubicBezTo>
                  <a:lnTo>
                    <a:pt x="5049" y="3310"/>
                  </a:lnTo>
                  <a:cubicBezTo>
                    <a:pt x="5085" y="3322"/>
                    <a:pt x="5115" y="3328"/>
                    <a:pt x="5142" y="3328"/>
                  </a:cubicBezTo>
                  <a:cubicBezTo>
                    <a:pt x="5168" y="3328"/>
                    <a:pt x="5192" y="3322"/>
                    <a:pt x="5216" y="3310"/>
                  </a:cubicBezTo>
                  <a:lnTo>
                    <a:pt x="5764" y="2882"/>
                  </a:lnTo>
                  <a:cubicBezTo>
                    <a:pt x="5764" y="1286"/>
                    <a:pt x="4502" y="0"/>
                    <a:pt x="2882" y="0"/>
                  </a:cubicBezTo>
                  <a:close/>
                </a:path>
              </a:pathLst>
            </a:custGeom>
            <a:solidFill>
              <a:srgbClr val="E7EB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1" name="Google Shape;2851;p52"/>
            <p:cNvSpPr/>
            <p:nvPr/>
          </p:nvSpPr>
          <p:spPr>
            <a:xfrm>
              <a:off x="5803267" y="3750551"/>
              <a:ext cx="93738" cy="98568"/>
            </a:xfrm>
            <a:custGeom>
              <a:rect b="b" l="l" r="r" t="t"/>
              <a:pathLst>
                <a:path extrusionOk="0" h="3306" w="3144">
                  <a:moveTo>
                    <a:pt x="0" y="1"/>
                  </a:moveTo>
                  <a:cubicBezTo>
                    <a:pt x="1429" y="144"/>
                    <a:pt x="2525" y="1287"/>
                    <a:pt x="2620" y="2692"/>
                  </a:cubicBezTo>
                  <a:cubicBezTo>
                    <a:pt x="2620" y="2811"/>
                    <a:pt x="2549" y="2930"/>
                    <a:pt x="2453" y="2978"/>
                  </a:cubicBezTo>
                  <a:lnTo>
                    <a:pt x="2263" y="3121"/>
                  </a:lnTo>
                  <a:lnTo>
                    <a:pt x="2429" y="3287"/>
                  </a:lnTo>
                  <a:cubicBezTo>
                    <a:pt x="2465" y="3299"/>
                    <a:pt x="2495" y="3305"/>
                    <a:pt x="2519" y="3305"/>
                  </a:cubicBezTo>
                  <a:cubicBezTo>
                    <a:pt x="2543" y="3305"/>
                    <a:pt x="2560" y="3299"/>
                    <a:pt x="2572" y="3287"/>
                  </a:cubicBezTo>
                  <a:lnTo>
                    <a:pt x="3144" y="2859"/>
                  </a:lnTo>
                  <a:cubicBezTo>
                    <a:pt x="3144" y="1287"/>
                    <a:pt x="1858" y="1"/>
                    <a:pt x="262" y="1"/>
                  </a:cubicBezTo>
                  <a:close/>
                </a:path>
              </a:pathLst>
            </a:custGeom>
            <a:solidFill>
              <a:srgbClr val="DBE1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2" name="Google Shape;2852;p52"/>
            <p:cNvSpPr/>
            <p:nvPr/>
          </p:nvSpPr>
          <p:spPr>
            <a:xfrm>
              <a:off x="5725866" y="3823867"/>
              <a:ext cx="38372" cy="21169"/>
            </a:xfrm>
            <a:custGeom>
              <a:rect b="b" l="l" r="r" t="t"/>
              <a:pathLst>
                <a:path extrusionOk="0" h="710" w="1287">
                  <a:moveTo>
                    <a:pt x="626" y="1"/>
                  </a:moveTo>
                  <a:cubicBezTo>
                    <a:pt x="602" y="1"/>
                    <a:pt x="584" y="7"/>
                    <a:pt x="572" y="19"/>
                  </a:cubicBezTo>
                  <a:lnTo>
                    <a:pt x="1" y="424"/>
                  </a:lnTo>
                  <a:lnTo>
                    <a:pt x="1" y="709"/>
                  </a:lnTo>
                  <a:lnTo>
                    <a:pt x="1287" y="709"/>
                  </a:lnTo>
                  <a:cubicBezTo>
                    <a:pt x="1239" y="614"/>
                    <a:pt x="1239" y="519"/>
                    <a:pt x="1239" y="424"/>
                  </a:cubicBezTo>
                  <a:lnTo>
                    <a:pt x="715" y="19"/>
                  </a:lnTo>
                  <a:cubicBezTo>
                    <a:pt x="679" y="7"/>
                    <a:pt x="650" y="1"/>
                    <a:pt x="626" y="1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3" name="Google Shape;2853;p52"/>
            <p:cNvSpPr/>
            <p:nvPr/>
          </p:nvSpPr>
          <p:spPr>
            <a:xfrm>
              <a:off x="5793339" y="3811374"/>
              <a:ext cx="33393" cy="49284"/>
            </a:xfrm>
            <a:custGeom>
              <a:rect b="b" l="l" r="r" t="t"/>
              <a:pathLst>
                <a:path extrusionOk="0" h="1653" w="1120">
                  <a:moveTo>
                    <a:pt x="619" y="604"/>
                  </a:moveTo>
                  <a:lnTo>
                    <a:pt x="619" y="914"/>
                  </a:lnTo>
                  <a:lnTo>
                    <a:pt x="452" y="914"/>
                  </a:lnTo>
                  <a:cubicBezTo>
                    <a:pt x="524" y="819"/>
                    <a:pt x="595" y="700"/>
                    <a:pt x="619" y="604"/>
                  </a:cubicBezTo>
                  <a:close/>
                  <a:moveTo>
                    <a:pt x="739" y="0"/>
                  </a:moveTo>
                  <a:cubicBezTo>
                    <a:pt x="661" y="0"/>
                    <a:pt x="579" y="31"/>
                    <a:pt x="524" y="104"/>
                  </a:cubicBezTo>
                  <a:cubicBezTo>
                    <a:pt x="476" y="200"/>
                    <a:pt x="143" y="795"/>
                    <a:pt x="24" y="962"/>
                  </a:cubicBezTo>
                  <a:cubicBezTo>
                    <a:pt x="0" y="1009"/>
                    <a:pt x="0" y="1057"/>
                    <a:pt x="0" y="1081"/>
                  </a:cubicBezTo>
                  <a:cubicBezTo>
                    <a:pt x="24" y="1200"/>
                    <a:pt x="95" y="1271"/>
                    <a:pt x="167" y="1271"/>
                  </a:cubicBezTo>
                  <a:lnTo>
                    <a:pt x="619" y="1271"/>
                  </a:lnTo>
                  <a:lnTo>
                    <a:pt x="619" y="1486"/>
                  </a:lnTo>
                  <a:cubicBezTo>
                    <a:pt x="619" y="1557"/>
                    <a:pt x="714" y="1652"/>
                    <a:pt x="810" y="1652"/>
                  </a:cubicBezTo>
                  <a:cubicBezTo>
                    <a:pt x="881" y="1652"/>
                    <a:pt x="976" y="1557"/>
                    <a:pt x="976" y="1486"/>
                  </a:cubicBezTo>
                  <a:lnTo>
                    <a:pt x="976" y="1271"/>
                  </a:lnTo>
                  <a:cubicBezTo>
                    <a:pt x="1072" y="1271"/>
                    <a:pt x="1119" y="1176"/>
                    <a:pt x="1119" y="1081"/>
                  </a:cubicBezTo>
                  <a:cubicBezTo>
                    <a:pt x="1119" y="1009"/>
                    <a:pt x="1072" y="914"/>
                    <a:pt x="976" y="914"/>
                  </a:cubicBezTo>
                  <a:lnTo>
                    <a:pt x="976" y="247"/>
                  </a:lnTo>
                  <a:cubicBezTo>
                    <a:pt x="976" y="128"/>
                    <a:pt x="881" y="33"/>
                    <a:pt x="810" y="9"/>
                  </a:cubicBezTo>
                  <a:cubicBezTo>
                    <a:pt x="787" y="3"/>
                    <a:pt x="763" y="0"/>
                    <a:pt x="739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4" name="Google Shape;2854;p52"/>
            <p:cNvSpPr/>
            <p:nvPr/>
          </p:nvSpPr>
          <p:spPr>
            <a:xfrm>
              <a:off x="5793339" y="3637670"/>
              <a:ext cx="32677" cy="49731"/>
            </a:xfrm>
            <a:custGeom>
              <a:rect b="b" l="l" r="r" t="t"/>
              <a:pathLst>
                <a:path extrusionOk="0" h="1668" w="1096">
                  <a:moveTo>
                    <a:pt x="500" y="0"/>
                  </a:moveTo>
                  <a:cubicBezTo>
                    <a:pt x="262" y="0"/>
                    <a:pt x="48" y="143"/>
                    <a:pt x="24" y="382"/>
                  </a:cubicBezTo>
                  <a:cubicBezTo>
                    <a:pt x="0" y="477"/>
                    <a:pt x="48" y="572"/>
                    <a:pt x="119" y="596"/>
                  </a:cubicBezTo>
                  <a:cubicBezTo>
                    <a:pt x="135" y="600"/>
                    <a:pt x="152" y="602"/>
                    <a:pt x="170" y="602"/>
                  </a:cubicBezTo>
                  <a:cubicBezTo>
                    <a:pt x="252" y="602"/>
                    <a:pt x="338" y="556"/>
                    <a:pt x="357" y="477"/>
                  </a:cubicBezTo>
                  <a:cubicBezTo>
                    <a:pt x="357" y="429"/>
                    <a:pt x="452" y="358"/>
                    <a:pt x="500" y="358"/>
                  </a:cubicBezTo>
                  <a:cubicBezTo>
                    <a:pt x="595" y="358"/>
                    <a:pt x="643" y="429"/>
                    <a:pt x="643" y="501"/>
                  </a:cubicBezTo>
                  <a:lnTo>
                    <a:pt x="643" y="548"/>
                  </a:lnTo>
                  <a:cubicBezTo>
                    <a:pt x="643" y="572"/>
                    <a:pt x="619" y="667"/>
                    <a:pt x="524" y="763"/>
                  </a:cubicBezTo>
                  <a:cubicBezTo>
                    <a:pt x="333" y="1048"/>
                    <a:pt x="214" y="1191"/>
                    <a:pt x="143" y="1286"/>
                  </a:cubicBezTo>
                  <a:cubicBezTo>
                    <a:pt x="48" y="1406"/>
                    <a:pt x="24" y="1429"/>
                    <a:pt x="48" y="1548"/>
                  </a:cubicBezTo>
                  <a:cubicBezTo>
                    <a:pt x="95" y="1620"/>
                    <a:pt x="119" y="1644"/>
                    <a:pt x="167" y="1667"/>
                  </a:cubicBezTo>
                  <a:lnTo>
                    <a:pt x="881" y="1667"/>
                  </a:lnTo>
                  <a:cubicBezTo>
                    <a:pt x="976" y="1667"/>
                    <a:pt x="1072" y="1596"/>
                    <a:pt x="1072" y="1501"/>
                  </a:cubicBezTo>
                  <a:cubicBezTo>
                    <a:pt x="1095" y="1406"/>
                    <a:pt x="1000" y="1358"/>
                    <a:pt x="929" y="1358"/>
                  </a:cubicBezTo>
                  <a:lnTo>
                    <a:pt x="595" y="1358"/>
                  </a:lnTo>
                  <a:cubicBezTo>
                    <a:pt x="643" y="1263"/>
                    <a:pt x="738" y="1144"/>
                    <a:pt x="857" y="953"/>
                  </a:cubicBezTo>
                  <a:cubicBezTo>
                    <a:pt x="953" y="834"/>
                    <a:pt x="1000" y="715"/>
                    <a:pt x="1000" y="643"/>
                  </a:cubicBezTo>
                  <a:lnTo>
                    <a:pt x="1000" y="596"/>
                  </a:lnTo>
                  <a:lnTo>
                    <a:pt x="1000" y="548"/>
                  </a:lnTo>
                  <a:lnTo>
                    <a:pt x="1000" y="501"/>
                  </a:lnTo>
                  <a:cubicBezTo>
                    <a:pt x="1000" y="239"/>
                    <a:pt x="810" y="0"/>
                    <a:pt x="500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5" name="Google Shape;2855;p52"/>
            <p:cNvSpPr/>
            <p:nvPr/>
          </p:nvSpPr>
          <p:spPr>
            <a:xfrm>
              <a:off x="5627178" y="3639787"/>
              <a:ext cx="20632" cy="47793"/>
            </a:xfrm>
            <a:custGeom>
              <a:rect b="b" l="l" r="r" t="t"/>
              <a:pathLst>
                <a:path extrusionOk="0" h="1603" w="692">
                  <a:moveTo>
                    <a:pt x="215" y="1"/>
                  </a:moveTo>
                  <a:cubicBezTo>
                    <a:pt x="191" y="1"/>
                    <a:pt x="143" y="1"/>
                    <a:pt x="119" y="25"/>
                  </a:cubicBezTo>
                  <a:cubicBezTo>
                    <a:pt x="0" y="168"/>
                    <a:pt x="96" y="334"/>
                    <a:pt x="239" y="334"/>
                  </a:cubicBezTo>
                  <a:lnTo>
                    <a:pt x="334" y="334"/>
                  </a:lnTo>
                  <a:lnTo>
                    <a:pt x="334" y="1454"/>
                  </a:lnTo>
                  <a:cubicBezTo>
                    <a:pt x="334" y="1477"/>
                    <a:pt x="334" y="1525"/>
                    <a:pt x="358" y="1549"/>
                  </a:cubicBezTo>
                  <a:cubicBezTo>
                    <a:pt x="403" y="1587"/>
                    <a:pt x="451" y="1603"/>
                    <a:pt x="495" y="1603"/>
                  </a:cubicBezTo>
                  <a:cubicBezTo>
                    <a:pt x="589" y="1603"/>
                    <a:pt x="667" y="1527"/>
                    <a:pt x="667" y="1430"/>
                  </a:cubicBezTo>
                  <a:lnTo>
                    <a:pt x="667" y="49"/>
                  </a:lnTo>
                  <a:cubicBezTo>
                    <a:pt x="691" y="49"/>
                    <a:pt x="667" y="1"/>
                    <a:pt x="596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6" name="Google Shape;2856;p52"/>
            <p:cNvSpPr/>
            <p:nvPr/>
          </p:nvSpPr>
          <p:spPr>
            <a:xfrm>
              <a:off x="5623630" y="3810211"/>
              <a:ext cx="30560" cy="49731"/>
            </a:xfrm>
            <a:custGeom>
              <a:rect b="b" l="l" r="r" t="t"/>
              <a:pathLst>
                <a:path extrusionOk="0" h="1668" w="1025">
                  <a:moveTo>
                    <a:pt x="500" y="0"/>
                  </a:moveTo>
                  <a:cubicBezTo>
                    <a:pt x="262" y="0"/>
                    <a:pt x="72" y="167"/>
                    <a:pt x="24" y="381"/>
                  </a:cubicBezTo>
                  <a:cubicBezTo>
                    <a:pt x="0" y="477"/>
                    <a:pt x="72" y="548"/>
                    <a:pt x="191" y="596"/>
                  </a:cubicBezTo>
                  <a:cubicBezTo>
                    <a:pt x="200" y="599"/>
                    <a:pt x="210" y="600"/>
                    <a:pt x="220" y="600"/>
                  </a:cubicBezTo>
                  <a:cubicBezTo>
                    <a:pt x="286" y="600"/>
                    <a:pt x="361" y="533"/>
                    <a:pt x="381" y="429"/>
                  </a:cubicBezTo>
                  <a:cubicBezTo>
                    <a:pt x="381" y="381"/>
                    <a:pt x="477" y="310"/>
                    <a:pt x="548" y="310"/>
                  </a:cubicBezTo>
                  <a:cubicBezTo>
                    <a:pt x="620" y="310"/>
                    <a:pt x="691" y="381"/>
                    <a:pt x="691" y="477"/>
                  </a:cubicBezTo>
                  <a:cubicBezTo>
                    <a:pt x="691" y="548"/>
                    <a:pt x="620" y="620"/>
                    <a:pt x="548" y="620"/>
                  </a:cubicBezTo>
                  <a:cubicBezTo>
                    <a:pt x="453" y="620"/>
                    <a:pt x="358" y="715"/>
                    <a:pt x="358" y="786"/>
                  </a:cubicBezTo>
                  <a:cubicBezTo>
                    <a:pt x="358" y="882"/>
                    <a:pt x="453" y="977"/>
                    <a:pt x="548" y="977"/>
                  </a:cubicBezTo>
                  <a:cubicBezTo>
                    <a:pt x="620" y="977"/>
                    <a:pt x="691" y="1048"/>
                    <a:pt x="691" y="1120"/>
                  </a:cubicBezTo>
                  <a:cubicBezTo>
                    <a:pt x="667" y="1286"/>
                    <a:pt x="596" y="1334"/>
                    <a:pt x="500" y="1334"/>
                  </a:cubicBezTo>
                  <a:cubicBezTo>
                    <a:pt x="429" y="1334"/>
                    <a:pt x="358" y="1263"/>
                    <a:pt x="358" y="1215"/>
                  </a:cubicBezTo>
                  <a:lnTo>
                    <a:pt x="358" y="1191"/>
                  </a:lnTo>
                  <a:cubicBezTo>
                    <a:pt x="358" y="1096"/>
                    <a:pt x="262" y="1001"/>
                    <a:pt x="191" y="1001"/>
                  </a:cubicBezTo>
                  <a:cubicBezTo>
                    <a:pt x="96" y="1001"/>
                    <a:pt x="0" y="1096"/>
                    <a:pt x="0" y="1191"/>
                  </a:cubicBezTo>
                  <a:lnTo>
                    <a:pt x="0" y="1239"/>
                  </a:lnTo>
                  <a:cubicBezTo>
                    <a:pt x="24" y="1477"/>
                    <a:pt x="238" y="1667"/>
                    <a:pt x="500" y="1667"/>
                  </a:cubicBezTo>
                  <a:cubicBezTo>
                    <a:pt x="786" y="1667"/>
                    <a:pt x="1024" y="1429"/>
                    <a:pt x="1024" y="1167"/>
                  </a:cubicBezTo>
                  <a:cubicBezTo>
                    <a:pt x="1024" y="1048"/>
                    <a:pt x="953" y="929"/>
                    <a:pt x="905" y="834"/>
                  </a:cubicBezTo>
                  <a:cubicBezTo>
                    <a:pt x="977" y="739"/>
                    <a:pt x="1024" y="620"/>
                    <a:pt x="1024" y="500"/>
                  </a:cubicBezTo>
                  <a:cubicBezTo>
                    <a:pt x="1024" y="239"/>
                    <a:pt x="786" y="0"/>
                    <a:pt x="500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7" name="Google Shape;2857;p52"/>
            <p:cNvSpPr/>
            <p:nvPr/>
          </p:nvSpPr>
          <p:spPr>
            <a:xfrm>
              <a:off x="5549777" y="3573060"/>
              <a:ext cx="354351" cy="352205"/>
            </a:xfrm>
            <a:custGeom>
              <a:rect b="b" l="l" r="r" t="t"/>
              <a:pathLst>
                <a:path extrusionOk="0" h="11813" w="11885">
                  <a:moveTo>
                    <a:pt x="3025" y="358"/>
                  </a:moveTo>
                  <a:cubicBezTo>
                    <a:pt x="4478" y="358"/>
                    <a:pt x="5668" y="1525"/>
                    <a:pt x="5716" y="2977"/>
                  </a:cubicBezTo>
                  <a:lnTo>
                    <a:pt x="5240" y="3311"/>
                  </a:lnTo>
                  <a:lnTo>
                    <a:pt x="4811" y="2977"/>
                  </a:lnTo>
                  <a:cubicBezTo>
                    <a:pt x="4740" y="2025"/>
                    <a:pt x="3978" y="1286"/>
                    <a:pt x="3025" y="1286"/>
                  </a:cubicBezTo>
                  <a:cubicBezTo>
                    <a:pt x="2144" y="1286"/>
                    <a:pt x="1406" y="1906"/>
                    <a:pt x="1263" y="2739"/>
                  </a:cubicBezTo>
                  <a:lnTo>
                    <a:pt x="953" y="2501"/>
                  </a:lnTo>
                  <a:cubicBezTo>
                    <a:pt x="918" y="2453"/>
                    <a:pt x="858" y="2429"/>
                    <a:pt x="792" y="2429"/>
                  </a:cubicBezTo>
                  <a:cubicBezTo>
                    <a:pt x="727" y="2429"/>
                    <a:pt x="656" y="2453"/>
                    <a:pt x="596" y="2501"/>
                  </a:cubicBezTo>
                  <a:lnTo>
                    <a:pt x="334" y="2715"/>
                  </a:lnTo>
                  <a:cubicBezTo>
                    <a:pt x="525" y="1382"/>
                    <a:pt x="1644" y="358"/>
                    <a:pt x="3025" y="358"/>
                  </a:cubicBezTo>
                  <a:close/>
                  <a:moveTo>
                    <a:pt x="8764" y="358"/>
                  </a:moveTo>
                  <a:cubicBezTo>
                    <a:pt x="10217" y="358"/>
                    <a:pt x="11408" y="1525"/>
                    <a:pt x="11479" y="2977"/>
                  </a:cubicBezTo>
                  <a:lnTo>
                    <a:pt x="11003" y="3311"/>
                  </a:lnTo>
                  <a:lnTo>
                    <a:pt x="10550" y="2977"/>
                  </a:lnTo>
                  <a:cubicBezTo>
                    <a:pt x="10479" y="2025"/>
                    <a:pt x="9717" y="1286"/>
                    <a:pt x="8764" y="1286"/>
                  </a:cubicBezTo>
                  <a:cubicBezTo>
                    <a:pt x="7907" y="1286"/>
                    <a:pt x="7145" y="1906"/>
                    <a:pt x="7002" y="2739"/>
                  </a:cubicBezTo>
                  <a:lnTo>
                    <a:pt x="6716" y="2501"/>
                  </a:lnTo>
                  <a:cubicBezTo>
                    <a:pt x="6669" y="2453"/>
                    <a:pt x="6609" y="2429"/>
                    <a:pt x="6547" y="2429"/>
                  </a:cubicBezTo>
                  <a:cubicBezTo>
                    <a:pt x="6484" y="2429"/>
                    <a:pt x="6419" y="2453"/>
                    <a:pt x="6359" y="2501"/>
                  </a:cubicBezTo>
                  <a:lnTo>
                    <a:pt x="6073" y="2715"/>
                  </a:lnTo>
                  <a:cubicBezTo>
                    <a:pt x="6264" y="1382"/>
                    <a:pt x="7431" y="358"/>
                    <a:pt x="8764" y="358"/>
                  </a:cubicBezTo>
                  <a:close/>
                  <a:moveTo>
                    <a:pt x="3025" y="1572"/>
                  </a:moveTo>
                  <a:cubicBezTo>
                    <a:pt x="3811" y="1572"/>
                    <a:pt x="4478" y="2263"/>
                    <a:pt x="4478" y="3049"/>
                  </a:cubicBezTo>
                  <a:cubicBezTo>
                    <a:pt x="4478" y="3834"/>
                    <a:pt x="3811" y="4501"/>
                    <a:pt x="3025" y="4501"/>
                  </a:cubicBezTo>
                  <a:cubicBezTo>
                    <a:pt x="2287" y="4501"/>
                    <a:pt x="1691" y="3954"/>
                    <a:pt x="1596" y="3263"/>
                  </a:cubicBezTo>
                  <a:cubicBezTo>
                    <a:pt x="1596" y="3215"/>
                    <a:pt x="1549" y="3120"/>
                    <a:pt x="1549" y="3049"/>
                  </a:cubicBezTo>
                  <a:cubicBezTo>
                    <a:pt x="1549" y="2239"/>
                    <a:pt x="2215" y="1572"/>
                    <a:pt x="3025" y="1572"/>
                  </a:cubicBezTo>
                  <a:close/>
                  <a:moveTo>
                    <a:pt x="8764" y="1572"/>
                  </a:moveTo>
                  <a:cubicBezTo>
                    <a:pt x="9574" y="1572"/>
                    <a:pt x="10217" y="2239"/>
                    <a:pt x="10217" y="3049"/>
                  </a:cubicBezTo>
                  <a:cubicBezTo>
                    <a:pt x="10217" y="3834"/>
                    <a:pt x="9574" y="4501"/>
                    <a:pt x="8764" y="4501"/>
                  </a:cubicBezTo>
                  <a:cubicBezTo>
                    <a:pt x="8455" y="4501"/>
                    <a:pt x="8169" y="4406"/>
                    <a:pt x="7931" y="4239"/>
                  </a:cubicBezTo>
                  <a:cubicBezTo>
                    <a:pt x="7550" y="3954"/>
                    <a:pt x="7312" y="3525"/>
                    <a:pt x="7312" y="3049"/>
                  </a:cubicBezTo>
                  <a:cubicBezTo>
                    <a:pt x="7312" y="2239"/>
                    <a:pt x="7955" y="1572"/>
                    <a:pt x="8764" y="1572"/>
                  </a:cubicBezTo>
                  <a:close/>
                  <a:moveTo>
                    <a:pt x="787" y="2834"/>
                  </a:moveTo>
                  <a:lnTo>
                    <a:pt x="1239" y="3168"/>
                  </a:lnTo>
                  <a:lnTo>
                    <a:pt x="1239" y="3239"/>
                  </a:lnTo>
                  <a:cubicBezTo>
                    <a:pt x="1263" y="3453"/>
                    <a:pt x="1310" y="3692"/>
                    <a:pt x="1406" y="3882"/>
                  </a:cubicBezTo>
                  <a:cubicBezTo>
                    <a:pt x="1501" y="4025"/>
                    <a:pt x="1572" y="4168"/>
                    <a:pt x="1691" y="4287"/>
                  </a:cubicBezTo>
                  <a:cubicBezTo>
                    <a:pt x="1977" y="4597"/>
                    <a:pt x="2334" y="4763"/>
                    <a:pt x="2715" y="4835"/>
                  </a:cubicBezTo>
                  <a:cubicBezTo>
                    <a:pt x="2811" y="4859"/>
                    <a:pt x="2930" y="4859"/>
                    <a:pt x="3025" y="4859"/>
                  </a:cubicBezTo>
                  <a:cubicBezTo>
                    <a:pt x="3882" y="4859"/>
                    <a:pt x="4621" y="4239"/>
                    <a:pt x="4764" y="3406"/>
                  </a:cubicBezTo>
                  <a:lnTo>
                    <a:pt x="5073" y="3644"/>
                  </a:lnTo>
                  <a:cubicBezTo>
                    <a:pt x="5121" y="3668"/>
                    <a:pt x="5192" y="3692"/>
                    <a:pt x="5240" y="3692"/>
                  </a:cubicBezTo>
                  <a:cubicBezTo>
                    <a:pt x="5311" y="3692"/>
                    <a:pt x="5359" y="3668"/>
                    <a:pt x="5430" y="3644"/>
                  </a:cubicBezTo>
                  <a:lnTo>
                    <a:pt x="5692" y="3430"/>
                  </a:lnTo>
                  <a:lnTo>
                    <a:pt x="5692" y="3430"/>
                  </a:lnTo>
                  <a:cubicBezTo>
                    <a:pt x="5526" y="4739"/>
                    <a:pt x="4383" y="5763"/>
                    <a:pt x="3025" y="5763"/>
                  </a:cubicBezTo>
                  <a:cubicBezTo>
                    <a:pt x="2787" y="5763"/>
                    <a:pt x="2573" y="5740"/>
                    <a:pt x="2334" y="5692"/>
                  </a:cubicBezTo>
                  <a:cubicBezTo>
                    <a:pt x="1977" y="5573"/>
                    <a:pt x="1620" y="5382"/>
                    <a:pt x="1310" y="5144"/>
                  </a:cubicBezTo>
                  <a:cubicBezTo>
                    <a:pt x="1025" y="4906"/>
                    <a:pt x="787" y="4620"/>
                    <a:pt x="596" y="4287"/>
                  </a:cubicBezTo>
                  <a:cubicBezTo>
                    <a:pt x="429" y="3930"/>
                    <a:pt x="310" y="3549"/>
                    <a:pt x="310" y="3168"/>
                  </a:cubicBezTo>
                  <a:lnTo>
                    <a:pt x="787" y="2834"/>
                  </a:lnTo>
                  <a:close/>
                  <a:moveTo>
                    <a:pt x="5907" y="4049"/>
                  </a:moveTo>
                  <a:cubicBezTo>
                    <a:pt x="6192" y="4954"/>
                    <a:pt x="6907" y="5621"/>
                    <a:pt x="7812" y="5930"/>
                  </a:cubicBezTo>
                  <a:cubicBezTo>
                    <a:pt x="6907" y="6216"/>
                    <a:pt x="6240" y="6930"/>
                    <a:pt x="5907" y="7811"/>
                  </a:cubicBezTo>
                  <a:cubicBezTo>
                    <a:pt x="5573" y="6930"/>
                    <a:pt x="4883" y="6216"/>
                    <a:pt x="4001" y="5930"/>
                  </a:cubicBezTo>
                  <a:cubicBezTo>
                    <a:pt x="4883" y="5621"/>
                    <a:pt x="5573" y="4906"/>
                    <a:pt x="5907" y="4049"/>
                  </a:cubicBezTo>
                  <a:close/>
                  <a:moveTo>
                    <a:pt x="8788" y="6144"/>
                  </a:moveTo>
                  <a:cubicBezTo>
                    <a:pt x="10241" y="6144"/>
                    <a:pt x="11432" y="7288"/>
                    <a:pt x="11503" y="8764"/>
                  </a:cubicBezTo>
                  <a:lnTo>
                    <a:pt x="11027" y="9074"/>
                  </a:lnTo>
                  <a:lnTo>
                    <a:pt x="10574" y="8764"/>
                  </a:lnTo>
                  <a:cubicBezTo>
                    <a:pt x="10527" y="7811"/>
                    <a:pt x="9741" y="7049"/>
                    <a:pt x="8788" y="7049"/>
                  </a:cubicBezTo>
                  <a:cubicBezTo>
                    <a:pt x="7931" y="7049"/>
                    <a:pt x="7193" y="7692"/>
                    <a:pt x="7026" y="8526"/>
                  </a:cubicBezTo>
                  <a:lnTo>
                    <a:pt x="6740" y="8288"/>
                  </a:lnTo>
                  <a:cubicBezTo>
                    <a:pt x="6693" y="8240"/>
                    <a:pt x="6633" y="8216"/>
                    <a:pt x="6570" y="8216"/>
                  </a:cubicBezTo>
                  <a:cubicBezTo>
                    <a:pt x="6508" y="8216"/>
                    <a:pt x="6442" y="8240"/>
                    <a:pt x="6383" y="8288"/>
                  </a:cubicBezTo>
                  <a:lnTo>
                    <a:pt x="6097" y="8478"/>
                  </a:lnTo>
                  <a:cubicBezTo>
                    <a:pt x="6288" y="7169"/>
                    <a:pt x="7431" y="6144"/>
                    <a:pt x="8788" y="6144"/>
                  </a:cubicBezTo>
                  <a:close/>
                  <a:moveTo>
                    <a:pt x="8788" y="7359"/>
                  </a:moveTo>
                  <a:cubicBezTo>
                    <a:pt x="9598" y="7359"/>
                    <a:pt x="10241" y="8002"/>
                    <a:pt x="10241" y="8812"/>
                  </a:cubicBezTo>
                  <a:cubicBezTo>
                    <a:pt x="10241" y="9621"/>
                    <a:pt x="9598" y="10264"/>
                    <a:pt x="8788" y="10264"/>
                  </a:cubicBezTo>
                  <a:cubicBezTo>
                    <a:pt x="7978" y="10264"/>
                    <a:pt x="7336" y="9621"/>
                    <a:pt x="7336" y="8812"/>
                  </a:cubicBezTo>
                  <a:cubicBezTo>
                    <a:pt x="7336" y="8002"/>
                    <a:pt x="7978" y="7359"/>
                    <a:pt x="8788" y="7359"/>
                  </a:cubicBezTo>
                  <a:close/>
                  <a:moveTo>
                    <a:pt x="3025" y="6144"/>
                  </a:moveTo>
                  <a:cubicBezTo>
                    <a:pt x="4478" y="6144"/>
                    <a:pt x="5668" y="7288"/>
                    <a:pt x="5716" y="8764"/>
                  </a:cubicBezTo>
                  <a:lnTo>
                    <a:pt x="5240" y="9074"/>
                  </a:lnTo>
                  <a:lnTo>
                    <a:pt x="4811" y="8764"/>
                  </a:lnTo>
                  <a:cubicBezTo>
                    <a:pt x="4740" y="7811"/>
                    <a:pt x="3978" y="7049"/>
                    <a:pt x="3025" y="7049"/>
                  </a:cubicBezTo>
                  <a:cubicBezTo>
                    <a:pt x="2811" y="7049"/>
                    <a:pt x="2596" y="7097"/>
                    <a:pt x="2382" y="7169"/>
                  </a:cubicBezTo>
                  <a:cubicBezTo>
                    <a:pt x="2311" y="7216"/>
                    <a:pt x="2239" y="7288"/>
                    <a:pt x="2311" y="7383"/>
                  </a:cubicBezTo>
                  <a:cubicBezTo>
                    <a:pt x="2328" y="7453"/>
                    <a:pt x="2384" y="7497"/>
                    <a:pt x="2440" y="7497"/>
                  </a:cubicBezTo>
                  <a:cubicBezTo>
                    <a:pt x="2461" y="7497"/>
                    <a:pt x="2482" y="7491"/>
                    <a:pt x="2501" y="7478"/>
                  </a:cubicBezTo>
                  <a:cubicBezTo>
                    <a:pt x="2668" y="7407"/>
                    <a:pt x="2835" y="7383"/>
                    <a:pt x="3025" y="7383"/>
                  </a:cubicBezTo>
                  <a:cubicBezTo>
                    <a:pt x="3811" y="7383"/>
                    <a:pt x="4478" y="8050"/>
                    <a:pt x="4478" y="8836"/>
                  </a:cubicBezTo>
                  <a:cubicBezTo>
                    <a:pt x="4478" y="9645"/>
                    <a:pt x="3811" y="10312"/>
                    <a:pt x="3025" y="10312"/>
                  </a:cubicBezTo>
                  <a:cubicBezTo>
                    <a:pt x="2215" y="10312"/>
                    <a:pt x="1549" y="9645"/>
                    <a:pt x="1549" y="8836"/>
                  </a:cubicBezTo>
                  <a:cubicBezTo>
                    <a:pt x="1549" y="8478"/>
                    <a:pt x="1668" y="8121"/>
                    <a:pt x="1953" y="7859"/>
                  </a:cubicBezTo>
                  <a:cubicBezTo>
                    <a:pt x="2001" y="7811"/>
                    <a:pt x="2001" y="7692"/>
                    <a:pt x="1953" y="7621"/>
                  </a:cubicBezTo>
                  <a:cubicBezTo>
                    <a:pt x="1918" y="7597"/>
                    <a:pt x="1870" y="7585"/>
                    <a:pt x="1825" y="7585"/>
                  </a:cubicBezTo>
                  <a:cubicBezTo>
                    <a:pt x="1781" y="7585"/>
                    <a:pt x="1739" y="7597"/>
                    <a:pt x="1715" y="7621"/>
                  </a:cubicBezTo>
                  <a:cubicBezTo>
                    <a:pt x="1477" y="7859"/>
                    <a:pt x="1310" y="8193"/>
                    <a:pt x="1263" y="8526"/>
                  </a:cubicBezTo>
                  <a:lnTo>
                    <a:pt x="953" y="8288"/>
                  </a:lnTo>
                  <a:cubicBezTo>
                    <a:pt x="918" y="8240"/>
                    <a:pt x="858" y="8216"/>
                    <a:pt x="792" y="8216"/>
                  </a:cubicBezTo>
                  <a:cubicBezTo>
                    <a:pt x="727" y="8216"/>
                    <a:pt x="656" y="8240"/>
                    <a:pt x="596" y="8288"/>
                  </a:cubicBezTo>
                  <a:lnTo>
                    <a:pt x="334" y="8478"/>
                  </a:lnTo>
                  <a:cubicBezTo>
                    <a:pt x="501" y="7169"/>
                    <a:pt x="1644" y="6144"/>
                    <a:pt x="3025" y="6144"/>
                  </a:cubicBezTo>
                  <a:close/>
                  <a:moveTo>
                    <a:pt x="787" y="8574"/>
                  </a:moveTo>
                  <a:lnTo>
                    <a:pt x="1239" y="8907"/>
                  </a:lnTo>
                  <a:cubicBezTo>
                    <a:pt x="1287" y="9860"/>
                    <a:pt x="2073" y="10598"/>
                    <a:pt x="3025" y="10598"/>
                  </a:cubicBezTo>
                  <a:cubicBezTo>
                    <a:pt x="3882" y="10598"/>
                    <a:pt x="4621" y="9979"/>
                    <a:pt x="4764" y="9145"/>
                  </a:cubicBezTo>
                  <a:lnTo>
                    <a:pt x="5073" y="9383"/>
                  </a:lnTo>
                  <a:cubicBezTo>
                    <a:pt x="5121" y="9407"/>
                    <a:pt x="5192" y="9431"/>
                    <a:pt x="5240" y="9431"/>
                  </a:cubicBezTo>
                  <a:cubicBezTo>
                    <a:pt x="5311" y="9431"/>
                    <a:pt x="5359" y="9407"/>
                    <a:pt x="5430" y="9383"/>
                  </a:cubicBezTo>
                  <a:lnTo>
                    <a:pt x="5692" y="9169"/>
                  </a:lnTo>
                  <a:lnTo>
                    <a:pt x="5692" y="9169"/>
                  </a:lnTo>
                  <a:cubicBezTo>
                    <a:pt x="5526" y="10503"/>
                    <a:pt x="4383" y="11527"/>
                    <a:pt x="3025" y="11527"/>
                  </a:cubicBezTo>
                  <a:cubicBezTo>
                    <a:pt x="1549" y="11527"/>
                    <a:pt x="358" y="10360"/>
                    <a:pt x="310" y="8907"/>
                  </a:cubicBezTo>
                  <a:lnTo>
                    <a:pt x="787" y="8574"/>
                  </a:lnTo>
                  <a:close/>
                  <a:moveTo>
                    <a:pt x="6526" y="8574"/>
                  </a:moveTo>
                  <a:lnTo>
                    <a:pt x="6978" y="8907"/>
                  </a:lnTo>
                  <a:cubicBezTo>
                    <a:pt x="7026" y="9860"/>
                    <a:pt x="7812" y="10598"/>
                    <a:pt x="8764" y="10598"/>
                  </a:cubicBezTo>
                  <a:cubicBezTo>
                    <a:pt x="9622" y="10598"/>
                    <a:pt x="10360" y="9979"/>
                    <a:pt x="10527" y="9145"/>
                  </a:cubicBezTo>
                  <a:lnTo>
                    <a:pt x="10812" y="9383"/>
                  </a:lnTo>
                  <a:cubicBezTo>
                    <a:pt x="10884" y="9407"/>
                    <a:pt x="10931" y="9431"/>
                    <a:pt x="11003" y="9431"/>
                  </a:cubicBezTo>
                  <a:cubicBezTo>
                    <a:pt x="11051" y="9431"/>
                    <a:pt x="11122" y="9407"/>
                    <a:pt x="11170" y="9383"/>
                  </a:cubicBezTo>
                  <a:lnTo>
                    <a:pt x="11432" y="9169"/>
                  </a:lnTo>
                  <a:lnTo>
                    <a:pt x="11432" y="9169"/>
                  </a:lnTo>
                  <a:cubicBezTo>
                    <a:pt x="11289" y="10503"/>
                    <a:pt x="10122" y="11527"/>
                    <a:pt x="8764" y="11527"/>
                  </a:cubicBezTo>
                  <a:cubicBezTo>
                    <a:pt x="7312" y="11527"/>
                    <a:pt x="6121" y="10360"/>
                    <a:pt x="6050" y="8907"/>
                  </a:cubicBezTo>
                  <a:lnTo>
                    <a:pt x="6526" y="8574"/>
                  </a:lnTo>
                  <a:close/>
                  <a:moveTo>
                    <a:pt x="3049" y="0"/>
                  </a:moveTo>
                  <a:cubicBezTo>
                    <a:pt x="1382" y="0"/>
                    <a:pt x="1" y="1358"/>
                    <a:pt x="1" y="3025"/>
                  </a:cubicBezTo>
                  <a:cubicBezTo>
                    <a:pt x="1" y="3144"/>
                    <a:pt x="1" y="3239"/>
                    <a:pt x="24" y="3358"/>
                  </a:cubicBezTo>
                  <a:cubicBezTo>
                    <a:pt x="72" y="3787"/>
                    <a:pt x="215" y="4192"/>
                    <a:pt x="429" y="4549"/>
                  </a:cubicBezTo>
                  <a:cubicBezTo>
                    <a:pt x="787" y="5144"/>
                    <a:pt x="1310" y="5621"/>
                    <a:pt x="1977" y="5859"/>
                  </a:cubicBezTo>
                  <a:cubicBezTo>
                    <a:pt x="2001" y="5859"/>
                    <a:pt x="2025" y="5883"/>
                    <a:pt x="2096" y="5883"/>
                  </a:cubicBezTo>
                  <a:cubicBezTo>
                    <a:pt x="906" y="6311"/>
                    <a:pt x="24" y="7430"/>
                    <a:pt x="24" y="8788"/>
                  </a:cubicBezTo>
                  <a:cubicBezTo>
                    <a:pt x="24" y="10455"/>
                    <a:pt x="1406" y="11812"/>
                    <a:pt x="3073" y="11812"/>
                  </a:cubicBezTo>
                  <a:cubicBezTo>
                    <a:pt x="4406" y="11812"/>
                    <a:pt x="5549" y="10955"/>
                    <a:pt x="5954" y="9764"/>
                  </a:cubicBezTo>
                  <a:cubicBezTo>
                    <a:pt x="6383" y="10955"/>
                    <a:pt x="7502" y="11812"/>
                    <a:pt x="8836" y="11812"/>
                  </a:cubicBezTo>
                  <a:cubicBezTo>
                    <a:pt x="10503" y="11812"/>
                    <a:pt x="11884" y="10455"/>
                    <a:pt x="11884" y="8788"/>
                  </a:cubicBezTo>
                  <a:cubicBezTo>
                    <a:pt x="11836" y="7478"/>
                    <a:pt x="10955" y="6335"/>
                    <a:pt x="9741" y="5930"/>
                  </a:cubicBezTo>
                  <a:cubicBezTo>
                    <a:pt x="10122" y="5787"/>
                    <a:pt x="10527" y="5573"/>
                    <a:pt x="10836" y="5263"/>
                  </a:cubicBezTo>
                  <a:cubicBezTo>
                    <a:pt x="10908" y="5216"/>
                    <a:pt x="10908" y="5097"/>
                    <a:pt x="10836" y="5025"/>
                  </a:cubicBezTo>
                  <a:cubicBezTo>
                    <a:pt x="10812" y="5001"/>
                    <a:pt x="10771" y="4989"/>
                    <a:pt x="10726" y="4989"/>
                  </a:cubicBezTo>
                  <a:cubicBezTo>
                    <a:pt x="10681" y="4989"/>
                    <a:pt x="10634" y="5001"/>
                    <a:pt x="10598" y="5025"/>
                  </a:cubicBezTo>
                  <a:cubicBezTo>
                    <a:pt x="10098" y="5502"/>
                    <a:pt x="9455" y="5740"/>
                    <a:pt x="8764" y="5740"/>
                  </a:cubicBezTo>
                  <a:cubicBezTo>
                    <a:pt x="7359" y="5740"/>
                    <a:pt x="6169" y="4644"/>
                    <a:pt x="6073" y="3287"/>
                  </a:cubicBezTo>
                  <a:lnTo>
                    <a:pt x="6073" y="3120"/>
                  </a:lnTo>
                  <a:lnTo>
                    <a:pt x="6550" y="2810"/>
                  </a:lnTo>
                  <a:lnTo>
                    <a:pt x="7002" y="3120"/>
                  </a:lnTo>
                  <a:lnTo>
                    <a:pt x="7002" y="3215"/>
                  </a:lnTo>
                  <a:cubicBezTo>
                    <a:pt x="7074" y="3834"/>
                    <a:pt x="7431" y="4382"/>
                    <a:pt x="7978" y="4644"/>
                  </a:cubicBezTo>
                  <a:cubicBezTo>
                    <a:pt x="8217" y="4763"/>
                    <a:pt x="8550" y="4835"/>
                    <a:pt x="8788" y="4835"/>
                  </a:cubicBezTo>
                  <a:cubicBezTo>
                    <a:pt x="9646" y="4835"/>
                    <a:pt x="10408" y="4192"/>
                    <a:pt x="10550" y="3358"/>
                  </a:cubicBezTo>
                  <a:lnTo>
                    <a:pt x="10836" y="3596"/>
                  </a:lnTo>
                  <a:cubicBezTo>
                    <a:pt x="10908" y="3644"/>
                    <a:pt x="10955" y="3668"/>
                    <a:pt x="11027" y="3668"/>
                  </a:cubicBezTo>
                  <a:cubicBezTo>
                    <a:pt x="11074" y="3668"/>
                    <a:pt x="11146" y="3644"/>
                    <a:pt x="11193" y="3596"/>
                  </a:cubicBezTo>
                  <a:lnTo>
                    <a:pt x="11479" y="3382"/>
                  </a:lnTo>
                  <a:lnTo>
                    <a:pt x="11479" y="3382"/>
                  </a:lnTo>
                  <a:cubicBezTo>
                    <a:pt x="11408" y="3763"/>
                    <a:pt x="11289" y="4096"/>
                    <a:pt x="11122" y="4430"/>
                  </a:cubicBezTo>
                  <a:cubicBezTo>
                    <a:pt x="11051" y="4525"/>
                    <a:pt x="11074" y="4620"/>
                    <a:pt x="11170" y="4668"/>
                  </a:cubicBezTo>
                  <a:cubicBezTo>
                    <a:pt x="11203" y="4693"/>
                    <a:pt x="11236" y="4703"/>
                    <a:pt x="11267" y="4703"/>
                  </a:cubicBezTo>
                  <a:cubicBezTo>
                    <a:pt x="11326" y="4703"/>
                    <a:pt x="11377" y="4667"/>
                    <a:pt x="11408" y="4620"/>
                  </a:cubicBezTo>
                  <a:cubicBezTo>
                    <a:pt x="11717" y="4144"/>
                    <a:pt x="11860" y="3596"/>
                    <a:pt x="11860" y="3025"/>
                  </a:cubicBezTo>
                  <a:cubicBezTo>
                    <a:pt x="11860" y="1358"/>
                    <a:pt x="10479" y="0"/>
                    <a:pt x="8812" y="0"/>
                  </a:cubicBezTo>
                  <a:cubicBezTo>
                    <a:pt x="7478" y="0"/>
                    <a:pt x="6359" y="858"/>
                    <a:pt x="5930" y="2048"/>
                  </a:cubicBezTo>
                  <a:cubicBezTo>
                    <a:pt x="5502" y="858"/>
                    <a:pt x="4383" y="0"/>
                    <a:pt x="3049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58" name="Google Shape;2858;p52"/>
          <p:cNvGrpSpPr/>
          <p:nvPr/>
        </p:nvGrpSpPr>
        <p:grpSpPr>
          <a:xfrm>
            <a:off x="4757884" y="3572345"/>
            <a:ext cx="364280" cy="354083"/>
            <a:chOff x="4948372" y="3572345"/>
            <a:chExt cx="364280" cy="354083"/>
          </a:xfrm>
        </p:grpSpPr>
        <p:sp>
          <p:nvSpPr>
            <p:cNvPr id="2859" name="Google Shape;2859;p52"/>
            <p:cNvSpPr/>
            <p:nvPr/>
          </p:nvSpPr>
          <p:spPr>
            <a:xfrm>
              <a:off x="4963995" y="3578725"/>
              <a:ext cx="343678" cy="342276"/>
            </a:xfrm>
            <a:custGeom>
              <a:rect b="b" l="l" r="r" t="t"/>
              <a:pathLst>
                <a:path extrusionOk="0" h="11480" w="11527">
                  <a:moveTo>
                    <a:pt x="5764" y="1596"/>
                  </a:moveTo>
                  <a:cubicBezTo>
                    <a:pt x="8050" y="1596"/>
                    <a:pt x="9884" y="3454"/>
                    <a:pt x="9884" y="5740"/>
                  </a:cubicBezTo>
                  <a:cubicBezTo>
                    <a:pt x="9884" y="8026"/>
                    <a:pt x="8050" y="9884"/>
                    <a:pt x="5764" y="9884"/>
                  </a:cubicBezTo>
                  <a:cubicBezTo>
                    <a:pt x="3454" y="9884"/>
                    <a:pt x="1620" y="8026"/>
                    <a:pt x="1620" y="5740"/>
                  </a:cubicBezTo>
                  <a:cubicBezTo>
                    <a:pt x="1620" y="3454"/>
                    <a:pt x="3454" y="1596"/>
                    <a:pt x="5764" y="1596"/>
                  </a:cubicBezTo>
                  <a:close/>
                  <a:moveTo>
                    <a:pt x="5764" y="1"/>
                  </a:moveTo>
                  <a:cubicBezTo>
                    <a:pt x="2573" y="1"/>
                    <a:pt x="1" y="2573"/>
                    <a:pt x="1" y="5740"/>
                  </a:cubicBezTo>
                  <a:cubicBezTo>
                    <a:pt x="1" y="8931"/>
                    <a:pt x="2596" y="11479"/>
                    <a:pt x="5764" y="11479"/>
                  </a:cubicBezTo>
                  <a:cubicBezTo>
                    <a:pt x="8907" y="11479"/>
                    <a:pt x="11503" y="8884"/>
                    <a:pt x="11503" y="5740"/>
                  </a:cubicBezTo>
                  <a:cubicBezTo>
                    <a:pt x="11527" y="2573"/>
                    <a:pt x="8931" y="1"/>
                    <a:pt x="5764" y="1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0" name="Google Shape;2860;p52"/>
            <p:cNvSpPr/>
            <p:nvPr/>
          </p:nvSpPr>
          <p:spPr>
            <a:xfrm>
              <a:off x="5055588" y="3591516"/>
              <a:ext cx="252086" cy="329486"/>
            </a:xfrm>
            <a:custGeom>
              <a:rect b="b" l="l" r="r" t="t"/>
              <a:pathLst>
                <a:path extrusionOk="0" h="11051" w="8455">
                  <a:moveTo>
                    <a:pt x="4907" y="1"/>
                  </a:moveTo>
                  <a:lnTo>
                    <a:pt x="4907" y="1"/>
                  </a:lnTo>
                  <a:cubicBezTo>
                    <a:pt x="6740" y="953"/>
                    <a:pt x="7979" y="2906"/>
                    <a:pt x="7979" y="5097"/>
                  </a:cubicBezTo>
                  <a:cubicBezTo>
                    <a:pt x="7979" y="8288"/>
                    <a:pt x="5383" y="10836"/>
                    <a:pt x="2239" y="10836"/>
                  </a:cubicBezTo>
                  <a:cubicBezTo>
                    <a:pt x="1430" y="10836"/>
                    <a:pt x="691" y="10693"/>
                    <a:pt x="1" y="10407"/>
                  </a:cubicBezTo>
                  <a:lnTo>
                    <a:pt x="1" y="10407"/>
                  </a:lnTo>
                  <a:cubicBezTo>
                    <a:pt x="810" y="10812"/>
                    <a:pt x="1739" y="11050"/>
                    <a:pt x="2692" y="11050"/>
                  </a:cubicBezTo>
                  <a:cubicBezTo>
                    <a:pt x="5859" y="11050"/>
                    <a:pt x="8431" y="8455"/>
                    <a:pt x="8431" y="5311"/>
                  </a:cubicBezTo>
                  <a:cubicBezTo>
                    <a:pt x="8455" y="2930"/>
                    <a:pt x="7002" y="882"/>
                    <a:pt x="4907" y="1"/>
                  </a:cubicBez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1" name="Google Shape;2861;p52"/>
            <p:cNvSpPr/>
            <p:nvPr/>
          </p:nvSpPr>
          <p:spPr>
            <a:xfrm>
              <a:off x="5136536" y="3577324"/>
              <a:ext cx="171138" cy="328054"/>
            </a:xfrm>
            <a:custGeom>
              <a:rect b="b" l="l" r="r" t="t"/>
              <a:pathLst>
                <a:path extrusionOk="0" h="11003" w="5740">
                  <a:moveTo>
                    <a:pt x="1" y="0"/>
                  </a:moveTo>
                  <a:lnTo>
                    <a:pt x="1" y="1643"/>
                  </a:lnTo>
                  <a:cubicBezTo>
                    <a:pt x="2287" y="1643"/>
                    <a:pt x="4144" y="3501"/>
                    <a:pt x="4144" y="5787"/>
                  </a:cubicBezTo>
                  <a:cubicBezTo>
                    <a:pt x="4144" y="7502"/>
                    <a:pt x="3096" y="8978"/>
                    <a:pt x="1596" y="9597"/>
                  </a:cubicBezTo>
                  <a:lnTo>
                    <a:pt x="2334" y="11003"/>
                  </a:lnTo>
                  <a:cubicBezTo>
                    <a:pt x="4335" y="10098"/>
                    <a:pt x="5740" y="8097"/>
                    <a:pt x="5740" y="5763"/>
                  </a:cubicBezTo>
                  <a:cubicBezTo>
                    <a:pt x="5740" y="2596"/>
                    <a:pt x="3192" y="0"/>
                    <a:pt x="1" y="0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2" name="Google Shape;2862;p52"/>
            <p:cNvSpPr/>
            <p:nvPr/>
          </p:nvSpPr>
          <p:spPr>
            <a:xfrm>
              <a:off x="5201146" y="3593663"/>
              <a:ext cx="107245" cy="315264"/>
            </a:xfrm>
            <a:custGeom>
              <a:rect b="b" l="l" r="r" t="t"/>
              <a:pathLst>
                <a:path extrusionOk="0" h="10574" w="3597">
                  <a:moveTo>
                    <a:pt x="72" y="0"/>
                  </a:moveTo>
                  <a:cubicBezTo>
                    <a:pt x="1882" y="953"/>
                    <a:pt x="3120" y="2882"/>
                    <a:pt x="3120" y="5096"/>
                  </a:cubicBezTo>
                  <a:cubicBezTo>
                    <a:pt x="3120" y="7311"/>
                    <a:pt x="1858" y="9264"/>
                    <a:pt x="1" y="10216"/>
                  </a:cubicBezTo>
                  <a:lnTo>
                    <a:pt x="191" y="10574"/>
                  </a:lnTo>
                  <a:cubicBezTo>
                    <a:pt x="215" y="10574"/>
                    <a:pt x="239" y="10526"/>
                    <a:pt x="263" y="10526"/>
                  </a:cubicBezTo>
                  <a:lnTo>
                    <a:pt x="810" y="10264"/>
                  </a:lnTo>
                  <a:cubicBezTo>
                    <a:pt x="1049" y="10121"/>
                    <a:pt x="1263" y="9978"/>
                    <a:pt x="1453" y="9812"/>
                  </a:cubicBezTo>
                  <a:cubicBezTo>
                    <a:pt x="1668" y="9645"/>
                    <a:pt x="1882" y="9454"/>
                    <a:pt x="2049" y="9288"/>
                  </a:cubicBezTo>
                  <a:cubicBezTo>
                    <a:pt x="2335" y="8978"/>
                    <a:pt x="2573" y="8692"/>
                    <a:pt x="2763" y="8359"/>
                  </a:cubicBezTo>
                  <a:cubicBezTo>
                    <a:pt x="2978" y="8025"/>
                    <a:pt x="3168" y="7668"/>
                    <a:pt x="3287" y="7287"/>
                  </a:cubicBezTo>
                  <a:cubicBezTo>
                    <a:pt x="3335" y="7073"/>
                    <a:pt x="3430" y="6882"/>
                    <a:pt x="3454" y="6668"/>
                  </a:cubicBezTo>
                  <a:cubicBezTo>
                    <a:pt x="3478" y="6525"/>
                    <a:pt x="3525" y="6335"/>
                    <a:pt x="3549" y="6192"/>
                  </a:cubicBezTo>
                  <a:cubicBezTo>
                    <a:pt x="3573" y="5930"/>
                    <a:pt x="3597" y="5644"/>
                    <a:pt x="3597" y="5382"/>
                  </a:cubicBezTo>
                  <a:cubicBezTo>
                    <a:pt x="3573" y="5215"/>
                    <a:pt x="3573" y="5144"/>
                    <a:pt x="3573" y="5096"/>
                  </a:cubicBezTo>
                  <a:cubicBezTo>
                    <a:pt x="3573" y="4644"/>
                    <a:pt x="3478" y="4168"/>
                    <a:pt x="3359" y="3739"/>
                  </a:cubicBezTo>
                  <a:lnTo>
                    <a:pt x="3192" y="3215"/>
                  </a:lnTo>
                  <a:cubicBezTo>
                    <a:pt x="3097" y="2953"/>
                    <a:pt x="2954" y="2667"/>
                    <a:pt x="2835" y="2429"/>
                  </a:cubicBezTo>
                  <a:cubicBezTo>
                    <a:pt x="2692" y="2167"/>
                    <a:pt x="2501" y="1929"/>
                    <a:pt x="2358" y="1715"/>
                  </a:cubicBezTo>
                  <a:cubicBezTo>
                    <a:pt x="2215" y="1548"/>
                    <a:pt x="2049" y="1357"/>
                    <a:pt x="1882" y="1215"/>
                  </a:cubicBezTo>
                  <a:lnTo>
                    <a:pt x="1572" y="929"/>
                  </a:lnTo>
                  <a:cubicBezTo>
                    <a:pt x="1406" y="762"/>
                    <a:pt x="1263" y="643"/>
                    <a:pt x="1072" y="524"/>
                  </a:cubicBezTo>
                  <a:cubicBezTo>
                    <a:pt x="906" y="405"/>
                    <a:pt x="739" y="333"/>
                    <a:pt x="548" y="214"/>
                  </a:cubicBezTo>
                  <a:cubicBezTo>
                    <a:pt x="453" y="143"/>
                    <a:pt x="358" y="119"/>
                    <a:pt x="263" y="48"/>
                  </a:cubicBezTo>
                  <a:lnTo>
                    <a:pt x="239" y="48"/>
                  </a:lnTo>
                  <a:cubicBezTo>
                    <a:pt x="215" y="48"/>
                    <a:pt x="191" y="24"/>
                    <a:pt x="144" y="24"/>
                  </a:cubicBezTo>
                  <a:cubicBezTo>
                    <a:pt x="120" y="24"/>
                    <a:pt x="96" y="0"/>
                    <a:pt x="72" y="0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3" name="Google Shape;2863;p52"/>
            <p:cNvSpPr/>
            <p:nvPr/>
          </p:nvSpPr>
          <p:spPr>
            <a:xfrm>
              <a:off x="4948372" y="3572345"/>
              <a:ext cx="364280" cy="354083"/>
            </a:xfrm>
            <a:custGeom>
              <a:rect b="b" l="l" r="r" t="t"/>
              <a:pathLst>
                <a:path extrusionOk="0" h="11876" w="12218">
                  <a:moveTo>
                    <a:pt x="6097" y="382"/>
                  </a:moveTo>
                  <a:lnTo>
                    <a:pt x="6097" y="1668"/>
                  </a:lnTo>
                  <a:cubicBezTo>
                    <a:pt x="3811" y="1739"/>
                    <a:pt x="1954" y="3668"/>
                    <a:pt x="1954" y="5978"/>
                  </a:cubicBezTo>
                  <a:cubicBezTo>
                    <a:pt x="1954" y="6478"/>
                    <a:pt x="2049" y="6978"/>
                    <a:pt x="2239" y="7502"/>
                  </a:cubicBezTo>
                  <a:cubicBezTo>
                    <a:pt x="2256" y="7553"/>
                    <a:pt x="2309" y="7603"/>
                    <a:pt x="2380" y="7603"/>
                  </a:cubicBezTo>
                  <a:cubicBezTo>
                    <a:pt x="2410" y="7603"/>
                    <a:pt x="2443" y="7594"/>
                    <a:pt x="2477" y="7574"/>
                  </a:cubicBezTo>
                  <a:cubicBezTo>
                    <a:pt x="2549" y="7550"/>
                    <a:pt x="2620" y="7454"/>
                    <a:pt x="2549" y="7359"/>
                  </a:cubicBezTo>
                  <a:cubicBezTo>
                    <a:pt x="2406" y="6931"/>
                    <a:pt x="2311" y="6478"/>
                    <a:pt x="2311" y="6049"/>
                  </a:cubicBezTo>
                  <a:cubicBezTo>
                    <a:pt x="2287" y="3858"/>
                    <a:pt x="4049" y="2049"/>
                    <a:pt x="6216" y="2025"/>
                  </a:cubicBezTo>
                  <a:cubicBezTo>
                    <a:pt x="6231" y="2025"/>
                    <a:pt x="6246" y="2025"/>
                    <a:pt x="6260" y="2025"/>
                  </a:cubicBezTo>
                  <a:cubicBezTo>
                    <a:pt x="8455" y="2025"/>
                    <a:pt x="10241" y="3802"/>
                    <a:pt x="10241" y="5978"/>
                  </a:cubicBezTo>
                  <a:cubicBezTo>
                    <a:pt x="10241" y="8145"/>
                    <a:pt x="8455" y="9931"/>
                    <a:pt x="6288" y="9931"/>
                  </a:cubicBezTo>
                  <a:cubicBezTo>
                    <a:pt x="5597" y="9931"/>
                    <a:pt x="4907" y="9764"/>
                    <a:pt x="4311" y="9431"/>
                  </a:cubicBezTo>
                  <a:cubicBezTo>
                    <a:pt x="3740" y="9098"/>
                    <a:pt x="3240" y="8621"/>
                    <a:pt x="2906" y="8050"/>
                  </a:cubicBezTo>
                  <a:cubicBezTo>
                    <a:pt x="2875" y="8003"/>
                    <a:pt x="2824" y="7967"/>
                    <a:pt x="2766" y="7967"/>
                  </a:cubicBezTo>
                  <a:cubicBezTo>
                    <a:pt x="2734" y="7967"/>
                    <a:pt x="2701" y="7977"/>
                    <a:pt x="2668" y="8002"/>
                  </a:cubicBezTo>
                  <a:cubicBezTo>
                    <a:pt x="2597" y="8050"/>
                    <a:pt x="2549" y="8145"/>
                    <a:pt x="2620" y="8240"/>
                  </a:cubicBezTo>
                  <a:cubicBezTo>
                    <a:pt x="3001" y="8860"/>
                    <a:pt x="3549" y="9360"/>
                    <a:pt x="4168" y="9717"/>
                  </a:cubicBezTo>
                  <a:cubicBezTo>
                    <a:pt x="4811" y="10074"/>
                    <a:pt x="5526" y="10288"/>
                    <a:pt x="6312" y="10288"/>
                  </a:cubicBezTo>
                  <a:cubicBezTo>
                    <a:pt x="6836" y="10288"/>
                    <a:pt x="7383" y="10193"/>
                    <a:pt x="7860" y="10003"/>
                  </a:cubicBezTo>
                  <a:lnTo>
                    <a:pt x="8455" y="11122"/>
                  </a:lnTo>
                  <a:cubicBezTo>
                    <a:pt x="7740" y="11408"/>
                    <a:pt x="7026" y="11551"/>
                    <a:pt x="6288" y="11551"/>
                  </a:cubicBezTo>
                  <a:cubicBezTo>
                    <a:pt x="4787" y="11551"/>
                    <a:pt x="3382" y="10955"/>
                    <a:pt x="2311" y="9907"/>
                  </a:cubicBezTo>
                  <a:cubicBezTo>
                    <a:pt x="1001" y="8598"/>
                    <a:pt x="453" y="6788"/>
                    <a:pt x="763" y="4930"/>
                  </a:cubicBezTo>
                  <a:cubicBezTo>
                    <a:pt x="930" y="4192"/>
                    <a:pt x="1191" y="3477"/>
                    <a:pt x="1644" y="2858"/>
                  </a:cubicBezTo>
                  <a:cubicBezTo>
                    <a:pt x="2668" y="1334"/>
                    <a:pt x="4311" y="429"/>
                    <a:pt x="6097" y="382"/>
                  </a:cubicBezTo>
                  <a:close/>
                  <a:moveTo>
                    <a:pt x="6264" y="1"/>
                  </a:moveTo>
                  <a:cubicBezTo>
                    <a:pt x="4311" y="1"/>
                    <a:pt x="2454" y="953"/>
                    <a:pt x="1334" y="2644"/>
                  </a:cubicBezTo>
                  <a:cubicBezTo>
                    <a:pt x="906" y="3263"/>
                    <a:pt x="620" y="3978"/>
                    <a:pt x="477" y="4740"/>
                  </a:cubicBezTo>
                  <a:cubicBezTo>
                    <a:pt x="1" y="7145"/>
                    <a:pt x="977" y="9526"/>
                    <a:pt x="3025" y="10884"/>
                  </a:cubicBezTo>
                  <a:cubicBezTo>
                    <a:pt x="3644" y="11312"/>
                    <a:pt x="4359" y="11598"/>
                    <a:pt x="5121" y="11765"/>
                  </a:cubicBezTo>
                  <a:cubicBezTo>
                    <a:pt x="5516" y="11839"/>
                    <a:pt x="5908" y="11875"/>
                    <a:pt x="6293" y="11875"/>
                  </a:cubicBezTo>
                  <a:cubicBezTo>
                    <a:pt x="7886" y="11875"/>
                    <a:pt x="9372" y="11257"/>
                    <a:pt x="10503" y="10145"/>
                  </a:cubicBezTo>
                  <a:cubicBezTo>
                    <a:pt x="11622" y="9026"/>
                    <a:pt x="12218" y="7526"/>
                    <a:pt x="12218" y="5954"/>
                  </a:cubicBezTo>
                  <a:cubicBezTo>
                    <a:pt x="12194" y="5454"/>
                    <a:pt x="12146" y="4978"/>
                    <a:pt x="12027" y="4454"/>
                  </a:cubicBezTo>
                  <a:cubicBezTo>
                    <a:pt x="12006" y="4392"/>
                    <a:pt x="11932" y="4330"/>
                    <a:pt x="11851" y="4330"/>
                  </a:cubicBezTo>
                  <a:cubicBezTo>
                    <a:pt x="11838" y="4330"/>
                    <a:pt x="11826" y="4332"/>
                    <a:pt x="11813" y="4335"/>
                  </a:cubicBezTo>
                  <a:cubicBezTo>
                    <a:pt x="11718" y="4382"/>
                    <a:pt x="11670" y="4454"/>
                    <a:pt x="11694" y="4549"/>
                  </a:cubicBezTo>
                  <a:cubicBezTo>
                    <a:pt x="11813" y="5002"/>
                    <a:pt x="11860" y="5478"/>
                    <a:pt x="11860" y="5954"/>
                  </a:cubicBezTo>
                  <a:cubicBezTo>
                    <a:pt x="11860" y="7431"/>
                    <a:pt x="11265" y="8836"/>
                    <a:pt x="10241" y="9907"/>
                  </a:cubicBezTo>
                  <a:cubicBezTo>
                    <a:pt x="9789" y="10360"/>
                    <a:pt x="9288" y="10717"/>
                    <a:pt x="8717" y="10979"/>
                  </a:cubicBezTo>
                  <a:lnTo>
                    <a:pt x="8122" y="9860"/>
                  </a:lnTo>
                  <a:cubicBezTo>
                    <a:pt x="9574" y="9169"/>
                    <a:pt x="10551" y="7669"/>
                    <a:pt x="10551" y="5954"/>
                  </a:cubicBezTo>
                  <a:cubicBezTo>
                    <a:pt x="10551" y="3620"/>
                    <a:pt x="8717" y="1715"/>
                    <a:pt x="6431" y="1644"/>
                  </a:cubicBezTo>
                  <a:lnTo>
                    <a:pt x="6431" y="358"/>
                  </a:lnTo>
                  <a:cubicBezTo>
                    <a:pt x="7502" y="382"/>
                    <a:pt x="8503" y="715"/>
                    <a:pt x="9407" y="1310"/>
                  </a:cubicBezTo>
                  <a:cubicBezTo>
                    <a:pt x="10289" y="1930"/>
                    <a:pt x="11003" y="2763"/>
                    <a:pt x="11432" y="3787"/>
                  </a:cubicBezTo>
                  <a:cubicBezTo>
                    <a:pt x="11449" y="3839"/>
                    <a:pt x="11516" y="3878"/>
                    <a:pt x="11587" y="3878"/>
                  </a:cubicBezTo>
                  <a:cubicBezTo>
                    <a:pt x="11615" y="3878"/>
                    <a:pt x="11643" y="3872"/>
                    <a:pt x="11670" y="3858"/>
                  </a:cubicBezTo>
                  <a:cubicBezTo>
                    <a:pt x="11741" y="3835"/>
                    <a:pt x="11789" y="3716"/>
                    <a:pt x="11741" y="3620"/>
                  </a:cubicBezTo>
                  <a:cubicBezTo>
                    <a:pt x="11313" y="2549"/>
                    <a:pt x="10551" y="1644"/>
                    <a:pt x="9598" y="1001"/>
                  </a:cubicBezTo>
                  <a:cubicBezTo>
                    <a:pt x="8622" y="358"/>
                    <a:pt x="7455" y="1"/>
                    <a:pt x="6264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64" name="Google Shape;2864;p52"/>
          <p:cNvGrpSpPr/>
          <p:nvPr/>
        </p:nvGrpSpPr>
        <p:grpSpPr>
          <a:xfrm>
            <a:off x="4023966" y="3573060"/>
            <a:ext cx="348657" cy="354321"/>
            <a:chOff x="4366853" y="3573060"/>
            <a:chExt cx="348657" cy="354321"/>
          </a:xfrm>
        </p:grpSpPr>
        <p:sp>
          <p:nvSpPr>
            <p:cNvPr id="2865" name="Google Shape;2865;p52"/>
            <p:cNvSpPr/>
            <p:nvPr/>
          </p:nvSpPr>
          <p:spPr>
            <a:xfrm>
              <a:off x="4373264" y="3795304"/>
              <a:ext cx="335150" cy="126237"/>
            </a:xfrm>
            <a:custGeom>
              <a:rect b="b" l="l" r="r" t="t"/>
              <a:pathLst>
                <a:path extrusionOk="0" h="4234" w="11241">
                  <a:moveTo>
                    <a:pt x="0" y="0"/>
                  </a:moveTo>
                  <a:lnTo>
                    <a:pt x="0" y="3525"/>
                  </a:lnTo>
                  <a:cubicBezTo>
                    <a:pt x="0" y="3596"/>
                    <a:pt x="24" y="3620"/>
                    <a:pt x="95" y="3620"/>
                  </a:cubicBezTo>
                  <a:lnTo>
                    <a:pt x="4930" y="3620"/>
                  </a:lnTo>
                  <a:lnTo>
                    <a:pt x="5573" y="4215"/>
                  </a:lnTo>
                  <a:cubicBezTo>
                    <a:pt x="5585" y="4227"/>
                    <a:pt x="5602" y="4233"/>
                    <a:pt x="5623" y="4233"/>
                  </a:cubicBezTo>
                  <a:cubicBezTo>
                    <a:pt x="5644" y="4233"/>
                    <a:pt x="5668" y="4227"/>
                    <a:pt x="5692" y="4215"/>
                  </a:cubicBezTo>
                  <a:lnTo>
                    <a:pt x="6311" y="3620"/>
                  </a:lnTo>
                  <a:lnTo>
                    <a:pt x="11169" y="3620"/>
                  </a:lnTo>
                  <a:cubicBezTo>
                    <a:pt x="11217" y="3620"/>
                    <a:pt x="11240" y="3596"/>
                    <a:pt x="11240" y="3525"/>
                  </a:cubicBezTo>
                  <a:lnTo>
                    <a:pt x="11240" y="0"/>
                  </a:ln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6" name="Google Shape;2866;p52"/>
            <p:cNvSpPr/>
            <p:nvPr/>
          </p:nvSpPr>
          <p:spPr>
            <a:xfrm>
              <a:off x="4693480" y="3795304"/>
              <a:ext cx="17054" cy="107960"/>
            </a:xfrm>
            <a:custGeom>
              <a:rect b="b" l="l" r="r" t="t"/>
              <a:pathLst>
                <a:path extrusionOk="0" h="3621" w="572">
                  <a:moveTo>
                    <a:pt x="96" y="0"/>
                  </a:moveTo>
                  <a:lnTo>
                    <a:pt x="96" y="3525"/>
                  </a:lnTo>
                  <a:cubicBezTo>
                    <a:pt x="96" y="3596"/>
                    <a:pt x="72" y="3620"/>
                    <a:pt x="0" y="3620"/>
                  </a:cubicBezTo>
                  <a:lnTo>
                    <a:pt x="477" y="3620"/>
                  </a:lnTo>
                  <a:cubicBezTo>
                    <a:pt x="548" y="3620"/>
                    <a:pt x="572" y="3596"/>
                    <a:pt x="572" y="3525"/>
                  </a:cubicBezTo>
                  <a:lnTo>
                    <a:pt x="572" y="0"/>
                  </a:ln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7" name="Google Shape;2867;p52"/>
            <p:cNvSpPr/>
            <p:nvPr/>
          </p:nvSpPr>
          <p:spPr>
            <a:xfrm>
              <a:off x="4373264" y="3686657"/>
              <a:ext cx="335150" cy="126952"/>
            </a:xfrm>
            <a:custGeom>
              <a:rect b="b" l="l" r="r" t="t"/>
              <a:pathLst>
                <a:path extrusionOk="0" h="4258" w="11241">
                  <a:moveTo>
                    <a:pt x="0" y="1"/>
                  </a:moveTo>
                  <a:lnTo>
                    <a:pt x="0" y="3644"/>
                  </a:lnTo>
                  <a:lnTo>
                    <a:pt x="4930" y="3644"/>
                  </a:lnTo>
                  <a:lnTo>
                    <a:pt x="5573" y="4240"/>
                  </a:lnTo>
                  <a:cubicBezTo>
                    <a:pt x="5585" y="4252"/>
                    <a:pt x="5602" y="4258"/>
                    <a:pt x="5623" y="4258"/>
                  </a:cubicBezTo>
                  <a:cubicBezTo>
                    <a:pt x="5644" y="4258"/>
                    <a:pt x="5668" y="4252"/>
                    <a:pt x="5692" y="4240"/>
                  </a:cubicBezTo>
                  <a:lnTo>
                    <a:pt x="6311" y="3644"/>
                  </a:lnTo>
                  <a:lnTo>
                    <a:pt x="11240" y="3644"/>
                  </a:lnTo>
                  <a:lnTo>
                    <a:pt x="11240" y="1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8" name="Google Shape;2868;p52"/>
            <p:cNvSpPr/>
            <p:nvPr/>
          </p:nvSpPr>
          <p:spPr>
            <a:xfrm>
              <a:off x="4697029" y="3686657"/>
              <a:ext cx="14222" cy="108676"/>
            </a:xfrm>
            <a:custGeom>
              <a:rect b="b" l="l" r="r" t="t"/>
              <a:pathLst>
                <a:path extrusionOk="0" h="3645" w="477">
                  <a:moveTo>
                    <a:pt x="0" y="1"/>
                  </a:moveTo>
                  <a:lnTo>
                    <a:pt x="0" y="3644"/>
                  </a:lnTo>
                  <a:lnTo>
                    <a:pt x="477" y="3644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9" name="Google Shape;2869;p52"/>
            <p:cNvSpPr/>
            <p:nvPr/>
          </p:nvSpPr>
          <p:spPr>
            <a:xfrm>
              <a:off x="4373264" y="3578725"/>
              <a:ext cx="335150" cy="126237"/>
            </a:xfrm>
            <a:custGeom>
              <a:rect b="b" l="l" r="r" t="t"/>
              <a:pathLst>
                <a:path extrusionOk="0" h="4234" w="11241">
                  <a:moveTo>
                    <a:pt x="24" y="1"/>
                  </a:moveTo>
                  <a:cubicBezTo>
                    <a:pt x="24" y="1"/>
                    <a:pt x="0" y="49"/>
                    <a:pt x="0" y="72"/>
                  </a:cubicBezTo>
                  <a:lnTo>
                    <a:pt x="0" y="3621"/>
                  </a:lnTo>
                  <a:lnTo>
                    <a:pt x="4930" y="3621"/>
                  </a:lnTo>
                  <a:lnTo>
                    <a:pt x="5573" y="4216"/>
                  </a:lnTo>
                  <a:cubicBezTo>
                    <a:pt x="5585" y="4228"/>
                    <a:pt x="5602" y="4234"/>
                    <a:pt x="5623" y="4234"/>
                  </a:cubicBezTo>
                  <a:cubicBezTo>
                    <a:pt x="5644" y="4234"/>
                    <a:pt x="5668" y="4228"/>
                    <a:pt x="5692" y="4216"/>
                  </a:cubicBezTo>
                  <a:lnTo>
                    <a:pt x="6311" y="3621"/>
                  </a:lnTo>
                  <a:lnTo>
                    <a:pt x="11240" y="3621"/>
                  </a:lnTo>
                  <a:lnTo>
                    <a:pt x="11240" y="72"/>
                  </a:lnTo>
                  <a:cubicBezTo>
                    <a:pt x="11240" y="25"/>
                    <a:pt x="11217" y="1"/>
                    <a:pt x="11169" y="1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0" name="Google Shape;2870;p52"/>
            <p:cNvSpPr/>
            <p:nvPr/>
          </p:nvSpPr>
          <p:spPr>
            <a:xfrm>
              <a:off x="4693480" y="3578725"/>
              <a:ext cx="17054" cy="107960"/>
            </a:xfrm>
            <a:custGeom>
              <a:rect b="b" l="l" r="r" t="t"/>
              <a:pathLst>
                <a:path extrusionOk="0" h="3621" w="572">
                  <a:moveTo>
                    <a:pt x="0" y="1"/>
                  </a:moveTo>
                  <a:cubicBezTo>
                    <a:pt x="72" y="1"/>
                    <a:pt x="96" y="25"/>
                    <a:pt x="96" y="72"/>
                  </a:cubicBezTo>
                  <a:lnTo>
                    <a:pt x="96" y="3621"/>
                  </a:lnTo>
                  <a:lnTo>
                    <a:pt x="572" y="3621"/>
                  </a:lnTo>
                  <a:lnTo>
                    <a:pt x="572" y="72"/>
                  </a:lnTo>
                  <a:cubicBezTo>
                    <a:pt x="572" y="49"/>
                    <a:pt x="548" y="1"/>
                    <a:pt x="477" y="1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1" name="Google Shape;2871;p52"/>
            <p:cNvSpPr/>
            <p:nvPr/>
          </p:nvSpPr>
          <p:spPr>
            <a:xfrm>
              <a:off x="4490408" y="3619214"/>
              <a:ext cx="196719" cy="10674"/>
            </a:xfrm>
            <a:custGeom>
              <a:rect b="b" l="l" r="r" t="t"/>
              <a:pathLst>
                <a:path extrusionOk="0" h="358" w="6598">
                  <a:moveTo>
                    <a:pt x="167" y="0"/>
                  </a:moveTo>
                  <a:cubicBezTo>
                    <a:pt x="96" y="0"/>
                    <a:pt x="0" y="72"/>
                    <a:pt x="0" y="143"/>
                  </a:cubicBezTo>
                  <a:cubicBezTo>
                    <a:pt x="0" y="262"/>
                    <a:pt x="96" y="358"/>
                    <a:pt x="167" y="358"/>
                  </a:cubicBezTo>
                  <a:lnTo>
                    <a:pt x="6430" y="358"/>
                  </a:lnTo>
                  <a:cubicBezTo>
                    <a:pt x="6526" y="358"/>
                    <a:pt x="6597" y="310"/>
                    <a:pt x="6597" y="215"/>
                  </a:cubicBezTo>
                  <a:cubicBezTo>
                    <a:pt x="6597" y="96"/>
                    <a:pt x="6549" y="0"/>
                    <a:pt x="6430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2" name="Google Shape;2872;p52"/>
            <p:cNvSpPr/>
            <p:nvPr/>
          </p:nvSpPr>
          <p:spPr>
            <a:xfrm>
              <a:off x="4490408" y="3643365"/>
              <a:ext cx="143440" cy="10674"/>
            </a:xfrm>
            <a:custGeom>
              <a:rect b="b" l="l" r="r" t="t"/>
              <a:pathLst>
                <a:path extrusionOk="0" h="358" w="4811">
                  <a:moveTo>
                    <a:pt x="167" y="0"/>
                  </a:moveTo>
                  <a:cubicBezTo>
                    <a:pt x="96" y="0"/>
                    <a:pt x="0" y="48"/>
                    <a:pt x="0" y="143"/>
                  </a:cubicBezTo>
                  <a:cubicBezTo>
                    <a:pt x="0" y="262"/>
                    <a:pt x="96" y="357"/>
                    <a:pt x="167" y="357"/>
                  </a:cubicBezTo>
                  <a:lnTo>
                    <a:pt x="4644" y="357"/>
                  </a:lnTo>
                  <a:cubicBezTo>
                    <a:pt x="4740" y="357"/>
                    <a:pt x="4811" y="286"/>
                    <a:pt x="4811" y="214"/>
                  </a:cubicBezTo>
                  <a:cubicBezTo>
                    <a:pt x="4811" y="95"/>
                    <a:pt x="4763" y="0"/>
                    <a:pt x="4644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3" name="Google Shape;2873;p52"/>
            <p:cNvSpPr/>
            <p:nvPr/>
          </p:nvSpPr>
          <p:spPr>
            <a:xfrm>
              <a:off x="4490408" y="3726430"/>
              <a:ext cx="196719" cy="10674"/>
            </a:xfrm>
            <a:custGeom>
              <a:rect b="b" l="l" r="r" t="t"/>
              <a:pathLst>
                <a:path extrusionOk="0" h="358" w="6598">
                  <a:moveTo>
                    <a:pt x="167" y="0"/>
                  </a:moveTo>
                  <a:cubicBezTo>
                    <a:pt x="96" y="0"/>
                    <a:pt x="0" y="72"/>
                    <a:pt x="0" y="167"/>
                  </a:cubicBezTo>
                  <a:cubicBezTo>
                    <a:pt x="0" y="286"/>
                    <a:pt x="96" y="358"/>
                    <a:pt x="167" y="358"/>
                  </a:cubicBezTo>
                  <a:lnTo>
                    <a:pt x="6430" y="358"/>
                  </a:lnTo>
                  <a:cubicBezTo>
                    <a:pt x="6526" y="358"/>
                    <a:pt x="6597" y="310"/>
                    <a:pt x="6597" y="215"/>
                  </a:cubicBezTo>
                  <a:cubicBezTo>
                    <a:pt x="6597" y="96"/>
                    <a:pt x="6549" y="0"/>
                    <a:pt x="6430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4" name="Google Shape;2874;p52"/>
            <p:cNvSpPr/>
            <p:nvPr/>
          </p:nvSpPr>
          <p:spPr>
            <a:xfrm>
              <a:off x="4490408" y="3751266"/>
              <a:ext cx="143440" cy="10674"/>
            </a:xfrm>
            <a:custGeom>
              <a:rect b="b" l="l" r="r" t="t"/>
              <a:pathLst>
                <a:path extrusionOk="0" h="358" w="4811">
                  <a:moveTo>
                    <a:pt x="167" y="1"/>
                  </a:moveTo>
                  <a:cubicBezTo>
                    <a:pt x="96" y="1"/>
                    <a:pt x="0" y="72"/>
                    <a:pt x="0" y="167"/>
                  </a:cubicBezTo>
                  <a:cubicBezTo>
                    <a:pt x="0" y="287"/>
                    <a:pt x="96" y="358"/>
                    <a:pt x="167" y="358"/>
                  </a:cubicBezTo>
                  <a:lnTo>
                    <a:pt x="4644" y="358"/>
                  </a:lnTo>
                  <a:cubicBezTo>
                    <a:pt x="4740" y="358"/>
                    <a:pt x="4811" y="310"/>
                    <a:pt x="4811" y="215"/>
                  </a:cubicBezTo>
                  <a:cubicBezTo>
                    <a:pt x="4811" y="96"/>
                    <a:pt x="4763" y="1"/>
                    <a:pt x="4644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5" name="Google Shape;2875;p52"/>
            <p:cNvSpPr/>
            <p:nvPr/>
          </p:nvSpPr>
          <p:spPr>
            <a:xfrm>
              <a:off x="4439990" y="3605022"/>
              <a:ext cx="22033" cy="57543"/>
            </a:xfrm>
            <a:custGeom>
              <a:rect b="b" l="l" r="r" t="t"/>
              <a:pathLst>
                <a:path extrusionOk="0" h="1930" w="739">
                  <a:moveTo>
                    <a:pt x="215" y="0"/>
                  </a:moveTo>
                  <a:cubicBezTo>
                    <a:pt x="167" y="0"/>
                    <a:pt x="96" y="24"/>
                    <a:pt x="72" y="95"/>
                  </a:cubicBezTo>
                  <a:cubicBezTo>
                    <a:pt x="1" y="191"/>
                    <a:pt x="72" y="333"/>
                    <a:pt x="191" y="333"/>
                  </a:cubicBezTo>
                  <a:lnTo>
                    <a:pt x="382" y="333"/>
                  </a:lnTo>
                  <a:lnTo>
                    <a:pt x="382" y="1762"/>
                  </a:lnTo>
                  <a:cubicBezTo>
                    <a:pt x="382" y="1810"/>
                    <a:pt x="405" y="1881"/>
                    <a:pt x="453" y="1905"/>
                  </a:cubicBezTo>
                  <a:cubicBezTo>
                    <a:pt x="487" y="1922"/>
                    <a:pt x="521" y="1930"/>
                    <a:pt x="553" y="1930"/>
                  </a:cubicBezTo>
                  <a:cubicBezTo>
                    <a:pt x="656" y="1930"/>
                    <a:pt x="739" y="1853"/>
                    <a:pt x="739" y="1762"/>
                  </a:cubicBezTo>
                  <a:lnTo>
                    <a:pt x="739" y="143"/>
                  </a:lnTo>
                  <a:cubicBezTo>
                    <a:pt x="739" y="71"/>
                    <a:pt x="667" y="0"/>
                    <a:pt x="596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6" name="Google Shape;2876;p52"/>
            <p:cNvSpPr/>
            <p:nvPr/>
          </p:nvSpPr>
          <p:spPr>
            <a:xfrm>
              <a:off x="4392435" y="3603800"/>
              <a:ext cx="38342" cy="60465"/>
            </a:xfrm>
            <a:custGeom>
              <a:rect b="b" l="l" r="r" t="t"/>
              <a:pathLst>
                <a:path extrusionOk="0" h="2028" w="1286">
                  <a:moveTo>
                    <a:pt x="624" y="332"/>
                  </a:moveTo>
                  <a:cubicBezTo>
                    <a:pt x="654" y="332"/>
                    <a:pt x="685" y="338"/>
                    <a:pt x="714" y="351"/>
                  </a:cubicBezTo>
                  <a:cubicBezTo>
                    <a:pt x="834" y="374"/>
                    <a:pt x="929" y="494"/>
                    <a:pt x="929" y="636"/>
                  </a:cubicBezTo>
                  <a:lnTo>
                    <a:pt x="929" y="1375"/>
                  </a:lnTo>
                  <a:cubicBezTo>
                    <a:pt x="929" y="1494"/>
                    <a:pt x="834" y="1613"/>
                    <a:pt x="714" y="1684"/>
                  </a:cubicBezTo>
                  <a:cubicBezTo>
                    <a:pt x="692" y="1691"/>
                    <a:pt x="670" y="1694"/>
                    <a:pt x="647" y="1694"/>
                  </a:cubicBezTo>
                  <a:cubicBezTo>
                    <a:pt x="501" y="1694"/>
                    <a:pt x="357" y="1567"/>
                    <a:pt x="357" y="1422"/>
                  </a:cubicBezTo>
                  <a:lnTo>
                    <a:pt x="357" y="613"/>
                  </a:lnTo>
                  <a:cubicBezTo>
                    <a:pt x="357" y="456"/>
                    <a:pt x="486" y="332"/>
                    <a:pt x="624" y="332"/>
                  </a:cubicBezTo>
                  <a:close/>
                  <a:moveTo>
                    <a:pt x="639" y="1"/>
                  </a:moveTo>
                  <a:cubicBezTo>
                    <a:pt x="278" y="1"/>
                    <a:pt x="0" y="300"/>
                    <a:pt x="0" y="636"/>
                  </a:cubicBezTo>
                  <a:lnTo>
                    <a:pt x="0" y="1375"/>
                  </a:lnTo>
                  <a:cubicBezTo>
                    <a:pt x="0" y="1740"/>
                    <a:pt x="291" y="2028"/>
                    <a:pt x="663" y="2028"/>
                  </a:cubicBezTo>
                  <a:cubicBezTo>
                    <a:pt x="703" y="2028"/>
                    <a:pt x="744" y="2025"/>
                    <a:pt x="786" y="2018"/>
                  </a:cubicBezTo>
                  <a:cubicBezTo>
                    <a:pt x="1072" y="1922"/>
                    <a:pt x="1286" y="1660"/>
                    <a:pt x="1286" y="1351"/>
                  </a:cubicBezTo>
                  <a:lnTo>
                    <a:pt x="1286" y="636"/>
                  </a:lnTo>
                  <a:cubicBezTo>
                    <a:pt x="1286" y="351"/>
                    <a:pt x="1072" y="65"/>
                    <a:pt x="786" y="17"/>
                  </a:cubicBezTo>
                  <a:cubicBezTo>
                    <a:pt x="736" y="6"/>
                    <a:pt x="686" y="1"/>
                    <a:pt x="639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7" name="Google Shape;2877;p52"/>
            <p:cNvSpPr/>
            <p:nvPr/>
          </p:nvSpPr>
          <p:spPr>
            <a:xfrm>
              <a:off x="4436442" y="3713639"/>
              <a:ext cx="34824" cy="56827"/>
            </a:xfrm>
            <a:custGeom>
              <a:rect b="b" l="l" r="r" t="t"/>
              <a:pathLst>
                <a:path extrusionOk="0" h="1906" w="1168">
                  <a:moveTo>
                    <a:pt x="548" y="1"/>
                  </a:moveTo>
                  <a:cubicBezTo>
                    <a:pt x="286" y="1"/>
                    <a:pt x="72" y="167"/>
                    <a:pt x="24" y="429"/>
                  </a:cubicBezTo>
                  <a:cubicBezTo>
                    <a:pt x="1" y="525"/>
                    <a:pt x="48" y="620"/>
                    <a:pt x="120" y="644"/>
                  </a:cubicBezTo>
                  <a:cubicBezTo>
                    <a:pt x="140" y="648"/>
                    <a:pt x="159" y="650"/>
                    <a:pt x="177" y="650"/>
                  </a:cubicBezTo>
                  <a:cubicBezTo>
                    <a:pt x="262" y="650"/>
                    <a:pt x="318" y="603"/>
                    <a:pt x="358" y="525"/>
                  </a:cubicBezTo>
                  <a:cubicBezTo>
                    <a:pt x="382" y="429"/>
                    <a:pt x="477" y="358"/>
                    <a:pt x="548" y="358"/>
                  </a:cubicBezTo>
                  <a:cubicBezTo>
                    <a:pt x="667" y="358"/>
                    <a:pt x="763" y="429"/>
                    <a:pt x="763" y="548"/>
                  </a:cubicBezTo>
                  <a:lnTo>
                    <a:pt x="763" y="596"/>
                  </a:lnTo>
                  <a:cubicBezTo>
                    <a:pt x="739" y="644"/>
                    <a:pt x="715" y="739"/>
                    <a:pt x="644" y="858"/>
                  </a:cubicBezTo>
                  <a:cubicBezTo>
                    <a:pt x="405" y="1191"/>
                    <a:pt x="262" y="1382"/>
                    <a:pt x="191" y="1477"/>
                  </a:cubicBezTo>
                  <a:cubicBezTo>
                    <a:pt x="120" y="1596"/>
                    <a:pt x="48" y="1668"/>
                    <a:pt x="72" y="1739"/>
                  </a:cubicBezTo>
                  <a:cubicBezTo>
                    <a:pt x="120" y="1811"/>
                    <a:pt x="143" y="1834"/>
                    <a:pt x="191" y="1858"/>
                  </a:cubicBezTo>
                  <a:cubicBezTo>
                    <a:pt x="239" y="1858"/>
                    <a:pt x="262" y="1906"/>
                    <a:pt x="524" y="1906"/>
                  </a:cubicBezTo>
                  <a:lnTo>
                    <a:pt x="1001" y="1906"/>
                  </a:lnTo>
                  <a:cubicBezTo>
                    <a:pt x="1096" y="1906"/>
                    <a:pt x="1167" y="1834"/>
                    <a:pt x="1167" y="1739"/>
                  </a:cubicBezTo>
                  <a:cubicBezTo>
                    <a:pt x="1167" y="1620"/>
                    <a:pt x="1120" y="1549"/>
                    <a:pt x="1001" y="1549"/>
                  </a:cubicBezTo>
                  <a:lnTo>
                    <a:pt x="548" y="1549"/>
                  </a:lnTo>
                  <a:cubicBezTo>
                    <a:pt x="644" y="1429"/>
                    <a:pt x="763" y="1263"/>
                    <a:pt x="905" y="1072"/>
                  </a:cubicBezTo>
                  <a:cubicBezTo>
                    <a:pt x="977" y="906"/>
                    <a:pt x="1072" y="763"/>
                    <a:pt x="1096" y="644"/>
                  </a:cubicBezTo>
                  <a:cubicBezTo>
                    <a:pt x="1120" y="548"/>
                    <a:pt x="1096" y="429"/>
                    <a:pt x="1072" y="358"/>
                  </a:cubicBezTo>
                  <a:cubicBezTo>
                    <a:pt x="1025" y="286"/>
                    <a:pt x="1001" y="239"/>
                    <a:pt x="953" y="167"/>
                  </a:cubicBezTo>
                  <a:cubicBezTo>
                    <a:pt x="858" y="48"/>
                    <a:pt x="715" y="1"/>
                    <a:pt x="548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8" name="Google Shape;2878;p52"/>
            <p:cNvSpPr/>
            <p:nvPr/>
          </p:nvSpPr>
          <p:spPr>
            <a:xfrm>
              <a:off x="4392435" y="3712238"/>
              <a:ext cx="36941" cy="56947"/>
            </a:xfrm>
            <a:custGeom>
              <a:rect b="b" l="l" r="r" t="t"/>
              <a:pathLst>
                <a:path extrusionOk="0" h="1910" w="1239">
                  <a:moveTo>
                    <a:pt x="595" y="357"/>
                  </a:moveTo>
                  <a:cubicBezTo>
                    <a:pt x="762" y="357"/>
                    <a:pt x="881" y="476"/>
                    <a:pt x="881" y="643"/>
                  </a:cubicBezTo>
                  <a:lnTo>
                    <a:pt x="881" y="1310"/>
                  </a:lnTo>
                  <a:cubicBezTo>
                    <a:pt x="881" y="1429"/>
                    <a:pt x="786" y="1548"/>
                    <a:pt x="643" y="1596"/>
                  </a:cubicBezTo>
                  <a:cubicBezTo>
                    <a:pt x="476" y="1596"/>
                    <a:pt x="357" y="1476"/>
                    <a:pt x="357" y="1310"/>
                  </a:cubicBezTo>
                  <a:lnTo>
                    <a:pt x="357" y="643"/>
                  </a:lnTo>
                  <a:cubicBezTo>
                    <a:pt x="357" y="524"/>
                    <a:pt x="453" y="405"/>
                    <a:pt x="595" y="357"/>
                  </a:cubicBezTo>
                  <a:close/>
                  <a:moveTo>
                    <a:pt x="643" y="0"/>
                  </a:moveTo>
                  <a:cubicBezTo>
                    <a:pt x="310" y="0"/>
                    <a:pt x="0" y="286"/>
                    <a:pt x="0" y="595"/>
                  </a:cubicBezTo>
                  <a:lnTo>
                    <a:pt x="0" y="1286"/>
                  </a:lnTo>
                  <a:cubicBezTo>
                    <a:pt x="0" y="1619"/>
                    <a:pt x="286" y="1881"/>
                    <a:pt x="595" y="1905"/>
                  </a:cubicBezTo>
                  <a:cubicBezTo>
                    <a:pt x="618" y="1908"/>
                    <a:pt x="641" y="1910"/>
                    <a:pt x="664" y="1910"/>
                  </a:cubicBezTo>
                  <a:cubicBezTo>
                    <a:pt x="970" y="1910"/>
                    <a:pt x="1238" y="1620"/>
                    <a:pt x="1238" y="1310"/>
                  </a:cubicBezTo>
                  <a:lnTo>
                    <a:pt x="1238" y="643"/>
                  </a:lnTo>
                  <a:cubicBezTo>
                    <a:pt x="1238" y="310"/>
                    <a:pt x="953" y="48"/>
                    <a:pt x="643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9" name="Google Shape;2879;p52"/>
            <p:cNvSpPr/>
            <p:nvPr/>
          </p:nvSpPr>
          <p:spPr>
            <a:xfrm>
              <a:off x="4437158" y="3821571"/>
              <a:ext cx="33393" cy="56112"/>
            </a:xfrm>
            <a:custGeom>
              <a:rect b="b" l="l" r="r" t="t"/>
              <a:pathLst>
                <a:path extrusionOk="0" h="1882" w="1120">
                  <a:moveTo>
                    <a:pt x="572" y="0"/>
                  </a:moveTo>
                  <a:cubicBezTo>
                    <a:pt x="286" y="0"/>
                    <a:pt x="48" y="191"/>
                    <a:pt x="24" y="453"/>
                  </a:cubicBezTo>
                  <a:cubicBezTo>
                    <a:pt x="0" y="548"/>
                    <a:pt x="48" y="620"/>
                    <a:pt x="167" y="667"/>
                  </a:cubicBezTo>
                  <a:cubicBezTo>
                    <a:pt x="179" y="670"/>
                    <a:pt x="192" y="672"/>
                    <a:pt x="204" y="672"/>
                  </a:cubicBezTo>
                  <a:cubicBezTo>
                    <a:pt x="286" y="672"/>
                    <a:pt x="361" y="604"/>
                    <a:pt x="381" y="501"/>
                  </a:cubicBezTo>
                  <a:cubicBezTo>
                    <a:pt x="405" y="429"/>
                    <a:pt x="500" y="334"/>
                    <a:pt x="596" y="334"/>
                  </a:cubicBezTo>
                  <a:cubicBezTo>
                    <a:pt x="715" y="334"/>
                    <a:pt x="810" y="429"/>
                    <a:pt x="810" y="548"/>
                  </a:cubicBezTo>
                  <a:cubicBezTo>
                    <a:pt x="810" y="667"/>
                    <a:pt x="715" y="739"/>
                    <a:pt x="596" y="739"/>
                  </a:cubicBezTo>
                  <a:cubicBezTo>
                    <a:pt x="500" y="739"/>
                    <a:pt x="405" y="834"/>
                    <a:pt x="405" y="929"/>
                  </a:cubicBezTo>
                  <a:cubicBezTo>
                    <a:pt x="405" y="1024"/>
                    <a:pt x="500" y="1096"/>
                    <a:pt x="596" y="1096"/>
                  </a:cubicBezTo>
                  <a:cubicBezTo>
                    <a:pt x="715" y="1096"/>
                    <a:pt x="810" y="1191"/>
                    <a:pt x="810" y="1310"/>
                  </a:cubicBezTo>
                  <a:cubicBezTo>
                    <a:pt x="810" y="1429"/>
                    <a:pt x="715" y="1525"/>
                    <a:pt x="596" y="1525"/>
                  </a:cubicBezTo>
                  <a:cubicBezTo>
                    <a:pt x="500" y="1525"/>
                    <a:pt x="405" y="1429"/>
                    <a:pt x="381" y="1334"/>
                  </a:cubicBezTo>
                  <a:lnTo>
                    <a:pt x="381" y="1310"/>
                  </a:lnTo>
                  <a:cubicBezTo>
                    <a:pt x="381" y="1215"/>
                    <a:pt x="286" y="1144"/>
                    <a:pt x="215" y="1144"/>
                  </a:cubicBezTo>
                  <a:cubicBezTo>
                    <a:pt x="119" y="1144"/>
                    <a:pt x="24" y="1215"/>
                    <a:pt x="24" y="1310"/>
                  </a:cubicBezTo>
                  <a:lnTo>
                    <a:pt x="24" y="1405"/>
                  </a:lnTo>
                  <a:cubicBezTo>
                    <a:pt x="48" y="1667"/>
                    <a:pt x="286" y="1882"/>
                    <a:pt x="572" y="1882"/>
                  </a:cubicBezTo>
                  <a:cubicBezTo>
                    <a:pt x="858" y="1882"/>
                    <a:pt x="1120" y="1644"/>
                    <a:pt x="1120" y="1310"/>
                  </a:cubicBezTo>
                  <a:cubicBezTo>
                    <a:pt x="1120" y="1167"/>
                    <a:pt x="1072" y="1048"/>
                    <a:pt x="977" y="929"/>
                  </a:cubicBezTo>
                  <a:cubicBezTo>
                    <a:pt x="1072" y="834"/>
                    <a:pt x="1120" y="691"/>
                    <a:pt x="1120" y="548"/>
                  </a:cubicBezTo>
                  <a:cubicBezTo>
                    <a:pt x="1120" y="239"/>
                    <a:pt x="858" y="0"/>
                    <a:pt x="572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0" name="Google Shape;2880;p52"/>
            <p:cNvSpPr/>
            <p:nvPr/>
          </p:nvSpPr>
          <p:spPr>
            <a:xfrm>
              <a:off x="4392435" y="3820855"/>
              <a:ext cx="36225" cy="56827"/>
            </a:xfrm>
            <a:custGeom>
              <a:rect b="b" l="l" r="r" t="t"/>
              <a:pathLst>
                <a:path extrusionOk="0" h="1906" w="1215">
                  <a:moveTo>
                    <a:pt x="595" y="334"/>
                  </a:moveTo>
                  <a:cubicBezTo>
                    <a:pt x="762" y="334"/>
                    <a:pt x="881" y="453"/>
                    <a:pt x="881" y="596"/>
                  </a:cubicBezTo>
                  <a:lnTo>
                    <a:pt x="881" y="1287"/>
                  </a:lnTo>
                  <a:cubicBezTo>
                    <a:pt x="881" y="1406"/>
                    <a:pt x="786" y="1501"/>
                    <a:pt x="643" y="1549"/>
                  </a:cubicBezTo>
                  <a:cubicBezTo>
                    <a:pt x="476" y="1549"/>
                    <a:pt x="357" y="1429"/>
                    <a:pt x="357" y="1287"/>
                  </a:cubicBezTo>
                  <a:lnTo>
                    <a:pt x="357" y="596"/>
                  </a:lnTo>
                  <a:cubicBezTo>
                    <a:pt x="357" y="477"/>
                    <a:pt x="453" y="358"/>
                    <a:pt x="595" y="334"/>
                  </a:cubicBezTo>
                  <a:close/>
                  <a:moveTo>
                    <a:pt x="619" y="1"/>
                  </a:moveTo>
                  <a:cubicBezTo>
                    <a:pt x="310" y="1"/>
                    <a:pt x="0" y="263"/>
                    <a:pt x="0" y="596"/>
                  </a:cubicBezTo>
                  <a:lnTo>
                    <a:pt x="0" y="1287"/>
                  </a:lnTo>
                  <a:cubicBezTo>
                    <a:pt x="0" y="1596"/>
                    <a:pt x="286" y="1882"/>
                    <a:pt x="595" y="1906"/>
                  </a:cubicBezTo>
                  <a:cubicBezTo>
                    <a:pt x="929" y="1906"/>
                    <a:pt x="1215" y="1644"/>
                    <a:pt x="1215" y="1310"/>
                  </a:cubicBezTo>
                  <a:lnTo>
                    <a:pt x="1215" y="620"/>
                  </a:lnTo>
                  <a:cubicBezTo>
                    <a:pt x="1215" y="286"/>
                    <a:pt x="953" y="24"/>
                    <a:pt x="619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1" name="Google Shape;2881;p52"/>
            <p:cNvSpPr/>
            <p:nvPr/>
          </p:nvSpPr>
          <p:spPr>
            <a:xfrm>
              <a:off x="4490408" y="3835048"/>
              <a:ext cx="196719" cy="10704"/>
            </a:xfrm>
            <a:custGeom>
              <a:rect b="b" l="l" r="r" t="t"/>
              <a:pathLst>
                <a:path extrusionOk="0" h="359" w="6598">
                  <a:moveTo>
                    <a:pt x="167" y="1"/>
                  </a:moveTo>
                  <a:cubicBezTo>
                    <a:pt x="96" y="1"/>
                    <a:pt x="0" y="49"/>
                    <a:pt x="0" y="144"/>
                  </a:cubicBezTo>
                  <a:cubicBezTo>
                    <a:pt x="0" y="263"/>
                    <a:pt x="96" y="358"/>
                    <a:pt x="167" y="358"/>
                  </a:cubicBezTo>
                  <a:lnTo>
                    <a:pt x="6430" y="358"/>
                  </a:lnTo>
                  <a:cubicBezTo>
                    <a:pt x="6526" y="358"/>
                    <a:pt x="6597" y="287"/>
                    <a:pt x="6597" y="215"/>
                  </a:cubicBezTo>
                  <a:cubicBezTo>
                    <a:pt x="6597" y="96"/>
                    <a:pt x="6549" y="1"/>
                    <a:pt x="6430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2" name="Google Shape;2882;p52"/>
            <p:cNvSpPr/>
            <p:nvPr/>
          </p:nvSpPr>
          <p:spPr>
            <a:xfrm>
              <a:off x="4490408" y="3859914"/>
              <a:ext cx="143440" cy="10674"/>
            </a:xfrm>
            <a:custGeom>
              <a:rect b="b" l="l" r="r" t="t"/>
              <a:pathLst>
                <a:path extrusionOk="0" h="358" w="4811">
                  <a:moveTo>
                    <a:pt x="167" y="0"/>
                  </a:moveTo>
                  <a:cubicBezTo>
                    <a:pt x="96" y="0"/>
                    <a:pt x="0" y="48"/>
                    <a:pt x="0" y="143"/>
                  </a:cubicBezTo>
                  <a:cubicBezTo>
                    <a:pt x="0" y="262"/>
                    <a:pt x="96" y="358"/>
                    <a:pt x="167" y="358"/>
                  </a:cubicBezTo>
                  <a:lnTo>
                    <a:pt x="4644" y="358"/>
                  </a:lnTo>
                  <a:cubicBezTo>
                    <a:pt x="4740" y="358"/>
                    <a:pt x="4811" y="286"/>
                    <a:pt x="4811" y="215"/>
                  </a:cubicBezTo>
                  <a:cubicBezTo>
                    <a:pt x="4811" y="96"/>
                    <a:pt x="4763" y="0"/>
                    <a:pt x="4644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3" name="Google Shape;2883;p52"/>
            <p:cNvSpPr/>
            <p:nvPr/>
          </p:nvSpPr>
          <p:spPr>
            <a:xfrm>
              <a:off x="4366853" y="3573060"/>
              <a:ext cx="348657" cy="354321"/>
            </a:xfrm>
            <a:custGeom>
              <a:rect b="b" l="l" r="r" t="t"/>
              <a:pathLst>
                <a:path extrusionOk="0" h="11884" w="11694">
                  <a:moveTo>
                    <a:pt x="11289" y="334"/>
                  </a:moveTo>
                  <a:lnTo>
                    <a:pt x="11336" y="3644"/>
                  </a:lnTo>
                  <a:lnTo>
                    <a:pt x="6550" y="3644"/>
                  </a:lnTo>
                  <a:cubicBezTo>
                    <a:pt x="6526" y="3644"/>
                    <a:pt x="6454" y="3668"/>
                    <a:pt x="6431" y="3692"/>
                  </a:cubicBezTo>
                  <a:lnTo>
                    <a:pt x="5835" y="4263"/>
                  </a:lnTo>
                  <a:lnTo>
                    <a:pt x="5240" y="3692"/>
                  </a:lnTo>
                  <a:cubicBezTo>
                    <a:pt x="5216" y="3668"/>
                    <a:pt x="5145" y="3644"/>
                    <a:pt x="5121" y="3644"/>
                  </a:cubicBezTo>
                  <a:lnTo>
                    <a:pt x="334" y="3644"/>
                  </a:lnTo>
                  <a:lnTo>
                    <a:pt x="334" y="334"/>
                  </a:lnTo>
                  <a:close/>
                  <a:moveTo>
                    <a:pt x="239" y="0"/>
                  </a:moveTo>
                  <a:cubicBezTo>
                    <a:pt x="144" y="0"/>
                    <a:pt x="72" y="96"/>
                    <a:pt x="72" y="191"/>
                  </a:cubicBezTo>
                  <a:lnTo>
                    <a:pt x="72" y="4620"/>
                  </a:lnTo>
                  <a:cubicBezTo>
                    <a:pt x="72" y="4644"/>
                    <a:pt x="96" y="4716"/>
                    <a:pt x="120" y="4716"/>
                  </a:cubicBezTo>
                  <a:cubicBezTo>
                    <a:pt x="159" y="4735"/>
                    <a:pt x="200" y="4744"/>
                    <a:pt x="239" y="4744"/>
                  </a:cubicBezTo>
                  <a:cubicBezTo>
                    <a:pt x="342" y="4744"/>
                    <a:pt x="429" y="4683"/>
                    <a:pt x="429" y="4597"/>
                  </a:cubicBezTo>
                  <a:lnTo>
                    <a:pt x="429" y="4001"/>
                  </a:lnTo>
                  <a:lnTo>
                    <a:pt x="5121" y="4001"/>
                  </a:lnTo>
                  <a:lnTo>
                    <a:pt x="5716" y="4549"/>
                  </a:lnTo>
                  <a:cubicBezTo>
                    <a:pt x="5788" y="4620"/>
                    <a:pt x="5835" y="4620"/>
                    <a:pt x="5907" y="4620"/>
                  </a:cubicBezTo>
                  <a:cubicBezTo>
                    <a:pt x="5954" y="4620"/>
                    <a:pt x="6026" y="4597"/>
                    <a:pt x="6073" y="4549"/>
                  </a:cubicBezTo>
                  <a:lnTo>
                    <a:pt x="6669" y="4001"/>
                  </a:lnTo>
                  <a:lnTo>
                    <a:pt x="11384" y="4001"/>
                  </a:lnTo>
                  <a:lnTo>
                    <a:pt x="11384" y="7264"/>
                  </a:lnTo>
                  <a:lnTo>
                    <a:pt x="6574" y="7264"/>
                  </a:lnTo>
                  <a:cubicBezTo>
                    <a:pt x="6526" y="7264"/>
                    <a:pt x="6502" y="7288"/>
                    <a:pt x="6454" y="7335"/>
                  </a:cubicBezTo>
                  <a:lnTo>
                    <a:pt x="5859" y="7883"/>
                  </a:lnTo>
                  <a:lnTo>
                    <a:pt x="5264" y="7335"/>
                  </a:lnTo>
                  <a:cubicBezTo>
                    <a:pt x="5240" y="7288"/>
                    <a:pt x="5192" y="7264"/>
                    <a:pt x="5145" y="7264"/>
                  </a:cubicBezTo>
                  <a:lnTo>
                    <a:pt x="358" y="7264"/>
                  </a:lnTo>
                  <a:lnTo>
                    <a:pt x="358" y="5430"/>
                  </a:lnTo>
                  <a:cubicBezTo>
                    <a:pt x="358" y="5335"/>
                    <a:pt x="286" y="5240"/>
                    <a:pt x="215" y="5240"/>
                  </a:cubicBezTo>
                  <a:cubicBezTo>
                    <a:pt x="96" y="5240"/>
                    <a:pt x="1" y="5311"/>
                    <a:pt x="1" y="5430"/>
                  </a:cubicBezTo>
                  <a:lnTo>
                    <a:pt x="1" y="10979"/>
                  </a:lnTo>
                  <a:cubicBezTo>
                    <a:pt x="1" y="11146"/>
                    <a:pt x="120" y="11265"/>
                    <a:pt x="263" y="11265"/>
                  </a:cubicBezTo>
                  <a:lnTo>
                    <a:pt x="5049" y="11265"/>
                  </a:lnTo>
                  <a:lnTo>
                    <a:pt x="5645" y="11812"/>
                  </a:lnTo>
                  <a:cubicBezTo>
                    <a:pt x="5716" y="11884"/>
                    <a:pt x="5788" y="11884"/>
                    <a:pt x="5835" y="11884"/>
                  </a:cubicBezTo>
                  <a:cubicBezTo>
                    <a:pt x="5883" y="11884"/>
                    <a:pt x="5954" y="11860"/>
                    <a:pt x="6002" y="11812"/>
                  </a:cubicBezTo>
                  <a:lnTo>
                    <a:pt x="6597" y="11265"/>
                  </a:lnTo>
                  <a:lnTo>
                    <a:pt x="7859" y="11265"/>
                  </a:lnTo>
                  <a:cubicBezTo>
                    <a:pt x="7955" y="11265"/>
                    <a:pt x="8026" y="11193"/>
                    <a:pt x="8026" y="11098"/>
                  </a:cubicBezTo>
                  <a:cubicBezTo>
                    <a:pt x="8026" y="10979"/>
                    <a:pt x="7979" y="10907"/>
                    <a:pt x="7859" y="10907"/>
                  </a:cubicBezTo>
                  <a:lnTo>
                    <a:pt x="6550" y="10907"/>
                  </a:lnTo>
                  <a:cubicBezTo>
                    <a:pt x="6526" y="10907"/>
                    <a:pt x="6454" y="10931"/>
                    <a:pt x="6431" y="10955"/>
                  </a:cubicBezTo>
                  <a:lnTo>
                    <a:pt x="5835" y="11527"/>
                  </a:lnTo>
                  <a:lnTo>
                    <a:pt x="5240" y="10955"/>
                  </a:lnTo>
                  <a:cubicBezTo>
                    <a:pt x="5216" y="10931"/>
                    <a:pt x="5145" y="10907"/>
                    <a:pt x="5121" y="10907"/>
                  </a:cubicBezTo>
                  <a:lnTo>
                    <a:pt x="334" y="10907"/>
                  </a:lnTo>
                  <a:lnTo>
                    <a:pt x="334" y="7597"/>
                  </a:lnTo>
                  <a:lnTo>
                    <a:pt x="5026" y="7597"/>
                  </a:lnTo>
                  <a:lnTo>
                    <a:pt x="5621" y="8145"/>
                  </a:lnTo>
                  <a:cubicBezTo>
                    <a:pt x="5692" y="8216"/>
                    <a:pt x="5740" y="8216"/>
                    <a:pt x="5811" y="8216"/>
                  </a:cubicBezTo>
                  <a:cubicBezTo>
                    <a:pt x="5859" y="8216"/>
                    <a:pt x="5931" y="8193"/>
                    <a:pt x="5978" y="8145"/>
                  </a:cubicBezTo>
                  <a:lnTo>
                    <a:pt x="6574" y="7597"/>
                  </a:lnTo>
                  <a:lnTo>
                    <a:pt x="11289" y="7597"/>
                  </a:lnTo>
                  <a:lnTo>
                    <a:pt x="11289" y="10907"/>
                  </a:lnTo>
                  <a:lnTo>
                    <a:pt x="8669" y="10907"/>
                  </a:lnTo>
                  <a:cubicBezTo>
                    <a:pt x="8574" y="10907"/>
                    <a:pt x="8479" y="10955"/>
                    <a:pt x="8479" y="11050"/>
                  </a:cubicBezTo>
                  <a:cubicBezTo>
                    <a:pt x="8479" y="11169"/>
                    <a:pt x="8550" y="11265"/>
                    <a:pt x="8669" y="11265"/>
                  </a:cubicBezTo>
                  <a:lnTo>
                    <a:pt x="11360" y="11265"/>
                  </a:lnTo>
                  <a:cubicBezTo>
                    <a:pt x="11527" y="11265"/>
                    <a:pt x="11646" y="11146"/>
                    <a:pt x="11646" y="10979"/>
                  </a:cubicBezTo>
                  <a:lnTo>
                    <a:pt x="11646" y="262"/>
                  </a:lnTo>
                  <a:cubicBezTo>
                    <a:pt x="11694" y="119"/>
                    <a:pt x="11575" y="0"/>
                    <a:pt x="11432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84" name="Google Shape;2884;p52"/>
          <p:cNvGrpSpPr/>
          <p:nvPr/>
        </p:nvGrpSpPr>
        <p:grpSpPr>
          <a:xfrm>
            <a:off x="3253852" y="3573060"/>
            <a:ext cx="354321" cy="355753"/>
            <a:chOff x="3672939" y="3573060"/>
            <a:chExt cx="354321" cy="355753"/>
          </a:xfrm>
        </p:grpSpPr>
        <p:sp>
          <p:nvSpPr>
            <p:cNvPr id="2885" name="Google Shape;2885;p52"/>
            <p:cNvSpPr/>
            <p:nvPr/>
          </p:nvSpPr>
          <p:spPr>
            <a:xfrm>
              <a:off x="3677888" y="3896825"/>
              <a:ext cx="343678" cy="24180"/>
            </a:xfrm>
            <a:custGeom>
              <a:rect b="b" l="l" r="r" t="t"/>
              <a:pathLst>
                <a:path extrusionOk="0" h="811" w="11527">
                  <a:moveTo>
                    <a:pt x="144" y="1"/>
                  </a:moveTo>
                  <a:cubicBezTo>
                    <a:pt x="72" y="1"/>
                    <a:pt x="1" y="72"/>
                    <a:pt x="1" y="120"/>
                  </a:cubicBezTo>
                  <a:lnTo>
                    <a:pt x="1" y="691"/>
                  </a:lnTo>
                  <a:cubicBezTo>
                    <a:pt x="1" y="739"/>
                    <a:pt x="72" y="810"/>
                    <a:pt x="144" y="810"/>
                  </a:cubicBezTo>
                  <a:lnTo>
                    <a:pt x="11408" y="810"/>
                  </a:lnTo>
                  <a:cubicBezTo>
                    <a:pt x="11479" y="810"/>
                    <a:pt x="11503" y="787"/>
                    <a:pt x="11527" y="691"/>
                  </a:cubicBezTo>
                  <a:lnTo>
                    <a:pt x="11527" y="120"/>
                  </a:lnTo>
                  <a:cubicBezTo>
                    <a:pt x="11527" y="72"/>
                    <a:pt x="11479" y="1"/>
                    <a:pt x="11408" y="1"/>
                  </a:cubicBezTo>
                  <a:close/>
                </a:path>
              </a:pathLst>
            </a:custGeom>
            <a:solidFill>
              <a:srgbClr val="939F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6" name="Google Shape;2886;p52"/>
            <p:cNvSpPr/>
            <p:nvPr/>
          </p:nvSpPr>
          <p:spPr>
            <a:xfrm>
              <a:off x="4003084" y="3896825"/>
              <a:ext cx="17800" cy="24180"/>
            </a:xfrm>
            <a:custGeom>
              <a:rect b="b" l="l" r="r" t="t"/>
              <a:pathLst>
                <a:path extrusionOk="0" h="811" w="597">
                  <a:moveTo>
                    <a:pt x="1" y="1"/>
                  </a:moveTo>
                  <a:cubicBezTo>
                    <a:pt x="72" y="1"/>
                    <a:pt x="120" y="72"/>
                    <a:pt x="120" y="120"/>
                  </a:cubicBezTo>
                  <a:lnTo>
                    <a:pt x="120" y="691"/>
                  </a:lnTo>
                  <a:cubicBezTo>
                    <a:pt x="120" y="739"/>
                    <a:pt x="72" y="810"/>
                    <a:pt x="1" y="810"/>
                  </a:cubicBezTo>
                  <a:lnTo>
                    <a:pt x="477" y="810"/>
                  </a:lnTo>
                  <a:cubicBezTo>
                    <a:pt x="549" y="810"/>
                    <a:pt x="596" y="763"/>
                    <a:pt x="596" y="691"/>
                  </a:cubicBezTo>
                  <a:lnTo>
                    <a:pt x="596" y="120"/>
                  </a:lnTo>
                  <a:cubicBezTo>
                    <a:pt x="596" y="72"/>
                    <a:pt x="572" y="1"/>
                    <a:pt x="477" y="1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7" name="Google Shape;2887;p52"/>
            <p:cNvSpPr/>
            <p:nvPr/>
          </p:nvSpPr>
          <p:spPr>
            <a:xfrm>
              <a:off x="3943454" y="3681677"/>
              <a:ext cx="55396" cy="215175"/>
            </a:xfrm>
            <a:custGeom>
              <a:rect b="b" l="l" r="r" t="t"/>
              <a:pathLst>
                <a:path extrusionOk="0" h="7217" w="1858">
                  <a:moveTo>
                    <a:pt x="72" y="1"/>
                  </a:moveTo>
                  <a:cubicBezTo>
                    <a:pt x="24" y="1"/>
                    <a:pt x="0" y="25"/>
                    <a:pt x="0" y="49"/>
                  </a:cubicBezTo>
                  <a:lnTo>
                    <a:pt x="0" y="7217"/>
                  </a:lnTo>
                  <a:lnTo>
                    <a:pt x="1858" y="7217"/>
                  </a:lnTo>
                  <a:lnTo>
                    <a:pt x="1858" y="49"/>
                  </a:lnTo>
                  <a:cubicBezTo>
                    <a:pt x="1858" y="25"/>
                    <a:pt x="1810" y="1"/>
                    <a:pt x="1787" y="1"/>
                  </a:cubicBezTo>
                  <a:close/>
                </a:path>
              </a:pathLst>
            </a:custGeom>
            <a:solidFill>
              <a:srgbClr val="8C9A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8" name="Google Shape;2888;p52"/>
            <p:cNvSpPr/>
            <p:nvPr/>
          </p:nvSpPr>
          <p:spPr>
            <a:xfrm>
              <a:off x="3832689" y="3644050"/>
              <a:ext cx="55396" cy="252801"/>
            </a:xfrm>
            <a:custGeom>
              <a:rect b="b" l="l" r="r" t="t"/>
              <a:pathLst>
                <a:path extrusionOk="0" h="8479" w="1858">
                  <a:moveTo>
                    <a:pt x="0" y="1"/>
                  </a:moveTo>
                  <a:lnTo>
                    <a:pt x="0" y="8479"/>
                  </a:lnTo>
                  <a:lnTo>
                    <a:pt x="1858" y="8479"/>
                  </a:lnTo>
                  <a:lnTo>
                    <a:pt x="1858" y="72"/>
                  </a:lnTo>
                  <a:cubicBezTo>
                    <a:pt x="1858" y="25"/>
                    <a:pt x="1810" y="1"/>
                    <a:pt x="1786" y="1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9" name="Google Shape;2889;p52"/>
            <p:cNvSpPr/>
            <p:nvPr/>
          </p:nvSpPr>
          <p:spPr>
            <a:xfrm>
              <a:off x="3871748" y="3644498"/>
              <a:ext cx="16339" cy="253785"/>
            </a:xfrm>
            <a:custGeom>
              <a:rect b="b" l="l" r="r" t="t"/>
              <a:pathLst>
                <a:path extrusionOk="0" h="8512" w="548">
                  <a:moveTo>
                    <a:pt x="498" y="1"/>
                  </a:moveTo>
                  <a:cubicBezTo>
                    <a:pt x="490" y="1"/>
                    <a:pt x="482" y="4"/>
                    <a:pt x="476" y="10"/>
                  </a:cubicBezTo>
                  <a:lnTo>
                    <a:pt x="0" y="10"/>
                  </a:lnTo>
                  <a:cubicBezTo>
                    <a:pt x="24" y="10"/>
                    <a:pt x="72" y="57"/>
                    <a:pt x="72" y="81"/>
                  </a:cubicBezTo>
                  <a:lnTo>
                    <a:pt x="72" y="8511"/>
                  </a:lnTo>
                  <a:lnTo>
                    <a:pt x="548" y="8511"/>
                  </a:lnTo>
                  <a:lnTo>
                    <a:pt x="548" y="81"/>
                  </a:lnTo>
                  <a:cubicBezTo>
                    <a:pt x="548" y="27"/>
                    <a:pt x="521" y="1"/>
                    <a:pt x="498" y="1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0" name="Google Shape;2890;p52"/>
            <p:cNvSpPr/>
            <p:nvPr/>
          </p:nvSpPr>
          <p:spPr>
            <a:xfrm>
              <a:off x="3778008" y="3607139"/>
              <a:ext cx="54711" cy="289712"/>
            </a:xfrm>
            <a:custGeom>
              <a:rect b="b" l="l" r="r" t="t"/>
              <a:pathLst>
                <a:path extrusionOk="0" h="9717" w="1835">
                  <a:moveTo>
                    <a:pt x="48" y="0"/>
                  </a:moveTo>
                  <a:cubicBezTo>
                    <a:pt x="24" y="0"/>
                    <a:pt x="1" y="24"/>
                    <a:pt x="1" y="48"/>
                  </a:cubicBezTo>
                  <a:lnTo>
                    <a:pt x="1" y="9717"/>
                  </a:lnTo>
                  <a:lnTo>
                    <a:pt x="1834" y="9717"/>
                  </a:lnTo>
                  <a:lnTo>
                    <a:pt x="1834" y="48"/>
                  </a:lnTo>
                  <a:cubicBezTo>
                    <a:pt x="1834" y="24"/>
                    <a:pt x="1811" y="0"/>
                    <a:pt x="1787" y="0"/>
                  </a:cubicBezTo>
                  <a:close/>
                </a:path>
              </a:pathLst>
            </a:custGeom>
            <a:solidFill>
              <a:srgbClr val="E1E5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1" name="Google Shape;2891;p52"/>
            <p:cNvSpPr/>
            <p:nvPr/>
          </p:nvSpPr>
          <p:spPr>
            <a:xfrm>
              <a:off x="3817066" y="3607557"/>
              <a:ext cx="15653" cy="290726"/>
            </a:xfrm>
            <a:custGeom>
              <a:rect b="b" l="l" r="r" t="t"/>
              <a:pathLst>
                <a:path extrusionOk="0" h="9751" w="525">
                  <a:moveTo>
                    <a:pt x="495" y="1"/>
                  </a:moveTo>
                  <a:cubicBezTo>
                    <a:pt x="490" y="1"/>
                    <a:pt x="483" y="4"/>
                    <a:pt x="477" y="10"/>
                  </a:cubicBezTo>
                  <a:lnTo>
                    <a:pt x="0" y="10"/>
                  </a:lnTo>
                  <a:cubicBezTo>
                    <a:pt x="24" y="10"/>
                    <a:pt x="48" y="34"/>
                    <a:pt x="48" y="58"/>
                  </a:cubicBezTo>
                  <a:lnTo>
                    <a:pt x="48" y="9750"/>
                  </a:lnTo>
                  <a:lnTo>
                    <a:pt x="524" y="9750"/>
                  </a:lnTo>
                  <a:lnTo>
                    <a:pt x="524" y="58"/>
                  </a:lnTo>
                  <a:cubicBezTo>
                    <a:pt x="524" y="23"/>
                    <a:pt x="512" y="1"/>
                    <a:pt x="495" y="1"/>
                  </a:cubicBezTo>
                  <a:close/>
                </a:path>
              </a:pathLst>
            </a:custGeom>
            <a:solidFill>
              <a:srgbClr val="DADF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2" name="Google Shape;2892;p52"/>
            <p:cNvSpPr/>
            <p:nvPr/>
          </p:nvSpPr>
          <p:spPr>
            <a:xfrm>
              <a:off x="3721926" y="3756961"/>
              <a:ext cx="54681" cy="139892"/>
            </a:xfrm>
            <a:custGeom>
              <a:rect b="b" l="l" r="r" t="t"/>
              <a:pathLst>
                <a:path extrusionOk="0" h="4692" w="1834">
                  <a:moveTo>
                    <a:pt x="48" y="0"/>
                  </a:moveTo>
                  <a:cubicBezTo>
                    <a:pt x="24" y="0"/>
                    <a:pt x="0" y="24"/>
                    <a:pt x="0" y="48"/>
                  </a:cubicBezTo>
                  <a:lnTo>
                    <a:pt x="0" y="4692"/>
                  </a:lnTo>
                  <a:lnTo>
                    <a:pt x="1834" y="4692"/>
                  </a:lnTo>
                  <a:lnTo>
                    <a:pt x="1834" y="0"/>
                  </a:ln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3" name="Google Shape;2893;p52"/>
            <p:cNvSpPr/>
            <p:nvPr/>
          </p:nvSpPr>
          <p:spPr>
            <a:xfrm>
              <a:off x="3763816" y="3756246"/>
              <a:ext cx="14222" cy="140608"/>
            </a:xfrm>
            <a:custGeom>
              <a:rect b="b" l="l" r="r" t="t"/>
              <a:pathLst>
                <a:path extrusionOk="0" h="4716" w="477">
                  <a:moveTo>
                    <a:pt x="0" y="0"/>
                  </a:moveTo>
                  <a:lnTo>
                    <a:pt x="0" y="4716"/>
                  </a:lnTo>
                  <a:lnTo>
                    <a:pt x="477" y="4716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4" name="Google Shape;2894;p52"/>
            <p:cNvSpPr/>
            <p:nvPr/>
          </p:nvSpPr>
          <p:spPr>
            <a:xfrm>
              <a:off x="3888057" y="3830784"/>
              <a:ext cx="54711" cy="66070"/>
            </a:xfrm>
            <a:custGeom>
              <a:rect b="b" l="l" r="r" t="t"/>
              <a:pathLst>
                <a:path extrusionOk="0" h="2216" w="1835">
                  <a:moveTo>
                    <a:pt x="1" y="1"/>
                  </a:moveTo>
                  <a:lnTo>
                    <a:pt x="1" y="2216"/>
                  </a:lnTo>
                  <a:lnTo>
                    <a:pt x="1835" y="2216"/>
                  </a:lnTo>
                  <a:lnTo>
                    <a:pt x="1835" y="1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5" name="Google Shape;2895;p52"/>
            <p:cNvSpPr/>
            <p:nvPr/>
          </p:nvSpPr>
          <p:spPr>
            <a:xfrm>
              <a:off x="3982512" y="3682125"/>
              <a:ext cx="16339" cy="216159"/>
            </a:xfrm>
            <a:custGeom>
              <a:rect b="b" l="l" r="r" t="t"/>
              <a:pathLst>
                <a:path extrusionOk="0" h="7250" w="548">
                  <a:moveTo>
                    <a:pt x="510" y="0"/>
                  </a:moveTo>
                  <a:cubicBezTo>
                    <a:pt x="500" y="0"/>
                    <a:pt x="489" y="3"/>
                    <a:pt x="477" y="10"/>
                  </a:cubicBezTo>
                  <a:lnTo>
                    <a:pt x="0" y="10"/>
                  </a:lnTo>
                  <a:cubicBezTo>
                    <a:pt x="48" y="10"/>
                    <a:pt x="72" y="34"/>
                    <a:pt x="72" y="57"/>
                  </a:cubicBezTo>
                  <a:lnTo>
                    <a:pt x="72" y="7249"/>
                  </a:lnTo>
                  <a:lnTo>
                    <a:pt x="548" y="7249"/>
                  </a:lnTo>
                  <a:lnTo>
                    <a:pt x="548" y="57"/>
                  </a:lnTo>
                  <a:cubicBezTo>
                    <a:pt x="548" y="23"/>
                    <a:pt x="535" y="0"/>
                    <a:pt x="510" y="0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6" name="Google Shape;2896;p52"/>
            <p:cNvSpPr/>
            <p:nvPr/>
          </p:nvSpPr>
          <p:spPr>
            <a:xfrm>
              <a:off x="3929261" y="3830784"/>
              <a:ext cx="14222" cy="66070"/>
            </a:xfrm>
            <a:custGeom>
              <a:rect b="b" l="l" r="r" t="t"/>
              <a:pathLst>
                <a:path extrusionOk="0" h="2216" w="477">
                  <a:moveTo>
                    <a:pt x="0" y="1"/>
                  </a:moveTo>
                  <a:lnTo>
                    <a:pt x="0" y="2216"/>
                  </a:lnTo>
                  <a:lnTo>
                    <a:pt x="476" y="2216"/>
                  </a:lnTo>
                  <a:lnTo>
                    <a:pt x="476" y="1"/>
                  </a:ln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7" name="Google Shape;2897;p52"/>
            <p:cNvSpPr/>
            <p:nvPr/>
          </p:nvSpPr>
          <p:spPr>
            <a:xfrm>
              <a:off x="3672939" y="3573060"/>
              <a:ext cx="354321" cy="355753"/>
            </a:xfrm>
            <a:custGeom>
              <a:rect b="b" l="l" r="r" t="t"/>
              <a:pathLst>
                <a:path extrusionOk="0" h="11932" w="11884">
                  <a:moveTo>
                    <a:pt x="3310" y="6335"/>
                  </a:moveTo>
                  <a:lnTo>
                    <a:pt x="3310" y="10717"/>
                  </a:lnTo>
                  <a:lnTo>
                    <a:pt x="1786" y="10717"/>
                  </a:lnTo>
                  <a:lnTo>
                    <a:pt x="1786" y="6335"/>
                  </a:lnTo>
                  <a:close/>
                  <a:moveTo>
                    <a:pt x="5192" y="1310"/>
                  </a:moveTo>
                  <a:lnTo>
                    <a:pt x="5192" y="10717"/>
                  </a:lnTo>
                  <a:lnTo>
                    <a:pt x="3668" y="10717"/>
                  </a:lnTo>
                  <a:lnTo>
                    <a:pt x="3668" y="1310"/>
                  </a:lnTo>
                  <a:close/>
                  <a:moveTo>
                    <a:pt x="7025" y="2596"/>
                  </a:moveTo>
                  <a:lnTo>
                    <a:pt x="7025" y="10717"/>
                  </a:lnTo>
                  <a:lnTo>
                    <a:pt x="5501" y="10717"/>
                  </a:lnTo>
                  <a:lnTo>
                    <a:pt x="5501" y="2596"/>
                  </a:lnTo>
                  <a:close/>
                  <a:moveTo>
                    <a:pt x="8883" y="8836"/>
                  </a:moveTo>
                  <a:lnTo>
                    <a:pt x="8883" y="10717"/>
                  </a:lnTo>
                  <a:lnTo>
                    <a:pt x="7359" y="10717"/>
                  </a:lnTo>
                  <a:lnTo>
                    <a:pt x="7359" y="8836"/>
                  </a:lnTo>
                  <a:close/>
                  <a:moveTo>
                    <a:pt x="929" y="0"/>
                  </a:moveTo>
                  <a:cubicBezTo>
                    <a:pt x="810" y="0"/>
                    <a:pt x="715" y="72"/>
                    <a:pt x="715" y="191"/>
                  </a:cubicBezTo>
                  <a:lnTo>
                    <a:pt x="715" y="977"/>
                  </a:lnTo>
                  <a:lnTo>
                    <a:pt x="500" y="977"/>
                  </a:lnTo>
                  <a:cubicBezTo>
                    <a:pt x="429" y="977"/>
                    <a:pt x="334" y="1048"/>
                    <a:pt x="334" y="1143"/>
                  </a:cubicBezTo>
                  <a:cubicBezTo>
                    <a:pt x="334" y="1263"/>
                    <a:pt x="381" y="1334"/>
                    <a:pt x="500" y="1334"/>
                  </a:cubicBezTo>
                  <a:lnTo>
                    <a:pt x="715" y="1334"/>
                  </a:lnTo>
                  <a:lnTo>
                    <a:pt x="715" y="2239"/>
                  </a:lnTo>
                  <a:lnTo>
                    <a:pt x="500" y="2239"/>
                  </a:lnTo>
                  <a:cubicBezTo>
                    <a:pt x="429" y="2239"/>
                    <a:pt x="334" y="2287"/>
                    <a:pt x="334" y="2382"/>
                  </a:cubicBezTo>
                  <a:cubicBezTo>
                    <a:pt x="334" y="2501"/>
                    <a:pt x="381" y="2596"/>
                    <a:pt x="500" y="2596"/>
                  </a:cubicBezTo>
                  <a:lnTo>
                    <a:pt x="715" y="2596"/>
                  </a:lnTo>
                  <a:lnTo>
                    <a:pt x="715" y="3477"/>
                  </a:lnTo>
                  <a:lnTo>
                    <a:pt x="500" y="3477"/>
                  </a:lnTo>
                  <a:cubicBezTo>
                    <a:pt x="429" y="3477"/>
                    <a:pt x="334" y="3549"/>
                    <a:pt x="334" y="3644"/>
                  </a:cubicBezTo>
                  <a:cubicBezTo>
                    <a:pt x="334" y="3763"/>
                    <a:pt x="381" y="3834"/>
                    <a:pt x="500" y="3834"/>
                  </a:cubicBezTo>
                  <a:lnTo>
                    <a:pt x="715" y="3834"/>
                  </a:lnTo>
                  <a:lnTo>
                    <a:pt x="715" y="4739"/>
                  </a:lnTo>
                  <a:lnTo>
                    <a:pt x="500" y="4739"/>
                  </a:lnTo>
                  <a:cubicBezTo>
                    <a:pt x="429" y="4739"/>
                    <a:pt x="334" y="4787"/>
                    <a:pt x="334" y="4882"/>
                  </a:cubicBezTo>
                  <a:cubicBezTo>
                    <a:pt x="334" y="5001"/>
                    <a:pt x="381" y="5097"/>
                    <a:pt x="500" y="5097"/>
                  </a:cubicBezTo>
                  <a:lnTo>
                    <a:pt x="715" y="5097"/>
                  </a:lnTo>
                  <a:lnTo>
                    <a:pt x="715" y="5978"/>
                  </a:lnTo>
                  <a:lnTo>
                    <a:pt x="500" y="5978"/>
                  </a:lnTo>
                  <a:cubicBezTo>
                    <a:pt x="429" y="5978"/>
                    <a:pt x="334" y="6049"/>
                    <a:pt x="334" y="6144"/>
                  </a:cubicBezTo>
                  <a:cubicBezTo>
                    <a:pt x="334" y="6264"/>
                    <a:pt x="381" y="6335"/>
                    <a:pt x="500" y="6335"/>
                  </a:cubicBezTo>
                  <a:lnTo>
                    <a:pt x="715" y="6335"/>
                  </a:lnTo>
                  <a:lnTo>
                    <a:pt x="715" y="7240"/>
                  </a:lnTo>
                  <a:lnTo>
                    <a:pt x="500" y="7240"/>
                  </a:lnTo>
                  <a:cubicBezTo>
                    <a:pt x="429" y="7240"/>
                    <a:pt x="334" y="7288"/>
                    <a:pt x="334" y="7383"/>
                  </a:cubicBezTo>
                  <a:cubicBezTo>
                    <a:pt x="334" y="7502"/>
                    <a:pt x="381" y="7597"/>
                    <a:pt x="500" y="7597"/>
                  </a:cubicBezTo>
                  <a:lnTo>
                    <a:pt x="715" y="7597"/>
                  </a:lnTo>
                  <a:lnTo>
                    <a:pt x="715" y="8478"/>
                  </a:lnTo>
                  <a:lnTo>
                    <a:pt x="500" y="8478"/>
                  </a:lnTo>
                  <a:cubicBezTo>
                    <a:pt x="429" y="8478"/>
                    <a:pt x="334" y="8550"/>
                    <a:pt x="334" y="8645"/>
                  </a:cubicBezTo>
                  <a:cubicBezTo>
                    <a:pt x="334" y="8764"/>
                    <a:pt x="381" y="8836"/>
                    <a:pt x="500" y="8836"/>
                  </a:cubicBezTo>
                  <a:lnTo>
                    <a:pt x="715" y="8836"/>
                  </a:lnTo>
                  <a:lnTo>
                    <a:pt x="715" y="9740"/>
                  </a:lnTo>
                  <a:lnTo>
                    <a:pt x="500" y="9740"/>
                  </a:lnTo>
                  <a:cubicBezTo>
                    <a:pt x="429" y="9740"/>
                    <a:pt x="334" y="9788"/>
                    <a:pt x="334" y="9883"/>
                  </a:cubicBezTo>
                  <a:cubicBezTo>
                    <a:pt x="334" y="10002"/>
                    <a:pt x="381" y="10098"/>
                    <a:pt x="500" y="10098"/>
                  </a:cubicBezTo>
                  <a:lnTo>
                    <a:pt x="715" y="10098"/>
                  </a:lnTo>
                  <a:lnTo>
                    <a:pt x="715" y="10717"/>
                  </a:lnTo>
                  <a:lnTo>
                    <a:pt x="310" y="10717"/>
                  </a:lnTo>
                  <a:cubicBezTo>
                    <a:pt x="143" y="10717"/>
                    <a:pt x="0" y="10836"/>
                    <a:pt x="0" y="11026"/>
                  </a:cubicBezTo>
                  <a:lnTo>
                    <a:pt x="0" y="11741"/>
                  </a:lnTo>
                  <a:cubicBezTo>
                    <a:pt x="0" y="11812"/>
                    <a:pt x="95" y="11908"/>
                    <a:pt x="191" y="11908"/>
                  </a:cubicBezTo>
                  <a:lnTo>
                    <a:pt x="2691" y="11908"/>
                  </a:lnTo>
                  <a:cubicBezTo>
                    <a:pt x="2715" y="11908"/>
                    <a:pt x="2739" y="11908"/>
                    <a:pt x="2763" y="11884"/>
                  </a:cubicBezTo>
                  <a:cubicBezTo>
                    <a:pt x="2882" y="11741"/>
                    <a:pt x="2810" y="11574"/>
                    <a:pt x="2644" y="11574"/>
                  </a:cubicBezTo>
                  <a:lnTo>
                    <a:pt x="357" y="11574"/>
                  </a:lnTo>
                  <a:lnTo>
                    <a:pt x="357" y="11098"/>
                  </a:lnTo>
                  <a:lnTo>
                    <a:pt x="11526" y="11098"/>
                  </a:lnTo>
                  <a:lnTo>
                    <a:pt x="11526" y="11574"/>
                  </a:lnTo>
                  <a:lnTo>
                    <a:pt x="3453" y="11574"/>
                  </a:lnTo>
                  <a:cubicBezTo>
                    <a:pt x="3358" y="11574"/>
                    <a:pt x="3287" y="11646"/>
                    <a:pt x="3287" y="11741"/>
                  </a:cubicBezTo>
                  <a:cubicBezTo>
                    <a:pt x="3287" y="11860"/>
                    <a:pt x="3334" y="11931"/>
                    <a:pt x="3453" y="11931"/>
                  </a:cubicBezTo>
                  <a:lnTo>
                    <a:pt x="11574" y="11931"/>
                  </a:lnTo>
                  <a:cubicBezTo>
                    <a:pt x="11741" y="11931"/>
                    <a:pt x="11884" y="11812"/>
                    <a:pt x="11884" y="11646"/>
                  </a:cubicBezTo>
                  <a:lnTo>
                    <a:pt x="11884" y="11074"/>
                  </a:lnTo>
                  <a:cubicBezTo>
                    <a:pt x="11884" y="10836"/>
                    <a:pt x="11741" y="10717"/>
                    <a:pt x="11574" y="10717"/>
                  </a:cubicBezTo>
                  <a:lnTo>
                    <a:pt x="11098" y="10717"/>
                  </a:lnTo>
                  <a:lnTo>
                    <a:pt x="11098" y="3715"/>
                  </a:lnTo>
                  <a:cubicBezTo>
                    <a:pt x="11098" y="3573"/>
                    <a:pt x="10979" y="3477"/>
                    <a:pt x="10860" y="3477"/>
                  </a:cubicBezTo>
                  <a:lnTo>
                    <a:pt x="9073" y="3477"/>
                  </a:lnTo>
                  <a:cubicBezTo>
                    <a:pt x="9002" y="3477"/>
                    <a:pt x="8907" y="3573"/>
                    <a:pt x="8907" y="3668"/>
                  </a:cubicBezTo>
                  <a:lnTo>
                    <a:pt x="8907" y="4954"/>
                  </a:lnTo>
                  <a:cubicBezTo>
                    <a:pt x="8907" y="4978"/>
                    <a:pt x="8931" y="5025"/>
                    <a:pt x="8954" y="5073"/>
                  </a:cubicBezTo>
                  <a:cubicBezTo>
                    <a:pt x="8998" y="5092"/>
                    <a:pt x="9040" y="5100"/>
                    <a:pt x="9078" y="5100"/>
                  </a:cubicBezTo>
                  <a:cubicBezTo>
                    <a:pt x="9186" y="5100"/>
                    <a:pt x="9264" y="5029"/>
                    <a:pt x="9264" y="4906"/>
                  </a:cubicBezTo>
                  <a:lnTo>
                    <a:pt x="9264" y="3811"/>
                  </a:lnTo>
                  <a:lnTo>
                    <a:pt x="10788" y="3811"/>
                  </a:lnTo>
                  <a:lnTo>
                    <a:pt x="10788" y="10693"/>
                  </a:lnTo>
                  <a:lnTo>
                    <a:pt x="9264" y="10693"/>
                  </a:lnTo>
                  <a:lnTo>
                    <a:pt x="9264" y="5740"/>
                  </a:lnTo>
                  <a:cubicBezTo>
                    <a:pt x="9264" y="5668"/>
                    <a:pt x="9193" y="5573"/>
                    <a:pt x="9121" y="5573"/>
                  </a:cubicBezTo>
                  <a:cubicBezTo>
                    <a:pt x="9002" y="5573"/>
                    <a:pt x="8907" y="5621"/>
                    <a:pt x="8907" y="5740"/>
                  </a:cubicBezTo>
                  <a:lnTo>
                    <a:pt x="8907" y="8478"/>
                  </a:lnTo>
                  <a:lnTo>
                    <a:pt x="7383" y="8478"/>
                  </a:lnTo>
                  <a:lnTo>
                    <a:pt x="7383" y="2477"/>
                  </a:lnTo>
                  <a:cubicBezTo>
                    <a:pt x="7383" y="2334"/>
                    <a:pt x="7264" y="2239"/>
                    <a:pt x="7144" y="2239"/>
                  </a:cubicBezTo>
                  <a:lnTo>
                    <a:pt x="5549" y="2239"/>
                  </a:lnTo>
                  <a:lnTo>
                    <a:pt x="5549" y="1215"/>
                  </a:lnTo>
                  <a:cubicBezTo>
                    <a:pt x="5549" y="1072"/>
                    <a:pt x="5430" y="977"/>
                    <a:pt x="5311" y="977"/>
                  </a:cubicBezTo>
                  <a:lnTo>
                    <a:pt x="3572" y="977"/>
                  </a:lnTo>
                  <a:cubicBezTo>
                    <a:pt x="3429" y="977"/>
                    <a:pt x="3334" y="1096"/>
                    <a:pt x="3334" y="1215"/>
                  </a:cubicBezTo>
                  <a:lnTo>
                    <a:pt x="3334" y="5978"/>
                  </a:lnTo>
                  <a:lnTo>
                    <a:pt x="1739" y="5978"/>
                  </a:lnTo>
                  <a:cubicBezTo>
                    <a:pt x="1572" y="5978"/>
                    <a:pt x="1500" y="6097"/>
                    <a:pt x="1500" y="6216"/>
                  </a:cubicBezTo>
                  <a:lnTo>
                    <a:pt x="1500" y="10717"/>
                  </a:lnTo>
                  <a:lnTo>
                    <a:pt x="1072" y="10717"/>
                  </a:lnTo>
                  <a:lnTo>
                    <a:pt x="1072" y="191"/>
                  </a:lnTo>
                  <a:cubicBezTo>
                    <a:pt x="1072" y="96"/>
                    <a:pt x="1024" y="0"/>
                    <a:pt x="929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98" name="Google Shape;2898;p52"/>
          <p:cNvGrpSpPr/>
          <p:nvPr/>
        </p:nvGrpSpPr>
        <p:grpSpPr>
          <a:xfrm>
            <a:off x="2548317" y="3573030"/>
            <a:ext cx="352922" cy="352952"/>
            <a:chOff x="3043605" y="3573030"/>
            <a:chExt cx="352922" cy="352952"/>
          </a:xfrm>
        </p:grpSpPr>
        <p:sp>
          <p:nvSpPr>
            <p:cNvPr id="2899" name="Google Shape;2899;p52"/>
            <p:cNvSpPr/>
            <p:nvPr/>
          </p:nvSpPr>
          <p:spPr>
            <a:xfrm>
              <a:off x="3070588" y="3600759"/>
              <a:ext cx="137775" cy="136344"/>
            </a:xfrm>
            <a:custGeom>
              <a:rect b="b" l="l" r="r" t="t"/>
              <a:pathLst>
                <a:path extrusionOk="0" h="4573" w="4621">
                  <a:moveTo>
                    <a:pt x="2287" y="0"/>
                  </a:moveTo>
                  <a:cubicBezTo>
                    <a:pt x="1072" y="24"/>
                    <a:pt x="48" y="1000"/>
                    <a:pt x="24" y="2263"/>
                  </a:cubicBezTo>
                  <a:cubicBezTo>
                    <a:pt x="1" y="3525"/>
                    <a:pt x="1048" y="4573"/>
                    <a:pt x="2311" y="4573"/>
                  </a:cubicBezTo>
                  <a:lnTo>
                    <a:pt x="4525" y="4573"/>
                  </a:lnTo>
                  <a:cubicBezTo>
                    <a:pt x="4549" y="4573"/>
                    <a:pt x="4573" y="4549"/>
                    <a:pt x="4573" y="4525"/>
                  </a:cubicBezTo>
                  <a:lnTo>
                    <a:pt x="4621" y="2286"/>
                  </a:lnTo>
                  <a:cubicBezTo>
                    <a:pt x="4621" y="1000"/>
                    <a:pt x="3573" y="0"/>
                    <a:pt x="2287" y="0"/>
                  </a:cubicBezTo>
                  <a:close/>
                </a:path>
              </a:pathLst>
            </a:custGeom>
            <a:solidFill>
              <a:srgbClr val="E1E5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0" name="Google Shape;2900;p52"/>
            <p:cNvSpPr/>
            <p:nvPr/>
          </p:nvSpPr>
          <p:spPr>
            <a:xfrm>
              <a:off x="3114625" y="3599327"/>
              <a:ext cx="93738" cy="137060"/>
            </a:xfrm>
            <a:custGeom>
              <a:rect b="b" l="l" r="r" t="t"/>
              <a:pathLst>
                <a:path extrusionOk="0" h="4597" w="3144">
                  <a:moveTo>
                    <a:pt x="857" y="1"/>
                  </a:moveTo>
                  <a:cubicBezTo>
                    <a:pt x="548" y="1"/>
                    <a:pt x="262" y="72"/>
                    <a:pt x="0" y="191"/>
                  </a:cubicBezTo>
                  <a:cubicBezTo>
                    <a:pt x="119" y="167"/>
                    <a:pt x="238" y="167"/>
                    <a:pt x="357" y="167"/>
                  </a:cubicBezTo>
                  <a:cubicBezTo>
                    <a:pt x="1643" y="167"/>
                    <a:pt x="2643" y="1167"/>
                    <a:pt x="2643" y="2453"/>
                  </a:cubicBezTo>
                  <a:lnTo>
                    <a:pt x="2643" y="4597"/>
                  </a:lnTo>
                  <a:lnTo>
                    <a:pt x="3072" y="4597"/>
                  </a:lnTo>
                  <a:cubicBezTo>
                    <a:pt x="3096" y="4597"/>
                    <a:pt x="3144" y="4573"/>
                    <a:pt x="3144" y="4549"/>
                  </a:cubicBezTo>
                  <a:lnTo>
                    <a:pt x="3144" y="2334"/>
                  </a:lnTo>
                  <a:cubicBezTo>
                    <a:pt x="3144" y="1048"/>
                    <a:pt x="2096" y="48"/>
                    <a:pt x="857" y="1"/>
                  </a:cubicBezTo>
                  <a:close/>
                </a:path>
              </a:pathLst>
            </a:custGeom>
            <a:solidFill>
              <a:srgbClr val="DADF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1" name="Google Shape;2901;p52"/>
            <p:cNvSpPr/>
            <p:nvPr/>
          </p:nvSpPr>
          <p:spPr>
            <a:xfrm>
              <a:off x="3233886" y="3764057"/>
              <a:ext cx="137775" cy="136404"/>
            </a:xfrm>
            <a:custGeom>
              <a:rect b="b" l="l" r="r" t="t"/>
              <a:pathLst>
                <a:path extrusionOk="0" h="4575" w="4621">
                  <a:moveTo>
                    <a:pt x="2287" y="0"/>
                  </a:moveTo>
                  <a:lnTo>
                    <a:pt x="49" y="24"/>
                  </a:lnTo>
                  <a:cubicBezTo>
                    <a:pt x="25" y="24"/>
                    <a:pt x="1" y="48"/>
                    <a:pt x="1" y="96"/>
                  </a:cubicBezTo>
                  <a:lnTo>
                    <a:pt x="1" y="2287"/>
                  </a:lnTo>
                  <a:cubicBezTo>
                    <a:pt x="1" y="3544"/>
                    <a:pt x="1003" y="4574"/>
                    <a:pt x="2228" y="4574"/>
                  </a:cubicBezTo>
                  <a:cubicBezTo>
                    <a:pt x="2256" y="4574"/>
                    <a:pt x="2283" y="4574"/>
                    <a:pt x="2311" y="4573"/>
                  </a:cubicBezTo>
                  <a:cubicBezTo>
                    <a:pt x="3573" y="4549"/>
                    <a:pt x="4549" y="3549"/>
                    <a:pt x="4573" y="2310"/>
                  </a:cubicBezTo>
                  <a:cubicBezTo>
                    <a:pt x="4621" y="1048"/>
                    <a:pt x="3573" y="0"/>
                    <a:pt x="2287" y="0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2" name="Google Shape;2902;p52"/>
            <p:cNvSpPr/>
            <p:nvPr/>
          </p:nvSpPr>
          <p:spPr>
            <a:xfrm>
              <a:off x="3259468" y="3769036"/>
              <a:ext cx="110077" cy="130649"/>
            </a:xfrm>
            <a:custGeom>
              <a:rect b="b" l="l" r="r" t="t"/>
              <a:pathLst>
                <a:path extrusionOk="0" h="4382" w="3692">
                  <a:moveTo>
                    <a:pt x="2382" y="0"/>
                  </a:moveTo>
                  <a:lnTo>
                    <a:pt x="2382" y="0"/>
                  </a:lnTo>
                  <a:cubicBezTo>
                    <a:pt x="2953" y="453"/>
                    <a:pt x="3287" y="1119"/>
                    <a:pt x="3287" y="1858"/>
                  </a:cubicBezTo>
                  <a:cubicBezTo>
                    <a:pt x="3239" y="3096"/>
                    <a:pt x="2239" y="4096"/>
                    <a:pt x="1024" y="4120"/>
                  </a:cubicBezTo>
                  <a:cubicBezTo>
                    <a:pt x="987" y="4122"/>
                    <a:pt x="951" y="4124"/>
                    <a:pt x="914" y="4124"/>
                  </a:cubicBezTo>
                  <a:cubicBezTo>
                    <a:pt x="594" y="4124"/>
                    <a:pt x="278" y="4034"/>
                    <a:pt x="0" y="3906"/>
                  </a:cubicBezTo>
                  <a:lnTo>
                    <a:pt x="0" y="3906"/>
                  </a:lnTo>
                  <a:cubicBezTo>
                    <a:pt x="381" y="4215"/>
                    <a:pt x="905" y="4382"/>
                    <a:pt x="1429" y="4382"/>
                  </a:cubicBezTo>
                  <a:cubicBezTo>
                    <a:pt x="2667" y="4358"/>
                    <a:pt x="3668" y="3334"/>
                    <a:pt x="3691" y="2120"/>
                  </a:cubicBezTo>
                  <a:cubicBezTo>
                    <a:pt x="3691" y="1191"/>
                    <a:pt x="3168" y="405"/>
                    <a:pt x="2382" y="0"/>
                  </a:cubicBez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3" name="Google Shape;2903;p52"/>
            <p:cNvSpPr/>
            <p:nvPr/>
          </p:nvSpPr>
          <p:spPr>
            <a:xfrm>
              <a:off x="3233886" y="3579441"/>
              <a:ext cx="159808" cy="159093"/>
            </a:xfrm>
            <a:custGeom>
              <a:rect b="b" l="l" r="r" t="t"/>
              <a:pathLst>
                <a:path extrusionOk="0" h="5336" w="5360">
                  <a:moveTo>
                    <a:pt x="2672" y="0"/>
                  </a:moveTo>
                  <a:cubicBezTo>
                    <a:pt x="1192" y="0"/>
                    <a:pt x="1" y="1182"/>
                    <a:pt x="1" y="2644"/>
                  </a:cubicBezTo>
                  <a:lnTo>
                    <a:pt x="25" y="5264"/>
                  </a:lnTo>
                  <a:cubicBezTo>
                    <a:pt x="25" y="5288"/>
                    <a:pt x="49" y="5335"/>
                    <a:pt x="72" y="5335"/>
                  </a:cubicBezTo>
                  <a:lnTo>
                    <a:pt x="2668" y="5335"/>
                  </a:lnTo>
                  <a:cubicBezTo>
                    <a:pt x="4121" y="5335"/>
                    <a:pt x="5359" y="4097"/>
                    <a:pt x="5312" y="2620"/>
                  </a:cubicBezTo>
                  <a:cubicBezTo>
                    <a:pt x="5288" y="1191"/>
                    <a:pt x="4121" y="25"/>
                    <a:pt x="2716" y="1"/>
                  </a:cubicBezTo>
                  <a:cubicBezTo>
                    <a:pt x="2701" y="0"/>
                    <a:pt x="2686" y="0"/>
                    <a:pt x="2672" y="0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4" name="Google Shape;2904;p52"/>
            <p:cNvSpPr/>
            <p:nvPr/>
          </p:nvSpPr>
          <p:spPr>
            <a:xfrm>
              <a:off x="3233886" y="3597896"/>
              <a:ext cx="158377" cy="139206"/>
            </a:xfrm>
            <a:custGeom>
              <a:rect b="b" l="l" r="r" t="t"/>
              <a:pathLst>
                <a:path extrusionOk="0" h="4669" w="5312">
                  <a:moveTo>
                    <a:pt x="4430" y="1"/>
                  </a:moveTo>
                  <a:cubicBezTo>
                    <a:pt x="4716" y="453"/>
                    <a:pt x="4931" y="977"/>
                    <a:pt x="4931" y="1549"/>
                  </a:cubicBezTo>
                  <a:cubicBezTo>
                    <a:pt x="4954" y="3049"/>
                    <a:pt x="3764" y="4264"/>
                    <a:pt x="2287" y="4264"/>
                  </a:cubicBezTo>
                  <a:lnTo>
                    <a:pt x="1" y="4264"/>
                  </a:lnTo>
                  <a:lnTo>
                    <a:pt x="1" y="4597"/>
                  </a:lnTo>
                  <a:cubicBezTo>
                    <a:pt x="1" y="4645"/>
                    <a:pt x="25" y="4669"/>
                    <a:pt x="49" y="4669"/>
                  </a:cubicBezTo>
                  <a:lnTo>
                    <a:pt x="2644" y="4669"/>
                  </a:lnTo>
                  <a:cubicBezTo>
                    <a:pt x="4097" y="4669"/>
                    <a:pt x="5312" y="3454"/>
                    <a:pt x="5312" y="1930"/>
                  </a:cubicBezTo>
                  <a:cubicBezTo>
                    <a:pt x="5312" y="1168"/>
                    <a:pt x="4954" y="477"/>
                    <a:pt x="4430" y="1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5" name="Google Shape;2905;p52"/>
            <p:cNvSpPr/>
            <p:nvPr/>
          </p:nvSpPr>
          <p:spPr>
            <a:xfrm>
              <a:off x="3048584" y="3763342"/>
              <a:ext cx="159779" cy="158407"/>
            </a:xfrm>
            <a:custGeom>
              <a:rect b="b" l="l" r="r" t="t"/>
              <a:pathLst>
                <a:path extrusionOk="0" h="5313" w="5359">
                  <a:moveTo>
                    <a:pt x="2668" y="1"/>
                  </a:moveTo>
                  <a:cubicBezTo>
                    <a:pt x="1215" y="1"/>
                    <a:pt x="0" y="1215"/>
                    <a:pt x="24" y="2692"/>
                  </a:cubicBezTo>
                  <a:cubicBezTo>
                    <a:pt x="48" y="4121"/>
                    <a:pt x="1215" y="5287"/>
                    <a:pt x="2644" y="5311"/>
                  </a:cubicBezTo>
                  <a:cubicBezTo>
                    <a:pt x="2672" y="5312"/>
                    <a:pt x="2701" y="5313"/>
                    <a:pt x="2729" y="5313"/>
                  </a:cubicBezTo>
                  <a:cubicBezTo>
                    <a:pt x="4168" y="5313"/>
                    <a:pt x="5359" y="4139"/>
                    <a:pt x="5359" y="2668"/>
                  </a:cubicBezTo>
                  <a:lnTo>
                    <a:pt x="5311" y="2668"/>
                  </a:lnTo>
                  <a:lnTo>
                    <a:pt x="5311" y="48"/>
                  </a:lnTo>
                  <a:cubicBezTo>
                    <a:pt x="5311" y="24"/>
                    <a:pt x="5287" y="1"/>
                    <a:pt x="5263" y="1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6" name="Google Shape;2906;p52"/>
            <p:cNvSpPr/>
            <p:nvPr/>
          </p:nvSpPr>
          <p:spPr>
            <a:xfrm>
              <a:off x="3099688" y="3763342"/>
              <a:ext cx="108676" cy="158407"/>
            </a:xfrm>
            <a:custGeom>
              <a:rect b="b" l="l" r="r" t="t"/>
              <a:pathLst>
                <a:path extrusionOk="0" h="5313" w="3645">
                  <a:moveTo>
                    <a:pt x="3121" y="1"/>
                  </a:moveTo>
                  <a:lnTo>
                    <a:pt x="3121" y="2525"/>
                  </a:lnTo>
                  <a:cubicBezTo>
                    <a:pt x="3121" y="3964"/>
                    <a:pt x="1929" y="5169"/>
                    <a:pt x="472" y="5169"/>
                  </a:cubicBezTo>
                  <a:cubicBezTo>
                    <a:pt x="458" y="5169"/>
                    <a:pt x="444" y="5169"/>
                    <a:pt x="430" y="5168"/>
                  </a:cubicBezTo>
                  <a:cubicBezTo>
                    <a:pt x="263" y="5168"/>
                    <a:pt x="144" y="5168"/>
                    <a:pt x="1" y="5145"/>
                  </a:cubicBezTo>
                  <a:lnTo>
                    <a:pt x="1" y="5145"/>
                  </a:lnTo>
                  <a:cubicBezTo>
                    <a:pt x="311" y="5264"/>
                    <a:pt x="596" y="5311"/>
                    <a:pt x="930" y="5311"/>
                  </a:cubicBezTo>
                  <a:cubicBezTo>
                    <a:pt x="958" y="5312"/>
                    <a:pt x="987" y="5313"/>
                    <a:pt x="1015" y="5313"/>
                  </a:cubicBezTo>
                  <a:cubicBezTo>
                    <a:pt x="2454" y="5313"/>
                    <a:pt x="3645" y="4139"/>
                    <a:pt x="3645" y="2668"/>
                  </a:cubicBezTo>
                  <a:lnTo>
                    <a:pt x="3645" y="72"/>
                  </a:lnTo>
                  <a:cubicBezTo>
                    <a:pt x="3645" y="24"/>
                    <a:pt x="3597" y="1"/>
                    <a:pt x="3549" y="1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7" name="Google Shape;2907;p52"/>
            <p:cNvSpPr/>
            <p:nvPr/>
          </p:nvSpPr>
          <p:spPr>
            <a:xfrm>
              <a:off x="3067040" y="3595064"/>
              <a:ext cx="147018" cy="147018"/>
            </a:xfrm>
            <a:custGeom>
              <a:rect b="b" l="l" r="r" t="t"/>
              <a:pathLst>
                <a:path extrusionOk="0" h="4931" w="4931">
                  <a:moveTo>
                    <a:pt x="2406" y="1"/>
                  </a:moveTo>
                  <a:cubicBezTo>
                    <a:pt x="1763" y="1"/>
                    <a:pt x="1167" y="286"/>
                    <a:pt x="715" y="715"/>
                  </a:cubicBezTo>
                  <a:cubicBezTo>
                    <a:pt x="262" y="1168"/>
                    <a:pt x="1" y="1787"/>
                    <a:pt x="1" y="2430"/>
                  </a:cubicBezTo>
                  <a:cubicBezTo>
                    <a:pt x="1" y="3025"/>
                    <a:pt x="191" y="3620"/>
                    <a:pt x="596" y="4049"/>
                  </a:cubicBezTo>
                  <a:cubicBezTo>
                    <a:pt x="620" y="4097"/>
                    <a:pt x="667" y="4121"/>
                    <a:pt x="718" y="4121"/>
                  </a:cubicBezTo>
                  <a:cubicBezTo>
                    <a:pt x="769" y="4121"/>
                    <a:pt x="822" y="4097"/>
                    <a:pt x="858" y="4049"/>
                  </a:cubicBezTo>
                  <a:cubicBezTo>
                    <a:pt x="929" y="4001"/>
                    <a:pt x="882" y="3906"/>
                    <a:pt x="858" y="3859"/>
                  </a:cubicBezTo>
                  <a:cubicBezTo>
                    <a:pt x="524" y="3454"/>
                    <a:pt x="358" y="2954"/>
                    <a:pt x="358" y="2454"/>
                  </a:cubicBezTo>
                  <a:cubicBezTo>
                    <a:pt x="358" y="1906"/>
                    <a:pt x="596" y="1382"/>
                    <a:pt x="977" y="1001"/>
                  </a:cubicBezTo>
                  <a:cubicBezTo>
                    <a:pt x="1358" y="596"/>
                    <a:pt x="1906" y="358"/>
                    <a:pt x="2430" y="358"/>
                  </a:cubicBezTo>
                  <a:cubicBezTo>
                    <a:pt x="3001" y="358"/>
                    <a:pt x="3549" y="572"/>
                    <a:pt x="3954" y="953"/>
                  </a:cubicBezTo>
                  <a:cubicBezTo>
                    <a:pt x="4359" y="1334"/>
                    <a:pt x="4573" y="1882"/>
                    <a:pt x="4573" y="2477"/>
                  </a:cubicBezTo>
                  <a:lnTo>
                    <a:pt x="4573" y="4597"/>
                  </a:lnTo>
                  <a:lnTo>
                    <a:pt x="2453" y="4597"/>
                  </a:lnTo>
                  <a:cubicBezTo>
                    <a:pt x="2096" y="4597"/>
                    <a:pt x="1739" y="4502"/>
                    <a:pt x="1453" y="4335"/>
                  </a:cubicBezTo>
                  <a:cubicBezTo>
                    <a:pt x="1425" y="4314"/>
                    <a:pt x="1395" y="4305"/>
                    <a:pt x="1366" y="4305"/>
                  </a:cubicBezTo>
                  <a:cubicBezTo>
                    <a:pt x="1296" y="4305"/>
                    <a:pt x="1232" y="4356"/>
                    <a:pt x="1215" y="4406"/>
                  </a:cubicBezTo>
                  <a:cubicBezTo>
                    <a:pt x="1191" y="4502"/>
                    <a:pt x="1239" y="4597"/>
                    <a:pt x="1310" y="4621"/>
                  </a:cubicBezTo>
                  <a:cubicBezTo>
                    <a:pt x="1668" y="4835"/>
                    <a:pt x="2072" y="4930"/>
                    <a:pt x="2453" y="4930"/>
                  </a:cubicBezTo>
                  <a:lnTo>
                    <a:pt x="4692" y="4930"/>
                  </a:lnTo>
                  <a:cubicBezTo>
                    <a:pt x="4835" y="4930"/>
                    <a:pt x="4930" y="4811"/>
                    <a:pt x="4930" y="4692"/>
                  </a:cubicBezTo>
                  <a:lnTo>
                    <a:pt x="4930" y="2477"/>
                  </a:lnTo>
                  <a:cubicBezTo>
                    <a:pt x="4930" y="1858"/>
                    <a:pt x="4716" y="1263"/>
                    <a:pt x="4311" y="810"/>
                  </a:cubicBezTo>
                  <a:cubicBezTo>
                    <a:pt x="3763" y="286"/>
                    <a:pt x="3120" y="1"/>
                    <a:pt x="2406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8" name="Google Shape;2908;p52"/>
            <p:cNvSpPr/>
            <p:nvPr/>
          </p:nvSpPr>
          <p:spPr>
            <a:xfrm>
              <a:off x="3228221" y="3757677"/>
              <a:ext cx="146988" cy="147704"/>
            </a:xfrm>
            <a:custGeom>
              <a:rect b="b" l="l" r="r" t="t"/>
              <a:pathLst>
                <a:path extrusionOk="0" h="4954" w="4930">
                  <a:moveTo>
                    <a:pt x="143" y="0"/>
                  </a:moveTo>
                  <a:cubicBezTo>
                    <a:pt x="72" y="0"/>
                    <a:pt x="0" y="72"/>
                    <a:pt x="0" y="143"/>
                  </a:cubicBezTo>
                  <a:lnTo>
                    <a:pt x="0" y="1810"/>
                  </a:lnTo>
                  <a:cubicBezTo>
                    <a:pt x="0" y="1858"/>
                    <a:pt x="24" y="1881"/>
                    <a:pt x="24" y="1905"/>
                  </a:cubicBezTo>
                  <a:cubicBezTo>
                    <a:pt x="73" y="1940"/>
                    <a:pt x="120" y="1955"/>
                    <a:pt x="162" y="1955"/>
                  </a:cubicBezTo>
                  <a:cubicBezTo>
                    <a:pt x="262" y="1955"/>
                    <a:pt x="334" y="1870"/>
                    <a:pt x="334" y="1786"/>
                  </a:cubicBezTo>
                  <a:lnTo>
                    <a:pt x="334" y="357"/>
                  </a:lnTo>
                  <a:lnTo>
                    <a:pt x="2620" y="357"/>
                  </a:lnTo>
                  <a:cubicBezTo>
                    <a:pt x="2811" y="357"/>
                    <a:pt x="2953" y="381"/>
                    <a:pt x="3120" y="453"/>
                  </a:cubicBezTo>
                  <a:cubicBezTo>
                    <a:pt x="4049" y="810"/>
                    <a:pt x="4597" y="1619"/>
                    <a:pt x="4597" y="2501"/>
                  </a:cubicBezTo>
                  <a:cubicBezTo>
                    <a:pt x="4597" y="3025"/>
                    <a:pt x="4358" y="3572"/>
                    <a:pt x="3977" y="3953"/>
                  </a:cubicBezTo>
                  <a:cubicBezTo>
                    <a:pt x="3573" y="4334"/>
                    <a:pt x="3049" y="4596"/>
                    <a:pt x="2501" y="4596"/>
                  </a:cubicBezTo>
                  <a:cubicBezTo>
                    <a:pt x="1929" y="4596"/>
                    <a:pt x="1429" y="4382"/>
                    <a:pt x="1024" y="4025"/>
                  </a:cubicBezTo>
                  <a:cubicBezTo>
                    <a:pt x="643" y="3644"/>
                    <a:pt x="405" y="3120"/>
                    <a:pt x="358" y="2596"/>
                  </a:cubicBezTo>
                  <a:cubicBezTo>
                    <a:pt x="358" y="2501"/>
                    <a:pt x="286" y="2405"/>
                    <a:pt x="191" y="2405"/>
                  </a:cubicBezTo>
                  <a:cubicBezTo>
                    <a:pt x="96" y="2405"/>
                    <a:pt x="0" y="2501"/>
                    <a:pt x="0" y="2596"/>
                  </a:cubicBezTo>
                  <a:cubicBezTo>
                    <a:pt x="48" y="3215"/>
                    <a:pt x="310" y="3810"/>
                    <a:pt x="786" y="4263"/>
                  </a:cubicBezTo>
                  <a:cubicBezTo>
                    <a:pt x="1239" y="4715"/>
                    <a:pt x="1858" y="4954"/>
                    <a:pt x="2477" y="4954"/>
                  </a:cubicBezTo>
                  <a:lnTo>
                    <a:pt x="2501" y="4954"/>
                  </a:lnTo>
                  <a:cubicBezTo>
                    <a:pt x="3168" y="4954"/>
                    <a:pt x="3763" y="4668"/>
                    <a:pt x="4216" y="4239"/>
                  </a:cubicBezTo>
                  <a:cubicBezTo>
                    <a:pt x="4644" y="3787"/>
                    <a:pt x="4930" y="3167"/>
                    <a:pt x="4930" y="2524"/>
                  </a:cubicBezTo>
                  <a:cubicBezTo>
                    <a:pt x="4930" y="1881"/>
                    <a:pt x="4692" y="1262"/>
                    <a:pt x="4216" y="786"/>
                  </a:cubicBezTo>
                  <a:cubicBezTo>
                    <a:pt x="3715" y="262"/>
                    <a:pt x="3096" y="0"/>
                    <a:pt x="2453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9" name="Google Shape;2909;p52"/>
            <p:cNvSpPr/>
            <p:nvPr/>
          </p:nvSpPr>
          <p:spPr>
            <a:xfrm>
              <a:off x="3227506" y="3573030"/>
              <a:ext cx="169021" cy="169737"/>
            </a:xfrm>
            <a:custGeom>
              <a:rect b="b" l="l" r="r" t="t"/>
              <a:pathLst>
                <a:path extrusionOk="0" h="5693" w="5669">
                  <a:moveTo>
                    <a:pt x="2882" y="359"/>
                  </a:moveTo>
                  <a:cubicBezTo>
                    <a:pt x="3549" y="359"/>
                    <a:pt x="4144" y="621"/>
                    <a:pt x="4621" y="1097"/>
                  </a:cubicBezTo>
                  <a:cubicBezTo>
                    <a:pt x="5097" y="1573"/>
                    <a:pt x="5335" y="2168"/>
                    <a:pt x="5359" y="2835"/>
                  </a:cubicBezTo>
                  <a:cubicBezTo>
                    <a:pt x="5359" y="3526"/>
                    <a:pt x="5121" y="4145"/>
                    <a:pt x="4644" y="4621"/>
                  </a:cubicBezTo>
                  <a:cubicBezTo>
                    <a:pt x="4168" y="5098"/>
                    <a:pt x="3549" y="5360"/>
                    <a:pt x="2882" y="5360"/>
                  </a:cubicBezTo>
                  <a:lnTo>
                    <a:pt x="405" y="5360"/>
                  </a:lnTo>
                  <a:lnTo>
                    <a:pt x="405" y="2835"/>
                  </a:lnTo>
                  <a:lnTo>
                    <a:pt x="358" y="2835"/>
                  </a:lnTo>
                  <a:cubicBezTo>
                    <a:pt x="358" y="2145"/>
                    <a:pt x="620" y="1526"/>
                    <a:pt x="1096" y="1073"/>
                  </a:cubicBezTo>
                  <a:cubicBezTo>
                    <a:pt x="1572" y="597"/>
                    <a:pt x="2215" y="359"/>
                    <a:pt x="2882" y="359"/>
                  </a:cubicBezTo>
                  <a:close/>
                  <a:moveTo>
                    <a:pt x="2805" y="1"/>
                  </a:moveTo>
                  <a:cubicBezTo>
                    <a:pt x="1517" y="1"/>
                    <a:pt x="376" y="855"/>
                    <a:pt x="1" y="2288"/>
                  </a:cubicBezTo>
                  <a:lnTo>
                    <a:pt x="1" y="2359"/>
                  </a:lnTo>
                  <a:lnTo>
                    <a:pt x="1" y="5669"/>
                  </a:lnTo>
                  <a:cubicBezTo>
                    <a:pt x="1" y="5669"/>
                    <a:pt x="1" y="5693"/>
                    <a:pt x="24" y="5693"/>
                  </a:cubicBezTo>
                  <a:lnTo>
                    <a:pt x="239" y="5693"/>
                  </a:lnTo>
                  <a:lnTo>
                    <a:pt x="239" y="5669"/>
                  </a:lnTo>
                  <a:lnTo>
                    <a:pt x="3358" y="5669"/>
                  </a:lnTo>
                  <a:cubicBezTo>
                    <a:pt x="4835" y="5264"/>
                    <a:pt x="5668" y="4074"/>
                    <a:pt x="5668" y="2811"/>
                  </a:cubicBezTo>
                  <a:cubicBezTo>
                    <a:pt x="5668" y="2049"/>
                    <a:pt x="5359" y="1383"/>
                    <a:pt x="4835" y="835"/>
                  </a:cubicBezTo>
                  <a:cubicBezTo>
                    <a:pt x="4287" y="311"/>
                    <a:pt x="3597" y="1"/>
                    <a:pt x="2858" y="1"/>
                  </a:cubicBezTo>
                  <a:cubicBezTo>
                    <a:pt x="2841" y="1"/>
                    <a:pt x="2823" y="1"/>
                    <a:pt x="2805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0" name="Google Shape;2910;p52"/>
            <p:cNvSpPr/>
            <p:nvPr/>
          </p:nvSpPr>
          <p:spPr>
            <a:xfrm>
              <a:off x="3043605" y="3757677"/>
              <a:ext cx="169737" cy="168306"/>
            </a:xfrm>
            <a:custGeom>
              <a:rect b="b" l="l" r="r" t="t"/>
              <a:pathLst>
                <a:path extrusionOk="0" h="5645" w="5693">
                  <a:moveTo>
                    <a:pt x="5287" y="310"/>
                  </a:moveTo>
                  <a:lnTo>
                    <a:pt x="5287" y="2834"/>
                  </a:lnTo>
                  <a:lnTo>
                    <a:pt x="5335" y="2834"/>
                  </a:lnTo>
                  <a:cubicBezTo>
                    <a:pt x="5335" y="3525"/>
                    <a:pt x="5073" y="4144"/>
                    <a:pt x="4597" y="4596"/>
                  </a:cubicBezTo>
                  <a:cubicBezTo>
                    <a:pt x="4121" y="5073"/>
                    <a:pt x="3501" y="5311"/>
                    <a:pt x="2835" y="5311"/>
                  </a:cubicBezTo>
                  <a:lnTo>
                    <a:pt x="2811" y="5311"/>
                  </a:lnTo>
                  <a:cubicBezTo>
                    <a:pt x="2144" y="5311"/>
                    <a:pt x="1549" y="5025"/>
                    <a:pt x="1072" y="4549"/>
                  </a:cubicBezTo>
                  <a:cubicBezTo>
                    <a:pt x="596" y="4072"/>
                    <a:pt x="358" y="3477"/>
                    <a:pt x="334" y="2834"/>
                  </a:cubicBezTo>
                  <a:cubicBezTo>
                    <a:pt x="334" y="2143"/>
                    <a:pt x="572" y="1524"/>
                    <a:pt x="1048" y="1048"/>
                  </a:cubicBezTo>
                  <a:cubicBezTo>
                    <a:pt x="1525" y="572"/>
                    <a:pt x="2144" y="310"/>
                    <a:pt x="2811" y="310"/>
                  </a:cubicBezTo>
                  <a:close/>
                  <a:moveTo>
                    <a:pt x="2858" y="0"/>
                  </a:moveTo>
                  <a:cubicBezTo>
                    <a:pt x="2096" y="0"/>
                    <a:pt x="1382" y="310"/>
                    <a:pt x="834" y="834"/>
                  </a:cubicBezTo>
                  <a:cubicBezTo>
                    <a:pt x="310" y="1358"/>
                    <a:pt x="1" y="2096"/>
                    <a:pt x="24" y="2858"/>
                  </a:cubicBezTo>
                  <a:cubicBezTo>
                    <a:pt x="24" y="3596"/>
                    <a:pt x="334" y="4287"/>
                    <a:pt x="858" y="4811"/>
                  </a:cubicBezTo>
                  <a:cubicBezTo>
                    <a:pt x="1406" y="5358"/>
                    <a:pt x="2096" y="5644"/>
                    <a:pt x="2835" y="5644"/>
                  </a:cubicBezTo>
                  <a:lnTo>
                    <a:pt x="2858" y="5644"/>
                  </a:lnTo>
                  <a:cubicBezTo>
                    <a:pt x="3597" y="5644"/>
                    <a:pt x="4311" y="5358"/>
                    <a:pt x="4859" y="4858"/>
                  </a:cubicBezTo>
                  <a:cubicBezTo>
                    <a:pt x="5383" y="4311"/>
                    <a:pt x="5692" y="3596"/>
                    <a:pt x="5692" y="2834"/>
                  </a:cubicBezTo>
                  <a:lnTo>
                    <a:pt x="5692" y="238"/>
                  </a:lnTo>
                  <a:cubicBezTo>
                    <a:pt x="5692" y="119"/>
                    <a:pt x="5573" y="0"/>
                    <a:pt x="5454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1" name="Google Shape;2911;p52"/>
            <p:cNvSpPr/>
            <p:nvPr/>
          </p:nvSpPr>
          <p:spPr>
            <a:xfrm>
              <a:off x="3272944" y="3630574"/>
              <a:ext cx="79546" cy="10674"/>
            </a:xfrm>
            <a:custGeom>
              <a:rect b="b" l="l" r="r" t="t"/>
              <a:pathLst>
                <a:path extrusionOk="0" h="358" w="2668">
                  <a:moveTo>
                    <a:pt x="215" y="0"/>
                  </a:moveTo>
                  <a:cubicBezTo>
                    <a:pt x="120" y="0"/>
                    <a:pt x="48" y="72"/>
                    <a:pt x="25" y="143"/>
                  </a:cubicBezTo>
                  <a:cubicBezTo>
                    <a:pt x="1" y="238"/>
                    <a:pt x="96" y="358"/>
                    <a:pt x="215" y="358"/>
                  </a:cubicBezTo>
                  <a:lnTo>
                    <a:pt x="2454" y="358"/>
                  </a:lnTo>
                  <a:cubicBezTo>
                    <a:pt x="2549" y="358"/>
                    <a:pt x="2620" y="310"/>
                    <a:pt x="2644" y="215"/>
                  </a:cubicBezTo>
                  <a:cubicBezTo>
                    <a:pt x="2668" y="96"/>
                    <a:pt x="2573" y="0"/>
                    <a:pt x="2454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2" name="Google Shape;2912;p52"/>
            <p:cNvSpPr/>
            <p:nvPr/>
          </p:nvSpPr>
          <p:spPr>
            <a:xfrm>
              <a:off x="3272944" y="3651862"/>
              <a:ext cx="79546" cy="10674"/>
            </a:xfrm>
            <a:custGeom>
              <a:rect b="b" l="l" r="r" t="t"/>
              <a:pathLst>
                <a:path extrusionOk="0" h="358" w="2668">
                  <a:moveTo>
                    <a:pt x="215" y="1"/>
                  </a:moveTo>
                  <a:cubicBezTo>
                    <a:pt x="120" y="1"/>
                    <a:pt x="48" y="72"/>
                    <a:pt x="25" y="167"/>
                  </a:cubicBezTo>
                  <a:cubicBezTo>
                    <a:pt x="1" y="287"/>
                    <a:pt x="96" y="358"/>
                    <a:pt x="215" y="358"/>
                  </a:cubicBezTo>
                  <a:lnTo>
                    <a:pt x="2477" y="358"/>
                  </a:lnTo>
                  <a:cubicBezTo>
                    <a:pt x="2596" y="358"/>
                    <a:pt x="2668" y="287"/>
                    <a:pt x="2644" y="167"/>
                  </a:cubicBezTo>
                  <a:cubicBezTo>
                    <a:pt x="2620" y="72"/>
                    <a:pt x="2525" y="1"/>
                    <a:pt x="247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3" name="Google Shape;2913;p52"/>
            <p:cNvSpPr/>
            <p:nvPr/>
          </p:nvSpPr>
          <p:spPr>
            <a:xfrm>
              <a:off x="3289999" y="3674581"/>
              <a:ext cx="46183" cy="10704"/>
            </a:xfrm>
            <a:custGeom>
              <a:rect b="b" l="l" r="r" t="t"/>
              <a:pathLst>
                <a:path extrusionOk="0" h="359" w="1549">
                  <a:moveTo>
                    <a:pt x="191" y="1"/>
                  </a:moveTo>
                  <a:cubicBezTo>
                    <a:pt x="119" y="1"/>
                    <a:pt x="48" y="48"/>
                    <a:pt x="24" y="144"/>
                  </a:cubicBezTo>
                  <a:cubicBezTo>
                    <a:pt x="0" y="263"/>
                    <a:pt x="72" y="358"/>
                    <a:pt x="191" y="358"/>
                  </a:cubicBezTo>
                  <a:lnTo>
                    <a:pt x="1334" y="358"/>
                  </a:lnTo>
                  <a:cubicBezTo>
                    <a:pt x="1453" y="358"/>
                    <a:pt x="1548" y="263"/>
                    <a:pt x="1501" y="144"/>
                  </a:cubicBezTo>
                  <a:cubicBezTo>
                    <a:pt x="1477" y="48"/>
                    <a:pt x="1381" y="1"/>
                    <a:pt x="1334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4" name="Google Shape;2914;p52"/>
            <p:cNvSpPr/>
            <p:nvPr/>
          </p:nvSpPr>
          <p:spPr>
            <a:xfrm>
              <a:off x="3088328" y="3815191"/>
              <a:ext cx="79576" cy="10674"/>
            </a:xfrm>
            <a:custGeom>
              <a:rect b="b" l="l" r="r" t="t"/>
              <a:pathLst>
                <a:path extrusionOk="0" h="358" w="2669">
                  <a:moveTo>
                    <a:pt x="215" y="0"/>
                  </a:moveTo>
                  <a:cubicBezTo>
                    <a:pt x="72" y="0"/>
                    <a:pt x="1" y="95"/>
                    <a:pt x="25" y="214"/>
                  </a:cubicBezTo>
                  <a:cubicBezTo>
                    <a:pt x="49" y="333"/>
                    <a:pt x="144" y="357"/>
                    <a:pt x="215" y="357"/>
                  </a:cubicBezTo>
                  <a:lnTo>
                    <a:pt x="2454" y="357"/>
                  </a:lnTo>
                  <a:cubicBezTo>
                    <a:pt x="2549" y="357"/>
                    <a:pt x="2621" y="310"/>
                    <a:pt x="2644" y="214"/>
                  </a:cubicBezTo>
                  <a:cubicBezTo>
                    <a:pt x="2668" y="95"/>
                    <a:pt x="2573" y="0"/>
                    <a:pt x="2454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5" name="Google Shape;2915;p52"/>
            <p:cNvSpPr/>
            <p:nvPr/>
          </p:nvSpPr>
          <p:spPr>
            <a:xfrm>
              <a:off x="3089043" y="3837910"/>
              <a:ext cx="78861" cy="10674"/>
            </a:xfrm>
            <a:custGeom>
              <a:rect b="b" l="l" r="r" t="t"/>
              <a:pathLst>
                <a:path extrusionOk="0" h="358" w="2645">
                  <a:moveTo>
                    <a:pt x="215" y="0"/>
                  </a:moveTo>
                  <a:cubicBezTo>
                    <a:pt x="120" y="0"/>
                    <a:pt x="72" y="48"/>
                    <a:pt x="25" y="143"/>
                  </a:cubicBezTo>
                  <a:cubicBezTo>
                    <a:pt x="1" y="262"/>
                    <a:pt x="96" y="357"/>
                    <a:pt x="215" y="357"/>
                  </a:cubicBezTo>
                  <a:lnTo>
                    <a:pt x="2477" y="357"/>
                  </a:lnTo>
                  <a:cubicBezTo>
                    <a:pt x="2573" y="357"/>
                    <a:pt x="2620" y="286"/>
                    <a:pt x="2644" y="191"/>
                  </a:cubicBezTo>
                  <a:cubicBezTo>
                    <a:pt x="2644" y="72"/>
                    <a:pt x="2573" y="0"/>
                    <a:pt x="2477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6" name="Google Shape;2916;p52"/>
            <p:cNvSpPr/>
            <p:nvPr/>
          </p:nvSpPr>
          <p:spPr>
            <a:xfrm>
              <a:off x="3106098" y="3859198"/>
              <a:ext cx="45468" cy="10674"/>
            </a:xfrm>
            <a:custGeom>
              <a:rect b="b" l="l" r="r" t="t"/>
              <a:pathLst>
                <a:path extrusionOk="0" h="358" w="1525">
                  <a:moveTo>
                    <a:pt x="215" y="1"/>
                  </a:moveTo>
                  <a:cubicBezTo>
                    <a:pt x="119" y="1"/>
                    <a:pt x="48" y="48"/>
                    <a:pt x="24" y="143"/>
                  </a:cubicBezTo>
                  <a:cubicBezTo>
                    <a:pt x="0" y="263"/>
                    <a:pt x="96" y="358"/>
                    <a:pt x="215" y="358"/>
                  </a:cubicBezTo>
                  <a:lnTo>
                    <a:pt x="1334" y="358"/>
                  </a:lnTo>
                  <a:cubicBezTo>
                    <a:pt x="1429" y="358"/>
                    <a:pt x="1477" y="286"/>
                    <a:pt x="1501" y="191"/>
                  </a:cubicBezTo>
                  <a:cubicBezTo>
                    <a:pt x="1524" y="72"/>
                    <a:pt x="1429" y="1"/>
                    <a:pt x="1334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17" name="Google Shape;2917;p52"/>
          <p:cNvGrpSpPr/>
          <p:nvPr/>
        </p:nvGrpSpPr>
        <p:grpSpPr>
          <a:xfrm>
            <a:off x="1785299" y="3582512"/>
            <a:ext cx="357154" cy="336912"/>
            <a:chOff x="2356787" y="3582512"/>
            <a:chExt cx="357154" cy="336912"/>
          </a:xfrm>
        </p:grpSpPr>
        <p:sp>
          <p:nvSpPr>
            <p:cNvPr id="2918" name="Google Shape;2918;p52"/>
            <p:cNvSpPr/>
            <p:nvPr/>
          </p:nvSpPr>
          <p:spPr>
            <a:xfrm>
              <a:off x="2410037" y="3832215"/>
              <a:ext cx="300356" cy="68187"/>
            </a:xfrm>
            <a:custGeom>
              <a:rect b="b" l="l" r="r" t="t"/>
              <a:pathLst>
                <a:path extrusionOk="0" h="2287" w="10074">
                  <a:moveTo>
                    <a:pt x="0" y="1"/>
                  </a:moveTo>
                  <a:lnTo>
                    <a:pt x="0" y="2287"/>
                  </a:lnTo>
                  <a:lnTo>
                    <a:pt x="9740" y="2287"/>
                  </a:lnTo>
                  <a:cubicBezTo>
                    <a:pt x="9955" y="2287"/>
                    <a:pt x="10074" y="2096"/>
                    <a:pt x="9955" y="1906"/>
                  </a:cubicBezTo>
                  <a:lnTo>
                    <a:pt x="8693" y="120"/>
                  </a:lnTo>
                  <a:cubicBezTo>
                    <a:pt x="8645" y="24"/>
                    <a:pt x="8573" y="1"/>
                    <a:pt x="8502" y="1"/>
                  </a:cubicBezTo>
                  <a:close/>
                </a:path>
              </a:pathLst>
            </a:custGeom>
            <a:solidFill>
              <a:srgbClr val="E1E5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9" name="Google Shape;2919;p52"/>
            <p:cNvSpPr/>
            <p:nvPr/>
          </p:nvSpPr>
          <p:spPr>
            <a:xfrm>
              <a:off x="2410752" y="3715071"/>
              <a:ext cx="242843" cy="68187"/>
            </a:xfrm>
            <a:custGeom>
              <a:rect b="b" l="l" r="r" t="t"/>
              <a:pathLst>
                <a:path extrusionOk="0" h="2287" w="8145">
                  <a:moveTo>
                    <a:pt x="0" y="0"/>
                  </a:moveTo>
                  <a:lnTo>
                    <a:pt x="0" y="2286"/>
                  </a:lnTo>
                  <a:lnTo>
                    <a:pt x="7811" y="2286"/>
                  </a:lnTo>
                  <a:cubicBezTo>
                    <a:pt x="8026" y="2286"/>
                    <a:pt x="8145" y="2096"/>
                    <a:pt x="8026" y="1905"/>
                  </a:cubicBezTo>
                  <a:lnTo>
                    <a:pt x="6763" y="119"/>
                  </a:lnTo>
                  <a:cubicBezTo>
                    <a:pt x="6716" y="24"/>
                    <a:pt x="6644" y="0"/>
                    <a:pt x="6549" y="0"/>
                  </a:cubicBezTo>
                  <a:close/>
                </a:path>
              </a:pathLst>
            </a:custGeom>
            <a:solidFill>
              <a:srgbClr val="8C9A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0" name="Google Shape;2920;p52"/>
            <p:cNvSpPr/>
            <p:nvPr/>
          </p:nvSpPr>
          <p:spPr>
            <a:xfrm>
              <a:off x="2410037" y="3600043"/>
              <a:ext cx="183929" cy="68187"/>
            </a:xfrm>
            <a:custGeom>
              <a:rect b="b" l="l" r="r" t="t"/>
              <a:pathLst>
                <a:path extrusionOk="0" h="2287" w="6169">
                  <a:moveTo>
                    <a:pt x="0" y="0"/>
                  </a:moveTo>
                  <a:lnTo>
                    <a:pt x="0" y="2287"/>
                  </a:lnTo>
                  <a:lnTo>
                    <a:pt x="5835" y="2287"/>
                  </a:lnTo>
                  <a:cubicBezTo>
                    <a:pt x="6049" y="2287"/>
                    <a:pt x="6168" y="2072"/>
                    <a:pt x="6049" y="1905"/>
                  </a:cubicBezTo>
                  <a:lnTo>
                    <a:pt x="4811" y="119"/>
                  </a:lnTo>
                  <a:cubicBezTo>
                    <a:pt x="4739" y="24"/>
                    <a:pt x="4692" y="0"/>
                    <a:pt x="4596" y="0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1" name="Google Shape;2921;p52"/>
            <p:cNvSpPr/>
            <p:nvPr/>
          </p:nvSpPr>
          <p:spPr>
            <a:xfrm>
              <a:off x="2645757" y="3832215"/>
              <a:ext cx="64639" cy="68187"/>
            </a:xfrm>
            <a:custGeom>
              <a:rect b="b" l="l" r="r" t="t"/>
              <a:pathLst>
                <a:path extrusionOk="0" h="2287" w="2168">
                  <a:moveTo>
                    <a:pt x="1" y="1"/>
                  </a:moveTo>
                  <a:cubicBezTo>
                    <a:pt x="72" y="1"/>
                    <a:pt x="144" y="72"/>
                    <a:pt x="191" y="120"/>
                  </a:cubicBezTo>
                  <a:lnTo>
                    <a:pt x="1453" y="1906"/>
                  </a:lnTo>
                  <a:cubicBezTo>
                    <a:pt x="1572" y="2049"/>
                    <a:pt x="1453" y="2287"/>
                    <a:pt x="1239" y="2287"/>
                  </a:cubicBezTo>
                  <a:lnTo>
                    <a:pt x="1834" y="2287"/>
                  </a:lnTo>
                  <a:cubicBezTo>
                    <a:pt x="2049" y="2287"/>
                    <a:pt x="2168" y="2049"/>
                    <a:pt x="2049" y="1906"/>
                  </a:cubicBezTo>
                  <a:lnTo>
                    <a:pt x="787" y="120"/>
                  </a:lnTo>
                  <a:cubicBezTo>
                    <a:pt x="739" y="24"/>
                    <a:pt x="667" y="1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2" name="Google Shape;2922;p52"/>
            <p:cNvSpPr/>
            <p:nvPr/>
          </p:nvSpPr>
          <p:spPr>
            <a:xfrm>
              <a:off x="2587528" y="3715071"/>
              <a:ext cx="65354" cy="68187"/>
            </a:xfrm>
            <a:custGeom>
              <a:rect b="b" l="l" r="r" t="t"/>
              <a:pathLst>
                <a:path extrusionOk="0" h="2287" w="2192">
                  <a:moveTo>
                    <a:pt x="1" y="0"/>
                  </a:moveTo>
                  <a:cubicBezTo>
                    <a:pt x="96" y="0"/>
                    <a:pt x="168" y="72"/>
                    <a:pt x="215" y="119"/>
                  </a:cubicBezTo>
                  <a:lnTo>
                    <a:pt x="1477" y="1905"/>
                  </a:lnTo>
                  <a:cubicBezTo>
                    <a:pt x="1596" y="2048"/>
                    <a:pt x="1477" y="2286"/>
                    <a:pt x="1263" y="2286"/>
                  </a:cubicBezTo>
                  <a:lnTo>
                    <a:pt x="1858" y="2286"/>
                  </a:lnTo>
                  <a:cubicBezTo>
                    <a:pt x="2073" y="2286"/>
                    <a:pt x="2192" y="2096"/>
                    <a:pt x="2073" y="1905"/>
                  </a:cubicBezTo>
                  <a:lnTo>
                    <a:pt x="811" y="119"/>
                  </a:lnTo>
                  <a:cubicBezTo>
                    <a:pt x="763" y="24"/>
                    <a:pt x="691" y="0"/>
                    <a:pt x="596" y="0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3" name="Google Shape;2923;p52"/>
            <p:cNvSpPr/>
            <p:nvPr/>
          </p:nvSpPr>
          <p:spPr>
            <a:xfrm>
              <a:off x="2529328" y="3600043"/>
              <a:ext cx="64639" cy="68187"/>
            </a:xfrm>
            <a:custGeom>
              <a:rect b="b" l="l" r="r" t="t"/>
              <a:pathLst>
                <a:path extrusionOk="0" h="2287" w="2168">
                  <a:moveTo>
                    <a:pt x="0" y="0"/>
                  </a:moveTo>
                  <a:cubicBezTo>
                    <a:pt x="72" y="0"/>
                    <a:pt x="143" y="48"/>
                    <a:pt x="191" y="119"/>
                  </a:cubicBezTo>
                  <a:lnTo>
                    <a:pt x="1453" y="1905"/>
                  </a:lnTo>
                  <a:cubicBezTo>
                    <a:pt x="1572" y="2048"/>
                    <a:pt x="1453" y="2287"/>
                    <a:pt x="1238" y="2287"/>
                  </a:cubicBezTo>
                  <a:lnTo>
                    <a:pt x="1834" y="2287"/>
                  </a:lnTo>
                  <a:cubicBezTo>
                    <a:pt x="2048" y="2287"/>
                    <a:pt x="2167" y="2048"/>
                    <a:pt x="2048" y="1905"/>
                  </a:cubicBezTo>
                  <a:lnTo>
                    <a:pt x="786" y="119"/>
                  </a:lnTo>
                  <a:cubicBezTo>
                    <a:pt x="738" y="24"/>
                    <a:pt x="667" y="0"/>
                    <a:pt x="595" y="0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4" name="Google Shape;2924;p52"/>
            <p:cNvSpPr/>
            <p:nvPr/>
          </p:nvSpPr>
          <p:spPr>
            <a:xfrm>
              <a:off x="2363883" y="3587252"/>
              <a:ext cx="92337" cy="92337"/>
            </a:xfrm>
            <a:custGeom>
              <a:rect b="b" l="l" r="r" t="t"/>
              <a:pathLst>
                <a:path extrusionOk="0" h="3097" w="3097">
                  <a:moveTo>
                    <a:pt x="1548" y="1"/>
                  </a:moveTo>
                  <a:cubicBezTo>
                    <a:pt x="691" y="1"/>
                    <a:pt x="0" y="691"/>
                    <a:pt x="0" y="1549"/>
                  </a:cubicBezTo>
                  <a:cubicBezTo>
                    <a:pt x="0" y="2406"/>
                    <a:pt x="691" y="3097"/>
                    <a:pt x="1548" y="3097"/>
                  </a:cubicBezTo>
                  <a:cubicBezTo>
                    <a:pt x="2406" y="3097"/>
                    <a:pt x="3096" y="2406"/>
                    <a:pt x="3096" y="1549"/>
                  </a:cubicBezTo>
                  <a:cubicBezTo>
                    <a:pt x="3096" y="691"/>
                    <a:pt x="2406" y="1"/>
                    <a:pt x="1548" y="1"/>
                  </a:cubicBezTo>
                  <a:close/>
                </a:path>
              </a:pathLst>
            </a:custGeom>
            <a:solidFill>
              <a:srgbClr val="F1F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5" name="Google Shape;2925;p52"/>
            <p:cNvSpPr/>
            <p:nvPr/>
          </p:nvSpPr>
          <p:spPr>
            <a:xfrm>
              <a:off x="2363883" y="3703711"/>
              <a:ext cx="92337" cy="92337"/>
            </a:xfrm>
            <a:custGeom>
              <a:rect b="b" l="l" r="r" t="t"/>
              <a:pathLst>
                <a:path extrusionOk="0" h="3097" w="3097">
                  <a:moveTo>
                    <a:pt x="1548" y="0"/>
                  </a:moveTo>
                  <a:cubicBezTo>
                    <a:pt x="691" y="0"/>
                    <a:pt x="0" y="691"/>
                    <a:pt x="0" y="1548"/>
                  </a:cubicBezTo>
                  <a:cubicBezTo>
                    <a:pt x="0" y="2405"/>
                    <a:pt x="691" y="3096"/>
                    <a:pt x="1548" y="3096"/>
                  </a:cubicBezTo>
                  <a:cubicBezTo>
                    <a:pt x="2406" y="3096"/>
                    <a:pt x="3096" y="2405"/>
                    <a:pt x="3096" y="1548"/>
                  </a:cubicBezTo>
                  <a:cubicBezTo>
                    <a:pt x="3096" y="691"/>
                    <a:pt x="2406" y="0"/>
                    <a:pt x="1548" y="0"/>
                  </a:cubicBezTo>
                  <a:close/>
                </a:path>
              </a:pathLst>
            </a:custGeom>
            <a:solidFill>
              <a:srgbClr val="E0E4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6" name="Google Shape;2926;p52"/>
            <p:cNvSpPr/>
            <p:nvPr/>
          </p:nvSpPr>
          <p:spPr>
            <a:xfrm>
              <a:off x="2363883" y="3820855"/>
              <a:ext cx="92337" cy="92337"/>
            </a:xfrm>
            <a:custGeom>
              <a:rect b="b" l="l" r="r" t="t"/>
              <a:pathLst>
                <a:path extrusionOk="0" h="3097" w="3097">
                  <a:moveTo>
                    <a:pt x="1548" y="1"/>
                  </a:moveTo>
                  <a:cubicBezTo>
                    <a:pt x="691" y="1"/>
                    <a:pt x="0" y="691"/>
                    <a:pt x="0" y="1549"/>
                  </a:cubicBezTo>
                  <a:cubicBezTo>
                    <a:pt x="0" y="2406"/>
                    <a:pt x="691" y="3096"/>
                    <a:pt x="1548" y="3096"/>
                  </a:cubicBezTo>
                  <a:cubicBezTo>
                    <a:pt x="2406" y="3096"/>
                    <a:pt x="3096" y="2406"/>
                    <a:pt x="3096" y="1549"/>
                  </a:cubicBezTo>
                  <a:cubicBezTo>
                    <a:pt x="3096" y="691"/>
                    <a:pt x="2406" y="1"/>
                    <a:pt x="1548" y="1"/>
                  </a:cubicBezTo>
                  <a:close/>
                </a:path>
              </a:pathLst>
            </a:custGeom>
            <a:solidFill>
              <a:srgbClr val="F0F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7" name="Google Shape;2927;p52"/>
            <p:cNvSpPr/>
            <p:nvPr/>
          </p:nvSpPr>
          <p:spPr>
            <a:xfrm>
              <a:off x="2378075" y="3591516"/>
              <a:ext cx="78145" cy="88074"/>
            </a:xfrm>
            <a:custGeom>
              <a:rect b="b" l="l" r="r" t="t"/>
              <a:pathLst>
                <a:path extrusionOk="0" h="2954" w="2621">
                  <a:moveTo>
                    <a:pt x="1715" y="1"/>
                  </a:moveTo>
                  <a:lnTo>
                    <a:pt x="1715" y="1"/>
                  </a:lnTo>
                  <a:cubicBezTo>
                    <a:pt x="2001" y="286"/>
                    <a:pt x="2192" y="691"/>
                    <a:pt x="2192" y="1120"/>
                  </a:cubicBezTo>
                  <a:cubicBezTo>
                    <a:pt x="2192" y="1977"/>
                    <a:pt x="1501" y="2668"/>
                    <a:pt x="644" y="2668"/>
                  </a:cubicBezTo>
                  <a:cubicBezTo>
                    <a:pt x="429" y="2668"/>
                    <a:pt x="215" y="2596"/>
                    <a:pt x="1" y="2501"/>
                  </a:cubicBezTo>
                  <a:lnTo>
                    <a:pt x="1" y="2501"/>
                  </a:lnTo>
                  <a:cubicBezTo>
                    <a:pt x="286" y="2787"/>
                    <a:pt x="667" y="2954"/>
                    <a:pt x="1072" y="2954"/>
                  </a:cubicBezTo>
                  <a:cubicBezTo>
                    <a:pt x="1953" y="2954"/>
                    <a:pt x="2620" y="2263"/>
                    <a:pt x="2620" y="1406"/>
                  </a:cubicBezTo>
                  <a:cubicBezTo>
                    <a:pt x="2620" y="786"/>
                    <a:pt x="2263" y="239"/>
                    <a:pt x="17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8" name="Google Shape;2928;p52"/>
            <p:cNvSpPr/>
            <p:nvPr/>
          </p:nvSpPr>
          <p:spPr>
            <a:xfrm>
              <a:off x="2378075" y="3707975"/>
              <a:ext cx="78145" cy="88074"/>
            </a:xfrm>
            <a:custGeom>
              <a:rect b="b" l="l" r="r" t="t"/>
              <a:pathLst>
                <a:path extrusionOk="0" h="2954" w="2621">
                  <a:moveTo>
                    <a:pt x="1715" y="0"/>
                  </a:moveTo>
                  <a:lnTo>
                    <a:pt x="1715" y="0"/>
                  </a:lnTo>
                  <a:cubicBezTo>
                    <a:pt x="2001" y="262"/>
                    <a:pt x="2192" y="667"/>
                    <a:pt x="2192" y="1096"/>
                  </a:cubicBezTo>
                  <a:cubicBezTo>
                    <a:pt x="2192" y="1977"/>
                    <a:pt x="1501" y="2644"/>
                    <a:pt x="644" y="2644"/>
                  </a:cubicBezTo>
                  <a:cubicBezTo>
                    <a:pt x="429" y="2644"/>
                    <a:pt x="215" y="2596"/>
                    <a:pt x="1" y="2501"/>
                  </a:cubicBezTo>
                  <a:lnTo>
                    <a:pt x="1" y="2501"/>
                  </a:lnTo>
                  <a:cubicBezTo>
                    <a:pt x="286" y="2763"/>
                    <a:pt x="667" y="2953"/>
                    <a:pt x="1072" y="2953"/>
                  </a:cubicBezTo>
                  <a:cubicBezTo>
                    <a:pt x="1953" y="2953"/>
                    <a:pt x="2620" y="2262"/>
                    <a:pt x="2620" y="1405"/>
                  </a:cubicBezTo>
                  <a:cubicBezTo>
                    <a:pt x="2620" y="786"/>
                    <a:pt x="2263" y="238"/>
                    <a:pt x="17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9" name="Google Shape;2929;p52"/>
            <p:cNvSpPr/>
            <p:nvPr/>
          </p:nvSpPr>
          <p:spPr>
            <a:xfrm>
              <a:off x="2378075" y="3825119"/>
              <a:ext cx="78145" cy="88074"/>
            </a:xfrm>
            <a:custGeom>
              <a:rect b="b" l="l" r="r" t="t"/>
              <a:pathLst>
                <a:path extrusionOk="0" h="2954" w="2621">
                  <a:moveTo>
                    <a:pt x="1715" y="0"/>
                  </a:moveTo>
                  <a:lnTo>
                    <a:pt x="1715" y="0"/>
                  </a:lnTo>
                  <a:cubicBezTo>
                    <a:pt x="2001" y="262"/>
                    <a:pt x="2192" y="667"/>
                    <a:pt x="2192" y="1096"/>
                  </a:cubicBezTo>
                  <a:cubicBezTo>
                    <a:pt x="2192" y="1977"/>
                    <a:pt x="1501" y="2644"/>
                    <a:pt x="644" y="2644"/>
                  </a:cubicBezTo>
                  <a:cubicBezTo>
                    <a:pt x="429" y="2644"/>
                    <a:pt x="215" y="2596"/>
                    <a:pt x="1" y="2501"/>
                  </a:cubicBezTo>
                  <a:lnTo>
                    <a:pt x="1" y="2501"/>
                  </a:lnTo>
                  <a:cubicBezTo>
                    <a:pt x="286" y="2763"/>
                    <a:pt x="667" y="2953"/>
                    <a:pt x="1072" y="2953"/>
                  </a:cubicBezTo>
                  <a:cubicBezTo>
                    <a:pt x="1953" y="2953"/>
                    <a:pt x="2620" y="2263"/>
                    <a:pt x="2620" y="1406"/>
                  </a:cubicBezTo>
                  <a:cubicBezTo>
                    <a:pt x="2620" y="786"/>
                    <a:pt x="2263" y="239"/>
                    <a:pt x="17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0" name="Google Shape;2930;p52"/>
            <p:cNvSpPr/>
            <p:nvPr/>
          </p:nvSpPr>
          <p:spPr>
            <a:xfrm>
              <a:off x="2356787" y="3582512"/>
              <a:ext cx="241442" cy="102772"/>
            </a:xfrm>
            <a:custGeom>
              <a:rect b="b" l="l" r="r" t="t"/>
              <a:pathLst>
                <a:path extrusionOk="0" h="3447" w="8098">
                  <a:moveTo>
                    <a:pt x="6406" y="731"/>
                  </a:moveTo>
                  <a:cubicBezTo>
                    <a:pt x="6430" y="731"/>
                    <a:pt x="6478" y="731"/>
                    <a:pt x="6478" y="755"/>
                  </a:cubicBezTo>
                  <a:lnTo>
                    <a:pt x="7716" y="2541"/>
                  </a:lnTo>
                  <a:cubicBezTo>
                    <a:pt x="7740" y="2565"/>
                    <a:pt x="7716" y="2613"/>
                    <a:pt x="7716" y="2636"/>
                  </a:cubicBezTo>
                  <a:cubicBezTo>
                    <a:pt x="7716" y="2660"/>
                    <a:pt x="7692" y="2660"/>
                    <a:pt x="7668" y="2660"/>
                  </a:cubicBezTo>
                  <a:lnTo>
                    <a:pt x="3263" y="2660"/>
                  </a:lnTo>
                  <a:cubicBezTo>
                    <a:pt x="3429" y="2398"/>
                    <a:pt x="3549" y="2041"/>
                    <a:pt x="3549" y="1684"/>
                  </a:cubicBezTo>
                  <a:cubicBezTo>
                    <a:pt x="3525" y="1350"/>
                    <a:pt x="3406" y="993"/>
                    <a:pt x="3215" y="731"/>
                  </a:cubicBezTo>
                  <a:close/>
                  <a:moveTo>
                    <a:pt x="1786" y="350"/>
                  </a:moveTo>
                  <a:cubicBezTo>
                    <a:pt x="2548" y="350"/>
                    <a:pt x="3167" y="969"/>
                    <a:pt x="3167" y="1708"/>
                  </a:cubicBezTo>
                  <a:cubicBezTo>
                    <a:pt x="3167" y="2446"/>
                    <a:pt x="2548" y="3089"/>
                    <a:pt x="1786" y="3089"/>
                  </a:cubicBezTo>
                  <a:cubicBezTo>
                    <a:pt x="1048" y="3089"/>
                    <a:pt x="429" y="2446"/>
                    <a:pt x="429" y="1708"/>
                  </a:cubicBezTo>
                  <a:cubicBezTo>
                    <a:pt x="429" y="969"/>
                    <a:pt x="1048" y="350"/>
                    <a:pt x="1786" y="350"/>
                  </a:cubicBezTo>
                  <a:close/>
                  <a:moveTo>
                    <a:pt x="1842" y="0"/>
                  </a:moveTo>
                  <a:cubicBezTo>
                    <a:pt x="1768" y="0"/>
                    <a:pt x="1694" y="6"/>
                    <a:pt x="1620" y="17"/>
                  </a:cubicBezTo>
                  <a:cubicBezTo>
                    <a:pt x="810" y="112"/>
                    <a:pt x="167" y="755"/>
                    <a:pt x="95" y="1589"/>
                  </a:cubicBezTo>
                  <a:cubicBezTo>
                    <a:pt x="0" y="2565"/>
                    <a:pt x="810" y="3446"/>
                    <a:pt x="1786" y="3446"/>
                  </a:cubicBezTo>
                  <a:cubicBezTo>
                    <a:pt x="2215" y="3446"/>
                    <a:pt x="2596" y="3279"/>
                    <a:pt x="2906" y="3041"/>
                  </a:cubicBezTo>
                  <a:lnTo>
                    <a:pt x="7621" y="3041"/>
                  </a:lnTo>
                  <a:cubicBezTo>
                    <a:pt x="7740" y="3041"/>
                    <a:pt x="7907" y="2994"/>
                    <a:pt x="7978" y="2875"/>
                  </a:cubicBezTo>
                  <a:cubicBezTo>
                    <a:pt x="8097" y="2732"/>
                    <a:pt x="8097" y="2517"/>
                    <a:pt x="7978" y="2374"/>
                  </a:cubicBezTo>
                  <a:lnTo>
                    <a:pt x="6740" y="588"/>
                  </a:lnTo>
                  <a:cubicBezTo>
                    <a:pt x="6644" y="469"/>
                    <a:pt x="6525" y="398"/>
                    <a:pt x="6382" y="398"/>
                  </a:cubicBezTo>
                  <a:lnTo>
                    <a:pt x="2906" y="398"/>
                  </a:lnTo>
                  <a:cubicBezTo>
                    <a:pt x="2624" y="157"/>
                    <a:pt x="2241" y="0"/>
                    <a:pt x="1842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1" name="Google Shape;2931;p52"/>
            <p:cNvSpPr/>
            <p:nvPr/>
          </p:nvSpPr>
          <p:spPr>
            <a:xfrm>
              <a:off x="2356787" y="3697748"/>
              <a:ext cx="300356" cy="103249"/>
            </a:xfrm>
            <a:custGeom>
              <a:rect b="b" l="l" r="r" t="t"/>
              <a:pathLst>
                <a:path extrusionOk="0" h="3463" w="10074">
                  <a:moveTo>
                    <a:pt x="1786" y="367"/>
                  </a:moveTo>
                  <a:cubicBezTo>
                    <a:pt x="2548" y="367"/>
                    <a:pt x="3167" y="1010"/>
                    <a:pt x="3167" y="1748"/>
                  </a:cubicBezTo>
                  <a:cubicBezTo>
                    <a:pt x="3167" y="2486"/>
                    <a:pt x="2548" y="3106"/>
                    <a:pt x="1786" y="3106"/>
                  </a:cubicBezTo>
                  <a:cubicBezTo>
                    <a:pt x="1048" y="3106"/>
                    <a:pt x="429" y="2486"/>
                    <a:pt x="429" y="1748"/>
                  </a:cubicBezTo>
                  <a:cubicBezTo>
                    <a:pt x="429" y="1010"/>
                    <a:pt x="1048" y="367"/>
                    <a:pt x="1786" y="367"/>
                  </a:cubicBezTo>
                  <a:close/>
                  <a:moveTo>
                    <a:pt x="1775" y="1"/>
                  </a:moveTo>
                  <a:cubicBezTo>
                    <a:pt x="1716" y="1"/>
                    <a:pt x="1656" y="4"/>
                    <a:pt x="1596" y="10"/>
                  </a:cubicBezTo>
                  <a:cubicBezTo>
                    <a:pt x="786" y="105"/>
                    <a:pt x="119" y="772"/>
                    <a:pt x="72" y="1605"/>
                  </a:cubicBezTo>
                  <a:cubicBezTo>
                    <a:pt x="0" y="2605"/>
                    <a:pt x="810" y="3463"/>
                    <a:pt x="1786" y="3463"/>
                  </a:cubicBezTo>
                  <a:cubicBezTo>
                    <a:pt x="2215" y="3463"/>
                    <a:pt x="2596" y="3320"/>
                    <a:pt x="2906" y="3082"/>
                  </a:cubicBezTo>
                  <a:lnTo>
                    <a:pt x="9597" y="3082"/>
                  </a:lnTo>
                  <a:cubicBezTo>
                    <a:pt x="9716" y="3082"/>
                    <a:pt x="9859" y="3034"/>
                    <a:pt x="9955" y="2915"/>
                  </a:cubicBezTo>
                  <a:cubicBezTo>
                    <a:pt x="10074" y="2748"/>
                    <a:pt x="10074" y="2558"/>
                    <a:pt x="9955" y="2391"/>
                  </a:cubicBezTo>
                  <a:lnTo>
                    <a:pt x="8692" y="605"/>
                  </a:lnTo>
                  <a:cubicBezTo>
                    <a:pt x="8621" y="486"/>
                    <a:pt x="8502" y="438"/>
                    <a:pt x="8335" y="438"/>
                  </a:cubicBezTo>
                  <a:lnTo>
                    <a:pt x="7073" y="438"/>
                  </a:lnTo>
                  <a:cubicBezTo>
                    <a:pt x="6978" y="438"/>
                    <a:pt x="6906" y="486"/>
                    <a:pt x="6883" y="581"/>
                  </a:cubicBezTo>
                  <a:cubicBezTo>
                    <a:pt x="6859" y="700"/>
                    <a:pt x="6954" y="796"/>
                    <a:pt x="7073" y="796"/>
                  </a:cubicBezTo>
                  <a:lnTo>
                    <a:pt x="8335" y="796"/>
                  </a:lnTo>
                  <a:cubicBezTo>
                    <a:pt x="8359" y="796"/>
                    <a:pt x="8407" y="796"/>
                    <a:pt x="8407" y="819"/>
                  </a:cubicBezTo>
                  <a:lnTo>
                    <a:pt x="9645" y="2605"/>
                  </a:lnTo>
                  <a:cubicBezTo>
                    <a:pt x="9693" y="2629"/>
                    <a:pt x="9645" y="2677"/>
                    <a:pt x="9645" y="2701"/>
                  </a:cubicBezTo>
                  <a:cubicBezTo>
                    <a:pt x="9645" y="2725"/>
                    <a:pt x="9621" y="2725"/>
                    <a:pt x="9597" y="2725"/>
                  </a:cubicBezTo>
                  <a:lnTo>
                    <a:pt x="3191" y="2725"/>
                  </a:lnTo>
                  <a:cubicBezTo>
                    <a:pt x="3382" y="2463"/>
                    <a:pt x="3501" y="2105"/>
                    <a:pt x="3501" y="1748"/>
                  </a:cubicBezTo>
                  <a:cubicBezTo>
                    <a:pt x="3501" y="1391"/>
                    <a:pt x="3382" y="1058"/>
                    <a:pt x="3191" y="772"/>
                  </a:cubicBezTo>
                  <a:lnTo>
                    <a:pt x="6240" y="772"/>
                  </a:lnTo>
                  <a:cubicBezTo>
                    <a:pt x="6311" y="772"/>
                    <a:pt x="6382" y="700"/>
                    <a:pt x="6406" y="605"/>
                  </a:cubicBezTo>
                  <a:cubicBezTo>
                    <a:pt x="6430" y="486"/>
                    <a:pt x="6359" y="415"/>
                    <a:pt x="6240" y="415"/>
                  </a:cubicBezTo>
                  <a:lnTo>
                    <a:pt x="2858" y="415"/>
                  </a:lnTo>
                  <a:cubicBezTo>
                    <a:pt x="2587" y="144"/>
                    <a:pt x="2189" y="1"/>
                    <a:pt x="1775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2" name="Google Shape;2932;p52"/>
            <p:cNvSpPr/>
            <p:nvPr/>
          </p:nvSpPr>
          <p:spPr>
            <a:xfrm>
              <a:off x="2356787" y="3816592"/>
              <a:ext cx="357154" cy="102832"/>
            </a:xfrm>
            <a:custGeom>
              <a:rect b="b" l="l" r="r" t="t"/>
              <a:pathLst>
                <a:path extrusionOk="0" h="3449" w="11979">
                  <a:moveTo>
                    <a:pt x="1786" y="310"/>
                  </a:moveTo>
                  <a:cubicBezTo>
                    <a:pt x="2548" y="310"/>
                    <a:pt x="3167" y="953"/>
                    <a:pt x="3167" y="1692"/>
                  </a:cubicBezTo>
                  <a:cubicBezTo>
                    <a:pt x="3167" y="2430"/>
                    <a:pt x="2572" y="3049"/>
                    <a:pt x="1786" y="3049"/>
                  </a:cubicBezTo>
                  <a:cubicBezTo>
                    <a:pt x="1048" y="3049"/>
                    <a:pt x="429" y="2430"/>
                    <a:pt x="429" y="1692"/>
                  </a:cubicBezTo>
                  <a:cubicBezTo>
                    <a:pt x="429" y="953"/>
                    <a:pt x="1048" y="310"/>
                    <a:pt x="1786" y="310"/>
                  </a:cubicBezTo>
                  <a:close/>
                  <a:moveTo>
                    <a:pt x="1786" y="1"/>
                  </a:moveTo>
                  <a:cubicBezTo>
                    <a:pt x="810" y="1"/>
                    <a:pt x="0" y="858"/>
                    <a:pt x="72" y="1858"/>
                  </a:cubicBezTo>
                  <a:cubicBezTo>
                    <a:pt x="119" y="2668"/>
                    <a:pt x="786" y="3359"/>
                    <a:pt x="1596" y="3430"/>
                  </a:cubicBezTo>
                  <a:cubicBezTo>
                    <a:pt x="1673" y="3442"/>
                    <a:pt x="1751" y="3448"/>
                    <a:pt x="1829" y="3448"/>
                  </a:cubicBezTo>
                  <a:cubicBezTo>
                    <a:pt x="2213" y="3448"/>
                    <a:pt x="2601" y="3306"/>
                    <a:pt x="2858" y="3049"/>
                  </a:cubicBezTo>
                  <a:lnTo>
                    <a:pt x="3906" y="3049"/>
                  </a:lnTo>
                  <a:cubicBezTo>
                    <a:pt x="4001" y="3049"/>
                    <a:pt x="4049" y="3001"/>
                    <a:pt x="4072" y="2906"/>
                  </a:cubicBezTo>
                  <a:cubicBezTo>
                    <a:pt x="4120" y="2787"/>
                    <a:pt x="4025" y="2692"/>
                    <a:pt x="3906" y="2692"/>
                  </a:cubicBezTo>
                  <a:lnTo>
                    <a:pt x="3191" y="2692"/>
                  </a:lnTo>
                  <a:cubicBezTo>
                    <a:pt x="3358" y="2430"/>
                    <a:pt x="3477" y="2073"/>
                    <a:pt x="3477" y="1715"/>
                  </a:cubicBezTo>
                  <a:cubicBezTo>
                    <a:pt x="3477" y="1358"/>
                    <a:pt x="3358" y="1025"/>
                    <a:pt x="3191" y="739"/>
                  </a:cubicBezTo>
                  <a:lnTo>
                    <a:pt x="10264" y="739"/>
                  </a:lnTo>
                  <a:cubicBezTo>
                    <a:pt x="10312" y="739"/>
                    <a:pt x="10336" y="739"/>
                    <a:pt x="10336" y="763"/>
                  </a:cubicBezTo>
                  <a:lnTo>
                    <a:pt x="11574" y="2549"/>
                  </a:lnTo>
                  <a:cubicBezTo>
                    <a:pt x="11622" y="2573"/>
                    <a:pt x="11574" y="2620"/>
                    <a:pt x="11574" y="2644"/>
                  </a:cubicBezTo>
                  <a:cubicBezTo>
                    <a:pt x="11574" y="2668"/>
                    <a:pt x="11550" y="2668"/>
                    <a:pt x="11526" y="2668"/>
                  </a:cubicBezTo>
                  <a:lnTo>
                    <a:pt x="4739" y="2668"/>
                  </a:lnTo>
                  <a:cubicBezTo>
                    <a:pt x="4644" y="2668"/>
                    <a:pt x="4596" y="2739"/>
                    <a:pt x="4573" y="2811"/>
                  </a:cubicBezTo>
                  <a:cubicBezTo>
                    <a:pt x="4525" y="2930"/>
                    <a:pt x="4620" y="3025"/>
                    <a:pt x="4739" y="3025"/>
                  </a:cubicBezTo>
                  <a:lnTo>
                    <a:pt x="11526" y="3025"/>
                  </a:lnTo>
                  <a:cubicBezTo>
                    <a:pt x="11645" y="3025"/>
                    <a:pt x="11788" y="2978"/>
                    <a:pt x="11884" y="2858"/>
                  </a:cubicBezTo>
                  <a:cubicBezTo>
                    <a:pt x="11979" y="2692"/>
                    <a:pt x="11979" y="2501"/>
                    <a:pt x="11884" y="2335"/>
                  </a:cubicBezTo>
                  <a:lnTo>
                    <a:pt x="10645" y="548"/>
                  </a:lnTo>
                  <a:cubicBezTo>
                    <a:pt x="10550" y="429"/>
                    <a:pt x="10431" y="382"/>
                    <a:pt x="10288" y="382"/>
                  </a:cubicBezTo>
                  <a:lnTo>
                    <a:pt x="2906" y="382"/>
                  </a:lnTo>
                  <a:cubicBezTo>
                    <a:pt x="2596" y="144"/>
                    <a:pt x="2215" y="1"/>
                    <a:pt x="1786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33" name="Google Shape;2933;p52"/>
          <p:cNvGrpSpPr/>
          <p:nvPr/>
        </p:nvGrpSpPr>
        <p:grpSpPr>
          <a:xfrm>
            <a:off x="1065573" y="4146767"/>
            <a:ext cx="354321" cy="355039"/>
            <a:chOff x="1713260" y="4146767"/>
            <a:chExt cx="354321" cy="355039"/>
          </a:xfrm>
        </p:grpSpPr>
        <p:sp>
          <p:nvSpPr>
            <p:cNvPr id="2934" name="Google Shape;2934;p52"/>
            <p:cNvSpPr/>
            <p:nvPr/>
          </p:nvSpPr>
          <p:spPr>
            <a:xfrm>
              <a:off x="1804137" y="4237644"/>
              <a:ext cx="171854" cy="172569"/>
            </a:xfrm>
            <a:custGeom>
              <a:rect b="b" l="l" r="r" t="t"/>
              <a:pathLst>
                <a:path extrusionOk="0" h="5788" w="5764">
                  <a:moveTo>
                    <a:pt x="2882" y="1"/>
                  </a:moveTo>
                  <a:cubicBezTo>
                    <a:pt x="1287" y="1"/>
                    <a:pt x="1" y="1310"/>
                    <a:pt x="1" y="2906"/>
                  </a:cubicBezTo>
                  <a:cubicBezTo>
                    <a:pt x="1" y="4478"/>
                    <a:pt x="1287" y="5788"/>
                    <a:pt x="2882" y="5788"/>
                  </a:cubicBezTo>
                  <a:cubicBezTo>
                    <a:pt x="4478" y="5788"/>
                    <a:pt x="5764" y="4478"/>
                    <a:pt x="5764" y="2906"/>
                  </a:cubicBezTo>
                  <a:cubicBezTo>
                    <a:pt x="5764" y="1310"/>
                    <a:pt x="4478" y="1"/>
                    <a:pt x="2882" y="1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5" name="Google Shape;2935;p52"/>
            <p:cNvSpPr/>
            <p:nvPr/>
          </p:nvSpPr>
          <p:spPr>
            <a:xfrm>
              <a:off x="1836099" y="4248288"/>
              <a:ext cx="140608" cy="161925"/>
            </a:xfrm>
            <a:custGeom>
              <a:rect b="b" l="l" r="r" t="t"/>
              <a:pathLst>
                <a:path extrusionOk="0" h="5431" w="4716">
                  <a:moveTo>
                    <a:pt x="3215" y="1"/>
                  </a:moveTo>
                  <a:lnTo>
                    <a:pt x="3215" y="1"/>
                  </a:lnTo>
                  <a:cubicBezTo>
                    <a:pt x="3882" y="549"/>
                    <a:pt x="4287" y="1358"/>
                    <a:pt x="4287" y="2239"/>
                  </a:cubicBezTo>
                  <a:cubicBezTo>
                    <a:pt x="4287" y="3859"/>
                    <a:pt x="3001" y="5121"/>
                    <a:pt x="1405" y="5121"/>
                  </a:cubicBezTo>
                  <a:cubicBezTo>
                    <a:pt x="905" y="5121"/>
                    <a:pt x="429" y="5002"/>
                    <a:pt x="0" y="4764"/>
                  </a:cubicBezTo>
                  <a:lnTo>
                    <a:pt x="0" y="4764"/>
                  </a:lnTo>
                  <a:cubicBezTo>
                    <a:pt x="477" y="5192"/>
                    <a:pt x="1143" y="5431"/>
                    <a:pt x="1810" y="5431"/>
                  </a:cubicBezTo>
                  <a:cubicBezTo>
                    <a:pt x="3430" y="5431"/>
                    <a:pt x="4716" y="4145"/>
                    <a:pt x="4716" y="2549"/>
                  </a:cubicBezTo>
                  <a:cubicBezTo>
                    <a:pt x="4716" y="1477"/>
                    <a:pt x="4120" y="525"/>
                    <a:pt x="3215" y="1"/>
                  </a:cubicBez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6" name="Google Shape;2936;p52"/>
            <p:cNvSpPr/>
            <p:nvPr/>
          </p:nvSpPr>
          <p:spPr>
            <a:xfrm>
              <a:off x="1718925" y="4336333"/>
              <a:ext cx="159093" cy="159093"/>
            </a:xfrm>
            <a:custGeom>
              <a:rect b="b" l="l" r="r" t="t"/>
              <a:pathLst>
                <a:path extrusionOk="0" h="5336" w="5336">
                  <a:moveTo>
                    <a:pt x="72" y="1"/>
                  </a:moveTo>
                  <a:cubicBezTo>
                    <a:pt x="25" y="1"/>
                    <a:pt x="1" y="72"/>
                    <a:pt x="1" y="96"/>
                  </a:cubicBezTo>
                  <a:cubicBezTo>
                    <a:pt x="239" y="2859"/>
                    <a:pt x="2478" y="5097"/>
                    <a:pt x="5240" y="5335"/>
                  </a:cubicBezTo>
                  <a:cubicBezTo>
                    <a:pt x="5312" y="5335"/>
                    <a:pt x="5335" y="5311"/>
                    <a:pt x="5335" y="5264"/>
                  </a:cubicBezTo>
                  <a:lnTo>
                    <a:pt x="5335" y="3787"/>
                  </a:lnTo>
                  <a:cubicBezTo>
                    <a:pt x="5335" y="3763"/>
                    <a:pt x="5312" y="3716"/>
                    <a:pt x="5240" y="3692"/>
                  </a:cubicBezTo>
                  <a:cubicBezTo>
                    <a:pt x="3335" y="3454"/>
                    <a:pt x="1858" y="1977"/>
                    <a:pt x="1620" y="72"/>
                  </a:cubicBezTo>
                  <a:cubicBezTo>
                    <a:pt x="1620" y="25"/>
                    <a:pt x="1573" y="1"/>
                    <a:pt x="1549" y="1"/>
                  </a:cubicBezTo>
                  <a:close/>
                </a:path>
              </a:pathLst>
            </a:custGeom>
            <a:solidFill>
              <a:srgbClr val="8C9A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7" name="Google Shape;2937;p52"/>
            <p:cNvSpPr/>
            <p:nvPr/>
          </p:nvSpPr>
          <p:spPr>
            <a:xfrm>
              <a:off x="1718925" y="4336333"/>
              <a:ext cx="159093" cy="159093"/>
            </a:xfrm>
            <a:custGeom>
              <a:rect b="b" l="l" r="r" t="t"/>
              <a:pathLst>
                <a:path extrusionOk="0" h="5336" w="5336">
                  <a:moveTo>
                    <a:pt x="72" y="1"/>
                  </a:moveTo>
                  <a:cubicBezTo>
                    <a:pt x="25" y="1"/>
                    <a:pt x="1" y="72"/>
                    <a:pt x="1" y="96"/>
                  </a:cubicBezTo>
                  <a:cubicBezTo>
                    <a:pt x="239" y="2859"/>
                    <a:pt x="2478" y="5097"/>
                    <a:pt x="5240" y="5335"/>
                  </a:cubicBezTo>
                  <a:cubicBezTo>
                    <a:pt x="5312" y="5335"/>
                    <a:pt x="5335" y="5311"/>
                    <a:pt x="5335" y="5264"/>
                  </a:cubicBezTo>
                  <a:lnTo>
                    <a:pt x="5335" y="3787"/>
                  </a:lnTo>
                  <a:cubicBezTo>
                    <a:pt x="5335" y="3763"/>
                    <a:pt x="5312" y="3716"/>
                    <a:pt x="5240" y="3692"/>
                  </a:cubicBezTo>
                  <a:cubicBezTo>
                    <a:pt x="3335" y="3454"/>
                    <a:pt x="1858" y="1977"/>
                    <a:pt x="1620" y="72"/>
                  </a:cubicBezTo>
                  <a:cubicBezTo>
                    <a:pt x="1620" y="25"/>
                    <a:pt x="1573" y="1"/>
                    <a:pt x="1549" y="1"/>
                  </a:cubicBezTo>
                  <a:close/>
                </a:path>
              </a:pathLst>
            </a:custGeom>
            <a:solidFill>
              <a:srgbClr val="8C9A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8" name="Google Shape;2938;p52"/>
            <p:cNvSpPr/>
            <p:nvPr/>
          </p:nvSpPr>
          <p:spPr>
            <a:xfrm>
              <a:off x="1718925" y="4151746"/>
              <a:ext cx="343707" cy="343678"/>
            </a:xfrm>
            <a:custGeom>
              <a:rect b="b" l="l" r="r" t="t"/>
              <a:pathLst>
                <a:path extrusionOk="0" h="11527" w="11528">
                  <a:moveTo>
                    <a:pt x="5740" y="0"/>
                  </a:moveTo>
                  <a:cubicBezTo>
                    <a:pt x="2740" y="0"/>
                    <a:pt x="263" y="2334"/>
                    <a:pt x="1" y="5263"/>
                  </a:cubicBezTo>
                  <a:cubicBezTo>
                    <a:pt x="1" y="5335"/>
                    <a:pt x="25" y="5358"/>
                    <a:pt x="72" y="5358"/>
                  </a:cubicBezTo>
                  <a:lnTo>
                    <a:pt x="1549" y="5358"/>
                  </a:lnTo>
                  <a:cubicBezTo>
                    <a:pt x="1573" y="5358"/>
                    <a:pt x="1620" y="5335"/>
                    <a:pt x="1620" y="5287"/>
                  </a:cubicBezTo>
                  <a:cubicBezTo>
                    <a:pt x="1867" y="3235"/>
                    <a:pt x="3598" y="1660"/>
                    <a:pt x="5718" y="1660"/>
                  </a:cubicBezTo>
                  <a:cubicBezTo>
                    <a:pt x="6058" y="1660"/>
                    <a:pt x="6409" y="1701"/>
                    <a:pt x="6764" y="1786"/>
                  </a:cubicBezTo>
                  <a:cubicBezTo>
                    <a:pt x="8074" y="2096"/>
                    <a:pt x="9408" y="3453"/>
                    <a:pt x="9741" y="4763"/>
                  </a:cubicBezTo>
                  <a:cubicBezTo>
                    <a:pt x="10360" y="7311"/>
                    <a:pt x="8598" y="9621"/>
                    <a:pt x="6216" y="9907"/>
                  </a:cubicBezTo>
                  <a:cubicBezTo>
                    <a:pt x="6193" y="9907"/>
                    <a:pt x="6169" y="9954"/>
                    <a:pt x="6169" y="9978"/>
                  </a:cubicBezTo>
                  <a:lnTo>
                    <a:pt x="6169" y="11455"/>
                  </a:lnTo>
                  <a:cubicBezTo>
                    <a:pt x="6169" y="11502"/>
                    <a:pt x="6216" y="11526"/>
                    <a:pt x="6264" y="11526"/>
                  </a:cubicBezTo>
                  <a:cubicBezTo>
                    <a:pt x="9193" y="11264"/>
                    <a:pt x="11527" y="8788"/>
                    <a:pt x="11527" y="5787"/>
                  </a:cubicBezTo>
                  <a:cubicBezTo>
                    <a:pt x="11527" y="2596"/>
                    <a:pt x="8931" y="0"/>
                    <a:pt x="5740" y="0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9" name="Google Shape;2939;p52"/>
            <p:cNvSpPr/>
            <p:nvPr/>
          </p:nvSpPr>
          <p:spPr>
            <a:xfrm>
              <a:off x="1902826" y="4173750"/>
              <a:ext cx="159808" cy="321674"/>
            </a:xfrm>
            <a:custGeom>
              <a:rect b="b" l="l" r="r" t="t"/>
              <a:pathLst>
                <a:path extrusionOk="0" h="10789" w="5360">
                  <a:moveTo>
                    <a:pt x="2406" y="0"/>
                  </a:moveTo>
                  <a:cubicBezTo>
                    <a:pt x="3906" y="1048"/>
                    <a:pt x="4883" y="2763"/>
                    <a:pt x="4883" y="4739"/>
                  </a:cubicBezTo>
                  <a:cubicBezTo>
                    <a:pt x="4883" y="7621"/>
                    <a:pt x="2763" y="10050"/>
                    <a:pt x="1" y="10455"/>
                  </a:cubicBezTo>
                  <a:lnTo>
                    <a:pt x="1" y="10717"/>
                  </a:lnTo>
                  <a:cubicBezTo>
                    <a:pt x="1" y="10764"/>
                    <a:pt x="48" y="10788"/>
                    <a:pt x="96" y="10788"/>
                  </a:cubicBezTo>
                  <a:cubicBezTo>
                    <a:pt x="3025" y="10526"/>
                    <a:pt x="5359" y="8050"/>
                    <a:pt x="5359" y="5049"/>
                  </a:cubicBezTo>
                  <a:cubicBezTo>
                    <a:pt x="5359" y="2906"/>
                    <a:pt x="4192" y="1024"/>
                    <a:pt x="2406" y="0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0" name="Google Shape;2940;p52"/>
            <p:cNvSpPr/>
            <p:nvPr/>
          </p:nvSpPr>
          <p:spPr>
            <a:xfrm>
              <a:off x="1713260" y="4146767"/>
              <a:ext cx="354321" cy="352920"/>
            </a:xfrm>
            <a:custGeom>
              <a:rect b="b" l="l" r="r" t="t"/>
              <a:pathLst>
                <a:path extrusionOk="0" h="11837" w="11884">
                  <a:moveTo>
                    <a:pt x="5930" y="0"/>
                  </a:moveTo>
                  <a:cubicBezTo>
                    <a:pt x="4454" y="0"/>
                    <a:pt x="3025" y="548"/>
                    <a:pt x="1929" y="1572"/>
                  </a:cubicBezTo>
                  <a:cubicBezTo>
                    <a:pt x="810" y="2572"/>
                    <a:pt x="167" y="3954"/>
                    <a:pt x="0" y="5406"/>
                  </a:cubicBezTo>
                  <a:cubicBezTo>
                    <a:pt x="0" y="5525"/>
                    <a:pt x="72" y="5644"/>
                    <a:pt x="191" y="5668"/>
                  </a:cubicBezTo>
                  <a:lnTo>
                    <a:pt x="1739" y="5668"/>
                  </a:lnTo>
                  <a:cubicBezTo>
                    <a:pt x="1858" y="5668"/>
                    <a:pt x="1977" y="5597"/>
                    <a:pt x="1977" y="5454"/>
                  </a:cubicBezTo>
                  <a:cubicBezTo>
                    <a:pt x="2215" y="3477"/>
                    <a:pt x="3906" y="1953"/>
                    <a:pt x="5930" y="1953"/>
                  </a:cubicBezTo>
                  <a:cubicBezTo>
                    <a:pt x="6597" y="1953"/>
                    <a:pt x="7240" y="2144"/>
                    <a:pt x="7812" y="2429"/>
                  </a:cubicBezTo>
                  <a:cubicBezTo>
                    <a:pt x="7838" y="2449"/>
                    <a:pt x="7866" y="2458"/>
                    <a:pt x="7893" y="2458"/>
                  </a:cubicBezTo>
                  <a:cubicBezTo>
                    <a:pt x="7965" y="2458"/>
                    <a:pt x="8032" y="2397"/>
                    <a:pt x="8050" y="2310"/>
                  </a:cubicBezTo>
                  <a:cubicBezTo>
                    <a:pt x="8074" y="2215"/>
                    <a:pt x="8026" y="2144"/>
                    <a:pt x="7954" y="2096"/>
                  </a:cubicBezTo>
                  <a:cubicBezTo>
                    <a:pt x="7335" y="1786"/>
                    <a:pt x="6621" y="1596"/>
                    <a:pt x="5930" y="1596"/>
                  </a:cubicBezTo>
                  <a:cubicBezTo>
                    <a:pt x="3787" y="1596"/>
                    <a:pt x="1953" y="3168"/>
                    <a:pt x="1644" y="5311"/>
                  </a:cubicBezTo>
                  <a:lnTo>
                    <a:pt x="358" y="5311"/>
                  </a:lnTo>
                  <a:cubicBezTo>
                    <a:pt x="524" y="3977"/>
                    <a:pt x="1143" y="2715"/>
                    <a:pt x="2144" y="1810"/>
                  </a:cubicBezTo>
                  <a:cubicBezTo>
                    <a:pt x="3192" y="858"/>
                    <a:pt x="4525" y="310"/>
                    <a:pt x="5930" y="310"/>
                  </a:cubicBezTo>
                  <a:cubicBezTo>
                    <a:pt x="7431" y="310"/>
                    <a:pt x="8812" y="905"/>
                    <a:pt x="9883" y="1953"/>
                  </a:cubicBezTo>
                  <a:cubicBezTo>
                    <a:pt x="10955" y="3025"/>
                    <a:pt x="11527" y="4430"/>
                    <a:pt x="11527" y="5906"/>
                  </a:cubicBezTo>
                  <a:cubicBezTo>
                    <a:pt x="11527" y="7311"/>
                    <a:pt x="11003" y="8669"/>
                    <a:pt x="10050" y="9693"/>
                  </a:cubicBezTo>
                  <a:cubicBezTo>
                    <a:pt x="9121" y="10717"/>
                    <a:pt x="7859" y="11336"/>
                    <a:pt x="6526" y="11479"/>
                  </a:cubicBezTo>
                  <a:lnTo>
                    <a:pt x="6526" y="10193"/>
                  </a:lnTo>
                  <a:cubicBezTo>
                    <a:pt x="8645" y="9907"/>
                    <a:pt x="10241" y="8097"/>
                    <a:pt x="10241" y="5906"/>
                  </a:cubicBezTo>
                  <a:cubicBezTo>
                    <a:pt x="10241" y="4644"/>
                    <a:pt x="9693" y="3406"/>
                    <a:pt x="8669" y="2572"/>
                  </a:cubicBezTo>
                  <a:cubicBezTo>
                    <a:pt x="8645" y="2549"/>
                    <a:pt x="8609" y="2537"/>
                    <a:pt x="8571" y="2537"/>
                  </a:cubicBezTo>
                  <a:cubicBezTo>
                    <a:pt x="8532" y="2537"/>
                    <a:pt x="8490" y="2549"/>
                    <a:pt x="8455" y="2572"/>
                  </a:cubicBezTo>
                  <a:cubicBezTo>
                    <a:pt x="8383" y="2644"/>
                    <a:pt x="8383" y="2787"/>
                    <a:pt x="8455" y="2858"/>
                  </a:cubicBezTo>
                  <a:cubicBezTo>
                    <a:pt x="9383" y="3620"/>
                    <a:pt x="9931" y="4716"/>
                    <a:pt x="9931" y="5906"/>
                  </a:cubicBezTo>
                  <a:cubicBezTo>
                    <a:pt x="9931" y="7931"/>
                    <a:pt x="8407" y="9621"/>
                    <a:pt x="6406" y="9860"/>
                  </a:cubicBezTo>
                  <a:cubicBezTo>
                    <a:pt x="6287" y="9860"/>
                    <a:pt x="6192" y="9979"/>
                    <a:pt x="6192" y="10098"/>
                  </a:cubicBezTo>
                  <a:lnTo>
                    <a:pt x="6192" y="11598"/>
                  </a:lnTo>
                  <a:lnTo>
                    <a:pt x="6192" y="11622"/>
                  </a:lnTo>
                  <a:cubicBezTo>
                    <a:pt x="6240" y="11741"/>
                    <a:pt x="6335" y="11836"/>
                    <a:pt x="6430" y="11836"/>
                  </a:cubicBezTo>
                  <a:lnTo>
                    <a:pt x="6478" y="11836"/>
                  </a:lnTo>
                  <a:cubicBezTo>
                    <a:pt x="7954" y="11717"/>
                    <a:pt x="9336" y="11026"/>
                    <a:pt x="10312" y="9931"/>
                  </a:cubicBezTo>
                  <a:cubicBezTo>
                    <a:pt x="11312" y="8836"/>
                    <a:pt x="11884" y="7407"/>
                    <a:pt x="11884" y="5906"/>
                  </a:cubicBezTo>
                  <a:cubicBezTo>
                    <a:pt x="11884" y="4358"/>
                    <a:pt x="11265" y="2882"/>
                    <a:pt x="10122" y="1739"/>
                  </a:cubicBezTo>
                  <a:cubicBezTo>
                    <a:pt x="9002" y="620"/>
                    <a:pt x="7526" y="0"/>
                    <a:pt x="5930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1" name="Google Shape;2941;p52"/>
            <p:cNvSpPr/>
            <p:nvPr/>
          </p:nvSpPr>
          <p:spPr>
            <a:xfrm>
              <a:off x="1715377" y="4332785"/>
              <a:ext cx="169021" cy="169021"/>
            </a:xfrm>
            <a:custGeom>
              <a:rect b="b" l="l" r="r" t="t"/>
              <a:pathLst>
                <a:path extrusionOk="0" h="5669" w="5669">
                  <a:moveTo>
                    <a:pt x="215" y="1"/>
                  </a:moveTo>
                  <a:cubicBezTo>
                    <a:pt x="72" y="25"/>
                    <a:pt x="1" y="144"/>
                    <a:pt x="1" y="263"/>
                  </a:cubicBezTo>
                  <a:cubicBezTo>
                    <a:pt x="191" y="2454"/>
                    <a:pt x="1549" y="4311"/>
                    <a:pt x="3549" y="5216"/>
                  </a:cubicBezTo>
                  <a:cubicBezTo>
                    <a:pt x="3572" y="5222"/>
                    <a:pt x="3593" y="5225"/>
                    <a:pt x="3613" y="5225"/>
                  </a:cubicBezTo>
                  <a:cubicBezTo>
                    <a:pt x="3678" y="5225"/>
                    <a:pt x="3733" y="5194"/>
                    <a:pt x="3787" y="5121"/>
                  </a:cubicBezTo>
                  <a:cubicBezTo>
                    <a:pt x="3811" y="5026"/>
                    <a:pt x="3787" y="4954"/>
                    <a:pt x="3692" y="4883"/>
                  </a:cubicBezTo>
                  <a:cubicBezTo>
                    <a:pt x="1858" y="4073"/>
                    <a:pt x="596" y="2358"/>
                    <a:pt x="358" y="358"/>
                  </a:cubicBezTo>
                  <a:lnTo>
                    <a:pt x="1644" y="358"/>
                  </a:lnTo>
                  <a:cubicBezTo>
                    <a:pt x="1763" y="1287"/>
                    <a:pt x="2216" y="2144"/>
                    <a:pt x="2859" y="2811"/>
                  </a:cubicBezTo>
                  <a:cubicBezTo>
                    <a:pt x="3525" y="3454"/>
                    <a:pt x="4383" y="3906"/>
                    <a:pt x="5311" y="4025"/>
                  </a:cubicBezTo>
                  <a:lnTo>
                    <a:pt x="5311" y="5311"/>
                  </a:lnTo>
                  <a:cubicBezTo>
                    <a:pt x="5002" y="5264"/>
                    <a:pt x="4668" y="5216"/>
                    <a:pt x="4383" y="5121"/>
                  </a:cubicBezTo>
                  <a:cubicBezTo>
                    <a:pt x="4359" y="5121"/>
                    <a:pt x="4287" y="5121"/>
                    <a:pt x="4264" y="5145"/>
                  </a:cubicBezTo>
                  <a:cubicBezTo>
                    <a:pt x="4121" y="5264"/>
                    <a:pt x="4168" y="5430"/>
                    <a:pt x="4311" y="5478"/>
                  </a:cubicBezTo>
                  <a:cubicBezTo>
                    <a:pt x="4668" y="5573"/>
                    <a:pt x="5026" y="5621"/>
                    <a:pt x="5383" y="5669"/>
                  </a:cubicBezTo>
                  <a:lnTo>
                    <a:pt x="5431" y="5669"/>
                  </a:lnTo>
                  <a:cubicBezTo>
                    <a:pt x="5550" y="5669"/>
                    <a:pt x="5621" y="5573"/>
                    <a:pt x="5669" y="5454"/>
                  </a:cubicBezTo>
                  <a:lnTo>
                    <a:pt x="5669" y="5430"/>
                  </a:lnTo>
                  <a:lnTo>
                    <a:pt x="5669" y="3906"/>
                  </a:lnTo>
                  <a:cubicBezTo>
                    <a:pt x="5621" y="3787"/>
                    <a:pt x="5550" y="3668"/>
                    <a:pt x="5431" y="3668"/>
                  </a:cubicBezTo>
                  <a:cubicBezTo>
                    <a:pt x="4549" y="3549"/>
                    <a:pt x="3716" y="3168"/>
                    <a:pt x="3097" y="2525"/>
                  </a:cubicBezTo>
                  <a:cubicBezTo>
                    <a:pt x="2478" y="1906"/>
                    <a:pt x="2049" y="1072"/>
                    <a:pt x="1977" y="215"/>
                  </a:cubicBezTo>
                  <a:cubicBezTo>
                    <a:pt x="1977" y="96"/>
                    <a:pt x="1858" y="1"/>
                    <a:pt x="1739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2" name="Google Shape;2942;p52"/>
            <p:cNvSpPr/>
            <p:nvPr/>
          </p:nvSpPr>
          <p:spPr>
            <a:xfrm>
              <a:off x="1799158" y="4232665"/>
              <a:ext cx="182527" cy="182527"/>
            </a:xfrm>
            <a:custGeom>
              <a:rect b="b" l="l" r="r" t="t"/>
              <a:pathLst>
                <a:path extrusionOk="0" h="6122" w="6122">
                  <a:moveTo>
                    <a:pt x="3049" y="382"/>
                  </a:moveTo>
                  <a:cubicBezTo>
                    <a:pt x="4550" y="382"/>
                    <a:pt x="5764" y="1596"/>
                    <a:pt x="5764" y="3097"/>
                  </a:cubicBezTo>
                  <a:cubicBezTo>
                    <a:pt x="5788" y="4573"/>
                    <a:pt x="4573" y="5812"/>
                    <a:pt x="3049" y="5812"/>
                  </a:cubicBezTo>
                  <a:cubicBezTo>
                    <a:pt x="1573" y="5812"/>
                    <a:pt x="358" y="4573"/>
                    <a:pt x="358" y="3097"/>
                  </a:cubicBezTo>
                  <a:cubicBezTo>
                    <a:pt x="358" y="1596"/>
                    <a:pt x="1573" y="382"/>
                    <a:pt x="3049" y="382"/>
                  </a:cubicBezTo>
                  <a:close/>
                  <a:moveTo>
                    <a:pt x="3049" y="1"/>
                  </a:moveTo>
                  <a:cubicBezTo>
                    <a:pt x="1358" y="1"/>
                    <a:pt x="1" y="1358"/>
                    <a:pt x="1" y="3073"/>
                  </a:cubicBezTo>
                  <a:cubicBezTo>
                    <a:pt x="1" y="4764"/>
                    <a:pt x="1358" y="6121"/>
                    <a:pt x="3049" y="6121"/>
                  </a:cubicBezTo>
                  <a:cubicBezTo>
                    <a:pt x="4764" y="6121"/>
                    <a:pt x="6121" y="4764"/>
                    <a:pt x="6121" y="3073"/>
                  </a:cubicBezTo>
                  <a:cubicBezTo>
                    <a:pt x="6121" y="1358"/>
                    <a:pt x="4764" y="1"/>
                    <a:pt x="3049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3" name="Google Shape;2943;p52"/>
            <p:cNvSpPr/>
            <p:nvPr/>
          </p:nvSpPr>
          <p:spPr>
            <a:xfrm>
              <a:off x="1851007" y="4297305"/>
              <a:ext cx="79546" cy="10674"/>
            </a:xfrm>
            <a:custGeom>
              <a:rect b="b" l="l" r="r" t="t"/>
              <a:pathLst>
                <a:path extrusionOk="0" h="358" w="2668">
                  <a:moveTo>
                    <a:pt x="215" y="0"/>
                  </a:moveTo>
                  <a:cubicBezTo>
                    <a:pt x="119" y="0"/>
                    <a:pt x="72" y="71"/>
                    <a:pt x="48" y="143"/>
                  </a:cubicBezTo>
                  <a:cubicBezTo>
                    <a:pt x="0" y="262"/>
                    <a:pt x="96" y="357"/>
                    <a:pt x="215" y="357"/>
                  </a:cubicBezTo>
                  <a:lnTo>
                    <a:pt x="2477" y="357"/>
                  </a:lnTo>
                  <a:cubicBezTo>
                    <a:pt x="2572" y="357"/>
                    <a:pt x="2620" y="310"/>
                    <a:pt x="2668" y="214"/>
                  </a:cubicBezTo>
                  <a:cubicBezTo>
                    <a:pt x="2668" y="119"/>
                    <a:pt x="2572" y="0"/>
                    <a:pt x="2477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4" name="Google Shape;2944;p52"/>
            <p:cNvSpPr/>
            <p:nvPr/>
          </p:nvSpPr>
          <p:spPr>
            <a:xfrm>
              <a:off x="1851007" y="4318593"/>
              <a:ext cx="79546" cy="10674"/>
            </a:xfrm>
            <a:custGeom>
              <a:rect b="b" l="l" r="r" t="t"/>
              <a:pathLst>
                <a:path extrusionOk="0" h="358" w="2668">
                  <a:moveTo>
                    <a:pt x="215" y="0"/>
                  </a:moveTo>
                  <a:cubicBezTo>
                    <a:pt x="119" y="0"/>
                    <a:pt x="72" y="72"/>
                    <a:pt x="48" y="143"/>
                  </a:cubicBezTo>
                  <a:cubicBezTo>
                    <a:pt x="0" y="262"/>
                    <a:pt x="96" y="358"/>
                    <a:pt x="215" y="358"/>
                  </a:cubicBezTo>
                  <a:lnTo>
                    <a:pt x="2477" y="358"/>
                  </a:lnTo>
                  <a:cubicBezTo>
                    <a:pt x="2572" y="358"/>
                    <a:pt x="2620" y="310"/>
                    <a:pt x="2668" y="215"/>
                  </a:cubicBezTo>
                  <a:cubicBezTo>
                    <a:pt x="2668" y="120"/>
                    <a:pt x="2572" y="0"/>
                    <a:pt x="2477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5" name="Google Shape;2945;p52"/>
            <p:cNvSpPr/>
            <p:nvPr/>
          </p:nvSpPr>
          <p:spPr>
            <a:xfrm>
              <a:off x="1867346" y="4340596"/>
              <a:ext cx="46183" cy="10674"/>
            </a:xfrm>
            <a:custGeom>
              <a:rect b="b" l="l" r="r" t="t"/>
              <a:pathLst>
                <a:path extrusionOk="0" h="358" w="1549">
                  <a:moveTo>
                    <a:pt x="214" y="1"/>
                  </a:moveTo>
                  <a:cubicBezTo>
                    <a:pt x="119" y="1"/>
                    <a:pt x="48" y="72"/>
                    <a:pt x="24" y="167"/>
                  </a:cubicBezTo>
                  <a:cubicBezTo>
                    <a:pt x="0" y="286"/>
                    <a:pt x="95" y="358"/>
                    <a:pt x="214" y="358"/>
                  </a:cubicBezTo>
                  <a:lnTo>
                    <a:pt x="1334" y="358"/>
                  </a:lnTo>
                  <a:cubicBezTo>
                    <a:pt x="1429" y="358"/>
                    <a:pt x="1477" y="310"/>
                    <a:pt x="1524" y="215"/>
                  </a:cubicBezTo>
                  <a:cubicBezTo>
                    <a:pt x="1548" y="120"/>
                    <a:pt x="1453" y="1"/>
                    <a:pt x="1334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46" name="Google Shape;2946;p52"/>
          <p:cNvGrpSpPr/>
          <p:nvPr/>
        </p:nvGrpSpPr>
        <p:grpSpPr>
          <a:xfrm>
            <a:off x="1787416" y="4147840"/>
            <a:ext cx="353638" cy="352535"/>
            <a:chOff x="2358904" y="4147840"/>
            <a:chExt cx="353638" cy="352535"/>
          </a:xfrm>
        </p:grpSpPr>
        <p:sp>
          <p:nvSpPr>
            <p:cNvPr id="2947" name="Google Shape;2947;p52"/>
            <p:cNvSpPr/>
            <p:nvPr/>
          </p:nvSpPr>
          <p:spPr>
            <a:xfrm>
              <a:off x="2456191" y="4152790"/>
              <a:ext cx="159779" cy="184108"/>
            </a:xfrm>
            <a:custGeom>
              <a:rect b="b" l="l" r="r" t="t"/>
              <a:pathLst>
                <a:path extrusionOk="0" h="6175" w="5359">
                  <a:moveTo>
                    <a:pt x="2688" y="1"/>
                  </a:moveTo>
                  <a:cubicBezTo>
                    <a:pt x="2667" y="1"/>
                    <a:pt x="2644" y="13"/>
                    <a:pt x="2620" y="37"/>
                  </a:cubicBezTo>
                  <a:lnTo>
                    <a:pt x="72" y="1513"/>
                  </a:lnTo>
                  <a:cubicBezTo>
                    <a:pt x="48" y="1537"/>
                    <a:pt x="0" y="1584"/>
                    <a:pt x="0" y="1608"/>
                  </a:cubicBezTo>
                  <a:lnTo>
                    <a:pt x="0" y="4585"/>
                  </a:lnTo>
                  <a:cubicBezTo>
                    <a:pt x="0" y="4609"/>
                    <a:pt x="48" y="4657"/>
                    <a:pt x="72" y="4657"/>
                  </a:cubicBezTo>
                  <a:lnTo>
                    <a:pt x="2620" y="6157"/>
                  </a:lnTo>
                  <a:cubicBezTo>
                    <a:pt x="2632" y="6169"/>
                    <a:pt x="2656" y="6175"/>
                    <a:pt x="2679" y="6175"/>
                  </a:cubicBezTo>
                  <a:cubicBezTo>
                    <a:pt x="2703" y="6175"/>
                    <a:pt x="2727" y="6169"/>
                    <a:pt x="2739" y="6157"/>
                  </a:cubicBezTo>
                  <a:lnTo>
                    <a:pt x="5311" y="4657"/>
                  </a:lnTo>
                  <a:cubicBezTo>
                    <a:pt x="5314" y="4660"/>
                    <a:pt x="5317" y="4661"/>
                    <a:pt x="5321" y="4661"/>
                  </a:cubicBezTo>
                  <a:cubicBezTo>
                    <a:pt x="5341" y="4661"/>
                    <a:pt x="5358" y="4606"/>
                    <a:pt x="5358" y="4585"/>
                  </a:cubicBezTo>
                  <a:lnTo>
                    <a:pt x="5358" y="1608"/>
                  </a:lnTo>
                  <a:cubicBezTo>
                    <a:pt x="5358" y="1584"/>
                    <a:pt x="5335" y="1513"/>
                    <a:pt x="5311" y="1513"/>
                  </a:cubicBezTo>
                  <a:lnTo>
                    <a:pt x="2739" y="37"/>
                  </a:lnTo>
                  <a:cubicBezTo>
                    <a:pt x="2727" y="13"/>
                    <a:pt x="2709" y="1"/>
                    <a:pt x="2688" y="1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8" name="Google Shape;2948;p52"/>
            <p:cNvSpPr/>
            <p:nvPr/>
          </p:nvSpPr>
          <p:spPr>
            <a:xfrm>
              <a:off x="2365284" y="4310960"/>
              <a:ext cx="159808" cy="184287"/>
            </a:xfrm>
            <a:custGeom>
              <a:rect b="b" l="l" r="r" t="t"/>
              <a:pathLst>
                <a:path extrusionOk="0" h="6181" w="5360">
                  <a:moveTo>
                    <a:pt x="2671" y="0"/>
                  </a:moveTo>
                  <a:cubicBezTo>
                    <a:pt x="2650" y="0"/>
                    <a:pt x="2632" y="6"/>
                    <a:pt x="2621" y="18"/>
                  </a:cubicBezTo>
                  <a:lnTo>
                    <a:pt x="49" y="1519"/>
                  </a:lnTo>
                  <a:cubicBezTo>
                    <a:pt x="25" y="1542"/>
                    <a:pt x="1" y="1566"/>
                    <a:pt x="1" y="1590"/>
                  </a:cubicBezTo>
                  <a:lnTo>
                    <a:pt x="1" y="4567"/>
                  </a:lnTo>
                  <a:cubicBezTo>
                    <a:pt x="1" y="4614"/>
                    <a:pt x="25" y="4662"/>
                    <a:pt x="49" y="4662"/>
                  </a:cubicBezTo>
                  <a:lnTo>
                    <a:pt x="2621" y="6162"/>
                  </a:lnTo>
                  <a:cubicBezTo>
                    <a:pt x="2632" y="6174"/>
                    <a:pt x="2650" y="6180"/>
                    <a:pt x="2671" y="6180"/>
                  </a:cubicBezTo>
                  <a:cubicBezTo>
                    <a:pt x="2692" y="6180"/>
                    <a:pt x="2716" y="6174"/>
                    <a:pt x="2740" y="6162"/>
                  </a:cubicBezTo>
                  <a:lnTo>
                    <a:pt x="5288" y="4662"/>
                  </a:lnTo>
                  <a:cubicBezTo>
                    <a:pt x="5359" y="4662"/>
                    <a:pt x="5359" y="4638"/>
                    <a:pt x="5359" y="4567"/>
                  </a:cubicBezTo>
                  <a:lnTo>
                    <a:pt x="5359" y="1590"/>
                  </a:lnTo>
                  <a:cubicBezTo>
                    <a:pt x="5359" y="1566"/>
                    <a:pt x="5312" y="1519"/>
                    <a:pt x="5288" y="1519"/>
                  </a:cubicBezTo>
                  <a:lnTo>
                    <a:pt x="2740" y="18"/>
                  </a:lnTo>
                  <a:cubicBezTo>
                    <a:pt x="2716" y="6"/>
                    <a:pt x="2692" y="0"/>
                    <a:pt x="2671" y="0"/>
                  </a:cubicBezTo>
                  <a:close/>
                </a:path>
              </a:pathLst>
            </a:custGeom>
            <a:solidFill>
              <a:srgbClr val="8C9A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9" name="Google Shape;2949;p52"/>
            <p:cNvSpPr/>
            <p:nvPr/>
          </p:nvSpPr>
          <p:spPr>
            <a:xfrm>
              <a:off x="2547784" y="4310960"/>
              <a:ext cx="159779" cy="184287"/>
            </a:xfrm>
            <a:custGeom>
              <a:rect b="b" l="l" r="r" t="t"/>
              <a:pathLst>
                <a:path extrusionOk="0" h="6181" w="5359">
                  <a:moveTo>
                    <a:pt x="2679" y="0"/>
                  </a:moveTo>
                  <a:cubicBezTo>
                    <a:pt x="2656" y="0"/>
                    <a:pt x="2632" y="6"/>
                    <a:pt x="2620" y="18"/>
                  </a:cubicBezTo>
                  <a:lnTo>
                    <a:pt x="72" y="1519"/>
                  </a:lnTo>
                  <a:cubicBezTo>
                    <a:pt x="24" y="1542"/>
                    <a:pt x="0" y="1566"/>
                    <a:pt x="0" y="1590"/>
                  </a:cubicBezTo>
                  <a:lnTo>
                    <a:pt x="0" y="4567"/>
                  </a:lnTo>
                  <a:cubicBezTo>
                    <a:pt x="0" y="4614"/>
                    <a:pt x="24" y="4662"/>
                    <a:pt x="72" y="4662"/>
                  </a:cubicBezTo>
                  <a:lnTo>
                    <a:pt x="2620" y="6162"/>
                  </a:lnTo>
                  <a:cubicBezTo>
                    <a:pt x="2632" y="6174"/>
                    <a:pt x="2656" y="6180"/>
                    <a:pt x="2679" y="6180"/>
                  </a:cubicBezTo>
                  <a:cubicBezTo>
                    <a:pt x="2703" y="6180"/>
                    <a:pt x="2727" y="6174"/>
                    <a:pt x="2739" y="6162"/>
                  </a:cubicBezTo>
                  <a:lnTo>
                    <a:pt x="5311" y="4662"/>
                  </a:lnTo>
                  <a:cubicBezTo>
                    <a:pt x="5335" y="4662"/>
                    <a:pt x="5359" y="4638"/>
                    <a:pt x="5359" y="4567"/>
                  </a:cubicBezTo>
                  <a:lnTo>
                    <a:pt x="5359" y="1590"/>
                  </a:lnTo>
                  <a:cubicBezTo>
                    <a:pt x="5359" y="1566"/>
                    <a:pt x="5335" y="1519"/>
                    <a:pt x="5311" y="1519"/>
                  </a:cubicBezTo>
                  <a:lnTo>
                    <a:pt x="2739" y="18"/>
                  </a:lnTo>
                  <a:cubicBezTo>
                    <a:pt x="2727" y="6"/>
                    <a:pt x="2703" y="0"/>
                    <a:pt x="2679" y="0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0" name="Google Shape;2950;p52"/>
            <p:cNvSpPr/>
            <p:nvPr/>
          </p:nvSpPr>
          <p:spPr>
            <a:xfrm>
              <a:off x="2520085" y="4190089"/>
              <a:ext cx="95885" cy="146809"/>
            </a:xfrm>
            <a:custGeom>
              <a:rect b="b" l="l" r="r" t="t"/>
              <a:pathLst>
                <a:path extrusionOk="0" h="4924" w="3216">
                  <a:moveTo>
                    <a:pt x="2668" y="0"/>
                  </a:moveTo>
                  <a:lnTo>
                    <a:pt x="2689" y="13"/>
                  </a:lnTo>
                  <a:lnTo>
                    <a:pt x="2689" y="13"/>
                  </a:lnTo>
                  <a:cubicBezTo>
                    <a:pt x="2683" y="5"/>
                    <a:pt x="2675" y="0"/>
                    <a:pt x="2668" y="0"/>
                  </a:cubicBezTo>
                  <a:close/>
                  <a:moveTo>
                    <a:pt x="2689" y="13"/>
                  </a:moveTo>
                  <a:cubicBezTo>
                    <a:pt x="2704" y="30"/>
                    <a:pt x="2715" y="63"/>
                    <a:pt x="2715" y="95"/>
                  </a:cubicBezTo>
                  <a:lnTo>
                    <a:pt x="2715" y="3072"/>
                  </a:lnTo>
                  <a:cubicBezTo>
                    <a:pt x="2715" y="3096"/>
                    <a:pt x="2692" y="3120"/>
                    <a:pt x="2668" y="3144"/>
                  </a:cubicBezTo>
                  <a:lnTo>
                    <a:pt x="96" y="4644"/>
                  </a:lnTo>
                  <a:lnTo>
                    <a:pt x="1" y="4644"/>
                  </a:lnTo>
                  <a:lnTo>
                    <a:pt x="477" y="4906"/>
                  </a:lnTo>
                  <a:cubicBezTo>
                    <a:pt x="501" y="4918"/>
                    <a:pt x="524" y="4924"/>
                    <a:pt x="545" y="4924"/>
                  </a:cubicBezTo>
                  <a:cubicBezTo>
                    <a:pt x="566" y="4924"/>
                    <a:pt x="584" y="4918"/>
                    <a:pt x="596" y="4906"/>
                  </a:cubicBezTo>
                  <a:lnTo>
                    <a:pt x="3168" y="3406"/>
                  </a:lnTo>
                  <a:cubicBezTo>
                    <a:pt x="3192" y="3406"/>
                    <a:pt x="3215" y="3358"/>
                    <a:pt x="3215" y="3334"/>
                  </a:cubicBezTo>
                  <a:lnTo>
                    <a:pt x="3215" y="357"/>
                  </a:lnTo>
                  <a:cubicBezTo>
                    <a:pt x="3215" y="333"/>
                    <a:pt x="3192" y="262"/>
                    <a:pt x="3120" y="262"/>
                  </a:cubicBezTo>
                  <a:lnTo>
                    <a:pt x="2689" y="13"/>
                  </a:ln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1" name="Google Shape;2951;p52"/>
            <p:cNvSpPr/>
            <p:nvPr/>
          </p:nvSpPr>
          <p:spPr>
            <a:xfrm>
              <a:off x="2429208" y="4349124"/>
              <a:ext cx="95885" cy="146839"/>
            </a:xfrm>
            <a:custGeom>
              <a:rect b="b" l="l" r="r" t="t"/>
              <a:pathLst>
                <a:path extrusionOk="0" h="4925" w="3216">
                  <a:moveTo>
                    <a:pt x="2644" y="0"/>
                  </a:moveTo>
                  <a:lnTo>
                    <a:pt x="2665" y="12"/>
                  </a:lnTo>
                  <a:lnTo>
                    <a:pt x="2665" y="12"/>
                  </a:lnTo>
                  <a:cubicBezTo>
                    <a:pt x="2659" y="5"/>
                    <a:pt x="2651" y="0"/>
                    <a:pt x="2644" y="0"/>
                  </a:cubicBezTo>
                  <a:close/>
                  <a:moveTo>
                    <a:pt x="2665" y="12"/>
                  </a:moveTo>
                  <a:lnTo>
                    <a:pt x="2665" y="12"/>
                  </a:lnTo>
                  <a:cubicBezTo>
                    <a:pt x="2680" y="28"/>
                    <a:pt x="2691" y="56"/>
                    <a:pt x="2691" y="72"/>
                  </a:cubicBezTo>
                  <a:lnTo>
                    <a:pt x="2691" y="3049"/>
                  </a:lnTo>
                  <a:cubicBezTo>
                    <a:pt x="2691" y="3096"/>
                    <a:pt x="2667" y="3120"/>
                    <a:pt x="2644" y="3144"/>
                  </a:cubicBezTo>
                  <a:lnTo>
                    <a:pt x="72" y="4644"/>
                  </a:lnTo>
                  <a:lnTo>
                    <a:pt x="0" y="4644"/>
                  </a:lnTo>
                  <a:lnTo>
                    <a:pt x="477" y="4906"/>
                  </a:lnTo>
                  <a:cubicBezTo>
                    <a:pt x="488" y="4918"/>
                    <a:pt x="506" y="4924"/>
                    <a:pt x="527" y="4924"/>
                  </a:cubicBezTo>
                  <a:cubicBezTo>
                    <a:pt x="548" y="4924"/>
                    <a:pt x="572" y="4918"/>
                    <a:pt x="596" y="4906"/>
                  </a:cubicBezTo>
                  <a:lnTo>
                    <a:pt x="3144" y="3406"/>
                  </a:lnTo>
                  <a:cubicBezTo>
                    <a:pt x="3168" y="3406"/>
                    <a:pt x="3215" y="3358"/>
                    <a:pt x="3215" y="3334"/>
                  </a:cubicBezTo>
                  <a:lnTo>
                    <a:pt x="3215" y="358"/>
                  </a:lnTo>
                  <a:cubicBezTo>
                    <a:pt x="3215" y="286"/>
                    <a:pt x="3215" y="262"/>
                    <a:pt x="3120" y="262"/>
                  </a:cubicBezTo>
                  <a:lnTo>
                    <a:pt x="2665" y="12"/>
                  </a:ln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2" name="Google Shape;2952;p52"/>
            <p:cNvSpPr/>
            <p:nvPr/>
          </p:nvSpPr>
          <p:spPr>
            <a:xfrm>
              <a:off x="2611678" y="4349124"/>
              <a:ext cx="95885" cy="146839"/>
            </a:xfrm>
            <a:custGeom>
              <a:rect b="b" l="l" r="r" t="t"/>
              <a:pathLst>
                <a:path extrusionOk="0" h="4925" w="3216">
                  <a:moveTo>
                    <a:pt x="2644" y="0"/>
                  </a:moveTo>
                  <a:lnTo>
                    <a:pt x="2701" y="32"/>
                  </a:lnTo>
                  <a:lnTo>
                    <a:pt x="2701" y="32"/>
                  </a:lnTo>
                  <a:cubicBezTo>
                    <a:pt x="2689" y="15"/>
                    <a:pt x="2670" y="0"/>
                    <a:pt x="2644" y="0"/>
                  </a:cubicBezTo>
                  <a:close/>
                  <a:moveTo>
                    <a:pt x="2701" y="32"/>
                  </a:moveTo>
                  <a:lnTo>
                    <a:pt x="2701" y="32"/>
                  </a:lnTo>
                  <a:cubicBezTo>
                    <a:pt x="2711" y="46"/>
                    <a:pt x="2715" y="61"/>
                    <a:pt x="2715" y="72"/>
                  </a:cubicBezTo>
                  <a:lnTo>
                    <a:pt x="2715" y="3049"/>
                  </a:lnTo>
                  <a:cubicBezTo>
                    <a:pt x="2715" y="3096"/>
                    <a:pt x="2668" y="3120"/>
                    <a:pt x="2644" y="3144"/>
                  </a:cubicBezTo>
                  <a:lnTo>
                    <a:pt x="96" y="4644"/>
                  </a:lnTo>
                  <a:lnTo>
                    <a:pt x="1" y="4644"/>
                  </a:lnTo>
                  <a:lnTo>
                    <a:pt x="477" y="4906"/>
                  </a:lnTo>
                  <a:cubicBezTo>
                    <a:pt x="489" y="4918"/>
                    <a:pt x="513" y="4924"/>
                    <a:pt x="536" y="4924"/>
                  </a:cubicBezTo>
                  <a:cubicBezTo>
                    <a:pt x="560" y="4924"/>
                    <a:pt x="584" y="4918"/>
                    <a:pt x="596" y="4906"/>
                  </a:cubicBezTo>
                  <a:lnTo>
                    <a:pt x="3168" y="3406"/>
                  </a:lnTo>
                  <a:cubicBezTo>
                    <a:pt x="3192" y="3406"/>
                    <a:pt x="3216" y="3358"/>
                    <a:pt x="3216" y="3334"/>
                  </a:cubicBezTo>
                  <a:lnTo>
                    <a:pt x="3216" y="358"/>
                  </a:lnTo>
                  <a:cubicBezTo>
                    <a:pt x="3216" y="286"/>
                    <a:pt x="3192" y="262"/>
                    <a:pt x="3120" y="262"/>
                  </a:cubicBezTo>
                  <a:lnTo>
                    <a:pt x="2701" y="32"/>
                  </a:ln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3" name="Google Shape;2953;p52"/>
            <p:cNvSpPr/>
            <p:nvPr/>
          </p:nvSpPr>
          <p:spPr>
            <a:xfrm>
              <a:off x="2451212" y="4147840"/>
              <a:ext cx="170423" cy="194215"/>
            </a:xfrm>
            <a:custGeom>
              <a:rect b="b" l="l" r="r" t="t"/>
              <a:pathLst>
                <a:path extrusionOk="0" h="6514" w="5716">
                  <a:moveTo>
                    <a:pt x="2882" y="345"/>
                  </a:moveTo>
                  <a:lnTo>
                    <a:pt x="5383" y="1798"/>
                  </a:lnTo>
                  <a:lnTo>
                    <a:pt x="5383" y="4727"/>
                  </a:lnTo>
                  <a:lnTo>
                    <a:pt x="2882" y="6180"/>
                  </a:lnTo>
                  <a:lnTo>
                    <a:pt x="382" y="4727"/>
                  </a:lnTo>
                  <a:lnTo>
                    <a:pt x="382" y="1798"/>
                  </a:lnTo>
                  <a:lnTo>
                    <a:pt x="2882" y="345"/>
                  </a:lnTo>
                  <a:close/>
                  <a:moveTo>
                    <a:pt x="2849" y="0"/>
                  </a:moveTo>
                  <a:cubicBezTo>
                    <a:pt x="2799" y="0"/>
                    <a:pt x="2751" y="12"/>
                    <a:pt x="2715" y="36"/>
                  </a:cubicBezTo>
                  <a:lnTo>
                    <a:pt x="143" y="1536"/>
                  </a:lnTo>
                  <a:cubicBezTo>
                    <a:pt x="48" y="1584"/>
                    <a:pt x="0" y="1679"/>
                    <a:pt x="0" y="1774"/>
                  </a:cubicBezTo>
                  <a:lnTo>
                    <a:pt x="0" y="4751"/>
                  </a:lnTo>
                  <a:cubicBezTo>
                    <a:pt x="0" y="4823"/>
                    <a:pt x="48" y="4965"/>
                    <a:pt x="143" y="4989"/>
                  </a:cubicBezTo>
                  <a:lnTo>
                    <a:pt x="2715" y="6466"/>
                  </a:lnTo>
                  <a:cubicBezTo>
                    <a:pt x="2739" y="6513"/>
                    <a:pt x="2787" y="6513"/>
                    <a:pt x="2858" y="6513"/>
                  </a:cubicBezTo>
                  <a:cubicBezTo>
                    <a:pt x="2906" y="6513"/>
                    <a:pt x="2953" y="6513"/>
                    <a:pt x="3001" y="6466"/>
                  </a:cubicBezTo>
                  <a:lnTo>
                    <a:pt x="5573" y="4989"/>
                  </a:lnTo>
                  <a:cubicBezTo>
                    <a:pt x="5645" y="4965"/>
                    <a:pt x="5716" y="4846"/>
                    <a:pt x="5716" y="4751"/>
                  </a:cubicBezTo>
                  <a:lnTo>
                    <a:pt x="5716" y="1774"/>
                  </a:lnTo>
                  <a:cubicBezTo>
                    <a:pt x="5716" y="1679"/>
                    <a:pt x="5645" y="1560"/>
                    <a:pt x="5573" y="1536"/>
                  </a:cubicBezTo>
                  <a:lnTo>
                    <a:pt x="3001" y="36"/>
                  </a:lnTo>
                  <a:cubicBezTo>
                    <a:pt x="2953" y="12"/>
                    <a:pt x="2900" y="0"/>
                    <a:pt x="2849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4" name="Google Shape;2954;p52"/>
            <p:cNvSpPr/>
            <p:nvPr/>
          </p:nvSpPr>
          <p:spPr>
            <a:xfrm>
              <a:off x="2358904" y="4306875"/>
              <a:ext cx="171138" cy="193499"/>
            </a:xfrm>
            <a:custGeom>
              <a:rect b="b" l="l" r="r" t="t"/>
              <a:pathLst>
                <a:path extrusionOk="0" h="6490" w="5740">
                  <a:moveTo>
                    <a:pt x="2873" y="1"/>
                  </a:moveTo>
                  <a:cubicBezTo>
                    <a:pt x="2823" y="1"/>
                    <a:pt x="2775" y="12"/>
                    <a:pt x="2739" y="36"/>
                  </a:cubicBezTo>
                  <a:lnTo>
                    <a:pt x="144" y="1537"/>
                  </a:lnTo>
                  <a:cubicBezTo>
                    <a:pt x="48" y="1584"/>
                    <a:pt x="1" y="1679"/>
                    <a:pt x="1" y="1775"/>
                  </a:cubicBezTo>
                  <a:lnTo>
                    <a:pt x="1" y="4751"/>
                  </a:lnTo>
                  <a:cubicBezTo>
                    <a:pt x="1" y="4823"/>
                    <a:pt x="48" y="4942"/>
                    <a:pt x="144" y="4966"/>
                  </a:cubicBezTo>
                  <a:lnTo>
                    <a:pt x="2692" y="6466"/>
                  </a:lnTo>
                  <a:cubicBezTo>
                    <a:pt x="2739" y="6490"/>
                    <a:pt x="2787" y="6490"/>
                    <a:pt x="2858" y="6490"/>
                  </a:cubicBezTo>
                  <a:cubicBezTo>
                    <a:pt x="2906" y="6490"/>
                    <a:pt x="2930" y="6490"/>
                    <a:pt x="3001" y="6466"/>
                  </a:cubicBezTo>
                  <a:lnTo>
                    <a:pt x="5549" y="4966"/>
                  </a:lnTo>
                  <a:cubicBezTo>
                    <a:pt x="5645" y="4918"/>
                    <a:pt x="5716" y="4823"/>
                    <a:pt x="5716" y="4751"/>
                  </a:cubicBezTo>
                  <a:lnTo>
                    <a:pt x="5716" y="1775"/>
                  </a:lnTo>
                  <a:cubicBezTo>
                    <a:pt x="5740" y="1656"/>
                    <a:pt x="5692" y="1560"/>
                    <a:pt x="5597" y="1489"/>
                  </a:cubicBezTo>
                  <a:lnTo>
                    <a:pt x="4644" y="965"/>
                  </a:lnTo>
                  <a:cubicBezTo>
                    <a:pt x="4615" y="955"/>
                    <a:pt x="4577" y="949"/>
                    <a:pt x="4541" y="949"/>
                  </a:cubicBezTo>
                  <a:cubicBezTo>
                    <a:pt x="4491" y="949"/>
                    <a:pt x="4444" y="961"/>
                    <a:pt x="4430" y="989"/>
                  </a:cubicBezTo>
                  <a:cubicBezTo>
                    <a:pt x="4335" y="1084"/>
                    <a:pt x="4359" y="1203"/>
                    <a:pt x="4454" y="1251"/>
                  </a:cubicBezTo>
                  <a:lnTo>
                    <a:pt x="5383" y="1799"/>
                  </a:lnTo>
                  <a:lnTo>
                    <a:pt x="5383" y="4704"/>
                  </a:lnTo>
                  <a:lnTo>
                    <a:pt x="2882" y="6157"/>
                  </a:lnTo>
                  <a:lnTo>
                    <a:pt x="382" y="4704"/>
                  </a:lnTo>
                  <a:lnTo>
                    <a:pt x="382" y="1799"/>
                  </a:lnTo>
                  <a:lnTo>
                    <a:pt x="2906" y="346"/>
                  </a:lnTo>
                  <a:lnTo>
                    <a:pt x="3811" y="870"/>
                  </a:lnTo>
                  <a:cubicBezTo>
                    <a:pt x="3831" y="890"/>
                    <a:pt x="3855" y="899"/>
                    <a:pt x="3880" y="899"/>
                  </a:cubicBezTo>
                  <a:cubicBezTo>
                    <a:pt x="3944" y="899"/>
                    <a:pt x="4015" y="843"/>
                    <a:pt x="4049" y="774"/>
                  </a:cubicBezTo>
                  <a:cubicBezTo>
                    <a:pt x="4073" y="703"/>
                    <a:pt x="4049" y="608"/>
                    <a:pt x="3954" y="584"/>
                  </a:cubicBezTo>
                  <a:lnTo>
                    <a:pt x="3025" y="36"/>
                  </a:lnTo>
                  <a:cubicBezTo>
                    <a:pt x="2977" y="12"/>
                    <a:pt x="2924" y="1"/>
                    <a:pt x="2873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5" name="Google Shape;2955;p52"/>
            <p:cNvSpPr/>
            <p:nvPr/>
          </p:nvSpPr>
          <p:spPr>
            <a:xfrm>
              <a:off x="2542804" y="4306875"/>
              <a:ext cx="169737" cy="193499"/>
            </a:xfrm>
            <a:custGeom>
              <a:rect b="b" l="l" r="r" t="t"/>
              <a:pathLst>
                <a:path extrusionOk="0" h="6490" w="5693">
                  <a:moveTo>
                    <a:pt x="2846" y="1"/>
                  </a:moveTo>
                  <a:cubicBezTo>
                    <a:pt x="2793" y="1"/>
                    <a:pt x="2739" y="12"/>
                    <a:pt x="2692" y="36"/>
                  </a:cubicBezTo>
                  <a:lnTo>
                    <a:pt x="143" y="1537"/>
                  </a:lnTo>
                  <a:cubicBezTo>
                    <a:pt x="48" y="1584"/>
                    <a:pt x="1" y="1679"/>
                    <a:pt x="1" y="1775"/>
                  </a:cubicBezTo>
                  <a:lnTo>
                    <a:pt x="1" y="4751"/>
                  </a:lnTo>
                  <a:cubicBezTo>
                    <a:pt x="1" y="4823"/>
                    <a:pt x="48" y="4942"/>
                    <a:pt x="143" y="4990"/>
                  </a:cubicBezTo>
                  <a:lnTo>
                    <a:pt x="2692" y="6466"/>
                  </a:lnTo>
                  <a:cubicBezTo>
                    <a:pt x="2715" y="6490"/>
                    <a:pt x="2787" y="6490"/>
                    <a:pt x="2858" y="6490"/>
                  </a:cubicBezTo>
                  <a:cubicBezTo>
                    <a:pt x="2906" y="6490"/>
                    <a:pt x="2930" y="6490"/>
                    <a:pt x="3001" y="6466"/>
                  </a:cubicBezTo>
                  <a:lnTo>
                    <a:pt x="5549" y="4990"/>
                  </a:lnTo>
                  <a:cubicBezTo>
                    <a:pt x="5645" y="4918"/>
                    <a:pt x="5692" y="4823"/>
                    <a:pt x="5692" y="4751"/>
                  </a:cubicBezTo>
                  <a:lnTo>
                    <a:pt x="5692" y="4323"/>
                  </a:lnTo>
                  <a:cubicBezTo>
                    <a:pt x="5692" y="4228"/>
                    <a:pt x="5645" y="4156"/>
                    <a:pt x="5549" y="4156"/>
                  </a:cubicBezTo>
                  <a:cubicBezTo>
                    <a:pt x="5430" y="4156"/>
                    <a:pt x="5335" y="4204"/>
                    <a:pt x="5335" y="4323"/>
                  </a:cubicBezTo>
                  <a:lnTo>
                    <a:pt x="5335" y="4704"/>
                  </a:lnTo>
                  <a:lnTo>
                    <a:pt x="2834" y="6180"/>
                  </a:lnTo>
                  <a:lnTo>
                    <a:pt x="334" y="4704"/>
                  </a:lnTo>
                  <a:lnTo>
                    <a:pt x="334" y="1799"/>
                  </a:lnTo>
                  <a:lnTo>
                    <a:pt x="2834" y="346"/>
                  </a:lnTo>
                  <a:lnTo>
                    <a:pt x="5335" y="1799"/>
                  </a:lnTo>
                  <a:lnTo>
                    <a:pt x="5335" y="3513"/>
                  </a:lnTo>
                  <a:cubicBezTo>
                    <a:pt x="5359" y="3608"/>
                    <a:pt x="5430" y="3680"/>
                    <a:pt x="5549" y="3680"/>
                  </a:cubicBezTo>
                  <a:cubicBezTo>
                    <a:pt x="5645" y="3680"/>
                    <a:pt x="5692" y="3585"/>
                    <a:pt x="5692" y="3489"/>
                  </a:cubicBezTo>
                  <a:lnTo>
                    <a:pt x="5692" y="1775"/>
                  </a:lnTo>
                  <a:cubicBezTo>
                    <a:pt x="5692" y="1679"/>
                    <a:pt x="5645" y="1560"/>
                    <a:pt x="5549" y="1537"/>
                  </a:cubicBezTo>
                  <a:lnTo>
                    <a:pt x="3001" y="36"/>
                  </a:lnTo>
                  <a:cubicBezTo>
                    <a:pt x="2954" y="12"/>
                    <a:pt x="2900" y="1"/>
                    <a:pt x="2846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6" name="Google Shape;2956;p52"/>
            <p:cNvSpPr/>
            <p:nvPr/>
          </p:nvSpPr>
          <p:spPr>
            <a:xfrm>
              <a:off x="2491671" y="4217757"/>
              <a:ext cx="88074" cy="10704"/>
            </a:xfrm>
            <a:custGeom>
              <a:rect b="b" l="l" r="r" t="t"/>
              <a:pathLst>
                <a:path extrusionOk="0" h="359" w="2954">
                  <a:moveTo>
                    <a:pt x="191" y="1"/>
                  </a:moveTo>
                  <a:cubicBezTo>
                    <a:pt x="96" y="1"/>
                    <a:pt x="1" y="72"/>
                    <a:pt x="1" y="168"/>
                  </a:cubicBezTo>
                  <a:cubicBezTo>
                    <a:pt x="1" y="263"/>
                    <a:pt x="96" y="358"/>
                    <a:pt x="191" y="358"/>
                  </a:cubicBezTo>
                  <a:lnTo>
                    <a:pt x="2787" y="358"/>
                  </a:lnTo>
                  <a:cubicBezTo>
                    <a:pt x="2859" y="358"/>
                    <a:pt x="2954" y="287"/>
                    <a:pt x="2954" y="191"/>
                  </a:cubicBezTo>
                  <a:cubicBezTo>
                    <a:pt x="2954" y="72"/>
                    <a:pt x="2882" y="1"/>
                    <a:pt x="278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7" name="Google Shape;2957;p52"/>
            <p:cNvSpPr/>
            <p:nvPr/>
          </p:nvSpPr>
          <p:spPr>
            <a:xfrm>
              <a:off x="2491671" y="4239791"/>
              <a:ext cx="88789" cy="10674"/>
            </a:xfrm>
            <a:custGeom>
              <a:rect b="b" l="l" r="r" t="t"/>
              <a:pathLst>
                <a:path extrusionOk="0" h="358" w="2978">
                  <a:moveTo>
                    <a:pt x="191" y="0"/>
                  </a:moveTo>
                  <a:cubicBezTo>
                    <a:pt x="96" y="0"/>
                    <a:pt x="1" y="48"/>
                    <a:pt x="1" y="143"/>
                  </a:cubicBezTo>
                  <a:cubicBezTo>
                    <a:pt x="1" y="262"/>
                    <a:pt x="72" y="357"/>
                    <a:pt x="191" y="357"/>
                  </a:cubicBezTo>
                  <a:lnTo>
                    <a:pt x="2787" y="357"/>
                  </a:lnTo>
                  <a:cubicBezTo>
                    <a:pt x="2859" y="357"/>
                    <a:pt x="2954" y="286"/>
                    <a:pt x="2954" y="214"/>
                  </a:cubicBezTo>
                  <a:cubicBezTo>
                    <a:pt x="2978" y="95"/>
                    <a:pt x="2906" y="0"/>
                    <a:pt x="2787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8" name="Google Shape;2958;p52"/>
            <p:cNvSpPr/>
            <p:nvPr/>
          </p:nvSpPr>
          <p:spPr>
            <a:xfrm>
              <a:off x="2512274" y="4261795"/>
              <a:ext cx="49016" cy="10674"/>
            </a:xfrm>
            <a:custGeom>
              <a:rect b="b" l="l" r="r" t="t"/>
              <a:pathLst>
                <a:path extrusionOk="0" h="358" w="1644">
                  <a:moveTo>
                    <a:pt x="191" y="0"/>
                  </a:moveTo>
                  <a:cubicBezTo>
                    <a:pt x="96" y="0"/>
                    <a:pt x="1" y="72"/>
                    <a:pt x="1" y="143"/>
                  </a:cubicBezTo>
                  <a:cubicBezTo>
                    <a:pt x="1" y="262"/>
                    <a:pt x="72" y="358"/>
                    <a:pt x="191" y="358"/>
                  </a:cubicBezTo>
                  <a:lnTo>
                    <a:pt x="1453" y="358"/>
                  </a:lnTo>
                  <a:cubicBezTo>
                    <a:pt x="1548" y="358"/>
                    <a:pt x="1644" y="310"/>
                    <a:pt x="1644" y="215"/>
                  </a:cubicBezTo>
                  <a:cubicBezTo>
                    <a:pt x="1644" y="96"/>
                    <a:pt x="1548" y="0"/>
                    <a:pt x="1453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9" name="Google Shape;2959;p52"/>
            <p:cNvSpPr/>
            <p:nvPr/>
          </p:nvSpPr>
          <p:spPr>
            <a:xfrm>
              <a:off x="2583264" y="4376107"/>
              <a:ext cx="88789" cy="10674"/>
            </a:xfrm>
            <a:custGeom>
              <a:rect b="b" l="l" r="r" t="t"/>
              <a:pathLst>
                <a:path extrusionOk="0" h="358" w="2978">
                  <a:moveTo>
                    <a:pt x="168" y="0"/>
                  </a:moveTo>
                  <a:cubicBezTo>
                    <a:pt x="96" y="0"/>
                    <a:pt x="1" y="72"/>
                    <a:pt x="1" y="167"/>
                  </a:cubicBezTo>
                  <a:cubicBezTo>
                    <a:pt x="1" y="286"/>
                    <a:pt x="72" y="358"/>
                    <a:pt x="168" y="358"/>
                  </a:cubicBezTo>
                  <a:lnTo>
                    <a:pt x="2763" y="358"/>
                  </a:lnTo>
                  <a:cubicBezTo>
                    <a:pt x="2859" y="358"/>
                    <a:pt x="2954" y="310"/>
                    <a:pt x="2954" y="215"/>
                  </a:cubicBezTo>
                  <a:cubicBezTo>
                    <a:pt x="2978" y="96"/>
                    <a:pt x="2883" y="0"/>
                    <a:pt x="2763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0" name="Google Shape;2960;p52"/>
            <p:cNvSpPr/>
            <p:nvPr/>
          </p:nvSpPr>
          <p:spPr>
            <a:xfrm>
              <a:off x="2583264" y="4398826"/>
              <a:ext cx="88074" cy="10674"/>
            </a:xfrm>
            <a:custGeom>
              <a:rect b="b" l="l" r="r" t="t"/>
              <a:pathLst>
                <a:path extrusionOk="0" h="358" w="2954">
                  <a:moveTo>
                    <a:pt x="168" y="0"/>
                  </a:moveTo>
                  <a:cubicBezTo>
                    <a:pt x="96" y="0"/>
                    <a:pt x="1" y="48"/>
                    <a:pt x="1" y="143"/>
                  </a:cubicBezTo>
                  <a:cubicBezTo>
                    <a:pt x="1" y="262"/>
                    <a:pt x="72" y="358"/>
                    <a:pt x="168" y="358"/>
                  </a:cubicBezTo>
                  <a:lnTo>
                    <a:pt x="2763" y="358"/>
                  </a:lnTo>
                  <a:cubicBezTo>
                    <a:pt x="2859" y="358"/>
                    <a:pt x="2954" y="262"/>
                    <a:pt x="2954" y="143"/>
                  </a:cubicBezTo>
                  <a:cubicBezTo>
                    <a:pt x="2954" y="48"/>
                    <a:pt x="2859" y="0"/>
                    <a:pt x="2763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1" name="Google Shape;2961;p52"/>
            <p:cNvSpPr/>
            <p:nvPr/>
          </p:nvSpPr>
          <p:spPr>
            <a:xfrm>
              <a:off x="2603151" y="4420830"/>
              <a:ext cx="48330" cy="10674"/>
            </a:xfrm>
            <a:custGeom>
              <a:rect b="b" l="l" r="r" t="t"/>
              <a:pathLst>
                <a:path extrusionOk="0" h="358" w="1621">
                  <a:moveTo>
                    <a:pt x="167" y="1"/>
                  </a:moveTo>
                  <a:cubicBezTo>
                    <a:pt x="72" y="1"/>
                    <a:pt x="1" y="96"/>
                    <a:pt x="1" y="215"/>
                  </a:cubicBezTo>
                  <a:cubicBezTo>
                    <a:pt x="1" y="287"/>
                    <a:pt x="72" y="358"/>
                    <a:pt x="167" y="358"/>
                  </a:cubicBezTo>
                  <a:lnTo>
                    <a:pt x="1453" y="358"/>
                  </a:lnTo>
                  <a:cubicBezTo>
                    <a:pt x="1525" y="358"/>
                    <a:pt x="1620" y="287"/>
                    <a:pt x="1620" y="215"/>
                  </a:cubicBezTo>
                  <a:cubicBezTo>
                    <a:pt x="1620" y="96"/>
                    <a:pt x="1573" y="1"/>
                    <a:pt x="1453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2" name="Google Shape;2962;p52"/>
            <p:cNvSpPr/>
            <p:nvPr/>
          </p:nvSpPr>
          <p:spPr>
            <a:xfrm>
              <a:off x="2400794" y="4376107"/>
              <a:ext cx="88789" cy="10674"/>
            </a:xfrm>
            <a:custGeom>
              <a:rect b="b" l="l" r="r" t="t"/>
              <a:pathLst>
                <a:path extrusionOk="0" h="358" w="2978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86"/>
                    <a:pt x="48" y="358"/>
                    <a:pt x="167" y="358"/>
                  </a:cubicBezTo>
                  <a:lnTo>
                    <a:pt x="2763" y="358"/>
                  </a:lnTo>
                  <a:cubicBezTo>
                    <a:pt x="2858" y="358"/>
                    <a:pt x="2906" y="310"/>
                    <a:pt x="2930" y="215"/>
                  </a:cubicBezTo>
                  <a:cubicBezTo>
                    <a:pt x="2977" y="96"/>
                    <a:pt x="2882" y="0"/>
                    <a:pt x="2763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3" name="Google Shape;2963;p52"/>
            <p:cNvSpPr/>
            <p:nvPr/>
          </p:nvSpPr>
          <p:spPr>
            <a:xfrm>
              <a:off x="2400794" y="4398826"/>
              <a:ext cx="87358" cy="10674"/>
            </a:xfrm>
            <a:custGeom>
              <a:rect b="b" l="l" r="r" t="t"/>
              <a:pathLst>
                <a:path extrusionOk="0" h="358" w="2930">
                  <a:moveTo>
                    <a:pt x="167" y="0"/>
                  </a:moveTo>
                  <a:cubicBezTo>
                    <a:pt x="72" y="0"/>
                    <a:pt x="1" y="48"/>
                    <a:pt x="1" y="143"/>
                  </a:cubicBezTo>
                  <a:cubicBezTo>
                    <a:pt x="1" y="262"/>
                    <a:pt x="48" y="358"/>
                    <a:pt x="167" y="358"/>
                  </a:cubicBezTo>
                  <a:lnTo>
                    <a:pt x="2763" y="358"/>
                  </a:lnTo>
                  <a:cubicBezTo>
                    <a:pt x="2858" y="358"/>
                    <a:pt x="2930" y="262"/>
                    <a:pt x="2930" y="143"/>
                  </a:cubicBezTo>
                  <a:cubicBezTo>
                    <a:pt x="2930" y="48"/>
                    <a:pt x="2858" y="0"/>
                    <a:pt x="2763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4" name="Google Shape;2964;p52"/>
            <p:cNvSpPr/>
            <p:nvPr/>
          </p:nvSpPr>
          <p:spPr>
            <a:xfrm>
              <a:off x="2419965" y="4420830"/>
              <a:ext cx="49016" cy="10674"/>
            </a:xfrm>
            <a:custGeom>
              <a:rect b="b" l="l" r="r" t="t"/>
              <a:pathLst>
                <a:path extrusionOk="0" h="358" w="1644">
                  <a:moveTo>
                    <a:pt x="191" y="1"/>
                  </a:moveTo>
                  <a:cubicBezTo>
                    <a:pt x="96" y="1"/>
                    <a:pt x="1" y="96"/>
                    <a:pt x="1" y="215"/>
                  </a:cubicBezTo>
                  <a:cubicBezTo>
                    <a:pt x="1" y="287"/>
                    <a:pt x="96" y="358"/>
                    <a:pt x="191" y="358"/>
                  </a:cubicBezTo>
                  <a:lnTo>
                    <a:pt x="1453" y="358"/>
                  </a:lnTo>
                  <a:cubicBezTo>
                    <a:pt x="1549" y="358"/>
                    <a:pt x="1644" y="287"/>
                    <a:pt x="1644" y="215"/>
                  </a:cubicBezTo>
                  <a:cubicBezTo>
                    <a:pt x="1644" y="96"/>
                    <a:pt x="1572" y="1"/>
                    <a:pt x="1453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65" name="Google Shape;2965;p52"/>
          <p:cNvGrpSpPr/>
          <p:nvPr/>
        </p:nvGrpSpPr>
        <p:grpSpPr>
          <a:xfrm>
            <a:off x="2549748" y="4161555"/>
            <a:ext cx="355037" cy="324626"/>
            <a:chOff x="3045036" y="4161555"/>
            <a:chExt cx="355037" cy="324626"/>
          </a:xfrm>
        </p:grpSpPr>
        <p:sp>
          <p:nvSpPr>
            <p:cNvPr id="2966" name="Google Shape;2966;p52"/>
            <p:cNvSpPr/>
            <p:nvPr/>
          </p:nvSpPr>
          <p:spPr>
            <a:xfrm>
              <a:off x="3082663" y="4194323"/>
              <a:ext cx="273374" cy="247852"/>
            </a:xfrm>
            <a:custGeom>
              <a:rect b="b" l="l" r="r" t="t"/>
              <a:pathLst>
                <a:path extrusionOk="0" h="8313" w="9169">
                  <a:moveTo>
                    <a:pt x="4644" y="1573"/>
                  </a:moveTo>
                  <a:lnTo>
                    <a:pt x="7835" y="7241"/>
                  </a:lnTo>
                  <a:lnTo>
                    <a:pt x="1429" y="7241"/>
                  </a:lnTo>
                  <a:lnTo>
                    <a:pt x="4644" y="1573"/>
                  </a:lnTo>
                  <a:close/>
                  <a:moveTo>
                    <a:pt x="4597" y="1"/>
                  </a:moveTo>
                  <a:cubicBezTo>
                    <a:pt x="4406" y="1"/>
                    <a:pt x="4263" y="120"/>
                    <a:pt x="4168" y="263"/>
                  </a:cubicBezTo>
                  <a:lnTo>
                    <a:pt x="96" y="7502"/>
                  </a:lnTo>
                  <a:cubicBezTo>
                    <a:pt x="0" y="7645"/>
                    <a:pt x="0" y="7860"/>
                    <a:pt x="96" y="8050"/>
                  </a:cubicBezTo>
                  <a:cubicBezTo>
                    <a:pt x="191" y="8193"/>
                    <a:pt x="358" y="8312"/>
                    <a:pt x="548" y="8312"/>
                  </a:cubicBezTo>
                  <a:lnTo>
                    <a:pt x="8693" y="8312"/>
                  </a:lnTo>
                  <a:cubicBezTo>
                    <a:pt x="8883" y="8312"/>
                    <a:pt x="9050" y="8217"/>
                    <a:pt x="9098" y="8050"/>
                  </a:cubicBezTo>
                  <a:cubicBezTo>
                    <a:pt x="9169" y="7884"/>
                    <a:pt x="9169" y="7693"/>
                    <a:pt x="9098" y="7502"/>
                  </a:cubicBezTo>
                  <a:lnTo>
                    <a:pt x="5001" y="263"/>
                  </a:lnTo>
                  <a:cubicBezTo>
                    <a:pt x="4930" y="96"/>
                    <a:pt x="4763" y="1"/>
                    <a:pt x="4597" y="1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7" name="Google Shape;2967;p52"/>
            <p:cNvSpPr/>
            <p:nvPr/>
          </p:nvSpPr>
          <p:spPr>
            <a:xfrm>
              <a:off x="3212598" y="4194323"/>
              <a:ext cx="145587" cy="247852"/>
            </a:xfrm>
            <a:custGeom>
              <a:rect b="b" l="l" r="r" t="t"/>
              <a:pathLst>
                <a:path extrusionOk="0" h="8313" w="4883">
                  <a:moveTo>
                    <a:pt x="262" y="1"/>
                  </a:moveTo>
                  <a:cubicBezTo>
                    <a:pt x="167" y="1"/>
                    <a:pt x="72" y="25"/>
                    <a:pt x="0" y="96"/>
                  </a:cubicBezTo>
                  <a:cubicBezTo>
                    <a:pt x="48" y="120"/>
                    <a:pt x="120" y="191"/>
                    <a:pt x="143" y="263"/>
                  </a:cubicBezTo>
                  <a:lnTo>
                    <a:pt x="4216" y="7502"/>
                  </a:lnTo>
                  <a:cubicBezTo>
                    <a:pt x="4311" y="7693"/>
                    <a:pt x="4311" y="7884"/>
                    <a:pt x="4216" y="8026"/>
                  </a:cubicBezTo>
                  <a:cubicBezTo>
                    <a:pt x="4120" y="8217"/>
                    <a:pt x="3954" y="8312"/>
                    <a:pt x="3763" y="8312"/>
                  </a:cubicBezTo>
                  <a:lnTo>
                    <a:pt x="4311" y="8312"/>
                  </a:lnTo>
                  <a:cubicBezTo>
                    <a:pt x="4478" y="8312"/>
                    <a:pt x="4668" y="8193"/>
                    <a:pt x="4763" y="8026"/>
                  </a:cubicBezTo>
                  <a:cubicBezTo>
                    <a:pt x="4882" y="7860"/>
                    <a:pt x="4882" y="7645"/>
                    <a:pt x="4763" y="7502"/>
                  </a:cubicBezTo>
                  <a:lnTo>
                    <a:pt x="667" y="263"/>
                  </a:lnTo>
                  <a:cubicBezTo>
                    <a:pt x="596" y="120"/>
                    <a:pt x="453" y="1"/>
                    <a:pt x="262" y="1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8" name="Google Shape;2968;p52"/>
            <p:cNvSpPr/>
            <p:nvPr/>
          </p:nvSpPr>
          <p:spPr>
            <a:xfrm>
              <a:off x="3167160" y="4166654"/>
              <a:ext cx="106529" cy="106529"/>
            </a:xfrm>
            <a:custGeom>
              <a:rect b="b" l="l" r="r" t="t"/>
              <a:pathLst>
                <a:path extrusionOk="0" h="3573" w="3573">
                  <a:moveTo>
                    <a:pt x="1786" y="0"/>
                  </a:moveTo>
                  <a:cubicBezTo>
                    <a:pt x="810" y="0"/>
                    <a:pt x="0" y="810"/>
                    <a:pt x="0" y="1786"/>
                  </a:cubicBezTo>
                  <a:cubicBezTo>
                    <a:pt x="0" y="2786"/>
                    <a:pt x="810" y="3572"/>
                    <a:pt x="1786" y="3572"/>
                  </a:cubicBezTo>
                  <a:cubicBezTo>
                    <a:pt x="2763" y="3572"/>
                    <a:pt x="3573" y="2786"/>
                    <a:pt x="3573" y="1786"/>
                  </a:cubicBezTo>
                  <a:cubicBezTo>
                    <a:pt x="3573" y="810"/>
                    <a:pt x="2763" y="0"/>
                    <a:pt x="1786" y="0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9" name="Google Shape;2969;p52"/>
            <p:cNvSpPr/>
            <p:nvPr/>
          </p:nvSpPr>
          <p:spPr>
            <a:xfrm>
              <a:off x="3048584" y="4374675"/>
              <a:ext cx="106529" cy="106529"/>
            </a:xfrm>
            <a:custGeom>
              <a:rect b="b" l="l" r="r" t="t"/>
              <a:pathLst>
                <a:path extrusionOk="0" h="3573" w="3573">
                  <a:moveTo>
                    <a:pt x="1786" y="1"/>
                  </a:moveTo>
                  <a:cubicBezTo>
                    <a:pt x="786" y="1"/>
                    <a:pt x="0" y="787"/>
                    <a:pt x="0" y="1787"/>
                  </a:cubicBezTo>
                  <a:cubicBezTo>
                    <a:pt x="0" y="2763"/>
                    <a:pt x="786" y="3573"/>
                    <a:pt x="1786" y="3573"/>
                  </a:cubicBezTo>
                  <a:cubicBezTo>
                    <a:pt x="2763" y="3573"/>
                    <a:pt x="3573" y="2763"/>
                    <a:pt x="3573" y="1787"/>
                  </a:cubicBezTo>
                  <a:cubicBezTo>
                    <a:pt x="3573" y="787"/>
                    <a:pt x="2763" y="1"/>
                    <a:pt x="1786" y="1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0" name="Google Shape;2970;p52"/>
            <p:cNvSpPr/>
            <p:nvPr/>
          </p:nvSpPr>
          <p:spPr>
            <a:xfrm>
              <a:off x="3285735" y="4374675"/>
              <a:ext cx="106529" cy="106529"/>
            </a:xfrm>
            <a:custGeom>
              <a:rect b="b" l="l" r="r" t="t"/>
              <a:pathLst>
                <a:path extrusionOk="0" h="3573" w="3573">
                  <a:moveTo>
                    <a:pt x="1786" y="1"/>
                  </a:moveTo>
                  <a:cubicBezTo>
                    <a:pt x="810" y="1"/>
                    <a:pt x="0" y="787"/>
                    <a:pt x="0" y="1787"/>
                  </a:cubicBezTo>
                  <a:cubicBezTo>
                    <a:pt x="0" y="2763"/>
                    <a:pt x="810" y="3573"/>
                    <a:pt x="1786" y="3573"/>
                  </a:cubicBezTo>
                  <a:cubicBezTo>
                    <a:pt x="2787" y="3573"/>
                    <a:pt x="3573" y="2763"/>
                    <a:pt x="3573" y="1787"/>
                  </a:cubicBezTo>
                  <a:cubicBezTo>
                    <a:pt x="3573" y="787"/>
                    <a:pt x="2787" y="1"/>
                    <a:pt x="1786" y="1"/>
                  </a:cubicBezTo>
                  <a:close/>
                </a:path>
              </a:pathLst>
            </a:custGeom>
            <a:solidFill>
              <a:srgbClr val="8C9A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1" name="Google Shape;2971;p52"/>
            <p:cNvSpPr/>
            <p:nvPr/>
          </p:nvSpPr>
          <p:spPr>
            <a:xfrm>
              <a:off x="3194142" y="4168771"/>
              <a:ext cx="79546" cy="104412"/>
            </a:xfrm>
            <a:custGeom>
              <a:rect b="b" l="l" r="r" t="t"/>
              <a:pathLst>
                <a:path extrusionOk="0" h="3502" w="2668">
                  <a:moveTo>
                    <a:pt x="1334" y="1"/>
                  </a:moveTo>
                  <a:lnTo>
                    <a:pt x="1334" y="1"/>
                  </a:lnTo>
                  <a:cubicBezTo>
                    <a:pt x="1858" y="334"/>
                    <a:pt x="2215" y="882"/>
                    <a:pt x="2215" y="1549"/>
                  </a:cubicBezTo>
                  <a:cubicBezTo>
                    <a:pt x="2215" y="2525"/>
                    <a:pt x="1429" y="3335"/>
                    <a:pt x="429" y="3335"/>
                  </a:cubicBezTo>
                  <a:cubicBezTo>
                    <a:pt x="286" y="3335"/>
                    <a:pt x="143" y="3311"/>
                    <a:pt x="0" y="3263"/>
                  </a:cubicBezTo>
                  <a:lnTo>
                    <a:pt x="0" y="3263"/>
                  </a:lnTo>
                  <a:cubicBezTo>
                    <a:pt x="262" y="3430"/>
                    <a:pt x="548" y="3501"/>
                    <a:pt x="881" y="3501"/>
                  </a:cubicBezTo>
                  <a:cubicBezTo>
                    <a:pt x="1858" y="3501"/>
                    <a:pt x="2668" y="2715"/>
                    <a:pt x="2668" y="1715"/>
                  </a:cubicBezTo>
                  <a:cubicBezTo>
                    <a:pt x="2668" y="929"/>
                    <a:pt x="2072" y="215"/>
                    <a:pt x="1334" y="1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2" name="Google Shape;2972;p52"/>
            <p:cNvSpPr/>
            <p:nvPr/>
          </p:nvSpPr>
          <p:spPr>
            <a:xfrm>
              <a:off x="3074851" y="4376107"/>
              <a:ext cx="80262" cy="105098"/>
            </a:xfrm>
            <a:custGeom>
              <a:rect b="b" l="l" r="r" t="t"/>
              <a:pathLst>
                <a:path extrusionOk="0" h="3525" w="2692">
                  <a:moveTo>
                    <a:pt x="1334" y="0"/>
                  </a:moveTo>
                  <a:cubicBezTo>
                    <a:pt x="1882" y="334"/>
                    <a:pt x="2239" y="905"/>
                    <a:pt x="2239" y="1548"/>
                  </a:cubicBezTo>
                  <a:cubicBezTo>
                    <a:pt x="2239" y="2549"/>
                    <a:pt x="1429" y="3334"/>
                    <a:pt x="453" y="3334"/>
                  </a:cubicBezTo>
                  <a:cubicBezTo>
                    <a:pt x="310" y="3334"/>
                    <a:pt x="143" y="3311"/>
                    <a:pt x="0" y="3287"/>
                  </a:cubicBezTo>
                  <a:lnTo>
                    <a:pt x="0" y="3287"/>
                  </a:lnTo>
                  <a:cubicBezTo>
                    <a:pt x="262" y="3430"/>
                    <a:pt x="572" y="3525"/>
                    <a:pt x="905" y="3525"/>
                  </a:cubicBezTo>
                  <a:cubicBezTo>
                    <a:pt x="1882" y="3525"/>
                    <a:pt x="2692" y="2715"/>
                    <a:pt x="2692" y="1739"/>
                  </a:cubicBezTo>
                  <a:cubicBezTo>
                    <a:pt x="2692" y="905"/>
                    <a:pt x="2120" y="191"/>
                    <a:pt x="1334" y="0"/>
                  </a:cubicBez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3" name="Google Shape;2973;p52"/>
            <p:cNvSpPr/>
            <p:nvPr/>
          </p:nvSpPr>
          <p:spPr>
            <a:xfrm>
              <a:off x="3312718" y="4376107"/>
              <a:ext cx="79546" cy="105098"/>
            </a:xfrm>
            <a:custGeom>
              <a:rect b="b" l="l" r="r" t="t"/>
              <a:pathLst>
                <a:path extrusionOk="0" h="3525" w="2668">
                  <a:moveTo>
                    <a:pt x="1334" y="0"/>
                  </a:moveTo>
                  <a:lnTo>
                    <a:pt x="1334" y="0"/>
                  </a:lnTo>
                  <a:cubicBezTo>
                    <a:pt x="1882" y="334"/>
                    <a:pt x="2239" y="905"/>
                    <a:pt x="2239" y="1548"/>
                  </a:cubicBezTo>
                  <a:cubicBezTo>
                    <a:pt x="2239" y="2549"/>
                    <a:pt x="1429" y="3334"/>
                    <a:pt x="453" y="3334"/>
                  </a:cubicBezTo>
                  <a:cubicBezTo>
                    <a:pt x="286" y="3334"/>
                    <a:pt x="143" y="3311"/>
                    <a:pt x="0" y="3287"/>
                  </a:cubicBezTo>
                  <a:lnTo>
                    <a:pt x="0" y="3287"/>
                  </a:lnTo>
                  <a:cubicBezTo>
                    <a:pt x="262" y="3430"/>
                    <a:pt x="572" y="3525"/>
                    <a:pt x="881" y="3525"/>
                  </a:cubicBezTo>
                  <a:cubicBezTo>
                    <a:pt x="1882" y="3525"/>
                    <a:pt x="2668" y="2715"/>
                    <a:pt x="2668" y="1739"/>
                  </a:cubicBezTo>
                  <a:cubicBezTo>
                    <a:pt x="2668" y="905"/>
                    <a:pt x="2072" y="191"/>
                    <a:pt x="1334" y="0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4" name="Google Shape;2974;p52"/>
            <p:cNvSpPr/>
            <p:nvPr/>
          </p:nvSpPr>
          <p:spPr>
            <a:xfrm>
              <a:off x="3045036" y="4161555"/>
              <a:ext cx="355037" cy="324626"/>
            </a:xfrm>
            <a:custGeom>
              <a:rect b="b" l="l" r="r" t="t"/>
              <a:pathLst>
                <a:path extrusionOk="0" h="10888" w="11908">
                  <a:moveTo>
                    <a:pt x="5882" y="362"/>
                  </a:moveTo>
                  <a:cubicBezTo>
                    <a:pt x="6787" y="362"/>
                    <a:pt x="7502" y="1076"/>
                    <a:pt x="7502" y="1957"/>
                  </a:cubicBezTo>
                  <a:cubicBezTo>
                    <a:pt x="7502" y="2862"/>
                    <a:pt x="6787" y="3577"/>
                    <a:pt x="5882" y="3577"/>
                  </a:cubicBezTo>
                  <a:cubicBezTo>
                    <a:pt x="5001" y="3577"/>
                    <a:pt x="4287" y="2862"/>
                    <a:pt x="4287" y="1957"/>
                  </a:cubicBezTo>
                  <a:cubicBezTo>
                    <a:pt x="4287" y="1076"/>
                    <a:pt x="5001" y="362"/>
                    <a:pt x="5882" y="362"/>
                  </a:cubicBezTo>
                  <a:close/>
                  <a:moveTo>
                    <a:pt x="4549" y="3386"/>
                  </a:moveTo>
                  <a:cubicBezTo>
                    <a:pt x="4692" y="3553"/>
                    <a:pt x="4906" y="3696"/>
                    <a:pt x="5120" y="3791"/>
                  </a:cubicBezTo>
                  <a:lnTo>
                    <a:pt x="3096" y="7387"/>
                  </a:lnTo>
                  <a:cubicBezTo>
                    <a:pt x="2882" y="7196"/>
                    <a:pt x="2667" y="7125"/>
                    <a:pt x="2453" y="7054"/>
                  </a:cubicBezTo>
                  <a:lnTo>
                    <a:pt x="4549" y="3386"/>
                  </a:lnTo>
                  <a:close/>
                  <a:moveTo>
                    <a:pt x="7264" y="3339"/>
                  </a:moveTo>
                  <a:lnTo>
                    <a:pt x="9336" y="7030"/>
                  </a:lnTo>
                  <a:cubicBezTo>
                    <a:pt x="9121" y="7077"/>
                    <a:pt x="8907" y="7196"/>
                    <a:pt x="8740" y="7315"/>
                  </a:cubicBezTo>
                  <a:lnTo>
                    <a:pt x="7621" y="5339"/>
                  </a:lnTo>
                  <a:cubicBezTo>
                    <a:pt x="7573" y="5275"/>
                    <a:pt x="7515" y="5244"/>
                    <a:pt x="7460" y="5244"/>
                  </a:cubicBezTo>
                  <a:cubicBezTo>
                    <a:pt x="7433" y="5244"/>
                    <a:pt x="7407" y="5252"/>
                    <a:pt x="7383" y="5267"/>
                  </a:cubicBezTo>
                  <a:cubicBezTo>
                    <a:pt x="7287" y="5339"/>
                    <a:pt x="7264" y="5410"/>
                    <a:pt x="7311" y="5506"/>
                  </a:cubicBezTo>
                  <a:lnTo>
                    <a:pt x="8478" y="7554"/>
                  </a:lnTo>
                  <a:cubicBezTo>
                    <a:pt x="8335" y="7744"/>
                    <a:pt x="8169" y="7911"/>
                    <a:pt x="8097" y="8149"/>
                  </a:cubicBezTo>
                  <a:lnTo>
                    <a:pt x="3715" y="8149"/>
                  </a:lnTo>
                  <a:cubicBezTo>
                    <a:pt x="3620" y="7935"/>
                    <a:pt x="3501" y="7744"/>
                    <a:pt x="3334" y="7554"/>
                  </a:cubicBezTo>
                  <a:lnTo>
                    <a:pt x="5406" y="3839"/>
                  </a:lnTo>
                  <a:cubicBezTo>
                    <a:pt x="5549" y="3862"/>
                    <a:pt x="5716" y="3910"/>
                    <a:pt x="5882" y="3910"/>
                  </a:cubicBezTo>
                  <a:cubicBezTo>
                    <a:pt x="6073" y="3910"/>
                    <a:pt x="6216" y="3862"/>
                    <a:pt x="6359" y="3839"/>
                  </a:cubicBezTo>
                  <a:lnTo>
                    <a:pt x="6883" y="4791"/>
                  </a:lnTo>
                  <a:cubicBezTo>
                    <a:pt x="6930" y="4855"/>
                    <a:pt x="6988" y="4886"/>
                    <a:pt x="7043" y="4886"/>
                  </a:cubicBezTo>
                  <a:cubicBezTo>
                    <a:pt x="7071" y="4886"/>
                    <a:pt x="7097" y="4878"/>
                    <a:pt x="7121" y="4863"/>
                  </a:cubicBezTo>
                  <a:cubicBezTo>
                    <a:pt x="7216" y="4791"/>
                    <a:pt x="7264" y="4696"/>
                    <a:pt x="7192" y="4624"/>
                  </a:cubicBezTo>
                  <a:lnTo>
                    <a:pt x="6692" y="3720"/>
                  </a:lnTo>
                  <a:cubicBezTo>
                    <a:pt x="6883" y="3624"/>
                    <a:pt x="7073" y="3481"/>
                    <a:pt x="7264" y="3339"/>
                  </a:cubicBezTo>
                  <a:close/>
                  <a:moveTo>
                    <a:pt x="8002" y="8506"/>
                  </a:moveTo>
                  <a:cubicBezTo>
                    <a:pt x="7978" y="8625"/>
                    <a:pt x="7978" y="8792"/>
                    <a:pt x="7978" y="8935"/>
                  </a:cubicBezTo>
                  <a:cubicBezTo>
                    <a:pt x="7930" y="9054"/>
                    <a:pt x="7930" y="9149"/>
                    <a:pt x="7978" y="9268"/>
                  </a:cubicBezTo>
                  <a:lnTo>
                    <a:pt x="3811" y="9268"/>
                  </a:lnTo>
                  <a:cubicBezTo>
                    <a:pt x="3834" y="9149"/>
                    <a:pt x="3834" y="9054"/>
                    <a:pt x="3834" y="8935"/>
                  </a:cubicBezTo>
                  <a:cubicBezTo>
                    <a:pt x="3834" y="8792"/>
                    <a:pt x="3811" y="8673"/>
                    <a:pt x="3811" y="8506"/>
                  </a:cubicBezTo>
                  <a:close/>
                  <a:moveTo>
                    <a:pt x="9859" y="7315"/>
                  </a:moveTo>
                  <a:cubicBezTo>
                    <a:pt x="10764" y="7315"/>
                    <a:pt x="11479" y="8030"/>
                    <a:pt x="11479" y="8935"/>
                  </a:cubicBezTo>
                  <a:cubicBezTo>
                    <a:pt x="11479" y="9816"/>
                    <a:pt x="10764" y="10530"/>
                    <a:pt x="9859" y="10530"/>
                  </a:cubicBezTo>
                  <a:cubicBezTo>
                    <a:pt x="8978" y="10530"/>
                    <a:pt x="8264" y="9816"/>
                    <a:pt x="8264" y="8935"/>
                  </a:cubicBezTo>
                  <a:cubicBezTo>
                    <a:pt x="8264" y="8030"/>
                    <a:pt x="8978" y="7315"/>
                    <a:pt x="9859" y="7315"/>
                  </a:cubicBezTo>
                  <a:close/>
                  <a:moveTo>
                    <a:pt x="5878" y="1"/>
                  </a:moveTo>
                  <a:cubicBezTo>
                    <a:pt x="4815" y="1"/>
                    <a:pt x="3953" y="879"/>
                    <a:pt x="3953" y="1933"/>
                  </a:cubicBezTo>
                  <a:cubicBezTo>
                    <a:pt x="3953" y="2362"/>
                    <a:pt x="4073" y="2743"/>
                    <a:pt x="4311" y="3077"/>
                  </a:cubicBezTo>
                  <a:lnTo>
                    <a:pt x="2096" y="6958"/>
                  </a:lnTo>
                  <a:lnTo>
                    <a:pt x="1929" y="6958"/>
                  </a:lnTo>
                  <a:cubicBezTo>
                    <a:pt x="1572" y="6958"/>
                    <a:pt x="1167" y="7077"/>
                    <a:pt x="881" y="7268"/>
                  </a:cubicBezTo>
                  <a:cubicBezTo>
                    <a:pt x="786" y="7315"/>
                    <a:pt x="762" y="7435"/>
                    <a:pt x="858" y="7530"/>
                  </a:cubicBezTo>
                  <a:cubicBezTo>
                    <a:pt x="885" y="7571"/>
                    <a:pt x="929" y="7597"/>
                    <a:pt x="980" y="7597"/>
                  </a:cubicBezTo>
                  <a:cubicBezTo>
                    <a:pt x="1016" y="7597"/>
                    <a:pt x="1056" y="7584"/>
                    <a:pt x="1096" y="7554"/>
                  </a:cubicBezTo>
                  <a:cubicBezTo>
                    <a:pt x="1358" y="7411"/>
                    <a:pt x="1620" y="7315"/>
                    <a:pt x="1953" y="7315"/>
                  </a:cubicBezTo>
                  <a:cubicBezTo>
                    <a:pt x="2882" y="7315"/>
                    <a:pt x="3596" y="8101"/>
                    <a:pt x="3572" y="9030"/>
                  </a:cubicBezTo>
                  <a:cubicBezTo>
                    <a:pt x="3525" y="9816"/>
                    <a:pt x="2858" y="10483"/>
                    <a:pt x="2048" y="10530"/>
                  </a:cubicBezTo>
                  <a:cubicBezTo>
                    <a:pt x="2007" y="10534"/>
                    <a:pt x="1965" y="10535"/>
                    <a:pt x="1924" y="10535"/>
                  </a:cubicBezTo>
                  <a:cubicBezTo>
                    <a:pt x="1053" y="10535"/>
                    <a:pt x="357" y="9822"/>
                    <a:pt x="357" y="8935"/>
                  </a:cubicBezTo>
                  <a:cubicBezTo>
                    <a:pt x="357" y="8625"/>
                    <a:pt x="429" y="8340"/>
                    <a:pt x="596" y="8101"/>
                  </a:cubicBezTo>
                  <a:cubicBezTo>
                    <a:pt x="643" y="8006"/>
                    <a:pt x="619" y="7911"/>
                    <a:pt x="548" y="7863"/>
                  </a:cubicBezTo>
                  <a:cubicBezTo>
                    <a:pt x="515" y="7830"/>
                    <a:pt x="471" y="7812"/>
                    <a:pt x="427" y="7812"/>
                  </a:cubicBezTo>
                  <a:cubicBezTo>
                    <a:pt x="376" y="7812"/>
                    <a:pt x="324" y="7836"/>
                    <a:pt x="286" y="7887"/>
                  </a:cubicBezTo>
                  <a:cubicBezTo>
                    <a:pt x="119" y="8197"/>
                    <a:pt x="0" y="8554"/>
                    <a:pt x="0" y="8935"/>
                  </a:cubicBezTo>
                  <a:cubicBezTo>
                    <a:pt x="0" y="10007"/>
                    <a:pt x="858" y="10888"/>
                    <a:pt x="1953" y="10888"/>
                  </a:cubicBezTo>
                  <a:cubicBezTo>
                    <a:pt x="2787" y="10888"/>
                    <a:pt x="3501" y="10364"/>
                    <a:pt x="3811" y="9625"/>
                  </a:cubicBezTo>
                  <a:lnTo>
                    <a:pt x="8121" y="9625"/>
                  </a:lnTo>
                  <a:cubicBezTo>
                    <a:pt x="8383" y="10364"/>
                    <a:pt x="9121" y="10888"/>
                    <a:pt x="9955" y="10888"/>
                  </a:cubicBezTo>
                  <a:cubicBezTo>
                    <a:pt x="10979" y="10888"/>
                    <a:pt x="11836" y="10054"/>
                    <a:pt x="11907" y="9054"/>
                  </a:cubicBezTo>
                  <a:cubicBezTo>
                    <a:pt x="11860" y="7911"/>
                    <a:pt x="10979" y="6958"/>
                    <a:pt x="9859" y="6958"/>
                  </a:cubicBezTo>
                  <a:lnTo>
                    <a:pt x="9693" y="6958"/>
                  </a:lnTo>
                  <a:lnTo>
                    <a:pt x="7478" y="3077"/>
                  </a:lnTo>
                  <a:cubicBezTo>
                    <a:pt x="7716" y="2743"/>
                    <a:pt x="7859" y="2314"/>
                    <a:pt x="7859" y="1886"/>
                  </a:cubicBezTo>
                  <a:cubicBezTo>
                    <a:pt x="7811" y="862"/>
                    <a:pt x="7026" y="52"/>
                    <a:pt x="6002" y="4"/>
                  </a:cubicBezTo>
                  <a:cubicBezTo>
                    <a:pt x="5960" y="2"/>
                    <a:pt x="5919" y="1"/>
                    <a:pt x="5878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5" name="Google Shape;2975;p52"/>
            <p:cNvSpPr/>
            <p:nvPr/>
          </p:nvSpPr>
          <p:spPr>
            <a:xfrm>
              <a:off x="3343249" y="4403089"/>
              <a:ext cx="30560" cy="52564"/>
            </a:xfrm>
            <a:custGeom>
              <a:rect b="b" l="l" r="r" t="t"/>
              <a:pathLst>
                <a:path extrusionOk="0" h="1763" w="1025">
                  <a:moveTo>
                    <a:pt x="524" y="0"/>
                  </a:moveTo>
                  <a:cubicBezTo>
                    <a:pt x="286" y="0"/>
                    <a:pt x="72" y="167"/>
                    <a:pt x="24" y="405"/>
                  </a:cubicBezTo>
                  <a:cubicBezTo>
                    <a:pt x="0" y="500"/>
                    <a:pt x="48" y="596"/>
                    <a:pt x="167" y="620"/>
                  </a:cubicBezTo>
                  <a:cubicBezTo>
                    <a:pt x="183" y="624"/>
                    <a:pt x="198" y="626"/>
                    <a:pt x="213" y="626"/>
                  </a:cubicBezTo>
                  <a:cubicBezTo>
                    <a:pt x="285" y="626"/>
                    <a:pt x="342" y="576"/>
                    <a:pt x="381" y="477"/>
                  </a:cubicBezTo>
                  <a:cubicBezTo>
                    <a:pt x="405" y="381"/>
                    <a:pt x="453" y="358"/>
                    <a:pt x="524" y="358"/>
                  </a:cubicBezTo>
                  <a:cubicBezTo>
                    <a:pt x="620" y="358"/>
                    <a:pt x="691" y="405"/>
                    <a:pt x="691" y="524"/>
                  </a:cubicBezTo>
                  <a:cubicBezTo>
                    <a:pt x="691" y="620"/>
                    <a:pt x="643" y="715"/>
                    <a:pt x="524" y="715"/>
                  </a:cubicBezTo>
                  <a:cubicBezTo>
                    <a:pt x="429" y="715"/>
                    <a:pt x="358" y="810"/>
                    <a:pt x="358" y="882"/>
                  </a:cubicBezTo>
                  <a:cubicBezTo>
                    <a:pt x="358" y="977"/>
                    <a:pt x="429" y="1072"/>
                    <a:pt x="524" y="1072"/>
                  </a:cubicBezTo>
                  <a:cubicBezTo>
                    <a:pt x="620" y="1072"/>
                    <a:pt x="691" y="1120"/>
                    <a:pt x="691" y="1239"/>
                  </a:cubicBezTo>
                  <a:cubicBezTo>
                    <a:pt x="691" y="1334"/>
                    <a:pt x="643" y="1429"/>
                    <a:pt x="524" y="1429"/>
                  </a:cubicBezTo>
                  <a:cubicBezTo>
                    <a:pt x="429" y="1429"/>
                    <a:pt x="381" y="1358"/>
                    <a:pt x="381" y="1286"/>
                  </a:cubicBezTo>
                  <a:lnTo>
                    <a:pt x="381" y="1239"/>
                  </a:lnTo>
                  <a:cubicBezTo>
                    <a:pt x="381" y="1167"/>
                    <a:pt x="286" y="1072"/>
                    <a:pt x="191" y="1072"/>
                  </a:cubicBezTo>
                  <a:cubicBezTo>
                    <a:pt x="119" y="1072"/>
                    <a:pt x="24" y="1167"/>
                    <a:pt x="24" y="1239"/>
                  </a:cubicBezTo>
                  <a:lnTo>
                    <a:pt x="24" y="1310"/>
                  </a:lnTo>
                  <a:cubicBezTo>
                    <a:pt x="48" y="1548"/>
                    <a:pt x="262" y="1763"/>
                    <a:pt x="524" y="1763"/>
                  </a:cubicBezTo>
                  <a:cubicBezTo>
                    <a:pt x="786" y="1763"/>
                    <a:pt x="1024" y="1524"/>
                    <a:pt x="1024" y="1239"/>
                  </a:cubicBezTo>
                  <a:cubicBezTo>
                    <a:pt x="1024" y="1120"/>
                    <a:pt x="977" y="1001"/>
                    <a:pt x="905" y="929"/>
                  </a:cubicBezTo>
                  <a:cubicBezTo>
                    <a:pt x="977" y="739"/>
                    <a:pt x="1024" y="620"/>
                    <a:pt x="1024" y="500"/>
                  </a:cubicBezTo>
                  <a:cubicBezTo>
                    <a:pt x="1024" y="239"/>
                    <a:pt x="786" y="0"/>
                    <a:pt x="524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6" name="Google Shape;2976;p52"/>
            <p:cNvSpPr/>
            <p:nvPr/>
          </p:nvSpPr>
          <p:spPr>
            <a:xfrm>
              <a:off x="3303475" y="4402762"/>
              <a:ext cx="33393" cy="51103"/>
            </a:xfrm>
            <a:custGeom>
              <a:rect b="b" l="l" r="r" t="t"/>
              <a:pathLst>
                <a:path extrusionOk="0" h="1714" w="1120">
                  <a:moveTo>
                    <a:pt x="603" y="334"/>
                  </a:moveTo>
                  <a:cubicBezTo>
                    <a:pt x="702" y="334"/>
                    <a:pt x="787" y="435"/>
                    <a:pt x="787" y="535"/>
                  </a:cubicBezTo>
                  <a:lnTo>
                    <a:pt x="787" y="1131"/>
                  </a:lnTo>
                  <a:cubicBezTo>
                    <a:pt x="787" y="1239"/>
                    <a:pt x="687" y="1348"/>
                    <a:pt x="580" y="1348"/>
                  </a:cubicBezTo>
                  <a:cubicBezTo>
                    <a:pt x="569" y="1348"/>
                    <a:pt x="559" y="1347"/>
                    <a:pt x="548" y="1345"/>
                  </a:cubicBezTo>
                  <a:cubicBezTo>
                    <a:pt x="453" y="1321"/>
                    <a:pt x="382" y="1226"/>
                    <a:pt x="382" y="1131"/>
                  </a:cubicBezTo>
                  <a:lnTo>
                    <a:pt x="382" y="535"/>
                  </a:lnTo>
                  <a:cubicBezTo>
                    <a:pt x="382" y="416"/>
                    <a:pt x="429" y="345"/>
                    <a:pt x="548" y="345"/>
                  </a:cubicBezTo>
                  <a:cubicBezTo>
                    <a:pt x="567" y="337"/>
                    <a:pt x="585" y="334"/>
                    <a:pt x="603" y="334"/>
                  </a:cubicBezTo>
                  <a:close/>
                  <a:moveTo>
                    <a:pt x="564" y="0"/>
                  </a:moveTo>
                  <a:cubicBezTo>
                    <a:pt x="528" y="0"/>
                    <a:pt x="491" y="4"/>
                    <a:pt x="453" y="11"/>
                  </a:cubicBezTo>
                  <a:cubicBezTo>
                    <a:pt x="215" y="35"/>
                    <a:pt x="1" y="273"/>
                    <a:pt x="1" y="535"/>
                  </a:cubicBezTo>
                  <a:lnTo>
                    <a:pt x="1" y="1131"/>
                  </a:lnTo>
                  <a:cubicBezTo>
                    <a:pt x="1" y="1416"/>
                    <a:pt x="215" y="1655"/>
                    <a:pt x="453" y="1702"/>
                  </a:cubicBezTo>
                  <a:cubicBezTo>
                    <a:pt x="491" y="1710"/>
                    <a:pt x="528" y="1713"/>
                    <a:pt x="564" y="1713"/>
                  </a:cubicBezTo>
                  <a:cubicBezTo>
                    <a:pt x="872" y="1713"/>
                    <a:pt x="1120" y="1455"/>
                    <a:pt x="1120" y="1178"/>
                  </a:cubicBezTo>
                  <a:lnTo>
                    <a:pt x="1120" y="535"/>
                  </a:lnTo>
                  <a:cubicBezTo>
                    <a:pt x="1120" y="258"/>
                    <a:pt x="872" y="0"/>
                    <a:pt x="564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7" name="Google Shape;2977;p52"/>
            <p:cNvSpPr/>
            <p:nvPr/>
          </p:nvSpPr>
          <p:spPr>
            <a:xfrm>
              <a:off x="3103951" y="4401658"/>
              <a:ext cx="32707" cy="49731"/>
            </a:xfrm>
            <a:custGeom>
              <a:rect b="b" l="l" r="r" t="t"/>
              <a:pathLst>
                <a:path extrusionOk="0" h="1668" w="1097">
                  <a:moveTo>
                    <a:pt x="549" y="1"/>
                  </a:moveTo>
                  <a:cubicBezTo>
                    <a:pt x="310" y="1"/>
                    <a:pt x="96" y="191"/>
                    <a:pt x="25" y="429"/>
                  </a:cubicBezTo>
                  <a:cubicBezTo>
                    <a:pt x="1" y="525"/>
                    <a:pt x="72" y="572"/>
                    <a:pt x="120" y="596"/>
                  </a:cubicBezTo>
                  <a:cubicBezTo>
                    <a:pt x="153" y="616"/>
                    <a:pt x="185" y="625"/>
                    <a:pt x="216" y="625"/>
                  </a:cubicBezTo>
                  <a:cubicBezTo>
                    <a:pt x="296" y="625"/>
                    <a:pt x="358" y="563"/>
                    <a:pt x="358" y="477"/>
                  </a:cubicBezTo>
                  <a:cubicBezTo>
                    <a:pt x="382" y="406"/>
                    <a:pt x="453" y="382"/>
                    <a:pt x="501" y="382"/>
                  </a:cubicBezTo>
                  <a:cubicBezTo>
                    <a:pt x="596" y="382"/>
                    <a:pt x="668" y="429"/>
                    <a:pt x="691" y="525"/>
                  </a:cubicBezTo>
                  <a:lnTo>
                    <a:pt x="691" y="548"/>
                  </a:lnTo>
                  <a:cubicBezTo>
                    <a:pt x="668" y="620"/>
                    <a:pt x="620" y="691"/>
                    <a:pt x="572" y="763"/>
                  </a:cubicBezTo>
                  <a:cubicBezTo>
                    <a:pt x="358" y="1049"/>
                    <a:pt x="239" y="1215"/>
                    <a:pt x="191" y="1287"/>
                  </a:cubicBezTo>
                  <a:cubicBezTo>
                    <a:pt x="96" y="1406"/>
                    <a:pt x="72" y="1477"/>
                    <a:pt x="96" y="1572"/>
                  </a:cubicBezTo>
                  <a:cubicBezTo>
                    <a:pt x="120" y="1620"/>
                    <a:pt x="144" y="1644"/>
                    <a:pt x="215" y="1668"/>
                  </a:cubicBezTo>
                  <a:lnTo>
                    <a:pt x="930" y="1668"/>
                  </a:lnTo>
                  <a:cubicBezTo>
                    <a:pt x="1025" y="1668"/>
                    <a:pt x="1096" y="1620"/>
                    <a:pt x="1096" y="1525"/>
                  </a:cubicBezTo>
                  <a:cubicBezTo>
                    <a:pt x="1096" y="1406"/>
                    <a:pt x="1049" y="1358"/>
                    <a:pt x="930" y="1358"/>
                  </a:cubicBezTo>
                  <a:lnTo>
                    <a:pt x="572" y="1358"/>
                  </a:lnTo>
                  <a:cubicBezTo>
                    <a:pt x="620" y="1263"/>
                    <a:pt x="739" y="1120"/>
                    <a:pt x="858" y="977"/>
                  </a:cubicBezTo>
                  <a:cubicBezTo>
                    <a:pt x="953" y="858"/>
                    <a:pt x="1025" y="739"/>
                    <a:pt x="1049" y="620"/>
                  </a:cubicBezTo>
                  <a:lnTo>
                    <a:pt x="1049" y="548"/>
                  </a:lnTo>
                  <a:lnTo>
                    <a:pt x="1049" y="525"/>
                  </a:lnTo>
                  <a:cubicBezTo>
                    <a:pt x="1049" y="263"/>
                    <a:pt x="811" y="1"/>
                    <a:pt x="549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8" name="Google Shape;2978;p52"/>
            <p:cNvSpPr/>
            <p:nvPr/>
          </p:nvSpPr>
          <p:spPr>
            <a:xfrm>
              <a:off x="3067040" y="4402016"/>
              <a:ext cx="32677" cy="50954"/>
            </a:xfrm>
            <a:custGeom>
              <a:rect b="b" l="l" r="r" t="t"/>
              <a:pathLst>
                <a:path extrusionOk="0" h="1709" w="1096">
                  <a:moveTo>
                    <a:pt x="517" y="359"/>
                  </a:moveTo>
                  <a:cubicBezTo>
                    <a:pt x="535" y="359"/>
                    <a:pt x="554" y="362"/>
                    <a:pt x="572" y="370"/>
                  </a:cubicBezTo>
                  <a:cubicBezTo>
                    <a:pt x="643" y="394"/>
                    <a:pt x="739" y="465"/>
                    <a:pt x="739" y="560"/>
                  </a:cubicBezTo>
                  <a:lnTo>
                    <a:pt x="739" y="1156"/>
                  </a:lnTo>
                  <a:cubicBezTo>
                    <a:pt x="739" y="1275"/>
                    <a:pt x="667" y="1370"/>
                    <a:pt x="572" y="1370"/>
                  </a:cubicBezTo>
                  <a:cubicBezTo>
                    <a:pt x="560" y="1372"/>
                    <a:pt x="548" y="1373"/>
                    <a:pt x="536" y="1373"/>
                  </a:cubicBezTo>
                  <a:cubicBezTo>
                    <a:pt x="413" y="1373"/>
                    <a:pt x="334" y="1264"/>
                    <a:pt x="334" y="1156"/>
                  </a:cubicBezTo>
                  <a:lnTo>
                    <a:pt x="334" y="560"/>
                  </a:lnTo>
                  <a:cubicBezTo>
                    <a:pt x="334" y="460"/>
                    <a:pt x="419" y="359"/>
                    <a:pt x="517" y="359"/>
                  </a:cubicBezTo>
                  <a:close/>
                  <a:moveTo>
                    <a:pt x="526" y="1"/>
                  </a:moveTo>
                  <a:cubicBezTo>
                    <a:pt x="226" y="1"/>
                    <a:pt x="1" y="240"/>
                    <a:pt x="1" y="536"/>
                  </a:cubicBezTo>
                  <a:lnTo>
                    <a:pt x="1" y="1156"/>
                  </a:lnTo>
                  <a:cubicBezTo>
                    <a:pt x="1" y="1463"/>
                    <a:pt x="243" y="1709"/>
                    <a:pt x="560" y="1709"/>
                  </a:cubicBezTo>
                  <a:cubicBezTo>
                    <a:pt x="587" y="1709"/>
                    <a:pt x="615" y="1707"/>
                    <a:pt x="643" y="1703"/>
                  </a:cubicBezTo>
                  <a:cubicBezTo>
                    <a:pt x="882" y="1680"/>
                    <a:pt x="1096" y="1394"/>
                    <a:pt x="1096" y="1156"/>
                  </a:cubicBezTo>
                  <a:lnTo>
                    <a:pt x="1096" y="560"/>
                  </a:lnTo>
                  <a:cubicBezTo>
                    <a:pt x="1096" y="298"/>
                    <a:pt x="882" y="60"/>
                    <a:pt x="643" y="13"/>
                  </a:cubicBezTo>
                  <a:cubicBezTo>
                    <a:pt x="603" y="5"/>
                    <a:pt x="564" y="1"/>
                    <a:pt x="526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9" name="Google Shape;2979;p52"/>
            <p:cNvSpPr/>
            <p:nvPr/>
          </p:nvSpPr>
          <p:spPr>
            <a:xfrm>
              <a:off x="3231054" y="4193637"/>
              <a:ext cx="20632" cy="52683"/>
            </a:xfrm>
            <a:custGeom>
              <a:rect b="b" l="l" r="r" t="t"/>
              <a:pathLst>
                <a:path extrusionOk="0" h="1767" w="692">
                  <a:moveTo>
                    <a:pt x="215" y="0"/>
                  </a:moveTo>
                  <a:cubicBezTo>
                    <a:pt x="96" y="0"/>
                    <a:pt x="1" y="95"/>
                    <a:pt x="24" y="214"/>
                  </a:cubicBezTo>
                  <a:cubicBezTo>
                    <a:pt x="24" y="334"/>
                    <a:pt x="120" y="357"/>
                    <a:pt x="215" y="357"/>
                  </a:cubicBezTo>
                  <a:lnTo>
                    <a:pt x="334" y="357"/>
                  </a:lnTo>
                  <a:lnTo>
                    <a:pt x="334" y="1572"/>
                  </a:lnTo>
                  <a:cubicBezTo>
                    <a:pt x="334" y="1667"/>
                    <a:pt x="382" y="1715"/>
                    <a:pt x="477" y="1762"/>
                  </a:cubicBezTo>
                  <a:cubicBezTo>
                    <a:pt x="489" y="1765"/>
                    <a:pt x="502" y="1766"/>
                    <a:pt x="513" y="1766"/>
                  </a:cubicBezTo>
                  <a:cubicBezTo>
                    <a:pt x="615" y="1766"/>
                    <a:pt x="691" y="1679"/>
                    <a:pt x="691" y="1572"/>
                  </a:cubicBezTo>
                  <a:lnTo>
                    <a:pt x="691" y="167"/>
                  </a:lnTo>
                  <a:cubicBezTo>
                    <a:pt x="691" y="95"/>
                    <a:pt x="596" y="0"/>
                    <a:pt x="501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0" name="Google Shape;2980;p52"/>
            <p:cNvSpPr/>
            <p:nvPr/>
          </p:nvSpPr>
          <p:spPr>
            <a:xfrm>
              <a:off x="3189163" y="4192772"/>
              <a:ext cx="34824" cy="53578"/>
            </a:xfrm>
            <a:custGeom>
              <a:rect b="b" l="l" r="r" t="t"/>
              <a:pathLst>
                <a:path extrusionOk="0" h="1797" w="1168">
                  <a:moveTo>
                    <a:pt x="596" y="386"/>
                  </a:moveTo>
                  <a:cubicBezTo>
                    <a:pt x="715" y="386"/>
                    <a:pt x="810" y="505"/>
                    <a:pt x="810" y="624"/>
                  </a:cubicBezTo>
                  <a:lnTo>
                    <a:pt x="810" y="1244"/>
                  </a:lnTo>
                  <a:cubicBezTo>
                    <a:pt x="810" y="1363"/>
                    <a:pt x="715" y="1482"/>
                    <a:pt x="596" y="1482"/>
                  </a:cubicBezTo>
                  <a:cubicBezTo>
                    <a:pt x="453" y="1482"/>
                    <a:pt x="358" y="1387"/>
                    <a:pt x="358" y="1244"/>
                  </a:cubicBezTo>
                  <a:lnTo>
                    <a:pt x="358" y="624"/>
                  </a:lnTo>
                  <a:cubicBezTo>
                    <a:pt x="358" y="505"/>
                    <a:pt x="477" y="386"/>
                    <a:pt x="596" y="386"/>
                  </a:cubicBezTo>
                  <a:close/>
                  <a:moveTo>
                    <a:pt x="589" y="0"/>
                  </a:moveTo>
                  <a:cubicBezTo>
                    <a:pt x="266" y="0"/>
                    <a:pt x="1" y="266"/>
                    <a:pt x="1" y="553"/>
                  </a:cubicBezTo>
                  <a:lnTo>
                    <a:pt x="1" y="1220"/>
                  </a:lnTo>
                  <a:cubicBezTo>
                    <a:pt x="1" y="1553"/>
                    <a:pt x="263" y="1791"/>
                    <a:pt x="572" y="1791"/>
                  </a:cubicBezTo>
                  <a:cubicBezTo>
                    <a:pt x="599" y="1795"/>
                    <a:pt x="625" y="1797"/>
                    <a:pt x="650" y="1797"/>
                  </a:cubicBezTo>
                  <a:cubicBezTo>
                    <a:pt x="945" y="1797"/>
                    <a:pt x="1168" y="1551"/>
                    <a:pt x="1168" y="1244"/>
                  </a:cubicBezTo>
                  <a:lnTo>
                    <a:pt x="1168" y="601"/>
                  </a:lnTo>
                  <a:cubicBezTo>
                    <a:pt x="1168" y="315"/>
                    <a:pt x="929" y="29"/>
                    <a:pt x="667" y="5"/>
                  </a:cubicBezTo>
                  <a:cubicBezTo>
                    <a:pt x="641" y="2"/>
                    <a:pt x="615" y="0"/>
                    <a:pt x="589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81" name="Google Shape;2981;p52"/>
          <p:cNvGrpSpPr/>
          <p:nvPr/>
        </p:nvGrpSpPr>
        <p:grpSpPr>
          <a:xfrm>
            <a:off x="3251705" y="4150315"/>
            <a:ext cx="356468" cy="353606"/>
            <a:chOff x="3670792" y="4150315"/>
            <a:chExt cx="356468" cy="353606"/>
          </a:xfrm>
        </p:grpSpPr>
        <p:sp>
          <p:nvSpPr>
            <p:cNvPr id="2982" name="Google Shape;2982;p52"/>
            <p:cNvSpPr/>
            <p:nvPr/>
          </p:nvSpPr>
          <p:spPr>
            <a:xfrm>
              <a:off x="3698491" y="4175867"/>
              <a:ext cx="120035" cy="46899"/>
            </a:xfrm>
            <a:custGeom>
              <a:rect b="b" l="l" r="r" t="t"/>
              <a:pathLst>
                <a:path extrusionOk="0" h="1573" w="4026">
                  <a:moveTo>
                    <a:pt x="0" y="1"/>
                  </a:moveTo>
                  <a:lnTo>
                    <a:pt x="0" y="1573"/>
                  </a:lnTo>
                  <a:lnTo>
                    <a:pt x="3930" y="1573"/>
                  </a:lnTo>
                  <a:cubicBezTo>
                    <a:pt x="4001" y="1573"/>
                    <a:pt x="4025" y="1549"/>
                    <a:pt x="4001" y="1477"/>
                  </a:cubicBezTo>
                  <a:lnTo>
                    <a:pt x="4001" y="48"/>
                  </a:lnTo>
                  <a:cubicBezTo>
                    <a:pt x="4001" y="25"/>
                    <a:pt x="3977" y="1"/>
                    <a:pt x="3930" y="1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3" name="Google Shape;2983;p52"/>
            <p:cNvSpPr/>
            <p:nvPr/>
          </p:nvSpPr>
          <p:spPr>
            <a:xfrm>
              <a:off x="3763816" y="4175867"/>
              <a:ext cx="14222" cy="46899"/>
            </a:xfrm>
            <a:custGeom>
              <a:rect b="b" l="l" r="r" t="t"/>
              <a:pathLst>
                <a:path extrusionOk="0" h="1573" w="477">
                  <a:moveTo>
                    <a:pt x="0" y="1"/>
                  </a:moveTo>
                  <a:lnTo>
                    <a:pt x="0" y="1573"/>
                  </a:lnTo>
                  <a:lnTo>
                    <a:pt x="477" y="1573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4" name="Google Shape;2984;p52"/>
            <p:cNvSpPr/>
            <p:nvPr/>
          </p:nvSpPr>
          <p:spPr>
            <a:xfrm>
              <a:off x="3699922" y="4251150"/>
              <a:ext cx="203070" cy="46869"/>
            </a:xfrm>
            <a:custGeom>
              <a:rect b="b" l="l" r="r" t="t"/>
              <a:pathLst>
                <a:path extrusionOk="0" h="1572" w="6811">
                  <a:moveTo>
                    <a:pt x="0" y="0"/>
                  </a:moveTo>
                  <a:lnTo>
                    <a:pt x="0" y="1572"/>
                  </a:lnTo>
                  <a:lnTo>
                    <a:pt x="6740" y="1572"/>
                  </a:lnTo>
                  <a:cubicBezTo>
                    <a:pt x="6787" y="1572"/>
                    <a:pt x="6811" y="1548"/>
                    <a:pt x="6811" y="1500"/>
                  </a:cubicBezTo>
                  <a:lnTo>
                    <a:pt x="6811" y="72"/>
                  </a:lnTo>
                  <a:cubicBezTo>
                    <a:pt x="6811" y="24"/>
                    <a:pt x="6787" y="0"/>
                    <a:pt x="6740" y="0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5" name="Google Shape;2985;p52"/>
            <p:cNvSpPr/>
            <p:nvPr/>
          </p:nvSpPr>
          <p:spPr>
            <a:xfrm>
              <a:off x="3826309" y="4251150"/>
              <a:ext cx="14222" cy="46869"/>
            </a:xfrm>
            <a:custGeom>
              <a:rect b="b" l="l" r="r" t="t"/>
              <a:pathLst>
                <a:path extrusionOk="0" h="1572" w="477">
                  <a:moveTo>
                    <a:pt x="0" y="0"/>
                  </a:moveTo>
                  <a:lnTo>
                    <a:pt x="0" y="1572"/>
                  </a:lnTo>
                  <a:lnTo>
                    <a:pt x="476" y="1572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6" name="Google Shape;2986;p52"/>
            <p:cNvSpPr/>
            <p:nvPr/>
          </p:nvSpPr>
          <p:spPr>
            <a:xfrm>
              <a:off x="3699922" y="4326404"/>
              <a:ext cx="156946" cy="47585"/>
            </a:xfrm>
            <a:custGeom>
              <a:rect b="b" l="l" r="r" t="t"/>
              <a:pathLst>
                <a:path extrusionOk="0" h="1596" w="5264">
                  <a:moveTo>
                    <a:pt x="0" y="0"/>
                  </a:moveTo>
                  <a:lnTo>
                    <a:pt x="0" y="1596"/>
                  </a:lnTo>
                  <a:lnTo>
                    <a:pt x="5192" y="1596"/>
                  </a:lnTo>
                  <a:cubicBezTo>
                    <a:pt x="5239" y="1596"/>
                    <a:pt x="5263" y="1548"/>
                    <a:pt x="5263" y="1501"/>
                  </a:cubicBezTo>
                  <a:lnTo>
                    <a:pt x="5263" y="72"/>
                  </a:lnTo>
                  <a:cubicBezTo>
                    <a:pt x="5263" y="48"/>
                    <a:pt x="5215" y="0"/>
                    <a:pt x="5192" y="0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7" name="Google Shape;2987;p52"/>
            <p:cNvSpPr/>
            <p:nvPr/>
          </p:nvSpPr>
          <p:spPr>
            <a:xfrm>
              <a:off x="3786536" y="4326404"/>
              <a:ext cx="14222" cy="47585"/>
            </a:xfrm>
            <a:custGeom>
              <a:rect b="b" l="l" r="r" t="t"/>
              <a:pathLst>
                <a:path extrusionOk="0" h="1596" w="477">
                  <a:moveTo>
                    <a:pt x="0" y="0"/>
                  </a:moveTo>
                  <a:lnTo>
                    <a:pt x="0" y="1596"/>
                  </a:lnTo>
                  <a:lnTo>
                    <a:pt x="477" y="1596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8" name="Google Shape;2988;p52"/>
            <p:cNvSpPr/>
            <p:nvPr/>
          </p:nvSpPr>
          <p:spPr>
            <a:xfrm>
              <a:off x="3699922" y="4400943"/>
              <a:ext cx="256349" cy="47615"/>
            </a:xfrm>
            <a:custGeom>
              <a:rect b="b" l="l" r="r" t="t"/>
              <a:pathLst>
                <a:path extrusionOk="0" h="1597" w="8598">
                  <a:moveTo>
                    <a:pt x="0" y="1"/>
                  </a:moveTo>
                  <a:lnTo>
                    <a:pt x="0" y="1596"/>
                  </a:lnTo>
                  <a:lnTo>
                    <a:pt x="8526" y="1596"/>
                  </a:lnTo>
                  <a:cubicBezTo>
                    <a:pt x="8573" y="1596"/>
                    <a:pt x="8597" y="1549"/>
                    <a:pt x="8597" y="1501"/>
                  </a:cubicBezTo>
                  <a:lnTo>
                    <a:pt x="8597" y="72"/>
                  </a:lnTo>
                  <a:cubicBezTo>
                    <a:pt x="8597" y="49"/>
                    <a:pt x="8573" y="1"/>
                    <a:pt x="8526" y="1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9" name="Google Shape;2989;p52"/>
            <p:cNvSpPr/>
            <p:nvPr/>
          </p:nvSpPr>
          <p:spPr>
            <a:xfrm>
              <a:off x="3874580" y="4400943"/>
              <a:ext cx="14222" cy="47615"/>
            </a:xfrm>
            <a:custGeom>
              <a:rect b="b" l="l" r="r" t="t"/>
              <a:pathLst>
                <a:path extrusionOk="0" h="1597" w="477">
                  <a:moveTo>
                    <a:pt x="0" y="1"/>
                  </a:moveTo>
                  <a:lnTo>
                    <a:pt x="0" y="1596"/>
                  </a:lnTo>
                  <a:lnTo>
                    <a:pt x="477" y="1596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0" name="Google Shape;2990;p52"/>
            <p:cNvSpPr/>
            <p:nvPr/>
          </p:nvSpPr>
          <p:spPr>
            <a:xfrm>
              <a:off x="3778008" y="4175867"/>
              <a:ext cx="40519" cy="46899"/>
            </a:xfrm>
            <a:custGeom>
              <a:rect b="b" l="l" r="r" t="t"/>
              <a:pathLst>
                <a:path extrusionOk="0" h="1573" w="1359">
                  <a:moveTo>
                    <a:pt x="1" y="1"/>
                  </a:moveTo>
                  <a:lnTo>
                    <a:pt x="1" y="1573"/>
                  </a:lnTo>
                  <a:lnTo>
                    <a:pt x="1263" y="1573"/>
                  </a:lnTo>
                  <a:cubicBezTo>
                    <a:pt x="1334" y="1573"/>
                    <a:pt x="1358" y="1549"/>
                    <a:pt x="1334" y="1477"/>
                  </a:cubicBezTo>
                  <a:lnTo>
                    <a:pt x="1334" y="48"/>
                  </a:lnTo>
                  <a:cubicBezTo>
                    <a:pt x="1334" y="25"/>
                    <a:pt x="1310" y="1"/>
                    <a:pt x="1263" y="1"/>
                  </a:cubicBezTo>
                  <a:close/>
                </a:path>
              </a:pathLst>
            </a:custGeom>
            <a:solidFill>
              <a:srgbClr val="8C9A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1" name="Google Shape;2991;p52"/>
            <p:cNvSpPr/>
            <p:nvPr/>
          </p:nvSpPr>
          <p:spPr>
            <a:xfrm>
              <a:off x="3802874" y="4176314"/>
              <a:ext cx="15653" cy="46452"/>
            </a:xfrm>
            <a:custGeom>
              <a:rect b="b" l="l" r="r" t="t"/>
              <a:pathLst>
                <a:path extrusionOk="0" h="1558" w="525">
                  <a:moveTo>
                    <a:pt x="494" y="1"/>
                  </a:moveTo>
                  <a:cubicBezTo>
                    <a:pt x="488" y="1"/>
                    <a:pt x="482" y="4"/>
                    <a:pt x="476" y="10"/>
                  </a:cubicBezTo>
                  <a:lnTo>
                    <a:pt x="0" y="10"/>
                  </a:lnTo>
                  <a:cubicBezTo>
                    <a:pt x="24" y="10"/>
                    <a:pt x="48" y="33"/>
                    <a:pt x="48" y="81"/>
                  </a:cubicBezTo>
                  <a:lnTo>
                    <a:pt x="48" y="1486"/>
                  </a:lnTo>
                  <a:cubicBezTo>
                    <a:pt x="48" y="1534"/>
                    <a:pt x="24" y="1558"/>
                    <a:pt x="0" y="1558"/>
                  </a:cubicBezTo>
                  <a:lnTo>
                    <a:pt x="476" y="1558"/>
                  </a:lnTo>
                  <a:cubicBezTo>
                    <a:pt x="500" y="1558"/>
                    <a:pt x="524" y="1534"/>
                    <a:pt x="524" y="1486"/>
                  </a:cubicBezTo>
                  <a:lnTo>
                    <a:pt x="524" y="81"/>
                  </a:lnTo>
                  <a:cubicBezTo>
                    <a:pt x="524" y="27"/>
                    <a:pt x="511" y="1"/>
                    <a:pt x="494" y="1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2" name="Google Shape;2992;p52"/>
            <p:cNvSpPr/>
            <p:nvPr/>
          </p:nvSpPr>
          <p:spPr>
            <a:xfrm>
              <a:off x="3840501" y="4251150"/>
              <a:ext cx="62492" cy="46869"/>
            </a:xfrm>
            <a:custGeom>
              <a:rect b="b" l="l" r="r" t="t"/>
              <a:pathLst>
                <a:path extrusionOk="0" h="1572" w="2096">
                  <a:moveTo>
                    <a:pt x="0" y="0"/>
                  </a:moveTo>
                  <a:lnTo>
                    <a:pt x="0" y="1572"/>
                  </a:lnTo>
                  <a:lnTo>
                    <a:pt x="2025" y="1572"/>
                  </a:lnTo>
                  <a:cubicBezTo>
                    <a:pt x="2072" y="1572"/>
                    <a:pt x="2096" y="1548"/>
                    <a:pt x="2096" y="1500"/>
                  </a:cubicBezTo>
                  <a:lnTo>
                    <a:pt x="2096" y="72"/>
                  </a:lnTo>
                  <a:cubicBezTo>
                    <a:pt x="2096" y="24"/>
                    <a:pt x="2072" y="0"/>
                    <a:pt x="2025" y="0"/>
                  </a:cubicBezTo>
                  <a:close/>
                </a:path>
              </a:pathLst>
            </a:custGeom>
            <a:solidFill>
              <a:srgbClr val="8C9A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3" name="Google Shape;2993;p52"/>
            <p:cNvSpPr/>
            <p:nvPr/>
          </p:nvSpPr>
          <p:spPr>
            <a:xfrm>
              <a:off x="3886655" y="4251568"/>
              <a:ext cx="16339" cy="46452"/>
            </a:xfrm>
            <a:custGeom>
              <a:rect b="b" l="l" r="r" t="t"/>
              <a:pathLst>
                <a:path extrusionOk="0" h="1558" w="548">
                  <a:moveTo>
                    <a:pt x="508" y="1"/>
                  </a:moveTo>
                  <a:cubicBezTo>
                    <a:pt x="499" y="1"/>
                    <a:pt x="488" y="4"/>
                    <a:pt x="477" y="10"/>
                  </a:cubicBezTo>
                  <a:lnTo>
                    <a:pt x="0" y="10"/>
                  </a:lnTo>
                  <a:cubicBezTo>
                    <a:pt x="48" y="10"/>
                    <a:pt x="72" y="58"/>
                    <a:pt x="72" y="81"/>
                  </a:cubicBezTo>
                  <a:lnTo>
                    <a:pt x="72" y="1510"/>
                  </a:lnTo>
                  <a:cubicBezTo>
                    <a:pt x="72" y="1534"/>
                    <a:pt x="48" y="1558"/>
                    <a:pt x="0" y="1558"/>
                  </a:cubicBezTo>
                  <a:lnTo>
                    <a:pt x="477" y="1558"/>
                  </a:lnTo>
                  <a:cubicBezTo>
                    <a:pt x="524" y="1558"/>
                    <a:pt x="548" y="1534"/>
                    <a:pt x="548" y="1510"/>
                  </a:cubicBezTo>
                  <a:lnTo>
                    <a:pt x="548" y="81"/>
                  </a:lnTo>
                  <a:cubicBezTo>
                    <a:pt x="548" y="28"/>
                    <a:pt x="535" y="1"/>
                    <a:pt x="508" y="1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4" name="Google Shape;2994;p52"/>
            <p:cNvSpPr/>
            <p:nvPr/>
          </p:nvSpPr>
          <p:spPr>
            <a:xfrm>
              <a:off x="3801443" y="4326404"/>
              <a:ext cx="55426" cy="47585"/>
            </a:xfrm>
            <a:custGeom>
              <a:rect b="b" l="l" r="r" t="t"/>
              <a:pathLst>
                <a:path extrusionOk="0" h="1596" w="1859">
                  <a:moveTo>
                    <a:pt x="1" y="0"/>
                  </a:moveTo>
                  <a:lnTo>
                    <a:pt x="1" y="1596"/>
                  </a:lnTo>
                  <a:lnTo>
                    <a:pt x="1787" y="1596"/>
                  </a:lnTo>
                  <a:cubicBezTo>
                    <a:pt x="1834" y="1596"/>
                    <a:pt x="1858" y="1548"/>
                    <a:pt x="1858" y="1501"/>
                  </a:cubicBezTo>
                  <a:lnTo>
                    <a:pt x="1858" y="72"/>
                  </a:lnTo>
                  <a:cubicBezTo>
                    <a:pt x="1858" y="48"/>
                    <a:pt x="1810" y="0"/>
                    <a:pt x="1787" y="0"/>
                  </a:cubicBezTo>
                  <a:close/>
                </a:path>
              </a:pathLst>
            </a:custGeom>
            <a:solidFill>
              <a:srgbClr val="8C9A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5" name="Google Shape;2995;p52"/>
            <p:cNvSpPr/>
            <p:nvPr/>
          </p:nvSpPr>
          <p:spPr>
            <a:xfrm>
              <a:off x="3840501" y="4326404"/>
              <a:ext cx="16368" cy="46183"/>
            </a:xfrm>
            <a:custGeom>
              <a:rect b="b" l="l" r="r" t="t"/>
              <a:pathLst>
                <a:path extrusionOk="0" h="1549" w="549">
                  <a:moveTo>
                    <a:pt x="0" y="0"/>
                  </a:moveTo>
                  <a:cubicBezTo>
                    <a:pt x="48" y="0"/>
                    <a:pt x="72" y="48"/>
                    <a:pt x="72" y="72"/>
                  </a:cubicBezTo>
                  <a:lnTo>
                    <a:pt x="72" y="1501"/>
                  </a:lnTo>
                  <a:cubicBezTo>
                    <a:pt x="72" y="1525"/>
                    <a:pt x="48" y="1548"/>
                    <a:pt x="0" y="1548"/>
                  </a:cubicBezTo>
                  <a:lnTo>
                    <a:pt x="477" y="1548"/>
                  </a:lnTo>
                  <a:cubicBezTo>
                    <a:pt x="524" y="1548"/>
                    <a:pt x="548" y="1525"/>
                    <a:pt x="548" y="1501"/>
                  </a:cubicBezTo>
                  <a:lnTo>
                    <a:pt x="548" y="72"/>
                  </a:lnTo>
                  <a:cubicBezTo>
                    <a:pt x="548" y="48"/>
                    <a:pt x="524" y="0"/>
                    <a:pt x="477" y="0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6" name="Google Shape;2996;p52"/>
            <p:cNvSpPr/>
            <p:nvPr/>
          </p:nvSpPr>
          <p:spPr>
            <a:xfrm>
              <a:off x="3888772" y="4400943"/>
              <a:ext cx="67501" cy="47615"/>
            </a:xfrm>
            <a:custGeom>
              <a:rect b="b" l="l" r="r" t="t"/>
              <a:pathLst>
                <a:path extrusionOk="0" h="1597" w="2264">
                  <a:moveTo>
                    <a:pt x="1" y="1"/>
                  </a:moveTo>
                  <a:lnTo>
                    <a:pt x="1" y="1596"/>
                  </a:lnTo>
                  <a:lnTo>
                    <a:pt x="2192" y="1596"/>
                  </a:lnTo>
                  <a:cubicBezTo>
                    <a:pt x="2239" y="1596"/>
                    <a:pt x="2263" y="1549"/>
                    <a:pt x="2263" y="1501"/>
                  </a:cubicBezTo>
                  <a:lnTo>
                    <a:pt x="2263" y="72"/>
                  </a:lnTo>
                  <a:cubicBezTo>
                    <a:pt x="2263" y="49"/>
                    <a:pt x="2239" y="1"/>
                    <a:pt x="2192" y="1"/>
                  </a:cubicBezTo>
                  <a:close/>
                </a:path>
              </a:pathLst>
            </a:custGeom>
            <a:solidFill>
              <a:srgbClr val="8C9A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7" name="Google Shape;2997;p52"/>
            <p:cNvSpPr/>
            <p:nvPr/>
          </p:nvSpPr>
          <p:spPr>
            <a:xfrm>
              <a:off x="3939905" y="4400943"/>
              <a:ext cx="16368" cy="46183"/>
            </a:xfrm>
            <a:custGeom>
              <a:rect b="b" l="l" r="r" t="t"/>
              <a:pathLst>
                <a:path extrusionOk="0" h="1549" w="549">
                  <a:moveTo>
                    <a:pt x="0" y="1"/>
                  </a:moveTo>
                  <a:cubicBezTo>
                    <a:pt x="48" y="1"/>
                    <a:pt x="72" y="49"/>
                    <a:pt x="72" y="72"/>
                  </a:cubicBezTo>
                  <a:lnTo>
                    <a:pt x="72" y="1501"/>
                  </a:lnTo>
                  <a:cubicBezTo>
                    <a:pt x="72" y="1525"/>
                    <a:pt x="48" y="1549"/>
                    <a:pt x="0" y="1549"/>
                  </a:cubicBezTo>
                  <a:lnTo>
                    <a:pt x="477" y="1549"/>
                  </a:lnTo>
                  <a:cubicBezTo>
                    <a:pt x="524" y="1549"/>
                    <a:pt x="548" y="1525"/>
                    <a:pt x="548" y="1501"/>
                  </a:cubicBezTo>
                  <a:lnTo>
                    <a:pt x="548" y="72"/>
                  </a:lnTo>
                  <a:cubicBezTo>
                    <a:pt x="548" y="49"/>
                    <a:pt x="524" y="1"/>
                    <a:pt x="477" y="1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8" name="Google Shape;2998;p52"/>
            <p:cNvSpPr/>
            <p:nvPr/>
          </p:nvSpPr>
          <p:spPr>
            <a:xfrm>
              <a:off x="3677888" y="4471963"/>
              <a:ext cx="343678" cy="24180"/>
            </a:xfrm>
            <a:custGeom>
              <a:rect b="b" l="l" r="r" t="t"/>
              <a:pathLst>
                <a:path extrusionOk="0" h="811" w="11527">
                  <a:moveTo>
                    <a:pt x="144" y="0"/>
                  </a:moveTo>
                  <a:cubicBezTo>
                    <a:pt x="72" y="0"/>
                    <a:pt x="1" y="72"/>
                    <a:pt x="1" y="119"/>
                  </a:cubicBezTo>
                  <a:lnTo>
                    <a:pt x="1" y="691"/>
                  </a:lnTo>
                  <a:cubicBezTo>
                    <a:pt x="1" y="762"/>
                    <a:pt x="72" y="810"/>
                    <a:pt x="144" y="810"/>
                  </a:cubicBezTo>
                  <a:lnTo>
                    <a:pt x="11408" y="810"/>
                  </a:lnTo>
                  <a:cubicBezTo>
                    <a:pt x="11479" y="810"/>
                    <a:pt x="11527" y="762"/>
                    <a:pt x="11527" y="691"/>
                  </a:cubicBezTo>
                  <a:lnTo>
                    <a:pt x="11527" y="119"/>
                  </a:lnTo>
                  <a:cubicBezTo>
                    <a:pt x="11527" y="72"/>
                    <a:pt x="11479" y="0"/>
                    <a:pt x="11408" y="0"/>
                  </a:cubicBezTo>
                  <a:close/>
                </a:path>
              </a:pathLst>
            </a:custGeom>
            <a:solidFill>
              <a:srgbClr val="939F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9" name="Google Shape;2999;p52"/>
            <p:cNvSpPr/>
            <p:nvPr/>
          </p:nvSpPr>
          <p:spPr>
            <a:xfrm>
              <a:off x="4003800" y="4471247"/>
              <a:ext cx="17770" cy="24180"/>
            </a:xfrm>
            <a:custGeom>
              <a:rect b="b" l="l" r="r" t="t"/>
              <a:pathLst>
                <a:path extrusionOk="0" h="811" w="596">
                  <a:moveTo>
                    <a:pt x="1" y="1"/>
                  </a:moveTo>
                  <a:cubicBezTo>
                    <a:pt x="72" y="1"/>
                    <a:pt x="120" y="72"/>
                    <a:pt x="120" y="120"/>
                  </a:cubicBezTo>
                  <a:lnTo>
                    <a:pt x="120" y="691"/>
                  </a:lnTo>
                  <a:cubicBezTo>
                    <a:pt x="120" y="739"/>
                    <a:pt x="72" y="810"/>
                    <a:pt x="1" y="810"/>
                  </a:cubicBezTo>
                  <a:lnTo>
                    <a:pt x="477" y="810"/>
                  </a:lnTo>
                  <a:cubicBezTo>
                    <a:pt x="548" y="810"/>
                    <a:pt x="596" y="739"/>
                    <a:pt x="596" y="691"/>
                  </a:cubicBezTo>
                  <a:lnTo>
                    <a:pt x="596" y="120"/>
                  </a:lnTo>
                  <a:cubicBezTo>
                    <a:pt x="596" y="72"/>
                    <a:pt x="548" y="1"/>
                    <a:pt x="477" y="1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0" name="Google Shape;3000;p52"/>
            <p:cNvSpPr/>
            <p:nvPr/>
          </p:nvSpPr>
          <p:spPr>
            <a:xfrm>
              <a:off x="3929261" y="4251150"/>
              <a:ext cx="34108" cy="46869"/>
            </a:xfrm>
            <a:custGeom>
              <a:rect b="b" l="l" r="r" t="t"/>
              <a:pathLst>
                <a:path extrusionOk="0" h="1572" w="1144">
                  <a:moveTo>
                    <a:pt x="548" y="334"/>
                  </a:moveTo>
                  <a:cubicBezTo>
                    <a:pt x="596" y="334"/>
                    <a:pt x="667" y="357"/>
                    <a:pt x="667" y="429"/>
                  </a:cubicBezTo>
                  <a:cubicBezTo>
                    <a:pt x="691" y="476"/>
                    <a:pt x="643" y="572"/>
                    <a:pt x="548" y="572"/>
                  </a:cubicBezTo>
                  <a:lnTo>
                    <a:pt x="357" y="572"/>
                  </a:lnTo>
                  <a:lnTo>
                    <a:pt x="357" y="334"/>
                  </a:lnTo>
                  <a:close/>
                  <a:moveTo>
                    <a:pt x="596" y="929"/>
                  </a:moveTo>
                  <a:cubicBezTo>
                    <a:pt x="691" y="929"/>
                    <a:pt x="762" y="976"/>
                    <a:pt x="786" y="1048"/>
                  </a:cubicBezTo>
                  <a:cubicBezTo>
                    <a:pt x="810" y="1167"/>
                    <a:pt x="715" y="1262"/>
                    <a:pt x="643" y="1262"/>
                  </a:cubicBezTo>
                  <a:lnTo>
                    <a:pt x="357" y="1262"/>
                  </a:lnTo>
                  <a:lnTo>
                    <a:pt x="357" y="929"/>
                  </a:lnTo>
                  <a:close/>
                  <a:moveTo>
                    <a:pt x="191" y="0"/>
                  </a:moveTo>
                  <a:cubicBezTo>
                    <a:pt x="95" y="0"/>
                    <a:pt x="0" y="95"/>
                    <a:pt x="0" y="191"/>
                  </a:cubicBezTo>
                  <a:lnTo>
                    <a:pt x="0" y="1429"/>
                  </a:lnTo>
                  <a:lnTo>
                    <a:pt x="0" y="1500"/>
                  </a:lnTo>
                  <a:cubicBezTo>
                    <a:pt x="72" y="1548"/>
                    <a:pt x="119" y="1572"/>
                    <a:pt x="214" y="1572"/>
                  </a:cubicBezTo>
                  <a:lnTo>
                    <a:pt x="643" y="1572"/>
                  </a:lnTo>
                  <a:cubicBezTo>
                    <a:pt x="905" y="1572"/>
                    <a:pt x="1143" y="1334"/>
                    <a:pt x="1143" y="1072"/>
                  </a:cubicBezTo>
                  <a:cubicBezTo>
                    <a:pt x="1143" y="929"/>
                    <a:pt x="1072" y="762"/>
                    <a:pt x="953" y="691"/>
                  </a:cubicBezTo>
                  <a:cubicBezTo>
                    <a:pt x="1024" y="595"/>
                    <a:pt x="1024" y="500"/>
                    <a:pt x="1024" y="429"/>
                  </a:cubicBezTo>
                  <a:cubicBezTo>
                    <a:pt x="1000" y="191"/>
                    <a:pt x="786" y="0"/>
                    <a:pt x="548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1" name="Google Shape;3001;p52"/>
            <p:cNvSpPr/>
            <p:nvPr/>
          </p:nvSpPr>
          <p:spPr>
            <a:xfrm>
              <a:off x="3843334" y="4173750"/>
              <a:ext cx="41920" cy="49016"/>
            </a:xfrm>
            <a:custGeom>
              <a:rect b="b" l="l" r="r" t="t"/>
              <a:pathLst>
                <a:path extrusionOk="0" h="1644" w="1406">
                  <a:moveTo>
                    <a:pt x="715" y="667"/>
                  </a:moveTo>
                  <a:lnTo>
                    <a:pt x="834" y="1001"/>
                  </a:lnTo>
                  <a:lnTo>
                    <a:pt x="572" y="1001"/>
                  </a:lnTo>
                  <a:lnTo>
                    <a:pt x="715" y="667"/>
                  </a:lnTo>
                  <a:close/>
                  <a:moveTo>
                    <a:pt x="691" y="0"/>
                  </a:moveTo>
                  <a:cubicBezTo>
                    <a:pt x="596" y="0"/>
                    <a:pt x="548" y="72"/>
                    <a:pt x="501" y="119"/>
                  </a:cubicBezTo>
                  <a:lnTo>
                    <a:pt x="1" y="1405"/>
                  </a:lnTo>
                  <a:cubicBezTo>
                    <a:pt x="1" y="1548"/>
                    <a:pt x="72" y="1644"/>
                    <a:pt x="143" y="1644"/>
                  </a:cubicBezTo>
                  <a:lnTo>
                    <a:pt x="215" y="1644"/>
                  </a:lnTo>
                  <a:cubicBezTo>
                    <a:pt x="263" y="1644"/>
                    <a:pt x="358" y="1620"/>
                    <a:pt x="358" y="1524"/>
                  </a:cubicBezTo>
                  <a:lnTo>
                    <a:pt x="453" y="1310"/>
                  </a:lnTo>
                  <a:lnTo>
                    <a:pt x="953" y="1310"/>
                  </a:lnTo>
                  <a:lnTo>
                    <a:pt x="1025" y="1524"/>
                  </a:lnTo>
                  <a:cubicBezTo>
                    <a:pt x="1042" y="1594"/>
                    <a:pt x="1111" y="1638"/>
                    <a:pt x="1183" y="1638"/>
                  </a:cubicBezTo>
                  <a:cubicBezTo>
                    <a:pt x="1210" y="1638"/>
                    <a:pt x="1237" y="1632"/>
                    <a:pt x="1263" y="1620"/>
                  </a:cubicBezTo>
                  <a:cubicBezTo>
                    <a:pt x="1334" y="1572"/>
                    <a:pt x="1406" y="1477"/>
                    <a:pt x="1334" y="1382"/>
                  </a:cubicBezTo>
                  <a:lnTo>
                    <a:pt x="858" y="119"/>
                  </a:lnTo>
                  <a:cubicBezTo>
                    <a:pt x="834" y="48"/>
                    <a:pt x="739" y="0"/>
                    <a:pt x="691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2" name="Google Shape;3002;p52"/>
            <p:cNvSpPr/>
            <p:nvPr/>
          </p:nvSpPr>
          <p:spPr>
            <a:xfrm>
              <a:off x="3982512" y="4402374"/>
              <a:ext cx="36941" cy="46183"/>
            </a:xfrm>
            <a:custGeom>
              <a:rect b="b" l="l" r="r" t="t"/>
              <a:pathLst>
                <a:path extrusionOk="0" h="1549" w="1239">
                  <a:moveTo>
                    <a:pt x="548" y="310"/>
                  </a:moveTo>
                  <a:cubicBezTo>
                    <a:pt x="834" y="310"/>
                    <a:pt x="881" y="644"/>
                    <a:pt x="881" y="763"/>
                  </a:cubicBezTo>
                  <a:cubicBezTo>
                    <a:pt x="881" y="1072"/>
                    <a:pt x="715" y="1191"/>
                    <a:pt x="572" y="1215"/>
                  </a:cubicBezTo>
                  <a:lnTo>
                    <a:pt x="405" y="1215"/>
                  </a:lnTo>
                  <a:lnTo>
                    <a:pt x="405" y="763"/>
                  </a:lnTo>
                  <a:lnTo>
                    <a:pt x="405" y="310"/>
                  </a:lnTo>
                  <a:close/>
                  <a:moveTo>
                    <a:pt x="119" y="1"/>
                  </a:moveTo>
                  <a:cubicBezTo>
                    <a:pt x="48" y="24"/>
                    <a:pt x="0" y="72"/>
                    <a:pt x="0" y="167"/>
                  </a:cubicBezTo>
                  <a:lnTo>
                    <a:pt x="0" y="786"/>
                  </a:lnTo>
                  <a:cubicBezTo>
                    <a:pt x="48" y="906"/>
                    <a:pt x="48" y="1358"/>
                    <a:pt x="48" y="1358"/>
                  </a:cubicBezTo>
                  <a:cubicBezTo>
                    <a:pt x="48" y="1429"/>
                    <a:pt x="95" y="1501"/>
                    <a:pt x="167" y="1548"/>
                  </a:cubicBezTo>
                  <a:lnTo>
                    <a:pt x="572" y="1548"/>
                  </a:lnTo>
                  <a:cubicBezTo>
                    <a:pt x="953" y="1548"/>
                    <a:pt x="1239" y="1215"/>
                    <a:pt x="1239" y="763"/>
                  </a:cubicBezTo>
                  <a:cubicBezTo>
                    <a:pt x="1239" y="286"/>
                    <a:pt x="953" y="1"/>
                    <a:pt x="548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3" name="Google Shape;3003;p52"/>
            <p:cNvSpPr/>
            <p:nvPr/>
          </p:nvSpPr>
          <p:spPr>
            <a:xfrm>
              <a:off x="3883107" y="4326375"/>
              <a:ext cx="41204" cy="47615"/>
            </a:xfrm>
            <a:custGeom>
              <a:rect b="b" l="l" r="r" t="t"/>
              <a:pathLst>
                <a:path extrusionOk="0" h="1597" w="1382">
                  <a:moveTo>
                    <a:pt x="746" y="0"/>
                  </a:moveTo>
                  <a:cubicBezTo>
                    <a:pt x="335" y="0"/>
                    <a:pt x="0" y="349"/>
                    <a:pt x="0" y="787"/>
                  </a:cubicBezTo>
                  <a:cubicBezTo>
                    <a:pt x="0" y="1240"/>
                    <a:pt x="357" y="1597"/>
                    <a:pt x="810" y="1597"/>
                  </a:cubicBezTo>
                  <a:cubicBezTo>
                    <a:pt x="1000" y="1597"/>
                    <a:pt x="1143" y="1526"/>
                    <a:pt x="1262" y="1406"/>
                  </a:cubicBezTo>
                  <a:lnTo>
                    <a:pt x="1310" y="1359"/>
                  </a:lnTo>
                  <a:cubicBezTo>
                    <a:pt x="1381" y="1287"/>
                    <a:pt x="1381" y="1168"/>
                    <a:pt x="1286" y="1121"/>
                  </a:cubicBezTo>
                  <a:cubicBezTo>
                    <a:pt x="1264" y="1088"/>
                    <a:pt x="1227" y="1070"/>
                    <a:pt x="1186" y="1070"/>
                  </a:cubicBezTo>
                  <a:cubicBezTo>
                    <a:pt x="1138" y="1070"/>
                    <a:pt x="1086" y="1093"/>
                    <a:pt x="1048" y="1145"/>
                  </a:cubicBezTo>
                  <a:lnTo>
                    <a:pt x="1024" y="1168"/>
                  </a:lnTo>
                  <a:cubicBezTo>
                    <a:pt x="953" y="1240"/>
                    <a:pt x="881" y="1264"/>
                    <a:pt x="786" y="1264"/>
                  </a:cubicBezTo>
                  <a:cubicBezTo>
                    <a:pt x="548" y="1264"/>
                    <a:pt x="334" y="1049"/>
                    <a:pt x="334" y="811"/>
                  </a:cubicBezTo>
                  <a:cubicBezTo>
                    <a:pt x="334" y="573"/>
                    <a:pt x="548" y="359"/>
                    <a:pt x="786" y="359"/>
                  </a:cubicBezTo>
                  <a:cubicBezTo>
                    <a:pt x="881" y="359"/>
                    <a:pt x="953" y="406"/>
                    <a:pt x="1048" y="454"/>
                  </a:cubicBezTo>
                  <a:cubicBezTo>
                    <a:pt x="1081" y="479"/>
                    <a:pt x="1114" y="489"/>
                    <a:pt x="1146" y="489"/>
                  </a:cubicBezTo>
                  <a:cubicBezTo>
                    <a:pt x="1204" y="489"/>
                    <a:pt x="1255" y="453"/>
                    <a:pt x="1286" y="406"/>
                  </a:cubicBezTo>
                  <a:cubicBezTo>
                    <a:pt x="1358" y="311"/>
                    <a:pt x="1310" y="216"/>
                    <a:pt x="1239" y="168"/>
                  </a:cubicBezTo>
                  <a:cubicBezTo>
                    <a:pt x="1119" y="73"/>
                    <a:pt x="929" y="1"/>
                    <a:pt x="786" y="1"/>
                  </a:cubicBezTo>
                  <a:cubicBezTo>
                    <a:pt x="773" y="1"/>
                    <a:pt x="759" y="0"/>
                    <a:pt x="746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4" name="Google Shape;3004;p52"/>
            <p:cNvSpPr/>
            <p:nvPr/>
          </p:nvSpPr>
          <p:spPr>
            <a:xfrm>
              <a:off x="3670792" y="4150315"/>
              <a:ext cx="356468" cy="353606"/>
            </a:xfrm>
            <a:custGeom>
              <a:rect b="b" l="l" r="r" t="t"/>
              <a:pathLst>
                <a:path extrusionOk="0" h="11860" w="11956">
                  <a:moveTo>
                    <a:pt x="3430" y="1072"/>
                  </a:moveTo>
                  <a:lnTo>
                    <a:pt x="3430" y="2287"/>
                  </a:lnTo>
                  <a:lnTo>
                    <a:pt x="1120" y="2287"/>
                  </a:lnTo>
                  <a:lnTo>
                    <a:pt x="1120" y="1072"/>
                  </a:lnTo>
                  <a:close/>
                  <a:moveTo>
                    <a:pt x="4787" y="1072"/>
                  </a:moveTo>
                  <a:lnTo>
                    <a:pt x="4787" y="2287"/>
                  </a:lnTo>
                  <a:lnTo>
                    <a:pt x="3787" y="2287"/>
                  </a:lnTo>
                  <a:lnTo>
                    <a:pt x="3787" y="1072"/>
                  </a:lnTo>
                  <a:close/>
                  <a:moveTo>
                    <a:pt x="5526" y="3573"/>
                  </a:moveTo>
                  <a:lnTo>
                    <a:pt x="5526" y="4787"/>
                  </a:lnTo>
                  <a:lnTo>
                    <a:pt x="1120" y="4787"/>
                  </a:lnTo>
                  <a:lnTo>
                    <a:pt x="1120" y="3573"/>
                  </a:lnTo>
                  <a:close/>
                  <a:moveTo>
                    <a:pt x="4216" y="6073"/>
                  </a:moveTo>
                  <a:lnTo>
                    <a:pt x="4216" y="7288"/>
                  </a:lnTo>
                  <a:lnTo>
                    <a:pt x="1120" y="7288"/>
                  </a:lnTo>
                  <a:lnTo>
                    <a:pt x="1120" y="6073"/>
                  </a:lnTo>
                  <a:close/>
                  <a:moveTo>
                    <a:pt x="6050" y="6073"/>
                  </a:moveTo>
                  <a:lnTo>
                    <a:pt x="6050" y="7288"/>
                  </a:lnTo>
                  <a:lnTo>
                    <a:pt x="4549" y="7288"/>
                  </a:lnTo>
                  <a:lnTo>
                    <a:pt x="4549" y="6073"/>
                  </a:lnTo>
                  <a:close/>
                  <a:moveTo>
                    <a:pt x="9384" y="8597"/>
                  </a:moveTo>
                  <a:lnTo>
                    <a:pt x="9384" y="9812"/>
                  </a:lnTo>
                  <a:lnTo>
                    <a:pt x="7455" y="9812"/>
                  </a:lnTo>
                  <a:lnTo>
                    <a:pt x="7455" y="8597"/>
                  </a:lnTo>
                  <a:close/>
                  <a:moveTo>
                    <a:pt x="11598" y="10955"/>
                  </a:moveTo>
                  <a:lnTo>
                    <a:pt x="11598" y="11431"/>
                  </a:lnTo>
                  <a:lnTo>
                    <a:pt x="429" y="11431"/>
                  </a:lnTo>
                  <a:lnTo>
                    <a:pt x="429" y="10955"/>
                  </a:lnTo>
                  <a:close/>
                  <a:moveTo>
                    <a:pt x="929" y="0"/>
                  </a:moveTo>
                  <a:cubicBezTo>
                    <a:pt x="810" y="0"/>
                    <a:pt x="715" y="48"/>
                    <a:pt x="715" y="167"/>
                  </a:cubicBezTo>
                  <a:lnTo>
                    <a:pt x="715" y="1572"/>
                  </a:lnTo>
                  <a:lnTo>
                    <a:pt x="525" y="1572"/>
                  </a:lnTo>
                  <a:cubicBezTo>
                    <a:pt x="429" y="1572"/>
                    <a:pt x="334" y="1620"/>
                    <a:pt x="334" y="1715"/>
                  </a:cubicBezTo>
                  <a:cubicBezTo>
                    <a:pt x="334" y="1834"/>
                    <a:pt x="406" y="1929"/>
                    <a:pt x="525" y="1929"/>
                  </a:cubicBezTo>
                  <a:lnTo>
                    <a:pt x="715" y="1929"/>
                  </a:lnTo>
                  <a:lnTo>
                    <a:pt x="715" y="4073"/>
                  </a:lnTo>
                  <a:lnTo>
                    <a:pt x="525" y="4073"/>
                  </a:lnTo>
                  <a:cubicBezTo>
                    <a:pt x="429" y="4073"/>
                    <a:pt x="334" y="4120"/>
                    <a:pt x="334" y="4216"/>
                  </a:cubicBezTo>
                  <a:cubicBezTo>
                    <a:pt x="334" y="4335"/>
                    <a:pt x="406" y="4430"/>
                    <a:pt x="525" y="4430"/>
                  </a:cubicBezTo>
                  <a:lnTo>
                    <a:pt x="715" y="4430"/>
                  </a:lnTo>
                  <a:lnTo>
                    <a:pt x="715" y="6597"/>
                  </a:lnTo>
                  <a:lnTo>
                    <a:pt x="525" y="6597"/>
                  </a:lnTo>
                  <a:cubicBezTo>
                    <a:pt x="429" y="6597"/>
                    <a:pt x="334" y="6668"/>
                    <a:pt x="334" y="6740"/>
                  </a:cubicBezTo>
                  <a:cubicBezTo>
                    <a:pt x="334" y="6859"/>
                    <a:pt x="406" y="6954"/>
                    <a:pt x="525" y="6954"/>
                  </a:cubicBezTo>
                  <a:lnTo>
                    <a:pt x="715" y="6954"/>
                  </a:lnTo>
                  <a:lnTo>
                    <a:pt x="715" y="9121"/>
                  </a:lnTo>
                  <a:lnTo>
                    <a:pt x="525" y="9121"/>
                  </a:lnTo>
                  <a:cubicBezTo>
                    <a:pt x="429" y="9121"/>
                    <a:pt x="334" y="9193"/>
                    <a:pt x="334" y="9288"/>
                  </a:cubicBezTo>
                  <a:cubicBezTo>
                    <a:pt x="334" y="9407"/>
                    <a:pt x="406" y="9479"/>
                    <a:pt x="525" y="9479"/>
                  </a:cubicBezTo>
                  <a:lnTo>
                    <a:pt x="715" y="9479"/>
                  </a:lnTo>
                  <a:lnTo>
                    <a:pt x="715" y="10717"/>
                  </a:lnTo>
                  <a:lnTo>
                    <a:pt x="310" y="10717"/>
                  </a:lnTo>
                  <a:cubicBezTo>
                    <a:pt x="167" y="10717"/>
                    <a:pt x="1" y="10836"/>
                    <a:pt x="1" y="11003"/>
                  </a:cubicBezTo>
                  <a:lnTo>
                    <a:pt x="1" y="11574"/>
                  </a:lnTo>
                  <a:cubicBezTo>
                    <a:pt x="1" y="11717"/>
                    <a:pt x="120" y="11860"/>
                    <a:pt x="310" y="11860"/>
                  </a:cubicBezTo>
                  <a:lnTo>
                    <a:pt x="11598" y="11860"/>
                  </a:lnTo>
                  <a:cubicBezTo>
                    <a:pt x="11741" y="11860"/>
                    <a:pt x="11884" y="11741"/>
                    <a:pt x="11884" y="11574"/>
                  </a:cubicBezTo>
                  <a:lnTo>
                    <a:pt x="11884" y="11003"/>
                  </a:lnTo>
                  <a:cubicBezTo>
                    <a:pt x="11956" y="10741"/>
                    <a:pt x="11813" y="10598"/>
                    <a:pt x="11646" y="10598"/>
                  </a:cubicBezTo>
                  <a:lnTo>
                    <a:pt x="1120" y="10598"/>
                  </a:lnTo>
                  <a:lnTo>
                    <a:pt x="1120" y="10145"/>
                  </a:lnTo>
                  <a:lnTo>
                    <a:pt x="9479" y="10145"/>
                  </a:lnTo>
                  <a:cubicBezTo>
                    <a:pt x="9622" y="10145"/>
                    <a:pt x="9717" y="10026"/>
                    <a:pt x="9717" y="9907"/>
                  </a:cubicBezTo>
                  <a:lnTo>
                    <a:pt x="9717" y="8407"/>
                  </a:lnTo>
                  <a:cubicBezTo>
                    <a:pt x="9717" y="8335"/>
                    <a:pt x="9622" y="8240"/>
                    <a:pt x="9550" y="8240"/>
                  </a:cubicBezTo>
                  <a:lnTo>
                    <a:pt x="3144" y="8240"/>
                  </a:lnTo>
                  <a:cubicBezTo>
                    <a:pt x="3120" y="8240"/>
                    <a:pt x="3049" y="8264"/>
                    <a:pt x="3025" y="8288"/>
                  </a:cubicBezTo>
                  <a:cubicBezTo>
                    <a:pt x="2930" y="8455"/>
                    <a:pt x="3025" y="8597"/>
                    <a:pt x="3168" y="8597"/>
                  </a:cubicBezTo>
                  <a:lnTo>
                    <a:pt x="7121" y="8597"/>
                  </a:lnTo>
                  <a:lnTo>
                    <a:pt x="7121" y="9812"/>
                  </a:lnTo>
                  <a:lnTo>
                    <a:pt x="1120" y="9812"/>
                  </a:lnTo>
                  <a:lnTo>
                    <a:pt x="1120" y="8597"/>
                  </a:lnTo>
                  <a:lnTo>
                    <a:pt x="2334" y="8597"/>
                  </a:lnTo>
                  <a:cubicBezTo>
                    <a:pt x="2430" y="8597"/>
                    <a:pt x="2501" y="8526"/>
                    <a:pt x="2501" y="8455"/>
                  </a:cubicBezTo>
                  <a:cubicBezTo>
                    <a:pt x="2501" y="8335"/>
                    <a:pt x="2454" y="8240"/>
                    <a:pt x="2334" y="8240"/>
                  </a:cubicBezTo>
                  <a:lnTo>
                    <a:pt x="1072" y="8240"/>
                  </a:lnTo>
                  <a:lnTo>
                    <a:pt x="1072" y="7645"/>
                  </a:lnTo>
                  <a:lnTo>
                    <a:pt x="6121" y="7645"/>
                  </a:lnTo>
                  <a:cubicBezTo>
                    <a:pt x="6264" y="7645"/>
                    <a:pt x="6359" y="7526"/>
                    <a:pt x="6359" y="7407"/>
                  </a:cubicBezTo>
                  <a:lnTo>
                    <a:pt x="6359" y="5978"/>
                  </a:lnTo>
                  <a:cubicBezTo>
                    <a:pt x="6359" y="5835"/>
                    <a:pt x="6240" y="5740"/>
                    <a:pt x="6121" y="5740"/>
                  </a:cubicBezTo>
                  <a:lnTo>
                    <a:pt x="1072" y="5740"/>
                  </a:lnTo>
                  <a:lnTo>
                    <a:pt x="1072" y="5144"/>
                  </a:lnTo>
                  <a:lnTo>
                    <a:pt x="6312" y="5144"/>
                  </a:lnTo>
                  <a:cubicBezTo>
                    <a:pt x="6407" y="5144"/>
                    <a:pt x="6502" y="5073"/>
                    <a:pt x="6502" y="5001"/>
                  </a:cubicBezTo>
                  <a:cubicBezTo>
                    <a:pt x="6502" y="4882"/>
                    <a:pt x="6431" y="4787"/>
                    <a:pt x="6312" y="4787"/>
                  </a:cubicBezTo>
                  <a:lnTo>
                    <a:pt x="5811" y="4787"/>
                  </a:lnTo>
                  <a:lnTo>
                    <a:pt x="5811" y="3573"/>
                  </a:lnTo>
                  <a:lnTo>
                    <a:pt x="7550" y="3573"/>
                  </a:lnTo>
                  <a:lnTo>
                    <a:pt x="7550" y="4787"/>
                  </a:lnTo>
                  <a:lnTo>
                    <a:pt x="7097" y="4787"/>
                  </a:lnTo>
                  <a:cubicBezTo>
                    <a:pt x="7002" y="4787"/>
                    <a:pt x="6907" y="4835"/>
                    <a:pt x="6907" y="4930"/>
                  </a:cubicBezTo>
                  <a:cubicBezTo>
                    <a:pt x="6907" y="5049"/>
                    <a:pt x="6978" y="5144"/>
                    <a:pt x="7097" y="5144"/>
                  </a:cubicBezTo>
                  <a:lnTo>
                    <a:pt x="7669" y="5144"/>
                  </a:lnTo>
                  <a:cubicBezTo>
                    <a:pt x="7812" y="5144"/>
                    <a:pt x="7907" y="5025"/>
                    <a:pt x="7907" y="4906"/>
                  </a:cubicBezTo>
                  <a:lnTo>
                    <a:pt x="7907" y="3477"/>
                  </a:lnTo>
                  <a:cubicBezTo>
                    <a:pt x="7907" y="3334"/>
                    <a:pt x="7788" y="3239"/>
                    <a:pt x="7669" y="3239"/>
                  </a:cubicBezTo>
                  <a:lnTo>
                    <a:pt x="1072" y="3239"/>
                  </a:lnTo>
                  <a:lnTo>
                    <a:pt x="1072" y="2668"/>
                  </a:lnTo>
                  <a:lnTo>
                    <a:pt x="4835" y="2668"/>
                  </a:lnTo>
                  <a:cubicBezTo>
                    <a:pt x="4978" y="2668"/>
                    <a:pt x="5073" y="2549"/>
                    <a:pt x="5073" y="2430"/>
                  </a:cubicBezTo>
                  <a:lnTo>
                    <a:pt x="5073" y="1001"/>
                  </a:lnTo>
                  <a:cubicBezTo>
                    <a:pt x="5073" y="858"/>
                    <a:pt x="4954" y="763"/>
                    <a:pt x="4835" y="763"/>
                  </a:cubicBezTo>
                  <a:lnTo>
                    <a:pt x="1072" y="763"/>
                  </a:lnTo>
                  <a:lnTo>
                    <a:pt x="1072" y="167"/>
                  </a:lnTo>
                  <a:cubicBezTo>
                    <a:pt x="1072" y="72"/>
                    <a:pt x="1025" y="0"/>
                    <a:pt x="929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05" name="Google Shape;3005;p52"/>
          <p:cNvGrpSpPr/>
          <p:nvPr/>
        </p:nvGrpSpPr>
        <p:grpSpPr>
          <a:xfrm>
            <a:off x="4030376" y="4147482"/>
            <a:ext cx="355755" cy="352205"/>
            <a:chOff x="4373264" y="4147482"/>
            <a:chExt cx="355755" cy="352205"/>
          </a:xfrm>
        </p:grpSpPr>
        <p:sp>
          <p:nvSpPr>
            <p:cNvPr id="3006" name="Google Shape;3006;p52"/>
            <p:cNvSpPr/>
            <p:nvPr/>
          </p:nvSpPr>
          <p:spPr>
            <a:xfrm>
              <a:off x="4576306" y="4151746"/>
              <a:ext cx="146302" cy="146869"/>
            </a:xfrm>
            <a:custGeom>
              <a:rect b="b" l="l" r="r" t="t"/>
              <a:pathLst>
                <a:path extrusionOk="0" h="4926" w="4907">
                  <a:moveTo>
                    <a:pt x="72" y="0"/>
                  </a:moveTo>
                  <a:cubicBezTo>
                    <a:pt x="25" y="0"/>
                    <a:pt x="1" y="24"/>
                    <a:pt x="1" y="72"/>
                  </a:cubicBezTo>
                  <a:lnTo>
                    <a:pt x="1" y="4906"/>
                  </a:lnTo>
                  <a:lnTo>
                    <a:pt x="4859" y="4906"/>
                  </a:lnTo>
                  <a:cubicBezTo>
                    <a:pt x="4866" y="4920"/>
                    <a:pt x="4873" y="4926"/>
                    <a:pt x="4879" y="4926"/>
                  </a:cubicBezTo>
                  <a:cubicBezTo>
                    <a:pt x="4895" y="4926"/>
                    <a:pt x="4907" y="4892"/>
                    <a:pt x="4907" y="4858"/>
                  </a:cubicBezTo>
                  <a:cubicBezTo>
                    <a:pt x="4883" y="2215"/>
                    <a:pt x="2740" y="72"/>
                    <a:pt x="72" y="0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7" name="Google Shape;3007;p52"/>
            <p:cNvSpPr/>
            <p:nvPr/>
          </p:nvSpPr>
          <p:spPr>
            <a:xfrm>
              <a:off x="4604005" y="4154579"/>
              <a:ext cx="118604" cy="143440"/>
            </a:xfrm>
            <a:custGeom>
              <a:rect b="b" l="l" r="r" t="t"/>
              <a:pathLst>
                <a:path extrusionOk="0" h="4811" w="3978">
                  <a:moveTo>
                    <a:pt x="1" y="0"/>
                  </a:moveTo>
                  <a:lnTo>
                    <a:pt x="1" y="0"/>
                  </a:lnTo>
                  <a:cubicBezTo>
                    <a:pt x="1954" y="715"/>
                    <a:pt x="3430" y="2596"/>
                    <a:pt x="3454" y="4811"/>
                  </a:cubicBezTo>
                  <a:lnTo>
                    <a:pt x="3930" y="4811"/>
                  </a:lnTo>
                  <a:cubicBezTo>
                    <a:pt x="3954" y="4811"/>
                    <a:pt x="3978" y="4787"/>
                    <a:pt x="3978" y="4763"/>
                  </a:cubicBezTo>
                  <a:cubicBezTo>
                    <a:pt x="3954" y="2406"/>
                    <a:pt x="2239" y="453"/>
                    <a:pt x="1" y="0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8" name="Google Shape;3008;p52"/>
            <p:cNvSpPr/>
            <p:nvPr/>
          </p:nvSpPr>
          <p:spPr>
            <a:xfrm>
              <a:off x="4380360" y="4158842"/>
              <a:ext cx="337297" cy="337297"/>
            </a:xfrm>
            <a:custGeom>
              <a:rect b="b" l="l" r="r" t="t"/>
              <a:pathLst>
                <a:path extrusionOk="0" h="11313" w="11313">
                  <a:moveTo>
                    <a:pt x="5573" y="0"/>
                  </a:moveTo>
                  <a:cubicBezTo>
                    <a:pt x="2477" y="24"/>
                    <a:pt x="0" y="2572"/>
                    <a:pt x="0" y="5668"/>
                  </a:cubicBezTo>
                  <a:cubicBezTo>
                    <a:pt x="0" y="8788"/>
                    <a:pt x="2525" y="11312"/>
                    <a:pt x="5644" y="11312"/>
                  </a:cubicBezTo>
                  <a:cubicBezTo>
                    <a:pt x="8740" y="11312"/>
                    <a:pt x="11288" y="8812"/>
                    <a:pt x="11312" y="5739"/>
                  </a:cubicBezTo>
                  <a:cubicBezTo>
                    <a:pt x="11312" y="5716"/>
                    <a:pt x="11288" y="5692"/>
                    <a:pt x="11241" y="5692"/>
                  </a:cubicBezTo>
                  <a:lnTo>
                    <a:pt x="5692" y="5692"/>
                  </a:lnTo>
                  <a:lnTo>
                    <a:pt x="5692" y="191"/>
                  </a:lnTo>
                  <a:cubicBezTo>
                    <a:pt x="5620" y="119"/>
                    <a:pt x="5597" y="72"/>
                    <a:pt x="5573" y="0"/>
                  </a:cubicBezTo>
                  <a:close/>
                </a:path>
              </a:pathLst>
            </a:custGeom>
            <a:solidFill>
              <a:srgbClr val="E1E5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9" name="Google Shape;3009;p52"/>
            <p:cNvSpPr/>
            <p:nvPr/>
          </p:nvSpPr>
          <p:spPr>
            <a:xfrm>
              <a:off x="4466258" y="4327836"/>
              <a:ext cx="250685" cy="168306"/>
            </a:xfrm>
            <a:custGeom>
              <a:rect b="b" l="l" r="r" t="t"/>
              <a:pathLst>
                <a:path extrusionOk="0" h="5645" w="8408">
                  <a:moveTo>
                    <a:pt x="7955" y="0"/>
                  </a:moveTo>
                  <a:cubicBezTo>
                    <a:pt x="7836" y="3001"/>
                    <a:pt x="5335" y="5406"/>
                    <a:pt x="2287" y="5406"/>
                  </a:cubicBezTo>
                  <a:cubicBezTo>
                    <a:pt x="1453" y="5406"/>
                    <a:pt x="691" y="5239"/>
                    <a:pt x="1" y="4930"/>
                  </a:cubicBezTo>
                  <a:lnTo>
                    <a:pt x="1" y="4930"/>
                  </a:lnTo>
                  <a:cubicBezTo>
                    <a:pt x="810" y="5382"/>
                    <a:pt x="1763" y="5644"/>
                    <a:pt x="2739" y="5644"/>
                  </a:cubicBezTo>
                  <a:cubicBezTo>
                    <a:pt x="5835" y="5644"/>
                    <a:pt x="8360" y="3167"/>
                    <a:pt x="8407" y="71"/>
                  </a:cubicBezTo>
                  <a:cubicBezTo>
                    <a:pt x="8407" y="24"/>
                    <a:pt x="8360" y="0"/>
                    <a:pt x="8360" y="0"/>
                  </a:cubicBezTo>
                  <a:close/>
                </a:path>
              </a:pathLst>
            </a:custGeom>
            <a:solidFill>
              <a:srgbClr val="DADF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0" name="Google Shape;3010;p52"/>
            <p:cNvSpPr/>
            <p:nvPr/>
          </p:nvSpPr>
          <p:spPr>
            <a:xfrm>
              <a:off x="4373264" y="4152432"/>
              <a:ext cx="347941" cy="347255"/>
            </a:xfrm>
            <a:custGeom>
              <a:rect b="b" l="l" r="r" t="t"/>
              <a:pathLst>
                <a:path extrusionOk="0" h="11647" w="11670">
                  <a:moveTo>
                    <a:pt x="5763" y="1"/>
                  </a:moveTo>
                  <a:cubicBezTo>
                    <a:pt x="4215" y="49"/>
                    <a:pt x="2786" y="644"/>
                    <a:pt x="1691" y="1739"/>
                  </a:cubicBezTo>
                  <a:cubicBezTo>
                    <a:pt x="619" y="2835"/>
                    <a:pt x="0" y="4287"/>
                    <a:pt x="0" y="5835"/>
                  </a:cubicBezTo>
                  <a:cubicBezTo>
                    <a:pt x="0" y="6693"/>
                    <a:pt x="167" y="7574"/>
                    <a:pt x="572" y="8336"/>
                  </a:cubicBezTo>
                  <a:cubicBezTo>
                    <a:pt x="590" y="8409"/>
                    <a:pt x="664" y="8440"/>
                    <a:pt x="740" y="8440"/>
                  </a:cubicBezTo>
                  <a:cubicBezTo>
                    <a:pt x="763" y="8440"/>
                    <a:pt x="787" y="8437"/>
                    <a:pt x="810" y="8431"/>
                  </a:cubicBezTo>
                  <a:cubicBezTo>
                    <a:pt x="881" y="8407"/>
                    <a:pt x="929" y="8288"/>
                    <a:pt x="881" y="8193"/>
                  </a:cubicBezTo>
                  <a:cubicBezTo>
                    <a:pt x="524" y="7455"/>
                    <a:pt x="357" y="6669"/>
                    <a:pt x="357" y="5835"/>
                  </a:cubicBezTo>
                  <a:cubicBezTo>
                    <a:pt x="357" y="4383"/>
                    <a:pt x="929" y="3002"/>
                    <a:pt x="1929" y="2001"/>
                  </a:cubicBezTo>
                  <a:cubicBezTo>
                    <a:pt x="2905" y="1001"/>
                    <a:pt x="4239" y="430"/>
                    <a:pt x="5644" y="358"/>
                  </a:cubicBezTo>
                  <a:lnTo>
                    <a:pt x="5644" y="5835"/>
                  </a:lnTo>
                  <a:cubicBezTo>
                    <a:pt x="5644" y="5931"/>
                    <a:pt x="5739" y="6026"/>
                    <a:pt x="5835" y="6026"/>
                  </a:cubicBezTo>
                  <a:lnTo>
                    <a:pt x="11312" y="6026"/>
                  </a:lnTo>
                  <a:cubicBezTo>
                    <a:pt x="11288" y="7431"/>
                    <a:pt x="10693" y="8765"/>
                    <a:pt x="9669" y="9741"/>
                  </a:cubicBezTo>
                  <a:cubicBezTo>
                    <a:pt x="8621" y="10741"/>
                    <a:pt x="7263" y="11313"/>
                    <a:pt x="5835" y="11313"/>
                  </a:cubicBezTo>
                  <a:cubicBezTo>
                    <a:pt x="3977" y="11313"/>
                    <a:pt x="2286" y="10384"/>
                    <a:pt x="1262" y="8884"/>
                  </a:cubicBezTo>
                  <a:cubicBezTo>
                    <a:pt x="1230" y="8820"/>
                    <a:pt x="1178" y="8799"/>
                    <a:pt x="1125" y="8799"/>
                  </a:cubicBezTo>
                  <a:cubicBezTo>
                    <a:pt x="1098" y="8799"/>
                    <a:pt x="1072" y="8804"/>
                    <a:pt x="1048" y="8812"/>
                  </a:cubicBezTo>
                  <a:cubicBezTo>
                    <a:pt x="953" y="8884"/>
                    <a:pt x="953" y="8955"/>
                    <a:pt x="976" y="9050"/>
                  </a:cubicBezTo>
                  <a:cubicBezTo>
                    <a:pt x="2072" y="10694"/>
                    <a:pt x="3858" y="11646"/>
                    <a:pt x="5835" y="11646"/>
                  </a:cubicBezTo>
                  <a:cubicBezTo>
                    <a:pt x="7383" y="11646"/>
                    <a:pt x="8835" y="11051"/>
                    <a:pt x="9931" y="9955"/>
                  </a:cubicBezTo>
                  <a:cubicBezTo>
                    <a:pt x="11026" y="8884"/>
                    <a:pt x="11622" y="7407"/>
                    <a:pt x="11669" y="5859"/>
                  </a:cubicBezTo>
                  <a:cubicBezTo>
                    <a:pt x="11669" y="5812"/>
                    <a:pt x="11622" y="5740"/>
                    <a:pt x="11598" y="5693"/>
                  </a:cubicBezTo>
                  <a:cubicBezTo>
                    <a:pt x="11582" y="5700"/>
                    <a:pt x="11563" y="5703"/>
                    <a:pt x="11544" y="5703"/>
                  </a:cubicBezTo>
                  <a:cubicBezTo>
                    <a:pt x="11505" y="5703"/>
                    <a:pt x="11463" y="5693"/>
                    <a:pt x="11431" y="5693"/>
                  </a:cubicBezTo>
                  <a:lnTo>
                    <a:pt x="6001" y="5693"/>
                  </a:lnTo>
                  <a:lnTo>
                    <a:pt x="6001" y="287"/>
                  </a:lnTo>
                  <a:cubicBezTo>
                    <a:pt x="6001" y="215"/>
                    <a:pt x="6001" y="191"/>
                    <a:pt x="5977" y="120"/>
                  </a:cubicBezTo>
                  <a:cubicBezTo>
                    <a:pt x="5930" y="72"/>
                    <a:pt x="5858" y="1"/>
                    <a:pt x="5763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1" name="Google Shape;3011;p52"/>
            <p:cNvSpPr/>
            <p:nvPr/>
          </p:nvSpPr>
          <p:spPr>
            <a:xfrm>
              <a:off x="4571357" y="4147482"/>
              <a:ext cx="157662" cy="156946"/>
            </a:xfrm>
            <a:custGeom>
              <a:rect b="b" l="l" r="r" t="t"/>
              <a:pathLst>
                <a:path extrusionOk="0" h="5264" w="5288">
                  <a:moveTo>
                    <a:pt x="238" y="0"/>
                  </a:moveTo>
                  <a:cubicBezTo>
                    <a:pt x="143" y="0"/>
                    <a:pt x="24" y="48"/>
                    <a:pt x="0" y="167"/>
                  </a:cubicBezTo>
                  <a:lnTo>
                    <a:pt x="0" y="238"/>
                  </a:lnTo>
                  <a:lnTo>
                    <a:pt x="0" y="3382"/>
                  </a:lnTo>
                  <a:cubicBezTo>
                    <a:pt x="0" y="3429"/>
                    <a:pt x="24" y="3477"/>
                    <a:pt x="48" y="3477"/>
                  </a:cubicBezTo>
                  <a:cubicBezTo>
                    <a:pt x="89" y="3504"/>
                    <a:pt x="132" y="3516"/>
                    <a:pt x="172" y="3516"/>
                  </a:cubicBezTo>
                  <a:cubicBezTo>
                    <a:pt x="272" y="3516"/>
                    <a:pt x="358" y="3443"/>
                    <a:pt x="358" y="3358"/>
                  </a:cubicBezTo>
                  <a:lnTo>
                    <a:pt x="358" y="357"/>
                  </a:lnTo>
                  <a:cubicBezTo>
                    <a:pt x="1548" y="381"/>
                    <a:pt x="2668" y="881"/>
                    <a:pt x="3525" y="1762"/>
                  </a:cubicBezTo>
                  <a:cubicBezTo>
                    <a:pt x="4406" y="2620"/>
                    <a:pt x="4882" y="3715"/>
                    <a:pt x="4930" y="4930"/>
                  </a:cubicBezTo>
                  <a:lnTo>
                    <a:pt x="381" y="4930"/>
                  </a:lnTo>
                  <a:lnTo>
                    <a:pt x="381" y="4144"/>
                  </a:lnTo>
                  <a:cubicBezTo>
                    <a:pt x="381" y="4096"/>
                    <a:pt x="358" y="4049"/>
                    <a:pt x="310" y="4049"/>
                  </a:cubicBezTo>
                  <a:cubicBezTo>
                    <a:pt x="269" y="4021"/>
                    <a:pt x="228" y="4010"/>
                    <a:pt x="191" y="4010"/>
                  </a:cubicBezTo>
                  <a:cubicBezTo>
                    <a:pt x="97" y="4010"/>
                    <a:pt x="24" y="4083"/>
                    <a:pt x="24" y="4168"/>
                  </a:cubicBezTo>
                  <a:lnTo>
                    <a:pt x="24" y="5144"/>
                  </a:lnTo>
                  <a:cubicBezTo>
                    <a:pt x="24" y="5216"/>
                    <a:pt x="72" y="5263"/>
                    <a:pt x="143" y="5263"/>
                  </a:cubicBezTo>
                  <a:lnTo>
                    <a:pt x="5120" y="5263"/>
                  </a:lnTo>
                  <a:cubicBezTo>
                    <a:pt x="5239" y="5239"/>
                    <a:pt x="5287" y="5144"/>
                    <a:pt x="5263" y="5025"/>
                  </a:cubicBezTo>
                  <a:cubicBezTo>
                    <a:pt x="5239" y="3691"/>
                    <a:pt x="4692" y="2429"/>
                    <a:pt x="3739" y="1477"/>
                  </a:cubicBezTo>
                  <a:cubicBezTo>
                    <a:pt x="2787" y="524"/>
                    <a:pt x="1548" y="24"/>
                    <a:pt x="238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12" name="Google Shape;3012;p52"/>
          <p:cNvGrpSpPr/>
          <p:nvPr/>
        </p:nvGrpSpPr>
        <p:grpSpPr>
          <a:xfrm>
            <a:off x="4767127" y="4147482"/>
            <a:ext cx="354321" cy="355037"/>
            <a:chOff x="4957614" y="4147482"/>
            <a:chExt cx="354321" cy="355037"/>
          </a:xfrm>
        </p:grpSpPr>
        <p:sp>
          <p:nvSpPr>
            <p:cNvPr id="3013" name="Google Shape;3013;p52"/>
            <p:cNvSpPr/>
            <p:nvPr/>
          </p:nvSpPr>
          <p:spPr>
            <a:xfrm>
              <a:off x="5049207" y="4280250"/>
              <a:ext cx="27012" cy="27012"/>
            </a:xfrm>
            <a:custGeom>
              <a:rect b="b" l="l" r="r" t="t"/>
              <a:pathLst>
                <a:path extrusionOk="0" h="906" w="906">
                  <a:moveTo>
                    <a:pt x="453" y="0"/>
                  </a:moveTo>
                  <a:cubicBezTo>
                    <a:pt x="215" y="0"/>
                    <a:pt x="0" y="215"/>
                    <a:pt x="0" y="453"/>
                  </a:cubicBezTo>
                  <a:cubicBezTo>
                    <a:pt x="0" y="691"/>
                    <a:pt x="215" y="905"/>
                    <a:pt x="453" y="905"/>
                  </a:cubicBezTo>
                  <a:cubicBezTo>
                    <a:pt x="691" y="905"/>
                    <a:pt x="905" y="691"/>
                    <a:pt x="905" y="453"/>
                  </a:cubicBezTo>
                  <a:cubicBezTo>
                    <a:pt x="905" y="215"/>
                    <a:pt x="691" y="0"/>
                    <a:pt x="453" y="0"/>
                  </a:cubicBezTo>
                  <a:close/>
                </a:path>
              </a:pathLst>
            </a:custGeom>
            <a:solidFill>
              <a:srgbClr val="8C9A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4" name="Google Shape;3014;p52"/>
            <p:cNvSpPr/>
            <p:nvPr/>
          </p:nvSpPr>
          <p:spPr>
            <a:xfrm>
              <a:off x="5129440" y="4296589"/>
              <a:ext cx="26297" cy="26297"/>
            </a:xfrm>
            <a:custGeom>
              <a:rect b="b" l="l" r="r" t="t"/>
              <a:pathLst>
                <a:path extrusionOk="0" h="882" w="882">
                  <a:moveTo>
                    <a:pt x="429" y="0"/>
                  </a:moveTo>
                  <a:cubicBezTo>
                    <a:pt x="191" y="0"/>
                    <a:pt x="0" y="191"/>
                    <a:pt x="0" y="429"/>
                  </a:cubicBezTo>
                  <a:cubicBezTo>
                    <a:pt x="0" y="691"/>
                    <a:pt x="191" y="881"/>
                    <a:pt x="429" y="881"/>
                  </a:cubicBezTo>
                  <a:cubicBezTo>
                    <a:pt x="691" y="881"/>
                    <a:pt x="882" y="691"/>
                    <a:pt x="882" y="429"/>
                  </a:cubicBezTo>
                  <a:cubicBezTo>
                    <a:pt x="882" y="191"/>
                    <a:pt x="691" y="0"/>
                    <a:pt x="429" y="0"/>
                  </a:cubicBezTo>
                  <a:close/>
                </a:path>
              </a:pathLst>
            </a:custGeom>
            <a:solidFill>
              <a:srgbClr val="8C9A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5" name="Google Shape;3015;p52"/>
            <p:cNvSpPr/>
            <p:nvPr/>
          </p:nvSpPr>
          <p:spPr>
            <a:xfrm>
              <a:off x="5172046" y="4239791"/>
              <a:ext cx="26297" cy="26297"/>
            </a:xfrm>
            <a:custGeom>
              <a:rect b="b" l="l" r="r" t="t"/>
              <a:pathLst>
                <a:path extrusionOk="0" h="882" w="882">
                  <a:moveTo>
                    <a:pt x="453" y="0"/>
                  </a:moveTo>
                  <a:cubicBezTo>
                    <a:pt x="191" y="0"/>
                    <a:pt x="0" y="191"/>
                    <a:pt x="0" y="453"/>
                  </a:cubicBezTo>
                  <a:cubicBezTo>
                    <a:pt x="0" y="691"/>
                    <a:pt x="191" y="881"/>
                    <a:pt x="453" y="881"/>
                  </a:cubicBezTo>
                  <a:cubicBezTo>
                    <a:pt x="691" y="881"/>
                    <a:pt x="881" y="691"/>
                    <a:pt x="881" y="453"/>
                  </a:cubicBezTo>
                  <a:cubicBezTo>
                    <a:pt x="881" y="191"/>
                    <a:pt x="691" y="0"/>
                    <a:pt x="453" y="0"/>
                  </a:cubicBezTo>
                  <a:close/>
                </a:path>
              </a:pathLst>
            </a:custGeom>
            <a:solidFill>
              <a:srgbClr val="8C9A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6" name="Google Shape;3016;p52"/>
            <p:cNvSpPr/>
            <p:nvPr/>
          </p:nvSpPr>
          <p:spPr>
            <a:xfrm>
              <a:off x="5208242" y="4190089"/>
              <a:ext cx="27012" cy="26297"/>
            </a:xfrm>
            <a:custGeom>
              <a:rect b="b" l="l" r="r" t="t"/>
              <a:pathLst>
                <a:path extrusionOk="0" h="882" w="906">
                  <a:moveTo>
                    <a:pt x="453" y="0"/>
                  </a:moveTo>
                  <a:cubicBezTo>
                    <a:pt x="191" y="0"/>
                    <a:pt x="1" y="191"/>
                    <a:pt x="1" y="429"/>
                  </a:cubicBezTo>
                  <a:cubicBezTo>
                    <a:pt x="1" y="691"/>
                    <a:pt x="191" y="881"/>
                    <a:pt x="453" y="881"/>
                  </a:cubicBezTo>
                  <a:cubicBezTo>
                    <a:pt x="691" y="881"/>
                    <a:pt x="906" y="691"/>
                    <a:pt x="906" y="429"/>
                  </a:cubicBezTo>
                  <a:cubicBezTo>
                    <a:pt x="906" y="191"/>
                    <a:pt x="691" y="0"/>
                    <a:pt x="453" y="0"/>
                  </a:cubicBezTo>
                  <a:close/>
                </a:path>
              </a:pathLst>
            </a:custGeom>
            <a:solidFill>
              <a:srgbClr val="8C9A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7" name="Google Shape;3017;p52"/>
            <p:cNvSpPr/>
            <p:nvPr/>
          </p:nvSpPr>
          <p:spPr>
            <a:xfrm>
              <a:off x="5272852" y="4168771"/>
              <a:ext cx="27012" cy="26297"/>
            </a:xfrm>
            <a:custGeom>
              <a:rect b="b" l="l" r="r" t="t"/>
              <a:pathLst>
                <a:path extrusionOk="0" h="882" w="906">
                  <a:moveTo>
                    <a:pt x="453" y="1"/>
                  </a:moveTo>
                  <a:cubicBezTo>
                    <a:pt x="215" y="1"/>
                    <a:pt x="1" y="191"/>
                    <a:pt x="1" y="453"/>
                  </a:cubicBezTo>
                  <a:cubicBezTo>
                    <a:pt x="1" y="691"/>
                    <a:pt x="215" y="882"/>
                    <a:pt x="453" y="882"/>
                  </a:cubicBezTo>
                  <a:cubicBezTo>
                    <a:pt x="692" y="882"/>
                    <a:pt x="906" y="691"/>
                    <a:pt x="906" y="453"/>
                  </a:cubicBezTo>
                  <a:cubicBezTo>
                    <a:pt x="906" y="191"/>
                    <a:pt x="692" y="1"/>
                    <a:pt x="453" y="1"/>
                  </a:cubicBezTo>
                  <a:close/>
                </a:path>
              </a:pathLst>
            </a:custGeom>
            <a:solidFill>
              <a:srgbClr val="8C9A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8" name="Google Shape;3018;p52"/>
            <p:cNvSpPr/>
            <p:nvPr/>
          </p:nvSpPr>
          <p:spPr>
            <a:xfrm>
              <a:off x="5274999" y="4168771"/>
              <a:ext cx="24866" cy="26297"/>
            </a:xfrm>
            <a:custGeom>
              <a:rect b="b" l="l" r="r" t="t"/>
              <a:pathLst>
                <a:path extrusionOk="0" h="882" w="834">
                  <a:moveTo>
                    <a:pt x="381" y="1"/>
                  </a:moveTo>
                  <a:cubicBezTo>
                    <a:pt x="405" y="48"/>
                    <a:pt x="453" y="120"/>
                    <a:pt x="453" y="215"/>
                  </a:cubicBezTo>
                  <a:cubicBezTo>
                    <a:pt x="453" y="453"/>
                    <a:pt x="239" y="644"/>
                    <a:pt x="0" y="644"/>
                  </a:cubicBezTo>
                  <a:cubicBezTo>
                    <a:pt x="48" y="810"/>
                    <a:pt x="215" y="882"/>
                    <a:pt x="381" y="882"/>
                  </a:cubicBezTo>
                  <a:cubicBezTo>
                    <a:pt x="620" y="882"/>
                    <a:pt x="834" y="691"/>
                    <a:pt x="834" y="453"/>
                  </a:cubicBezTo>
                  <a:cubicBezTo>
                    <a:pt x="834" y="215"/>
                    <a:pt x="620" y="1"/>
                    <a:pt x="381" y="1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9" name="Google Shape;3019;p52"/>
            <p:cNvSpPr/>
            <p:nvPr/>
          </p:nvSpPr>
          <p:spPr>
            <a:xfrm>
              <a:off x="5210389" y="4190089"/>
              <a:ext cx="24866" cy="26297"/>
            </a:xfrm>
            <a:custGeom>
              <a:rect b="b" l="l" r="r" t="t"/>
              <a:pathLst>
                <a:path extrusionOk="0" h="882" w="834">
                  <a:moveTo>
                    <a:pt x="381" y="0"/>
                  </a:moveTo>
                  <a:cubicBezTo>
                    <a:pt x="405" y="48"/>
                    <a:pt x="429" y="119"/>
                    <a:pt x="429" y="214"/>
                  </a:cubicBezTo>
                  <a:cubicBezTo>
                    <a:pt x="429" y="453"/>
                    <a:pt x="238" y="643"/>
                    <a:pt x="0" y="643"/>
                  </a:cubicBezTo>
                  <a:cubicBezTo>
                    <a:pt x="48" y="810"/>
                    <a:pt x="191" y="881"/>
                    <a:pt x="381" y="881"/>
                  </a:cubicBezTo>
                  <a:cubicBezTo>
                    <a:pt x="619" y="881"/>
                    <a:pt x="834" y="691"/>
                    <a:pt x="834" y="453"/>
                  </a:cubicBezTo>
                  <a:cubicBezTo>
                    <a:pt x="834" y="214"/>
                    <a:pt x="643" y="0"/>
                    <a:pt x="381" y="0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0" name="Google Shape;3020;p52"/>
            <p:cNvSpPr/>
            <p:nvPr/>
          </p:nvSpPr>
          <p:spPr>
            <a:xfrm>
              <a:off x="5174879" y="4239791"/>
              <a:ext cx="24896" cy="26297"/>
            </a:xfrm>
            <a:custGeom>
              <a:rect b="b" l="l" r="r" t="t"/>
              <a:pathLst>
                <a:path extrusionOk="0" h="882" w="835">
                  <a:moveTo>
                    <a:pt x="382" y="0"/>
                  </a:moveTo>
                  <a:cubicBezTo>
                    <a:pt x="405" y="48"/>
                    <a:pt x="429" y="119"/>
                    <a:pt x="429" y="214"/>
                  </a:cubicBezTo>
                  <a:cubicBezTo>
                    <a:pt x="429" y="453"/>
                    <a:pt x="239" y="643"/>
                    <a:pt x="1" y="643"/>
                  </a:cubicBezTo>
                  <a:cubicBezTo>
                    <a:pt x="48" y="810"/>
                    <a:pt x="191" y="881"/>
                    <a:pt x="382" y="881"/>
                  </a:cubicBezTo>
                  <a:cubicBezTo>
                    <a:pt x="620" y="881"/>
                    <a:pt x="834" y="691"/>
                    <a:pt x="834" y="453"/>
                  </a:cubicBezTo>
                  <a:cubicBezTo>
                    <a:pt x="834" y="214"/>
                    <a:pt x="620" y="0"/>
                    <a:pt x="382" y="0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1" name="Google Shape;3021;p52"/>
            <p:cNvSpPr/>
            <p:nvPr/>
          </p:nvSpPr>
          <p:spPr>
            <a:xfrm>
              <a:off x="5130871" y="4296589"/>
              <a:ext cx="24866" cy="26297"/>
            </a:xfrm>
            <a:custGeom>
              <a:rect b="b" l="l" r="r" t="t"/>
              <a:pathLst>
                <a:path extrusionOk="0" h="882" w="834">
                  <a:moveTo>
                    <a:pt x="405" y="0"/>
                  </a:moveTo>
                  <a:cubicBezTo>
                    <a:pt x="429" y="48"/>
                    <a:pt x="453" y="119"/>
                    <a:pt x="453" y="215"/>
                  </a:cubicBezTo>
                  <a:cubicBezTo>
                    <a:pt x="453" y="453"/>
                    <a:pt x="238" y="643"/>
                    <a:pt x="0" y="643"/>
                  </a:cubicBezTo>
                  <a:cubicBezTo>
                    <a:pt x="72" y="810"/>
                    <a:pt x="214" y="881"/>
                    <a:pt x="405" y="881"/>
                  </a:cubicBezTo>
                  <a:cubicBezTo>
                    <a:pt x="643" y="881"/>
                    <a:pt x="834" y="691"/>
                    <a:pt x="834" y="453"/>
                  </a:cubicBezTo>
                  <a:cubicBezTo>
                    <a:pt x="834" y="215"/>
                    <a:pt x="643" y="0"/>
                    <a:pt x="405" y="0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2" name="Google Shape;3022;p52"/>
            <p:cNvSpPr/>
            <p:nvPr/>
          </p:nvSpPr>
          <p:spPr>
            <a:xfrm>
              <a:off x="5052040" y="4280250"/>
              <a:ext cx="24896" cy="27012"/>
            </a:xfrm>
            <a:custGeom>
              <a:rect b="b" l="l" r="r" t="t"/>
              <a:pathLst>
                <a:path extrusionOk="0" h="906" w="835">
                  <a:moveTo>
                    <a:pt x="382" y="0"/>
                  </a:moveTo>
                  <a:cubicBezTo>
                    <a:pt x="429" y="72"/>
                    <a:pt x="453" y="120"/>
                    <a:pt x="453" y="215"/>
                  </a:cubicBezTo>
                  <a:cubicBezTo>
                    <a:pt x="453" y="453"/>
                    <a:pt x="239" y="667"/>
                    <a:pt x="1" y="667"/>
                  </a:cubicBezTo>
                  <a:cubicBezTo>
                    <a:pt x="72" y="810"/>
                    <a:pt x="215" y="905"/>
                    <a:pt x="382" y="905"/>
                  </a:cubicBezTo>
                  <a:cubicBezTo>
                    <a:pt x="620" y="905"/>
                    <a:pt x="834" y="691"/>
                    <a:pt x="834" y="453"/>
                  </a:cubicBezTo>
                  <a:cubicBezTo>
                    <a:pt x="834" y="215"/>
                    <a:pt x="620" y="0"/>
                    <a:pt x="382" y="0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3" name="Google Shape;3023;p52"/>
            <p:cNvSpPr/>
            <p:nvPr/>
          </p:nvSpPr>
          <p:spPr>
            <a:xfrm>
              <a:off x="5272852" y="4269606"/>
              <a:ext cx="27012" cy="27012"/>
            </a:xfrm>
            <a:custGeom>
              <a:rect b="b" l="l" r="r" t="t"/>
              <a:pathLst>
                <a:path extrusionOk="0" h="906" w="906">
                  <a:moveTo>
                    <a:pt x="453" y="0"/>
                  </a:moveTo>
                  <a:cubicBezTo>
                    <a:pt x="215" y="0"/>
                    <a:pt x="1" y="215"/>
                    <a:pt x="1" y="453"/>
                  </a:cubicBezTo>
                  <a:cubicBezTo>
                    <a:pt x="1" y="691"/>
                    <a:pt x="215" y="905"/>
                    <a:pt x="453" y="905"/>
                  </a:cubicBezTo>
                  <a:cubicBezTo>
                    <a:pt x="692" y="905"/>
                    <a:pt x="906" y="691"/>
                    <a:pt x="906" y="453"/>
                  </a:cubicBezTo>
                  <a:cubicBezTo>
                    <a:pt x="906" y="215"/>
                    <a:pt x="692" y="0"/>
                    <a:pt x="453" y="0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4" name="Google Shape;3024;p52"/>
            <p:cNvSpPr/>
            <p:nvPr/>
          </p:nvSpPr>
          <p:spPr>
            <a:xfrm>
              <a:off x="5253711" y="4324973"/>
              <a:ext cx="26297" cy="26297"/>
            </a:xfrm>
            <a:custGeom>
              <a:rect b="b" l="l" r="r" t="t"/>
              <a:pathLst>
                <a:path extrusionOk="0" h="882" w="882">
                  <a:moveTo>
                    <a:pt x="429" y="1"/>
                  </a:moveTo>
                  <a:cubicBezTo>
                    <a:pt x="191" y="1"/>
                    <a:pt x="0" y="191"/>
                    <a:pt x="0" y="429"/>
                  </a:cubicBezTo>
                  <a:cubicBezTo>
                    <a:pt x="0" y="691"/>
                    <a:pt x="191" y="882"/>
                    <a:pt x="429" y="882"/>
                  </a:cubicBezTo>
                  <a:cubicBezTo>
                    <a:pt x="691" y="882"/>
                    <a:pt x="881" y="691"/>
                    <a:pt x="881" y="429"/>
                  </a:cubicBezTo>
                  <a:cubicBezTo>
                    <a:pt x="881" y="191"/>
                    <a:pt x="691" y="1"/>
                    <a:pt x="429" y="1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5" name="Google Shape;3025;p52"/>
            <p:cNvSpPr/>
            <p:nvPr/>
          </p:nvSpPr>
          <p:spPr>
            <a:xfrm>
              <a:off x="5207557" y="4388182"/>
              <a:ext cx="26297" cy="26297"/>
            </a:xfrm>
            <a:custGeom>
              <a:rect b="b" l="l" r="r" t="t"/>
              <a:pathLst>
                <a:path extrusionOk="0" h="882" w="882">
                  <a:moveTo>
                    <a:pt x="453" y="0"/>
                  </a:moveTo>
                  <a:cubicBezTo>
                    <a:pt x="191" y="0"/>
                    <a:pt x="0" y="191"/>
                    <a:pt x="0" y="429"/>
                  </a:cubicBezTo>
                  <a:cubicBezTo>
                    <a:pt x="0" y="691"/>
                    <a:pt x="191" y="881"/>
                    <a:pt x="453" y="881"/>
                  </a:cubicBezTo>
                  <a:cubicBezTo>
                    <a:pt x="691" y="881"/>
                    <a:pt x="881" y="691"/>
                    <a:pt x="881" y="429"/>
                  </a:cubicBezTo>
                  <a:cubicBezTo>
                    <a:pt x="881" y="191"/>
                    <a:pt x="691" y="0"/>
                    <a:pt x="453" y="0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6" name="Google Shape;3026;p52"/>
            <p:cNvSpPr/>
            <p:nvPr/>
          </p:nvSpPr>
          <p:spPr>
            <a:xfrm>
              <a:off x="5122344" y="4364031"/>
              <a:ext cx="26297" cy="26297"/>
            </a:xfrm>
            <a:custGeom>
              <a:rect b="b" l="l" r="r" t="t"/>
              <a:pathLst>
                <a:path extrusionOk="0" h="882" w="882">
                  <a:moveTo>
                    <a:pt x="453" y="1"/>
                  </a:moveTo>
                  <a:cubicBezTo>
                    <a:pt x="191" y="1"/>
                    <a:pt x="0" y="191"/>
                    <a:pt x="0" y="453"/>
                  </a:cubicBezTo>
                  <a:cubicBezTo>
                    <a:pt x="0" y="691"/>
                    <a:pt x="191" y="882"/>
                    <a:pt x="453" y="882"/>
                  </a:cubicBezTo>
                  <a:cubicBezTo>
                    <a:pt x="691" y="882"/>
                    <a:pt x="881" y="691"/>
                    <a:pt x="881" y="453"/>
                  </a:cubicBezTo>
                  <a:cubicBezTo>
                    <a:pt x="881" y="191"/>
                    <a:pt x="691" y="1"/>
                    <a:pt x="453" y="1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7" name="Google Shape;3027;p52"/>
            <p:cNvSpPr/>
            <p:nvPr/>
          </p:nvSpPr>
          <p:spPr>
            <a:xfrm>
              <a:off x="5042111" y="4374675"/>
              <a:ext cx="27012" cy="26297"/>
            </a:xfrm>
            <a:custGeom>
              <a:rect b="b" l="l" r="r" t="t"/>
              <a:pathLst>
                <a:path extrusionOk="0" h="882" w="906">
                  <a:moveTo>
                    <a:pt x="453" y="1"/>
                  </a:moveTo>
                  <a:cubicBezTo>
                    <a:pt x="215" y="1"/>
                    <a:pt x="0" y="191"/>
                    <a:pt x="0" y="453"/>
                  </a:cubicBezTo>
                  <a:cubicBezTo>
                    <a:pt x="0" y="691"/>
                    <a:pt x="215" y="882"/>
                    <a:pt x="453" y="882"/>
                  </a:cubicBezTo>
                  <a:cubicBezTo>
                    <a:pt x="691" y="882"/>
                    <a:pt x="905" y="691"/>
                    <a:pt x="905" y="453"/>
                  </a:cubicBezTo>
                  <a:cubicBezTo>
                    <a:pt x="905" y="191"/>
                    <a:pt x="691" y="1"/>
                    <a:pt x="453" y="1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8" name="Google Shape;3028;p52"/>
            <p:cNvSpPr/>
            <p:nvPr/>
          </p:nvSpPr>
          <p:spPr>
            <a:xfrm>
              <a:off x="5274999" y="4269606"/>
              <a:ext cx="24866" cy="27012"/>
            </a:xfrm>
            <a:custGeom>
              <a:rect b="b" l="l" r="r" t="t"/>
              <a:pathLst>
                <a:path extrusionOk="0" h="906" w="834">
                  <a:moveTo>
                    <a:pt x="381" y="0"/>
                  </a:moveTo>
                  <a:cubicBezTo>
                    <a:pt x="405" y="72"/>
                    <a:pt x="453" y="119"/>
                    <a:pt x="453" y="215"/>
                  </a:cubicBezTo>
                  <a:cubicBezTo>
                    <a:pt x="453" y="453"/>
                    <a:pt x="239" y="667"/>
                    <a:pt x="0" y="667"/>
                  </a:cubicBezTo>
                  <a:cubicBezTo>
                    <a:pt x="48" y="810"/>
                    <a:pt x="215" y="905"/>
                    <a:pt x="381" y="905"/>
                  </a:cubicBezTo>
                  <a:cubicBezTo>
                    <a:pt x="620" y="905"/>
                    <a:pt x="834" y="691"/>
                    <a:pt x="834" y="453"/>
                  </a:cubicBezTo>
                  <a:cubicBezTo>
                    <a:pt x="834" y="215"/>
                    <a:pt x="620" y="0"/>
                    <a:pt x="381" y="0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9" name="Google Shape;3029;p52"/>
            <p:cNvSpPr/>
            <p:nvPr/>
          </p:nvSpPr>
          <p:spPr>
            <a:xfrm>
              <a:off x="5255112" y="4324973"/>
              <a:ext cx="24896" cy="26297"/>
            </a:xfrm>
            <a:custGeom>
              <a:rect b="b" l="l" r="r" t="t"/>
              <a:pathLst>
                <a:path extrusionOk="0" h="882" w="835">
                  <a:moveTo>
                    <a:pt x="405" y="1"/>
                  </a:moveTo>
                  <a:cubicBezTo>
                    <a:pt x="429" y="48"/>
                    <a:pt x="453" y="120"/>
                    <a:pt x="453" y="215"/>
                  </a:cubicBezTo>
                  <a:cubicBezTo>
                    <a:pt x="453" y="453"/>
                    <a:pt x="239" y="644"/>
                    <a:pt x="1" y="644"/>
                  </a:cubicBezTo>
                  <a:cubicBezTo>
                    <a:pt x="72" y="810"/>
                    <a:pt x="215" y="882"/>
                    <a:pt x="405" y="882"/>
                  </a:cubicBezTo>
                  <a:cubicBezTo>
                    <a:pt x="644" y="882"/>
                    <a:pt x="834" y="668"/>
                    <a:pt x="834" y="453"/>
                  </a:cubicBezTo>
                  <a:cubicBezTo>
                    <a:pt x="834" y="215"/>
                    <a:pt x="667" y="1"/>
                    <a:pt x="405" y="1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0" name="Google Shape;3030;p52"/>
            <p:cNvSpPr/>
            <p:nvPr/>
          </p:nvSpPr>
          <p:spPr>
            <a:xfrm>
              <a:off x="5208958" y="4388182"/>
              <a:ext cx="24896" cy="26297"/>
            </a:xfrm>
            <a:custGeom>
              <a:rect b="b" l="l" r="r" t="t"/>
              <a:pathLst>
                <a:path extrusionOk="0" h="882" w="835">
                  <a:moveTo>
                    <a:pt x="406" y="0"/>
                  </a:moveTo>
                  <a:cubicBezTo>
                    <a:pt x="429" y="48"/>
                    <a:pt x="453" y="119"/>
                    <a:pt x="453" y="191"/>
                  </a:cubicBezTo>
                  <a:cubicBezTo>
                    <a:pt x="453" y="429"/>
                    <a:pt x="239" y="643"/>
                    <a:pt x="1" y="643"/>
                  </a:cubicBezTo>
                  <a:cubicBezTo>
                    <a:pt x="72" y="786"/>
                    <a:pt x="215" y="881"/>
                    <a:pt x="406" y="881"/>
                  </a:cubicBezTo>
                  <a:cubicBezTo>
                    <a:pt x="644" y="881"/>
                    <a:pt x="834" y="667"/>
                    <a:pt x="834" y="429"/>
                  </a:cubicBezTo>
                  <a:cubicBezTo>
                    <a:pt x="834" y="191"/>
                    <a:pt x="644" y="0"/>
                    <a:pt x="406" y="0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1" name="Google Shape;3031;p52"/>
            <p:cNvSpPr/>
            <p:nvPr/>
          </p:nvSpPr>
          <p:spPr>
            <a:xfrm>
              <a:off x="5123746" y="4364031"/>
              <a:ext cx="24896" cy="26297"/>
            </a:xfrm>
            <a:custGeom>
              <a:rect b="b" l="l" r="r" t="t"/>
              <a:pathLst>
                <a:path extrusionOk="0" h="882" w="835">
                  <a:moveTo>
                    <a:pt x="406" y="1"/>
                  </a:moveTo>
                  <a:cubicBezTo>
                    <a:pt x="430" y="48"/>
                    <a:pt x="453" y="120"/>
                    <a:pt x="453" y="215"/>
                  </a:cubicBezTo>
                  <a:cubicBezTo>
                    <a:pt x="453" y="453"/>
                    <a:pt x="239" y="644"/>
                    <a:pt x="1" y="644"/>
                  </a:cubicBezTo>
                  <a:cubicBezTo>
                    <a:pt x="72" y="810"/>
                    <a:pt x="215" y="882"/>
                    <a:pt x="406" y="882"/>
                  </a:cubicBezTo>
                  <a:cubicBezTo>
                    <a:pt x="644" y="882"/>
                    <a:pt x="834" y="691"/>
                    <a:pt x="834" y="453"/>
                  </a:cubicBezTo>
                  <a:cubicBezTo>
                    <a:pt x="834" y="215"/>
                    <a:pt x="668" y="1"/>
                    <a:pt x="406" y="1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2" name="Google Shape;3032;p52"/>
            <p:cNvSpPr/>
            <p:nvPr/>
          </p:nvSpPr>
          <p:spPr>
            <a:xfrm>
              <a:off x="5044228" y="4374675"/>
              <a:ext cx="24896" cy="26297"/>
            </a:xfrm>
            <a:custGeom>
              <a:rect b="b" l="l" r="r" t="t"/>
              <a:pathLst>
                <a:path extrusionOk="0" h="882" w="835">
                  <a:moveTo>
                    <a:pt x="382" y="1"/>
                  </a:moveTo>
                  <a:cubicBezTo>
                    <a:pt x="406" y="48"/>
                    <a:pt x="453" y="120"/>
                    <a:pt x="453" y="215"/>
                  </a:cubicBezTo>
                  <a:cubicBezTo>
                    <a:pt x="453" y="453"/>
                    <a:pt x="239" y="644"/>
                    <a:pt x="1" y="644"/>
                  </a:cubicBezTo>
                  <a:cubicBezTo>
                    <a:pt x="48" y="810"/>
                    <a:pt x="215" y="882"/>
                    <a:pt x="382" y="882"/>
                  </a:cubicBezTo>
                  <a:cubicBezTo>
                    <a:pt x="620" y="882"/>
                    <a:pt x="834" y="691"/>
                    <a:pt x="834" y="453"/>
                  </a:cubicBezTo>
                  <a:cubicBezTo>
                    <a:pt x="834" y="215"/>
                    <a:pt x="620" y="1"/>
                    <a:pt x="382" y="1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3" name="Google Shape;3033;p52"/>
            <p:cNvSpPr/>
            <p:nvPr/>
          </p:nvSpPr>
          <p:spPr>
            <a:xfrm>
              <a:off x="4963279" y="4471963"/>
              <a:ext cx="343707" cy="24180"/>
            </a:xfrm>
            <a:custGeom>
              <a:rect b="b" l="l" r="r" t="t"/>
              <a:pathLst>
                <a:path extrusionOk="0" h="811" w="11528">
                  <a:moveTo>
                    <a:pt x="120" y="0"/>
                  </a:moveTo>
                  <a:cubicBezTo>
                    <a:pt x="72" y="0"/>
                    <a:pt x="1" y="72"/>
                    <a:pt x="1" y="119"/>
                  </a:cubicBezTo>
                  <a:lnTo>
                    <a:pt x="1" y="691"/>
                  </a:lnTo>
                  <a:cubicBezTo>
                    <a:pt x="1" y="762"/>
                    <a:pt x="72" y="810"/>
                    <a:pt x="120" y="810"/>
                  </a:cubicBezTo>
                  <a:lnTo>
                    <a:pt x="11408" y="810"/>
                  </a:lnTo>
                  <a:cubicBezTo>
                    <a:pt x="11456" y="810"/>
                    <a:pt x="11527" y="762"/>
                    <a:pt x="11527" y="691"/>
                  </a:cubicBezTo>
                  <a:lnTo>
                    <a:pt x="11527" y="119"/>
                  </a:lnTo>
                  <a:cubicBezTo>
                    <a:pt x="11527" y="72"/>
                    <a:pt x="11456" y="0"/>
                    <a:pt x="11408" y="0"/>
                  </a:cubicBezTo>
                  <a:close/>
                </a:path>
              </a:pathLst>
            </a:custGeom>
            <a:solidFill>
              <a:srgbClr val="939F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4" name="Google Shape;3034;p52"/>
            <p:cNvSpPr/>
            <p:nvPr/>
          </p:nvSpPr>
          <p:spPr>
            <a:xfrm>
              <a:off x="5289191" y="4471963"/>
              <a:ext cx="17800" cy="24180"/>
            </a:xfrm>
            <a:custGeom>
              <a:rect b="b" l="l" r="r" t="t"/>
              <a:pathLst>
                <a:path extrusionOk="0" h="811" w="597">
                  <a:moveTo>
                    <a:pt x="1" y="0"/>
                  </a:moveTo>
                  <a:cubicBezTo>
                    <a:pt x="48" y="0"/>
                    <a:pt x="120" y="72"/>
                    <a:pt x="120" y="119"/>
                  </a:cubicBezTo>
                  <a:lnTo>
                    <a:pt x="120" y="691"/>
                  </a:lnTo>
                  <a:cubicBezTo>
                    <a:pt x="120" y="739"/>
                    <a:pt x="48" y="810"/>
                    <a:pt x="1" y="810"/>
                  </a:cubicBezTo>
                  <a:lnTo>
                    <a:pt x="477" y="810"/>
                  </a:lnTo>
                  <a:cubicBezTo>
                    <a:pt x="525" y="810"/>
                    <a:pt x="596" y="762"/>
                    <a:pt x="596" y="691"/>
                  </a:cubicBezTo>
                  <a:lnTo>
                    <a:pt x="596" y="119"/>
                  </a:lnTo>
                  <a:cubicBezTo>
                    <a:pt x="596" y="72"/>
                    <a:pt x="525" y="0"/>
                    <a:pt x="477" y="0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5" name="Google Shape;3035;p52"/>
            <p:cNvSpPr/>
            <p:nvPr/>
          </p:nvSpPr>
          <p:spPr>
            <a:xfrm>
              <a:off x="5002338" y="4163106"/>
              <a:ext cx="303934" cy="211597"/>
            </a:xfrm>
            <a:custGeom>
              <a:rect b="b" l="l" r="r" t="t"/>
              <a:pathLst>
                <a:path extrusionOk="0" h="7097" w="10194">
                  <a:moveTo>
                    <a:pt x="9526" y="334"/>
                  </a:moveTo>
                  <a:cubicBezTo>
                    <a:pt x="9669" y="334"/>
                    <a:pt x="9788" y="453"/>
                    <a:pt x="9788" y="595"/>
                  </a:cubicBezTo>
                  <a:cubicBezTo>
                    <a:pt x="9788" y="762"/>
                    <a:pt x="9669" y="881"/>
                    <a:pt x="9526" y="881"/>
                  </a:cubicBezTo>
                  <a:cubicBezTo>
                    <a:pt x="9384" y="881"/>
                    <a:pt x="9265" y="762"/>
                    <a:pt x="9265" y="595"/>
                  </a:cubicBezTo>
                  <a:cubicBezTo>
                    <a:pt x="9241" y="476"/>
                    <a:pt x="9384" y="334"/>
                    <a:pt x="9526" y="334"/>
                  </a:cubicBezTo>
                  <a:close/>
                  <a:moveTo>
                    <a:pt x="7359" y="1072"/>
                  </a:moveTo>
                  <a:cubicBezTo>
                    <a:pt x="7502" y="1072"/>
                    <a:pt x="7621" y="1191"/>
                    <a:pt x="7621" y="1358"/>
                  </a:cubicBezTo>
                  <a:cubicBezTo>
                    <a:pt x="7621" y="1500"/>
                    <a:pt x="7502" y="1619"/>
                    <a:pt x="7359" y="1619"/>
                  </a:cubicBezTo>
                  <a:cubicBezTo>
                    <a:pt x="7216" y="1619"/>
                    <a:pt x="7097" y="1500"/>
                    <a:pt x="7097" y="1358"/>
                  </a:cubicBezTo>
                  <a:cubicBezTo>
                    <a:pt x="7097" y="1191"/>
                    <a:pt x="7216" y="1072"/>
                    <a:pt x="7359" y="1072"/>
                  </a:cubicBezTo>
                  <a:close/>
                  <a:moveTo>
                    <a:pt x="6145" y="2739"/>
                  </a:moveTo>
                  <a:cubicBezTo>
                    <a:pt x="6288" y="2739"/>
                    <a:pt x="6407" y="2858"/>
                    <a:pt x="6407" y="3025"/>
                  </a:cubicBezTo>
                  <a:cubicBezTo>
                    <a:pt x="6407" y="3167"/>
                    <a:pt x="6288" y="3287"/>
                    <a:pt x="6145" y="3287"/>
                  </a:cubicBezTo>
                  <a:cubicBezTo>
                    <a:pt x="5978" y="3287"/>
                    <a:pt x="5859" y="3167"/>
                    <a:pt x="5859" y="3025"/>
                  </a:cubicBezTo>
                  <a:cubicBezTo>
                    <a:pt x="5859" y="2858"/>
                    <a:pt x="5978" y="2739"/>
                    <a:pt x="6145" y="2739"/>
                  </a:cubicBezTo>
                  <a:close/>
                  <a:moveTo>
                    <a:pt x="2025" y="4096"/>
                  </a:moveTo>
                  <a:cubicBezTo>
                    <a:pt x="2168" y="4096"/>
                    <a:pt x="2287" y="4215"/>
                    <a:pt x="2287" y="4358"/>
                  </a:cubicBezTo>
                  <a:cubicBezTo>
                    <a:pt x="2287" y="4501"/>
                    <a:pt x="2168" y="4620"/>
                    <a:pt x="2025" y="4620"/>
                  </a:cubicBezTo>
                  <a:cubicBezTo>
                    <a:pt x="1882" y="4620"/>
                    <a:pt x="1763" y="4501"/>
                    <a:pt x="1763" y="4358"/>
                  </a:cubicBezTo>
                  <a:cubicBezTo>
                    <a:pt x="1763" y="4239"/>
                    <a:pt x="1882" y="4096"/>
                    <a:pt x="2025" y="4096"/>
                  </a:cubicBezTo>
                  <a:close/>
                  <a:moveTo>
                    <a:pt x="4716" y="4644"/>
                  </a:moveTo>
                  <a:cubicBezTo>
                    <a:pt x="4859" y="4644"/>
                    <a:pt x="4978" y="4763"/>
                    <a:pt x="4978" y="4930"/>
                  </a:cubicBezTo>
                  <a:cubicBezTo>
                    <a:pt x="4978" y="5073"/>
                    <a:pt x="4859" y="5192"/>
                    <a:pt x="4716" y="5192"/>
                  </a:cubicBezTo>
                  <a:cubicBezTo>
                    <a:pt x="4549" y="5192"/>
                    <a:pt x="4430" y="5073"/>
                    <a:pt x="4430" y="4930"/>
                  </a:cubicBezTo>
                  <a:cubicBezTo>
                    <a:pt x="4406" y="4763"/>
                    <a:pt x="4525" y="4644"/>
                    <a:pt x="4716" y="4644"/>
                  </a:cubicBezTo>
                  <a:close/>
                  <a:moveTo>
                    <a:pt x="9526" y="0"/>
                  </a:moveTo>
                  <a:cubicBezTo>
                    <a:pt x="9169" y="0"/>
                    <a:pt x="8907" y="286"/>
                    <a:pt x="8907" y="643"/>
                  </a:cubicBezTo>
                  <a:lnTo>
                    <a:pt x="8907" y="691"/>
                  </a:lnTo>
                  <a:lnTo>
                    <a:pt x="7883" y="1024"/>
                  </a:lnTo>
                  <a:cubicBezTo>
                    <a:pt x="7764" y="834"/>
                    <a:pt x="7574" y="715"/>
                    <a:pt x="7336" y="715"/>
                  </a:cubicBezTo>
                  <a:cubicBezTo>
                    <a:pt x="7026" y="762"/>
                    <a:pt x="6764" y="1000"/>
                    <a:pt x="6740" y="1286"/>
                  </a:cubicBezTo>
                  <a:cubicBezTo>
                    <a:pt x="6740" y="1477"/>
                    <a:pt x="6764" y="1619"/>
                    <a:pt x="6883" y="1739"/>
                  </a:cubicBezTo>
                  <a:lnTo>
                    <a:pt x="6407" y="2429"/>
                  </a:lnTo>
                  <a:cubicBezTo>
                    <a:pt x="6337" y="2394"/>
                    <a:pt x="6255" y="2372"/>
                    <a:pt x="6178" y="2372"/>
                  </a:cubicBezTo>
                  <a:cubicBezTo>
                    <a:pt x="6150" y="2372"/>
                    <a:pt x="6123" y="2375"/>
                    <a:pt x="6097" y="2382"/>
                  </a:cubicBezTo>
                  <a:cubicBezTo>
                    <a:pt x="5811" y="2429"/>
                    <a:pt x="5573" y="2667"/>
                    <a:pt x="5549" y="2953"/>
                  </a:cubicBezTo>
                  <a:cubicBezTo>
                    <a:pt x="5502" y="3144"/>
                    <a:pt x="5573" y="3310"/>
                    <a:pt x="5692" y="3429"/>
                  </a:cubicBezTo>
                  <a:lnTo>
                    <a:pt x="5002" y="4382"/>
                  </a:lnTo>
                  <a:cubicBezTo>
                    <a:pt x="4906" y="4334"/>
                    <a:pt x="4835" y="4334"/>
                    <a:pt x="4716" y="4334"/>
                  </a:cubicBezTo>
                  <a:cubicBezTo>
                    <a:pt x="4430" y="4334"/>
                    <a:pt x="4240" y="4477"/>
                    <a:pt x="4121" y="4715"/>
                  </a:cubicBezTo>
                  <a:lnTo>
                    <a:pt x="2692" y="4382"/>
                  </a:lnTo>
                  <a:cubicBezTo>
                    <a:pt x="2692" y="4051"/>
                    <a:pt x="2406" y="3781"/>
                    <a:pt x="2060" y="3781"/>
                  </a:cubicBezTo>
                  <a:cubicBezTo>
                    <a:pt x="2033" y="3781"/>
                    <a:pt x="2005" y="3783"/>
                    <a:pt x="1977" y="3787"/>
                  </a:cubicBezTo>
                  <a:cubicBezTo>
                    <a:pt x="1668" y="3810"/>
                    <a:pt x="1430" y="4049"/>
                    <a:pt x="1406" y="4358"/>
                  </a:cubicBezTo>
                  <a:cubicBezTo>
                    <a:pt x="1382" y="4501"/>
                    <a:pt x="1430" y="4644"/>
                    <a:pt x="1501" y="4763"/>
                  </a:cubicBezTo>
                  <a:lnTo>
                    <a:pt x="24" y="6882"/>
                  </a:lnTo>
                  <a:cubicBezTo>
                    <a:pt x="1" y="6906"/>
                    <a:pt x="1" y="7002"/>
                    <a:pt x="96" y="7073"/>
                  </a:cubicBezTo>
                  <a:cubicBezTo>
                    <a:pt x="120" y="7097"/>
                    <a:pt x="144" y="7097"/>
                    <a:pt x="191" y="7097"/>
                  </a:cubicBezTo>
                  <a:cubicBezTo>
                    <a:pt x="239" y="7097"/>
                    <a:pt x="310" y="7073"/>
                    <a:pt x="334" y="7025"/>
                  </a:cubicBezTo>
                  <a:lnTo>
                    <a:pt x="1787" y="4954"/>
                  </a:lnTo>
                  <a:cubicBezTo>
                    <a:pt x="1882" y="4977"/>
                    <a:pt x="1977" y="5001"/>
                    <a:pt x="2049" y="5001"/>
                  </a:cubicBezTo>
                  <a:cubicBezTo>
                    <a:pt x="2287" y="5001"/>
                    <a:pt x="2501" y="4882"/>
                    <a:pt x="2596" y="4715"/>
                  </a:cubicBezTo>
                  <a:lnTo>
                    <a:pt x="4073" y="5049"/>
                  </a:lnTo>
                  <a:cubicBezTo>
                    <a:pt x="4141" y="5344"/>
                    <a:pt x="4404" y="5574"/>
                    <a:pt x="4718" y="5574"/>
                  </a:cubicBezTo>
                  <a:cubicBezTo>
                    <a:pt x="4733" y="5574"/>
                    <a:pt x="4748" y="5574"/>
                    <a:pt x="4764" y="5573"/>
                  </a:cubicBezTo>
                  <a:cubicBezTo>
                    <a:pt x="5073" y="5549"/>
                    <a:pt x="5264" y="5311"/>
                    <a:pt x="5335" y="5049"/>
                  </a:cubicBezTo>
                  <a:cubicBezTo>
                    <a:pt x="5359" y="4882"/>
                    <a:pt x="5335" y="4763"/>
                    <a:pt x="5240" y="4644"/>
                  </a:cubicBezTo>
                  <a:lnTo>
                    <a:pt x="5954" y="3644"/>
                  </a:lnTo>
                  <a:cubicBezTo>
                    <a:pt x="6050" y="3668"/>
                    <a:pt x="6097" y="3668"/>
                    <a:pt x="6192" y="3668"/>
                  </a:cubicBezTo>
                  <a:cubicBezTo>
                    <a:pt x="6502" y="3644"/>
                    <a:pt x="6740" y="3406"/>
                    <a:pt x="6764" y="3096"/>
                  </a:cubicBezTo>
                  <a:cubicBezTo>
                    <a:pt x="6764" y="2953"/>
                    <a:pt x="6740" y="2810"/>
                    <a:pt x="6645" y="2691"/>
                  </a:cubicBezTo>
                  <a:lnTo>
                    <a:pt x="7145" y="2001"/>
                  </a:lnTo>
                  <a:cubicBezTo>
                    <a:pt x="7216" y="2024"/>
                    <a:pt x="7264" y="2024"/>
                    <a:pt x="7359" y="2024"/>
                  </a:cubicBezTo>
                  <a:cubicBezTo>
                    <a:pt x="7717" y="2024"/>
                    <a:pt x="7979" y="1762"/>
                    <a:pt x="7979" y="1405"/>
                  </a:cubicBezTo>
                  <a:lnTo>
                    <a:pt x="9026" y="1048"/>
                  </a:lnTo>
                  <a:cubicBezTo>
                    <a:pt x="9131" y="1215"/>
                    <a:pt x="9308" y="1291"/>
                    <a:pt x="9511" y="1291"/>
                  </a:cubicBezTo>
                  <a:cubicBezTo>
                    <a:pt x="9540" y="1291"/>
                    <a:pt x="9569" y="1289"/>
                    <a:pt x="9598" y="1286"/>
                  </a:cubicBezTo>
                  <a:cubicBezTo>
                    <a:pt x="9884" y="1262"/>
                    <a:pt x="10122" y="1024"/>
                    <a:pt x="10146" y="715"/>
                  </a:cubicBezTo>
                  <a:cubicBezTo>
                    <a:pt x="10193" y="334"/>
                    <a:pt x="9884" y="0"/>
                    <a:pt x="9526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6" name="Google Shape;3036;p52"/>
            <p:cNvSpPr/>
            <p:nvPr/>
          </p:nvSpPr>
          <p:spPr>
            <a:xfrm>
              <a:off x="5002338" y="4264627"/>
              <a:ext cx="302503" cy="181812"/>
            </a:xfrm>
            <a:custGeom>
              <a:rect b="b" l="l" r="r" t="t"/>
              <a:pathLst>
                <a:path extrusionOk="0" h="6098" w="10146">
                  <a:moveTo>
                    <a:pt x="9503" y="358"/>
                  </a:moveTo>
                  <a:cubicBezTo>
                    <a:pt x="9646" y="358"/>
                    <a:pt x="9765" y="477"/>
                    <a:pt x="9765" y="620"/>
                  </a:cubicBezTo>
                  <a:cubicBezTo>
                    <a:pt x="9765" y="763"/>
                    <a:pt x="9646" y="882"/>
                    <a:pt x="9503" y="882"/>
                  </a:cubicBezTo>
                  <a:cubicBezTo>
                    <a:pt x="9360" y="882"/>
                    <a:pt x="9241" y="763"/>
                    <a:pt x="9241" y="620"/>
                  </a:cubicBezTo>
                  <a:cubicBezTo>
                    <a:pt x="9241" y="477"/>
                    <a:pt x="9360" y="358"/>
                    <a:pt x="9503" y="358"/>
                  </a:cubicBezTo>
                  <a:close/>
                  <a:moveTo>
                    <a:pt x="4478" y="3549"/>
                  </a:moveTo>
                  <a:cubicBezTo>
                    <a:pt x="4621" y="3549"/>
                    <a:pt x="4740" y="3668"/>
                    <a:pt x="4740" y="3811"/>
                  </a:cubicBezTo>
                  <a:cubicBezTo>
                    <a:pt x="4764" y="3930"/>
                    <a:pt x="4621" y="4073"/>
                    <a:pt x="4478" y="4073"/>
                  </a:cubicBezTo>
                  <a:cubicBezTo>
                    <a:pt x="4311" y="4073"/>
                    <a:pt x="4192" y="3954"/>
                    <a:pt x="4192" y="3811"/>
                  </a:cubicBezTo>
                  <a:cubicBezTo>
                    <a:pt x="4192" y="3668"/>
                    <a:pt x="4311" y="3549"/>
                    <a:pt x="4478" y="3549"/>
                  </a:cubicBezTo>
                  <a:close/>
                  <a:moveTo>
                    <a:pt x="1787" y="3906"/>
                  </a:moveTo>
                  <a:cubicBezTo>
                    <a:pt x="1930" y="3906"/>
                    <a:pt x="2049" y="4025"/>
                    <a:pt x="2049" y="4168"/>
                  </a:cubicBezTo>
                  <a:cubicBezTo>
                    <a:pt x="2049" y="4287"/>
                    <a:pt x="1930" y="4430"/>
                    <a:pt x="1787" y="4430"/>
                  </a:cubicBezTo>
                  <a:cubicBezTo>
                    <a:pt x="1644" y="4430"/>
                    <a:pt x="1525" y="4311"/>
                    <a:pt x="1525" y="4168"/>
                  </a:cubicBezTo>
                  <a:cubicBezTo>
                    <a:pt x="1525" y="4025"/>
                    <a:pt x="1644" y="3906"/>
                    <a:pt x="1787" y="3906"/>
                  </a:cubicBezTo>
                  <a:close/>
                  <a:moveTo>
                    <a:pt x="7336" y="4335"/>
                  </a:moveTo>
                  <a:cubicBezTo>
                    <a:pt x="7478" y="4335"/>
                    <a:pt x="7597" y="4454"/>
                    <a:pt x="7597" y="4621"/>
                  </a:cubicBezTo>
                  <a:cubicBezTo>
                    <a:pt x="7597" y="4763"/>
                    <a:pt x="7478" y="4883"/>
                    <a:pt x="7336" y="4883"/>
                  </a:cubicBezTo>
                  <a:cubicBezTo>
                    <a:pt x="7169" y="4883"/>
                    <a:pt x="7050" y="4763"/>
                    <a:pt x="7050" y="4621"/>
                  </a:cubicBezTo>
                  <a:cubicBezTo>
                    <a:pt x="7050" y="4454"/>
                    <a:pt x="7169" y="4335"/>
                    <a:pt x="7336" y="4335"/>
                  </a:cubicBezTo>
                  <a:close/>
                  <a:moveTo>
                    <a:pt x="9526" y="1"/>
                  </a:moveTo>
                  <a:cubicBezTo>
                    <a:pt x="9169" y="1"/>
                    <a:pt x="8907" y="263"/>
                    <a:pt x="8907" y="620"/>
                  </a:cubicBezTo>
                  <a:cubicBezTo>
                    <a:pt x="8907" y="858"/>
                    <a:pt x="9026" y="1072"/>
                    <a:pt x="9193" y="1167"/>
                  </a:cubicBezTo>
                  <a:lnTo>
                    <a:pt x="8955" y="1834"/>
                  </a:lnTo>
                  <a:lnTo>
                    <a:pt x="8883" y="1834"/>
                  </a:lnTo>
                  <a:cubicBezTo>
                    <a:pt x="8788" y="1834"/>
                    <a:pt x="8693" y="1930"/>
                    <a:pt x="8693" y="2025"/>
                  </a:cubicBezTo>
                  <a:cubicBezTo>
                    <a:pt x="8693" y="2096"/>
                    <a:pt x="8788" y="2191"/>
                    <a:pt x="8883" y="2191"/>
                  </a:cubicBezTo>
                  <a:cubicBezTo>
                    <a:pt x="9026" y="2191"/>
                    <a:pt x="9145" y="2311"/>
                    <a:pt x="9145" y="2477"/>
                  </a:cubicBezTo>
                  <a:cubicBezTo>
                    <a:pt x="9145" y="2620"/>
                    <a:pt x="9026" y="2739"/>
                    <a:pt x="8883" y="2739"/>
                  </a:cubicBezTo>
                  <a:cubicBezTo>
                    <a:pt x="8764" y="2739"/>
                    <a:pt x="8645" y="2644"/>
                    <a:pt x="8598" y="2525"/>
                  </a:cubicBezTo>
                  <a:cubicBezTo>
                    <a:pt x="8578" y="2446"/>
                    <a:pt x="8509" y="2400"/>
                    <a:pt x="8446" y="2400"/>
                  </a:cubicBezTo>
                  <a:cubicBezTo>
                    <a:pt x="8432" y="2400"/>
                    <a:pt x="8419" y="2402"/>
                    <a:pt x="8407" y="2406"/>
                  </a:cubicBezTo>
                  <a:cubicBezTo>
                    <a:pt x="8312" y="2430"/>
                    <a:pt x="8240" y="2525"/>
                    <a:pt x="8288" y="2620"/>
                  </a:cubicBezTo>
                  <a:cubicBezTo>
                    <a:pt x="8312" y="2739"/>
                    <a:pt x="8360" y="2834"/>
                    <a:pt x="8455" y="2906"/>
                  </a:cubicBezTo>
                  <a:lnTo>
                    <a:pt x="7621" y="4025"/>
                  </a:lnTo>
                  <a:cubicBezTo>
                    <a:pt x="7526" y="3954"/>
                    <a:pt x="7455" y="3930"/>
                    <a:pt x="7336" y="3930"/>
                  </a:cubicBezTo>
                  <a:cubicBezTo>
                    <a:pt x="7050" y="3930"/>
                    <a:pt x="6859" y="4073"/>
                    <a:pt x="6764" y="4311"/>
                  </a:cubicBezTo>
                  <a:lnTo>
                    <a:pt x="5121" y="3787"/>
                  </a:lnTo>
                  <a:lnTo>
                    <a:pt x="5121" y="3739"/>
                  </a:lnTo>
                  <a:cubicBezTo>
                    <a:pt x="5121" y="3382"/>
                    <a:pt x="4859" y="3120"/>
                    <a:pt x="4502" y="3120"/>
                  </a:cubicBezTo>
                  <a:cubicBezTo>
                    <a:pt x="4192" y="3120"/>
                    <a:pt x="3930" y="3358"/>
                    <a:pt x="3882" y="3620"/>
                  </a:cubicBezTo>
                  <a:lnTo>
                    <a:pt x="2358" y="3811"/>
                  </a:lnTo>
                  <a:cubicBezTo>
                    <a:pt x="2239" y="3597"/>
                    <a:pt x="2025" y="3477"/>
                    <a:pt x="1787" y="3477"/>
                  </a:cubicBezTo>
                  <a:cubicBezTo>
                    <a:pt x="1430" y="3477"/>
                    <a:pt x="1168" y="3739"/>
                    <a:pt x="1168" y="4097"/>
                  </a:cubicBezTo>
                  <a:cubicBezTo>
                    <a:pt x="1168" y="4216"/>
                    <a:pt x="1191" y="4335"/>
                    <a:pt x="1263" y="4430"/>
                  </a:cubicBezTo>
                  <a:lnTo>
                    <a:pt x="72" y="5835"/>
                  </a:lnTo>
                  <a:cubicBezTo>
                    <a:pt x="1" y="5883"/>
                    <a:pt x="1" y="6002"/>
                    <a:pt x="96" y="6073"/>
                  </a:cubicBezTo>
                  <a:cubicBezTo>
                    <a:pt x="120" y="6097"/>
                    <a:pt x="144" y="6097"/>
                    <a:pt x="215" y="6097"/>
                  </a:cubicBezTo>
                  <a:cubicBezTo>
                    <a:pt x="263" y="6097"/>
                    <a:pt x="310" y="6073"/>
                    <a:pt x="334" y="6049"/>
                  </a:cubicBezTo>
                  <a:lnTo>
                    <a:pt x="1525" y="4644"/>
                  </a:lnTo>
                  <a:cubicBezTo>
                    <a:pt x="1620" y="4668"/>
                    <a:pt x="1692" y="4692"/>
                    <a:pt x="1787" y="4692"/>
                  </a:cubicBezTo>
                  <a:cubicBezTo>
                    <a:pt x="2120" y="4692"/>
                    <a:pt x="2382" y="4430"/>
                    <a:pt x="2406" y="4097"/>
                  </a:cubicBezTo>
                  <a:lnTo>
                    <a:pt x="3906" y="3930"/>
                  </a:lnTo>
                  <a:cubicBezTo>
                    <a:pt x="4002" y="4168"/>
                    <a:pt x="4240" y="4311"/>
                    <a:pt x="4502" y="4311"/>
                  </a:cubicBezTo>
                  <a:cubicBezTo>
                    <a:pt x="4716" y="4311"/>
                    <a:pt x="4906" y="4192"/>
                    <a:pt x="5026" y="4049"/>
                  </a:cubicBezTo>
                  <a:lnTo>
                    <a:pt x="6740" y="4621"/>
                  </a:lnTo>
                  <a:cubicBezTo>
                    <a:pt x="6788" y="4906"/>
                    <a:pt x="7026" y="5121"/>
                    <a:pt x="7359" y="5121"/>
                  </a:cubicBezTo>
                  <a:cubicBezTo>
                    <a:pt x="7717" y="5121"/>
                    <a:pt x="7979" y="4859"/>
                    <a:pt x="7979" y="4501"/>
                  </a:cubicBezTo>
                  <a:cubicBezTo>
                    <a:pt x="7979" y="4382"/>
                    <a:pt x="7955" y="4287"/>
                    <a:pt x="7883" y="4192"/>
                  </a:cubicBezTo>
                  <a:lnTo>
                    <a:pt x="8788" y="3001"/>
                  </a:lnTo>
                  <a:lnTo>
                    <a:pt x="8907" y="3001"/>
                  </a:lnTo>
                  <a:cubicBezTo>
                    <a:pt x="9265" y="3001"/>
                    <a:pt x="9526" y="2739"/>
                    <a:pt x="9526" y="2382"/>
                  </a:cubicBezTo>
                  <a:cubicBezTo>
                    <a:pt x="9526" y="2168"/>
                    <a:pt x="9431" y="2025"/>
                    <a:pt x="9288" y="1906"/>
                  </a:cubicBezTo>
                  <a:lnTo>
                    <a:pt x="9550" y="1167"/>
                  </a:lnTo>
                  <a:cubicBezTo>
                    <a:pt x="9585" y="1175"/>
                    <a:pt x="9619" y="1179"/>
                    <a:pt x="9652" y="1179"/>
                  </a:cubicBezTo>
                  <a:cubicBezTo>
                    <a:pt x="9936" y="1179"/>
                    <a:pt x="10146" y="918"/>
                    <a:pt x="10146" y="620"/>
                  </a:cubicBezTo>
                  <a:cubicBezTo>
                    <a:pt x="10146" y="263"/>
                    <a:pt x="9884" y="1"/>
                    <a:pt x="9526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7" name="Google Shape;3037;p52"/>
            <p:cNvSpPr/>
            <p:nvPr/>
          </p:nvSpPr>
          <p:spPr>
            <a:xfrm>
              <a:off x="4957614" y="4147482"/>
              <a:ext cx="354321" cy="355037"/>
            </a:xfrm>
            <a:custGeom>
              <a:rect b="b" l="l" r="r" t="t"/>
              <a:pathLst>
                <a:path extrusionOk="0" h="11908" w="11884">
                  <a:moveTo>
                    <a:pt x="929" y="0"/>
                  </a:moveTo>
                  <a:cubicBezTo>
                    <a:pt x="810" y="0"/>
                    <a:pt x="715" y="48"/>
                    <a:pt x="715" y="167"/>
                  </a:cubicBezTo>
                  <a:lnTo>
                    <a:pt x="715" y="977"/>
                  </a:lnTo>
                  <a:lnTo>
                    <a:pt x="524" y="977"/>
                  </a:lnTo>
                  <a:cubicBezTo>
                    <a:pt x="429" y="977"/>
                    <a:pt x="334" y="1048"/>
                    <a:pt x="334" y="1119"/>
                  </a:cubicBezTo>
                  <a:cubicBezTo>
                    <a:pt x="334" y="1239"/>
                    <a:pt x="405" y="1334"/>
                    <a:pt x="524" y="1334"/>
                  </a:cubicBezTo>
                  <a:lnTo>
                    <a:pt x="715" y="1334"/>
                  </a:lnTo>
                  <a:lnTo>
                    <a:pt x="715" y="2239"/>
                  </a:lnTo>
                  <a:lnTo>
                    <a:pt x="524" y="2239"/>
                  </a:lnTo>
                  <a:cubicBezTo>
                    <a:pt x="429" y="2239"/>
                    <a:pt x="334" y="2286"/>
                    <a:pt x="334" y="2382"/>
                  </a:cubicBezTo>
                  <a:cubicBezTo>
                    <a:pt x="334" y="2501"/>
                    <a:pt x="405" y="2596"/>
                    <a:pt x="524" y="2596"/>
                  </a:cubicBezTo>
                  <a:lnTo>
                    <a:pt x="715" y="2596"/>
                  </a:lnTo>
                  <a:lnTo>
                    <a:pt x="715" y="3477"/>
                  </a:lnTo>
                  <a:lnTo>
                    <a:pt x="524" y="3477"/>
                  </a:lnTo>
                  <a:cubicBezTo>
                    <a:pt x="429" y="3477"/>
                    <a:pt x="334" y="3549"/>
                    <a:pt x="334" y="3620"/>
                  </a:cubicBezTo>
                  <a:cubicBezTo>
                    <a:pt x="334" y="3739"/>
                    <a:pt x="405" y="3834"/>
                    <a:pt x="524" y="3834"/>
                  </a:cubicBezTo>
                  <a:lnTo>
                    <a:pt x="715" y="3834"/>
                  </a:lnTo>
                  <a:lnTo>
                    <a:pt x="715" y="4739"/>
                  </a:lnTo>
                  <a:lnTo>
                    <a:pt x="524" y="4739"/>
                  </a:lnTo>
                  <a:cubicBezTo>
                    <a:pt x="429" y="4739"/>
                    <a:pt x="334" y="4787"/>
                    <a:pt x="334" y="4882"/>
                  </a:cubicBezTo>
                  <a:cubicBezTo>
                    <a:pt x="334" y="5001"/>
                    <a:pt x="405" y="5096"/>
                    <a:pt x="524" y="5096"/>
                  </a:cubicBezTo>
                  <a:lnTo>
                    <a:pt x="715" y="5096"/>
                  </a:lnTo>
                  <a:lnTo>
                    <a:pt x="715" y="5978"/>
                  </a:lnTo>
                  <a:lnTo>
                    <a:pt x="524" y="5978"/>
                  </a:lnTo>
                  <a:cubicBezTo>
                    <a:pt x="429" y="5978"/>
                    <a:pt x="334" y="6049"/>
                    <a:pt x="334" y="6120"/>
                  </a:cubicBezTo>
                  <a:cubicBezTo>
                    <a:pt x="334" y="6240"/>
                    <a:pt x="405" y="6335"/>
                    <a:pt x="524" y="6335"/>
                  </a:cubicBezTo>
                  <a:lnTo>
                    <a:pt x="715" y="6335"/>
                  </a:lnTo>
                  <a:lnTo>
                    <a:pt x="715" y="7240"/>
                  </a:lnTo>
                  <a:lnTo>
                    <a:pt x="524" y="7240"/>
                  </a:lnTo>
                  <a:cubicBezTo>
                    <a:pt x="429" y="7240"/>
                    <a:pt x="334" y="7287"/>
                    <a:pt x="334" y="7383"/>
                  </a:cubicBezTo>
                  <a:cubicBezTo>
                    <a:pt x="334" y="7502"/>
                    <a:pt x="405" y="7597"/>
                    <a:pt x="524" y="7597"/>
                  </a:cubicBezTo>
                  <a:lnTo>
                    <a:pt x="715" y="7597"/>
                  </a:lnTo>
                  <a:lnTo>
                    <a:pt x="715" y="8478"/>
                  </a:lnTo>
                  <a:lnTo>
                    <a:pt x="524" y="8478"/>
                  </a:lnTo>
                  <a:cubicBezTo>
                    <a:pt x="429" y="8478"/>
                    <a:pt x="334" y="8550"/>
                    <a:pt x="334" y="8621"/>
                  </a:cubicBezTo>
                  <a:cubicBezTo>
                    <a:pt x="334" y="8740"/>
                    <a:pt x="405" y="8835"/>
                    <a:pt x="524" y="8835"/>
                  </a:cubicBezTo>
                  <a:lnTo>
                    <a:pt x="715" y="8835"/>
                  </a:lnTo>
                  <a:lnTo>
                    <a:pt x="715" y="9740"/>
                  </a:lnTo>
                  <a:lnTo>
                    <a:pt x="524" y="9740"/>
                  </a:lnTo>
                  <a:cubicBezTo>
                    <a:pt x="429" y="9740"/>
                    <a:pt x="334" y="9788"/>
                    <a:pt x="334" y="9883"/>
                  </a:cubicBezTo>
                  <a:cubicBezTo>
                    <a:pt x="334" y="10002"/>
                    <a:pt x="405" y="10097"/>
                    <a:pt x="524" y="10097"/>
                  </a:cubicBezTo>
                  <a:lnTo>
                    <a:pt x="715" y="10097"/>
                  </a:lnTo>
                  <a:lnTo>
                    <a:pt x="715" y="10717"/>
                  </a:lnTo>
                  <a:lnTo>
                    <a:pt x="310" y="10717"/>
                  </a:lnTo>
                  <a:cubicBezTo>
                    <a:pt x="167" y="10717"/>
                    <a:pt x="0" y="10836"/>
                    <a:pt x="0" y="11002"/>
                  </a:cubicBezTo>
                  <a:lnTo>
                    <a:pt x="0" y="11693"/>
                  </a:lnTo>
                  <a:cubicBezTo>
                    <a:pt x="0" y="11788"/>
                    <a:pt x="96" y="11884"/>
                    <a:pt x="191" y="11884"/>
                  </a:cubicBezTo>
                  <a:lnTo>
                    <a:pt x="1548" y="11884"/>
                  </a:lnTo>
                  <a:cubicBezTo>
                    <a:pt x="1596" y="11884"/>
                    <a:pt x="1620" y="11884"/>
                    <a:pt x="1644" y="11836"/>
                  </a:cubicBezTo>
                  <a:cubicBezTo>
                    <a:pt x="1763" y="11693"/>
                    <a:pt x="1667" y="11550"/>
                    <a:pt x="1524" y="11550"/>
                  </a:cubicBezTo>
                  <a:lnTo>
                    <a:pt x="334" y="11550"/>
                  </a:lnTo>
                  <a:lnTo>
                    <a:pt x="334" y="11074"/>
                  </a:lnTo>
                  <a:lnTo>
                    <a:pt x="11503" y="11074"/>
                  </a:lnTo>
                  <a:lnTo>
                    <a:pt x="11503" y="11550"/>
                  </a:lnTo>
                  <a:lnTo>
                    <a:pt x="2310" y="11550"/>
                  </a:lnTo>
                  <a:cubicBezTo>
                    <a:pt x="2215" y="11550"/>
                    <a:pt x="2120" y="11598"/>
                    <a:pt x="2120" y="11693"/>
                  </a:cubicBezTo>
                  <a:cubicBezTo>
                    <a:pt x="2120" y="11812"/>
                    <a:pt x="2191" y="11907"/>
                    <a:pt x="2310" y="11907"/>
                  </a:cubicBezTo>
                  <a:lnTo>
                    <a:pt x="11550" y="11907"/>
                  </a:lnTo>
                  <a:cubicBezTo>
                    <a:pt x="11717" y="11907"/>
                    <a:pt x="11860" y="11788"/>
                    <a:pt x="11860" y="11598"/>
                  </a:cubicBezTo>
                  <a:lnTo>
                    <a:pt x="11860" y="11050"/>
                  </a:lnTo>
                  <a:cubicBezTo>
                    <a:pt x="11884" y="10836"/>
                    <a:pt x="11765" y="10717"/>
                    <a:pt x="11622" y="10717"/>
                  </a:cubicBezTo>
                  <a:lnTo>
                    <a:pt x="1096" y="10717"/>
                  </a:lnTo>
                  <a:lnTo>
                    <a:pt x="1096" y="167"/>
                  </a:lnTo>
                  <a:cubicBezTo>
                    <a:pt x="1096" y="95"/>
                    <a:pt x="1024" y="0"/>
                    <a:pt x="929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38" name="Google Shape;3038;p52"/>
          <p:cNvGrpSpPr/>
          <p:nvPr/>
        </p:nvGrpSpPr>
        <p:grpSpPr>
          <a:xfrm>
            <a:off x="5518786" y="4147482"/>
            <a:ext cx="355037" cy="352207"/>
            <a:chOff x="5556873" y="4147482"/>
            <a:chExt cx="355037" cy="352207"/>
          </a:xfrm>
        </p:grpSpPr>
        <p:sp>
          <p:nvSpPr>
            <p:cNvPr id="3039" name="Google Shape;3039;p52"/>
            <p:cNvSpPr/>
            <p:nvPr/>
          </p:nvSpPr>
          <p:spPr>
            <a:xfrm>
              <a:off x="5563283" y="4410901"/>
              <a:ext cx="343678" cy="83810"/>
            </a:xfrm>
            <a:custGeom>
              <a:rect b="b" l="l" r="r" t="t"/>
              <a:pathLst>
                <a:path extrusionOk="0" h="2811" w="11527">
                  <a:moveTo>
                    <a:pt x="191" y="0"/>
                  </a:moveTo>
                  <a:cubicBezTo>
                    <a:pt x="95" y="0"/>
                    <a:pt x="0" y="96"/>
                    <a:pt x="0" y="191"/>
                  </a:cubicBezTo>
                  <a:lnTo>
                    <a:pt x="0" y="1405"/>
                  </a:lnTo>
                  <a:lnTo>
                    <a:pt x="0" y="2620"/>
                  </a:lnTo>
                  <a:cubicBezTo>
                    <a:pt x="0" y="2715"/>
                    <a:pt x="95" y="2810"/>
                    <a:pt x="191" y="2810"/>
                  </a:cubicBezTo>
                  <a:lnTo>
                    <a:pt x="10455" y="2810"/>
                  </a:lnTo>
                  <a:cubicBezTo>
                    <a:pt x="10502" y="2810"/>
                    <a:pt x="10574" y="2763"/>
                    <a:pt x="10598" y="2715"/>
                  </a:cubicBezTo>
                  <a:lnTo>
                    <a:pt x="11503" y="1501"/>
                  </a:lnTo>
                  <a:cubicBezTo>
                    <a:pt x="11526" y="1453"/>
                    <a:pt x="11526" y="1382"/>
                    <a:pt x="11503" y="1310"/>
                  </a:cubicBezTo>
                  <a:lnTo>
                    <a:pt x="10598" y="96"/>
                  </a:lnTo>
                  <a:cubicBezTo>
                    <a:pt x="10574" y="24"/>
                    <a:pt x="10502" y="0"/>
                    <a:pt x="10455" y="0"/>
                  </a:cubicBezTo>
                  <a:close/>
                </a:path>
              </a:pathLst>
            </a:custGeom>
            <a:solidFill>
              <a:srgbClr val="8C9A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0" name="Google Shape;3040;p52"/>
            <p:cNvSpPr/>
            <p:nvPr/>
          </p:nvSpPr>
          <p:spPr>
            <a:xfrm>
              <a:off x="5563283" y="4289493"/>
              <a:ext cx="343678" cy="83094"/>
            </a:xfrm>
            <a:custGeom>
              <a:rect b="b" l="l" r="r" t="t"/>
              <a:pathLst>
                <a:path extrusionOk="0" h="2787" w="11527">
                  <a:moveTo>
                    <a:pt x="191" y="0"/>
                  </a:moveTo>
                  <a:cubicBezTo>
                    <a:pt x="95" y="0"/>
                    <a:pt x="0" y="95"/>
                    <a:pt x="0" y="167"/>
                  </a:cubicBezTo>
                  <a:lnTo>
                    <a:pt x="0" y="1405"/>
                  </a:lnTo>
                  <a:lnTo>
                    <a:pt x="0" y="2620"/>
                  </a:lnTo>
                  <a:cubicBezTo>
                    <a:pt x="0" y="2715"/>
                    <a:pt x="95" y="2786"/>
                    <a:pt x="191" y="2786"/>
                  </a:cubicBezTo>
                  <a:lnTo>
                    <a:pt x="10455" y="2786"/>
                  </a:lnTo>
                  <a:cubicBezTo>
                    <a:pt x="10502" y="2786"/>
                    <a:pt x="10574" y="2763"/>
                    <a:pt x="10598" y="2715"/>
                  </a:cubicBezTo>
                  <a:lnTo>
                    <a:pt x="11503" y="1477"/>
                  </a:lnTo>
                  <a:cubicBezTo>
                    <a:pt x="11526" y="1453"/>
                    <a:pt x="11526" y="1357"/>
                    <a:pt x="11503" y="1310"/>
                  </a:cubicBezTo>
                  <a:lnTo>
                    <a:pt x="10598" y="95"/>
                  </a:lnTo>
                  <a:cubicBezTo>
                    <a:pt x="10574" y="24"/>
                    <a:pt x="10502" y="0"/>
                    <a:pt x="10455" y="0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1" name="Google Shape;3041;p52"/>
            <p:cNvSpPr/>
            <p:nvPr/>
          </p:nvSpPr>
          <p:spPr>
            <a:xfrm>
              <a:off x="5563283" y="4166654"/>
              <a:ext cx="343678" cy="83810"/>
            </a:xfrm>
            <a:custGeom>
              <a:rect b="b" l="l" r="r" t="t"/>
              <a:pathLst>
                <a:path extrusionOk="0" h="2811" w="11527">
                  <a:moveTo>
                    <a:pt x="191" y="0"/>
                  </a:moveTo>
                  <a:cubicBezTo>
                    <a:pt x="95" y="0"/>
                    <a:pt x="0" y="95"/>
                    <a:pt x="0" y="191"/>
                  </a:cubicBezTo>
                  <a:lnTo>
                    <a:pt x="0" y="1405"/>
                  </a:lnTo>
                  <a:lnTo>
                    <a:pt x="0" y="2620"/>
                  </a:lnTo>
                  <a:cubicBezTo>
                    <a:pt x="0" y="2715"/>
                    <a:pt x="95" y="2810"/>
                    <a:pt x="191" y="2810"/>
                  </a:cubicBezTo>
                  <a:lnTo>
                    <a:pt x="10455" y="2810"/>
                  </a:lnTo>
                  <a:cubicBezTo>
                    <a:pt x="10502" y="2810"/>
                    <a:pt x="10574" y="2786"/>
                    <a:pt x="10598" y="2715"/>
                  </a:cubicBezTo>
                  <a:lnTo>
                    <a:pt x="11503" y="1500"/>
                  </a:lnTo>
                  <a:cubicBezTo>
                    <a:pt x="11526" y="1477"/>
                    <a:pt x="11526" y="1381"/>
                    <a:pt x="11503" y="1310"/>
                  </a:cubicBezTo>
                  <a:lnTo>
                    <a:pt x="10598" y="95"/>
                  </a:lnTo>
                  <a:cubicBezTo>
                    <a:pt x="10574" y="24"/>
                    <a:pt x="10502" y="0"/>
                    <a:pt x="10455" y="0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2" name="Google Shape;3042;p52"/>
            <p:cNvSpPr/>
            <p:nvPr/>
          </p:nvSpPr>
          <p:spPr>
            <a:xfrm>
              <a:off x="5860065" y="4411617"/>
              <a:ext cx="46183" cy="84526"/>
            </a:xfrm>
            <a:custGeom>
              <a:rect b="b" l="l" r="r" t="t"/>
              <a:pathLst>
                <a:path extrusionOk="0" h="2835" w="1549">
                  <a:moveTo>
                    <a:pt x="1" y="0"/>
                  </a:moveTo>
                  <a:cubicBezTo>
                    <a:pt x="48" y="0"/>
                    <a:pt x="120" y="48"/>
                    <a:pt x="143" y="95"/>
                  </a:cubicBezTo>
                  <a:lnTo>
                    <a:pt x="1025" y="1310"/>
                  </a:lnTo>
                  <a:cubicBezTo>
                    <a:pt x="1096" y="1381"/>
                    <a:pt x="1096" y="1477"/>
                    <a:pt x="1025" y="1524"/>
                  </a:cubicBezTo>
                  <a:lnTo>
                    <a:pt x="143" y="2739"/>
                  </a:lnTo>
                  <a:cubicBezTo>
                    <a:pt x="120" y="2810"/>
                    <a:pt x="48" y="2834"/>
                    <a:pt x="1" y="2834"/>
                  </a:cubicBezTo>
                  <a:lnTo>
                    <a:pt x="477" y="2834"/>
                  </a:lnTo>
                  <a:cubicBezTo>
                    <a:pt x="524" y="2834"/>
                    <a:pt x="596" y="2810"/>
                    <a:pt x="620" y="2739"/>
                  </a:cubicBezTo>
                  <a:lnTo>
                    <a:pt x="1501" y="1524"/>
                  </a:lnTo>
                  <a:cubicBezTo>
                    <a:pt x="1549" y="1429"/>
                    <a:pt x="1549" y="1358"/>
                    <a:pt x="1501" y="1310"/>
                  </a:cubicBezTo>
                  <a:lnTo>
                    <a:pt x="620" y="95"/>
                  </a:lnTo>
                  <a:cubicBezTo>
                    <a:pt x="596" y="48"/>
                    <a:pt x="524" y="0"/>
                    <a:pt x="477" y="0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3" name="Google Shape;3043;p52"/>
            <p:cNvSpPr/>
            <p:nvPr/>
          </p:nvSpPr>
          <p:spPr>
            <a:xfrm>
              <a:off x="5860065" y="4289493"/>
              <a:ext cx="46183" cy="84496"/>
            </a:xfrm>
            <a:custGeom>
              <a:rect b="b" l="l" r="r" t="t"/>
              <a:pathLst>
                <a:path extrusionOk="0" h="2834" w="1549">
                  <a:moveTo>
                    <a:pt x="1" y="0"/>
                  </a:moveTo>
                  <a:cubicBezTo>
                    <a:pt x="48" y="0"/>
                    <a:pt x="120" y="24"/>
                    <a:pt x="143" y="72"/>
                  </a:cubicBezTo>
                  <a:lnTo>
                    <a:pt x="1025" y="1310"/>
                  </a:lnTo>
                  <a:cubicBezTo>
                    <a:pt x="1096" y="1357"/>
                    <a:pt x="1096" y="1453"/>
                    <a:pt x="1025" y="1524"/>
                  </a:cubicBezTo>
                  <a:lnTo>
                    <a:pt x="143" y="2739"/>
                  </a:lnTo>
                  <a:cubicBezTo>
                    <a:pt x="120" y="2786"/>
                    <a:pt x="48" y="2834"/>
                    <a:pt x="1" y="2834"/>
                  </a:cubicBezTo>
                  <a:lnTo>
                    <a:pt x="477" y="2834"/>
                  </a:lnTo>
                  <a:cubicBezTo>
                    <a:pt x="524" y="2834"/>
                    <a:pt x="596" y="2786"/>
                    <a:pt x="620" y="2739"/>
                  </a:cubicBezTo>
                  <a:lnTo>
                    <a:pt x="1501" y="1524"/>
                  </a:lnTo>
                  <a:cubicBezTo>
                    <a:pt x="1549" y="1453"/>
                    <a:pt x="1549" y="1357"/>
                    <a:pt x="1501" y="1310"/>
                  </a:cubicBezTo>
                  <a:lnTo>
                    <a:pt x="620" y="72"/>
                  </a:lnTo>
                  <a:cubicBezTo>
                    <a:pt x="596" y="24"/>
                    <a:pt x="524" y="0"/>
                    <a:pt x="477" y="0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4" name="Google Shape;3044;p52"/>
            <p:cNvSpPr/>
            <p:nvPr/>
          </p:nvSpPr>
          <p:spPr>
            <a:xfrm>
              <a:off x="5860065" y="4167370"/>
              <a:ext cx="46183" cy="83810"/>
            </a:xfrm>
            <a:custGeom>
              <a:rect b="b" l="l" r="r" t="t"/>
              <a:pathLst>
                <a:path extrusionOk="0" h="2811" w="1549">
                  <a:moveTo>
                    <a:pt x="1" y="0"/>
                  </a:moveTo>
                  <a:cubicBezTo>
                    <a:pt x="48" y="0"/>
                    <a:pt x="120" y="0"/>
                    <a:pt x="143" y="71"/>
                  </a:cubicBezTo>
                  <a:lnTo>
                    <a:pt x="1025" y="1286"/>
                  </a:lnTo>
                  <a:cubicBezTo>
                    <a:pt x="1096" y="1357"/>
                    <a:pt x="1096" y="1453"/>
                    <a:pt x="1025" y="1500"/>
                  </a:cubicBezTo>
                  <a:lnTo>
                    <a:pt x="143" y="2715"/>
                  </a:lnTo>
                  <a:cubicBezTo>
                    <a:pt x="120" y="2786"/>
                    <a:pt x="48" y="2810"/>
                    <a:pt x="1" y="2810"/>
                  </a:cubicBezTo>
                  <a:lnTo>
                    <a:pt x="477" y="2810"/>
                  </a:lnTo>
                  <a:cubicBezTo>
                    <a:pt x="524" y="2810"/>
                    <a:pt x="596" y="2786"/>
                    <a:pt x="620" y="2715"/>
                  </a:cubicBezTo>
                  <a:lnTo>
                    <a:pt x="1501" y="1500"/>
                  </a:lnTo>
                  <a:cubicBezTo>
                    <a:pt x="1549" y="1453"/>
                    <a:pt x="1549" y="1357"/>
                    <a:pt x="1501" y="1286"/>
                  </a:cubicBezTo>
                  <a:lnTo>
                    <a:pt x="620" y="71"/>
                  </a:lnTo>
                  <a:cubicBezTo>
                    <a:pt x="596" y="48"/>
                    <a:pt x="524" y="0"/>
                    <a:pt x="477" y="0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5" name="Google Shape;3045;p52"/>
            <p:cNvSpPr/>
            <p:nvPr/>
          </p:nvSpPr>
          <p:spPr>
            <a:xfrm>
              <a:off x="5592383" y="4152432"/>
              <a:ext cx="55426" cy="64997"/>
            </a:xfrm>
            <a:custGeom>
              <a:rect b="b" l="l" r="r" t="t"/>
              <a:pathLst>
                <a:path extrusionOk="0" h="2180" w="1859">
                  <a:moveTo>
                    <a:pt x="191" y="1"/>
                  </a:moveTo>
                  <a:cubicBezTo>
                    <a:pt x="96" y="1"/>
                    <a:pt x="1" y="96"/>
                    <a:pt x="1" y="191"/>
                  </a:cubicBezTo>
                  <a:lnTo>
                    <a:pt x="1" y="1620"/>
                  </a:lnTo>
                  <a:cubicBezTo>
                    <a:pt x="1" y="1668"/>
                    <a:pt x="48" y="1763"/>
                    <a:pt x="120" y="1787"/>
                  </a:cubicBezTo>
                  <a:lnTo>
                    <a:pt x="882" y="2144"/>
                  </a:lnTo>
                  <a:cubicBezTo>
                    <a:pt x="882" y="2168"/>
                    <a:pt x="894" y="2180"/>
                    <a:pt x="914" y="2180"/>
                  </a:cubicBezTo>
                  <a:cubicBezTo>
                    <a:pt x="935" y="2180"/>
                    <a:pt x="965" y="2168"/>
                    <a:pt x="1001" y="2144"/>
                  </a:cubicBezTo>
                  <a:lnTo>
                    <a:pt x="1739" y="1787"/>
                  </a:lnTo>
                  <a:cubicBezTo>
                    <a:pt x="1787" y="1763"/>
                    <a:pt x="1858" y="1716"/>
                    <a:pt x="1858" y="1620"/>
                  </a:cubicBezTo>
                  <a:lnTo>
                    <a:pt x="1858" y="191"/>
                  </a:lnTo>
                  <a:cubicBezTo>
                    <a:pt x="1858" y="96"/>
                    <a:pt x="1763" y="1"/>
                    <a:pt x="1668" y="1"/>
                  </a:cubicBezTo>
                  <a:close/>
                </a:path>
              </a:pathLst>
            </a:custGeom>
            <a:solidFill>
              <a:srgbClr val="F1F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6" name="Google Shape;3046;p52"/>
            <p:cNvSpPr/>
            <p:nvPr/>
          </p:nvSpPr>
          <p:spPr>
            <a:xfrm>
              <a:off x="5608722" y="4152432"/>
              <a:ext cx="38372" cy="64997"/>
            </a:xfrm>
            <a:custGeom>
              <a:rect b="b" l="l" r="r" t="t"/>
              <a:pathLst>
                <a:path extrusionOk="0" h="2180" w="1287">
                  <a:moveTo>
                    <a:pt x="762" y="1"/>
                  </a:moveTo>
                  <a:cubicBezTo>
                    <a:pt x="810" y="49"/>
                    <a:pt x="810" y="72"/>
                    <a:pt x="810" y="96"/>
                  </a:cubicBezTo>
                  <a:lnTo>
                    <a:pt x="810" y="1525"/>
                  </a:lnTo>
                  <a:cubicBezTo>
                    <a:pt x="810" y="1620"/>
                    <a:pt x="738" y="1668"/>
                    <a:pt x="691" y="1716"/>
                  </a:cubicBezTo>
                  <a:lnTo>
                    <a:pt x="0" y="2025"/>
                  </a:lnTo>
                  <a:lnTo>
                    <a:pt x="238" y="2144"/>
                  </a:lnTo>
                  <a:cubicBezTo>
                    <a:pt x="262" y="2168"/>
                    <a:pt x="292" y="2180"/>
                    <a:pt x="322" y="2180"/>
                  </a:cubicBezTo>
                  <a:cubicBezTo>
                    <a:pt x="352" y="2180"/>
                    <a:pt x="381" y="2168"/>
                    <a:pt x="405" y="2144"/>
                  </a:cubicBezTo>
                  <a:lnTo>
                    <a:pt x="1143" y="1787"/>
                  </a:lnTo>
                  <a:cubicBezTo>
                    <a:pt x="1239" y="1763"/>
                    <a:pt x="1286" y="1668"/>
                    <a:pt x="1286" y="1620"/>
                  </a:cubicBezTo>
                  <a:lnTo>
                    <a:pt x="1286" y="191"/>
                  </a:lnTo>
                  <a:cubicBezTo>
                    <a:pt x="1286" y="96"/>
                    <a:pt x="1191" y="1"/>
                    <a:pt x="1096" y="1"/>
                  </a:cubicBezTo>
                  <a:close/>
                </a:path>
              </a:pathLst>
            </a:custGeom>
            <a:solidFill>
              <a:srgbClr val="E1E5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7" name="Google Shape;3047;p52"/>
            <p:cNvSpPr/>
            <p:nvPr/>
          </p:nvSpPr>
          <p:spPr>
            <a:xfrm>
              <a:off x="5592383" y="4275271"/>
              <a:ext cx="55426" cy="64460"/>
            </a:xfrm>
            <a:custGeom>
              <a:rect b="b" l="l" r="r" t="t"/>
              <a:pathLst>
                <a:path extrusionOk="0" h="2162" w="1859">
                  <a:moveTo>
                    <a:pt x="191" y="1"/>
                  </a:moveTo>
                  <a:cubicBezTo>
                    <a:pt x="96" y="1"/>
                    <a:pt x="1" y="72"/>
                    <a:pt x="1" y="167"/>
                  </a:cubicBezTo>
                  <a:lnTo>
                    <a:pt x="1" y="1596"/>
                  </a:lnTo>
                  <a:cubicBezTo>
                    <a:pt x="1" y="1668"/>
                    <a:pt x="48" y="1739"/>
                    <a:pt x="120" y="1787"/>
                  </a:cubicBezTo>
                  <a:lnTo>
                    <a:pt x="882" y="2144"/>
                  </a:lnTo>
                  <a:cubicBezTo>
                    <a:pt x="882" y="2156"/>
                    <a:pt x="894" y="2162"/>
                    <a:pt x="914" y="2162"/>
                  </a:cubicBezTo>
                  <a:cubicBezTo>
                    <a:pt x="935" y="2162"/>
                    <a:pt x="965" y="2156"/>
                    <a:pt x="1001" y="2144"/>
                  </a:cubicBezTo>
                  <a:lnTo>
                    <a:pt x="1739" y="1787"/>
                  </a:lnTo>
                  <a:cubicBezTo>
                    <a:pt x="1787" y="1739"/>
                    <a:pt x="1858" y="1692"/>
                    <a:pt x="1858" y="1596"/>
                  </a:cubicBezTo>
                  <a:lnTo>
                    <a:pt x="1858" y="167"/>
                  </a:lnTo>
                  <a:cubicBezTo>
                    <a:pt x="1858" y="96"/>
                    <a:pt x="1763" y="1"/>
                    <a:pt x="1668" y="1"/>
                  </a:cubicBezTo>
                  <a:close/>
                </a:path>
              </a:pathLst>
            </a:custGeom>
            <a:solidFill>
              <a:srgbClr val="E7EB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8" name="Google Shape;3048;p52"/>
            <p:cNvSpPr/>
            <p:nvPr/>
          </p:nvSpPr>
          <p:spPr>
            <a:xfrm>
              <a:off x="5609438" y="4275152"/>
              <a:ext cx="38372" cy="64579"/>
            </a:xfrm>
            <a:custGeom>
              <a:rect b="b" l="l" r="r" t="t"/>
              <a:pathLst>
                <a:path extrusionOk="0" h="2166" w="1287">
                  <a:moveTo>
                    <a:pt x="1117" y="0"/>
                  </a:moveTo>
                  <a:cubicBezTo>
                    <a:pt x="1102" y="0"/>
                    <a:pt x="1087" y="2"/>
                    <a:pt x="1072" y="5"/>
                  </a:cubicBezTo>
                  <a:lnTo>
                    <a:pt x="786" y="5"/>
                  </a:lnTo>
                  <a:cubicBezTo>
                    <a:pt x="810" y="29"/>
                    <a:pt x="810" y="52"/>
                    <a:pt x="810" y="100"/>
                  </a:cubicBezTo>
                  <a:lnTo>
                    <a:pt x="810" y="1529"/>
                  </a:lnTo>
                  <a:cubicBezTo>
                    <a:pt x="810" y="1600"/>
                    <a:pt x="738" y="1672"/>
                    <a:pt x="691" y="1696"/>
                  </a:cubicBezTo>
                  <a:lnTo>
                    <a:pt x="0" y="2029"/>
                  </a:lnTo>
                  <a:lnTo>
                    <a:pt x="238" y="2148"/>
                  </a:lnTo>
                  <a:cubicBezTo>
                    <a:pt x="262" y="2160"/>
                    <a:pt x="292" y="2166"/>
                    <a:pt x="325" y="2166"/>
                  </a:cubicBezTo>
                  <a:cubicBezTo>
                    <a:pt x="357" y="2166"/>
                    <a:pt x="393" y="2160"/>
                    <a:pt x="429" y="2148"/>
                  </a:cubicBezTo>
                  <a:lnTo>
                    <a:pt x="1167" y="1791"/>
                  </a:lnTo>
                  <a:cubicBezTo>
                    <a:pt x="1262" y="1743"/>
                    <a:pt x="1286" y="1672"/>
                    <a:pt x="1286" y="1600"/>
                  </a:cubicBezTo>
                  <a:lnTo>
                    <a:pt x="1286" y="171"/>
                  </a:lnTo>
                  <a:cubicBezTo>
                    <a:pt x="1286" y="68"/>
                    <a:pt x="1214" y="0"/>
                    <a:pt x="1117" y="0"/>
                  </a:cubicBezTo>
                  <a:close/>
                </a:path>
              </a:pathLst>
            </a:custGeom>
            <a:solidFill>
              <a:srgbClr val="DBE1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9" name="Google Shape;3049;p52"/>
            <p:cNvSpPr/>
            <p:nvPr/>
          </p:nvSpPr>
          <p:spPr>
            <a:xfrm>
              <a:off x="5592383" y="4396709"/>
              <a:ext cx="55426" cy="64639"/>
            </a:xfrm>
            <a:custGeom>
              <a:rect b="b" l="l" r="r" t="t"/>
              <a:pathLst>
                <a:path extrusionOk="0" h="2168" w="1859">
                  <a:moveTo>
                    <a:pt x="191" y="0"/>
                  </a:moveTo>
                  <a:cubicBezTo>
                    <a:pt x="96" y="0"/>
                    <a:pt x="1" y="95"/>
                    <a:pt x="1" y="191"/>
                  </a:cubicBezTo>
                  <a:lnTo>
                    <a:pt x="1" y="1619"/>
                  </a:lnTo>
                  <a:cubicBezTo>
                    <a:pt x="1" y="1667"/>
                    <a:pt x="48" y="1762"/>
                    <a:pt x="120" y="1786"/>
                  </a:cubicBezTo>
                  <a:lnTo>
                    <a:pt x="882" y="2143"/>
                  </a:lnTo>
                  <a:cubicBezTo>
                    <a:pt x="882" y="2167"/>
                    <a:pt x="929" y="2167"/>
                    <a:pt x="1001" y="2167"/>
                  </a:cubicBezTo>
                  <a:lnTo>
                    <a:pt x="1739" y="1810"/>
                  </a:lnTo>
                  <a:cubicBezTo>
                    <a:pt x="1787" y="1786"/>
                    <a:pt x="1858" y="1738"/>
                    <a:pt x="1858" y="1643"/>
                  </a:cubicBezTo>
                  <a:lnTo>
                    <a:pt x="1858" y="191"/>
                  </a:lnTo>
                  <a:cubicBezTo>
                    <a:pt x="1858" y="95"/>
                    <a:pt x="1763" y="0"/>
                    <a:pt x="1668" y="0"/>
                  </a:cubicBezTo>
                  <a:close/>
                </a:path>
              </a:pathLst>
            </a:custGeom>
            <a:solidFill>
              <a:srgbClr val="E0E4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0" name="Google Shape;3050;p52"/>
            <p:cNvSpPr/>
            <p:nvPr/>
          </p:nvSpPr>
          <p:spPr>
            <a:xfrm>
              <a:off x="5609438" y="4396709"/>
              <a:ext cx="38372" cy="64460"/>
            </a:xfrm>
            <a:custGeom>
              <a:rect b="b" l="l" r="r" t="t"/>
              <a:pathLst>
                <a:path extrusionOk="0" h="2162" w="1287">
                  <a:moveTo>
                    <a:pt x="786" y="0"/>
                  </a:moveTo>
                  <a:cubicBezTo>
                    <a:pt x="810" y="24"/>
                    <a:pt x="810" y="71"/>
                    <a:pt x="810" y="95"/>
                  </a:cubicBezTo>
                  <a:lnTo>
                    <a:pt x="810" y="1524"/>
                  </a:lnTo>
                  <a:cubicBezTo>
                    <a:pt x="810" y="1619"/>
                    <a:pt x="738" y="1667"/>
                    <a:pt x="691" y="1691"/>
                  </a:cubicBezTo>
                  <a:lnTo>
                    <a:pt x="0" y="2024"/>
                  </a:lnTo>
                  <a:lnTo>
                    <a:pt x="238" y="2143"/>
                  </a:lnTo>
                  <a:cubicBezTo>
                    <a:pt x="262" y="2155"/>
                    <a:pt x="292" y="2161"/>
                    <a:pt x="325" y="2161"/>
                  </a:cubicBezTo>
                  <a:cubicBezTo>
                    <a:pt x="357" y="2161"/>
                    <a:pt x="393" y="2155"/>
                    <a:pt x="429" y="2143"/>
                  </a:cubicBezTo>
                  <a:lnTo>
                    <a:pt x="1167" y="1786"/>
                  </a:lnTo>
                  <a:cubicBezTo>
                    <a:pt x="1262" y="1762"/>
                    <a:pt x="1286" y="1667"/>
                    <a:pt x="1286" y="1619"/>
                  </a:cubicBezTo>
                  <a:lnTo>
                    <a:pt x="1286" y="191"/>
                  </a:lnTo>
                  <a:cubicBezTo>
                    <a:pt x="1286" y="95"/>
                    <a:pt x="1191" y="0"/>
                    <a:pt x="1072" y="0"/>
                  </a:cubicBezTo>
                  <a:close/>
                </a:path>
              </a:pathLst>
            </a:custGeom>
            <a:solidFill>
              <a:srgbClr val="C1C8D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1" name="Google Shape;3051;p52"/>
            <p:cNvSpPr/>
            <p:nvPr/>
          </p:nvSpPr>
          <p:spPr>
            <a:xfrm>
              <a:off x="5558304" y="4147482"/>
              <a:ext cx="353606" cy="109361"/>
            </a:xfrm>
            <a:custGeom>
              <a:rect b="b" l="l" r="r" t="t"/>
              <a:pathLst>
                <a:path extrusionOk="0" h="3668" w="11860">
                  <a:moveTo>
                    <a:pt x="2787" y="357"/>
                  </a:moveTo>
                  <a:lnTo>
                    <a:pt x="2787" y="1786"/>
                  </a:lnTo>
                  <a:lnTo>
                    <a:pt x="2048" y="2143"/>
                  </a:lnTo>
                  <a:lnTo>
                    <a:pt x="1310" y="1786"/>
                  </a:lnTo>
                  <a:lnTo>
                    <a:pt x="1310" y="357"/>
                  </a:lnTo>
                  <a:close/>
                  <a:moveTo>
                    <a:pt x="1310" y="0"/>
                  </a:moveTo>
                  <a:cubicBezTo>
                    <a:pt x="1096" y="0"/>
                    <a:pt x="953" y="143"/>
                    <a:pt x="953" y="357"/>
                  </a:cubicBezTo>
                  <a:lnTo>
                    <a:pt x="953" y="476"/>
                  </a:lnTo>
                  <a:lnTo>
                    <a:pt x="358" y="476"/>
                  </a:lnTo>
                  <a:cubicBezTo>
                    <a:pt x="143" y="476"/>
                    <a:pt x="0" y="619"/>
                    <a:pt x="0" y="834"/>
                  </a:cubicBezTo>
                  <a:lnTo>
                    <a:pt x="0" y="3310"/>
                  </a:lnTo>
                  <a:cubicBezTo>
                    <a:pt x="0" y="3501"/>
                    <a:pt x="143" y="3668"/>
                    <a:pt x="358" y="3668"/>
                  </a:cubicBezTo>
                  <a:lnTo>
                    <a:pt x="10598" y="3668"/>
                  </a:lnTo>
                  <a:cubicBezTo>
                    <a:pt x="10717" y="3668"/>
                    <a:pt x="10788" y="3596"/>
                    <a:pt x="10884" y="3501"/>
                  </a:cubicBezTo>
                  <a:lnTo>
                    <a:pt x="11789" y="2286"/>
                  </a:lnTo>
                  <a:cubicBezTo>
                    <a:pt x="11860" y="2167"/>
                    <a:pt x="11860" y="2001"/>
                    <a:pt x="11789" y="1882"/>
                  </a:cubicBezTo>
                  <a:lnTo>
                    <a:pt x="10884" y="643"/>
                  </a:lnTo>
                  <a:cubicBezTo>
                    <a:pt x="10836" y="572"/>
                    <a:pt x="10598" y="500"/>
                    <a:pt x="10598" y="500"/>
                  </a:cubicBezTo>
                  <a:lnTo>
                    <a:pt x="9074" y="500"/>
                  </a:lnTo>
                  <a:cubicBezTo>
                    <a:pt x="8978" y="500"/>
                    <a:pt x="8931" y="572"/>
                    <a:pt x="8883" y="643"/>
                  </a:cubicBezTo>
                  <a:cubicBezTo>
                    <a:pt x="8859" y="762"/>
                    <a:pt x="8955" y="858"/>
                    <a:pt x="9074" y="858"/>
                  </a:cubicBezTo>
                  <a:lnTo>
                    <a:pt x="10622" y="858"/>
                  </a:lnTo>
                  <a:lnTo>
                    <a:pt x="11503" y="2072"/>
                  </a:lnTo>
                  <a:lnTo>
                    <a:pt x="10622" y="3310"/>
                  </a:lnTo>
                  <a:lnTo>
                    <a:pt x="358" y="3310"/>
                  </a:lnTo>
                  <a:lnTo>
                    <a:pt x="358" y="834"/>
                  </a:lnTo>
                  <a:lnTo>
                    <a:pt x="977" y="834"/>
                  </a:lnTo>
                  <a:lnTo>
                    <a:pt x="977" y="1786"/>
                  </a:lnTo>
                  <a:cubicBezTo>
                    <a:pt x="977" y="1929"/>
                    <a:pt x="1072" y="2048"/>
                    <a:pt x="1191" y="2120"/>
                  </a:cubicBezTo>
                  <a:lnTo>
                    <a:pt x="1929" y="2477"/>
                  </a:lnTo>
                  <a:cubicBezTo>
                    <a:pt x="1977" y="2501"/>
                    <a:pt x="2048" y="2501"/>
                    <a:pt x="2072" y="2501"/>
                  </a:cubicBezTo>
                  <a:cubicBezTo>
                    <a:pt x="2096" y="2501"/>
                    <a:pt x="2191" y="2501"/>
                    <a:pt x="2215" y="2477"/>
                  </a:cubicBezTo>
                  <a:lnTo>
                    <a:pt x="2977" y="2120"/>
                  </a:lnTo>
                  <a:cubicBezTo>
                    <a:pt x="3096" y="2048"/>
                    <a:pt x="3168" y="1929"/>
                    <a:pt x="3168" y="1786"/>
                  </a:cubicBezTo>
                  <a:lnTo>
                    <a:pt x="3168" y="834"/>
                  </a:lnTo>
                  <a:lnTo>
                    <a:pt x="8264" y="834"/>
                  </a:lnTo>
                  <a:cubicBezTo>
                    <a:pt x="8359" y="834"/>
                    <a:pt x="8407" y="762"/>
                    <a:pt x="8455" y="691"/>
                  </a:cubicBezTo>
                  <a:cubicBezTo>
                    <a:pt x="8478" y="572"/>
                    <a:pt x="8383" y="476"/>
                    <a:pt x="8264" y="476"/>
                  </a:cubicBezTo>
                  <a:lnTo>
                    <a:pt x="3144" y="476"/>
                  </a:lnTo>
                  <a:lnTo>
                    <a:pt x="3144" y="357"/>
                  </a:lnTo>
                  <a:cubicBezTo>
                    <a:pt x="3144" y="143"/>
                    <a:pt x="3001" y="0"/>
                    <a:pt x="2787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2" name="Google Shape;3052;p52"/>
            <p:cNvSpPr/>
            <p:nvPr/>
          </p:nvSpPr>
          <p:spPr>
            <a:xfrm>
              <a:off x="5558304" y="4271007"/>
              <a:ext cx="353606" cy="107960"/>
            </a:xfrm>
            <a:custGeom>
              <a:rect b="b" l="l" r="r" t="t"/>
              <a:pathLst>
                <a:path extrusionOk="0" h="3621" w="11860">
                  <a:moveTo>
                    <a:pt x="2787" y="310"/>
                  </a:moveTo>
                  <a:lnTo>
                    <a:pt x="2787" y="1739"/>
                  </a:lnTo>
                  <a:lnTo>
                    <a:pt x="2048" y="2097"/>
                  </a:lnTo>
                  <a:lnTo>
                    <a:pt x="1310" y="1739"/>
                  </a:lnTo>
                  <a:lnTo>
                    <a:pt x="1310" y="310"/>
                  </a:lnTo>
                  <a:close/>
                  <a:moveTo>
                    <a:pt x="10598" y="787"/>
                  </a:moveTo>
                  <a:lnTo>
                    <a:pt x="11479" y="2025"/>
                  </a:lnTo>
                  <a:lnTo>
                    <a:pt x="10598" y="3240"/>
                  </a:lnTo>
                  <a:lnTo>
                    <a:pt x="310" y="3240"/>
                  </a:lnTo>
                  <a:lnTo>
                    <a:pt x="310" y="787"/>
                  </a:lnTo>
                  <a:lnTo>
                    <a:pt x="953" y="834"/>
                  </a:lnTo>
                  <a:lnTo>
                    <a:pt x="953" y="1787"/>
                  </a:lnTo>
                  <a:cubicBezTo>
                    <a:pt x="953" y="1930"/>
                    <a:pt x="1024" y="2049"/>
                    <a:pt x="1144" y="2097"/>
                  </a:cubicBezTo>
                  <a:lnTo>
                    <a:pt x="1906" y="2454"/>
                  </a:lnTo>
                  <a:cubicBezTo>
                    <a:pt x="1953" y="2501"/>
                    <a:pt x="2025" y="2501"/>
                    <a:pt x="2048" y="2501"/>
                  </a:cubicBezTo>
                  <a:cubicBezTo>
                    <a:pt x="2072" y="2501"/>
                    <a:pt x="2168" y="2501"/>
                    <a:pt x="2191" y="2454"/>
                  </a:cubicBezTo>
                  <a:lnTo>
                    <a:pt x="2930" y="2097"/>
                  </a:lnTo>
                  <a:cubicBezTo>
                    <a:pt x="3049" y="2049"/>
                    <a:pt x="3144" y="1930"/>
                    <a:pt x="3144" y="1787"/>
                  </a:cubicBezTo>
                  <a:lnTo>
                    <a:pt x="3144" y="787"/>
                  </a:lnTo>
                  <a:close/>
                  <a:moveTo>
                    <a:pt x="1310" y="1"/>
                  </a:moveTo>
                  <a:cubicBezTo>
                    <a:pt x="1096" y="1"/>
                    <a:pt x="953" y="144"/>
                    <a:pt x="953" y="358"/>
                  </a:cubicBezTo>
                  <a:lnTo>
                    <a:pt x="953" y="477"/>
                  </a:lnTo>
                  <a:lnTo>
                    <a:pt x="358" y="477"/>
                  </a:lnTo>
                  <a:cubicBezTo>
                    <a:pt x="143" y="477"/>
                    <a:pt x="0" y="620"/>
                    <a:pt x="0" y="834"/>
                  </a:cubicBezTo>
                  <a:lnTo>
                    <a:pt x="0" y="3287"/>
                  </a:lnTo>
                  <a:cubicBezTo>
                    <a:pt x="0" y="3454"/>
                    <a:pt x="143" y="3621"/>
                    <a:pt x="358" y="3621"/>
                  </a:cubicBezTo>
                  <a:lnTo>
                    <a:pt x="10598" y="3621"/>
                  </a:lnTo>
                  <a:cubicBezTo>
                    <a:pt x="10717" y="3621"/>
                    <a:pt x="10788" y="3573"/>
                    <a:pt x="10884" y="3478"/>
                  </a:cubicBezTo>
                  <a:lnTo>
                    <a:pt x="11789" y="2263"/>
                  </a:lnTo>
                  <a:cubicBezTo>
                    <a:pt x="11860" y="2144"/>
                    <a:pt x="11860" y="1954"/>
                    <a:pt x="11789" y="1835"/>
                  </a:cubicBezTo>
                  <a:lnTo>
                    <a:pt x="10884" y="620"/>
                  </a:lnTo>
                  <a:cubicBezTo>
                    <a:pt x="10836" y="525"/>
                    <a:pt x="10598" y="477"/>
                    <a:pt x="10598" y="477"/>
                  </a:cubicBezTo>
                  <a:lnTo>
                    <a:pt x="3144" y="477"/>
                  </a:lnTo>
                  <a:lnTo>
                    <a:pt x="3144" y="358"/>
                  </a:lnTo>
                  <a:cubicBezTo>
                    <a:pt x="3144" y="144"/>
                    <a:pt x="3001" y="1"/>
                    <a:pt x="278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3" name="Google Shape;3053;p52"/>
            <p:cNvSpPr/>
            <p:nvPr/>
          </p:nvSpPr>
          <p:spPr>
            <a:xfrm>
              <a:off x="5556873" y="4392445"/>
              <a:ext cx="355037" cy="107245"/>
            </a:xfrm>
            <a:custGeom>
              <a:rect b="b" l="l" r="r" t="t"/>
              <a:pathLst>
                <a:path extrusionOk="0" h="3597" w="11908">
                  <a:moveTo>
                    <a:pt x="2835" y="381"/>
                  </a:moveTo>
                  <a:lnTo>
                    <a:pt x="2835" y="1786"/>
                  </a:lnTo>
                  <a:lnTo>
                    <a:pt x="2096" y="2167"/>
                  </a:lnTo>
                  <a:lnTo>
                    <a:pt x="1358" y="1810"/>
                  </a:lnTo>
                  <a:lnTo>
                    <a:pt x="1358" y="381"/>
                  </a:lnTo>
                  <a:close/>
                  <a:moveTo>
                    <a:pt x="1358" y="0"/>
                  </a:moveTo>
                  <a:cubicBezTo>
                    <a:pt x="1144" y="0"/>
                    <a:pt x="1001" y="143"/>
                    <a:pt x="1001" y="357"/>
                  </a:cubicBezTo>
                  <a:lnTo>
                    <a:pt x="1001" y="476"/>
                  </a:lnTo>
                  <a:lnTo>
                    <a:pt x="191" y="476"/>
                  </a:lnTo>
                  <a:cubicBezTo>
                    <a:pt x="96" y="476"/>
                    <a:pt x="1" y="572"/>
                    <a:pt x="1" y="643"/>
                  </a:cubicBezTo>
                  <a:lnTo>
                    <a:pt x="1" y="1429"/>
                  </a:lnTo>
                  <a:cubicBezTo>
                    <a:pt x="1" y="1453"/>
                    <a:pt x="1" y="1477"/>
                    <a:pt x="48" y="1477"/>
                  </a:cubicBezTo>
                  <a:cubicBezTo>
                    <a:pt x="97" y="1517"/>
                    <a:pt x="149" y="1536"/>
                    <a:pt x="196" y="1536"/>
                  </a:cubicBezTo>
                  <a:cubicBezTo>
                    <a:pt x="286" y="1536"/>
                    <a:pt x="358" y="1467"/>
                    <a:pt x="358" y="1358"/>
                  </a:cubicBezTo>
                  <a:lnTo>
                    <a:pt x="358" y="810"/>
                  </a:lnTo>
                  <a:lnTo>
                    <a:pt x="977" y="810"/>
                  </a:lnTo>
                  <a:lnTo>
                    <a:pt x="977" y="1762"/>
                  </a:lnTo>
                  <a:cubicBezTo>
                    <a:pt x="977" y="1905"/>
                    <a:pt x="1072" y="2024"/>
                    <a:pt x="1192" y="2072"/>
                  </a:cubicBezTo>
                  <a:lnTo>
                    <a:pt x="1930" y="2429"/>
                  </a:lnTo>
                  <a:cubicBezTo>
                    <a:pt x="2001" y="2477"/>
                    <a:pt x="2049" y="2477"/>
                    <a:pt x="2096" y="2477"/>
                  </a:cubicBezTo>
                  <a:cubicBezTo>
                    <a:pt x="2120" y="2477"/>
                    <a:pt x="2216" y="2477"/>
                    <a:pt x="2239" y="2429"/>
                  </a:cubicBezTo>
                  <a:lnTo>
                    <a:pt x="2978" y="2072"/>
                  </a:lnTo>
                  <a:cubicBezTo>
                    <a:pt x="3097" y="2024"/>
                    <a:pt x="3192" y="1905"/>
                    <a:pt x="3192" y="1762"/>
                  </a:cubicBezTo>
                  <a:lnTo>
                    <a:pt x="3192" y="810"/>
                  </a:lnTo>
                  <a:lnTo>
                    <a:pt x="10622" y="810"/>
                  </a:lnTo>
                  <a:lnTo>
                    <a:pt x="11527" y="2024"/>
                  </a:lnTo>
                  <a:lnTo>
                    <a:pt x="10622" y="3239"/>
                  </a:lnTo>
                  <a:lnTo>
                    <a:pt x="358" y="3239"/>
                  </a:lnTo>
                  <a:lnTo>
                    <a:pt x="358" y="2143"/>
                  </a:lnTo>
                  <a:cubicBezTo>
                    <a:pt x="358" y="2048"/>
                    <a:pt x="310" y="2001"/>
                    <a:pt x="215" y="1953"/>
                  </a:cubicBezTo>
                  <a:cubicBezTo>
                    <a:pt x="203" y="1950"/>
                    <a:pt x="191" y="1949"/>
                    <a:pt x="179" y="1949"/>
                  </a:cubicBezTo>
                  <a:cubicBezTo>
                    <a:pt x="77" y="1949"/>
                    <a:pt x="1" y="2037"/>
                    <a:pt x="1" y="2143"/>
                  </a:cubicBezTo>
                  <a:lnTo>
                    <a:pt x="1" y="3239"/>
                  </a:lnTo>
                  <a:cubicBezTo>
                    <a:pt x="1" y="3453"/>
                    <a:pt x="144" y="3596"/>
                    <a:pt x="358" y="3596"/>
                  </a:cubicBezTo>
                  <a:lnTo>
                    <a:pt x="10622" y="3596"/>
                  </a:lnTo>
                  <a:cubicBezTo>
                    <a:pt x="10765" y="3596"/>
                    <a:pt x="10836" y="3548"/>
                    <a:pt x="10932" y="3453"/>
                  </a:cubicBezTo>
                  <a:lnTo>
                    <a:pt x="11813" y="2239"/>
                  </a:lnTo>
                  <a:cubicBezTo>
                    <a:pt x="11908" y="2120"/>
                    <a:pt x="11908" y="1929"/>
                    <a:pt x="11813" y="1810"/>
                  </a:cubicBezTo>
                  <a:lnTo>
                    <a:pt x="10932" y="619"/>
                  </a:lnTo>
                  <a:cubicBezTo>
                    <a:pt x="10884" y="524"/>
                    <a:pt x="10765" y="476"/>
                    <a:pt x="10646" y="476"/>
                  </a:cubicBezTo>
                  <a:lnTo>
                    <a:pt x="3192" y="476"/>
                  </a:lnTo>
                  <a:lnTo>
                    <a:pt x="3192" y="357"/>
                  </a:lnTo>
                  <a:cubicBezTo>
                    <a:pt x="3192" y="143"/>
                    <a:pt x="3049" y="0"/>
                    <a:pt x="2835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54" name="Google Shape;3054;p52"/>
          <p:cNvGrpSpPr/>
          <p:nvPr/>
        </p:nvGrpSpPr>
        <p:grpSpPr>
          <a:xfrm>
            <a:off x="6273306" y="4147482"/>
            <a:ext cx="361447" cy="354083"/>
            <a:chOff x="6158994" y="4147482"/>
            <a:chExt cx="361447" cy="354083"/>
          </a:xfrm>
        </p:grpSpPr>
        <p:sp>
          <p:nvSpPr>
            <p:cNvPr id="3055" name="Google Shape;3055;p52"/>
            <p:cNvSpPr/>
            <p:nvPr/>
          </p:nvSpPr>
          <p:spPr>
            <a:xfrm>
              <a:off x="6163257" y="4152432"/>
              <a:ext cx="342962" cy="342992"/>
            </a:xfrm>
            <a:custGeom>
              <a:rect b="b" l="l" r="r" t="t"/>
              <a:pathLst>
                <a:path extrusionOk="0" h="11504" w="11503">
                  <a:moveTo>
                    <a:pt x="5740" y="1620"/>
                  </a:moveTo>
                  <a:cubicBezTo>
                    <a:pt x="8050" y="1620"/>
                    <a:pt x="9883" y="3454"/>
                    <a:pt x="9883" y="5764"/>
                  </a:cubicBezTo>
                  <a:cubicBezTo>
                    <a:pt x="9883" y="8050"/>
                    <a:pt x="8050" y="9884"/>
                    <a:pt x="5740" y="9884"/>
                  </a:cubicBezTo>
                  <a:cubicBezTo>
                    <a:pt x="3453" y="9884"/>
                    <a:pt x="1620" y="8050"/>
                    <a:pt x="1620" y="5764"/>
                  </a:cubicBezTo>
                  <a:cubicBezTo>
                    <a:pt x="1620" y="3454"/>
                    <a:pt x="3453" y="1620"/>
                    <a:pt x="5740" y="1620"/>
                  </a:cubicBezTo>
                  <a:close/>
                  <a:moveTo>
                    <a:pt x="5740" y="1"/>
                  </a:moveTo>
                  <a:cubicBezTo>
                    <a:pt x="2572" y="1"/>
                    <a:pt x="0" y="2597"/>
                    <a:pt x="0" y="5764"/>
                  </a:cubicBezTo>
                  <a:cubicBezTo>
                    <a:pt x="0" y="8907"/>
                    <a:pt x="2596" y="11503"/>
                    <a:pt x="5740" y="11503"/>
                  </a:cubicBezTo>
                  <a:cubicBezTo>
                    <a:pt x="8907" y="11503"/>
                    <a:pt x="11503" y="8907"/>
                    <a:pt x="11503" y="5764"/>
                  </a:cubicBezTo>
                  <a:cubicBezTo>
                    <a:pt x="11503" y="2597"/>
                    <a:pt x="8931" y="1"/>
                    <a:pt x="5740" y="1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6" name="Google Shape;3056;p52"/>
            <p:cNvSpPr/>
            <p:nvPr/>
          </p:nvSpPr>
          <p:spPr>
            <a:xfrm>
              <a:off x="6254850" y="4165938"/>
              <a:ext cx="252086" cy="329486"/>
            </a:xfrm>
            <a:custGeom>
              <a:rect b="b" l="l" r="r" t="t"/>
              <a:pathLst>
                <a:path extrusionOk="0" h="11051" w="8455">
                  <a:moveTo>
                    <a:pt x="4906" y="0"/>
                  </a:moveTo>
                  <a:cubicBezTo>
                    <a:pt x="6716" y="953"/>
                    <a:pt x="7978" y="2882"/>
                    <a:pt x="7978" y="5097"/>
                  </a:cubicBezTo>
                  <a:cubicBezTo>
                    <a:pt x="7978" y="8288"/>
                    <a:pt x="5383" y="10836"/>
                    <a:pt x="2239" y="10836"/>
                  </a:cubicBezTo>
                  <a:cubicBezTo>
                    <a:pt x="1429" y="10836"/>
                    <a:pt x="691" y="10693"/>
                    <a:pt x="0" y="10383"/>
                  </a:cubicBezTo>
                  <a:lnTo>
                    <a:pt x="0" y="10383"/>
                  </a:lnTo>
                  <a:cubicBezTo>
                    <a:pt x="810" y="10812"/>
                    <a:pt x="1715" y="11050"/>
                    <a:pt x="2668" y="11050"/>
                  </a:cubicBezTo>
                  <a:cubicBezTo>
                    <a:pt x="5859" y="11050"/>
                    <a:pt x="8431" y="8454"/>
                    <a:pt x="8431" y="5311"/>
                  </a:cubicBezTo>
                  <a:cubicBezTo>
                    <a:pt x="8455" y="2930"/>
                    <a:pt x="7002" y="858"/>
                    <a:pt x="4906" y="0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7" name="Google Shape;3057;p52"/>
            <p:cNvSpPr/>
            <p:nvPr/>
          </p:nvSpPr>
          <p:spPr>
            <a:xfrm>
              <a:off x="6163973" y="4324973"/>
              <a:ext cx="342962" cy="171168"/>
            </a:xfrm>
            <a:custGeom>
              <a:rect b="b" l="l" r="r" t="t"/>
              <a:pathLst>
                <a:path extrusionOk="0" h="5741" w="11503">
                  <a:moveTo>
                    <a:pt x="0" y="1"/>
                  </a:moveTo>
                  <a:cubicBezTo>
                    <a:pt x="0" y="3144"/>
                    <a:pt x="2596" y="5740"/>
                    <a:pt x="5763" y="5740"/>
                  </a:cubicBezTo>
                  <a:cubicBezTo>
                    <a:pt x="8907" y="5740"/>
                    <a:pt x="11503" y="3192"/>
                    <a:pt x="11503" y="1"/>
                  </a:cubicBezTo>
                  <a:lnTo>
                    <a:pt x="9859" y="1"/>
                  </a:lnTo>
                  <a:cubicBezTo>
                    <a:pt x="9859" y="2287"/>
                    <a:pt x="8026" y="4144"/>
                    <a:pt x="5716" y="4144"/>
                  </a:cubicBezTo>
                  <a:cubicBezTo>
                    <a:pt x="3429" y="4144"/>
                    <a:pt x="1596" y="2287"/>
                    <a:pt x="1596" y="1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8" name="Google Shape;3058;p52"/>
            <p:cNvSpPr/>
            <p:nvPr/>
          </p:nvSpPr>
          <p:spPr>
            <a:xfrm>
              <a:off x="6254850" y="4324973"/>
              <a:ext cx="251370" cy="171168"/>
            </a:xfrm>
            <a:custGeom>
              <a:rect b="b" l="l" r="r" t="t"/>
              <a:pathLst>
                <a:path extrusionOk="0" h="5741" w="8431">
                  <a:moveTo>
                    <a:pt x="7978" y="1"/>
                  </a:moveTo>
                  <a:cubicBezTo>
                    <a:pt x="7859" y="3049"/>
                    <a:pt x="5335" y="5526"/>
                    <a:pt x="2239" y="5526"/>
                  </a:cubicBezTo>
                  <a:cubicBezTo>
                    <a:pt x="1429" y="5526"/>
                    <a:pt x="691" y="5383"/>
                    <a:pt x="0" y="5097"/>
                  </a:cubicBezTo>
                  <a:lnTo>
                    <a:pt x="0" y="5097"/>
                  </a:lnTo>
                  <a:cubicBezTo>
                    <a:pt x="810" y="5502"/>
                    <a:pt x="1715" y="5740"/>
                    <a:pt x="2668" y="5740"/>
                  </a:cubicBezTo>
                  <a:cubicBezTo>
                    <a:pt x="5859" y="5740"/>
                    <a:pt x="8431" y="3144"/>
                    <a:pt x="8431" y="1"/>
                  </a:cubicBez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9" name="Google Shape;3059;p52"/>
            <p:cNvSpPr/>
            <p:nvPr/>
          </p:nvSpPr>
          <p:spPr>
            <a:xfrm>
              <a:off x="6158994" y="4147482"/>
              <a:ext cx="361447" cy="354083"/>
            </a:xfrm>
            <a:custGeom>
              <a:rect b="b" l="l" r="r" t="t"/>
              <a:pathLst>
                <a:path extrusionOk="0" h="11876" w="12123">
                  <a:moveTo>
                    <a:pt x="5899" y="1981"/>
                  </a:moveTo>
                  <a:cubicBezTo>
                    <a:pt x="8099" y="1981"/>
                    <a:pt x="9883" y="3767"/>
                    <a:pt x="9883" y="5954"/>
                  </a:cubicBezTo>
                  <a:cubicBezTo>
                    <a:pt x="9883" y="7740"/>
                    <a:pt x="8669" y="9312"/>
                    <a:pt x="6930" y="9788"/>
                  </a:cubicBezTo>
                  <a:cubicBezTo>
                    <a:pt x="6835" y="9812"/>
                    <a:pt x="6788" y="9907"/>
                    <a:pt x="6811" y="10002"/>
                  </a:cubicBezTo>
                  <a:cubicBezTo>
                    <a:pt x="6832" y="10064"/>
                    <a:pt x="6906" y="10126"/>
                    <a:pt x="6988" y="10126"/>
                  </a:cubicBezTo>
                  <a:cubicBezTo>
                    <a:pt x="7000" y="10126"/>
                    <a:pt x="7013" y="10124"/>
                    <a:pt x="7026" y="10121"/>
                  </a:cubicBezTo>
                  <a:cubicBezTo>
                    <a:pt x="8836" y="9645"/>
                    <a:pt x="10145" y="8002"/>
                    <a:pt x="10217" y="6120"/>
                  </a:cubicBezTo>
                  <a:lnTo>
                    <a:pt x="11479" y="6120"/>
                  </a:lnTo>
                  <a:cubicBezTo>
                    <a:pt x="11431" y="7526"/>
                    <a:pt x="10860" y="8859"/>
                    <a:pt x="9860" y="9883"/>
                  </a:cubicBezTo>
                  <a:cubicBezTo>
                    <a:pt x="8812" y="10931"/>
                    <a:pt x="7383" y="11526"/>
                    <a:pt x="5883" y="11526"/>
                  </a:cubicBezTo>
                  <a:cubicBezTo>
                    <a:pt x="4406" y="11526"/>
                    <a:pt x="3001" y="10931"/>
                    <a:pt x="1929" y="9883"/>
                  </a:cubicBezTo>
                  <a:cubicBezTo>
                    <a:pt x="929" y="8859"/>
                    <a:pt x="358" y="7526"/>
                    <a:pt x="286" y="6097"/>
                  </a:cubicBezTo>
                  <a:lnTo>
                    <a:pt x="1572" y="6097"/>
                  </a:lnTo>
                  <a:cubicBezTo>
                    <a:pt x="1667" y="8383"/>
                    <a:pt x="3573" y="10240"/>
                    <a:pt x="5883" y="10240"/>
                  </a:cubicBezTo>
                  <a:lnTo>
                    <a:pt x="6168" y="10240"/>
                  </a:lnTo>
                  <a:cubicBezTo>
                    <a:pt x="6240" y="10240"/>
                    <a:pt x="6335" y="10169"/>
                    <a:pt x="6335" y="10097"/>
                  </a:cubicBezTo>
                  <a:cubicBezTo>
                    <a:pt x="6335" y="9978"/>
                    <a:pt x="6240" y="9907"/>
                    <a:pt x="6168" y="9907"/>
                  </a:cubicBezTo>
                  <a:lnTo>
                    <a:pt x="5930" y="9907"/>
                  </a:lnTo>
                  <a:cubicBezTo>
                    <a:pt x="3430" y="9907"/>
                    <a:pt x="1453" y="7597"/>
                    <a:pt x="2072" y="4954"/>
                  </a:cubicBezTo>
                  <a:cubicBezTo>
                    <a:pt x="2382" y="3715"/>
                    <a:pt x="3692" y="2405"/>
                    <a:pt x="4930" y="2096"/>
                  </a:cubicBezTo>
                  <a:cubicBezTo>
                    <a:pt x="5259" y="2018"/>
                    <a:pt x="5583" y="1981"/>
                    <a:pt x="5899" y="1981"/>
                  </a:cubicBezTo>
                  <a:close/>
                  <a:moveTo>
                    <a:pt x="5930" y="0"/>
                  </a:moveTo>
                  <a:cubicBezTo>
                    <a:pt x="5002" y="0"/>
                    <a:pt x="4097" y="215"/>
                    <a:pt x="3311" y="619"/>
                  </a:cubicBezTo>
                  <a:cubicBezTo>
                    <a:pt x="3215" y="643"/>
                    <a:pt x="3192" y="762"/>
                    <a:pt x="3215" y="858"/>
                  </a:cubicBezTo>
                  <a:cubicBezTo>
                    <a:pt x="3234" y="930"/>
                    <a:pt x="3307" y="961"/>
                    <a:pt x="3384" y="961"/>
                  </a:cubicBezTo>
                  <a:cubicBezTo>
                    <a:pt x="3407" y="961"/>
                    <a:pt x="3431" y="958"/>
                    <a:pt x="3454" y="953"/>
                  </a:cubicBezTo>
                  <a:cubicBezTo>
                    <a:pt x="4216" y="572"/>
                    <a:pt x="5049" y="381"/>
                    <a:pt x="5930" y="381"/>
                  </a:cubicBezTo>
                  <a:cubicBezTo>
                    <a:pt x="7407" y="381"/>
                    <a:pt x="8812" y="977"/>
                    <a:pt x="9883" y="2024"/>
                  </a:cubicBezTo>
                  <a:cubicBezTo>
                    <a:pt x="10884" y="3025"/>
                    <a:pt x="11455" y="4382"/>
                    <a:pt x="11527" y="5811"/>
                  </a:cubicBezTo>
                  <a:lnTo>
                    <a:pt x="10241" y="5811"/>
                  </a:lnTo>
                  <a:cubicBezTo>
                    <a:pt x="10145" y="3501"/>
                    <a:pt x="8240" y="1667"/>
                    <a:pt x="5930" y="1667"/>
                  </a:cubicBezTo>
                  <a:cubicBezTo>
                    <a:pt x="3596" y="1667"/>
                    <a:pt x="1691" y="3501"/>
                    <a:pt x="1596" y="5811"/>
                  </a:cubicBezTo>
                  <a:lnTo>
                    <a:pt x="334" y="5811"/>
                  </a:lnTo>
                  <a:cubicBezTo>
                    <a:pt x="382" y="4049"/>
                    <a:pt x="1286" y="2382"/>
                    <a:pt x="2739" y="1358"/>
                  </a:cubicBezTo>
                  <a:lnTo>
                    <a:pt x="2763" y="1334"/>
                  </a:lnTo>
                  <a:cubicBezTo>
                    <a:pt x="2834" y="1286"/>
                    <a:pt x="2858" y="1191"/>
                    <a:pt x="2834" y="1096"/>
                  </a:cubicBezTo>
                  <a:cubicBezTo>
                    <a:pt x="2791" y="1038"/>
                    <a:pt x="2730" y="1006"/>
                    <a:pt x="2679" y="1006"/>
                  </a:cubicBezTo>
                  <a:cubicBezTo>
                    <a:pt x="2645" y="1006"/>
                    <a:pt x="2615" y="1020"/>
                    <a:pt x="2596" y="1048"/>
                  </a:cubicBezTo>
                  <a:lnTo>
                    <a:pt x="2549" y="1072"/>
                  </a:lnTo>
                  <a:cubicBezTo>
                    <a:pt x="953" y="2167"/>
                    <a:pt x="0" y="4025"/>
                    <a:pt x="0" y="5954"/>
                  </a:cubicBezTo>
                  <a:cubicBezTo>
                    <a:pt x="0" y="7907"/>
                    <a:pt x="953" y="9764"/>
                    <a:pt x="2644" y="10883"/>
                  </a:cubicBezTo>
                  <a:cubicBezTo>
                    <a:pt x="3263" y="11312"/>
                    <a:pt x="3977" y="11598"/>
                    <a:pt x="4740" y="11764"/>
                  </a:cubicBezTo>
                  <a:cubicBezTo>
                    <a:pt x="5134" y="11839"/>
                    <a:pt x="5526" y="11875"/>
                    <a:pt x="5912" y="11875"/>
                  </a:cubicBezTo>
                  <a:cubicBezTo>
                    <a:pt x="7505" y="11875"/>
                    <a:pt x="8991" y="11257"/>
                    <a:pt x="10122" y="10145"/>
                  </a:cubicBezTo>
                  <a:cubicBezTo>
                    <a:pt x="11479" y="8716"/>
                    <a:pt x="12122" y="6763"/>
                    <a:pt x="11717" y="4739"/>
                  </a:cubicBezTo>
                  <a:cubicBezTo>
                    <a:pt x="11574" y="3977"/>
                    <a:pt x="11289" y="3263"/>
                    <a:pt x="10860" y="2644"/>
                  </a:cubicBezTo>
                  <a:cubicBezTo>
                    <a:pt x="9693" y="953"/>
                    <a:pt x="7883" y="0"/>
                    <a:pt x="5930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0" name="Google Shape;3060;p52"/>
            <p:cNvSpPr/>
            <p:nvPr/>
          </p:nvSpPr>
          <p:spPr>
            <a:xfrm>
              <a:off x="6376974" y="4286392"/>
              <a:ext cx="38372" cy="74836"/>
            </a:xfrm>
            <a:custGeom>
              <a:rect b="b" l="l" r="r" t="t"/>
              <a:pathLst>
                <a:path extrusionOk="0" h="2510" w="1287">
                  <a:moveTo>
                    <a:pt x="1104" y="0"/>
                  </a:moveTo>
                  <a:cubicBezTo>
                    <a:pt x="1038" y="0"/>
                    <a:pt x="984" y="31"/>
                    <a:pt x="929" y="104"/>
                  </a:cubicBezTo>
                  <a:lnTo>
                    <a:pt x="48" y="2247"/>
                  </a:lnTo>
                  <a:cubicBezTo>
                    <a:pt x="1" y="2366"/>
                    <a:pt x="72" y="2462"/>
                    <a:pt x="167" y="2509"/>
                  </a:cubicBezTo>
                  <a:lnTo>
                    <a:pt x="215" y="2509"/>
                  </a:lnTo>
                  <a:cubicBezTo>
                    <a:pt x="286" y="2509"/>
                    <a:pt x="334" y="2486"/>
                    <a:pt x="358" y="2390"/>
                  </a:cubicBezTo>
                  <a:lnTo>
                    <a:pt x="1263" y="247"/>
                  </a:lnTo>
                  <a:cubicBezTo>
                    <a:pt x="1287" y="152"/>
                    <a:pt x="1263" y="80"/>
                    <a:pt x="1167" y="9"/>
                  </a:cubicBezTo>
                  <a:cubicBezTo>
                    <a:pt x="1145" y="3"/>
                    <a:pt x="1124" y="0"/>
                    <a:pt x="1104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1" name="Google Shape;3061;p52"/>
            <p:cNvSpPr/>
            <p:nvPr/>
          </p:nvSpPr>
          <p:spPr>
            <a:xfrm>
              <a:off x="6241344" y="4286631"/>
              <a:ext cx="50447" cy="78861"/>
            </a:xfrm>
            <a:custGeom>
              <a:rect b="b" l="l" r="r" t="t"/>
              <a:pathLst>
                <a:path extrusionOk="0" h="2645" w="1692">
                  <a:moveTo>
                    <a:pt x="596" y="1"/>
                  </a:moveTo>
                  <a:cubicBezTo>
                    <a:pt x="501" y="1"/>
                    <a:pt x="453" y="72"/>
                    <a:pt x="430" y="144"/>
                  </a:cubicBezTo>
                  <a:lnTo>
                    <a:pt x="239" y="1168"/>
                  </a:lnTo>
                  <a:cubicBezTo>
                    <a:pt x="239" y="1215"/>
                    <a:pt x="263" y="1287"/>
                    <a:pt x="311" y="1334"/>
                  </a:cubicBezTo>
                  <a:cubicBezTo>
                    <a:pt x="334" y="1358"/>
                    <a:pt x="364" y="1370"/>
                    <a:pt x="394" y="1370"/>
                  </a:cubicBezTo>
                  <a:cubicBezTo>
                    <a:pt x="424" y="1370"/>
                    <a:pt x="453" y="1358"/>
                    <a:pt x="477" y="1334"/>
                  </a:cubicBezTo>
                  <a:lnTo>
                    <a:pt x="501" y="1334"/>
                  </a:lnTo>
                  <a:cubicBezTo>
                    <a:pt x="596" y="1311"/>
                    <a:pt x="692" y="1287"/>
                    <a:pt x="858" y="1287"/>
                  </a:cubicBezTo>
                  <a:cubicBezTo>
                    <a:pt x="1025" y="1287"/>
                    <a:pt x="1144" y="1334"/>
                    <a:pt x="1215" y="1430"/>
                  </a:cubicBezTo>
                  <a:cubicBezTo>
                    <a:pt x="1311" y="1525"/>
                    <a:pt x="1382" y="1668"/>
                    <a:pt x="1382" y="1811"/>
                  </a:cubicBezTo>
                  <a:cubicBezTo>
                    <a:pt x="1382" y="2073"/>
                    <a:pt x="1144" y="2287"/>
                    <a:pt x="858" y="2287"/>
                  </a:cubicBezTo>
                  <a:cubicBezTo>
                    <a:pt x="596" y="2287"/>
                    <a:pt x="382" y="2120"/>
                    <a:pt x="358" y="1858"/>
                  </a:cubicBezTo>
                  <a:lnTo>
                    <a:pt x="358" y="1787"/>
                  </a:lnTo>
                  <a:cubicBezTo>
                    <a:pt x="358" y="1692"/>
                    <a:pt x="311" y="1644"/>
                    <a:pt x="215" y="1596"/>
                  </a:cubicBezTo>
                  <a:cubicBezTo>
                    <a:pt x="203" y="1594"/>
                    <a:pt x="191" y="1593"/>
                    <a:pt x="179" y="1593"/>
                  </a:cubicBezTo>
                  <a:cubicBezTo>
                    <a:pt x="77" y="1593"/>
                    <a:pt x="1" y="1680"/>
                    <a:pt x="1" y="1787"/>
                  </a:cubicBezTo>
                  <a:lnTo>
                    <a:pt x="1" y="1906"/>
                  </a:lnTo>
                  <a:cubicBezTo>
                    <a:pt x="72" y="2311"/>
                    <a:pt x="430" y="2644"/>
                    <a:pt x="834" y="2644"/>
                  </a:cubicBezTo>
                  <a:lnTo>
                    <a:pt x="858" y="2644"/>
                  </a:lnTo>
                  <a:cubicBezTo>
                    <a:pt x="1311" y="2644"/>
                    <a:pt x="1668" y="2287"/>
                    <a:pt x="1692" y="1835"/>
                  </a:cubicBezTo>
                  <a:cubicBezTo>
                    <a:pt x="1692" y="1596"/>
                    <a:pt x="1644" y="1358"/>
                    <a:pt x="1454" y="1215"/>
                  </a:cubicBezTo>
                  <a:cubicBezTo>
                    <a:pt x="1382" y="977"/>
                    <a:pt x="1144" y="906"/>
                    <a:pt x="906" y="906"/>
                  </a:cubicBezTo>
                  <a:cubicBezTo>
                    <a:pt x="811" y="906"/>
                    <a:pt x="715" y="906"/>
                    <a:pt x="668" y="930"/>
                  </a:cubicBezTo>
                  <a:lnTo>
                    <a:pt x="739" y="358"/>
                  </a:lnTo>
                  <a:lnTo>
                    <a:pt x="1430" y="358"/>
                  </a:lnTo>
                  <a:cubicBezTo>
                    <a:pt x="1525" y="358"/>
                    <a:pt x="1620" y="310"/>
                    <a:pt x="1620" y="215"/>
                  </a:cubicBezTo>
                  <a:cubicBezTo>
                    <a:pt x="1620" y="96"/>
                    <a:pt x="1549" y="1"/>
                    <a:pt x="1430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2" name="Google Shape;3062;p52"/>
            <p:cNvSpPr/>
            <p:nvPr/>
          </p:nvSpPr>
          <p:spPr>
            <a:xfrm>
              <a:off x="6302406" y="4283798"/>
              <a:ext cx="49731" cy="80679"/>
            </a:xfrm>
            <a:custGeom>
              <a:rect b="b" l="l" r="r" t="t"/>
              <a:pathLst>
                <a:path extrusionOk="0" h="2706" w="1668">
                  <a:moveTo>
                    <a:pt x="862" y="313"/>
                  </a:moveTo>
                  <a:cubicBezTo>
                    <a:pt x="1122" y="313"/>
                    <a:pt x="1311" y="524"/>
                    <a:pt x="1311" y="786"/>
                  </a:cubicBezTo>
                  <a:lnTo>
                    <a:pt x="1311" y="1882"/>
                  </a:lnTo>
                  <a:cubicBezTo>
                    <a:pt x="1311" y="2144"/>
                    <a:pt x="1105" y="2356"/>
                    <a:pt x="854" y="2356"/>
                  </a:cubicBezTo>
                  <a:cubicBezTo>
                    <a:pt x="809" y="2356"/>
                    <a:pt x="762" y="2349"/>
                    <a:pt x="715" y="2334"/>
                  </a:cubicBezTo>
                  <a:cubicBezTo>
                    <a:pt x="525" y="2263"/>
                    <a:pt x="358" y="2096"/>
                    <a:pt x="358" y="1858"/>
                  </a:cubicBezTo>
                  <a:lnTo>
                    <a:pt x="358" y="810"/>
                  </a:lnTo>
                  <a:cubicBezTo>
                    <a:pt x="358" y="596"/>
                    <a:pt x="525" y="405"/>
                    <a:pt x="715" y="334"/>
                  </a:cubicBezTo>
                  <a:cubicBezTo>
                    <a:pt x="766" y="319"/>
                    <a:pt x="815" y="313"/>
                    <a:pt x="862" y="313"/>
                  </a:cubicBezTo>
                  <a:close/>
                  <a:moveTo>
                    <a:pt x="835" y="1"/>
                  </a:moveTo>
                  <a:cubicBezTo>
                    <a:pt x="406" y="1"/>
                    <a:pt x="1" y="358"/>
                    <a:pt x="1" y="834"/>
                  </a:cubicBezTo>
                  <a:lnTo>
                    <a:pt x="1" y="1882"/>
                  </a:lnTo>
                  <a:cubicBezTo>
                    <a:pt x="1" y="2263"/>
                    <a:pt x="287" y="2620"/>
                    <a:pt x="668" y="2692"/>
                  </a:cubicBezTo>
                  <a:cubicBezTo>
                    <a:pt x="720" y="2701"/>
                    <a:pt x="771" y="2706"/>
                    <a:pt x="821" y="2706"/>
                  </a:cubicBezTo>
                  <a:cubicBezTo>
                    <a:pt x="1277" y="2706"/>
                    <a:pt x="1644" y="2332"/>
                    <a:pt x="1644" y="1882"/>
                  </a:cubicBezTo>
                  <a:lnTo>
                    <a:pt x="1644" y="834"/>
                  </a:lnTo>
                  <a:cubicBezTo>
                    <a:pt x="1668" y="405"/>
                    <a:pt x="1311" y="1"/>
                    <a:pt x="835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3" name="Google Shape;3063;p52"/>
            <p:cNvSpPr/>
            <p:nvPr/>
          </p:nvSpPr>
          <p:spPr>
            <a:xfrm>
              <a:off x="6366330" y="4290179"/>
              <a:ext cx="17770" cy="17800"/>
            </a:xfrm>
            <a:custGeom>
              <a:rect b="b" l="l" r="r" t="t"/>
              <a:pathLst>
                <a:path extrusionOk="0" h="597" w="596">
                  <a:moveTo>
                    <a:pt x="310" y="1"/>
                  </a:moveTo>
                  <a:cubicBezTo>
                    <a:pt x="143" y="1"/>
                    <a:pt x="0" y="144"/>
                    <a:pt x="0" y="310"/>
                  </a:cubicBezTo>
                  <a:cubicBezTo>
                    <a:pt x="0" y="453"/>
                    <a:pt x="143" y="596"/>
                    <a:pt x="310" y="596"/>
                  </a:cubicBezTo>
                  <a:cubicBezTo>
                    <a:pt x="477" y="596"/>
                    <a:pt x="596" y="453"/>
                    <a:pt x="596" y="310"/>
                  </a:cubicBezTo>
                  <a:cubicBezTo>
                    <a:pt x="596" y="144"/>
                    <a:pt x="477" y="1"/>
                    <a:pt x="310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4" name="Google Shape;3064;p52"/>
            <p:cNvSpPr/>
            <p:nvPr/>
          </p:nvSpPr>
          <p:spPr>
            <a:xfrm>
              <a:off x="6410337" y="4340596"/>
              <a:ext cx="17800" cy="17800"/>
            </a:xfrm>
            <a:custGeom>
              <a:rect b="b" l="l" r="r" t="t"/>
              <a:pathLst>
                <a:path extrusionOk="0" h="597" w="597">
                  <a:moveTo>
                    <a:pt x="287" y="1"/>
                  </a:moveTo>
                  <a:cubicBezTo>
                    <a:pt x="120" y="1"/>
                    <a:pt x="1" y="120"/>
                    <a:pt x="1" y="310"/>
                  </a:cubicBezTo>
                  <a:cubicBezTo>
                    <a:pt x="1" y="453"/>
                    <a:pt x="120" y="596"/>
                    <a:pt x="287" y="596"/>
                  </a:cubicBezTo>
                  <a:cubicBezTo>
                    <a:pt x="477" y="596"/>
                    <a:pt x="596" y="477"/>
                    <a:pt x="596" y="310"/>
                  </a:cubicBezTo>
                  <a:cubicBezTo>
                    <a:pt x="596" y="120"/>
                    <a:pt x="477" y="1"/>
                    <a:pt x="28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65" name="Google Shape;3065;p52"/>
          <p:cNvGrpSpPr/>
          <p:nvPr/>
        </p:nvGrpSpPr>
        <p:grpSpPr>
          <a:xfrm>
            <a:off x="6999413" y="4148198"/>
            <a:ext cx="354321" cy="354321"/>
            <a:chOff x="6732701" y="4148198"/>
            <a:chExt cx="354321" cy="354321"/>
          </a:xfrm>
        </p:grpSpPr>
        <p:sp>
          <p:nvSpPr>
            <p:cNvPr id="3066" name="Google Shape;3066;p52"/>
            <p:cNvSpPr/>
            <p:nvPr/>
          </p:nvSpPr>
          <p:spPr>
            <a:xfrm>
              <a:off x="6780286" y="4184036"/>
              <a:ext cx="277637" cy="225461"/>
            </a:xfrm>
            <a:custGeom>
              <a:rect b="b" l="l" r="r" t="t"/>
              <a:pathLst>
                <a:path extrusionOk="0" h="7562" w="9312">
                  <a:moveTo>
                    <a:pt x="8570" y="1"/>
                  </a:moveTo>
                  <a:cubicBezTo>
                    <a:pt x="8550" y="1"/>
                    <a:pt x="8526" y="13"/>
                    <a:pt x="8502" y="36"/>
                  </a:cubicBezTo>
                  <a:lnTo>
                    <a:pt x="7549" y="1942"/>
                  </a:lnTo>
                  <a:cubicBezTo>
                    <a:pt x="7537" y="1977"/>
                    <a:pt x="7514" y="1995"/>
                    <a:pt x="7490" y="1995"/>
                  </a:cubicBezTo>
                  <a:cubicBezTo>
                    <a:pt x="7466" y="1995"/>
                    <a:pt x="7442" y="1977"/>
                    <a:pt x="7430" y="1942"/>
                  </a:cubicBezTo>
                  <a:lnTo>
                    <a:pt x="6906" y="1037"/>
                  </a:lnTo>
                  <a:cubicBezTo>
                    <a:pt x="6883" y="1001"/>
                    <a:pt x="6859" y="983"/>
                    <a:pt x="6838" y="983"/>
                  </a:cubicBezTo>
                  <a:cubicBezTo>
                    <a:pt x="6817" y="983"/>
                    <a:pt x="6799" y="1001"/>
                    <a:pt x="6787" y="1037"/>
                  </a:cubicBezTo>
                  <a:lnTo>
                    <a:pt x="5573" y="3466"/>
                  </a:lnTo>
                  <a:cubicBezTo>
                    <a:pt x="5525" y="3513"/>
                    <a:pt x="5501" y="3513"/>
                    <a:pt x="5477" y="3513"/>
                  </a:cubicBezTo>
                  <a:lnTo>
                    <a:pt x="4739" y="3204"/>
                  </a:lnTo>
                  <a:cubicBezTo>
                    <a:pt x="4725" y="3197"/>
                    <a:pt x="4713" y="3194"/>
                    <a:pt x="4703" y="3194"/>
                  </a:cubicBezTo>
                  <a:cubicBezTo>
                    <a:pt x="4678" y="3194"/>
                    <a:pt x="4661" y="3211"/>
                    <a:pt x="4644" y="3227"/>
                  </a:cubicBezTo>
                  <a:lnTo>
                    <a:pt x="3715" y="5180"/>
                  </a:lnTo>
                  <a:cubicBezTo>
                    <a:pt x="3715" y="5197"/>
                    <a:pt x="3691" y="5214"/>
                    <a:pt x="3661" y="5214"/>
                  </a:cubicBezTo>
                  <a:cubicBezTo>
                    <a:pt x="3648" y="5214"/>
                    <a:pt x="3634" y="5211"/>
                    <a:pt x="3620" y="5204"/>
                  </a:cubicBezTo>
                  <a:lnTo>
                    <a:pt x="2667" y="4728"/>
                  </a:lnTo>
                  <a:cubicBezTo>
                    <a:pt x="2644" y="4728"/>
                    <a:pt x="2620" y="4728"/>
                    <a:pt x="2596" y="4752"/>
                  </a:cubicBezTo>
                  <a:lnTo>
                    <a:pt x="1881" y="5776"/>
                  </a:lnTo>
                  <a:lnTo>
                    <a:pt x="596" y="4609"/>
                  </a:lnTo>
                  <a:cubicBezTo>
                    <a:pt x="589" y="4602"/>
                    <a:pt x="577" y="4599"/>
                    <a:pt x="565" y="4599"/>
                  </a:cubicBezTo>
                  <a:cubicBezTo>
                    <a:pt x="534" y="4599"/>
                    <a:pt x="493" y="4616"/>
                    <a:pt x="476" y="4633"/>
                  </a:cubicBezTo>
                  <a:lnTo>
                    <a:pt x="0" y="5657"/>
                  </a:lnTo>
                  <a:lnTo>
                    <a:pt x="0" y="5680"/>
                  </a:lnTo>
                  <a:lnTo>
                    <a:pt x="0" y="7562"/>
                  </a:lnTo>
                  <a:lnTo>
                    <a:pt x="9312" y="7562"/>
                  </a:lnTo>
                  <a:lnTo>
                    <a:pt x="9312" y="1441"/>
                  </a:lnTo>
                  <a:cubicBezTo>
                    <a:pt x="9312" y="1418"/>
                    <a:pt x="9312" y="1418"/>
                    <a:pt x="9288" y="1418"/>
                  </a:cubicBezTo>
                  <a:lnTo>
                    <a:pt x="8621" y="36"/>
                  </a:lnTo>
                  <a:cubicBezTo>
                    <a:pt x="8609" y="13"/>
                    <a:pt x="8591" y="1"/>
                    <a:pt x="8570" y="1"/>
                  </a:cubicBezTo>
                  <a:close/>
                </a:path>
              </a:pathLst>
            </a:custGeom>
            <a:solidFill>
              <a:srgbClr val="E1E5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7" name="Google Shape;3067;p52"/>
            <p:cNvSpPr/>
            <p:nvPr/>
          </p:nvSpPr>
          <p:spPr>
            <a:xfrm>
              <a:off x="6780286" y="4212629"/>
              <a:ext cx="277637" cy="196868"/>
            </a:xfrm>
            <a:custGeom>
              <a:rect b="b" l="l" r="r" t="t"/>
              <a:pathLst>
                <a:path extrusionOk="0" h="6603" w="9312">
                  <a:moveTo>
                    <a:pt x="8481" y="0"/>
                  </a:moveTo>
                  <a:cubicBezTo>
                    <a:pt x="8460" y="0"/>
                    <a:pt x="8442" y="18"/>
                    <a:pt x="8430" y="54"/>
                  </a:cubicBezTo>
                  <a:lnTo>
                    <a:pt x="7406" y="1983"/>
                  </a:lnTo>
                  <a:cubicBezTo>
                    <a:pt x="7395" y="2007"/>
                    <a:pt x="7371" y="2018"/>
                    <a:pt x="7347" y="2018"/>
                  </a:cubicBezTo>
                  <a:cubicBezTo>
                    <a:pt x="7323" y="2018"/>
                    <a:pt x="7299" y="2007"/>
                    <a:pt x="7287" y="1983"/>
                  </a:cubicBezTo>
                  <a:lnTo>
                    <a:pt x="6763" y="1173"/>
                  </a:lnTo>
                  <a:cubicBezTo>
                    <a:pt x="6740" y="1137"/>
                    <a:pt x="6716" y="1119"/>
                    <a:pt x="6695" y="1119"/>
                  </a:cubicBezTo>
                  <a:cubicBezTo>
                    <a:pt x="6674" y="1119"/>
                    <a:pt x="6656" y="1137"/>
                    <a:pt x="6644" y="1173"/>
                  </a:cubicBezTo>
                  <a:lnTo>
                    <a:pt x="5335" y="3840"/>
                  </a:lnTo>
                  <a:cubicBezTo>
                    <a:pt x="5287" y="3888"/>
                    <a:pt x="5263" y="3888"/>
                    <a:pt x="5239" y="3888"/>
                  </a:cubicBezTo>
                  <a:lnTo>
                    <a:pt x="4501" y="3578"/>
                  </a:lnTo>
                  <a:cubicBezTo>
                    <a:pt x="4488" y="3572"/>
                    <a:pt x="4477" y="3569"/>
                    <a:pt x="4467" y="3569"/>
                  </a:cubicBezTo>
                  <a:cubicBezTo>
                    <a:pt x="4441" y="3569"/>
                    <a:pt x="4423" y="3591"/>
                    <a:pt x="4406" y="3626"/>
                  </a:cubicBezTo>
                  <a:lnTo>
                    <a:pt x="3429" y="5460"/>
                  </a:lnTo>
                  <a:cubicBezTo>
                    <a:pt x="3429" y="5476"/>
                    <a:pt x="3395" y="5504"/>
                    <a:pt x="3367" y="5504"/>
                  </a:cubicBezTo>
                  <a:cubicBezTo>
                    <a:pt x="3354" y="5504"/>
                    <a:pt x="3342" y="5498"/>
                    <a:pt x="3334" y="5483"/>
                  </a:cubicBezTo>
                  <a:lnTo>
                    <a:pt x="2429" y="5055"/>
                  </a:lnTo>
                  <a:cubicBezTo>
                    <a:pt x="2429" y="5007"/>
                    <a:pt x="2405" y="5007"/>
                    <a:pt x="2382" y="5007"/>
                  </a:cubicBezTo>
                  <a:lnTo>
                    <a:pt x="2358" y="5055"/>
                  </a:lnTo>
                  <a:lnTo>
                    <a:pt x="1786" y="5769"/>
                  </a:lnTo>
                  <a:cubicBezTo>
                    <a:pt x="1786" y="5781"/>
                    <a:pt x="1768" y="5787"/>
                    <a:pt x="1748" y="5787"/>
                  </a:cubicBezTo>
                  <a:cubicBezTo>
                    <a:pt x="1727" y="5787"/>
                    <a:pt x="1703" y="5781"/>
                    <a:pt x="1691" y="5769"/>
                  </a:cubicBezTo>
                  <a:lnTo>
                    <a:pt x="572" y="4817"/>
                  </a:lnTo>
                  <a:cubicBezTo>
                    <a:pt x="557" y="4802"/>
                    <a:pt x="542" y="4796"/>
                    <a:pt x="528" y="4796"/>
                  </a:cubicBezTo>
                  <a:cubicBezTo>
                    <a:pt x="497" y="4796"/>
                    <a:pt x="469" y="4824"/>
                    <a:pt x="453" y="4840"/>
                  </a:cubicBezTo>
                  <a:lnTo>
                    <a:pt x="0" y="5602"/>
                  </a:lnTo>
                  <a:lnTo>
                    <a:pt x="0" y="6603"/>
                  </a:lnTo>
                  <a:lnTo>
                    <a:pt x="9312" y="6603"/>
                  </a:lnTo>
                  <a:lnTo>
                    <a:pt x="9312" y="1387"/>
                  </a:lnTo>
                  <a:lnTo>
                    <a:pt x="8550" y="54"/>
                  </a:lnTo>
                  <a:cubicBezTo>
                    <a:pt x="8526" y="18"/>
                    <a:pt x="8502" y="0"/>
                    <a:pt x="8481" y="0"/>
                  </a:cubicBezTo>
                  <a:close/>
                </a:path>
              </a:pathLst>
            </a:custGeom>
            <a:solidFill>
              <a:srgbClr val="DADF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8" name="Google Shape;3068;p52"/>
            <p:cNvSpPr/>
            <p:nvPr/>
          </p:nvSpPr>
          <p:spPr>
            <a:xfrm>
              <a:off x="6780286" y="4238896"/>
              <a:ext cx="277637" cy="233094"/>
            </a:xfrm>
            <a:custGeom>
              <a:rect b="b" l="l" r="r" t="t"/>
              <a:pathLst>
                <a:path extrusionOk="0" h="7818" w="9312">
                  <a:moveTo>
                    <a:pt x="8538" y="0"/>
                  </a:moveTo>
                  <a:cubicBezTo>
                    <a:pt x="8514" y="0"/>
                    <a:pt x="8490" y="18"/>
                    <a:pt x="8478" y="54"/>
                  </a:cubicBezTo>
                  <a:lnTo>
                    <a:pt x="7526" y="1959"/>
                  </a:lnTo>
                  <a:cubicBezTo>
                    <a:pt x="7514" y="1995"/>
                    <a:pt x="7490" y="2013"/>
                    <a:pt x="7466" y="2013"/>
                  </a:cubicBezTo>
                  <a:cubicBezTo>
                    <a:pt x="7442" y="2013"/>
                    <a:pt x="7418" y="1995"/>
                    <a:pt x="7406" y="1959"/>
                  </a:cubicBezTo>
                  <a:lnTo>
                    <a:pt x="6859" y="1030"/>
                  </a:lnTo>
                  <a:cubicBezTo>
                    <a:pt x="6847" y="1006"/>
                    <a:pt x="6829" y="995"/>
                    <a:pt x="6808" y="995"/>
                  </a:cubicBezTo>
                  <a:cubicBezTo>
                    <a:pt x="6787" y="995"/>
                    <a:pt x="6763" y="1006"/>
                    <a:pt x="6740" y="1030"/>
                  </a:cubicBezTo>
                  <a:lnTo>
                    <a:pt x="5525" y="3483"/>
                  </a:lnTo>
                  <a:cubicBezTo>
                    <a:pt x="5501" y="3507"/>
                    <a:pt x="5477" y="3507"/>
                    <a:pt x="5454" y="3507"/>
                  </a:cubicBezTo>
                  <a:lnTo>
                    <a:pt x="4692" y="3221"/>
                  </a:lnTo>
                  <a:cubicBezTo>
                    <a:pt x="4684" y="3206"/>
                    <a:pt x="4677" y="3201"/>
                    <a:pt x="4669" y="3201"/>
                  </a:cubicBezTo>
                  <a:cubicBezTo>
                    <a:pt x="4653" y="3201"/>
                    <a:pt x="4637" y="3229"/>
                    <a:pt x="4620" y="3245"/>
                  </a:cubicBezTo>
                  <a:lnTo>
                    <a:pt x="3691" y="5174"/>
                  </a:lnTo>
                  <a:cubicBezTo>
                    <a:pt x="3691" y="5190"/>
                    <a:pt x="3657" y="5218"/>
                    <a:pt x="3628" y="5218"/>
                  </a:cubicBezTo>
                  <a:cubicBezTo>
                    <a:pt x="3615" y="5218"/>
                    <a:pt x="3604" y="5213"/>
                    <a:pt x="3596" y="5198"/>
                  </a:cubicBezTo>
                  <a:lnTo>
                    <a:pt x="2644" y="4721"/>
                  </a:lnTo>
                  <a:cubicBezTo>
                    <a:pt x="2620" y="4721"/>
                    <a:pt x="2596" y="4721"/>
                    <a:pt x="2548" y="4769"/>
                  </a:cubicBezTo>
                  <a:lnTo>
                    <a:pt x="1905" y="5722"/>
                  </a:lnTo>
                  <a:cubicBezTo>
                    <a:pt x="1905" y="5734"/>
                    <a:pt x="1887" y="5740"/>
                    <a:pt x="1867" y="5740"/>
                  </a:cubicBezTo>
                  <a:cubicBezTo>
                    <a:pt x="1846" y="5740"/>
                    <a:pt x="1822" y="5734"/>
                    <a:pt x="1810" y="5722"/>
                  </a:cubicBezTo>
                  <a:lnTo>
                    <a:pt x="596" y="4602"/>
                  </a:lnTo>
                  <a:cubicBezTo>
                    <a:pt x="589" y="4596"/>
                    <a:pt x="579" y="4593"/>
                    <a:pt x="568" y="4593"/>
                  </a:cubicBezTo>
                  <a:cubicBezTo>
                    <a:pt x="537" y="4593"/>
                    <a:pt x="494" y="4615"/>
                    <a:pt x="476" y="4650"/>
                  </a:cubicBezTo>
                  <a:lnTo>
                    <a:pt x="0" y="5650"/>
                  </a:lnTo>
                  <a:lnTo>
                    <a:pt x="0" y="7817"/>
                  </a:lnTo>
                  <a:lnTo>
                    <a:pt x="9312" y="7817"/>
                  </a:lnTo>
                  <a:lnTo>
                    <a:pt x="9312" y="1459"/>
                  </a:lnTo>
                  <a:lnTo>
                    <a:pt x="8597" y="54"/>
                  </a:lnTo>
                  <a:cubicBezTo>
                    <a:pt x="8585" y="18"/>
                    <a:pt x="8561" y="0"/>
                    <a:pt x="8538" y="0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9" name="Google Shape;3069;p52"/>
            <p:cNvSpPr/>
            <p:nvPr/>
          </p:nvSpPr>
          <p:spPr>
            <a:xfrm>
              <a:off x="7028081" y="4240119"/>
              <a:ext cx="29129" cy="231871"/>
            </a:xfrm>
            <a:custGeom>
              <a:rect b="b" l="l" r="r" t="t"/>
              <a:pathLst>
                <a:path extrusionOk="0" h="7777" w="977">
                  <a:moveTo>
                    <a:pt x="227" y="1"/>
                  </a:moveTo>
                  <a:cubicBezTo>
                    <a:pt x="203" y="1"/>
                    <a:pt x="179" y="13"/>
                    <a:pt x="167" y="37"/>
                  </a:cubicBezTo>
                  <a:lnTo>
                    <a:pt x="0" y="394"/>
                  </a:lnTo>
                  <a:lnTo>
                    <a:pt x="477" y="1394"/>
                  </a:lnTo>
                  <a:cubicBezTo>
                    <a:pt x="501" y="1394"/>
                    <a:pt x="501" y="1418"/>
                    <a:pt x="501" y="1442"/>
                  </a:cubicBezTo>
                  <a:lnTo>
                    <a:pt x="501" y="7776"/>
                  </a:lnTo>
                  <a:lnTo>
                    <a:pt x="977" y="7776"/>
                  </a:lnTo>
                  <a:lnTo>
                    <a:pt x="977" y="1418"/>
                  </a:lnTo>
                  <a:lnTo>
                    <a:pt x="286" y="37"/>
                  </a:lnTo>
                  <a:cubicBezTo>
                    <a:pt x="274" y="13"/>
                    <a:pt x="250" y="1"/>
                    <a:pt x="227" y="1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0" name="Google Shape;3070;p52"/>
            <p:cNvSpPr/>
            <p:nvPr/>
          </p:nvSpPr>
          <p:spPr>
            <a:xfrm>
              <a:off x="6736248" y="4471963"/>
              <a:ext cx="343678" cy="24180"/>
            </a:xfrm>
            <a:custGeom>
              <a:rect b="b" l="l" r="r" t="t"/>
              <a:pathLst>
                <a:path extrusionOk="0" h="811" w="11527">
                  <a:moveTo>
                    <a:pt x="144" y="0"/>
                  </a:moveTo>
                  <a:cubicBezTo>
                    <a:pt x="72" y="0"/>
                    <a:pt x="1" y="72"/>
                    <a:pt x="1" y="119"/>
                  </a:cubicBezTo>
                  <a:lnTo>
                    <a:pt x="1" y="691"/>
                  </a:lnTo>
                  <a:cubicBezTo>
                    <a:pt x="1" y="762"/>
                    <a:pt x="72" y="810"/>
                    <a:pt x="144" y="810"/>
                  </a:cubicBezTo>
                  <a:lnTo>
                    <a:pt x="11408" y="810"/>
                  </a:lnTo>
                  <a:cubicBezTo>
                    <a:pt x="11479" y="810"/>
                    <a:pt x="11527" y="762"/>
                    <a:pt x="11527" y="691"/>
                  </a:cubicBezTo>
                  <a:lnTo>
                    <a:pt x="11527" y="119"/>
                  </a:lnTo>
                  <a:cubicBezTo>
                    <a:pt x="11527" y="72"/>
                    <a:pt x="11479" y="0"/>
                    <a:pt x="11408" y="0"/>
                  </a:cubicBezTo>
                  <a:close/>
                </a:path>
              </a:pathLst>
            </a:custGeom>
            <a:solidFill>
              <a:srgbClr val="939F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1" name="Google Shape;3071;p52"/>
            <p:cNvSpPr/>
            <p:nvPr/>
          </p:nvSpPr>
          <p:spPr>
            <a:xfrm>
              <a:off x="7062160" y="4471963"/>
              <a:ext cx="17770" cy="24180"/>
            </a:xfrm>
            <a:custGeom>
              <a:rect b="b" l="l" r="r" t="t"/>
              <a:pathLst>
                <a:path extrusionOk="0" h="811" w="596">
                  <a:moveTo>
                    <a:pt x="0" y="0"/>
                  </a:moveTo>
                  <a:cubicBezTo>
                    <a:pt x="72" y="0"/>
                    <a:pt x="120" y="72"/>
                    <a:pt x="120" y="119"/>
                  </a:cubicBezTo>
                  <a:lnTo>
                    <a:pt x="120" y="691"/>
                  </a:lnTo>
                  <a:cubicBezTo>
                    <a:pt x="120" y="739"/>
                    <a:pt x="72" y="810"/>
                    <a:pt x="0" y="810"/>
                  </a:cubicBezTo>
                  <a:lnTo>
                    <a:pt x="477" y="810"/>
                  </a:lnTo>
                  <a:cubicBezTo>
                    <a:pt x="548" y="810"/>
                    <a:pt x="596" y="762"/>
                    <a:pt x="596" y="691"/>
                  </a:cubicBezTo>
                  <a:lnTo>
                    <a:pt x="596" y="119"/>
                  </a:lnTo>
                  <a:cubicBezTo>
                    <a:pt x="596" y="72"/>
                    <a:pt x="548" y="0"/>
                    <a:pt x="477" y="0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2" name="Google Shape;3072;p52"/>
            <p:cNvSpPr/>
            <p:nvPr/>
          </p:nvSpPr>
          <p:spPr>
            <a:xfrm>
              <a:off x="6884640" y="4175867"/>
              <a:ext cx="17800" cy="10674"/>
            </a:xfrm>
            <a:custGeom>
              <a:rect b="b" l="l" r="r" t="t"/>
              <a:pathLst>
                <a:path extrusionOk="0" h="358" w="597">
                  <a:moveTo>
                    <a:pt x="191" y="1"/>
                  </a:moveTo>
                  <a:cubicBezTo>
                    <a:pt x="96" y="1"/>
                    <a:pt x="1" y="48"/>
                    <a:pt x="1" y="144"/>
                  </a:cubicBezTo>
                  <a:cubicBezTo>
                    <a:pt x="1" y="263"/>
                    <a:pt x="72" y="358"/>
                    <a:pt x="191" y="358"/>
                  </a:cubicBezTo>
                  <a:lnTo>
                    <a:pt x="430" y="358"/>
                  </a:lnTo>
                  <a:cubicBezTo>
                    <a:pt x="525" y="358"/>
                    <a:pt x="596" y="287"/>
                    <a:pt x="596" y="215"/>
                  </a:cubicBezTo>
                  <a:cubicBezTo>
                    <a:pt x="596" y="96"/>
                    <a:pt x="549" y="1"/>
                    <a:pt x="430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3" name="Google Shape;3073;p52"/>
            <p:cNvSpPr/>
            <p:nvPr/>
          </p:nvSpPr>
          <p:spPr>
            <a:xfrm>
              <a:off x="6856255" y="4175867"/>
              <a:ext cx="19201" cy="10674"/>
            </a:xfrm>
            <a:custGeom>
              <a:rect b="b" l="l" r="r" t="t"/>
              <a:pathLst>
                <a:path extrusionOk="0" h="358" w="644">
                  <a:moveTo>
                    <a:pt x="215" y="1"/>
                  </a:moveTo>
                  <a:cubicBezTo>
                    <a:pt x="119" y="1"/>
                    <a:pt x="48" y="48"/>
                    <a:pt x="48" y="144"/>
                  </a:cubicBezTo>
                  <a:cubicBezTo>
                    <a:pt x="0" y="263"/>
                    <a:pt x="96" y="358"/>
                    <a:pt x="215" y="358"/>
                  </a:cubicBezTo>
                  <a:lnTo>
                    <a:pt x="453" y="358"/>
                  </a:lnTo>
                  <a:cubicBezTo>
                    <a:pt x="548" y="358"/>
                    <a:pt x="643" y="287"/>
                    <a:pt x="643" y="215"/>
                  </a:cubicBezTo>
                  <a:cubicBezTo>
                    <a:pt x="643" y="96"/>
                    <a:pt x="572" y="1"/>
                    <a:pt x="453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4" name="Google Shape;3074;p52"/>
            <p:cNvSpPr/>
            <p:nvPr/>
          </p:nvSpPr>
          <p:spPr>
            <a:xfrm>
              <a:off x="6994718" y="4175867"/>
              <a:ext cx="17770" cy="10674"/>
            </a:xfrm>
            <a:custGeom>
              <a:rect b="b" l="l" r="r" t="t"/>
              <a:pathLst>
                <a:path extrusionOk="0" h="358" w="596">
                  <a:moveTo>
                    <a:pt x="191" y="1"/>
                  </a:moveTo>
                  <a:cubicBezTo>
                    <a:pt x="95" y="1"/>
                    <a:pt x="0" y="48"/>
                    <a:pt x="0" y="144"/>
                  </a:cubicBezTo>
                  <a:cubicBezTo>
                    <a:pt x="0" y="263"/>
                    <a:pt x="95" y="358"/>
                    <a:pt x="191" y="358"/>
                  </a:cubicBezTo>
                  <a:lnTo>
                    <a:pt x="429" y="358"/>
                  </a:lnTo>
                  <a:cubicBezTo>
                    <a:pt x="524" y="358"/>
                    <a:pt x="595" y="287"/>
                    <a:pt x="595" y="215"/>
                  </a:cubicBezTo>
                  <a:cubicBezTo>
                    <a:pt x="595" y="96"/>
                    <a:pt x="548" y="1"/>
                    <a:pt x="429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5" name="Google Shape;3075;p52"/>
            <p:cNvSpPr/>
            <p:nvPr/>
          </p:nvSpPr>
          <p:spPr>
            <a:xfrm>
              <a:off x="6940037" y="4175867"/>
              <a:ext cx="17770" cy="10674"/>
            </a:xfrm>
            <a:custGeom>
              <a:rect b="b" l="l" r="r" t="t"/>
              <a:pathLst>
                <a:path extrusionOk="0" h="358" w="596">
                  <a:moveTo>
                    <a:pt x="167" y="1"/>
                  </a:moveTo>
                  <a:cubicBezTo>
                    <a:pt x="96" y="1"/>
                    <a:pt x="0" y="48"/>
                    <a:pt x="0" y="144"/>
                  </a:cubicBezTo>
                  <a:cubicBezTo>
                    <a:pt x="0" y="263"/>
                    <a:pt x="96" y="358"/>
                    <a:pt x="167" y="358"/>
                  </a:cubicBezTo>
                  <a:lnTo>
                    <a:pt x="405" y="358"/>
                  </a:lnTo>
                  <a:cubicBezTo>
                    <a:pt x="501" y="358"/>
                    <a:pt x="596" y="287"/>
                    <a:pt x="596" y="215"/>
                  </a:cubicBezTo>
                  <a:cubicBezTo>
                    <a:pt x="596" y="96"/>
                    <a:pt x="524" y="1"/>
                    <a:pt x="405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6" name="Google Shape;3076;p52"/>
            <p:cNvSpPr/>
            <p:nvPr/>
          </p:nvSpPr>
          <p:spPr>
            <a:xfrm>
              <a:off x="6967735" y="4175867"/>
              <a:ext cx="17054" cy="10674"/>
            </a:xfrm>
            <a:custGeom>
              <a:rect b="b" l="l" r="r" t="t"/>
              <a:pathLst>
                <a:path extrusionOk="0" h="358" w="572">
                  <a:moveTo>
                    <a:pt x="167" y="1"/>
                  </a:moveTo>
                  <a:cubicBezTo>
                    <a:pt x="72" y="1"/>
                    <a:pt x="0" y="48"/>
                    <a:pt x="0" y="144"/>
                  </a:cubicBezTo>
                  <a:cubicBezTo>
                    <a:pt x="0" y="263"/>
                    <a:pt x="72" y="358"/>
                    <a:pt x="167" y="358"/>
                  </a:cubicBezTo>
                  <a:lnTo>
                    <a:pt x="405" y="358"/>
                  </a:lnTo>
                  <a:cubicBezTo>
                    <a:pt x="500" y="358"/>
                    <a:pt x="572" y="287"/>
                    <a:pt x="572" y="215"/>
                  </a:cubicBezTo>
                  <a:cubicBezTo>
                    <a:pt x="572" y="96"/>
                    <a:pt x="524" y="1"/>
                    <a:pt x="405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7" name="Google Shape;3077;p52"/>
            <p:cNvSpPr/>
            <p:nvPr/>
          </p:nvSpPr>
          <p:spPr>
            <a:xfrm>
              <a:off x="6912338" y="4175867"/>
              <a:ext cx="17770" cy="10674"/>
            </a:xfrm>
            <a:custGeom>
              <a:rect b="b" l="l" r="r" t="t"/>
              <a:pathLst>
                <a:path extrusionOk="0" h="358" w="596">
                  <a:moveTo>
                    <a:pt x="191" y="1"/>
                  </a:moveTo>
                  <a:cubicBezTo>
                    <a:pt x="96" y="1"/>
                    <a:pt x="1" y="48"/>
                    <a:pt x="1" y="144"/>
                  </a:cubicBezTo>
                  <a:cubicBezTo>
                    <a:pt x="1" y="263"/>
                    <a:pt x="72" y="358"/>
                    <a:pt x="191" y="358"/>
                  </a:cubicBezTo>
                  <a:lnTo>
                    <a:pt x="429" y="358"/>
                  </a:lnTo>
                  <a:cubicBezTo>
                    <a:pt x="501" y="358"/>
                    <a:pt x="596" y="287"/>
                    <a:pt x="596" y="215"/>
                  </a:cubicBezTo>
                  <a:cubicBezTo>
                    <a:pt x="596" y="96"/>
                    <a:pt x="525" y="1"/>
                    <a:pt x="429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8" name="Google Shape;3078;p52"/>
            <p:cNvSpPr/>
            <p:nvPr/>
          </p:nvSpPr>
          <p:spPr>
            <a:xfrm>
              <a:off x="6774591" y="4175867"/>
              <a:ext cx="17084" cy="10674"/>
            </a:xfrm>
            <a:custGeom>
              <a:rect b="b" l="l" r="r" t="t"/>
              <a:pathLst>
                <a:path extrusionOk="0" h="358" w="573">
                  <a:moveTo>
                    <a:pt x="191" y="1"/>
                  </a:moveTo>
                  <a:cubicBezTo>
                    <a:pt x="96" y="1"/>
                    <a:pt x="1" y="48"/>
                    <a:pt x="1" y="144"/>
                  </a:cubicBezTo>
                  <a:cubicBezTo>
                    <a:pt x="1" y="263"/>
                    <a:pt x="96" y="358"/>
                    <a:pt x="191" y="358"/>
                  </a:cubicBezTo>
                  <a:lnTo>
                    <a:pt x="405" y="358"/>
                  </a:lnTo>
                  <a:cubicBezTo>
                    <a:pt x="477" y="358"/>
                    <a:pt x="572" y="287"/>
                    <a:pt x="572" y="215"/>
                  </a:cubicBezTo>
                  <a:cubicBezTo>
                    <a:pt x="572" y="96"/>
                    <a:pt x="501" y="1"/>
                    <a:pt x="405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9" name="Google Shape;3079;p52"/>
            <p:cNvSpPr/>
            <p:nvPr/>
          </p:nvSpPr>
          <p:spPr>
            <a:xfrm>
              <a:off x="6801574" y="4175867"/>
              <a:ext cx="17770" cy="10674"/>
            </a:xfrm>
            <a:custGeom>
              <a:rect b="b" l="l" r="r" t="t"/>
              <a:pathLst>
                <a:path extrusionOk="0" h="358" w="596">
                  <a:moveTo>
                    <a:pt x="167" y="1"/>
                  </a:moveTo>
                  <a:cubicBezTo>
                    <a:pt x="96" y="1"/>
                    <a:pt x="1" y="48"/>
                    <a:pt x="1" y="144"/>
                  </a:cubicBezTo>
                  <a:cubicBezTo>
                    <a:pt x="1" y="263"/>
                    <a:pt x="96" y="358"/>
                    <a:pt x="167" y="358"/>
                  </a:cubicBezTo>
                  <a:lnTo>
                    <a:pt x="405" y="358"/>
                  </a:lnTo>
                  <a:cubicBezTo>
                    <a:pt x="501" y="358"/>
                    <a:pt x="596" y="287"/>
                    <a:pt x="596" y="215"/>
                  </a:cubicBezTo>
                  <a:cubicBezTo>
                    <a:pt x="596" y="96"/>
                    <a:pt x="524" y="1"/>
                    <a:pt x="405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0" name="Google Shape;3080;p52"/>
            <p:cNvSpPr/>
            <p:nvPr/>
          </p:nvSpPr>
          <p:spPr>
            <a:xfrm>
              <a:off x="6829273" y="4175867"/>
              <a:ext cx="18485" cy="10674"/>
            </a:xfrm>
            <a:custGeom>
              <a:rect b="b" l="l" r="r" t="t"/>
              <a:pathLst>
                <a:path extrusionOk="0" h="358" w="620">
                  <a:moveTo>
                    <a:pt x="191" y="1"/>
                  </a:moveTo>
                  <a:cubicBezTo>
                    <a:pt x="119" y="1"/>
                    <a:pt x="24" y="48"/>
                    <a:pt x="24" y="144"/>
                  </a:cubicBezTo>
                  <a:cubicBezTo>
                    <a:pt x="0" y="263"/>
                    <a:pt x="72" y="358"/>
                    <a:pt x="191" y="358"/>
                  </a:cubicBezTo>
                  <a:lnTo>
                    <a:pt x="429" y="358"/>
                  </a:lnTo>
                  <a:cubicBezTo>
                    <a:pt x="524" y="358"/>
                    <a:pt x="620" y="287"/>
                    <a:pt x="620" y="215"/>
                  </a:cubicBezTo>
                  <a:cubicBezTo>
                    <a:pt x="620" y="96"/>
                    <a:pt x="548" y="1"/>
                    <a:pt x="429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1" name="Google Shape;3081;p52"/>
            <p:cNvSpPr/>
            <p:nvPr/>
          </p:nvSpPr>
          <p:spPr>
            <a:xfrm>
              <a:off x="6912338" y="4247602"/>
              <a:ext cx="17770" cy="10674"/>
            </a:xfrm>
            <a:custGeom>
              <a:rect b="b" l="l" r="r" t="t"/>
              <a:pathLst>
                <a:path extrusionOk="0" h="358" w="596">
                  <a:moveTo>
                    <a:pt x="191" y="0"/>
                  </a:moveTo>
                  <a:cubicBezTo>
                    <a:pt x="96" y="0"/>
                    <a:pt x="1" y="95"/>
                    <a:pt x="1" y="214"/>
                  </a:cubicBezTo>
                  <a:cubicBezTo>
                    <a:pt x="24" y="310"/>
                    <a:pt x="120" y="357"/>
                    <a:pt x="215" y="357"/>
                  </a:cubicBezTo>
                  <a:lnTo>
                    <a:pt x="429" y="357"/>
                  </a:lnTo>
                  <a:cubicBezTo>
                    <a:pt x="501" y="357"/>
                    <a:pt x="596" y="286"/>
                    <a:pt x="596" y="214"/>
                  </a:cubicBezTo>
                  <a:cubicBezTo>
                    <a:pt x="596" y="95"/>
                    <a:pt x="548" y="0"/>
                    <a:pt x="429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2" name="Google Shape;3082;p52"/>
            <p:cNvSpPr/>
            <p:nvPr/>
          </p:nvSpPr>
          <p:spPr>
            <a:xfrm>
              <a:off x="6773876" y="4247602"/>
              <a:ext cx="17800" cy="10674"/>
            </a:xfrm>
            <a:custGeom>
              <a:rect b="b" l="l" r="r" t="t"/>
              <a:pathLst>
                <a:path extrusionOk="0" h="358" w="597">
                  <a:moveTo>
                    <a:pt x="191" y="0"/>
                  </a:moveTo>
                  <a:cubicBezTo>
                    <a:pt x="96" y="0"/>
                    <a:pt x="1" y="95"/>
                    <a:pt x="1" y="214"/>
                  </a:cubicBezTo>
                  <a:cubicBezTo>
                    <a:pt x="72" y="310"/>
                    <a:pt x="120" y="357"/>
                    <a:pt x="215" y="357"/>
                  </a:cubicBezTo>
                  <a:lnTo>
                    <a:pt x="429" y="357"/>
                  </a:lnTo>
                  <a:cubicBezTo>
                    <a:pt x="501" y="357"/>
                    <a:pt x="596" y="286"/>
                    <a:pt x="596" y="214"/>
                  </a:cubicBezTo>
                  <a:cubicBezTo>
                    <a:pt x="596" y="95"/>
                    <a:pt x="525" y="0"/>
                    <a:pt x="429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3" name="Google Shape;3083;p52"/>
            <p:cNvSpPr/>
            <p:nvPr/>
          </p:nvSpPr>
          <p:spPr>
            <a:xfrm>
              <a:off x="6829988" y="4247602"/>
              <a:ext cx="17770" cy="10674"/>
            </a:xfrm>
            <a:custGeom>
              <a:rect b="b" l="l" r="r" t="t"/>
              <a:pathLst>
                <a:path extrusionOk="0" h="358" w="596">
                  <a:moveTo>
                    <a:pt x="167" y="0"/>
                  </a:moveTo>
                  <a:cubicBezTo>
                    <a:pt x="95" y="0"/>
                    <a:pt x="0" y="95"/>
                    <a:pt x="0" y="214"/>
                  </a:cubicBezTo>
                  <a:cubicBezTo>
                    <a:pt x="24" y="310"/>
                    <a:pt x="119" y="357"/>
                    <a:pt x="214" y="357"/>
                  </a:cubicBezTo>
                  <a:lnTo>
                    <a:pt x="405" y="357"/>
                  </a:lnTo>
                  <a:cubicBezTo>
                    <a:pt x="500" y="357"/>
                    <a:pt x="596" y="286"/>
                    <a:pt x="596" y="214"/>
                  </a:cubicBezTo>
                  <a:cubicBezTo>
                    <a:pt x="596" y="95"/>
                    <a:pt x="524" y="0"/>
                    <a:pt x="405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4" name="Google Shape;3084;p52"/>
            <p:cNvSpPr/>
            <p:nvPr/>
          </p:nvSpPr>
          <p:spPr>
            <a:xfrm>
              <a:off x="6857657" y="4247602"/>
              <a:ext cx="17800" cy="10674"/>
            </a:xfrm>
            <a:custGeom>
              <a:rect b="b" l="l" r="r" t="t"/>
              <a:pathLst>
                <a:path extrusionOk="0" h="358" w="597">
                  <a:moveTo>
                    <a:pt x="168" y="0"/>
                  </a:moveTo>
                  <a:cubicBezTo>
                    <a:pt x="72" y="0"/>
                    <a:pt x="1" y="95"/>
                    <a:pt x="1" y="214"/>
                  </a:cubicBezTo>
                  <a:cubicBezTo>
                    <a:pt x="25" y="310"/>
                    <a:pt x="120" y="357"/>
                    <a:pt x="191" y="357"/>
                  </a:cubicBezTo>
                  <a:lnTo>
                    <a:pt x="406" y="357"/>
                  </a:lnTo>
                  <a:cubicBezTo>
                    <a:pt x="501" y="357"/>
                    <a:pt x="596" y="286"/>
                    <a:pt x="596" y="214"/>
                  </a:cubicBezTo>
                  <a:cubicBezTo>
                    <a:pt x="596" y="95"/>
                    <a:pt x="525" y="0"/>
                    <a:pt x="406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5" name="Google Shape;3085;p52"/>
            <p:cNvSpPr/>
            <p:nvPr/>
          </p:nvSpPr>
          <p:spPr>
            <a:xfrm>
              <a:off x="6801574" y="4247602"/>
              <a:ext cx="17770" cy="10674"/>
            </a:xfrm>
            <a:custGeom>
              <a:rect b="b" l="l" r="r" t="t"/>
              <a:pathLst>
                <a:path extrusionOk="0" h="358" w="596">
                  <a:moveTo>
                    <a:pt x="167" y="0"/>
                  </a:moveTo>
                  <a:cubicBezTo>
                    <a:pt x="96" y="0"/>
                    <a:pt x="1" y="95"/>
                    <a:pt x="1" y="214"/>
                  </a:cubicBezTo>
                  <a:cubicBezTo>
                    <a:pt x="48" y="310"/>
                    <a:pt x="120" y="357"/>
                    <a:pt x="215" y="357"/>
                  </a:cubicBezTo>
                  <a:lnTo>
                    <a:pt x="405" y="357"/>
                  </a:lnTo>
                  <a:cubicBezTo>
                    <a:pt x="501" y="357"/>
                    <a:pt x="596" y="286"/>
                    <a:pt x="596" y="214"/>
                  </a:cubicBezTo>
                  <a:cubicBezTo>
                    <a:pt x="596" y="95"/>
                    <a:pt x="524" y="0"/>
                    <a:pt x="405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6" name="Google Shape;3086;p52"/>
            <p:cNvSpPr/>
            <p:nvPr/>
          </p:nvSpPr>
          <p:spPr>
            <a:xfrm>
              <a:off x="6884640" y="4247602"/>
              <a:ext cx="17800" cy="10674"/>
            </a:xfrm>
            <a:custGeom>
              <a:rect b="b" l="l" r="r" t="t"/>
              <a:pathLst>
                <a:path extrusionOk="0" h="358" w="597">
                  <a:moveTo>
                    <a:pt x="191" y="0"/>
                  </a:moveTo>
                  <a:cubicBezTo>
                    <a:pt x="96" y="0"/>
                    <a:pt x="1" y="95"/>
                    <a:pt x="1" y="214"/>
                  </a:cubicBezTo>
                  <a:cubicBezTo>
                    <a:pt x="49" y="310"/>
                    <a:pt x="120" y="357"/>
                    <a:pt x="215" y="357"/>
                  </a:cubicBezTo>
                  <a:lnTo>
                    <a:pt x="430" y="357"/>
                  </a:lnTo>
                  <a:cubicBezTo>
                    <a:pt x="525" y="357"/>
                    <a:pt x="596" y="286"/>
                    <a:pt x="596" y="214"/>
                  </a:cubicBezTo>
                  <a:cubicBezTo>
                    <a:pt x="596" y="95"/>
                    <a:pt x="549" y="0"/>
                    <a:pt x="430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7" name="Google Shape;3087;p52"/>
            <p:cNvSpPr/>
            <p:nvPr/>
          </p:nvSpPr>
          <p:spPr>
            <a:xfrm>
              <a:off x="6732701" y="4148198"/>
              <a:ext cx="354321" cy="354321"/>
            </a:xfrm>
            <a:custGeom>
              <a:rect b="b" l="l" r="r" t="t"/>
              <a:pathLst>
                <a:path extrusionOk="0" h="11884" w="11884">
                  <a:moveTo>
                    <a:pt x="10169" y="1524"/>
                  </a:moveTo>
                  <a:lnTo>
                    <a:pt x="10741" y="2691"/>
                  </a:lnTo>
                  <a:lnTo>
                    <a:pt x="10741" y="3715"/>
                  </a:lnTo>
                  <a:lnTo>
                    <a:pt x="10384" y="3001"/>
                  </a:lnTo>
                  <a:cubicBezTo>
                    <a:pt x="10336" y="2929"/>
                    <a:pt x="10265" y="2858"/>
                    <a:pt x="10169" y="2858"/>
                  </a:cubicBezTo>
                  <a:cubicBezTo>
                    <a:pt x="10074" y="2858"/>
                    <a:pt x="9979" y="2929"/>
                    <a:pt x="9955" y="2977"/>
                  </a:cubicBezTo>
                  <a:lnTo>
                    <a:pt x="9074" y="4715"/>
                  </a:lnTo>
                  <a:lnTo>
                    <a:pt x="8621" y="3953"/>
                  </a:lnTo>
                  <a:cubicBezTo>
                    <a:pt x="8550" y="3882"/>
                    <a:pt x="8502" y="3834"/>
                    <a:pt x="8407" y="3834"/>
                  </a:cubicBezTo>
                  <a:cubicBezTo>
                    <a:pt x="8312" y="3834"/>
                    <a:pt x="8240" y="3906"/>
                    <a:pt x="8193" y="4001"/>
                  </a:cubicBezTo>
                  <a:lnTo>
                    <a:pt x="7050" y="6382"/>
                  </a:lnTo>
                  <a:lnTo>
                    <a:pt x="6383" y="6096"/>
                  </a:lnTo>
                  <a:cubicBezTo>
                    <a:pt x="6352" y="6084"/>
                    <a:pt x="6320" y="6078"/>
                    <a:pt x="6288" y="6078"/>
                  </a:cubicBezTo>
                  <a:cubicBezTo>
                    <a:pt x="6198" y="6078"/>
                    <a:pt x="6115" y="6127"/>
                    <a:pt x="6097" y="6216"/>
                  </a:cubicBezTo>
                  <a:lnTo>
                    <a:pt x="5216" y="8073"/>
                  </a:lnTo>
                  <a:lnTo>
                    <a:pt x="4359" y="7621"/>
                  </a:lnTo>
                  <a:cubicBezTo>
                    <a:pt x="4321" y="7606"/>
                    <a:pt x="4283" y="7598"/>
                    <a:pt x="4248" y="7598"/>
                  </a:cubicBezTo>
                  <a:cubicBezTo>
                    <a:pt x="4171" y="7598"/>
                    <a:pt x="4105" y="7635"/>
                    <a:pt x="4073" y="7716"/>
                  </a:cubicBezTo>
                  <a:lnTo>
                    <a:pt x="3477" y="8549"/>
                  </a:lnTo>
                  <a:lnTo>
                    <a:pt x="2334" y="7502"/>
                  </a:lnTo>
                  <a:cubicBezTo>
                    <a:pt x="2287" y="7430"/>
                    <a:pt x="2192" y="7430"/>
                    <a:pt x="2120" y="7430"/>
                  </a:cubicBezTo>
                  <a:cubicBezTo>
                    <a:pt x="2049" y="7430"/>
                    <a:pt x="1977" y="7502"/>
                    <a:pt x="1953" y="7597"/>
                  </a:cubicBezTo>
                  <a:lnTo>
                    <a:pt x="1810" y="7906"/>
                  </a:lnTo>
                  <a:lnTo>
                    <a:pt x="1763" y="6906"/>
                  </a:lnTo>
                  <a:lnTo>
                    <a:pt x="2192" y="6049"/>
                  </a:lnTo>
                  <a:lnTo>
                    <a:pt x="3382" y="7121"/>
                  </a:lnTo>
                  <a:cubicBezTo>
                    <a:pt x="3406" y="7144"/>
                    <a:pt x="3406" y="7144"/>
                    <a:pt x="3430" y="7144"/>
                  </a:cubicBezTo>
                  <a:cubicBezTo>
                    <a:pt x="3455" y="7151"/>
                    <a:pt x="3479" y="7154"/>
                    <a:pt x="3501" y="7154"/>
                  </a:cubicBezTo>
                  <a:cubicBezTo>
                    <a:pt x="3562" y="7154"/>
                    <a:pt x="3609" y="7132"/>
                    <a:pt x="3644" y="7097"/>
                  </a:cubicBezTo>
                  <a:lnTo>
                    <a:pt x="4311" y="6168"/>
                  </a:lnTo>
                  <a:lnTo>
                    <a:pt x="5168" y="6620"/>
                  </a:lnTo>
                  <a:cubicBezTo>
                    <a:pt x="5192" y="6632"/>
                    <a:pt x="5222" y="6638"/>
                    <a:pt x="5252" y="6638"/>
                  </a:cubicBezTo>
                  <a:cubicBezTo>
                    <a:pt x="5281" y="6638"/>
                    <a:pt x="5311" y="6632"/>
                    <a:pt x="5335" y="6620"/>
                  </a:cubicBezTo>
                  <a:cubicBezTo>
                    <a:pt x="5406" y="6573"/>
                    <a:pt x="5454" y="6549"/>
                    <a:pt x="5502" y="6501"/>
                  </a:cubicBezTo>
                  <a:lnTo>
                    <a:pt x="6359" y="4644"/>
                  </a:lnTo>
                  <a:lnTo>
                    <a:pt x="7002" y="4906"/>
                  </a:lnTo>
                  <a:cubicBezTo>
                    <a:pt x="7035" y="4925"/>
                    <a:pt x="7071" y="4934"/>
                    <a:pt x="7107" y="4934"/>
                  </a:cubicBezTo>
                  <a:cubicBezTo>
                    <a:pt x="7202" y="4934"/>
                    <a:pt x="7294" y="4873"/>
                    <a:pt x="7312" y="4787"/>
                  </a:cubicBezTo>
                  <a:lnTo>
                    <a:pt x="8431" y="2501"/>
                  </a:lnTo>
                  <a:lnTo>
                    <a:pt x="8883" y="3239"/>
                  </a:lnTo>
                  <a:cubicBezTo>
                    <a:pt x="8955" y="3334"/>
                    <a:pt x="9002" y="3358"/>
                    <a:pt x="9098" y="3358"/>
                  </a:cubicBezTo>
                  <a:cubicBezTo>
                    <a:pt x="9193" y="3358"/>
                    <a:pt x="9264" y="3310"/>
                    <a:pt x="9312" y="3239"/>
                  </a:cubicBezTo>
                  <a:lnTo>
                    <a:pt x="10169" y="1524"/>
                  </a:lnTo>
                  <a:close/>
                  <a:moveTo>
                    <a:pt x="10146" y="3334"/>
                  </a:moveTo>
                  <a:lnTo>
                    <a:pt x="10693" y="4501"/>
                  </a:lnTo>
                  <a:lnTo>
                    <a:pt x="10693" y="10669"/>
                  </a:lnTo>
                  <a:lnTo>
                    <a:pt x="1739" y="10669"/>
                  </a:lnTo>
                  <a:lnTo>
                    <a:pt x="1739" y="8716"/>
                  </a:lnTo>
                  <a:lnTo>
                    <a:pt x="1763" y="8716"/>
                  </a:lnTo>
                  <a:lnTo>
                    <a:pt x="2192" y="7859"/>
                  </a:lnTo>
                  <a:lnTo>
                    <a:pt x="3311" y="8883"/>
                  </a:lnTo>
                  <a:cubicBezTo>
                    <a:pt x="3382" y="8930"/>
                    <a:pt x="3430" y="8930"/>
                    <a:pt x="3501" y="8930"/>
                  </a:cubicBezTo>
                  <a:cubicBezTo>
                    <a:pt x="3549" y="8930"/>
                    <a:pt x="3620" y="8883"/>
                    <a:pt x="3668" y="8835"/>
                  </a:cubicBezTo>
                  <a:lnTo>
                    <a:pt x="4263" y="7978"/>
                  </a:lnTo>
                  <a:lnTo>
                    <a:pt x="5145" y="8430"/>
                  </a:lnTo>
                  <a:cubicBezTo>
                    <a:pt x="5168" y="8442"/>
                    <a:pt x="5198" y="8448"/>
                    <a:pt x="5228" y="8448"/>
                  </a:cubicBezTo>
                  <a:cubicBezTo>
                    <a:pt x="5258" y="8448"/>
                    <a:pt x="5287" y="8442"/>
                    <a:pt x="5311" y="8430"/>
                  </a:cubicBezTo>
                  <a:cubicBezTo>
                    <a:pt x="5383" y="8406"/>
                    <a:pt x="5430" y="8359"/>
                    <a:pt x="5454" y="8311"/>
                  </a:cubicBezTo>
                  <a:lnTo>
                    <a:pt x="6335" y="6454"/>
                  </a:lnTo>
                  <a:lnTo>
                    <a:pt x="6978" y="6739"/>
                  </a:lnTo>
                  <a:cubicBezTo>
                    <a:pt x="7009" y="6752"/>
                    <a:pt x="7041" y="6758"/>
                    <a:pt x="7073" y="6758"/>
                  </a:cubicBezTo>
                  <a:cubicBezTo>
                    <a:pt x="7165" y="6758"/>
                    <a:pt x="7252" y="6709"/>
                    <a:pt x="7288" y="6620"/>
                  </a:cubicBezTo>
                  <a:lnTo>
                    <a:pt x="8407" y="4310"/>
                  </a:lnTo>
                  <a:lnTo>
                    <a:pt x="8860" y="5072"/>
                  </a:lnTo>
                  <a:cubicBezTo>
                    <a:pt x="8907" y="5144"/>
                    <a:pt x="8979" y="5192"/>
                    <a:pt x="9074" y="5192"/>
                  </a:cubicBezTo>
                  <a:cubicBezTo>
                    <a:pt x="9145" y="5192"/>
                    <a:pt x="9241" y="5120"/>
                    <a:pt x="9264" y="5072"/>
                  </a:cubicBezTo>
                  <a:lnTo>
                    <a:pt x="10146" y="3334"/>
                  </a:lnTo>
                  <a:close/>
                  <a:moveTo>
                    <a:pt x="11479" y="11026"/>
                  </a:moveTo>
                  <a:lnTo>
                    <a:pt x="11479" y="11502"/>
                  </a:lnTo>
                  <a:lnTo>
                    <a:pt x="310" y="11502"/>
                  </a:lnTo>
                  <a:lnTo>
                    <a:pt x="310" y="11026"/>
                  </a:lnTo>
                  <a:close/>
                  <a:moveTo>
                    <a:pt x="929" y="0"/>
                  </a:moveTo>
                  <a:cubicBezTo>
                    <a:pt x="810" y="0"/>
                    <a:pt x="715" y="48"/>
                    <a:pt x="715" y="167"/>
                  </a:cubicBezTo>
                  <a:lnTo>
                    <a:pt x="715" y="976"/>
                  </a:lnTo>
                  <a:lnTo>
                    <a:pt x="524" y="976"/>
                  </a:lnTo>
                  <a:cubicBezTo>
                    <a:pt x="429" y="976"/>
                    <a:pt x="334" y="1048"/>
                    <a:pt x="334" y="1119"/>
                  </a:cubicBezTo>
                  <a:cubicBezTo>
                    <a:pt x="334" y="1238"/>
                    <a:pt x="405" y="1334"/>
                    <a:pt x="524" y="1334"/>
                  </a:cubicBezTo>
                  <a:lnTo>
                    <a:pt x="715" y="1334"/>
                  </a:lnTo>
                  <a:lnTo>
                    <a:pt x="715" y="2239"/>
                  </a:lnTo>
                  <a:lnTo>
                    <a:pt x="524" y="2239"/>
                  </a:lnTo>
                  <a:cubicBezTo>
                    <a:pt x="429" y="2239"/>
                    <a:pt x="334" y="2286"/>
                    <a:pt x="334" y="2381"/>
                  </a:cubicBezTo>
                  <a:cubicBezTo>
                    <a:pt x="334" y="2501"/>
                    <a:pt x="405" y="2596"/>
                    <a:pt x="524" y="2596"/>
                  </a:cubicBezTo>
                  <a:lnTo>
                    <a:pt x="715" y="2596"/>
                  </a:lnTo>
                  <a:lnTo>
                    <a:pt x="715" y="3477"/>
                  </a:lnTo>
                  <a:lnTo>
                    <a:pt x="524" y="3477"/>
                  </a:lnTo>
                  <a:cubicBezTo>
                    <a:pt x="429" y="3477"/>
                    <a:pt x="334" y="3548"/>
                    <a:pt x="334" y="3620"/>
                  </a:cubicBezTo>
                  <a:cubicBezTo>
                    <a:pt x="334" y="3739"/>
                    <a:pt x="405" y="3834"/>
                    <a:pt x="524" y="3834"/>
                  </a:cubicBezTo>
                  <a:lnTo>
                    <a:pt x="715" y="3834"/>
                  </a:lnTo>
                  <a:lnTo>
                    <a:pt x="715" y="4739"/>
                  </a:lnTo>
                  <a:lnTo>
                    <a:pt x="524" y="4739"/>
                  </a:lnTo>
                  <a:cubicBezTo>
                    <a:pt x="429" y="4739"/>
                    <a:pt x="334" y="4787"/>
                    <a:pt x="334" y="4882"/>
                  </a:cubicBezTo>
                  <a:cubicBezTo>
                    <a:pt x="334" y="5001"/>
                    <a:pt x="405" y="5096"/>
                    <a:pt x="524" y="5096"/>
                  </a:cubicBezTo>
                  <a:lnTo>
                    <a:pt x="715" y="5096"/>
                  </a:lnTo>
                  <a:lnTo>
                    <a:pt x="715" y="5977"/>
                  </a:lnTo>
                  <a:lnTo>
                    <a:pt x="524" y="5977"/>
                  </a:lnTo>
                  <a:cubicBezTo>
                    <a:pt x="429" y="5977"/>
                    <a:pt x="334" y="6049"/>
                    <a:pt x="334" y="6144"/>
                  </a:cubicBezTo>
                  <a:cubicBezTo>
                    <a:pt x="334" y="6263"/>
                    <a:pt x="405" y="6335"/>
                    <a:pt x="524" y="6335"/>
                  </a:cubicBezTo>
                  <a:lnTo>
                    <a:pt x="715" y="6335"/>
                  </a:lnTo>
                  <a:lnTo>
                    <a:pt x="715" y="7240"/>
                  </a:lnTo>
                  <a:lnTo>
                    <a:pt x="524" y="7240"/>
                  </a:lnTo>
                  <a:cubicBezTo>
                    <a:pt x="429" y="7240"/>
                    <a:pt x="334" y="7287"/>
                    <a:pt x="334" y="7382"/>
                  </a:cubicBezTo>
                  <a:cubicBezTo>
                    <a:pt x="334" y="7502"/>
                    <a:pt x="405" y="7597"/>
                    <a:pt x="524" y="7597"/>
                  </a:cubicBezTo>
                  <a:lnTo>
                    <a:pt x="715" y="7597"/>
                  </a:lnTo>
                  <a:lnTo>
                    <a:pt x="715" y="8478"/>
                  </a:lnTo>
                  <a:lnTo>
                    <a:pt x="524" y="8478"/>
                  </a:lnTo>
                  <a:cubicBezTo>
                    <a:pt x="429" y="8478"/>
                    <a:pt x="334" y="8549"/>
                    <a:pt x="334" y="8645"/>
                  </a:cubicBezTo>
                  <a:cubicBezTo>
                    <a:pt x="334" y="8764"/>
                    <a:pt x="405" y="8835"/>
                    <a:pt x="524" y="8835"/>
                  </a:cubicBezTo>
                  <a:lnTo>
                    <a:pt x="715" y="8835"/>
                  </a:lnTo>
                  <a:lnTo>
                    <a:pt x="715" y="9740"/>
                  </a:lnTo>
                  <a:lnTo>
                    <a:pt x="524" y="9740"/>
                  </a:lnTo>
                  <a:cubicBezTo>
                    <a:pt x="429" y="9740"/>
                    <a:pt x="334" y="9788"/>
                    <a:pt x="334" y="9883"/>
                  </a:cubicBezTo>
                  <a:cubicBezTo>
                    <a:pt x="334" y="10002"/>
                    <a:pt x="405" y="10097"/>
                    <a:pt x="524" y="10097"/>
                  </a:cubicBezTo>
                  <a:lnTo>
                    <a:pt x="715" y="10097"/>
                  </a:lnTo>
                  <a:lnTo>
                    <a:pt x="715" y="10716"/>
                  </a:lnTo>
                  <a:lnTo>
                    <a:pt x="310" y="10716"/>
                  </a:lnTo>
                  <a:cubicBezTo>
                    <a:pt x="167" y="10716"/>
                    <a:pt x="1" y="10836"/>
                    <a:pt x="1" y="11026"/>
                  </a:cubicBezTo>
                  <a:lnTo>
                    <a:pt x="1" y="11574"/>
                  </a:lnTo>
                  <a:cubicBezTo>
                    <a:pt x="1" y="11740"/>
                    <a:pt x="120" y="11883"/>
                    <a:pt x="310" y="11883"/>
                  </a:cubicBezTo>
                  <a:lnTo>
                    <a:pt x="11598" y="11883"/>
                  </a:lnTo>
                  <a:cubicBezTo>
                    <a:pt x="11741" y="11883"/>
                    <a:pt x="11884" y="11764"/>
                    <a:pt x="11884" y="11574"/>
                  </a:cubicBezTo>
                  <a:lnTo>
                    <a:pt x="11884" y="11026"/>
                  </a:lnTo>
                  <a:cubicBezTo>
                    <a:pt x="11836" y="10812"/>
                    <a:pt x="11717" y="10693"/>
                    <a:pt x="11527" y="10693"/>
                  </a:cubicBezTo>
                  <a:lnTo>
                    <a:pt x="11050" y="10693"/>
                  </a:lnTo>
                  <a:lnTo>
                    <a:pt x="11050" y="4501"/>
                  </a:lnTo>
                  <a:lnTo>
                    <a:pt x="11050" y="2691"/>
                  </a:lnTo>
                  <a:cubicBezTo>
                    <a:pt x="11050" y="2643"/>
                    <a:pt x="11050" y="2620"/>
                    <a:pt x="11027" y="2572"/>
                  </a:cubicBezTo>
                  <a:lnTo>
                    <a:pt x="10384" y="1191"/>
                  </a:lnTo>
                  <a:cubicBezTo>
                    <a:pt x="10336" y="1095"/>
                    <a:pt x="10265" y="1048"/>
                    <a:pt x="10169" y="1048"/>
                  </a:cubicBezTo>
                  <a:cubicBezTo>
                    <a:pt x="10169" y="1048"/>
                    <a:pt x="9979" y="1095"/>
                    <a:pt x="9955" y="1191"/>
                  </a:cubicBezTo>
                  <a:lnTo>
                    <a:pt x="9098" y="2929"/>
                  </a:lnTo>
                  <a:lnTo>
                    <a:pt x="8645" y="2167"/>
                  </a:lnTo>
                  <a:cubicBezTo>
                    <a:pt x="8598" y="2096"/>
                    <a:pt x="8526" y="2048"/>
                    <a:pt x="8431" y="2048"/>
                  </a:cubicBezTo>
                  <a:cubicBezTo>
                    <a:pt x="8359" y="2048"/>
                    <a:pt x="8264" y="2119"/>
                    <a:pt x="8240" y="2215"/>
                  </a:cubicBezTo>
                  <a:lnTo>
                    <a:pt x="7073" y="4596"/>
                  </a:lnTo>
                  <a:lnTo>
                    <a:pt x="6407" y="4310"/>
                  </a:lnTo>
                  <a:cubicBezTo>
                    <a:pt x="6376" y="4298"/>
                    <a:pt x="6344" y="4292"/>
                    <a:pt x="6312" y="4292"/>
                  </a:cubicBezTo>
                  <a:cubicBezTo>
                    <a:pt x="6222" y="4292"/>
                    <a:pt x="6139" y="4341"/>
                    <a:pt x="6121" y="4429"/>
                  </a:cubicBezTo>
                  <a:lnTo>
                    <a:pt x="5240" y="6287"/>
                  </a:lnTo>
                  <a:lnTo>
                    <a:pt x="4382" y="5835"/>
                  </a:lnTo>
                  <a:cubicBezTo>
                    <a:pt x="4345" y="5819"/>
                    <a:pt x="4307" y="5812"/>
                    <a:pt x="4272" y="5812"/>
                  </a:cubicBezTo>
                  <a:cubicBezTo>
                    <a:pt x="4195" y="5812"/>
                    <a:pt x="4129" y="5848"/>
                    <a:pt x="4097" y="5930"/>
                  </a:cubicBezTo>
                  <a:lnTo>
                    <a:pt x="3501" y="6763"/>
                  </a:lnTo>
                  <a:lnTo>
                    <a:pt x="2358" y="5715"/>
                  </a:lnTo>
                  <a:cubicBezTo>
                    <a:pt x="2311" y="5644"/>
                    <a:pt x="2215" y="5644"/>
                    <a:pt x="2144" y="5644"/>
                  </a:cubicBezTo>
                  <a:cubicBezTo>
                    <a:pt x="2072" y="5644"/>
                    <a:pt x="2001" y="5715"/>
                    <a:pt x="1977" y="5763"/>
                  </a:cubicBezTo>
                  <a:lnTo>
                    <a:pt x="1501" y="6787"/>
                  </a:lnTo>
                  <a:cubicBezTo>
                    <a:pt x="1477" y="6811"/>
                    <a:pt x="1477" y="6835"/>
                    <a:pt x="1501" y="6906"/>
                  </a:cubicBezTo>
                  <a:lnTo>
                    <a:pt x="1501" y="10716"/>
                  </a:lnTo>
                  <a:lnTo>
                    <a:pt x="1072" y="10716"/>
                  </a:lnTo>
                  <a:lnTo>
                    <a:pt x="1072" y="167"/>
                  </a:lnTo>
                  <a:cubicBezTo>
                    <a:pt x="1072" y="95"/>
                    <a:pt x="1025" y="0"/>
                    <a:pt x="929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88" name="Google Shape;3088;p52"/>
          <p:cNvGrpSpPr/>
          <p:nvPr/>
        </p:nvGrpSpPr>
        <p:grpSpPr>
          <a:xfrm>
            <a:off x="7734048" y="4149600"/>
            <a:ext cx="357184" cy="352205"/>
            <a:chOff x="7391135" y="4149600"/>
            <a:chExt cx="357184" cy="352205"/>
          </a:xfrm>
        </p:grpSpPr>
        <p:sp>
          <p:nvSpPr>
            <p:cNvPr id="3089" name="Google Shape;3089;p52"/>
            <p:cNvSpPr/>
            <p:nvPr/>
          </p:nvSpPr>
          <p:spPr>
            <a:xfrm>
              <a:off x="7497635" y="4251836"/>
              <a:ext cx="144156" cy="144185"/>
            </a:xfrm>
            <a:custGeom>
              <a:rect b="b" l="l" r="r" t="t"/>
              <a:pathLst>
                <a:path extrusionOk="0" h="4836" w="4835">
                  <a:moveTo>
                    <a:pt x="2430" y="1"/>
                  </a:moveTo>
                  <a:cubicBezTo>
                    <a:pt x="1096" y="1"/>
                    <a:pt x="1" y="1096"/>
                    <a:pt x="1" y="2430"/>
                  </a:cubicBezTo>
                  <a:cubicBezTo>
                    <a:pt x="1" y="3740"/>
                    <a:pt x="1096" y="4835"/>
                    <a:pt x="2430" y="4835"/>
                  </a:cubicBezTo>
                  <a:cubicBezTo>
                    <a:pt x="3763" y="4835"/>
                    <a:pt x="4835" y="3740"/>
                    <a:pt x="4835" y="2430"/>
                  </a:cubicBezTo>
                  <a:cubicBezTo>
                    <a:pt x="4835" y="1096"/>
                    <a:pt x="3763" y="1"/>
                    <a:pt x="2430" y="1"/>
                  </a:cubicBezTo>
                  <a:close/>
                </a:path>
              </a:pathLst>
            </a:custGeom>
            <a:solidFill>
              <a:srgbClr val="8C9A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0" name="Google Shape;3090;p52"/>
            <p:cNvSpPr/>
            <p:nvPr/>
          </p:nvSpPr>
          <p:spPr>
            <a:xfrm>
              <a:off x="7533861" y="4256816"/>
              <a:ext cx="107930" cy="139206"/>
            </a:xfrm>
            <a:custGeom>
              <a:rect b="b" l="l" r="r" t="t"/>
              <a:pathLst>
                <a:path extrusionOk="0" h="4669" w="3620">
                  <a:moveTo>
                    <a:pt x="1977" y="1"/>
                  </a:moveTo>
                  <a:cubicBezTo>
                    <a:pt x="2667" y="405"/>
                    <a:pt x="3144" y="1191"/>
                    <a:pt x="3144" y="2049"/>
                  </a:cubicBezTo>
                  <a:cubicBezTo>
                    <a:pt x="3144" y="3382"/>
                    <a:pt x="2072" y="4454"/>
                    <a:pt x="738" y="4454"/>
                  </a:cubicBezTo>
                  <a:cubicBezTo>
                    <a:pt x="476" y="4454"/>
                    <a:pt x="238" y="4430"/>
                    <a:pt x="0" y="4335"/>
                  </a:cubicBezTo>
                  <a:lnTo>
                    <a:pt x="0" y="4335"/>
                  </a:lnTo>
                  <a:cubicBezTo>
                    <a:pt x="357" y="4549"/>
                    <a:pt x="762" y="4668"/>
                    <a:pt x="1215" y="4668"/>
                  </a:cubicBezTo>
                  <a:cubicBezTo>
                    <a:pt x="2548" y="4668"/>
                    <a:pt x="3620" y="3597"/>
                    <a:pt x="3620" y="2263"/>
                  </a:cubicBezTo>
                  <a:cubicBezTo>
                    <a:pt x="3620" y="1191"/>
                    <a:pt x="2929" y="286"/>
                    <a:pt x="1977" y="1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1" name="Google Shape;3091;p52"/>
            <p:cNvSpPr/>
            <p:nvPr/>
          </p:nvSpPr>
          <p:spPr>
            <a:xfrm>
              <a:off x="7397516" y="4165938"/>
              <a:ext cx="172569" cy="200416"/>
            </a:xfrm>
            <a:custGeom>
              <a:rect b="b" l="l" r="r" t="t"/>
              <a:pathLst>
                <a:path extrusionOk="0" h="6722" w="5788">
                  <a:moveTo>
                    <a:pt x="5788" y="0"/>
                  </a:moveTo>
                  <a:cubicBezTo>
                    <a:pt x="3049" y="0"/>
                    <a:pt x="787" y="2120"/>
                    <a:pt x="596" y="4835"/>
                  </a:cubicBezTo>
                  <a:lnTo>
                    <a:pt x="191" y="4811"/>
                  </a:lnTo>
                  <a:cubicBezTo>
                    <a:pt x="72" y="4811"/>
                    <a:pt x="1" y="4954"/>
                    <a:pt x="72" y="5025"/>
                  </a:cubicBezTo>
                  <a:lnTo>
                    <a:pt x="1239" y="6668"/>
                  </a:lnTo>
                  <a:cubicBezTo>
                    <a:pt x="1263" y="6704"/>
                    <a:pt x="1299" y="6722"/>
                    <a:pt x="1334" y="6722"/>
                  </a:cubicBezTo>
                  <a:cubicBezTo>
                    <a:pt x="1370" y="6722"/>
                    <a:pt x="1406" y="6704"/>
                    <a:pt x="1430" y="6668"/>
                  </a:cubicBezTo>
                  <a:lnTo>
                    <a:pt x="2597" y="5025"/>
                  </a:lnTo>
                  <a:cubicBezTo>
                    <a:pt x="2668" y="4930"/>
                    <a:pt x="2597" y="4811"/>
                    <a:pt x="2478" y="4811"/>
                  </a:cubicBezTo>
                  <a:lnTo>
                    <a:pt x="2073" y="4811"/>
                  </a:lnTo>
                  <a:cubicBezTo>
                    <a:pt x="2239" y="2953"/>
                    <a:pt x="3859" y="1453"/>
                    <a:pt x="5788" y="1453"/>
                  </a:cubicBezTo>
                  <a:lnTo>
                    <a:pt x="5788" y="0"/>
                  </a:lnTo>
                  <a:close/>
                </a:path>
              </a:pathLst>
            </a:custGeom>
            <a:solidFill>
              <a:srgbClr val="E1E5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2" name="Google Shape;3092;p52"/>
            <p:cNvSpPr/>
            <p:nvPr/>
          </p:nvSpPr>
          <p:spPr>
            <a:xfrm>
              <a:off x="7525334" y="4153714"/>
              <a:ext cx="200953" cy="171287"/>
            </a:xfrm>
            <a:custGeom>
              <a:rect b="b" l="l" r="r" t="t"/>
              <a:pathLst>
                <a:path extrusionOk="0" h="5745" w="6740">
                  <a:moveTo>
                    <a:pt x="1781" y="1"/>
                  </a:moveTo>
                  <a:cubicBezTo>
                    <a:pt x="1758" y="1"/>
                    <a:pt x="1735" y="10"/>
                    <a:pt x="1715" y="29"/>
                  </a:cubicBezTo>
                  <a:lnTo>
                    <a:pt x="72" y="1172"/>
                  </a:lnTo>
                  <a:cubicBezTo>
                    <a:pt x="0" y="1244"/>
                    <a:pt x="0" y="1339"/>
                    <a:pt x="72" y="1387"/>
                  </a:cubicBezTo>
                  <a:lnTo>
                    <a:pt x="1715" y="2554"/>
                  </a:lnTo>
                  <a:cubicBezTo>
                    <a:pt x="1735" y="2573"/>
                    <a:pt x="1758" y="2582"/>
                    <a:pt x="1781" y="2582"/>
                  </a:cubicBezTo>
                  <a:cubicBezTo>
                    <a:pt x="1843" y="2582"/>
                    <a:pt x="1906" y="2521"/>
                    <a:pt x="1906" y="2435"/>
                  </a:cubicBezTo>
                  <a:lnTo>
                    <a:pt x="1906" y="2030"/>
                  </a:lnTo>
                  <a:cubicBezTo>
                    <a:pt x="3787" y="2196"/>
                    <a:pt x="5287" y="3816"/>
                    <a:pt x="5287" y="5745"/>
                  </a:cubicBezTo>
                  <a:lnTo>
                    <a:pt x="6740" y="5745"/>
                  </a:lnTo>
                  <a:cubicBezTo>
                    <a:pt x="6740" y="3006"/>
                    <a:pt x="4620" y="744"/>
                    <a:pt x="1906" y="553"/>
                  </a:cubicBezTo>
                  <a:lnTo>
                    <a:pt x="1906" y="148"/>
                  </a:lnTo>
                  <a:cubicBezTo>
                    <a:pt x="1906" y="62"/>
                    <a:pt x="1843" y="1"/>
                    <a:pt x="1781" y="1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3" name="Google Shape;3093;p52"/>
            <p:cNvSpPr/>
            <p:nvPr/>
          </p:nvSpPr>
          <p:spPr>
            <a:xfrm>
              <a:off x="7584279" y="4171603"/>
              <a:ext cx="142724" cy="146302"/>
            </a:xfrm>
            <a:custGeom>
              <a:rect b="b" l="l" r="r" t="t"/>
              <a:pathLst>
                <a:path extrusionOk="0" h="4907" w="4787">
                  <a:moveTo>
                    <a:pt x="0" y="1"/>
                  </a:moveTo>
                  <a:lnTo>
                    <a:pt x="0" y="191"/>
                  </a:lnTo>
                  <a:cubicBezTo>
                    <a:pt x="0" y="310"/>
                    <a:pt x="48" y="406"/>
                    <a:pt x="167" y="406"/>
                  </a:cubicBezTo>
                  <a:cubicBezTo>
                    <a:pt x="2572" y="668"/>
                    <a:pt x="4477" y="2525"/>
                    <a:pt x="4787" y="4907"/>
                  </a:cubicBezTo>
                  <a:cubicBezTo>
                    <a:pt x="4644" y="2287"/>
                    <a:pt x="2596" y="191"/>
                    <a:pt x="0" y="1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4" name="Google Shape;3094;p52"/>
            <p:cNvSpPr/>
            <p:nvPr/>
          </p:nvSpPr>
          <p:spPr>
            <a:xfrm>
              <a:off x="7525334" y="4154728"/>
              <a:ext cx="56827" cy="45319"/>
            </a:xfrm>
            <a:custGeom>
              <a:rect b="b" l="l" r="r" t="t"/>
              <a:pathLst>
                <a:path extrusionOk="0" h="1520" w="1906">
                  <a:moveTo>
                    <a:pt x="1780" y="0"/>
                  </a:moveTo>
                  <a:cubicBezTo>
                    <a:pt x="1757" y="0"/>
                    <a:pt x="1734" y="6"/>
                    <a:pt x="1715" y="19"/>
                  </a:cubicBezTo>
                  <a:lnTo>
                    <a:pt x="72" y="1186"/>
                  </a:lnTo>
                  <a:cubicBezTo>
                    <a:pt x="0" y="1234"/>
                    <a:pt x="0" y="1329"/>
                    <a:pt x="72" y="1400"/>
                  </a:cubicBezTo>
                  <a:lnTo>
                    <a:pt x="215" y="1519"/>
                  </a:lnTo>
                  <a:lnTo>
                    <a:pt x="1739" y="448"/>
                  </a:lnTo>
                  <a:cubicBezTo>
                    <a:pt x="1760" y="416"/>
                    <a:pt x="1792" y="403"/>
                    <a:pt x="1822" y="403"/>
                  </a:cubicBezTo>
                  <a:cubicBezTo>
                    <a:pt x="1858" y="403"/>
                    <a:pt x="1892" y="422"/>
                    <a:pt x="1906" y="448"/>
                  </a:cubicBezTo>
                  <a:lnTo>
                    <a:pt x="1906" y="114"/>
                  </a:lnTo>
                  <a:cubicBezTo>
                    <a:pt x="1906" y="45"/>
                    <a:pt x="1842" y="0"/>
                    <a:pt x="1780" y="0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5" name="Google Shape;3095;p52"/>
            <p:cNvSpPr/>
            <p:nvPr/>
          </p:nvSpPr>
          <p:spPr>
            <a:xfrm>
              <a:off x="7570772" y="4282039"/>
              <a:ext cx="172569" cy="199880"/>
            </a:xfrm>
            <a:custGeom>
              <a:rect b="b" l="l" r="r" t="t"/>
              <a:pathLst>
                <a:path extrusionOk="0" h="6704" w="5788">
                  <a:moveTo>
                    <a:pt x="4451" y="0"/>
                  </a:moveTo>
                  <a:cubicBezTo>
                    <a:pt x="4412" y="0"/>
                    <a:pt x="4370" y="12"/>
                    <a:pt x="4335" y="36"/>
                  </a:cubicBezTo>
                  <a:lnTo>
                    <a:pt x="3192" y="1679"/>
                  </a:lnTo>
                  <a:cubicBezTo>
                    <a:pt x="3120" y="1774"/>
                    <a:pt x="3192" y="1893"/>
                    <a:pt x="3311" y="1893"/>
                  </a:cubicBezTo>
                  <a:lnTo>
                    <a:pt x="3716" y="1893"/>
                  </a:lnTo>
                  <a:cubicBezTo>
                    <a:pt x="3549" y="3751"/>
                    <a:pt x="1930" y="5251"/>
                    <a:pt x="1" y="5251"/>
                  </a:cubicBezTo>
                  <a:lnTo>
                    <a:pt x="1" y="6704"/>
                  </a:lnTo>
                  <a:cubicBezTo>
                    <a:pt x="2739" y="6704"/>
                    <a:pt x="5002" y="4584"/>
                    <a:pt x="5192" y="1893"/>
                  </a:cubicBezTo>
                  <a:lnTo>
                    <a:pt x="5597" y="1893"/>
                  </a:lnTo>
                  <a:cubicBezTo>
                    <a:pt x="5716" y="1893"/>
                    <a:pt x="5787" y="1774"/>
                    <a:pt x="5716" y="1679"/>
                  </a:cubicBezTo>
                  <a:lnTo>
                    <a:pt x="4549" y="36"/>
                  </a:lnTo>
                  <a:cubicBezTo>
                    <a:pt x="4525" y="12"/>
                    <a:pt x="4490" y="0"/>
                    <a:pt x="4451" y="0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6" name="Google Shape;3096;p52"/>
            <p:cNvSpPr/>
            <p:nvPr/>
          </p:nvSpPr>
          <p:spPr>
            <a:xfrm>
              <a:off x="7580015" y="4339195"/>
              <a:ext cx="146272" cy="142724"/>
            </a:xfrm>
            <a:custGeom>
              <a:rect b="b" l="l" r="r" t="t"/>
              <a:pathLst>
                <a:path extrusionOk="0" h="4787" w="4906">
                  <a:moveTo>
                    <a:pt x="4668" y="0"/>
                  </a:moveTo>
                  <a:cubicBezTo>
                    <a:pt x="4549" y="0"/>
                    <a:pt x="4453" y="95"/>
                    <a:pt x="4477" y="167"/>
                  </a:cubicBezTo>
                  <a:cubicBezTo>
                    <a:pt x="4215" y="2596"/>
                    <a:pt x="2382" y="4501"/>
                    <a:pt x="0" y="4787"/>
                  </a:cubicBezTo>
                  <a:cubicBezTo>
                    <a:pt x="2620" y="4644"/>
                    <a:pt x="4692" y="2596"/>
                    <a:pt x="4906" y="0"/>
                  </a:cubicBez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7" name="Google Shape;3097;p52"/>
            <p:cNvSpPr/>
            <p:nvPr/>
          </p:nvSpPr>
          <p:spPr>
            <a:xfrm>
              <a:off x="7697159" y="4281503"/>
              <a:ext cx="46183" cy="57006"/>
            </a:xfrm>
            <a:custGeom>
              <a:rect b="b" l="l" r="r" t="t"/>
              <a:pathLst>
                <a:path extrusionOk="0" h="1912" w="1549">
                  <a:moveTo>
                    <a:pt x="215" y="0"/>
                  </a:moveTo>
                  <a:cubicBezTo>
                    <a:pt x="179" y="0"/>
                    <a:pt x="143" y="18"/>
                    <a:pt x="120" y="54"/>
                  </a:cubicBezTo>
                  <a:lnTo>
                    <a:pt x="1" y="197"/>
                  </a:lnTo>
                  <a:lnTo>
                    <a:pt x="1072" y="1721"/>
                  </a:lnTo>
                  <a:cubicBezTo>
                    <a:pt x="1120" y="1792"/>
                    <a:pt x="1096" y="1864"/>
                    <a:pt x="1072" y="1911"/>
                  </a:cubicBezTo>
                  <a:lnTo>
                    <a:pt x="1382" y="1911"/>
                  </a:lnTo>
                  <a:cubicBezTo>
                    <a:pt x="1477" y="1911"/>
                    <a:pt x="1548" y="1792"/>
                    <a:pt x="1477" y="1697"/>
                  </a:cubicBezTo>
                  <a:lnTo>
                    <a:pt x="310" y="54"/>
                  </a:lnTo>
                  <a:cubicBezTo>
                    <a:pt x="286" y="18"/>
                    <a:pt x="251" y="0"/>
                    <a:pt x="215" y="0"/>
                  </a:cubicBez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8" name="Google Shape;3098;p52"/>
            <p:cNvSpPr/>
            <p:nvPr/>
          </p:nvSpPr>
          <p:spPr>
            <a:xfrm>
              <a:off x="7726259" y="4338480"/>
              <a:ext cx="2892" cy="1431"/>
            </a:xfrm>
            <a:custGeom>
              <a:rect b="b" l="l" r="r" t="t"/>
              <a:pathLst>
                <a:path extrusionOk="0" h="48" w="97">
                  <a:moveTo>
                    <a:pt x="1" y="0"/>
                  </a:moveTo>
                  <a:lnTo>
                    <a:pt x="1" y="48"/>
                  </a:lnTo>
                  <a:cubicBezTo>
                    <a:pt x="25" y="24"/>
                    <a:pt x="49" y="24"/>
                    <a:pt x="96" y="0"/>
                  </a:cubicBez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9" name="Google Shape;3099;p52"/>
            <p:cNvSpPr/>
            <p:nvPr/>
          </p:nvSpPr>
          <p:spPr>
            <a:xfrm>
              <a:off x="7414570" y="4322856"/>
              <a:ext cx="200953" cy="171287"/>
            </a:xfrm>
            <a:custGeom>
              <a:rect b="b" l="l" r="r" t="t"/>
              <a:pathLst>
                <a:path extrusionOk="0" h="5745" w="6740">
                  <a:moveTo>
                    <a:pt x="0" y="0"/>
                  </a:moveTo>
                  <a:cubicBezTo>
                    <a:pt x="0" y="2739"/>
                    <a:pt x="2120" y="5001"/>
                    <a:pt x="4835" y="5192"/>
                  </a:cubicBezTo>
                  <a:lnTo>
                    <a:pt x="4835" y="5597"/>
                  </a:lnTo>
                  <a:cubicBezTo>
                    <a:pt x="4835" y="5683"/>
                    <a:pt x="4897" y="5744"/>
                    <a:pt x="4959" y="5744"/>
                  </a:cubicBezTo>
                  <a:cubicBezTo>
                    <a:pt x="4982" y="5744"/>
                    <a:pt x="5006" y="5735"/>
                    <a:pt x="5025" y="5716"/>
                  </a:cubicBezTo>
                  <a:lnTo>
                    <a:pt x="6668" y="4573"/>
                  </a:lnTo>
                  <a:cubicBezTo>
                    <a:pt x="6740" y="4501"/>
                    <a:pt x="6740" y="4406"/>
                    <a:pt x="6668" y="4358"/>
                  </a:cubicBezTo>
                  <a:lnTo>
                    <a:pt x="5025" y="3191"/>
                  </a:lnTo>
                  <a:cubicBezTo>
                    <a:pt x="5007" y="3179"/>
                    <a:pt x="4985" y="3173"/>
                    <a:pt x="4963" y="3173"/>
                  </a:cubicBezTo>
                  <a:cubicBezTo>
                    <a:pt x="4900" y="3173"/>
                    <a:pt x="4835" y="3222"/>
                    <a:pt x="4835" y="3311"/>
                  </a:cubicBezTo>
                  <a:lnTo>
                    <a:pt x="4835" y="3739"/>
                  </a:lnTo>
                  <a:cubicBezTo>
                    <a:pt x="2953" y="3549"/>
                    <a:pt x="1453" y="1953"/>
                    <a:pt x="1453" y="0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0" name="Google Shape;3100;p52"/>
            <p:cNvSpPr/>
            <p:nvPr/>
          </p:nvSpPr>
          <p:spPr>
            <a:xfrm>
              <a:off x="7397516" y="4255384"/>
              <a:ext cx="79546" cy="111687"/>
            </a:xfrm>
            <a:custGeom>
              <a:rect b="b" l="l" r="r" t="t"/>
              <a:pathLst>
                <a:path extrusionOk="0" h="3746" w="2668">
                  <a:moveTo>
                    <a:pt x="1072" y="1"/>
                  </a:moveTo>
                  <a:cubicBezTo>
                    <a:pt x="810" y="573"/>
                    <a:pt x="668" y="1192"/>
                    <a:pt x="596" y="1859"/>
                  </a:cubicBezTo>
                  <a:lnTo>
                    <a:pt x="191" y="1859"/>
                  </a:lnTo>
                  <a:cubicBezTo>
                    <a:pt x="72" y="1859"/>
                    <a:pt x="1" y="1978"/>
                    <a:pt x="72" y="2073"/>
                  </a:cubicBezTo>
                  <a:lnTo>
                    <a:pt x="1239" y="3692"/>
                  </a:lnTo>
                  <a:cubicBezTo>
                    <a:pt x="1263" y="3728"/>
                    <a:pt x="1299" y="3746"/>
                    <a:pt x="1334" y="3746"/>
                  </a:cubicBezTo>
                  <a:cubicBezTo>
                    <a:pt x="1370" y="3746"/>
                    <a:pt x="1406" y="3728"/>
                    <a:pt x="1430" y="3692"/>
                  </a:cubicBezTo>
                  <a:lnTo>
                    <a:pt x="2597" y="2073"/>
                  </a:lnTo>
                  <a:cubicBezTo>
                    <a:pt x="2668" y="1978"/>
                    <a:pt x="2597" y="1859"/>
                    <a:pt x="2478" y="1859"/>
                  </a:cubicBezTo>
                  <a:lnTo>
                    <a:pt x="2073" y="1859"/>
                  </a:lnTo>
                  <a:cubicBezTo>
                    <a:pt x="2096" y="1358"/>
                    <a:pt x="2239" y="882"/>
                    <a:pt x="2478" y="453"/>
                  </a:cubicBezTo>
                  <a:lnTo>
                    <a:pt x="1072" y="1"/>
                  </a:lnTo>
                  <a:close/>
                </a:path>
              </a:pathLst>
            </a:custGeom>
            <a:solidFill>
              <a:srgbClr val="E1E5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1" name="Google Shape;3101;p52"/>
            <p:cNvSpPr/>
            <p:nvPr/>
          </p:nvSpPr>
          <p:spPr>
            <a:xfrm>
              <a:off x="7530313" y="4296589"/>
              <a:ext cx="80262" cy="10674"/>
            </a:xfrm>
            <a:custGeom>
              <a:rect b="b" l="l" r="r" t="t"/>
              <a:pathLst>
                <a:path extrusionOk="0" h="358" w="2692">
                  <a:moveTo>
                    <a:pt x="167" y="0"/>
                  </a:moveTo>
                  <a:cubicBezTo>
                    <a:pt x="72" y="0"/>
                    <a:pt x="0" y="48"/>
                    <a:pt x="0" y="143"/>
                  </a:cubicBezTo>
                  <a:cubicBezTo>
                    <a:pt x="0" y="262"/>
                    <a:pt x="48" y="357"/>
                    <a:pt x="167" y="357"/>
                  </a:cubicBezTo>
                  <a:lnTo>
                    <a:pt x="2524" y="357"/>
                  </a:lnTo>
                  <a:cubicBezTo>
                    <a:pt x="2620" y="357"/>
                    <a:pt x="2691" y="286"/>
                    <a:pt x="2691" y="215"/>
                  </a:cubicBezTo>
                  <a:cubicBezTo>
                    <a:pt x="2691" y="95"/>
                    <a:pt x="2620" y="0"/>
                    <a:pt x="2524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2" name="Google Shape;3102;p52"/>
            <p:cNvSpPr/>
            <p:nvPr/>
          </p:nvSpPr>
          <p:spPr>
            <a:xfrm>
              <a:off x="7530313" y="4319308"/>
              <a:ext cx="80262" cy="10674"/>
            </a:xfrm>
            <a:custGeom>
              <a:rect b="b" l="l" r="r" t="t"/>
              <a:pathLst>
                <a:path extrusionOk="0" h="358" w="2692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86"/>
                    <a:pt x="48" y="357"/>
                    <a:pt x="167" y="357"/>
                  </a:cubicBezTo>
                  <a:lnTo>
                    <a:pt x="2524" y="357"/>
                  </a:lnTo>
                  <a:cubicBezTo>
                    <a:pt x="2620" y="357"/>
                    <a:pt x="2691" y="310"/>
                    <a:pt x="2691" y="215"/>
                  </a:cubicBezTo>
                  <a:cubicBezTo>
                    <a:pt x="2691" y="96"/>
                    <a:pt x="2620" y="0"/>
                    <a:pt x="2524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3" name="Google Shape;3103;p52"/>
            <p:cNvSpPr/>
            <p:nvPr/>
          </p:nvSpPr>
          <p:spPr>
            <a:xfrm>
              <a:off x="7548053" y="4342028"/>
              <a:ext cx="44752" cy="10674"/>
            </a:xfrm>
            <a:custGeom>
              <a:rect b="b" l="l" r="r" t="t"/>
              <a:pathLst>
                <a:path extrusionOk="0" h="358" w="1501">
                  <a:moveTo>
                    <a:pt x="167" y="0"/>
                  </a:moveTo>
                  <a:cubicBezTo>
                    <a:pt x="72" y="0"/>
                    <a:pt x="0" y="48"/>
                    <a:pt x="0" y="143"/>
                  </a:cubicBezTo>
                  <a:cubicBezTo>
                    <a:pt x="0" y="262"/>
                    <a:pt x="48" y="358"/>
                    <a:pt x="167" y="358"/>
                  </a:cubicBezTo>
                  <a:lnTo>
                    <a:pt x="1334" y="358"/>
                  </a:lnTo>
                  <a:cubicBezTo>
                    <a:pt x="1429" y="358"/>
                    <a:pt x="1501" y="286"/>
                    <a:pt x="1501" y="191"/>
                  </a:cubicBezTo>
                  <a:cubicBezTo>
                    <a:pt x="1501" y="72"/>
                    <a:pt x="1453" y="0"/>
                    <a:pt x="1334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4" name="Google Shape;3104;p52"/>
            <p:cNvSpPr/>
            <p:nvPr/>
          </p:nvSpPr>
          <p:spPr>
            <a:xfrm>
              <a:off x="7492656" y="4247602"/>
              <a:ext cx="154829" cy="154799"/>
            </a:xfrm>
            <a:custGeom>
              <a:rect b="b" l="l" r="r" t="t"/>
              <a:pathLst>
                <a:path extrusionOk="0" h="5192" w="5193">
                  <a:moveTo>
                    <a:pt x="2597" y="333"/>
                  </a:moveTo>
                  <a:cubicBezTo>
                    <a:pt x="3811" y="333"/>
                    <a:pt x="4835" y="1334"/>
                    <a:pt x="4835" y="2572"/>
                  </a:cubicBezTo>
                  <a:cubicBezTo>
                    <a:pt x="4835" y="3787"/>
                    <a:pt x="3835" y="4787"/>
                    <a:pt x="2597" y="4787"/>
                  </a:cubicBezTo>
                  <a:cubicBezTo>
                    <a:pt x="1382" y="4787"/>
                    <a:pt x="358" y="3787"/>
                    <a:pt x="358" y="2572"/>
                  </a:cubicBezTo>
                  <a:cubicBezTo>
                    <a:pt x="358" y="1334"/>
                    <a:pt x="1382" y="333"/>
                    <a:pt x="2597" y="333"/>
                  </a:cubicBezTo>
                  <a:close/>
                  <a:moveTo>
                    <a:pt x="2597" y="0"/>
                  </a:moveTo>
                  <a:cubicBezTo>
                    <a:pt x="1168" y="0"/>
                    <a:pt x="1" y="1167"/>
                    <a:pt x="1" y="2596"/>
                  </a:cubicBezTo>
                  <a:cubicBezTo>
                    <a:pt x="1" y="4025"/>
                    <a:pt x="1168" y="5192"/>
                    <a:pt x="2597" y="5192"/>
                  </a:cubicBezTo>
                  <a:cubicBezTo>
                    <a:pt x="4026" y="5192"/>
                    <a:pt x="5192" y="4025"/>
                    <a:pt x="5192" y="2596"/>
                  </a:cubicBezTo>
                  <a:cubicBezTo>
                    <a:pt x="5192" y="1167"/>
                    <a:pt x="4026" y="0"/>
                    <a:pt x="2597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5" name="Google Shape;3105;p52"/>
            <p:cNvSpPr/>
            <p:nvPr/>
          </p:nvSpPr>
          <p:spPr>
            <a:xfrm>
              <a:off x="7391135" y="4149600"/>
              <a:ext cx="357184" cy="352205"/>
            </a:xfrm>
            <a:custGeom>
              <a:rect b="b" l="l" r="r" t="t"/>
              <a:pathLst>
                <a:path extrusionOk="0" h="11813" w="11980">
                  <a:moveTo>
                    <a:pt x="6287" y="382"/>
                  </a:moveTo>
                  <a:lnTo>
                    <a:pt x="6287" y="691"/>
                  </a:lnTo>
                  <a:cubicBezTo>
                    <a:pt x="6287" y="787"/>
                    <a:pt x="6359" y="882"/>
                    <a:pt x="6454" y="882"/>
                  </a:cubicBezTo>
                  <a:cubicBezTo>
                    <a:pt x="7716" y="977"/>
                    <a:pt x="8883" y="1525"/>
                    <a:pt x="9741" y="2454"/>
                  </a:cubicBezTo>
                  <a:cubicBezTo>
                    <a:pt x="10312" y="3073"/>
                    <a:pt x="10741" y="3835"/>
                    <a:pt x="10931" y="4621"/>
                  </a:cubicBezTo>
                  <a:lnTo>
                    <a:pt x="10765" y="4359"/>
                  </a:lnTo>
                  <a:cubicBezTo>
                    <a:pt x="10691" y="4266"/>
                    <a:pt x="10588" y="4231"/>
                    <a:pt x="10490" y="4231"/>
                  </a:cubicBezTo>
                  <a:cubicBezTo>
                    <a:pt x="10462" y="4231"/>
                    <a:pt x="10434" y="4234"/>
                    <a:pt x="10407" y="4240"/>
                  </a:cubicBezTo>
                  <a:cubicBezTo>
                    <a:pt x="10336" y="4263"/>
                    <a:pt x="10312" y="4311"/>
                    <a:pt x="10265" y="4359"/>
                  </a:cubicBezTo>
                  <a:lnTo>
                    <a:pt x="9860" y="4930"/>
                  </a:lnTo>
                  <a:cubicBezTo>
                    <a:pt x="9717" y="4311"/>
                    <a:pt x="9383" y="3740"/>
                    <a:pt x="8979" y="3263"/>
                  </a:cubicBezTo>
                  <a:cubicBezTo>
                    <a:pt x="8312" y="2549"/>
                    <a:pt x="7431" y="2096"/>
                    <a:pt x="6478" y="2001"/>
                  </a:cubicBezTo>
                  <a:cubicBezTo>
                    <a:pt x="6383" y="2001"/>
                    <a:pt x="6335" y="2049"/>
                    <a:pt x="6287" y="2120"/>
                  </a:cubicBezTo>
                  <a:lnTo>
                    <a:pt x="6287" y="2192"/>
                  </a:lnTo>
                  <a:lnTo>
                    <a:pt x="6287" y="2525"/>
                  </a:lnTo>
                  <a:lnTo>
                    <a:pt x="4787" y="1453"/>
                  </a:lnTo>
                  <a:lnTo>
                    <a:pt x="6287" y="382"/>
                  </a:lnTo>
                  <a:close/>
                  <a:moveTo>
                    <a:pt x="4954" y="882"/>
                  </a:moveTo>
                  <a:lnTo>
                    <a:pt x="4454" y="1239"/>
                  </a:lnTo>
                  <a:cubicBezTo>
                    <a:pt x="4430" y="1263"/>
                    <a:pt x="4359" y="1287"/>
                    <a:pt x="4359" y="1358"/>
                  </a:cubicBezTo>
                  <a:cubicBezTo>
                    <a:pt x="4311" y="1501"/>
                    <a:pt x="4335" y="1644"/>
                    <a:pt x="4454" y="1739"/>
                  </a:cubicBezTo>
                  <a:lnTo>
                    <a:pt x="4906" y="2025"/>
                  </a:lnTo>
                  <a:cubicBezTo>
                    <a:pt x="4430" y="2192"/>
                    <a:pt x="3977" y="2382"/>
                    <a:pt x="3596" y="2715"/>
                  </a:cubicBezTo>
                  <a:cubicBezTo>
                    <a:pt x="3501" y="2787"/>
                    <a:pt x="3501" y="2906"/>
                    <a:pt x="3549" y="2954"/>
                  </a:cubicBezTo>
                  <a:cubicBezTo>
                    <a:pt x="3590" y="2995"/>
                    <a:pt x="3648" y="3021"/>
                    <a:pt x="3698" y="3021"/>
                  </a:cubicBezTo>
                  <a:cubicBezTo>
                    <a:pt x="3735" y="3021"/>
                    <a:pt x="3767" y="3007"/>
                    <a:pt x="3787" y="2977"/>
                  </a:cubicBezTo>
                  <a:cubicBezTo>
                    <a:pt x="4239" y="2620"/>
                    <a:pt x="4740" y="2430"/>
                    <a:pt x="5287" y="2311"/>
                  </a:cubicBezTo>
                  <a:lnTo>
                    <a:pt x="6097" y="2858"/>
                  </a:lnTo>
                  <a:cubicBezTo>
                    <a:pt x="6151" y="2912"/>
                    <a:pt x="6218" y="2939"/>
                    <a:pt x="6288" y="2939"/>
                  </a:cubicBezTo>
                  <a:cubicBezTo>
                    <a:pt x="6311" y="2939"/>
                    <a:pt x="6335" y="2936"/>
                    <a:pt x="6359" y="2930"/>
                  </a:cubicBezTo>
                  <a:cubicBezTo>
                    <a:pt x="6478" y="2906"/>
                    <a:pt x="6573" y="2787"/>
                    <a:pt x="6573" y="2620"/>
                  </a:cubicBezTo>
                  <a:lnTo>
                    <a:pt x="6573" y="2430"/>
                  </a:lnTo>
                  <a:cubicBezTo>
                    <a:pt x="7359" y="2549"/>
                    <a:pt x="8121" y="2930"/>
                    <a:pt x="8645" y="3549"/>
                  </a:cubicBezTo>
                  <a:cubicBezTo>
                    <a:pt x="9121" y="4049"/>
                    <a:pt x="9431" y="4716"/>
                    <a:pt x="9550" y="5407"/>
                  </a:cubicBezTo>
                  <a:lnTo>
                    <a:pt x="9098" y="6026"/>
                  </a:lnTo>
                  <a:cubicBezTo>
                    <a:pt x="9002" y="6145"/>
                    <a:pt x="9002" y="6264"/>
                    <a:pt x="9098" y="6383"/>
                  </a:cubicBezTo>
                  <a:cubicBezTo>
                    <a:pt x="9145" y="6478"/>
                    <a:pt x="9240" y="6502"/>
                    <a:pt x="9360" y="6502"/>
                  </a:cubicBezTo>
                  <a:lnTo>
                    <a:pt x="9574" y="6502"/>
                  </a:lnTo>
                  <a:cubicBezTo>
                    <a:pt x="9455" y="7312"/>
                    <a:pt x="9074" y="8050"/>
                    <a:pt x="8431" y="8621"/>
                  </a:cubicBezTo>
                  <a:cubicBezTo>
                    <a:pt x="7955" y="9074"/>
                    <a:pt x="7359" y="9360"/>
                    <a:pt x="6740" y="9479"/>
                  </a:cubicBezTo>
                  <a:lnTo>
                    <a:pt x="5906" y="8883"/>
                  </a:lnTo>
                  <a:cubicBezTo>
                    <a:pt x="5850" y="8838"/>
                    <a:pt x="5789" y="8815"/>
                    <a:pt x="5727" y="8815"/>
                  </a:cubicBezTo>
                  <a:cubicBezTo>
                    <a:pt x="5658" y="8815"/>
                    <a:pt x="5588" y="8844"/>
                    <a:pt x="5525" y="8907"/>
                  </a:cubicBezTo>
                  <a:cubicBezTo>
                    <a:pt x="5454" y="8979"/>
                    <a:pt x="5406" y="9074"/>
                    <a:pt x="5406" y="9145"/>
                  </a:cubicBezTo>
                  <a:lnTo>
                    <a:pt x="5406" y="9336"/>
                  </a:lnTo>
                  <a:cubicBezTo>
                    <a:pt x="4597" y="9217"/>
                    <a:pt x="3858" y="8836"/>
                    <a:pt x="3311" y="8193"/>
                  </a:cubicBezTo>
                  <a:cubicBezTo>
                    <a:pt x="2834" y="7693"/>
                    <a:pt x="2549" y="7074"/>
                    <a:pt x="2430" y="6383"/>
                  </a:cubicBezTo>
                  <a:lnTo>
                    <a:pt x="2906" y="5692"/>
                  </a:lnTo>
                  <a:cubicBezTo>
                    <a:pt x="2953" y="5621"/>
                    <a:pt x="3001" y="5526"/>
                    <a:pt x="2953" y="5430"/>
                  </a:cubicBezTo>
                  <a:cubicBezTo>
                    <a:pt x="2930" y="5311"/>
                    <a:pt x="2811" y="5216"/>
                    <a:pt x="2668" y="5216"/>
                  </a:cubicBezTo>
                  <a:lnTo>
                    <a:pt x="2453" y="5216"/>
                  </a:lnTo>
                  <a:cubicBezTo>
                    <a:pt x="2453" y="5097"/>
                    <a:pt x="2692" y="4335"/>
                    <a:pt x="2953" y="3859"/>
                  </a:cubicBezTo>
                  <a:cubicBezTo>
                    <a:pt x="3025" y="3763"/>
                    <a:pt x="3049" y="3716"/>
                    <a:pt x="3120" y="3644"/>
                  </a:cubicBezTo>
                  <a:cubicBezTo>
                    <a:pt x="3144" y="3573"/>
                    <a:pt x="3192" y="3549"/>
                    <a:pt x="3239" y="3501"/>
                  </a:cubicBezTo>
                  <a:cubicBezTo>
                    <a:pt x="3287" y="3430"/>
                    <a:pt x="3287" y="3358"/>
                    <a:pt x="3239" y="3287"/>
                  </a:cubicBezTo>
                  <a:cubicBezTo>
                    <a:pt x="3204" y="3239"/>
                    <a:pt x="3150" y="3216"/>
                    <a:pt x="3096" y="3216"/>
                  </a:cubicBezTo>
                  <a:cubicBezTo>
                    <a:pt x="3043" y="3216"/>
                    <a:pt x="2989" y="3239"/>
                    <a:pt x="2953" y="3287"/>
                  </a:cubicBezTo>
                  <a:cubicBezTo>
                    <a:pt x="2549" y="3787"/>
                    <a:pt x="2287" y="4359"/>
                    <a:pt x="2120" y="4978"/>
                  </a:cubicBezTo>
                  <a:cubicBezTo>
                    <a:pt x="2120" y="5049"/>
                    <a:pt x="2072" y="5264"/>
                    <a:pt x="2072" y="5407"/>
                  </a:cubicBezTo>
                  <a:lnTo>
                    <a:pt x="2072" y="5430"/>
                  </a:lnTo>
                  <a:cubicBezTo>
                    <a:pt x="2072" y="5502"/>
                    <a:pt x="2096" y="5573"/>
                    <a:pt x="2191" y="5621"/>
                  </a:cubicBezTo>
                  <a:lnTo>
                    <a:pt x="2572" y="5621"/>
                  </a:lnTo>
                  <a:lnTo>
                    <a:pt x="1501" y="7121"/>
                  </a:lnTo>
                  <a:lnTo>
                    <a:pt x="429" y="5621"/>
                  </a:lnTo>
                  <a:lnTo>
                    <a:pt x="763" y="5621"/>
                  </a:lnTo>
                  <a:cubicBezTo>
                    <a:pt x="858" y="5621"/>
                    <a:pt x="929" y="5549"/>
                    <a:pt x="929" y="5454"/>
                  </a:cubicBezTo>
                  <a:cubicBezTo>
                    <a:pt x="929" y="5407"/>
                    <a:pt x="977" y="5025"/>
                    <a:pt x="1048" y="4692"/>
                  </a:cubicBezTo>
                  <a:cubicBezTo>
                    <a:pt x="1215" y="4025"/>
                    <a:pt x="1477" y="3406"/>
                    <a:pt x="1858" y="2882"/>
                  </a:cubicBezTo>
                  <a:cubicBezTo>
                    <a:pt x="2049" y="2596"/>
                    <a:pt x="2287" y="2358"/>
                    <a:pt x="2525" y="2120"/>
                  </a:cubicBezTo>
                  <a:cubicBezTo>
                    <a:pt x="3192" y="1477"/>
                    <a:pt x="4025" y="1048"/>
                    <a:pt x="4954" y="882"/>
                  </a:cubicBezTo>
                  <a:close/>
                  <a:moveTo>
                    <a:pt x="2215" y="6740"/>
                  </a:moveTo>
                  <a:cubicBezTo>
                    <a:pt x="2358" y="7359"/>
                    <a:pt x="2692" y="7931"/>
                    <a:pt x="3120" y="8407"/>
                  </a:cubicBezTo>
                  <a:cubicBezTo>
                    <a:pt x="3763" y="9122"/>
                    <a:pt x="4668" y="9574"/>
                    <a:pt x="5621" y="9669"/>
                  </a:cubicBezTo>
                  <a:cubicBezTo>
                    <a:pt x="5668" y="9669"/>
                    <a:pt x="5764" y="9622"/>
                    <a:pt x="5787" y="9550"/>
                  </a:cubicBezTo>
                  <a:lnTo>
                    <a:pt x="5787" y="9479"/>
                  </a:lnTo>
                  <a:lnTo>
                    <a:pt x="5787" y="9145"/>
                  </a:lnTo>
                  <a:lnTo>
                    <a:pt x="7312" y="10265"/>
                  </a:lnTo>
                  <a:lnTo>
                    <a:pt x="5787" y="11336"/>
                  </a:lnTo>
                  <a:lnTo>
                    <a:pt x="5787" y="11003"/>
                  </a:lnTo>
                  <a:cubicBezTo>
                    <a:pt x="5787" y="10908"/>
                    <a:pt x="5740" y="10812"/>
                    <a:pt x="5645" y="10812"/>
                  </a:cubicBezTo>
                  <a:cubicBezTo>
                    <a:pt x="4359" y="10741"/>
                    <a:pt x="3192" y="10169"/>
                    <a:pt x="2334" y="9241"/>
                  </a:cubicBezTo>
                  <a:cubicBezTo>
                    <a:pt x="1763" y="8621"/>
                    <a:pt x="1358" y="7883"/>
                    <a:pt x="1144" y="7074"/>
                  </a:cubicBezTo>
                  <a:lnTo>
                    <a:pt x="1144" y="7074"/>
                  </a:lnTo>
                  <a:lnTo>
                    <a:pt x="1334" y="7312"/>
                  </a:lnTo>
                  <a:cubicBezTo>
                    <a:pt x="1358" y="7359"/>
                    <a:pt x="1406" y="7407"/>
                    <a:pt x="1477" y="7431"/>
                  </a:cubicBezTo>
                  <a:cubicBezTo>
                    <a:pt x="1514" y="7443"/>
                    <a:pt x="1551" y="7449"/>
                    <a:pt x="1586" y="7449"/>
                  </a:cubicBezTo>
                  <a:cubicBezTo>
                    <a:pt x="1689" y="7449"/>
                    <a:pt x="1781" y="7400"/>
                    <a:pt x="1834" y="7312"/>
                  </a:cubicBezTo>
                  <a:lnTo>
                    <a:pt x="2215" y="6740"/>
                  </a:lnTo>
                  <a:close/>
                  <a:moveTo>
                    <a:pt x="6252" y="1"/>
                  </a:moveTo>
                  <a:cubicBezTo>
                    <a:pt x="6192" y="1"/>
                    <a:pt x="6133" y="24"/>
                    <a:pt x="6073" y="72"/>
                  </a:cubicBezTo>
                  <a:lnTo>
                    <a:pt x="5573" y="429"/>
                  </a:lnTo>
                  <a:cubicBezTo>
                    <a:pt x="4359" y="525"/>
                    <a:pt x="3192" y="1025"/>
                    <a:pt x="2310" y="1858"/>
                  </a:cubicBezTo>
                  <a:cubicBezTo>
                    <a:pt x="1477" y="2644"/>
                    <a:pt x="929" y="3620"/>
                    <a:pt x="691" y="4716"/>
                  </a:cubicBezTo>
                  <a:cubicBezTo>
                    <a:pt x="643" y="4954"/>
                    <a:pt x="596" y="5264"/>
                    <a:pt x="596" y="5264"/>
                  </a:cubicBezTo>
                  <a:lnTo>
                    <a:pt x="334" y="5264"/>
                  </a:lnTo>
                  <a:cubicBezTo>
                    <a:pt x="239" y="5264"/>
                    <a:pt x="167" y="5287"/>
                    <a:pt x="96" y="5383"/>
                  </a:cubicBezTo>
                  <a:cubicBezTo>
                    <a:pt x="0" y="5502"/>
                    <a:pt x="0" y="5645"/>
                    <a:pt x="72" y="5764"/>
                  </a:cubicBezTo>
                  <a:lnTo>
                    <a:pt x="572" y="6478"/>
                  </a:lnTo>
                  <a:cubicBezTo>
                    <a:pt x="691" y="7645"/>
                    <a:pt x="1191" y="8717"/>
                    <a:pt x="2001" y="9526"/>
                  </a:cubicBezTo>
                  <a:cubicBezTo>
                    <a:pt x="2906" y="10503"/>
                    <a:pt x="4097" y="11098"/>
                    <a:pt x="5406" y="11217"/>
                  </a:cubicBezTo>
                  <a:lnTo>
                    <a:pt x="5406" y="11479"/>
                  </a:lnTo>
                  <a:cubicBezTo>
                    <a:pt x="5406" y="11551"/>
                    <a:pt x="5454" y="11693"/>
                    <a:pt x="5525" y="11741"/>
                  </a:cubicBezTo>
                  <a:cubicBezTo>
                    <a:pt x="5573" y="11765"/>
                    <a:pt x="5645" y="11813"/>
                    <a:pt x="5692" y="11813"/>
                  </a:cubicBezTo>
                  <a:cubicBezTo>
                    <a:pt x="5764" y="11813"/>
                    <a:pt x="5811" y="11765"/>
                    <a:pt x="5883" y="11741"/>
                  </a:cubicBezTo>
                  <a:lnTo>
                    <a:pt x="6383" y="11384"/>
                  </a:lnTo>
                  <a:cubicBezTo>
                    <a:pt x="7264" y="11312"/>
                    <a:pt x="8169" y="11027"/>
                    <a:pt x="8907" y="10527"/>
                  </a:cubicBezTo>
                  <a:cubicBezTo>
                    <a:pt x="9741" y="9979"/>
                    <a:pt x="10431" y="9217"/>
                    <a:pt x="10836" y="8288"/>
                  </a:cubicBezTo>
                  <a:lnTo>
                    <a:pt x="10884" y="8264"/>
                  </a:lnTo>
                  <a:cubicBezTo>
                    <a:pt x="10908" y="8169"/>
                    <a:pt x="10908" y="8074"/>
                    <a:pt x="10812" y="8050"/>
                  </a:cubicBezTo>
                  <a:cubicBezTo>
                    <a:pt x="10779" y="8025"/>
                    <a:pt x="10743" y="8015"/>
                    <a:pt x="10708" y="8015"/>
                  </a:cubicBezTo>
                  <a:cubicBezTo>
                    <a:pt x="10643" y="8015"/>
                    <a:pt x="10581" y="8051"/>
                    <a:pt x="10550" y="8098"/>
                  </a:cubicBezTo>
                  <a:lnTo>
                    <a:pt x="10526" y="8169"/>
                  </a:lnTo>
                  <a:cubicBezTo>
                    <a:pt x="10122" y="9026"/>
                    <a:pt x="9479" y="9741"/>
                    <a:pt x="8693" y="10241"/>
                  </a:cubicBezTo>
                  <a:cubicBezTo>
                    <a:pt x="8169" y="10622"/>
                    <a:pt x="7597" y="10836"/>
                    <a:pt x="6978" y="10955"/>
                  </a:cubicBezTo>
                  <a:lnTo>
                    <a:pt x="7478" y="10598"/>
                  </a:lnTo>
                  <a:cubicBezTo>
                    <a:pt x="7550" y="10574"/>
                    <a:pt x="7573" y="10527"/>
                    <a:pt x="7597" y="10455"/>
                  </a:cubicBezTo>
                  <a:cubicBezTo>
                    <a:pt x="7669" y="10312"/>
                    <a:pt x="7597" y="10169"/>
                    <a:pt x="7478" y="10098"/>
                  </a:cubicBezTo>
                  <a:lnTo>
                    <a:pt x="7026" y="9812"/>
                  </a:lnTo>
                  <a:cubicBezTo>
                    <a:pt x="7597" y="9622"/>
                    <a:pt x="8145" y="9360"/>
                    <a:pt x="8574" y="8931"/>
                  </a:cubicBezTo>
                  <a:cubicBezTo>
                    <a:pt x="9312" y="8288"/>
                    <a:pt x="9741" y="7383"/>
                    <a:pt x="9836" y="6431"/>
                  </a:cubicBezTo>
                  <a:cubicBezTo>
                    <a:pt x="9836" y="6359"/>
                    <a:pt x="9812" y="6288"/>
                    <a:pt x="9717" y="6264"/>
                  </a:cubicBezTo>
                  <a:lnTo>
                    <a:pt x="9336" y="6264"/>
                  </a:lnTo>
                  <a:lnTo>
                    <a:pt x="10407" y="4740"/>
                  </a:lnTo>
                  <a:lnTo>
                    <a:pt x="11479" y="6264"/>
                  </a:lnTo>
                  <a:lnTo>
                    <a:pt x="11146" y="6264"/>
                  </a:lnTo>
                  <a:cubicBezTo>
                    <a:pt x="11050" y="6264"/>
                    <a:pt x="10955" y="6311"/>
                    <a:pt x="10955" y="6407"/>
                  </a:cubicBezTo>
                  <a:cubicBezTo>
                    <a:pt x="10931" y="6740"/>
                    <a:pt x="10884" y="7097"/>
                    <a:pt x="10788" y="7431"/>
                  </a:cubicBezTo>
                  <a:cubicBezTo>
                    <a:pt x="10765" y="7502"/>
                    <a:pt x="10812" y="7597"/>
                    <a:pt x="10908" y="7621"/>
                  </a:cubicBezTo>
                  <a:cubicBezTo>
                    <a:pt x="10928" y="7632"/>
                    <a:pt x="10949" y="7636"/>
                    <a:pt x="10969" y="7636"/>
                  </a:cubicBezTo>
                  <a:cubicBezTo>
                    <a:pt x="11041" y="7636"/>
                    <a:pt x="11103" y="7577"/>
                    <a:pt x="11122" y="7502"/>
                  </a:cubicBezTo>
                  <a:cubicBezTo>
                    <a:pt x="11217" y="7216"/>
                    <a:pt x="11265" y="6907"/>
                    <a:pt x="11289" y="6597"/>
                  </a:cubicBezTo>
                  <a:lnTo>
                    <a:pt x="11574" y="6597"/>
                  </a:lnTo>
                  <a:cubicBezTo>
                    <a:pt x="11693" y="6597"/>
                    <a:pt x="11765" y="6526"/>
                    <a:pt x="11836" y="6407"/>
                  </a:cubicBezTo>
                  <a:cubicBezTo>
                    <a:pt x="11979" y="6240"/>
                    <a:pt x="11979" y="6121"/>
                    <a:pt x="11884" y="6026"/>
                  </a:cubicBezTo>
                  <a:lnTo>
                    <a:pt x="11384" y="5311"/>
                  </a:lnTo>
                  <a:cubicBezTo>
                    <a:pt x="11265" y="4144"/>
                    <a:pt x="10765" y="3073"/>
                    <a:pt x="9955" y="2239"/>
                  </a:cubicBezTo>
                  <a:cubicBezTo>
                    <a:pt x="9074" y="1287"/>
                    <a:pt x="7883" y="691"/>
                    <a:pt x="6573" y="572"/>
                  </a:cubicBezTo>
                  <a:lnTo>
                    <a:pt x="6573" y="310"/>
                  </a:lnTo>
                  <a:cubicBezTo>
                    <a:pt x="6573" y="215"/>
                    <a:pt x="6526" y="96"/>
                    <a:pt x="6430" y="72"/>
                  </a:cubicBezTo>
                  <a:cubicBezTo>
                    <a:pt x="6371" y="24"/>
                    <a:pt x="6311" y="1"/>
                    <a:pt x="6252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06" name="Google Shape;3106;p52"/>
          <p:cNvGrpSpPr/>
          <p:nvPr/>
        </p:nvGrpSpPr>
        <p:grpSpPr>
          <a:xfrm>
            <a:off x="1098221" y="3572345"/>
            <a:ext cx="291147" cy="355755"/>
            <a:chOff x="1745908" y="3572345"/>
            <a:chExt cx="291147" cy="355755"/>
          </a:xfrm>
        </p:grpSpPr>
        <p:sp>
          <p:nvSpPr>
            <p:cNvPr id="3107" name="Google Shape;3107;p52"/>
            <p:cNvSpPr/>
            <p:nvPr/>
          </p:nvSpPr>
          <p:spPr>
            <a:xfrm>
              <a:off x="1750172" y="3658272"/>
              <a:ext cx="118604" cy="265026"/>
            </a:xfrm>
            <a:custGeom>
              <a:rect b="b" l="l" r="r" t="t"/>
              <a:pathLst>
                <a:path extrusionOk="0" h="8889" w="3978">
                  <a:moveTo>
                    <a:pt x="1906" y="0"/>
                  </a:moveTo>
                  <a:cubicBezTo>
                    <a:pt x="1668" y="0"/>
                    <a:pt x="1" y="119"/>
                    <a:pt x="1" y="1905"/>
                  </a:cubicBezTo>
                  <a:lnTo>
                    <a:pt x="1" y="3763"/>
                  </a:lnTo>
                  <a:cubicBezTo>
                    <a:pt x="1" y="3787"/>
                    <a:pt x="1" y="3810"/>
                    <a:pt x="25" y="3810"/>
                  </a:cubicBezTo>
                  <a:cubicBezTo>
                    <a:pt x="150" y="3936"/>
                    <a:pt x="282" y="3988"/>
                    <a:pt x="400" y="3988"/>
                  </a:cubicBezTo>
                  <a:cubicBezTo>
                    <a:pt x="617" y="3988"/>
                    <a:pt x="787" y="3812"/>
                    <a:pt x="787" y="3596"/>
                  </a:cubicBezTo>
                  <a:lnTo>
                    <a:pt x="787" y="8526"/>
                  </a:lnTo>
                  <a:cubicBezTo>
                    <a:pt x="787" y="8549"/>
                    <a:pt x="834" y="8573"/>
                    <a:pt x="834" y="8597"/>
                  </a:cubicBezTo>
                  <a:cubicBezTo>
                    <a:pt x="1021" y="8792"/>
                    <a:pt x="1219" y="8872"/>
                    <a:pt x="1398" y="8872"/>
                  </a:cubicBezTo>
                  <a:cubicBezTo>
                    <a:pt x="1680" y="8872"/>
                    <a:pt x="1912" y="8671"/>
                    <a:pt x="1966" y="8405"/>
                  </a:cubicBezTo>
                  <a:lnTo>
                    <a:pt x="1966" y="8405"/>
                  </a:lnTo>
                  <a:cubicBezTo>
                    <a:pt x="2024" y="8680"/>
                    <a:pt x="2282" y="8888"/>
                    <a:pt x="2585" y="8888"/>
                  </a:cubicBezTo>
                  <a:cubicBezTo>
                    <a:pt x="2612" y="8888"/>
                    <a:pt x="2640" y="8886"/>
                    <a:pt x="2668" y="8883"/>
                  </a:cubicBezTo>
                  <a:cubicBezTo>
                    <a:pt x="2930" y="8811"/>
                    <a:pt x="3168" y="8549"/>
                    <a:pt x="3168" y="8288"/>
                  </a:cubicBezTo>
                  <a:lnTo>
                    <a:pt x="3168" y="3596"/>
                  </a:lnTo>
                  <a:cubicBezTo>
                    <a:pt x="3168" y="3809"/>
                    <a:pt x="3340" y="3984"/>
                    <a:pt x="3564" y="3984"/>
                  </a:cubicBezTo>
                  <a:cubicBezTo>
                    <a:pt x="3590" y="3984"/>
                    <a:pt x="3617" y="3982"/>
                    <a:pt x="3644" y="3977"/>
                  </a:cubicBezTo>
                  <a:cubicBezTo>
                    <a:pt x="3835" y="3953"/>
                    <a:pt x="3978" y="3787"/>
                    <a:pt x="3978" y="3596"/>
                  </a:cubicBezTo>
                  <a:lnTo>
                    <a:pt x="3978" y="2001"/>
                  </a:lnTo>
                  <a:cubicBezTo>
                    <a:pt x="3954" y="857"/>
                    <a:pt x="3073" y="0"/>
                    <a:pt x="1954" y="0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8" name="Google Shape;3108;p52"/>
            <p:cNvSpPr/>
            <p:nvPr/>
          </p:nvSpPr>
          <p:spPr>
            <a:xfrm>
              <a:off x="1784251" y="3903921"/>
              <a:ext cx="17800" cy="17800"/>
            </a:xfrm>
            <a:custGeom>
              <a:rect b="b" l="l" r="r" t="t"/>
              <a:pathLst>
                <a:path extrusionOk="0" h="597" w="597">
                  <a:moveTo>
                    <a:pt x="358" y="1"/>
                  </a:moveTo>
                  <a:cubicBezTo>
                    <a:pt x="358" y="168"/>
                    <a:pt x="310" y="310"/>
                    <a:pt x="191" y="430"/>
                  </a:cubicBezTo>
                  <a:cubicBezTo>
                    <a:pt x="144" y="477"/>
                    <a:pt x="72" y="501"/>
                    <a:pt x="1" y="549"/>
                  </a:cubicBezTo>
                  <a:cubicBezTo>
                    <a:pt x="96" y="572"/>
                    <a:pt x="168" y="596"/>
                    <a:pt x="239" y="596"/>
                  </a:cubicBezTo>
                  <a:cubicBezTo>
                    <a:pt x="382" y="596"/>
                    <a:pt x="525" y="572"/>
                    <a:pt x="596" y="477"/>
                  </a:cubicBezTo>
                  <a:cubicBezTo>
                    <a:pt x="501" y="358"/>
                    <a:pt x="382" y="191"/>
                    <a:pt x="358" y="1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9" name="Google Shape;3109;p52"/>
            <p:cNvSpPr/>
            <p:nvPr/>
          </p:nvSpPr>
          <p:spPr>
            <a:xfrm>
              <a:off x="1821192" y="3707975"/>
              <a:ext cx="24150" cy="213028"/>
            </a:xfrm>
            <a:custGeom>
              <a:rect b="b" l="l" r="r" t="t"/>
              <a:pathLst>
                <a:path extrusionOk="0" h="7145" w="810">
                  <a:moveTo>
                    <a:pt x="810" y="0"/>
                  </a:moveTo>
                  <a:cubicBezTo>
                    <a:pt x="548" y="0"/>
                    <a:pt x="357" y="214"/>
                    <a:pt x="357" y="453"/>
                  </a:cubicBezTo>
                  <a:lnTo>
                    <a:pt x="357" y="6549"/>
                  </a:lnTo>
                  <a:cubicBezTo>
                    <a:pt x="357" y="6787"/>
                    <a:pt x="215" y="7002"/>
                    <a:pt x="0" y="7073"/>
                  </a:cubicBezTo>
                  <a:cubicBezTo>
                    <a:pt x="48" y="7121"/>
                    <a:pt x="143" y="7144"/>
                    <a:pt x="238" y="7144"/>
                  </a:cubicBezTo>
                  <a:cubicBezTo>
                    <a:pt x="524" y="7144"/>
                    <a:pt x="810" y="6882"/>
                    <a:pt x="810" y="6549"/>
                  </a:cubicBezTo>
                  <a:lnTo>
                    <a:pt x="810" y="0"/>
                  </a:ln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0" name="Google Shape;3110;p52"/>
            <p:cNvSpPr/>
            <p:nvPr/>
          </p:nvSpPr>
          <p:spPr>
            <a:xfrm>
              <a:off x="1802021" y="3658272"/>
              <a:ext cx="66040" cy="117889"/>
            </a:xfrm>
            <a:custGeom>
              <a:rect b="b" l="l" r="r" t="t"/>
              <a:pathLst>
                <a:path extrusionOk="0" h="3954" w="2215">
                  <a:moveTo>
                    <a:pt x="0" y="0"/>
                  </a:moveTo>
                  <a:cubicBezTo>
                    <a:pt x="1000" y="119"/>
                    <a:pt x="1739" y="953"/>
                    <a:pt x="1739" y="1977"/>
                  </a:cubicBezTo>
                  <a:lnTo>
                    <a:pt x="1739" y="3572"/>
                  </a:lnTo>
                  <a:cubicBezTo>
                    <a:pt x="1739" y="3668"/>
                    <a:pt x="1667" y="3787"/>
                    <a:pt x="1620" y="3834"/>
                  </a:cubicBezTo>
                  <a:lnTo>
                    <a:pt x="1596" y="3882"/>
                  </a:lnTo>
                  <a:cubicBezTo>
                    <a:pt x="1643" y="3929"/>
                    <a:pt x="1739" y="3953"/>
                    <a:pt x="1834" y="3953"/>
                  </a:cubicBezTo>
                  <a:cubicBezTo>
                    <a:pt x="1929" y="3953"/>
                    <a:pt x="2024" y="3906"/>
                    <a:pt x="2096" y="3834"/>
                  </a:cubicBezTo>
                  <a:cubicBezTo>
                    <a:pt x="2191" y="3787"/>
                    <a:pt x="2215" y="3691"/>
                    <a:pt x="2215" y="3572"/>
                  </a:cubicBezTo>
                  <a:lnTo>
                    <a:pt x="2215" y="1977"/>
                  </a:lnTo>
                  <a:cubicBezTo>
                    <a:pt x="2215" y="857"/>
                    <a:pt x="1358" y="0"/>
                    <a:pt x="238" y="0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1" name="Google Shape;3111;p52"/>
            <p:cNvSpPr/>
            <p:nvPr/>
          </p:nvSpPr>
          <p:spPr>
            <a:xfrm>
              <a:off x="1914901" y="3796019"/>
              <a:ext cx="113625" cy="124984"/>
            </a:xfrm>
            <a:custGeom>
              <a:rect b="b" l="l" r="r" t="t"/>
              <a:pathLst>
                <a:path extrusionOk="0" h="4192" w="3811">
                  <a:moveTo>
                    <a:pt x="72" y="0"/>
                  </a:moveTo>
                  <a:cubicBezTo>
                    <a:pt x="25" y="0"/>
                    <a:pt x="1" y="24"/>
                    <a:pt x="1" y="48"/>
                  </a:cubicBezTo>
                  <a:lnTo>
                    <a:pt x="1" y="4191"/>
                  </a:lnTo>
                  <a:lnTo>
                    <a:pt x="3811" y="4191"/>
                  </a:lnTo>
                  <a:lnTo>
                    <a:pt x="3811" y="48"/>
                  </a:lnTo>
                  <a:cubicBezTo>
                    <a:pt x="3811" y="24"/>
                    <a:pt x="3787" y="0"/>
                    <a:pt x="3763" y="0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2" name="Google Shape;3112;p52"/>
            <p:cNvSpPr/>
            <p:nvPr/>
          </p:nvSpPr>
          <p:spPr>
            <a:xfrm>
              <a:off x="2012904" y="3796019"/>
              <a:ext cx="15623" cy="124984"/>
            </a:xfrm>
            <a:custGeom>
              <a:rect b="b" l="l" r="r" t="t"/>
              <a:pathLst>
                <a:path extrusionOk="0" h="4192" w="524">
                  <a:moveTo>
                    <a:pt x="0" y="0"/>
                  </a:moveTo>
                  <a:cubicBezTo>
                    <a:pt x="24" y="0"/>
                    <a:pt x="48" y="24"/>
                    <a:pt x="48" y="48"/>
                  </a:cubicBezTo>
                  <a:lnTo>
                    <a:pt x="48" y="4191"/>
                  </a:lnTo>
                  <a:lnTo>
                    <a:pt x="524" y="4191"/>
                  </a:lnTo>
                  <a:lnTo>
                    <a:pt x="524" y="48"/>
                  </a:lnTo>
                  <a:cubicBezTo>
                    <a:pt x="524" y="24"/>
                    <a:pt x="500" y="0"/>
                    <a:pt x="476" y="0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3" name="Google Shape;3113;p52"/>
            <p:cNvSpPr/>
            <p:nvPr/>
          </p:nvSpPr>
          <p:spPr>
            <a:xfrm>
              <a:off x="1779987" y="3578725"/>
              <a:ext cx="58974" cy="58259"/>
            </a:xfrm>
            <a:custGeom>
              <a:rect b="b" l="l" r="r" t="t"/>
              <a:pathLst>
                <a:path extrusionOk="0" h="1954" w="1978">
                  <a:moveTo>
                    <a:pt x="1001" y="1"/>
                  </a:moveTo>
                  <a:cubicBezTo>
                    <a:pt x="453" y="1"/>
                    <a:pt x="1" y="430"/>
                    <a:pt x="1" y="977"/>
                  </a:cubicBezTo>
                  <a:cubicBezTo>
                    <a:pt x="1" y="1525"/>
                    <a:pt x="453" y="1954"/>
                    <a:pt x="1001" y="1954"/>
                  </a:cubicBezTo>
                  <a:cubicBezTo>
                    <a:pt x="1525" y="1954"/>
                    <a:pt x="1978" y="1525"/>
                    <a:pt x="1978" y="977"/>
                  </a:cubicBezTo>
                  <a:cubicBezTo>
                    <a:pt x="1978" y="430"/>
                    <a:pt x="1525" y="1"/>
                    <a:pt x="1001" y="1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4" name="Google Shape;3114;p52"/>
            <p:cNvSpPr/>
            <p:nvPr/>
          </p:nvSpPr>
          <p:spPr>
            <a:xfrm>
              <a:off x="1789230" y="3579441"/>
              <a:ext cx="49731" cy="57543"/>
            </a:xfrm>
            <a:custGeom>
              <a:rect b="b" l="l" r="r" t="t"/>
              <a:pathLst>
                <a:path extrusionOk="0" h="1930" w="1668">
                  <a:moveTo>
                    <a:pt x="929" y="1"/>
                  </a:moveTo>
                  <a:cubicBezTo>
                    <a:pt x="1120" y="167"/>
                    <a:pt x="1239" y="406"/>
                    <a:pt x="1239" y="715"/>
                  </a:cubicBezTo>
                  <a:cubicBezTo>
                    <a:pt x="1239" y="1239"/>
                    <a:pt x="810" y="1692"/>
                    <a:pt x="263" y="1692"/>
                  </a:cubicBezTo>
                  <a:cubicBezTo>
                    <a:pt x="167" y="1692"/>
                    <a:pt x="96" y="1692"/>
                    <a:pt x="1" y="1668"/>
                  </a:cubicBezTo>
                  <a:lnTo>
                    <a:pt x="1" y="1668"/>
                  </a:lnTo>
                  <a:cubicBezTo>
                    <a:pt x="167" y="1834"/>
                    <a:pt x="405" y="1930"/>
                    <a:pt x="691" y="1930"/>
                  </a:cubicBezTo>
                  <a:cubicBezTo>
                    <a:pt x="1215" y="1930"/>
                    <a:pt x="1668" y="1477"/>
                    <a:pt x="1668" y="953"/>
                  </a:cubicBezTo>
                  <a:cubicBezTo>
                    <a:pt x="1668" y="501"/>
                    <a:pt x="1358" y="120"/>
                    <a:pt x="929" y="1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5" name="Google Shape;3115;p52"/>
            <p:cNvSpPr/>
            <p:nvPr/>
          </p:nvSpPr>
          <p:spPr>
            <a:xfrm>
              <a:off x="1909952" y="3791756"/>
              <a:ext cx="124984" cy="136344"/>
            </a:xfrm>
            <a:custGeom>
              <a:rect b="b" l="l" r="r" t="t"/>
              <a:pathLst>
                <a:path extrusionOk="0" h="4573" w="4192">
                  <a:moveTo>
                    <a:pt x="238" y="0"/>
                  </a:moveTo>
                  <a:cubicBezTo>
                    <a:pt x="119" y="0"/>
                    <a:pt x="0" y="119"/>
                    <a:pt x="0" y="238"/>
                  </a:cubicBezTo>
                  <a:lnTo>
                    <a:pt x="0" y="4406"/>
                  </a:lnTo>
                  <a:cubicBezTo>
                    <a:pt x="0" y="4477"/>
                    <a:pt x="95" y="4573"/>
                    <a:pt x="167" y="4573"/>
                  </a:cubicBezTo>
                  <a:lnTo>
                    <a:pt x="762" y="4573"/>
                  </a:lnTo>
                  <a:cubicBezTo>
                    <a:pt x="857" y="4573"/>
                    <a:pt x="929" y="4525"/>
                    <a:pt x="953" y="4430"/>
                  </a:cubicBezTo>
                  <a:cubicBezTo>
                    <a:pt x="976" y="4311"/>
                    <a:pt x="881" y="4215"/>
                    <a:pt x="762" y="4215"/>
                  </a:cubicBezTo>
                  <a:lnTo>
                    <a:pt x="357" y="4215"/>
                  </a:lnTo>
                  <a:lnTo>
                    <a:pt x="357" y="357"/>
                  </a:lnTo>
                  <a:lnTo>
                    <a:pt x="3834" y="357"/>
                  </a:lnTo>
                  <a:lnTo>
                    <a:pt x="3834" y="4215"/>
                  </a:lnTo>
                  <a:lnTo>
                    <a:pt x="1572" y="4215"/>
                  </a:lnTo>
                  <a:cubicBezTo>
                    <a:pt x="1477" y="4215"/>
                    <a:pt x="1429" y="4287"/>
                    <a:pt x="1405" y="4358"/>
                  </a:cubicBezTo>
                  <a:cubicBezTo>
                    <a:pt x="1357" y="4477"/>
                    <a:pt x="1453" y="4573"/>
                    <a:pt x="1572" y="4573"/>
                  </a:cubicBezTo>
                  <a:lnTo>
                    <a:pt x="4025" y="4573"/>
                  </a:lnTo>
                  <a:cubicBezTo>
                    <a:pt x="4096" y="4573"/>
                    <a:pt x="4191" y="4477"/>
                    <a:pt x="4191" y="4406"/>
                  </a:cubicBezTo>
                  <a:lnTo>
                    <a:pt x="4191" y="238"/>
                  </a:lnTo>
                  <a:cubicBezTo>
                    <a:pt x="4168" y="72"/>
                    <a:pt x="4072" y="0"/>
                    <a:pt x="3929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6" name="Google Shape;3116;p52"/>
            <p:cNvSpPr/>
            <p:nvPr/>
          </p:nvSpPr>
          <p:spPr>
            <a:xfrm>
              <a:off x="1946148" y="3714295"/>
              <a:ext cx="35539" cy="54770"/>
            </a:xfrm>
            <a:custGeom>
              <a:rect b="b" l="l" r="r" t="t"/>
              <a:pathLst>
                <a:path extrusionOk="0" h="1837" w="1192">
                  <a:moveTo>
                    <a:pt x="557" y="325"/>
                  </a:moveTo>
                  <a:cubicBezTo>
                    <a:pt x="577" y="325"/>
                    <a:pt x="598" y="329"/>
                    <a:pt x="620" y="336"/>
                  </a:cubicBezTo>
                  <a:cubicBezTo>
                    <a:pt x="739" y="336"/>
                    <a:pt x="834" y="455"/>
                    <a:pt x="834" y="574"/>
                  </a:cubicBezTo>
                  <a:lnTo>
                    <a:pt x="834" y="1217"/>
                  </a:lnTo>
                  <a:cubicBezTo>
                    <a:pt x="834" y="1336"/>
                    <a:pt x="739" y="1455"/>
                    <a:pt x="620" y="1455"/>
                  </a:cubicBezTo>
                  <a:cubicBezTo>
                    <a:pt x="477" y="1455"/>
                    <a:pt x="358" y="1360"/>
                    <a:pt x="358" y="1217"/>
                  </a:cubicBezTo>
                  <a:lnTo>
                    <a:pt x="358" y="574"/>
                  </a:lnTo>
                  <a:cubicBezTo>
                    <a:pt x="358" y="432"/>
                    <a:pt x="444" y="325"/>
                    <a:pt x="557" y="325"/>
                  </a:cubicBezTo>
                  <a:close/>
                  <a:moveTo>
                    <a:pt x="614" y="1"/>
                  </a:moveTo>
                  <a:cubicBezTo>
                    <a:pt x="600" y="1"/>
                    <a:pt x="586" y="1"/>
                    <a:pt x="572" y="2"/>
                  </a:cubicBezTo>
                  <a:cubicBezTo>
                    <a:pt x="263" y="26"/>
                    <a:pt x="1" y="264"/>
                    <a:pt x="1" y="598"/>
                  </a:cubicBezTo>
                  <a:lnTo>
                    <a:pt x="1" y="1241"/>
                  </a:lnTo>
                  <a:cubicBezTo>
                    <a:pt x="1" y="1550"/>
                    <a:pt x="239" y="1812"/>
                    <a:pt x="572" y="1836"/>
                  </a:cubicBezTo>
                  <a:cubicBezTo>
                    <a:pt x="905" y="1836"/>
                    <a:pt x="1191" y="1574"/>
                    <a:pt x="1191" y="1217"/>
                  </a:cubicBezTo>
                  <a:lnTo>
                    <a:pt x="1191" y="598"/>
                  </a:lnTo>
                  <a:cubicBezTo>
                    <a:pt x="1191" y="256"/>
                    <a:pt x="929" y="1"/>
                    <a:pt x="614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7" name="Google Shape;3117;p52"/>
            <p:cNvSpPr/>
            <p:nvPr/>
          </p:nvSpPr>
          <p:spPr>
            <a:xfrm>
              <a:off x="1902826" y="3714087"/>
              <a:ext cx="37686" cy="52832"/>
            </a:xfrm>
            <a:custGeom>
              <a:rect b="b" l="l" r="r" t="t"/>
              <a:pathLst>
                <a:path extrusionOk="0" h="1772" w="1264">
                  <a:moveTo>
                    <a:pt x="715" y="533"/>
                  </a:moveTo>
                  <a:lnTo>
                    <a:pt x="715" y="986"/>
                  </a:lnTo>
                  <a:lnTo>
                    <a:pt x="477" y="986"/>
                  </a:lnTo>
                  <a:cubicBezTo>
                    <a:pt x="572" y="843"/>
                    <a:pt x="644" y="652"/>
                    <a:pt x="715" y="533"/>
                  </a:cubicBezTo>
                  <a:close/>
                  <a:moveTo>
                    <a:pt x="811" y="1"/>
                  </a:moveTo>
                  <a:cubicBezTo>
                    <a:pt x="733" y="1"/>
                    <a:pt x="651" y="32"/>
                    <a:pt x="596" y="105"/>
                  </a:cubicBezTo>
                  <a:cubicBezTo>
                    <a:pt x="501" y="176"/>
                    <a:pt x="144" y="867"/>
                    <a:pt x="25" y="1081"/>
                  </a:cubicBezTo>
                  <a:cubicBezTo>
                    <a:pt x="1" y="1105"/>
                    <a:pt x="1" y="1129"/>
                    <a:pt x="1" y="1200"/>
                  </a:cubicBezTo>
                  <a:cubicBezTo>
                    <a:pt x="1" y="1272"/>
                    <a:pt x="72" y="1343"/>
                    <a:pt x="168" y="1343"/>
                  </a:cubicBezTo>
                  <a:lnTo>
                    <a:pt x="715" y="1343"/>
                  </a:lnTo>
                  <a:lnTo>
                    <a:pt x="715" y="1581"/>
                  </a:lnTo>
                  <a:cubicBezTo>
                    <a:pt x="715" y="1676"/>
                    <a:pt x="787" y="1772"/>
                    <a:pt x="882" y="1772"/>
                  </a:cubicBezTo>
                  <a:cubicBezTo>
                    <a:pt x="977" y="1772"/>
                    <a:pt x="1073" y="1676"/>
                    <a:pt x="1073" y="1581"/>
                  </a:cubicBezTo>
                  <a:lnTo>
                    <a:pt x="1073" y="1343"/>
                  </a:lnTo>
                  <a:cubicBezTo>
                    <a:pt x="1144" y="1343"/>
                    <a:pt x="1215" y="1295"/>
                    <a:pt x="1239" y="1200"/>
                  </a:cubicBezTo>
                  <a:cubicBezTo>
                    <a:pt x="1263" y="1081"/>
                    <a:pt x="1192" y="986"/>
                    <a:pt x="1073" y="986"/>
                  </a:cubicBezTo>
                  <a:lnTo>
                    <a:pt x="1073" y="248"/>
                  </a:lnTo>
                  <a:cubicBezTo>
                    <a:pt x="1073" y="129"/>
                    <a:pt x="977" y="33"/>
                    <a:pt x="882" y="9"/>
                  </a:cubicBezTo>
                  <a:cubicBezTo>
                    <a:pt x="860" y="4"/>
                    <a:pt x="836" y="1"/>
                    <a:pt x="811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8" name="Google Shape;3118;p52"/>
            <p:cNvSpPr/>
            <p:nvPr/>
          </p:nvSpPr>
          <p:spPr>
            <a:xfrm>
              <a:off x="2000114" y="3711970"/>
              <a:ext cx="29129" cy="55665"/>
            </a:xfrm>
            <a:custGeom>
              <a:rect b="b" l="l" r="r" t="t"/>
              <a:pathLst>
                <a:path extrusionOk="0" h="1867" w="977">
                  <a:moveTo>
                    <a:pt x="815" y="0"/>
                  </a:moveTo>
                  <a:cubicBezTo>
                    <a:pt x="744" y="0"/>
                    <a:pt x="680" y="31"/>
                    <a:pt x="643" y="104"/>
                  </a:cubicBezTo>
                  <a:lnTo>
                    <a:pt x="0" y="1605"/>
                  </a:lnTo>
                  <a:cubicBezTo>
                    <a:pt x="0" y="1747"/>
                    <a:pt x="48" y="1843"/>
                    <a:pt x="120" y="1867"/>
                  </a:cubicBezTo>
                  <a:lnTo>
                    <a:pt x="191" y="1867"/>
                  </a:lnTo>
                  <a:cubicBezTo>
                    <a:pt x="239" y="1867"/>
                    <a:pt x="310" y="1843"/>
                    <a:pt x="334" y="1747"/>
                  </a:cubicBezTo>
                  <a:lnTo>
                    <a:pt x="953" y="247"/>
                  </a:lnTo>
                  <a:cubicBezTo>
                    <a:pt x="977" y="176"/>
                    <a:pt x="953" y="80"/>
                    <a:pt x="882" y="9"/>
                  </a:cubicBezTo>
                  <a:cubicBezTo>
                    <a:pt x="859" y="3"/>
                    <a:pt x="837" y="0"/>
                    <a:pt x="815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9" name="Google Shape;3119;p52"/>
            <p:cNvSpPr/>
            <p:nvPr/>
          </p:nvSpPr>
          <p:spPr>
            <a:xfrm>
              <a:off x="1994419" y="3717903"/>
              <a:ext cx="12105" cy="12105"/>
            </a:xfrm>
            <a:custGeom>
              <a:rect b="b" l="l" r="r" t="t"/>
              <a:pathLst>
                <a:path extrusionOk="0" h="406" w="406">
                  <a:moveTo>
                    <a:pt x="191" y="1"/>
                  </a:moveTo>
                  <a:cubicBezTo>
                    <a:pt x="72" y="1"/>
                    <a:pt x="1" y="96"/>
                    <a:pt x="1" y="191"/>
                  </a:cubicBezTo>
                  <a:cubicBezTo>
                    <a:pt x="1" y="310"/>
                    <a:pt x="72" y="405"/>
                    <a:pt x="191" y="405"/>
                  </a:cubicBezTo>
                  <a:cubicBezTo>
                    <a:pt x="311" y="405"/>
                    <a:pt x="406" y="310"/>
                    <a:pt x="406" y="191"/>
                  </a:cubicBezTo>
                  <a:cubicBezTo>
                    <a:pt x="406" y="96"/>
                    <a:pt x="311" y="1"/>
                    <a:pt x="191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0" name="Google Shape;3120;p52"/>
            <p:cNvSpPr/>
            <p:nvPr/>
          </p:nvSpPr>
          <p:spPr>
            <a:xfrm>
              <a:off x="2024264" y="3752698"/>
              <a:ext cx="12791" cy="12105"/>
            </a:xfrm>
            <a:custGeom>
              <a:rect b="b" l="l" r="r" t="t"/>
              <a:pathLst>
                <a:path extrusionOk="0" h="406" w="429">
                  <a:moveTo>
                    <a:pt x="214" y="0"/>
                  </a:moveTo>
                  <a:cubicBezTo>
                    <a:pt x="95" y="0"/>
                    <a:pt x="0" y="72"/>
                    <a:pt x="0" y="191"/>
                  </a:cubicBezTo>
                  <a:cubicBezTo>
                    <a:pt x="0" y="310"/>
                    <a:pt x="95" y="405"/>
                    <a:pt x="214" y="405"/>
                  </a:cubicBezTo>
                  <a:cubicBezTo>
                    <a:pt x="334" y="405"/>
                    <a:pt x="429" y="310"/>
                    <a:pt x="429" y="191"/>
                  </a:cubicBezTo>
                  <a:cubicBezTo>
                    <a:pt x="429" y="72"/>
                    <a:pt x="334" y="0"/>
                    <a:pt x="214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1" name="Google Shape;3121;p52"/>
            <p:cNvSpPr/>
            <p:nvPr/>
          </p:nvSpPr>
          <p:spPr>
            <a:xfrm>
              <a:off x="1745908" y="3653293"/>
              <a:ext cx="128562" cy="274417"/>
            </a:xfrm>
            <a:custGeom>
              <a:rect b="b" l="l" r="r" t="t"/>
              <a:pathLst>
                <a:path extrusionOk="0" h="9204" w="4312">
                  <a:moveTo>
                    <a:pt x="2073" y="0"/>
                  </a:moveTo>
                  <a:cubicBezTo>
                    <a:pt x="1358" y="0"/>
                    <a:pt x="25" y="429"/>
                    <a:pt x="25" y="2048"/>
                  </a:cubicBezTo>
                  <a:lnTo>
                    <a:pt x="25" y="3025"/>
                  </a:lnTo>
                  <a:lnTo>
                    <a:pt x="25" y="3501"/>
                  </a:lnTo>
                  <a:cubicBezTo>
                    <a:pt x="25" y="3620"/>
                    <a:pt x="1" y="3739"/>
                    <a:pt x="25" y="3858"/>
                  </a:cubicBezTo>
                  <a:cubicBezTo>
                    <a:pt x="43" y="4139"/>
                    <a:pt x="312" y="4332"/>
                    <a:pt x="577" y="4332"/>
                  </a:cubicBezTo>
                  <a:cubicBezTo>
                    <a:pt x="649" y="4332"/>
                    <a:pt x="721" y="4318"/>
                    <a:pt x="787" y="4287"/>
                  </a:cubicBezTo>
                  <a:lnTo>
                    <a:pt x="787" y="8407"/>
                  </a:lnTo>
                  <a:cubicBezTo>
                    <a:pt x="787" y="8812"/>
                    <a:pt x="1073" y="9121"/>
                    <a:pt x="1406" y="9193"/>
                  </a:cubicBezTo>
                  <a:cubicBezTo>
                    <a:pt x="1452" y="9200"/>
                    <a:pt x="1497" y="9203"/>
                    <a:pt x="1541" y="9203"/>
                  </a:cubicBezTo>
                  <a:cubicBezTo>
                    <a:pt x="1792" y="9203"/>
                    <a:pt x="2006" y="9093"/>
                    <a:pt x="2168" y="8931"/>
                  </a:cubicBezTo>
                  <a:cubicBezTo>
                    <a:pt x="2310" y="9093"/>
                    <a:pt x="2521" y="9203"/>
                    <a:pt x="2771" y="9203"/>
                  </a:cubicBezTo>
                  <a:cubicBezTo>
                    <a:pt x="2815" y="9203"/>
                    <a:pt x="2860" y="9200"/>
                    <a:pt x="2906" y="9193"/>
                  </a:cubicBezTo>
                  <a:cubicBezTo>
                    <a:pt x="3263" y="9121"/>
                    <a:pt x="3525" y="8812"/>
                    <a:pt x="3525" y="8407"/>
                  </a:cubicBezTo>
                  <a:lnTo>
                    <a:pt x="3525" y="5549"/>
                  </a:lnTo>
                  <a:cubicBezTo>
                    <a:pt x="3525" y="5478"/>
                    <a:pt x="3478" y="5406"/>
                    <a:pt x="3383" y="5382"/>
                  </a:cubicBezTo>
                  <a:cubicBezTo>
                    <a:pt x="3361" y="5374"/>
                    <a:pt x="3340" y="5370"/>
                    <a:pt x="3321" y="5370"/>
                  </a:cubicBezTo>
                  <a:cubicBezTo>
                    <a:pt x="3232" y="5370"/>
                    <a:pt x="3168" y="5452"/>
                    <a:pt x="3168" y="5549"/>
                  </a:cubicBezTo>
                  <a:lnTo>
                    <a:pt x="3168" y="8407"/>
                  </a:lnTo>
                  <a:cubicBezTo>
                    <a:pt x="3168" y="8645"/>
                    <a:pt x="3001" y="8836"/>
                    <a:pt x="2763" y="8836"/>
                  </a:cubicBezTo>
                  <a:cubicBezTo>
                    <a:pt x="2525" y="8836"/>
                    <a:pt x="2311" y="8645"/>
                    <a:pt x="2311" y="8407"/>
                  </a:cubicBezTo>
                  <a:lnTo>
                    <a:pt x="2311" y="3358"/>
                  </a:lnTo>
                  <a:cubicBezTo>
                    <a:pt x="2311" y="3263"/>
                    <a:pt x="2216" y="3168"/>
                    <a:pt x="2120" y="3168"/>
                  </a:cubicBezTo>
                  <a:cubicBezTo>
                    <a:pt x="2049" y="3168"/>
                    <a:pt x="1954" y="3263"/>
                    <a:pt x="1954" y="3358"/>
                  </a:cubicBezTo>
                  <a:lnTo>
                    <a:pt x="1954" y="8407"/>
                  </a:lnTo>
                  <a:cubicBezTo>
                    <a:pt x="1954" y="8645"/>
                    <a:pt x="1739" y="8836"/>
                    <a:pt x="1525" y="8836"/>
                  </a:cubicBezTo>
                  <a:cubicBezTo>
                    <a:pt x="1287" y="8836"/>
                    <a:pt x="1144" y="8621"/>
                    <a:pt x="1144" y="8407"/>
                  </a:cubicBezTo>
                  <a:lnTo>
                    <a:pt x="1144" y="2025"/>
                  </a:lnTo>
                  <a:cubicBezTo>
                    <a:pt x="1144" y="1929"/>
                    <a:pt x="1096" y="1858"/>
                    <a:pt x="1001" y="1834"/>
                  </a:cubicBezTo>
                  <a:cubicBezTo>
                    <a:pt x="989" y="1832"/>
                    <a:pt x="976" y="1830"/>
                    <a:pt x="965" y="1830"/>
                  </a:cubicBezTo>
                  <a:cubicBezTo>
                    <a:pt x="863" y="1830"/>
                    <a:pt x="787" y="1918"/>
                    <a:pt x="787" y="2025"/>
                  </a:cubicBezTo>
                  <a:lnTo>
                    <a:pt x="787" y="3739"/>
                  </a:lnTo>
                  <a:cubicBezTo>
                    <a:pt x="787" y="3835"/>
                    <a:pt x="739" y="3954"/>
                    <a:pt x="620" y="3954"/>
                  </a:cubicBezTo>
                  <a:cubicBezTo>
                    <a:pt x="603" y="3956"/>
                    <a:pt x="586" y="3957"/>
                    <a:pt x="570" y="3957"/>
                  </a:cubicBezTo>
                  <a:cubicBezTo>
                    <a:pt x="430" y="3957"/>
                    <a:pt x="334" y="3867"/>
                    <a:pt x="334" y="3739"/>
                  </a:cubicBezTo>
                  <a:lnTo>
                    <a:pt x="334" y="2144"/>
                  </a:lnTo>
                  <a:cubicBezTo>
                    <a:pt x="334" y="1143"/>
                    <a:pt x="1144" y="358"/>
                    <a:pt x="2120" y="358"/>
                  </a:cubicBezTo>
                  <a:lnTo>
                    <a:pt x="2216" y="358"/>
                  </a:lnTo>
                  <a:cubicBezTo>
                    <a:pt x="3716" y="358"/>
                    <a:pt x="3954" y="1667"/>
                    <a:pt x="3954" y="2072"/>
                  </a:cubicBezTo>
                  <a:lnTo>
                    <a:pt x="3954" y="3858"/>
                  </a:lnTo>
                  <a:lnTo>
                    <a:pt x="3954" y="3882"/>
                  </a:lnTo>
                  <a:cubicBezTo>
                    <a:pt x="3883" y="3962"/>
                    <a:pt x="3803" y="3995"/>
                    <a:pt x="3730" y="3995"/>
                  </a:cubicBezTo>
                  <a:cubicBezTo>
                    <a:pt x="3605" y="3995"/>
                    <a:pt x="3502" y="3898"/>
                    <a:pt x="3502" y="3763"/>
                  </a:cubicBezTo>
                  <a:lnTo>
                    <a:pt x="3502" y="2072"/>
                  </a:lnTo>
                  <a:cubicBezTo>
                    <a:pt x="3502" y="1977"/>
                    <a:pt x="3430" y="1882"/>
                    <a:pt x="3359" y="1882"/>
                  </a:cubicBezTo>
                  <a:cubicBezTo>
                    <a:pt x="3240" y="1882"/>
                    <a:pt x="3144" y="1953"/>
                    <a:pt x="3144" y="2072"/>
                  </a:cubicBezTo>
                  <a:lnTo>
                    <a:pt x="3144" y="4787"/>
                  </a:lnTo>
                  <a:cubicBezTo>
                    <a:pt x="3144" y="4859"/>
                    <a:pt x="3192" y="4954"/>
                    <a:pt x="3287" y="4954"/>
                  </a:cubicBezTo>
                  <a:cubicBezTo>
                    <a:pt x="3406" y="4954"/>
                    <a:pt x="3502" y="4906"/>
                    <a:pt x="3502" y="4787"/>
                  </a:cubicBezTo>
                  <a:lnTo>
                    <a:pt x="3502" y="4263"/>
                  </a:lnTo>
                  <a:cubicBezTo>
                    <a:pt x="3571" y="4298"/>
                    <a:pt x="3654" y="4320"/>
                    <a:pt x="3740" y="4320"/>
                  </a:cubicBezTo>
                  <a:cubicBezTo>
                    <a:pt x="3771" y="4320"/>
                    <a:pt x="3803" y="4317"/>
                    <a:pt x="3835" y="4311"/>
                  </a:cubicBezTo>
                  <a:cubicBezTo>
                    <a:pt x="4097" y="4239"/>
                    <a:pt x="4311" y="4001"/>
                    <a:pt x="4311" y="3739"/>
                  </a:cubicBezTo>
                  <a:lnTo>
                    <a:pt x="4311" y="2144"/>
                  </a:lnTo>
                  <a:cubicBezTo>
                    <a:pt x="4264" y="429"/>
                    <a:pt x="3335" y="0"/>
                    <a:pt x="2144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2" name="Google Shape;3122;p52"/>
            <p:cNvSpPr/>
            <p:nvPr/>
          </p:nvSpPr>
          <p:spPr>
            <a:xfrm>
              <a:off x="1775038" y="3572345"/>
              <a:ext cx="68902" cy="68902"/>
            </a:xfrm>
            <a:custGeom>
              <a:rect b="b" l="l" r="r" t="t"/>
              <a:pathLst>
                <a:path extrusionOk="0" h="2311" w="2311">
                  <a:moveTo>
                    <a:pt x="1167" y="358"/>
                  </a:moveTo>
                  <a:cubicBezTo>
                    <a:pt x="1596" y="358"/>
                    <a:pt x="1953" y="715"/>
                    <a:pt x="1953" y="1167"/>
                  </a:cubicBezTo>
                  <a:cubicBezTo>
                    <a:pt x="1953" y="1596"/>
                    <a:pt x="1596" y="1953"/>
                    <a:pt x="1167" y="1953"/>
                  </a:cubicBezTo>
                  <a:cubicBezTo>
                    <a:pt x="715" y="1953"/>
                    <a:pt x="357" y="1596"/>
                    <a:pt x="357" y="1167"/>
                  </a:cubicBezTo>
                  <a:cubicBezTo>
                    <a:pt x="357" y="715"/>
                    <a:pt x="715" y="358"/>
                    <a:pt x="1167" y="358"/>
                  </a:cubicBezTo>
                  <a:close/>
                  <a:moveTo>
                    <a:pt x="1167" y="1"/>
                  </a:moveTo>
                  <a:cubicBezTo>
                    <a:pt x="524" y="1"/>
                    <a:pt x="0" y="501"/>
                    <a:pt x="0" y="1167"/>
                  </a:cubicBezTo>
                  <a:cubicBezTo>
                    <a:pt x="0" y="1810"/>
                    <a:pt x="524" y="2311"/>
                    <a:pt x="1167" y="2311"/>
                  </a:cubicBezTo>
                  <a:cubicBezTo>
                    <a:pt x="1786" y="2311"/>
                    <a:pt x="2310" y="1810"/>
                    <a:pt x="2310" y="1167"/>
                  </a:cubicBezTo>
                  <a:cubicBezTo>
                    <a:pt x="2310" y="524"/>
                    <a:pt x="1810" y="1"/>
                    <a:pt x="116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23" name="Google Shape;3123;p52"/>
          <p:cNvGrpSpPr/>
          <p:nvPr/>
        </p:nvGrpSpPr>
        <p:grpSpPr>
          <a:xfrm>
            <a:off x="4019702" y="1922930"/>
            <a:ext cx="356470" cy="353636"/>
            <a:chOff x="4362590" y="1922930"/>
            <a:chExt cx="356470" cy="353636"/>
          </a:xfrm>
        </p:grpSpPr>
        <p:sp>
          <p:nvSpPr>
            <p:cNvPr id="3124" name="Google Shape;3124;p52"/>
            <p:cNvSpPr/>
            <p:nvPr/>
          </p:nvSpPr>
          <p:spPr>
            <a:xfrm>
              <a:off x="4455614" y="2013121"/>
              <a:ext cx="172569" cy="171854"/>
            </a:xfrm>
            <a:custGeom>
              <a:rect b="b" l="l" r="r" t="t"/>
              <a:pathLst>
                <a:path extrusionOk="0" h="5764" w="5788">
                  <a:moveTo>
                    <a:pt x="2882" y="0"/>
                  </a:moveTo>
                  <a:cubicBezTo>
                    <a:pt x="1287" y="0"/>
                    <a:pt x="1" y="1286"/>
                    <a:pt x="1" y="2882"/>
                  </a:cubicBezTo>
                  <a:cubicBezTo>
                    <a:pt x="1" y="4477"/>
                    <a:pt x="1287" y="5763"/>
                    <a:pt x="2882" y="5763"/>
                  </a:cubicBezTo>
                  <a:cubicBezTo>
                    <a:pt x="4478" y="5763"/>
                    <a:pt x="5787" y="4477"/>
                    <a:pt x="5787" y="2882"/>
                  </a:cubicBezTo>
                  <a:cubicBezTo>
                    <a:pt x="5787" y="1286"/>
                    <a:pt x="4478" y="0"/>
                    <a:pt x="2882" y="0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5" name="Google Shape;3125;p52"/>
            <p:cNvSpPr/>
            <p:nvPr/>
          </p:nvSpPr>
          <p:spPr>
            <a:xfrm>
              <a:off x="4501052" y="2018071"/>
              <a:ext cx="127131" cy="166904"/>
            </a:xfrm>
            <a:custGeom>
              <a:rect b="b" l="l" r="r" t="t"/>
              <a:pathLst>
                <a:path extrusionOk="0" h="5598" w="4264">
                  <a:moveTo>
                    <a:pt x="2287" y="1"/>
                  </a:moveTo>
                  <a:lnTo>
                    <a:pt x="2287" y="1"/>
                  </a:lnTo>
                  <a:cubicBezTo>
                    <a:pt x="3192" y="477"/>
                    <a:pt x="3811" y="1430"/>
                    <a:pt x="3811" y="2525"/>
                  </a:cubicBezTo>
                  <a:cubicBezTo>
                    <a:pt x="3811" y="4145"/>
                    <a:pt x="2501" y="5431"/>
                    <a:pt x="929" y="5431"/>
                  </a:cubicBezTo>
                  <a:cubicBezTo>
                    <a:pt x="596" y="5431"/>
                    <a:pt x="286" y="5359"/>
                    <a:pt x="1" y="5264"/>
                  </a:cubicBezTo>
                  <a:lnTo>
                    <a:pt x="1" y="5264"/>
                  </a:lnTo>
                  <a:cubicBezTo>
                    <a:pt x="405" y="5478"/>
                    <a:pt x="882" y="5597"/>
                    <a:pt x="1358" y="5597"/>
                  </a:cubicBezTo>
                  <a:cubicBezTo>
                    <a:pt x="2977" y="5597"/>
                    <a:pt x="4263" y="4288"/>
                    <a:pt x="4263" y="2716"/>
                  </a:cubicBezTo>
                  <a:cubicBezTo>
                    <a:pt x="4263" y="1454"/>
                    <a:pt x="3430" y="382"/>
                    <a:pt x="2287" y="1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6" name="Google Shape;3126;p52"/>
            <p:cNvSpPr/>
            <p:nvPr/>
          </p:nvSpPr>
          <p:spPr>
            <a:xfrm>
              <a:off x="4555018" y="1929340"/>
              <a:ext cx="159063" cy="341531"/>
            </a:xfrm>
            <a:custGeom>
              <a:rect b="b" l="l" r="r" t="t"/>
              <a:pathLst>
                <a:path extrusionOk="0" h="11455" w="5335">
                  <a:moveTo>
                    <a:pt x="215" y="0"/>
                  </a:moveTo>
                  <a:cubicBezTo>
                    <a:pt x="143" y="0"/>
                    <a:pt x="120" y="24"/>
                    <a:pt x="120" y="72"/>
                  </a:cubicBezTo>
                  <a:lnTo>
                    <a:pt x="120" y="1596"/>
                  </a:lnTo>
                  <a:cubicBezTo>
                    <a:pt x="120" y="1643"/>
                    <a:pt x="143" y="1667"/>
                    <a:pt x="191" y="1667"/>
                  </a:cubicBezTo>
                  <a:cubicBezTo>
                    <a:pt x="2168" y="1953"/>
                    <a:pt x="3692" y="3668"/>
                    <a:pt x="3692" y="5739"/>
                  </a:cubicBezTo>
                  <a:cubicBezTo>
                    <a:pt x="3692" y="7859"/>
                    <a:pt x="2120" y="9621"/>
                    <a:pt x="72" y="9859"/>
                  </a:cubicBezTo>
                  <a:cubicBezTo>
                    <a:pt x="24" y="9859"/>
                    <a:pt x="1" y="9883"/>
                    <a:pt x="1" y="9907"/>
                  </a:cubicBezTo>
                  <a:lnTo>
                    <a:pt x="1" y="11407"/>
                  </a:lnTo>
                  <a:cubicBezTo>
                    <a:pt x="1" y="11431"/>
                    <a:pt x="72" y="11455"/>
                    <a:pt x="96" y="11455"/>
                  </a:cubicBezTo>
                  <a:cubicBezTo>
                    <a:pt x="3001" y="11193"/>
                    <a:pt x="5335" y="8716"/>
                    <a:pt x="5335" y="5716"/>
                  </a:cubicBezTo>
                  <a:cubicBezTo>
                    <a:pt x="5335" y="2763"/>
                    <a:pt x="3049" y="357"/>
                    <a:pt x="215" y="0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7" name="Google Shape;3127;p52"/>
            <p:cNvSpPr/>
            <p:nvPr/>
          </p:nvSpPr>
          <p:spPr>
            <a:xfrm>
              <a:off x="4554302" y="1954177"/>
              <a:ext cx="159093" cy="316009"/>
            </a:xfrm>
            <a:custGeom>
              <a:rect b="b" l="l" r="r" t="t"/>
              <a:pathLst>
                <a:path extrusionOk="0" h="10599" w="5336">
                  <a:moveTo>
                    <a:pt x="2525" y="1"/>
                  </a:moveTo>
                  <a:cubicBezTo>
                    <a:pt x="3954" y="1048"/>
                    <a:pt x="4883" y="2715"/>
                    <a:pt x="4883" y="4573"/>
                  </a:cubicBezTo>
                  <a:cubicBezTo>
                    <a:pt x="4883" y="7478"/>
                    <a:pt x="2763" y="9860"/>
                    <a:pt x="1" y="10265"/>
                  </a:cubicBezTo>
                  <a:lnTo>
                    <a:pt x="1" y="10527"/>
                  </a:lnTo>
                  <a:cubicBezTo>
                    <a:pt x="1" y="10574"/>
                    <a:pt x="48" y="10598"/>
                    <a:pt x="96" y="10598"/>
                  </a:cubicBezTo>
                  <a:cubicBezTo>
                    <a:pt x="3001" y="10336"/>
                    <a:pt x="5335" y="7859"/>
                    <a:pt x="5335" y="4859"/>
                  </a:cubicBezTo>
                  <a:cubicBezTo>
                    <a:pt x="5335" y="2811"/>
                    <a:pt x="4216" y="977"/>
                    <a:pt x="2525" y="1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8" name="Google Shape;3128;p52"/>
            <p:cNvSpPr/>
            <p:nvPr/>
          </p:nvSpPr>
          <p:spPr>
            <a:xfrm>
              <a:off x="4369686" y="1929340"/>
              <a:ext cx="159093" cy="341531"/>
            </a:xfrm>
            <a:custGeom>
              <a:rect b="b" l="l" r="r" t="t"/>
              <a:pathLst>
                <a:path extrusionOk="0" h="11455" w="5336">
                  <a:moveTo>
                    <a:pt x="5121" y="0"/>
                  </a:moveTo>
                  <a:cubicBezTo>
                    <a:pt x="2287" y="357"/>
                    <a:pt x="1" y="2763"/>
                    <a:pt x="1" y="5716"/>
                  </a:cubicBezTo>
                  <a:cubicBezTo>
                    <a:pt x="1" y="8716"/>
                    <a:pt x="2311" y="11193"/>
                    <a:pt x="5240" y="11455"/>
                  </a:cubicBezTo>
                  <a:cubicBezTo>
                    <a:pt x="5264" y="11455"/>
                    <a:pt x="5335" y="11431"/>
                    <a:pt x="5335" y="11407"/>
                  </a:cubicBezTo>
                  <a:lnTo>
                    <a:pt x="5335" y="9907"/>
                  </a:lnTo>
                  <a:cubicBezTo>
                    <a:pt x="5335" y="9883"/>
                    <a:pt x="5288" y="9859"/>
                    <a:pt x="5264" y="9859"/>
                  </a:cubicBezTo>
                  <a:cubicBezTo>
                    <a:pt x="3216" y="9621"/>
                    <a:pt x="1620" y="7859"/>
                    <a:pt x="1620" y="5739"/>
                  </a:cubicBezTo>
                  <a:cubicBezTo>
                    <a:pt x="1620" y="3668"/>
                    <a:pt x="3144" y="1953"/>
                    <a:pt x="5145" y="1667"/>
                  </a:cubicBezTo>
                  <a:cubicBezTo>
                    <a:pt x="5169" y="1667"/>
                    <a:pt x="5193" y="1643"/>
                    <a:pt x="5193" y="1596"/>
                  </a:cubicBezTo>
                  <a:lnTo>
                    <a:pt x="5193" y="72"/>
                  </a:lnTo>
                  <a:lnTo>
                    <a:pt x="5216" y="72"/>
                  </a:lnTo>
                  <a:cubicBezTo>
                    <a:pt x="5216" y="24"/>
                    <a:pt x="5169" y="0"/>
                    <a:pt x="5121" y="0"/>
                  </a:cubicBezTo>
                  <a:close/>
                </a:path>
              </a:pathLst>
            </a:custGeom>
            <a:solidFill>
              <a:srgbClr val="8C9A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9" name="Google Shape;3129;p52"/>
            <p:cNvSpPr/>
            <p:nvPr/>
          </p:nvSpPr>
          <p:spPr>
            <a:xfrm>
              <a:off x="4548638" y="1922930"/>
              <a:ext cx="170423" cy="350803"/>
            </a:xfrm>
            <a:custGeom>
              <a:rect b="b" l="l" r="r" t="t"/>
              <a:pathLst>
                <a:path extrusionOk="0" h="11766" w="5716">
                  <a:moveTo>
                    <a:pt x="357" y="1"/>
                  </a:moveTo>
                  <a:cubicBezTo>
                    <a:pt x="310" y="1"/>
                    <a:pt x="215" y="1"/>
                    <a:pt x="191" y="72"/>
                  </a:cubicBezTo>
                  <a:cubicBezTo>
                    <a:pt x="119" y="120"/>
                    <a:pt x="119" y="239"/>
                    <a:pt x="119" y="239"/>
                  </a:cubicBezTo>
                  <a:lnTo>
                    <a:pt x="119" y="1739"/>
                  </a:lnTo>
                  <a:cubicBezTo>
                    <a:pt x="119" y="1739"/>
                    <a:pt x="191" y="1954"/>
                    <a:pt x="334" y="1977"/>
                  </a:cubicBezTo>
                  <a:cubicBezTo>
                    <a:pt x="1262" y="2120"/>
                    <a:pt x="2120" y="2597"/>
                    <a:pt x="2715" y="3287"/>
                  </a:cubicBezTo>
                  <a:cubicBezTo>
                    <a:pt x="3334" y="4002"/>
                    <a:pt x="3691" y="4907"/>
                    <a:pt x="3691" y="5883"/>
                  </a:cubicBezTo>
                  <a:cubicBezTo>
                    <a:pt x="3691" y="7860"/>
                    <a:pt x="2215" y="9550"/>
                    <a:pt x="215" y="9812"/>
                  </a:cubicBezTo>
                  <a:cubicBezTo>
                    <a:pt x="95" y="9812"/>
                    <a:pt x="0" y="10050"/>
                    <a:pt x="0" y="10050"/>
                  </a:cubicBezTo>
                  <a:lnTo>
                    <a:pt x="0" y="11527"/>
                  </a:lnTo>
                  <a:cubicBezTo>
                    <a:pt x="0" y="11527"/>
                    <a:pt x="48" y="11646"/>
                    <a:pt x="72" y="11717"/>
                  </a:cubicBezTo>
                  <a:cubicBezTo>
                    <a:pt x="119" y="11741"/>
                    <a:pt x="167" y="11765"/>
                    <a:pt x="238" y="11765"/>
                  </a:cubicBezTo>
                  <a:lnTo>
                    <a:pt x="286" y="11765"/>
                  </a:lnTo>
                  <a:cubicBezTo>
                    <a:pt x="1334" y="11670"/>
                    <a:pt x="2382" y="11289"/>
                    <a:pt x="3287" y="10646"/>
                  </a:cubicBezTo>
                  <a:cubicBezTo>
                    <a:pt x="3358" y="10574"/>
                    <a:pt x="3358" y="10455"/>
                    <a:pt x="3310" y="10408"/>
                  </a:cubicBezTo>
                  <a:cubicBezTo>
                    <a:pt x="3269" y="10352"/>
                    <a:pt x="3210" y="10329"/>
                    <a:pt x="3160" y="10329"/>
                  </a:cubicBezTo>
                  <a:cubicBezTo>
                    <a:pt x="3124" y="10329"/>
                    <a:pt x="3092" y="10340"/>
                    <a:pt x="3072" y="10360"/>
                  </a:cubicBezTo>
                  <a:cubicBezTo>
                    <a:pt x="2263" y="10955"/>
                    <a:pt x="357" y="11408"/>
                    <a:pt x="357" y="11408"/>
                  </a:cubicBezTo>
                  <a:lnTo>
                    <a:pt x="357" y="10122"/>
                  </a:lnTo>
                  <a:cubicBezTo>
                    <a:pt x="357" y="10122"/>
                    <a:pt x="4144" y="9860"/>
                    <a:pt x="4096" y="5883"/>
                  </a:cubicBezTo>
                  <a:cubicBezTo>
                    <a:pt x="4049" y="4835"/>
                    <a:pt x="3691" y="3811"/>
                    <a:pt x="3048" y="3049"/>
                  </a:cubicBezTo>
                  <a:cubicBezTo>
                    <a:pt x="2382" y="2311"/>
                    <a:pt x="524" y="1620"/>
                    <a:pt x="524" y="1620"/>
                  </a:cubicBezTo>
                  <a:lnTo>
                    <a:pt x="524" y="334"/>
                  </a:lnTo>
                  <a:cubicBezTo>
                    <a:pt x="524" y="334"/>
                    <a:pt x="2358" y="358"/>
                    <a:pt x="3906" y="2144"/>
                  </a:cubicBezTo>
                  <a:cubicBezTo>
                    <a:pt x="4835" y="3192"/>
                    <a:pt x="5358" y="4502"/>
                    <a:pt x="5358" y="5835"/>
                  </a:cubicBezTo>
                  <a:cubicBezTo>
                    <a:pt x="5358" y="7359"/>
                    <a:pt x="4763" y="8788"/>
                    <a:pt x="3691" y="9836"/>
                  </a:cubicBezTo>
                  <a:cubicBezTo>
                    <a:pt x="3644" y="9884"/>
                    <a:pt x="3644" y="10003"/>
                    <a:pt x="3691" y="10074"/>
                  </a:cubicBezTo>
                  <a:cubicBezTo>
                    <a:pt x="3727" y="10098"/>
                    <a:pt x="3775" y="10110"/>
                    <a:pt x="3819" y="10110"/>
                  </a:cubicBezTo>
                  <a:cubicBezTo>
                    <a:pt x="3864" y="10110"/>
                    <a:pt x="3906" y="10098"/>
                    <a:pt x="3930" y="10074"/>
                  </a:cubicBezTo>
                  <a:cubicBezTo>
                    <a:pt x="5097" y="8931"/>
                    <a:pt x="5716" y="7455"/>
                    <a:pt x="5716" y="5812"/>
                  </a:cubicBezTo>
                  <a:cubicBezTo>
                    <a:pt x="5597" y="4454"/>
                    <a:pt x="5073" y="3049"/>
                    <a:pt x="4096" y="1977"/>
                  </a:cubicBezTo>
                  <a:cubicBezTo>
                    <a:pt x="3096" y="906"/>
                    <a:pt x="1786" y="215"/>
                    <a:pt x="35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0" name="Google Shape;3130;p52"/>
            <p:cNvSpPr/>
            <p:nvPr/>
          </p:nvSpPr>
          <p:spPr>
            <a:xfrm>
              <a:off x="4362590" y="1923646"/>
              <a:ext cx="170452" cy="352920"/>
            </a:xfrm>
            <a:custGeom>
              <a:rect b="b" l="l" r="r" t="t"/>
              <a:pathLst>
                <a:path extrusionOk="0" h="11837" w="5717">
                  <a:moveTo>
                    <a:pt x="5145" y="382"/>
                  </a:moveTo>
                  <a:lnTo>
                    <a:pt x="5145" y="1644"/>
                  </a:lnTo>
                  <a:cubicBezTo>
                    <a:pt x="4168" y="1834"/>
                    <a:pt x="3311" y="2334"/>
                    <a:pt x="2644" y="3073"/>
                  </a:cubicBezTo>
                  <a:cubicBezTo>
                    <a:pt x="1954" y="3859"/>
                    <a:pt x="1596" y="4859"/>
                    <a:pt x="1596" y="5907"/>
                  </a:cubicBezTo>
                  <a:cubicBezTo>
                    <a:pt x="1596" y="8050"/>
                    <a:pt x="3192" y="9860"/>
                    <a:pt x="5288" y="10169"/>
                  </a:cubicBezTo>
                  <a:lnTo>
                    <a:pt x="5288" y="11455"/>
                  </a:lnTo>
                  <a:cubicBezTo>
                    <a:pt x="3954" y="11289"/>
                    <a:pt x="2716" y="10669"/>
                    <a:pt x="1787" y="9669"/>
                  </a:cubicBezTo>
                  <a:cubicBezTo>
                    <a:pt x="834" y="8621"/>
                    <a:pt x="287" y="7288"/>
                    <a:pt x="287" y="5883"/>
                  </a:cubicBezTo>
                  <a:cubicBezTo>
                    <a:pt x="287" y="4502"/>
                    <a:pt x="811" y="3192"/>
                    <a:pt x="1763" y="2192"/>
                  </a:cubicBezTo>
                  <a:cubicBezTo>
                    <a:pt x="2644" y="1215"/>
                    <a:pt x="3835" y="548"/>
                    <a:pt x="5145" y="382"/>
                  </a:cubicBezTo>
                  <a:close/>
                  <a:moveTo>
                    <a:pt x="5264" y="1"/>
                  </a:moveTo>
                  <a:cubicBezTo>
                    <a:pt x="3835" y="191"/>
                    <a:pt x="2525" y="882"/>
                    <a:pt x="1549" y="1977"/>
                  </a:cubicBezTo>
                  <a:cubicBezTo>
                    <a:pt x="572" y="3073"/>
                    <a:pt x="1" y="4478"/>
                    <a:pt x="1" y="5907"/>
                  </a:cubicBezTo>
                  <a:cubicBezTo>
                    <a:pt x="1" y="7407"/>
                    <a:pt x="572" y="8836"/>
                    <a:pt x="1573" y="9931"/>
                  </a:cubicBezTo>
                  <a:cubicBezTo>
                    <a:pt x="2597" y="11027"/>
                    <a:pt x="3954" y="11693"/>
                    <a:pt x="5407" y="11836"/>
                  </a:cubicBezTo>
                  <a:lnTo>
                    <a:pt x="5454" y="11836"/>
                  </a:lnTo>
                  <a:cubicBezTo>
                    <a:pt x="5502" y="11836"/>
                    <a:pt x="5573" y="11813"/>
                    <a:pt x="5621" y="11765"/>
                  </a:cubicBezTo>
                  <a:cubicBezTo>
                    <a:pt x="5692" y="11717"/>
                    <a:pt x="5716" y="11646"/>
                    <a:pt x="5716" y="11598"/>
                  </a:cubicBezTo>
                  <a:lnTo>
                    <a:pt x="5716" y="10098"/>
                  </a:lnTo>
                  <a:cubicBezTo>
                    <a:pt x="5645" y="9931"/>
                    <a:pt x="5573" y="9836"/>
                    <a:pt x="5454" y="9812"/>
                  </a:cubicBezTo>
                  <a:cubicBezTo>
                    <a:pt x="3454" y="9574"/>
                    <a:pt x="1954" y="7883"/>
                    <a:pt x="1954" y="5883"/>
                  </a:cubicBezTo>
                  <a:cubicBezTo>
                    <a:pt x="1954" y="4930"/>
                    <a:pt x="2311" y="4001"/>
                    <a:pt x="2954" y="3287"/>
                  </a:cubicBezTo>
                  <a:cubicBezTo>
                    <a:pt x="3573" y="2573"/>
                    <a:pt x="4407" y="2096"/>
                    <a:pt x="5335" y="1977"/>
                  </a:cubicBezTo>
                  <a:cubicBezTo>
                    <a:pt x="5454" y="1953"/>
                    <a:pt x="5526" y="1858"/>
                    <a:pt x="5526" y="1739"/>
                  </a:cubicBezTo>
                  <a:lnTo>
                    <a:pt x="5526" y="263"/>
                  </a:lnTo>
                  <a:cubicBezTo>
                    <a:pt x="5526" y="191"/>
                    <a:pt x="5502" y="96"/>
                    <a:pt x="5454" y="72"/>
                  </a:cubicBezTo>
                  <a:cubicBezTo>
                    <a:pt x="5383" y="1"/>
                    <a:pt x="5335" y="1"/>
                    <a:pt x="5264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1" name="Google Shape;3131;p52"/>
            <p:cNvSpPr/>
            <p:nvPr/>
          </p:nvSpPr>
          <p:spPr>
            <a:xfrm>
              <a:off x="4448518" y="2007427"/>
              <a:ext cx="181782" cy="183929"/>
            </a:xfrm>
            <a:custGeom>
              <a:rect b="b" l="l" r="r" t="t"/>
              <a:pathLst>
                <a:path extrusionOk="0" h="6169" w="6097">
                  <a:moveTo>
                    <a:pt x="3049" y="1"/>
                  </a:moveTo>
                  <a:cubicBezTo>
                    <a:pt x="2453" y="1"/>
                    <a:pt x="1882" y="191"/>
                    <a:pt x="1405" y="477"/>
                  </a:cubicBezTo>
                  <a:lnTo>
                    <a:pt x="1382" y="477"/>
                  </a:lnTo>
                  <a:cubicBezTo>
                    <a:pt x="1286" y="548"/>
                    <a:pt x="1263" y="620"/>
                    <a:pt x="1310" y="715"/>
                  </a:cubicBezTo>
                  <a:cubicBezTo>
                    <a:pt x="1358" y="779"/>
                    <a:pt x="1405" y="810"/>
                    <a:pt x="1460" y="810"/>
                  </a:cubicBezTo>
                  <a:cubicBezTo>
                    <a:pt x="1487" y="810"/>
                    <a:pt x="1517" y="802"/>
                    <a:pt x="1548" y="787"/>
                  </a:cubicBezTo>
                  <a:lnTo>
                    <a:pt x="1572" y="787"/>
                  </a:lnTo>
                  <a:cubicBezTo>
                    <a:pt x="2025" y="501"/>
                    <a:pt x="2501" y="358"/>
                    <a:pt x="3049" y="358"/>
                  </a:cubicBezTo>
                  <a:cubicBezTo>
                    <a:pt x="4525" y="358"/>
                    <a:pt x="5740" y="1572"/>
                    <a:pt x="5740" y="3073"/>
                  </a:cubicBezTo>
                  <a:cubicBezTo>
                    <a:pt x="5740" y="4549"/>
                    <a:pt x="4525" y="5788"/>
                    <a:pt x="3049" y="5788"/>
                  </a:cubicBezTo>
                  <a:cubicBezTo>
                    <a:pt x="1548" y="5788"/>
                    <a:pt x="334" y="4549"/>
                    <a:pt x="334" y="3073"/>
                  </a:cubicBezTo>
                  <a:cubicBezTo>
                    <a:pt x="334" y="2406"/>
                    <a:pt x="572" y="1787"/>
                    <a:pt x="1024" y="1287"/>
                  </a:cubicBezTo>
                  <a:cubicBezTo>
                    <a:pt x="1072" y="1215"/>
                    <a:pt x="1072" y="1096"/>
                    <a:pt x="977" y="1049"/>
                  </a:cubicBezTo>
                  <a:cubicBezTo>
                    <a:pt x="955" y="1015"/>
                    <a:pt x="917" y="998"/>
                    <a:pt x="876" y="998"/>
                  </a:cubicBezTo>
                  <a:cubicBezTo>
                    <a:pt x="829" y="998"/>
                    <a:pt x="777" y="1021"/>
                    <a:pt x="739" y="1072"/>
                  </a:cubicBezTo>
                  <a:cubicBezTo>
                    <a:pt x="262" y="1644"/>
                    <a:pt x="0" y="2358"/>
                    <a:pt x="0" y="3097"/>
                  </a:cubicBezTo>
                  <a:cubicBezTo>
                    <a:pt x="0" y="4787"/>
                    <a:pt x="1382" y="6169"/>
                    <a:pt x="3072" y="6169"/>
                  </a:cubicBezTo>
                  <a:cubicBezTo>
                    <a:pt x="4716" y="6121"/>
                    <a:pt x="6097" y="4764"/>
                    <a:pt x="6097" y="3073"/>
                  </a:cubicBezTo>
                  <a:cubicBezTo>
                    <a:pt x="6097" y="1358"/>
                    <a:pt x="4739" y="1"/>
                    <a:pt x="3049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2" name="Google Shape;3132;p52"/>
            <p:cNvSpPr/>
            <p:nvPr/>
          </p:nvSpPr>
          <p:spPr>
            <a:xfrm>
              <a:off x="4498935" y="2072037"/>
              <a:ext cx="80262" cy="10704"/>
            </a:xfrm>
            <a:custGeom>
              <a:rect b="b" l="l" r="r" t="t"/>
              <a:pathLst>
                <a:path extrusionOk="0" h="359" w="2692">
                  <a:moveTo>
                    <a:pt x="215" y="1"/>
                  </a:moveTo>
                  <a:cubicBezTo>
                    <a:pt x="119" y="1"/>
                    <a:pt x="72" y="72"/>
                    <a:pt x="48" y="168"/>
                  </a:cubicBezTo>
                  <a:cubicBezTo>
                    <a:pt x="0" y="239"/>
                    <a:pt x="95" y="358"/>
                    <a:pt x="215" y="358"/>
                  </a:cubicBezTo>
                  <a:lnTo>
                    <a:pt x="2477" y="358"/>
                  </a:lnTo>
                  <a:cubicBezTo>
                    <a:pt x="2572" y="358"/>
                    <a:pt x="2620" y="310"/>
                    <a:pt x="2644" y="215"/>
                  </a:cubicBezTo>
                  <a:cubicBezTo>
                    <a:pt x="2691" y="96"/>
                    <a:pt x="2596" y="1"/>
                    <a:pt x="247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3" name="Google Shape;3133;p52"/>
            <p:cNvSpPr/>
            <p:nvPr/>
          </p:nvSpPr>
          <p:spPr>
            <a:xfrm>
              <a:off x="4498935" y="2094756"/>
              <a:ext cx="80262" cy="10704"/>
            </a:xfrm>
            <a:custGeom>
              <a:rect b="b" l="l" r="r" t="t"/>
              <a:pathLst>
                <a:path extrusionOk="0" h="359" w="2692">
                  <a:moveTo>
                    <a:pt x="215" y="1"/>
                  </a:moveTo>
                  <a:cubicBezTo>
                    <a:pt x="119" y="1"/>
                    <a:pt x="72" y="49"/>
                    <a:pt x="48" y="144"/>
                  </a:cubicBezTo>
                  <a:cubicBezTo>
                    <a:pt x="0" y="215"/>
                    <a:pt x="95" y="358"/>
                    <a:pt x="215" y="358"/>
                  </a:cubicBezTo>
                  <a:lnTo>
                    <a:pt x="2477" y="358"/>
                  </a:lnTo>
                  <a:cubicBezTo>
                    <a:pt x="2572" y="358"/>
                    <a:pt x="2620" y="287"/>
                    <a:pt x="2644" y="191"/>
                  </a:cubicBezTo>
                  <a:cubicBezTo>
                    <a:pt x="2691" y="72"/>
                    <a:pt x="2596" y="1"/>
                    <a:pt x="247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4" name="Google Shape;3134;p52"/>
            <p:cNvSpPr/>
            <p:nvPr/>
          </p:nvSpPr>
          <p:spPr>
            <a:xfrm>
              <a:off x="4515960" y="2116074"/>
              <a:ext cx="46183" cy="10674"/>
            </a:xfrm>
            <a:custGeom>
              <a:rect b="b" l="l" r="r" t="t"/>
              <a:pathLst>
                <a:path extrusionOk="0" h="358" w="1549">
                  <a:moveTo>
                    <a:pt x="215" y="0"/>
                  </a:moveTo>
                  <a:cubicBezTo>
                    <a:pt x="96" y="0"/>
                    <a:pt x="1" y="72"/>
                    <a:pt x="25" y="191"/>
                  </a:cubicBezTo>
                  <a:cubicBezTo>
                    <a:pt x="72" y="286"/>
                    <a:pt x="120" y="358"/>
                    <a:pt x="215" y="358"/>
                  </a:cubicBezTo>
                  <a:lnTo>
                    <a:pt x="1334" y="358"/>
                  </a:lnTo>
                  <a:cubicBezTo>
                    <a:pt x="1430" y="358"/>
                    <a:pt x="1501" y="286"/>
                    <a:pt x="1525" y="191"/>
                  </a:cubicBezTo>
                  <a:cubicBezTo>
                    <a:pt x="1549" y="72"/>
                    <a:pt x="1453" y="0"/>
                    <a:pt x="1334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E2A47"/>
        </a:solidFill>
      </p:bgPr>
    </p:bg>
    <p:spTree>
      <p:nvGrpSpPr>
        <p:cNvPr id="3138" name="Shape 3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9" name="Google Shape;3139;p53"/>
          <p:cNvSpPr txBox="1"/>
          <p:nvPr>
            <p:ph idx="4294967295" type="title"/>
          </p:nvPr>
        </p:nvSpPr>
        <p:spPr>
          <a:xfrm>
            <a:off x="1048350" y="933450"/>
            <a:ext cx="7047300" cy="4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Premium Icons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40" name="Google Shape;3140;p53"/>
          <p:cNvGrpSpPr/>
          <p:nvPr/>
        </p:nvGrpSpPr>
        <p:grpSpPr>
          <a:xfrm>
            <a:off x="1050309" y="1923560"/>
            <a:ext cx="343827" cy="342422"/>
            <a:chOff x="1393209" y="1923560"/>
            <a:chExt cx="343827" cy="342422"/>
          </a:xfrm>
        </p:grpSpPr>
        <p:sp>
          <p:nvSpPr>
            <p:cNvPr id="3141" name="Google Shape;3141;p53"/>
            <p:cNvSpPr/>
            <p:nvPr/>
          </p:nvSpPr>
          <p:spPr>
            <a:xfrm>
              <a:off x="1555513" y="2117876"/>
              <a:ext cx="20654" cy="55566"/>
            </a:xfrm>
            <a:custGeom>
              <a:rect b="b" l="l" r="r" t="t"/>
              <a:pathLst>
                <a:path extrusionOk="0" h="1859" w="691">
                  <a:moveTo>
                    <a:pt x="0" y="1"/>
                  </a:moveTo>
                  <a:lnTo>
                    <a:pt x="0" y="1858"/>
                  </a:lnTo>
                  <a:lnTo>
                    <a:pt x="691" y="1858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2" name="Google Shape;3142;p53"/>
            <p:cNvSpPr/>
            <p:nvPr/>
          </p:nvSpPr>
          <p:spPr>
            <a:xfrm>
              <a:off x="1565466" y="2117876"/>
              <a:ext cx="9296" cy="55566"/>
            </a:xfrm>
            <a:custGeom>
              <a:rect b="b" l="l" r="r" t="t"/>
              <a:pathLst>
                <a:path extrusionOk="0" h="1859" w="311">
                  <a:moveTo>
                    <a:pt x="1" y="1"/>
                  </a:moveTo>
                  <a:lnTo>
                    <a:pt x="1" y="1858"/>
                  </a:lnTo>
                  <a:lnTo>
                    <a:pt x="310" y="1858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3" name="Google Shape;3143;p53"/>
            <p:cNvSpPr/>
            <p:nvPr/>
          </p:nvSpPr>
          <p:spPr>
            <a:xfrm>
              <a:off x="1642344" y="2016100"/>
              <a:ext cx="20684" cy="56253"/>
            </a:xfrm>
            <a:custGeom>
              <a:rect b="b" l="l" r="r" t="t"/>
              <a:pathLst>
                <a:path extrusionOk="0" h="1882" w="692">
                  <a:moveTo>
                    <a:pt x="1" y="0"/>
                  </a:moveTo>
                  <a:lnTo>
                    <a:pt x="1" y="1882"/>
                  </a:lnTo>
                  <a:lnTo>
                    <a:pt x="691" y="1882"/>
                  </a:lnTo>
                  <a:lnTo>
                    <a:pt x="691" y="0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4" name="Google Shape;3144;p53"/>
            <p:cNvSpPr/>
            <p:nvPr/>
          </p:nvSpPr>
          <p:spPr>
            <a:xfrm>
              <a:off x="1467964" y="2016100"/>
              <a:ext cx="20654" cy="56253"/>
            </a:xfrm>
            <a:custGeom>
              <a:rect b="b" l="l" r="r" t="t"/>
              <a:pathLst>
                <a:path extrusionOk="0" h="1882" w="691">
                  <a:moveTo>
                    <a:pt x="0" y="0"/>
                  </a:moveTo>
                  <a:lnTo>
                    <a:pt x="0" y="1882"/>
                  </a:lnTo>
                  <a:lnTo>
                    <a:pt x="691" y="1882"/>
                  </a:lnTo>
                  <a:lnTo>
                    <a:pt x="691" y="0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5" name="Google Shape;3145;p53"/>
            <p:cNvSpPr/>
            <p:nvPr/>
          </p:nvSpPr>
          <p:spPr>
            <a:xfrm>
              <a:off x="1393209" y="2084429"/>
              <a:ext cx="62679" cy="20684"/>
            </a:xfrm>
            <a:custGeom>
              <a:rect b="b" l="l" r="r" t="t"/>
              <a:pathLst>
                <a:path extrusionOk="0" h="692" w="2097">
                  <a:moveTo>
                    <a:pt x="1" y="1"/>
                  </a:moveTo>
                  <a:lnTo>
                    <a:pt x="1" y="691"/>
                  </a:lnTo>
                  <a:lnTo>
                    <a:pt x="2096" y="691"/>
                  </a:lnTo>
                  <a:lnTo>
                    <a:pt x="2096" y="1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6" name="Google Shape;3146;p53"/>
            <p:cNvSpPr/>
            <p:nvPr/>
          </p:nvSpPr>
          <p:spPr>
            <a:xfrm>
              <a:off x="1673669" y="2084429"/>
              <a:ext cx="63367" cy="20684"/>
            </a:xfrm>
            <a:custGeom>
              <a:rect b="b" l="l" r="r" t="t"/>
              <a:pathLst>
                <a:path extrusionOk="0" h="692" w="2120">
                  <a:moveTo>
                    <a:pt x="0" y="1"/>
                  </a:moveTo>
                  <a:lnTo>
                    <a:pt x="0" y="691"/>
                  </a:lnTo>
                  <a:lnTo>
                    <a:pt x="2120" y="691"/>
                  </a:lnTo>
                  <a:lnTo>
                    <a:pt x="2120" y="1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7" name="Google Shape;3147;p53"/>
            <p:cNvSpPr/>
            <p:nvPr/>
          </p:nvSpPr>
          <p:spPr>
            <a:xfrm>
              <a:off x="1586838" y="2084429"/>
              <a:ext cx="43430" cy="20684"/>
            </a:xfrm>
            <a:custGeom>
              <a:rect b="b" l="l" r="r" t="t"/>
              <a:pathLst>
                <a:path extrusionOk="0" h="692" w="1453">
                  <a:moveTo>
                    <a:pt x="0" y="1"/>
                  </a:moveTo>
                  <a:lnTo>
                    <a:pt x="0" y="691"/>
                  </a:lnTo>
                  <a:lnTo>
                    <a:pt x="1453" y="691"/>
                  </a:lnTo>
                  <a:lnTo>
                    <a:pt x="1453" y="1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8" name="Google Shape;3148;p53"/>
            <p:cNvSpPr/>
            <p:nvPr/>
          </p:nvSpPr>
          <p:spPr>
            <a:xfrm>
              <a:off x="1499977" y="2084429"/>
              <a:ext cx="44177" cy="20684"/>
            </a:xfrm>
            <a:custGeom>
              <a:rect b="b" l="l" r="r" t="t"/>
              <a:pathLst>
                <a:path extrusionOk="0" h="692" w="1478">
                  <a:moveTo>
                    <a:pt x="1" y="1"/>
                  </a:moveTo>
                  <a:lnTo>
                    <a:pt x="1" y="691"/>
                  </a:lnTo>
                  <a:lnTo>
                    <a:pt x="1477" y="691"/>
                  </a:lnTo>
                  <a:lnTo>
                    <a:pt x="1477" y="1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9" name="Google Shape;3149;p53"/>
            <p:cNvSpPr/>
            <p:nvPr/>
          </p:nvSpPr>
          <p:spPr>
            <a:xfrm>
              <a:off x="1534859" y="2064492"/>
              <a:ext cx="60527" cy="60557"/>
            </a:xfrm>
            <a:custGeom>
              <a:rect b="b" l="l" r="r" t="t"/>
              <a:pathLst>
                <a:path extrusionOk="0" h="2026" w="2025">
                  <a:moveTo>
                    <a:pt x="1025" y="1"/>
                  </a:moveTo>
                  <a:cubicBezTo>
                    <a:pt x="453" y="1"/>
                    <a:pt x="1" y="453"/>
                    <a:pt x="1" y="1001"/>
                  </a:cubicBezTo>
                  <a:cubicBezTo>
                    <a:pt x="1" y="1549"/>
                    <a:pt x="453" y="2025"/>
                    <a:pt x="1025" y="2025"/>
                  </a:cubicBezTo>
                  <a:cubicBezTo>
                    <a:pt x="1572" y="2025"/>
                    <a:pt x="2025" y="1549"/>
                    <a:pt x="2025" y="1001"/>
                  </a:cubicBezTo>
                  <a:cubicBezTo>
                    <a:pt x="2025" y="453"/>
                    <a:pt x="1572" y="1"/>
                    <a:pt x="1025" y="1"/>
                  </a:cubicBez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0" name="Google Shape;3150;p53"/>
            <p:cNvSpPr/>
            <p:nvPr/>
          </p:nvSpPr>
          <p:spPr>
            <a:xfrm>
              <a:off x="1447310" y="2064492"/>
              <a:ext cx="60527" cy="60557"/>
            </a:xfrm>
            <a:custGeom>
              <a:rect b="b" l="l" r="r" t="t"/>
              <a:pathLst>
                <a:path extrusionOk="0" h="2026" w="2025">
                  <a:moveTo>
                    <a:pt x="1024" y="1"/>
                  </a:moveTo>
                  <a:cubicBezTo>
                    <a:pt x="477" y="1"/>
                    <a:pt x="0" y="453"/>
                    <a:pt x="0" y="1001"/>
                  </a:cubicBezTo>
                  <a:cubicBezTo>
                    <a:pt x="0" y="1549"/>
                    <a:pt x="477" y="2025"/>
                    <a:pt x="1024" y="2025"/>
                  </a:cubicBezTo>
                  <a:cubicBezTo>
                    <a:pt x="1572" y="2025"/>
                    <a:pt x="2025" y="1549"/>
                    <a:pt x="2025" y="1001"/>
                  </a:cubicBezTo>
                  <a:cubicBezTo>
                    <a:pt x="2025" y="453"/>
                    <a:pt x="1572" y="1"/>
                    <a:pt x="1024" y="1"/>
                  </a:cubicBez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1" name="Google Shape;3151;p53"/>
            <p:cNvSpPr/>
            <p:nvPr/>
          </p:nvSpPr>
          <p:spPr>
            <a:xfrm>
              <a:off x="1622407" y="2064492"/>
              <a:ext cx="60557" cy="60557"/>
            </a:xfrm>
            <a:custGeom>
              <a:rect b="b" l="l" r="r" t="t"/>
              <a:pathLst>
                <a:path extrusionOk="0" h="2026" w="2026">
                  <a:moveTo>
                    <a:pt x="1001" y="1"/>
                  </a:moveTo>
                  <a:cubicBezTo>
                    <a:pt x="453" y="1"/>
                    <a:pt x="1" y="453"/>
                    <a:pt x="1" y="1001"/>
                  </a:cubicBezTo>
                  <a:cubicBezTo>
                    <a:pt x="1" y="1549"/>
                    <a:pt x="453" y="2025"/>
                    <a:pt x="1001" y="2025"/>
                  </a:cubicBezTo>
                  <a:cubicBezTo>
                    <a:pt x="1549" y="2025"/>
                    <a:pt x="2025" y="1549"/>
                    <a:pt x="2025" y="1001"/>
                  </a:cubicBezTo>
                  <a:cubicBezTo>
                    <a:pt x="2025" y="453"/>
                    <a:pt x="1549" y="1"/>
                    <a:pt x="1001" y="1"/>
                  </a:cubicBez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2" name="Google Shape;3152;p53"/>
            <p:cNvSpPr/>
            <p:nvPr/>
          </p:nvSpPr>
          <p:spPr>
            <a:xfrm>
              <a:off x="1428808" y="1923560"/>
              <a:ext cx="98248" cy="98248"/>
            </a:xfrm>
            <a:custGeom>
              <a:rect b="b" l="l" r="r" t="t"/>
              <a:pathLst>
                <a:path extrusionOk="0" h="3287" w="3287">
                  <a:moveTo>
                    <a:pt x="1643" y="1"/>
                  </a:moveTo>
                  <a:cubicBezTo>
                    <a:pt x="739" y="1"/>
                    <a:pt x="0" y="739"/>
                    <a:pt x="0" y="1644"/>
                  </a:cubicBezTo>
                  <a:cubicBezTo>
                    <a:pt x="0" y="2549"/>
                    <a:pt x="739" y="3287"/>
                    <a:pt x="1643" y="3287"/>
                  </a:cubicBezTo>
                  <a:cubicBezTo>
                    <a:pt x="2548" y="3287"/>
                    <a:pt x="3287" y="2549"/>
                    <a:pt x="3287" y="1644"/>
                  </a:cubicBezTo>
                  <a:cubicBezTo>
                    <a:pt x="3287" y="739"/>
                    <a:pt x="2548" y="1"/>
                    <a:pt x="1643" y="1"/>
                  </a:cubicBez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3" name="Google Shape;3153;p53"/>
            <p:cNvSpPr/>
            <p:nvPr/>
          </p:nvSpPr>
          <p:spPr>
            <a:xfrm>
              <a:off x="1603188" y="1923560"/>
              <a:ext cx="98278" cy="98248"/>
            </a:xfrm>
            <a:custGeom>
              <a:rect b="b" l="l" r="r" t="t"/>
              <a:pathLst>
                <a:path extrusionOk="0" h="3287" w="3288">
                  <a:moveTo>
                    <a:pt x="1644" y="1"/>
                  </a:moveTo>
                  <a:cubicBezTo>
                    <a:pt x="739" y="1"/>
                    <a:pt x="1" y="739"/>
                    <a:pt x="1" y="1644"/>
                  </a:cubicBezTo>
                  <a:cubicBezTo>
                    <a:pt x="1" y="2549"/>
                    <a:pt x="739" y="3287"/>
                    <a:pt x="1644" y="3287"/>
                  </a:cubicBezTo>
                  <a:cubicBezTo>
                    <a:pt x="2549" y="3287"/>
                    <a:pt x="3287" y="2549"/>
                    <a:pt x="3287" y="1644"/>
                  </a:cubicBezTo>
                  <a:cubicBezTo>
                    <a:pt x="3287" y="739"/>
                    <a:pt x="2549" y="1"/>
                    <a:pt x="1644" y="1"/>
                  </a:cubicBez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4" name="Google Shape;3154;p53"/>
            <p:cNvSpPr/>
            <p:nvPr/>
          </p:nvSpPr>
          <p:spPr>
            <a:xfrm>
              <a:off x="1516357" y="2168421"/>
              <a:ext cx="97561" cy="97561"/>
            </a:xfrm>
            <a:custGeom>
              <a:rect b="b" l="l" r="r" t="t"/>
              <a:pathLst>
                <a:path extrusionOk="0" h="3264" w="3264">
                  <a:moveTo>
                    <a:pt x="1644" y="1"/>
                  </a:moveTo>
                  <a:cubicBezTo>
                    <a:pt x="739" y="1"/>
                    <a:pt x="0" y="739"/>
                    <a:pt x="0" y="1644"/>
                  </a:cubicBezTo>
                  <a:cubicBezTo>
                    <a:pt x="0" y="2525"/>
                    <a:pt x="739" y="3263"/>
                    <a:pt x="1644" y="3263"/>
                  </a:cubicBezTo>
                  <a:cubicBezTo>
                    <a:pt x="2525" y="3263"/>
                    <a:pt x="3263" y="2525"/>
                    <a:pt x="3263" y="1644"/>
                  </a:cubicBezTo>
                  <a:cubicBezTo>
                    <a:pt x="3263" y="739"/>
                    <a:pt x="2525" y="1"/>
                    <a:pt x="1644" y="1"/>
                  </a:cubicBez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5" name="Google Shape;3155;p53"/>
            <p:cNvSpPr/>
            <p:nvPr/>
          </p:nvSpPr>
          <p:spPr>
            <a:xfrm>
              <a:off x="1565466" y="2063805"/>
              <a:ext cx="29920" cy="61245"/>
            </a:xfrm>
            <a:custGeom>
              <a:rect b="b" l="l" r="r" t="t"/>
              <a:pathLst>
                <a:path extrusionOk="0" h="2049" w="1001">
                  <a:moveTo>
                    <a:pt x="1" y="0"/>
                  </a:moveTo>
                  <a:lnTo>
                    <a:pt x="1" y="2048"/>
                  </a:lnTo>
                  <a:cubicBezTo>
                    <a:pt x="548" y="2048"/>
                    <a:pt x="1001" y="1596"/>
                    <a:pt x="1001" y="1024"/>
                  </a:cubicBezTo>
                  <a:cubicBezTo>
                    <a:pt x="1001" y="453"/>
                    <a:pt x="548" y="0"/>
                    <a:pt x="1" y="0"/>
                  </a:cubicBez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6" name="Google Shape;3156;p53"/>
            <p:cNvSpPr/>
            <p:nvPr/>
          </p:nvSpPr>
          <p:spPr>
            <a:xfrm>
              <a:off x="1565466" y="2167703"/>
              <a:ext cx="48452" cy="98278"/>
            </a:xfrm>
            <a:custGeom>
              <a:rect b="b" l="l" r="r" t="t"/>
              <a:pathLst>
                <a:path extrusionOk="0" h="3288" w="1621">
                  <a:moveTo>
                    <a:pt x="1" y="1"/>
                  </a:moveTo>
                  <a:lnTo>
                    <a:pt x="1" y="3287"/>
                  </a:lnTo>
                  <a:cubicBezTo>
                    <a:pt x="882" y="3287"/>
                    <a:pt x="1620" y="2573"/>
                    <a:pt x="1620" y="1668"/>
                  </a:cubicBezTo>
                  <a:cubicBezTo>
                    <a:pt x="1620" y="739"/>
                    <a:pt x="906" y="25"/>
                    <a:pt x="1" y="1"/>
                  </a:cubicBez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57" name="Google Shape;3157;p53"/>
          <p:cNvGrpSpPr/>
          <p:nvPr/>
        </p:nvGrpSpPr>
        <p:grpSpPr>
          <a:xfrm>
            <a:off x="1799229" y="1938505"/>
            <a:ext cx="343108" cy="312532"/>
            <a:chOff x="2065929" y="1938505"/>
            <a:chExt cx="343108" cy="312532"/>
          </a:xfrm>
        </p:grpSpPr>
        <p:sp>
          <p:nvSpPr>
            <p:cNvPr id="3158" name="Google Shape;3158;p53"/>
            <p:cNvSpPr/>
            <p:nvPr/>
          </p:nvSpPr>
          <p:spPr>
            <a:xfrm>
              <a:off x="2119313" y="2194754"/>
              <a:ext cx="64084" cy="20684"/>
            </a:xfrm>
            <a:custGeom>
              <a:rect b="b" l="l" r="r" t="t"/>
              <a:pathLst>
                <a:path extrusionOk="0" h="692" w="2144">
                  <a:moveTo>
                    <a:pt x="0" y="1"/>
                  </a:moveTo>
                  <a:lnTo>
                    <a:pt x="0" y="691"/>
                  </a:lnTo>
                  <a:lnTo>
                    <a:pt x="2143" y="691"/>
                  </a:lnTo>
                  <a:lnTo>
                    <a:pt x="2143" y="1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9" name="Google Shape;3159;p53"/>
            <p:cNvSpPr/>
            <p:nvPr/>
          </p:nvSpPr>
          <p:spPr>
            <a:xfrm>
              <a:off x="2119313" y="2204737"/>
              <a:ext cx="64084" cy="9983"/>
            </a:xfrm>
            <a:custGeom>
              <a:rect b="b" l="l" r="r" t="t"/>
              <a:pathLst>
                <a:path extrusionOk="0" h="334" w="2144">
                  <a:moveTo>
                    <a:pt x="0" y="0"/>
                  </a:moveTo>
                  <a:lnTo>
                    <a:pt x="0" y="334"/>
                  </a:lnTo>
                  <a:lnTo>
                    <a:pt x="2143" y="334"/>
                  </a:lnTo>
                  <a:lnTo>
                    <a:pt x="2143" y="0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0" name="Google Shape;3160;p53"/>
            <p:cNvSpPr/>
            <p:nvPr/>
          </p:nvSpPr>
          <p:spPr>
            <a:xfrm>
              <a:off x="2119313" y="1976944"/>
              <a:ext cx="64084" cy="20684"/>
            </a:xfrm>
            <a:custGeom>
              <a:rect b="b" l="l" r="r" t="t"/>
              <a:pathLst>
                <a:path extrusionOk="0" h="692" w="2144">
                  <a:moveTo>
                    <a:pt x="0" y="1"/>
                  </a:moveTo>
                  <a:lnTo>
                    <a:pt x="0" y="691"/>
                  </a:lnTo>
                  <a:lnTo>
                    <a:pt x="2143" y="691"/>
                  </a:lnTo>
                  <a:lnTo>
                    <a:pt x="2143" y="1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1" name="Google Shape;3161;p53"/>
            <p:cNvSpPr/>
            <p:nvPr/>
          </p:nvSpPr>
          <p:spPr>
            <a:xfrm>
              <a:off x="2119313" y="1986927"/>
              <a:ext cx="64084" cy="9983"/>
            </a:xfrm>
            <a:custGeom>
              <a:rect b="b" l="l" r="r" t="t"/>
              <a:pathLst>
                <a:path extrusionOk="0" h="334" w="2144">
                  <a:moveTo>
                    <a:pt x="0" y="0"/>
                  </a:moveTo>
                  <a:lnTo>
                    <a:pt x="0" y="333"/>
                  </a:lnTo>
                  <a:lnTo>
                    <a:pt x="2143" y="333"/>
                  </a:lnTo>
                  <a:lnTo>
                    <a:pt x="2143" y="0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2" name="Google Shape;3162;p53"/>
            <p:cNvSpPr/>
            <p:nvPr/>
          </p:nvSpPr>
          <p:spPr>
            <a:xfrm>
              <a:off x="2119313" y="2085864"/>
              <a:ext cx="64084" cy="19967"/>
            </a:xfrm>
            <a:custGeom>
              <a:rect b="b" l="l" r="r" t="t"/>
              <a:pathLst>
                <a:path extrusionOk="0" h="668" w="2144">
                  <a:moveTo>
                    <a:pt x="0" y="0"/>
                  </a:moveTo>
                  <a:lnTo>
                    <a:pt x="0" y="667"/>
                  </a:lnTo>
                  <a:lnTo>
                    <a:pt x="2143" y="667"/>
                  </a:lnTo>
                  <a:lnTo>
                    <a:pt x="2143" y="0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3" name="Google Shape;3163;p53"/>
            <p:cNvSpPr/>
            <p:nvPr/>
          </p:nvSpPr>
          <p:spPr>
            <a:xfrm>
              <a:off x="2065929" y="1954885"/>
              <a:ext cx="64084" cy="64084"/>
            </a:xfrm>
            <a:custGeom>
              <a:rect b="b" l="l" r="r" t="t"/>
              <a:pathLst>
                <a:path extrusionOk="0" h="2144" w="2144">
                  <a:moveTo>
                    <a:pt x="1072" y="0"/>
                  </a:moveTo>
                  <a:cubicBezTo>
                    <a:pt x="476" y="0"/>
                    <a:pt x="0" y="477"/>
                    <a:pt x="0" y="1072"/>
                  </a:cubicBezTo>
                  <a:cubicBezTo>
                    <a:pt x="0" y="1667"/>
                    <a:pt x="476" y="2144"/>
                    <a:pt x="1072" y="2144"/>
                  </a:cubicBezTo>
                  <a:cubicBezTo>
                    <a:pt x="1667" y="2144"/>
                    <a:pt x="2143" y="1667"/>
                    <a:pt x="2143" y="1072"/>
                  </a:cubicBezTo>
                  <a:cubicBezTo>
                    <a:pt x="2143" y="477"/>
                    <a:pt x="1667" y="0"/>
                    <a:pt x="1072" y="0"/>
                  </a:cubicBez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4" name="Google Shape;3164;p53"/>
            <p:cNvSpPr/>
            <p:nvPr/>
          </p:nvSpPr>
          <p:spPr>
            <a:xfrm>
              <a:off x="2153477" y="1938505"/>
              <a:ext cx="150915" cy="96126"/>
            </a:xfrm>
            <a:custGeom>
              <a:rect b="b" l="l" r="r" t="t"/>
              <a:pathLst>
                <a:path extrusionOk="0" h="3216" w="5049">
                  <a:moveTo>
                    <a:pt x="2763" y="1"/>
                  </a:moveTo>
                  <a:lnTo>
                    <a:pt x="2763" y="810"/>
                  </a:lnTo>
                  <a:lnTo>
                    <a:pt x="0" y="810"/>
                  </a:lnTo>
                  <a:lnTo>
                    <a:pt x="0" y="2430"/>
                  </a:lnTo>
                  <a:lnTo>
                    <a:pt x="2763" y="2430"/>
                  </a:lnTo>
                  <a:lnTo>
                    <a:pt x="2763" y="3216"/>
                  </a:lnTo>
                  <a:lnTo>
                    <a:pt x="5049" y="1620"/>
                  </a:lnTo>
                  <a:lnTo>
                    <a:pt x="2763" y="1"/>
                  </a:ln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5" name="Google Shape;3165;p53"/>
            <p:cNvSpPr/>
            <p:nvPr/>
          </p:nvSpPr>
          <p:spPr>
            <a:xfrm>
              <a:off x="2065929" y="2064492"/>
              <a:ext cx="64084" cy="63397"/>
            </a:xfrm>
            <a:custGeom>
              <a:rect b="b" l="l" r="r" t="t"/>
              <a:pathLst>
                <a:path extrusionOk="0" h="2121" w="2144">
                  <a:moveTo>
                    <a:pt x="1072" y="1"/>
                  </a:moveTo>
                  <a:cubicBezTo>
                    <a:pt x="476" y="1"/>
                    <a:pt x="0" y="477"/>
                    <a:pt x="0" y="1072"/>
                  </a:cubicBezTo>
                  <a:cubicBezTo>
                    <a:pt x="0" y="1644"/>
                    <a:pt x="476" y="2120"/>
                    <a:pt x="1072" y="2120"/>
                  </a:cubicBezTo>
                  <a:cubicBezTo>
                    <a:pt x="1667" y="2120"/>
                    <a:pt x="2143" y="1644"/>
                    <a:pt x="2143" y="1072"/>
                  </a:cubicBezTo>
                  <a:cubicBezTo>
                    <a:pt x="2143" y="477"/>
                    <a:pt x="1667" y="1"/>
                    <a:pt x="1072" y="1"/>
                  </a:cubicBezTo>
                  <a:close/>
                </a:path>
              </a:pathLst>
            </a:custGeom>
            <a:solidFill>
              <a:srgbClr val="E5E9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6" name="Google Shape;3166;p53"/>
            <p:cNvSpPr/>
            <p:nvPr/>
          </p:nvSpPr>
          <p:spPr>
            <a:xfrm>
              <a:off x="2154882" y="2048830"/>
              <a:ext cx="202923" cy="94004"/>
            </a:xfrm>
            <a:custGeom>
              <a:rect b="b" l="l" r="r" t="t"/>
              <a:pathLst>
                <a:path extrusionOk="0" h="3145" w="6789">
                  <a:moveTo>
                    <a:pt x="4549" y="1"/>
                  </a:moveTo>
                  <a:lnTo>
                    <a:pt x="4549" y="787"/>
                  </a:lnTo>
                  <a:lnTo>
                    <a:pt x="1" y="787"/>
                  </a:lnTo>
                  <a:lnTo>
                    <a:pt x="1" y="2359"/>
                  </a:lnTo>
                  <a:lnTo>
                    <a:pt x="4549" y="2359"/>
                  </a:lnTo>
                  <a:lnTo>
                    <a:pt x="4549" y="3144"/>
                  </a:lnTo>
                  <a:lnTo>
                    <a:pt x="6788" y="1549"/>
                  </a:lnTo>
                  <a:lnTo>
                    <a:pt x="4549" y="1"/>
                  </a:lnTo>
                  <a:close/>
                </a:path>
              </a:pathLst>
            </a:custGeom>
            <a:solidFill>
              <a:srgbClr val="E5E9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7" name="Google Shape;3167;p53"/>
            <p:cNvSpPr/>
            <p:nvPr/>
          </p:nvSpPr>
          <p:spPr>
            <a:xfrm>
              <a:off x="2065929" y="2172695"/>
              <a:ext cx="64084" cy="64084"/>
            </a:xfrm>
            <a:custGeom>
              <a:rect b="b" l="l" r="r" t="t"/>
              <a:pathLst>
                <a:path extrusionOk="0" h="2144" w="2144">
                  <a:moveTo>
                    <a:pt x="1072" y="1"/>
                  </a:moveTo>
                  <a:cubicBezTo>
                    <a:pt x="476" y="1"/>
                    <a:pt x="0" y="477"/>
                    <a:pt x="0" y="1072"/>
                  </a:cubicBezTo>
                  <a:cubicBezTo>
                    <a:pt x="0" y="1668"/>
                    <a:pt x="476" y="2144"/>
                    <a:pt x="1072" y="2144"/>
                  </a:cubicBezTo>
                  <a:cubicBezTo>
                    <a:pt x="1667" y="2144"/>
                    <a:pt x="2143" y="1668"/>
                    <a:pt x="2143" y="1072"/>
                  </a:cubicBezTo>
                  <a:cubicBezTo>
                    <a:pt x="2143" y="477"/>
                    <a:pt x="1667" y="1"/>
                    <a:pt x="1072" y="1"/>
                  </a:cubicBez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8" name="Google Shape;3168;p53"/>
            <p:cNvSpPr/>
            <p:nvPr/>
          </p:nvSpPr>
          <p:spPr>
            <a:xfrm>
              <a:off x="2154882" y="2158467"/>
              <a:ext cx="254155" cy="92569"/>
            </a:xfrm>
            <a:custGeom>
              <a:rect b="b" l="l" r="r" t="t"/>
              <a:pathLst>
                <a:path extrusionOk="0" h="3097" w="8503">
                  <a:moveTo>
                    <a:pt x="6336" y="0"/>
                  </a:moveTo>
                  <a:lnTo>
                    <a:pt x="6336" y="786"/>
                  </a:lnTo>
                  <a:lnTo>
                    <a:pt x="1" y="786"/>
                  </a:lnTo>
                  <a:lnTo>
                    <a:pt x="1" y="2334"/>
                  </a:lnTo>
                  <a:lnTo>
                    <a:pt x="6336" y="2334"/>
                  </a:lnTo>
                  <a:lnTo>
                    <a:pt x="6336" y="3096"/>
                  </a:lnTo>
                  <a:lnTo>
                    <a:pt x="8503" y="1548"/>
                  </a:lnTo>
                  <a:lnTo>
                    <a:pt x="6336" y="0"/>
                  </a:ln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9" name="Google Shape;3169;p53"/>
            <p:cNvSpPr/>
            <p:nvPr/>
          </p:nvSpPr>
          <p:spPr>
            <a:xfrm>
              <a:off x="2065929" y="1986927"/>
              <a:ext cx="64084" cy="32042"/>
            </a:xfrm>
            <a:custGeom>
              <a:rect b="b" l="l" r="r" t="t"/>
              <a:pathLst>
                <a:path extrusionOk="0" h="1072" w="2144">
                  <a:moveTo>
                    <a:pt x="0" y="0"/>
                  </a:moveTo>
                  <a:cubicBezTo>
                    <a:pt x="0" y="595"/>
                    <a:pt x="476" y="1072"/>
                    <a:pt x="1072" y="1072"/>
                  </a:cubicBezTo>
                  <a:cubicBezTo>
                    <a:pt x="1667" y="1072"/>
                    <a:pt x="2143" y="595"/>
                    <a:pt x="2143" y="0"/>
                  </a:cubicBez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0" name="Google Shape;3170;p53"/>
            <p:cNvSpPr/>
            <p:nvPr/>
          </p:nvSpPr>
          <p:spPr>
            <a:xfrm>
              <a:off x="2153477" y="1986927"/>
              <a:ext cx="150915" cy="47704"/>
            </a:xfrm>
            <a:custGeom>
              <a:rect b="b" l="l" r="r" t="t"/>
              <a:pathLst>
                <a:path extrusionOk="0" h="1596" w="5049">
                  <a:moveTo>
                    <a:pt x="0" y="0"/>
                  </a:moveTo>
                  <a:lnTo>
                    <a:pt x="0" y="810"/>
                  </a:lnTo>
                  <a:lnTo>
                    <a:pt x="2763" y="810"/>
                  </a:lnTo>
                  <a:lnTo>
                    <a:pt x="2763" y="1596"/>
                  </a:lnTo>
                  <a:lnTo>
                    <a:pt x="5049" y="0"/>
                  </a:ln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1" name="Google Shape;3171;p53"/>
            <p:cNvSpPr/>
            <p:nvPr/>
          </p:nvSpPr>
          <p:spPr>
            <a:xfrm>
              <a:off x="2119313" y="2095100"/>
              <a:ext cx="64084" cy="10013"/>
            </a:xfrm>
            <a:custGeom>
              <a:rect b="b" l="l" r="r" t="t"/>
              <a:pathLst>
                <a:path extrusionOk="0" h="335" w="2144">
                  <a:moveTo>
                    <a:pt x="0" y="1"/>
                  </a:moveTo>
                  <a:lnTo>
                    <a:pt x="0" y="334"/>
                  </a:lnTo>
                  <a:lnTo>
                    <a:pt x="2143" y="334"/>
                  </a:lnTo>
                  <a:lnTo>
                    <a:pt x="2143" y="1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2" name="Google Shape;3172;p53"/>
            <p:cNvSpPr/>
            <p:nvPr/>
          </p:nvSpPr>
          <p:spPr>
            <a:xfrm>
              <a:off x="2065929" y="2095100"/>
              <a:ext cx="64084" cy="32072"/>
            </a:xfrm>
            <a:custGeom>
              <a:rect b="b" l="l" r="r" t="t"/>
              <a:pathLst>
                <a:path extrusionOk="0" h="1073" w="2144">
                  <a:moveTo>
                    <a:pt x="0" y="1"/>
                  </a:moveTo>
                  <a:cubicBezTo>
                    <a:pt x="0" y="596"/>
                    <a:pt x="476" y="1073"/>
                    <a:pt x="1072" y="1073"/>
                  </a:cubicBezTo>
                  <a:cubicBezTo>
                    <a:pt x="1667" y="1073"/>
                    <a:pt x="2143" y="596"/>
                    <a:pt x="2143" y="1"/>
                  </a:cubicBez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3" name="Google Shape;3173;p53"/>
            <p:cNvSpPr/>
            <p:nvPr/>
          </p:nvSpPr>
          <p:spPr>
            <a:xfrm>
              <a:off x="2154882" y="2094703"/>
              <a:ext cx="202923" cy="46300"/>
            </a:xfrm>
            <a:custGeom>
              <a:rect b="b" l="l" r="r" t="t"/>
              <a:pathLst>
                <a:path extrusionOk="0" h="1549" w="6789">
                  <a:moveTo>
                    <a:pt x="1" y="0"/>
                  </a:moveTo>
                  <a:lnTo>
                    <a:pt x="1" y="763"/>
                  </a:lnTo>
                  <a:lnTo>
                    <a:pt x="4549" y="763"/>
                  </a:lnTo>
                  <a:lnTo>
                    <a:pt x="4549" y="1548"/>
                  </a:lnTo>
                  <a:lnTo>
                    <a:pt x="6788" y="0"/>
                  </a:ln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4" name="Google Shape;3174;p53"/>
            <p:cNvSpPr/>
            <p:nvPr/>
          </p:nvSpPr>
          <p:spPr>
            <a:xfrm>
              <a:off x="2065929" y="2204737"/>
              <a:ext cx="64084" cy="32042"/>
            </a:xfrm>
            <a:custGeom>
              <a:rect b="b" l="l" r="r" t="t"/>
              <a:pathLst>
                <a:path extrusionOk="0" h="1072" w="2144">
                  <a:moveTo>
                    <a:pt x="0" y="0"/>
                  </a:moveTo>
                  <a:cubicBezTo>
                    <a:pt x="0" y="596"/>
                    <a:pt x="476" y="1072"/>
                    <a:pt x="1072" y="1072"/>
                  </a:cubicBezTo>
                  <a:cubicBezTo>
                    <a:pt x="1667" y="1072"/>
                    <a:pt x="2143" y="596"/>
                    <a:pt x="2143" y="0"/>
                  </a:cubicBez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5" name="Google Shape;3175;p53"/>
            <p:cNvSpPr/>
            <p:nvPr/>
          </p:nvSpPr>
          <p:spPr>
            <a:xfrm>
              <a:off x="2154882" y="2204737"/>
              <a:ext cx="254155" cy="45582"/>
            </a:xfrm>
            <a:custGeom>
              <a:rect b="b" l="l" r="r" t="t"/>
              <a:pathLst>
                <a:path extrusionOk="0" h="1525" w="8503">
                  <a:moveTo>
                    <a:pt x="1" y="0"/>
                  </a:moveTo>
                  <a:lnTo>
                    <a:pt x="1" y="786"/>
                  </a:lnTo>
                  <a:lnTo>
                    <a:pt x="6336" y="786"/>
                  </a:lnTo>
                  <a:lnTo>
                    <a:pt x="6336" y="1524"/>
                  </a:lnTo>
                  <a:lnTo>
                    <a:pt x="8503" y="0"/>
                  </a:ln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76" name="Google Shape;3176;p53"/>
          <p:cNvGrpSpPr/>
          <p:nvPr/>
        </p:nvGrpSpPr>
        <p:grpSpPr>
          <a:xfrm>
            <a:off x="2574452" y="1922842"/>
            <a:ext cx="308973" cy="344544"/>
            <a:chOff x="2764952" y="1922842"/>
            <a:chExt cx="308973" cy="344544"/>
          </a:xfrm>
        </p:grpSpPr>
        <p:sp>
          <p:nvSpPr>
            <p:cNvPr id="3177" name="Google Shape;3177;p53"/>
            <p:cNvSpPr/>
            <p:nvPr/>
          </p:nvSpPr>
          <p:spPr>
            <a:xfrm>
              <a:off x="2883825" y="1922842"/>
              <a:ext cx="69793" cy="90447"/>
            </a:xfrm>
            <a:custGeom>
              <a:rect b="b" l="l" r="r" t="t"/>
              <a:pathLst>
                <a:path extrusionOk="0" h="3026" w="2335">
                  <a:moveTo>
                    <a:pt x="1168" y="1"/>
                  </a:moveTo>
                  <a:lnTo>
                    <a:pt x="1" y="2597"/>
                  </a:lnTo>
                  <a:lnTo>
                    <a:pt x="1168" y="3025"/>
                  </a:lnTo>
                  <a:lnTo>
                    <a:pt x="2335" y="2597"/>
                  </a:lnTo>
                  <a:lnTo>
                    <a:pt x="1168" y="1"/>
                  </a:ln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8" name="Google Shape;3178;p53"/>
            <p:cNvSpPr/>
            <p:nvPr/>
          </p:nvSpPr>
          <p:spPr>
            <a:xfrm>
              <a:off x="2918707" y="1922842"/>
              <a:ext cx="34912" cy="90447"/>
            </a:xfrm>
            <a:custGeom>
              <a:rect b="b" l="l" r="r" t="t"/>
              <a:pathLst>
                <a:path extrusionOk="0" h="3026" w="1168">
                  <a:moveTo>
                    <a:pt x="1" y="1"/>
                  </a:moveTo>
                  <a:lnTo>
                    <a:pt x="1" y="3025"/>
                  </a:lnTo>
                  <a:lnTo>
                    <a:pt x="1168" y="259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9" name="Google Shape;3179;p53"/>
            <p:cNvSpPr/>
            <p:nvPr/>
          </p:nvSpPr>
          <p:spPr>
            <a:xfrm>
              <a:off x="2852500" y="2000438"/>
              <a:ext cx="132443" cy="82616"/>
            </a:xfrm>
            <a:custGeom>
              <a:rect b="b" l="l" r="r" t="t"/>
              <a:pathLst>
                <a:path extrusionOk="0" h="2764" w="4431">
                  <a:moveTo>
                    <a:pt x="1049" y="1"/>
                  </a:moveTo>
                  <a:lnTo>
                    <a:pt x="1" y="2311"/>
                  </a:lnTo>
                  <a:lnTo>
                    <a:pt x="2216" y="2763"/>
                  </a:lnTo>
                  <a:lnTo>
                    <a:pt x="4430" y="231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E5E9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0" name="Google Shape;3180;p53"/>
            <p:cNvSpPr/>
            <p:nvPr/>
          </p:nvSpPr>
          <p:spPr>
            <a:xfrm>
              <a:off x="2918707" y="2000438"/>
              <a:ext cx="66236" cy="82616"/>
            </a:xfrm>
            <a:custGeom>
              <a:rect b="b" l="l" r="r" t="t"/>
              <a:pathLst>
                <a:path extrusionOk="0" h="2764" w="2216">
                  <a:moveTo>
                    <a:pt x="1" y="1"/>
                  </a:moveTo>
                  <a:lnTo>
                    <a:pt x="1" y="2763"/>
                  </a:lnTo>
                  <a:lnTo>
                    <a:pt x="2215" y="2311"/>
                  </a:lnTo>
                  <a:lnTo>
                    <a:pt x="1168" y="1"/>
                  </a:ln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1" name="Google Shape;3181;p53"/>
            <p:cNvSpPr/>
            <p:nvPr/>
          </p:nvSpPr>
          <p:spPr>
            <a:xfrm>
              <a:off x="2821892" y="2069484"/>
              <a:ext cx="193657" cy="82616"/>
            </a:xfrm>
            <a:custGeom>
              <a:rect b="b" l="l" r="r" t="t"/>
              <a:pathLst>
                <a:path extrusionOk="0" h="2764" w="6479">
                  <a:moveTo>
                    <a:pt x="1025" y="1"/>
                  </a:moveTo>
                  <a:lnTo>
                    <a:pt x="1" y="2334"/>
                  </a:lnTo>
                  <a:lnTo>
                    <a:pt x="3240" y="2763"/>
                  </a:lnTo>
                  <a:lnTo>
                    <a:pt x="6478" y="2334"/>
                  </a:lnTo>
                  <a:lnTo>
                    <a:pt x="5431" y="1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2" name="Google Shape;3182;p53"/>
            <p:cNvSpPr/>
            <p:nvPr/>
          </p:nvSpPr>
          <p:spPr>
            <a:xfrm>
              <a:off x="2918707" y="2069484"/>
              <a:ext cx="96844" cy="82616"/>
            </a:xfrm>
            <a:custGeom>
              <a:rect b="b" l="l" r="r" t="t"/>
              <a:pathLst>
                <a:path extrusionOk="0" h="2764" w="3240">
                  <a:moveTo>
                    <a:pt x="1" y="1"/>
                  </a:moveTo>
                  <a:lnTo>
                    <a:pt x="1" y="2763"/>
                  </a:lnTo>
                  <a:lnTo>
                    <a:pt x="3239" y="2334"/>
                  </a:lnTo>
                  <a:lnTo>
                    <a:pt x="2215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3" name="Google Shape;3183;p53"/>
            <p:cNvSpPr/>
            <p:nvPr/>
          </p:nvSpPr>
          <p:spPr>
            <a:xfrm>
              <a:off x="2790597" y="2139248"/>
              <a:ext cx="256277" cy="82586"/>
            </a:xfrm>
            <a:custGeom>
              <a:rect b="b" l="l" r="r" t="t"/>
              <a:pathLst>
                <a:path extrusionOk="0" h="2763" w="8574">
                  <a:moveTo>
                    <a:pt x="1048" y="0"/>
                  </a:moveTo>
                  <a:lnTo>
                    <a:pt x="0" y="2310"/>
                  </a:lnTo>
                  <a:lnTo>
                    <a:pt x="4287" y="2763"/>
                  </a:lnTo>
                  <a:lnTo>
                    <a:pt x="8573" y="2310"/>
                  </a:lnTo>
                  <a:lnTo>
                    <a:pt x="7525" y="0"/>
                  </a:ln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4" name="Google Shape;3184;p53"/>
            <p:cNvSpPr/>
            <p:nvPr/>
          </p:nvSpPr>
          <p:spPr>
            <a:xfrm>
              <a:off x="2918707" y="2139248"/>
              <a:ext cx="128168" cy="82586"/>
            </a:xfrm>
            <a:custGeom>
              <a:rect b="b" l="l" r="r" t="t"/>
              <a:pathLst>
                <a:path extrusionOk="0" h="2763" w="4288">
                  <a:moveTo>
                    <a:pt x="1" y="0"/>
                  </a:moveTo>
                  <a:lnTo>
                    <a:pt x="1" y="2763"/>
                  </a:lnTo>
                  <a:lnTo>
                    <a:pt x="4287" y="2310"/>
                  </a:lnTo>
                  <a:lnTo>
                    <a:pt x="3239" y="0"/>
                  </a:ln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5" name="Google Shape;3185;p53"/>
            <p:cNvSpPr/>
            <p:nvPr/>
          </p:nvSpPr>
          <p:spPr>
            <a:xfrm>
              <a:off x="2764952" y="2208294"/>
              <a:ext cx="308973" cy="59093"/>
            </a:xfrm>
            <a:custGeom>
              <a:rect b="b" l="l" r="r" t="t"/>
              <a:pathLst>
                <a:path extrusionOk="0" h="1977" w="10337">
                  <a:moveTo>
                    <a:pt x="882" y="0"/>
                  </a:moveTo>
                  <a:lnTo>
                    <a:pt x="1" y="1977"/>
                  </a:lnTo>
                  <a:lnTo>
                    <a:pt x="10336" y="1977"/>
                  </a:lnTo>
                  <a:lnTo>
                    <a:pt x="9455" y="0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6" name="Google Shape;3186;p53"/>
            <p:cNvSpPr/>
            <p:nvPr/>
          </p:nvSpPr>
          <p:spPr>
            <a:xfrm>
              <a:off x="2918707" y="2208294"/>
              <a:ext cx="153784" cy="59093"/>
            </a:xfrm>
            <a:custGeom>
              <a:rect b="b" l="l" r="r" t="t"/>
              <a:pathLst>
                <a:path extrusionOk="0" h="1977" w="5145">
                  <a:moveTo>
                    <a:pt x="1" y="0"/>
                  </a:moveTo>
                  <a:lnTo>
                    <a:pt x="1" y="1977"/>
                  </a:lnTo>
                  <a:lnTo>
                    <a:pt x="5145" y="1977"/>
                  </a:lnTo>
                  <a:lnTo>
                    <a:pt x="4287" y="0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87" name="Google Shape;3187;p53"/>
          <p:cNvGrpSpPr/>
          <p:nvPr/>
        </p:nvGrpSpPr>
        <p:grpSpPr>
          <a:xfrm>
            <a:off x="3264996" y="1922842"/>
            <a:ext cx="343826" cy="344544"/>
            <a:chOff x="3379296" y="1922842"/>
            <a:chExt cx="343826" cy="344544"/>
          </a:xfrm>
        </p:grpSpPr>
        <p:sp>
          <p:nvSpPr>
            <p:cNvPr id="3188" name="Google Shape;3188;p53"/>
            <p:cNvSpPr/>
            <p:nvPr/>
          </p:nvSpPr>
          <p:spPr>
            <a:xfrm>
              <a:off x="3540165" y="1984058"/>
              <a:ext cx="20684" cy="55566"/>
            </a:xfrm>
            <a:custGeom>
              <a:rect b="b" l="l" r="r" t="t"/>
              <a:pathLst>
                <a:path extrusionOk="0" h="1859" w="692">
                  <a:moveTo>
                    <a:pt x="1" y="1"/>
                  </a:moveTo>
                  <a:lnTo>
                    <a:pt x="1" y="1858"/>
                  </a:lnTo>
                  <a:lnTo>
                    <a:pt x="691" y="1858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9" name="Google Shape;3189;p53"/>
            <p:cNvSpPr/>
            <p:nvPr/>
          </p:nvSpPr>
          <p:spPr>
            <a:xfrm>
              <a:off x="3478232" y="2023931"/>
              <a:ext cx="145236" cy="53413"/>
            </a:xfrm>
            <a:custGeom>
              <a:rect b="b" l="l" r="r" t="t"/>
              <a:pathLst>
                <a:path extrusionOk="0" h="1787" w="4859">
                  <a:moveTo>
                    <a:pt x="1" y="0"/>
                  </a:moveTo>
                  <a:lnTo>
                    <a:pt x="1" y="1787"/>
                  </a:lnTo>
                  <a:lnTo>
                    <a:pt x="4859" y="1787"/>
                  </a:lnTo>
                  <a:lnTo>
                    <a:pt x="4859" y="0"/>
                  </a:ln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0" name="Google Shape;3190;p53"/>
            <p:cNvSpPr/>
            <p:nvPr/>
          </p:nvSpPr>
          <p:spPr>
            <a:xfrm>
              <a:off x="3550836" y="1984058"/>
              <a:ext cx="10013" cy="55566"/>
            </a:xfrm>
            <a:custGeom>
              <a:rect b="b" l="l" r="r" t="t"/>
              <a:pathLst>
                <a:path extrusionOk="0" h="1859" w="335">
                  <a:moveTo>
                    <a:pt x="1" y="1"/>
                  </a:moveTo>
                  <a:lnTo>
                    <a:pt x="1" y="1858"/>
                  </a:lnTo>
                  <a:lnTo>
                    <a:pt x="334" y="1858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1" name="Google Shape;3191;p53"/>
            <p:cNvSpPr/>
            <p:nvPr/>
          </p:nvSpPr>
          <p:spPr>
            <a:xfrm>
              <a:off x="3550836" y="2023931"/>
              <a:ext cx="73350" cy="53413"/>
            </a:xfrm>
            <a:custGeom>
              <a:rect b="b" l="l" r="r" t="t"/>
              <a:pathLst>
                <a:path extrusionOk="0" h="1787" w="2454">
                  <a:moveTo>
                    <a:pt x="1" y="0"/>
                  </a:moveTo>
                  <a:lnTo>
                    <a:pt x="1" y="1787"/>
                  </a:lnTo>
                  <a:lnTo>
                    <a:pt x="2454" y="1787"/>
                  </a:lnTo>
                  <a:lnTo>
                    <a:pt x="2454" y="0"/>
                  </a:ln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2" name="Google Shape;3192;p53"/>
            <p:cNvSpPr/>
            <p:nvPr/>
          </p:nvSpPr>
          <p:spPr>
            <a:xfrm>
              <a:off x="3540165" y="1922842"/>
              <a:ext cx="104675" cy="63397"/>
            </a:xfrm>
            <a:custGeom>
              <a:rect b="b" l="l" r="r" t="t"/>
              <a:pathLst>
                <a:path extrusionOk="0" h="2121" w="3502">
                  <a:moveTo>
                    <a:pt x="1" y="1"/>
                  </a:moveTo>
                  <a:lnTo>
                    <a:pt x="1" y="2120"/>
                  </a:lnTo>
                  <a:lnTo>
                    <a:pt x="3501" y="2120"/>
                  </a:lnTo>
                  <a:lnTo>
                    <a:pt x="3501" y="1"/>
                  </a:ln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3" name="Google Shape;3193;p53"/>
            <p:cNvSpPr/>
            <p:nvPr/>
          </p:nvSpPr>
          <p:spPr>
            <a:xfrm>
              <a:off x="3452616" y="2073041"/>
              <a:ext cx="196497" cy="52009"/>
            </a:xfrm>
            <a:custGeom>
              <a:rect b="b" l="l" r="r" t="t"/>
              <a:pathLst>
                <a:path extrusionOk="0" h="1740" w="6574">
                  <a:moveTo>
                    <a:pt x="0" y="1"/>
                  </a:moveTo>
                  <a:lnTo>
                    <a:pt x="0" y="1739"/>
                  </a:lnTo>
                  <a:lnTo>
                    <a:pt x="6573" y="1739"/>
                  </a:lnTo>
                  <a:lnTo>
                    <a:pt x="6573" y="1"/>
                  </a:lnTo>
                  <a:close/>
                </a:path>
              </a:pathLst>
            </a:custGeom>
            <a:solidFill>
              <a:srgbClr val="E5E9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4" name="Google Shape;3194;p53"/>
            <p:cNvSpPr/>
            <p:nvPr/>
          </p:nvSpPr>
          <p:spPr>
            <a:xfrm>
              <a:off x="3550836" y="2073041"/>
              <a:ext cx="98966" cy="52009"/>
            </a:xfrm>
            <a:custGeom>
              <a:rect b="b" l="l" r="r" t="t"/>
              <a:pathLst>
                <a:path extrusionOk="0" h="1740" w="3311">
                  <a:moveTo>
                    <a:pt x="1" y="1"/>
                  </a:moveTo>
                  <a:lnTo>
                    <a:pt x="1" y="1739"/>
                  </a:lnTo>
                  <a:lnTo>
                    <a:pt x="3311" y="1739"/>
                  </a:lnTo>
                  <a:lnTo>
                    <a:pt x="3311" y="1"/>
                  </a:ln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5" name="Google Shape;3195;p53"/>
            <p:cNvSpPr/>
            <p:nvPr/>
          </p:nvSpPr>
          <p:spPr>
            <a:xfrm>
              <a:off x="3427000" y="2121433"/>
              <a:ext cx="247011" cy="52009"/>
            </a:xfrm>
            <a:custGeom>
              <a:rect b="b" l="l" r="r" t="t"/>
              <a:pathLst>
                <a:path extrusionOk="0" h="1740" w="8264">
                  <a:moveTo>
                    <a:pt x="0" y="1"/>
                  </a:moveTo>
                  <a:lnTo>
                    <a:pt x="0" y="1739"/>
                  </a:lnTo>
                  <a:lnTo>
                    <a:pt x="8264" y="1739"/>
                  </a:lnTo>
                  <a:lnTo>
                    <a:pt x="8264" y="1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6" name="Google Shape;3196;p53"/>
            <p:cNvSpPr/>
            <p:nvPr/>
          </p:nvSpPr>
          <p:spPr>
            <a:xfrm>
              <a:off x="3550118" y="2121433"/>
              <a:ext cx="123894" cy="52009"/>
            </a:xfrm>
            <a:custGeom>
              <a:rect b="b" l="l" r="r" t="t"/>
              <a:pathLst>
                <a:path extrusionOk="0" h="1740" w="4145">
                  <a:moveTo>
                    <a:pt x="1" y="1"/>
                  </a:moveTo>
                  <a:lnTo>
                    <a:pt x="1" y="1739"/>
                  </a:lnTo>
                  <a:lnTo>
                    <a:pt x="4145" y="1739"/>
                  </a:lnTo>
                  <a:lnTo>
                    <a:pt x="4145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7" name="Google Shape;3197;p53"/>
            <p:cNvSpPr/>
            <p:nvPr/>
          </p:nvSpPr>
          <p:spPr>
            <a:xfrm>
              <a:off x="3404224" y="2169855"/>
              <a:ext cx="292563" cy="52696"/>
            </a:xfrm>
            <a:custGeom>
              <a:rect b="b" l="l" r="r" t="t"/>
              <a:pathLst>
                <a:path extrusionOk="0" h="1763" w="9788">
                  <a:moveTo>
                    <a:pt x="0" y="0"/>
                  </a:moveTo>
                  <a:lnTo>
                    <a:pt x="0" y="1763"/>
                  </a:lnTo>
                  <a:lnTo>
                    <a:pt x="9788" y="1763"/>
                  </a:lnTo>
                  <a:lnTo>
                    <a:pt x="9788" y="0"/>
                  </a:ln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8" name="Google Shape;3198;p53"/>
            <p:cNvSpPr/>
            <p:nvPr/>
          </p:nvSpPr>
          <p:spPr>
            <a:xfrm>
              <a:off x="3550836" y="2169855"/>
              <a:ext cx="147388" cy="52696"/>
            </a:xfrm>
            <a:custGeom>
              <a:rect b="b" l="l" r="r" t="t"/>
              <a:pathLst>
                <a:path extrusionOk="0" h="1763" w="4931">
                  <a:moveTo>
                    <a:pt x="1" y="0"/>
                  </a:moveTo>
                  <a:lnTo>
                    <a:pt x="1" y="1763"/>
                  </a:lnTo>
                  <a:lnTo>
                    <a:pt x="4930" y="1763"/>
                  </a:lnTo>
                  <a:lnTo>
                    <a:pt x="4930" y="0"/>
                  </a:ln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9" name="Google Shape;3199;p53"/>
            <p:cNvSpPr/>
            <p:nvPr/>
          </p:nvSpPr>
          <p:spPr>
            <a:xfrm>
              <a:off x="3379296" y="2218965"/>
              <a:ext cx="343825" cy="48422"/>
            </a:xfrm>
            <a:custGeom>
              <a:rect b="b" l="l" r="r" t="t"/>
              <a:pathLst>
                <a:path extrusionOk="0" h="1620" w="11503">
                  <a:moveTo>
                    <a:pt x="1" y="1"/>
                  </a:moveTo>
                  <a:lnTo>
                    <a:pt x="1" y="1620"/>
                  </a:lnTo>
                  <a:lnTo>
                    <a:pt x="11503" y="1620"/>
                  </a:lnTo>
                  <a:lnTo>
                    <a:pt x="11503" y="1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0" name="Google Shape;3200;p53"/>
            <p:cNvSpPr/>
            <p:nvPr/>
          </p:nvSpPr>
          <p:spPr>
            <a:xfrm>
              <a:off x="3550836" y="2218965"/>
              <a:ext cx="172286" cy="48422"/>
            </a:xfrm>
            <a:custGeom>
              <a:rect b="b" l="l" r="r" t="t"/>
              <a:pathLst>
                <a:path extrusionOk="0" h="1620" w="5764">
                  <a:moveTo>
                    <a:pt x="1" y="1"/>
                  </a:moveTo>
                  <a:lnTo>
                    <a:pt x="1" y="1620"/>
                  </a:lnTo>
                  <a:lnTo>
                    <a:pt x="5764" y="1620"/>
                  </a:lnTo>
                  <a:lnTo>
                    <a:pt x="5764" y="1"/>
                  </a:lnTo>
                  <a:close/>
                </a:path>
              </a:pathLst>
            </a:custGeom>
            <a:solidFill>
              <a:srgbClr val="E3E7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01" name="Google Shape;3201;p53"/>
          <p:cNvGrpSpPr/>
          <p:nvPr/>
        </p:nvGrpSpPr>
        <p:grpSpPr>
          <a:xfrm>
            <a:off x="4038814" y="1922125"/>
            <a:ext cx="343826" cy="345261"/>
            <a:chOff x="4076914" y="1922125"/>
            <a:chExt cx="343826" cy="345261"/>
          </a:xfrm>
        </p:grpSpPr>
        <p:sp>
          <p:nvSpPr>
            <p:cNvPr id="3202" name="Google Shape;3202;p53"/>
            <p:cNvSpPr/>
            <p:nvPr/>
          </p:nvSpPr>
          <p:spPr>
            <a:xfrm>
              <a:off x="4076914" y="1922125"/>
              <a:ext cx="181552" cy="179430"/>
            </a:xfrm>
            <a:custGeom>
              <a:rect b="b" l="l" r="r" t="t"/>
              <a:pathLst>
                <a:path extrusionOk="0" h="6003" w="6074">
                  <a:moveTo>
                    <a:pt x="1" y="1"/>
                  </a:moveTo>
                  <a:lnTo>
                    <a:pt x="1" y="1858"/>
                  </a:lnTo>
                  <a:cubicBezTo>
                    <a:pt x="1" y="4049"/>
                    <a:pt x="1739" y="5764"/>
                    <a:pt x="3882" y="5764"/>
                  </a:cubicBezTo>
                  <a:lnTo>
                    <a:pt x="4335" y="5764"/>
                  </a:lnTo>
                  <a:lnTo>
                    <a:pt x="5121" y="6002"/>
                  </a:lnTo>
                  <a:lnTo>
                    <a:pt x="5764" y="5764"/>
                  </a:lnTo>
                  <a:lnTo>
                    <a:pt x="6073" y="5026"/>
                  </a:lnTo>
                  <a:lnTo>
                    <a:pt x="5764" y="4335"/>
                  </a:lnTo>
                  <a:lnTo>
                    <a:pt x="5764" y="3883"/>
                  </a:lnTo>
                  <a:cubicBezTo>
                    <a:pt x="5764" y="1716"/>
                    <a:pt x="4001" y="1"/>
                    <a:pt x="1858" y="1"/>
                  </a:cubicBezTo>
                  <a:close/>
                </a:path>
              </a:pathLst>
            </a:custGeom>
            <a:solidFill>
              <a:srgbClr val="E5E9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3" name="Google Shape;3203;p53"/>
            <p:cNvSpPr/>
            <p:nvPr/>
          </p:nvSpPr>
          <p:spPr>
            <a:xfrm>
              <a:off x="4235661" y="2085864"/>
              <a:ext cx="185079" cy="181522"/>
            </a:xfrm>
            <a:custGeom>
              <a:rect b="b" l="l" r="r" t="t"/>
              <a:pathLst>
                <a:path extrusionOk="0" h="6073" w="6192">
                  <a:moveTo>
                    <a:pt x="1167" y="0"/>
                  </a:moveTo>
                  <a:lnTo>
                    <a:pt x="429" y="286"/>
                  </a:lnTo>
                  <a:lnTo>
                    <a:pt x="0" y="1000"/>
                  </a:lnTo>
                  <a:lnTo>
                    <a:pt x="429" y="1691"/>
                  </a:lnTo>
                  <a:lnTo>
                    <a:pt x="429" y="2167"/>
                  </a:lnTo>
                  <a:cubicBezTo>
                    <a:pt x="429" y="4334"/>
                    <a:pt x="2191" y="6073"/>
                    <a:pt x="4334" y="6073"/>
                  </a:cubicBezTo>
                  <a:lnTo>
                    <a:pt x="6192" y="6073"/>
                  </a:lnTo>
                  <a:lnTo>
                    <a:pt x="6192" y="4192"/>
                  </a:lnTo>
                  <a:cubicBezTo>
                    <a:pt x="6192" y="2048"/>
                    <a:pt x="4454" y="286"/>
                    <a:pt x="2310" y="286"/>
                  </a:cubicBezTo>
                  <a:lnTo>
                    <a:pt x="1834" y="286"/>
                  </a:lnTo>
                  <a:lnTo>
                    <a:pt x="1167" y="0"/>
                  </a:ln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4" name="Google Shape;3204;p53"/>
            <p:cNvSpPr/>
            <p:nvPr/>
          </p:nvSpPr>
          <p:spPr>
            <a:xfrm>
              <a:off x="4249171" y="2086581"/>
              <a:ext cx="171569" cy="180805"/>
            </a:xfrm>
            <a:custGeom>
              <a:rect b="b" l="l" r="r" t="t"/>
              <a:pathLst>
                <a:path extrusionOk="0" h="6049" w="5740">
                  <a:moveTo>
                    <a:pt x="739" y="0"/>
                  </a:moveTo>
                  <a:lnTo>
                    <a:pt x="1" y="286"/>
                  </a:lnTo>
                  <a:lnTo>
                    <a:pt x="5740" y="6049"/>
                  </a:lnTo>
                  <a:lnTo>
                    <a:pt x="5740" y="4168"/>
                  </a:lnTo>
                  <a:cubicBezTo>
                    <a:pt x="5740" y="2039"/>
                    <a:pt x="4025" y="286"/>
                    <a:pt x="1924" y="286"/>
                  </a:cubicBezTo>
                  <a:cubicBezTo>
                    <a:pt x="1910" y="286"/>
                    <a:pt x="1896" y="286"/>
                    <a:pt x="1882" y="286"/>
                  </a:cubicBezTo>
                  <a:lnTo>
                    <a:pt x="1406" y="286"/>
                  </a:lnTo>
                  <a:lnTo>
                    <a:pt x="739" y="0"/>
                  </a:ln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5" name="Google Shape;3205;p53"/>
            <p:cNvSpPr/>
            <p:nvPr/>
          </p:nvSpPr>
          <p:spPr>
            <a:xfrm>
              <a:off x="4077631" y="1922842"/>
              <a:ext cx="180835" cy="171598"/>
            </a:xfrm>
            <a:custGeom>
              <a:rect b="b" l="l" r="r" t="t"/>
              <a:pathLst>
                <a:path extrusionOk="0" h="5741" w="6050">
                  <a:moveTo>
                    <a:pt x="0" y="1"/>
                  </a:moveTo>
                  <a:lnTo>
                    <a:pt x="5740" y="5740"/>
                  </a:lnTo>
                  <a:lnTo>
                    <a:pt x="6049" y="5002"/>
                  </a:lnTo>
                  <a:lnTo>
                    <a:pt x="5763" y="4335"/>
                  </a:lnTo>
                  <a:lnTo>
                    <a:pt x="5763" y="3906"/>
                  </a:lnTo>
                  <a:cubicBezTo>
                    <a:pt x="5763" y="1715"/>
                    <a:pt x="4025" y="1"/>
                    <a:pt x="1882" y="1"/>
                  </a:cubicBez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6" name="Google Shape;3206;p53"/>
            <p:cNvSpPr/>
            <p:nvPr/>
          </p:nvSpPr>
          <p:spPr>
            <a:xfrm>
              <a:off x="4248454" y="1961281"/>
              <a:ext cx="134565" cy="133847"/>
            </a:xfrm>
            <a:custGeom>
              <a:rect b="b" l="l" r="r" t="t"/>
              <a:pathLst>
                <a:path extrusionOk="0" h="4478" w="4502">
                  <a:moveTo>
                    <a:pt x="3097" y="1"/>
                  </a:moveTo>
                  <a:cubicBezTo>
                    <a:pt x="1358" y="1"/>
                    <a:pt x="1" y="1382"/>
                    <a:pt x="1" y="3097"/>
                  </a:cubicBezTo>
                  <a:lnTo>
                    <a:pt x="1" y="4478"/>
                  </a:lnTo>
                  <a:lnTo>
                    <a:pt x="1406" y="4478"/>
                  </a:lnTo>
                  <a:cubicBezTo>
                    <a:pt x="3121" y="4478"/>
                    <a:pt x="4502" y="3097"/>
                    <a:pt x="4502" y="1382"/>
                  </a:cubicBezTo>
                  <a:lnTo>
                    <a:pt x="4502" y="1"/>
                  </a:ln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7" name="Google Shape;3207;p53"/>
            <p:cNvSpPr/>
            <p:nvPr/>
          </p:nvSpPr>
          <p:spPr>
            <a:xfrm>
              <a:off x="4114635" y="2094412"/>
              <a:ext cx="134565" cy="134535"/>
            </a:xfrm>
            <a:custGeom>
              <a:rect b="b" l="l" r="r" t="t"/>
              <a:pathLst>
                <a:path extrusionOk="0" h="4501" w="4502">
                  <a:moveTo>
                    <a:pt x="3097" y="0"/>
                  </a:moveTo>
                  <a:cubicBezTo>
                    <a:pt x="1382" y="0"/>
                    <a:pt x="1" y="1405"/>
                    <a:pt x="1" y="3096"/>
                  </a:cubicBezTo>
                  <a:lnTo>
                    <a:pt x="1" y="4501"/>
                  </a:lnTo>
                  <a:lnTo>
                    <a:pt x="1406" y="4501"/>
                  </a:lnTo>
                  <a:cubicBezTo>
                    <a:pt x="3144" y="4501"/>
                    <a:pt x="4502" y="3096"/>
                    <a:pt x="4502" y="1405"/>
                  </a:cubicBezTo>
                  <a:lnTo>
                    <a:pt x="4502" y="0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8" name="Google Shape;3208;p53"/>
            <p:cNvSpPr/>
            <p:nvPr/>
          </p:nvSpPr>
          <p:spPr>
            <a:xfrm>
              <a:off x="4139564" y="1979096"/>
              <a:ext cx="52696" cy="19937"/>
            </a:xfrm>
            <a:custGeom>
              <a:rect b="b" l="l" r="r" t="t"/>
              <a:pathLst>
                <a:path extrusionOk="0" h="667" w="1763">
                  <a:moveTo>
                    <a:pt x="0" y="0"/>
                  </a:moveTo>
                  <a:lnTo>
                    <a:pt x="0" y="667"/>
                  </a:lnTo>
                  <a:lnTo>
                    <a:pt x="1763" y="667"/>
                  </a:lnTo>
                  <a:lnTo>
                    <a:pt x="176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9" name="Google Shape;3209;p53"/>
            <p:cNvSpPr/>
            <p:nvPr/>
          </p:nvSpPr>
          <p:spPr>
            <a:xfrm>
              <a:off x="4139564" y="2021779"/>
              <a:ext cx="52696" cy="19967"/>
            </a:xfrm>
            <a:custGeom>
              <a:rect b="b" l="l" r="r" t="t"/>
              <a:pathLst>
                <a:path extrusionOk="0" h="668" w="1763">
                  <a:moveTo>
                    <a:pt x="0" y="1"/>
                  </a:moveTo>
                  <a:lnTo>
                    <a:pt x="0" y="668"/>
                  </a:lnTo>
                  <a:lnTo>
                    <a:pt x="1763" y="668"/>
                  </a:lnTo>
                  <a:lnTo>
                    <a:pt x="176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0" name="Google Shape;3210;p53"/>
            <p:cNvSpPr/>
            <p:nvPr/>
          </p:nvSpPr>
          <p:spPr>
            <a:xfrm>
              <a:off x="4304707" y="2147079"/>
              <a:ext cx="51979" cy="20654"/>
            </a:xfrm>
            <a:custGeom>
              <a:rect b="b" l="l" r="r" t="t"/>
              <a:pathLst>
                <a:path extrusionOk="0" h="691" w="1739">
                  <a:moveTo>
                    <a:pt x="0" y="0"/>
                  </a:moveTo>
                  <a:lnTo>
                    <a:pt x="0" y="691"/>
                  </a:lnTo>
                  <a:lnTo>
                    <a:pt x="1739" y="691"/>
                  </a:lnTo>
                  <a:lnTo>
                    <a:pt x="17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1" name="Google Shape;3211;p53"/>
            <p:cNvSpPr/>
            <p:nvPr/>
          </p:nvSpPr>
          <p:spPr>
            <a:xfrm>
              <a:off x="4304707" y="2190480"/>
              <a:ext cx="51979" cy="20684"/>
            </a:xfrm>
            <a:custGeom>
              <a:rect b="b" l="l" r="r" t="t"/>
              <a:pathLst>
                <a:path extrusionOk="0" h="692" w="1739">
                  <a:moveTo>
                    <a:pt x="0" y="1"/>
                  </a:moveTo>
                  <a:lnTo>
                    <a:pt x="0" y="692"/>
                  </a:lnTo>
                  <a:lnTo>
                    <a:pt x="1739" y="692"/>
                  </a:lnTo>
                  <a:lnTo>
                    <a:pt x="17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2" name="Google Shape;3212;p53"/>
            <p:cNvSpPr/>
            <p:nvPr/>
          </p:nvSpPr>
          <p:spPr>
            <a:xfrm>
              <a:off x="4114635" y="2094412"/>
              <a:ext cx="134565" cy="134535"/>
            </a:xfrm>
            <a:custGeom>
              <a:rect b="b" l="l" r="r" t="t"/>
              <a:pathLst>
                <a:path extrusionOk="0" h="4501" w="4502">
                  <a:moveTo>
                    <a:pt x="4502" y="0"/>
                  </a:moveTo>
                  <a:lnTo>
                    <a:pt x="1" y="4501"/>
                  </a:lnTo>
                  <a:lnTo>
                    <a:pt x="1406" y="4501"/>
                  </a:lnTo>
                  <a:cubicBezTo>
                    <a:pt x="3144" y="4501"/>
                    <a:pt x="4502" y="3096"/>
                    <a:pt x="4502" y="1405"/>
                  </a:cubicBezTo>
                  <a:lnTo>
                    <a:pt x="4502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3" name="Google Shape;3213;p53"/>
            <p:cNvSpPr/>
            <p:nvPr/>
          </p:nvSpPr>
          <p:spPr>
            <a:xfrm>
              <a:off x="4248454" y="1961281"/>
              <a:ext cx="134565" cy="133847"/>
            </a:xfrm>
            <a:custGeom>
              <a:rect b="b" l="l" r="r" t="t"/>
              <a:pathLst>
                <a:path extrusionOk="0" h="4478" w="4502">
                  <a:moveTo>
                    <a:pt x="4502" y="1"/>
                  </a:moveTo>
                  <a:lnTo>
                    <a:pt x="1" y="4478"/>
                  </a:lnTo>
                  <a:lnTo>
                    <a:pt x="1406" y="4478"/>
                  </a:lnTo>
                  <a:cubicBezTo>
                    <a:pt x="3121" y="4478"/>
                    <a:pt x="4502" y="3097"/>
                    <a:pt x="4502" y="1382"/>
                  </a:cubicBezTo>
                  <a:lnTo>
                    <a:pt x="4502" y="1"/>
                  </a:ln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4" name="Google Shape;3214;p53"/>
            <p:cNvSpPr/>
            <p:nvPr/>
          </p:nvSpPr>
          <p:spPr>
            <a:xfrm>
              <a:off x="4139564" y="1979096"/>
              <a:ext cx="52696" cy="19937"/>
            </a:xfrm>
            <a:custGeom>
              <a:rect b="b" l="l" r="r" t="t"/>
              <a:pathLst>
                <a:path extrusionOk="0" h="667" w="1763">
                  <a:moveTo>
                    <a:pt x="0" y="0"/>
                  </a:moveTo>
                  <a:lnTo>
                    <a:pt x="0" y="262"/>
                  </a:lnTo>
                  <a:lnTo>
                    <a:pt x="429" y="667"/>
                  </a:lnTo>
                  <a:lnTo>
                    <a:pt x="1763" y="667"/>
                  </a:lnTo>
                  <a:lnTo>
                    <a:pt x="176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5" name="Google Shape;3215;p53"/>
            <p:cNvSpPr/>
            <p:nvPr/>
          </p:nvSpPr>
          <p:spPr>
            <a:xfrm>
              <a:off x="4175133" y="2021779"/>
              <a:ext cx="17127" cy="16410"/>
            </a:xfrm>
            <a:custGeom>
              <a:rect b="b" l="l" r="r" t="t"/>
              <a:pathLst>
                <a:path extrusionOk="0" h="549" w="573">
                  <a:moveTo>
                    <a:pt x="1" y="1"/>
                  </a:moveTo>
                  <a:lnTo>
                    <a:pt x="573" y="549"/>
                  </a:lnTo>
                  <a:lnTo>
                    <a:pt x="57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6" name="Google Shape;3216;p53"/>
            <p:cNvSpPr/>
            <p:nvPr/>
          </p:nvSpPr>
          <p:spPr>
            <a:xfrm>
              <a:off x="4304707" y="2147079"/>
              <a:ext cx="51979" cy="20654"/>
            </a:xfrm>
            <a:custGeom>
              <a:rect b="b" l="l" r="r" t="t"/>
              <a:pathLst>
                <a:path extrusionOk="0" h="691" w="1739">
                  <a:moveTo>
                    <a:pt x="0" y="0"/>
                  </a:moveTo>
                  <a:lnTo>
                    <a:pt x="0" y="119"/>
                  </a:lnTo>
                  <a:lnTo>
                    <a:pt x="548" y="691"/>
                  </a:lnTo>
                  <a:lnTo>
                    <a:pt x="1739" y="691"/>
                  </a:lnTo>
                  <a:lnTo>
                    <a:pt x="17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7" name="Google Shape;3217;p53"/>
            <p:cNvSpPr/>
            <p:nvPr/>
          </p:nvSpPr>
          <p:spPr>
            <a:xfrm>
              <a:off x="4343834" y="2190480"/>
              <a:ext cx="12853" cy="13570"/>
            </a:xfrm>
            <a:custGeom>
              <a:rect b="b" l="l" r="r" t="t"/>
              <a:pathLst>
                <a:path extrusionOk="0" h="454" w="430">
                  <a:moveTo>
                    <a:pt x="1" y="1"/>
                  </a:moveTo>
                  <a:lnTo>
                    <a:pt x="430" y="453"/>
                  </a:lnTo>
                  <a:lnTo>
                    <a:pt x="4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18" name="Google Shape;3218;p53"/>
          <p:cNvGrpSpPr/>
          <p:nvPr/>
        </p:nvGrpSpPr>
        <p:grpSpPr>
          <a:xfrm>
            <a:off x="4782742" y="1922842"/>
            <a:ext cx="343827" cy="344544"/>
            <a:chOff x="4744642" y="1922842"/>
            <a:chExt cx="343827" cy="344544"/>
          </a:xfrm>
        </p:grpSpPr>
        <p:sp>
          <p:nvSpPr>
            <p:cNvPr id="3219" name="Google Shape;3219;p53"/>
            <p:cNvSpPr/>
            <p:nvPr/>
          </p:nvSpPr>
          <p:spPr>
            <a:xfrm>
              <a:off x="4798743" y="1984775"/>
              <a:ext cx="237775" cy="220708"/>
            </a:xfrm>
            <a:custGeom>
              <a:rect b="b" l="l" r="r" t="t"/>
              <a:pathLst>
                <a:path extrusionOk="0" h="7384" w="7955">
                  <a:moveTo>
                    <a:pt x="6668" y="1"/>
                  </a:moveTo>
                  <a:cubicBezTo>
                    <a:pt x="5978" y="1"/>
                    <a:pt x="5359" y="405"/>
                    <a:pt x="5025" y="1001"/>
                  </a:cubicBezTo>
                  <a:lnTo>
                    <a:pt x="4001" y="2930"/>
                  </a:lnTo>
                  <a:lnTo>
                    <a:pt x="2286" y="6073"/>
                  </a:lnTo>
                  <a:cubicBezTo>
                    <a:pt x="2096" y="6478"/>
                    <a:pt x="1691" y="6716"/>
                    <a:pt x="1262" y="6716"/>
                  </a:cubicBezTo>
                  <a:lnTo>
                    <a:pt x="0" y="6716"/>
                  </a:lnTo>
                  <a:lnTo>
                    <a:pt x="0" y="7383"/>
                  </a:lnTo>
                  <a:lnTo>
                    <a:pt x="1262" y="7383"/>
                  </a:lnTo>
                  <a:cubicBezTo>
                    <a:pt x="1929" y="7383"/>
                    <a:pt x="2572" y="7002"/>
                    <a:pt x="2882" y="6407"/>
                  </a:cubicBezTo>
                  <a:lnTo>
                    <a:pt x="4001" y="4359"/>
                  </a:lnTo>
                  <a:lnTo>
                    <a:pt x="5621" y="1287"/>
                  </a:lnTo>
                  <a:cubicBezTo>
                    <a:pt x="5835" y="906"/>
                    <a:pt x="6216" y="667"/>
                    <a:pt x="6668" y="667"/>
                  </a:cubicBezTo>
                  <a:lnTo>
                    <a:pt x="7954" y="667"/>
                  </a:lnTo>
                  <a:lnTo>
                    <a:pt x="7954" y="1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0" name="Google Shape;3220;p53"/>
            <p:cNvSpPr/>
            <p:nvPr/>
          </p:nvSpPr>
          <p:spPr>
            <a:xfrm>
              <a:off x="4918334" y="1984775"/>
              <a:ext cx="118185" cy="130291"/>
            </a:xfrm>
            <a:custGeom>
              <a:rect b="b" l="l" r="r" t="t"/>
              <a:pathLst>
                <a:path extrusionOk="0" h="4359" w="3954">
                  <a:moveTo>
                    <a:pt x="2667" y="1"/>
                  </a:moveTo>
                  <a:cubicBezTo>
                    <a:pt x="1977" y="1"/>
                    <a:pt x="1358" y="405"/>
                    <a:pt x="1024" y="1001"/>
                  </a:cubicBezTo>
                  <a:lnTo>
                    <a:pt x="0" y="2930"/>
                  </a:lnTo>
                  <a:lnTo>
                    <a:pt x="0" y="4359"/>
                  </a:lnTo>
                  <a:lnTo>
                    <a:pt x="1620" y="1287"/>
                  </a:lnTo>
                  <a:cubicBezTo>
                    <a:pt x="1834" y="906"/>
                    <a:pt x="2215" y="667"/>
                    <a:pt x="2667" y="667"/>
                  </a:cubicBezTo>
                  <a:lnTo>
                    <a:pt x="3953" y="667"/>
                  </a:lnTo>
                  <a:lnTo>
                    <a:pt x="3953" y="1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1" name="Google Shape;3221;p53"/>
            <p:cNvSpPr/>
            <p:nvPr/>
          </p:nvSpPr>
          <p:spPr>
            <a:xfrm>
              <a:off x="4766701" y="2116471"/>
              <a:ext cx="20684" cy="56970"/>
            </a:xfrm>
            <a:custGeom>
              <a:rect b="b" l="l" r="r" t="t"/>
              <a:pathLst>
                <a:path extrusionOk="0" h="1906" w="692">
                  <a:moveTo>
                    <a:pt x="1" y="0"/>
                  </a:moveTo>
                  <a:lnTo>
                    <a:pt x="1" y="1905"/>
                  </a:lnTo>
                  <a:lnTo>
                    <a:pt x="691" y="1905"/>
                  </a:lnTo>
                  <a:lnTo>
                    <a:pt x="691" y="0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2" name="Google Shape;3222;p53"/>
            <p:cNvSpPr/>
            <p:nvPr/>
          </p:nvSpPr>
          <p:spPr>
            <a:xfrm>
              <a:off x="4766701" y="1922842"/>
              <a:ext cx="20684" cy="49857"/>
            </a:xfrm>
            <a:custGeom>
              <a:rect b="b" l="l" r="r" t="t"/>
              <a:pathLst>
                <a:path extrusionOk="0" h="1668" w="692">
                  <a:moveTo>
                    <a:pt x="1" y="1"/>
                  </a:moveTo>
                  <a:lnTo>
                    <a:pt x="1" y="1668"/>
                  </a:lnTo>
                  <a:lnTo>
                    <a:pt x="691" y="1668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3" name="Google Shape;3223;p53"/>
            <p:cNvSpPr/>
            <p:nvPr/>
          </p:nvSpPr>
          <p:spPr>
            <a:xfrm>
              <a:off x="4766701" y="2016100"/>
              <a:ext cx="20684" cy="56970"/>
            </a:xfrm>
            <a:custGeom>
              <a:rect b="b" l="l" r="r" t="t"/>
              <a:pathLst>
                <a:path extrusionOk="0" h="1906" w="692">
                  <a:moveTo>
                    <a:pt x="1" y="0"/>
                  </a:moveTo>
                  <a:lnTo>
                    <a:pt x="1" y="1906"/>
                  </a:lnTo>
                  <a:lnTo>
                    <a:pt x="691" y="1906"/>
                  </a:lnTo>
                  <a:lnTo>
                    <a:pt x="691" y="0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4" name="Google Shape;3224;p53"/>
            <p:cNvSpPr/>
            <p:nvPr/>
          </p:nvSpPr>
          <p:spPr>
            <a:xfrm>
              <a:off x="4766701" y="2217530"/>
              <a:ext cx="20684" cy="49857"/>
            </a:xfrm>
            <a:custGeom>
              <a:rect b="b" l="l" r="r" t="t"/>
              <a:pathLst>
                <a:path extrusionOk="0" h="1668" w="692">
                  <a:moveTo>
                    <a:pt x="1" y="1"/>
                  </a:moveTo>
                  <a:lnTo>
                    <a:pt x="1" y="1668"/>
                  </a:lnTo>
                  <a:lnTo>
                    <a:pt x="691" y="1668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5" name="Google Shape;3225;p53"/>
            <p:cNvSpPr/>
            <p:nvPr/>
          </p:nvSpPr>
          <p:spPr>
            <a:xfrm>
              <a:off x="5046444" y="2116471"/>
              <a:ext cx="19967" cy="56970"/>
            </a:xfrm>
            <a:custGeom>
              <a:rect b="b" l="l" r="r" t="t"/>
              <a:pathLst>
                <a:path extrusionOk="0" h="1906" w="668">
                  <a:moveTo>
                    <a:pt x="1" y="0"/>
                  </a:moveTo>
                  <a:lnTo>
                    <a:pt x="1" y="1905"/>
                  </a:lnTo>
                  <a:lnTo>
                    <a:pt x="668" y="1905"/>
                  </a:lnTo>
                  <a:lnTo>
                    <a:pt x="668" y="0"/>
                  </a:lnTo>
                  <a:close/>
                </a:path>
              </a:pathLst>
            </a:custGeom>
            <a:solidFill>
              <a:srgbClr val="E3E7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6" name="Google Shape;3226;p53"/>
            <p:cNvSpPr/>
            <p:nvPr/>
          </p:nvSpPr>
          <p:spPr>
            <a:xfrm>
              <a:off x="5046444" y="1922842"/>
              <a:ext cx="19967" cy="49857"/>
            </a:xfrm>
            <a:custGeom>
              <a:rect b="b" l="l" r="r" t="t"/>
              <a:pathLst>
                <a:path extrusionOk="0" h="1668" w="668">
                  <a:moveTo>
                    <a:pt x="1" y="1"/>
                  </a:moveTo>
                  <a:lnTo>
                    <a:pt x="1" y="1668"/>
                  </a:lnTo>
                  <a:lnTo>
                    <a:pt x="668" y="1668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rgbClr val="E3E7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7" name="Google Shape;3227;p53"/>
            <p:cNvSpPr/>
            <p:nvPr/>
          </p:nvSpPr>
          <p:spPr>
            <a:xfrm>
              <a:off x="5046444" y="2016100"/>
              <a:ext cx="19967" cy="56970"/>
            </a:xfrm>
            <a:custGeom>
              <a:rect b="b" l="l" r="r" t="t"/>
              <a:pathLst>
                <a:path extrusionOk="0" h="1906" w="668">
                  <a:moveTo>
                    <a:pt x="1" y="0"/>
                  </a:moveTo>
                  <a:lnTo>
                    <a:pt x="1" y="1906"/>
                  </a:lnTo>
                  <a:lnTo>
                    <a:pt x="668" y="1906"/>
                  </a:lnTo>
                  <a:lnTo>
                    <a:pt x="668" y="0"/>
                  </a:lnTo>
                  <a:close/>
                </a:path>
              </a:pathLst>
            </a:custGeom>
            <a:solidFill>
              <a:srgbClr val="E3E7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8" name="Google Shape;3228;p53"/>
            <p:cNvSpPr/>
            <p:nvPr/>
          </p:nvSpPr>
          <p:spPr>
            <a:xfrm>
              <a:off x="5046444" y="2217530"/>
              <a:ext cx="19967" cy="49857"/>
            </a:xfrm>
            <a:custGeom>
              <a:rect b="b" l="l" r="r" t="t"/>
              <a:pathLst>
                <a:path extrusionOk="0" h="1668" w="668">
                  <a:moveTo>
                    <a:pt x="1" y="1"/>
                  </a:moveTo>
                  <a:lnTo>
                    <a:pt x="1" y="1668"/>
                  </a:lnTo>
                  <a:lnTo>
                    <a:pt x="668" y="1668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rgbClr val="E3E7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9" name="Google Shape;3229;p53"/>
            <p:cNvSpPr/>
            <p:nvPr/>
          </p:nvSpPr>
          <p:spPr>
            <a:xfrm>
              <a:off x="4799461" y="1983370"/>
              <a:ext cx="236340" cy="121742"/>
            </a:xfrm>
            <a:custGeom>
              <a:rect b="b" l="l" r="r" t="t"/>
              <a:pathLst>
                <a:path extrusionOk="0" h="4073" w="7907">
                  <a:moveTo>
                    <a:pt x="0" y="0"/>
                  </a:moveTo>
                  <a:lnTo>
                    <a:pt x="0" y="667"/>
                  </a:lnTo>
                  <a:lnTo>
                    <a:pt x="1477" y="667"/>
                  </a:lnTo>
                  <a:cubicBezTo>
                    <a:pt x="1834" y="667"/>
                    <a:pt x="2143" y="834"/>
                    <a:pt x="2429" y="1072"/>
                  </a:cubicBezTo>
                  <a:lnTo>
                    <a:pt x="3977" y="2524"/>
                  </a:lnTo>
                  <a:lnTo>
                    <a:pt x="5001" y="3501"/>
                  </a:lnTo>
                  <a:cubicBezTo>
                    <a:pt x="5406" y="3858"/>
                    <a:pt x="5906" y="4072"/>
                    <a:pt x="6430" y="4072"/>
                  </a:cubicBezTo>
                  <a:lnTo>
                    <a:pt x="7907" y="4072"/>
                  </a:lnTo>
                  <a:lnTo>
                    <a:pt x="7907" y="3382"/>
                  </a:lnTo>
                  <a:lnTo>
                    <a:pt x="6430" y="3358"/>
                  </a:lnTo>
                  <a:cubicBezTo>
                    <a:pt x="6073" y="3358"/>
                    <a:pt x="5763" y="3215"/>
                    <a:pt x="5477" y="2977"/>
                  </a:cubicBezTo>
                  <a:lnTo>
                    <a:pt x="4001" y="1572"/>
                  </a:lnTo>
                  <a:lnTo>
                    <a:pt x="2905" y="548"/>
                  </a:lnTo>
                  <a:cubicBezTo>
                    <a:pt x="2501" y="191"/>
                    <a:pt x="2001" y="0"/>
                    <a:pt x="1477" y="0"/>
                  </a:cubicBezTo>
                  <a:close/>
                </a:path>
              </a:pathLst>
            </a:custGeom>
            <a:solidFill>
              <a:srgbClr val="DBE0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0" name="Google Shape;3230;p53"/>
            <p:cNvSpPr/>
            <p:nvPr/>
          </p:nvSpPr>
          <p:spPr>
            <a:xfrm>
              <a:off x="4802300" y="2083712"/>
              <a:ext cx="233501" cy="121772"/>
            </a:xfrm>
            <a:custGeom>
              <a:rect b="b" l="l" r="r" t="t"/>
              <a:pathLst>
                <a:path extrusionOk="0" h="4074" w="7812">
                  <a:moveTo>
                    <a:pt x="0" y="1"/>
                  </a:moveTo>
                  <a:lnTo>
                    <a:pt x="0" y="691"/>
                  </a:lnTo>
                  <a:lnTo>
                    <a:pt x="1334" y="691"/>
                  </a:lnTo>
                  <a:cubicBezTo>
                    <a:pt x="1739" y="691"/>
                    <a:pt x="2048" y="834"/>
                    <a:pt x="2334" y="1072"/>
                  </a:cubicBezTo>
                  <a:lnTo>
                    <a:pt x="3882" y="2525"/>
                  </a:lnTo>
                  <a:lnTo>
                    <a:pt x="4906" y="3525"/>
                  </a:lnTo>
                  <a:cubicBezTo>
                    <a:pt x="5311" y="3883"/>
                    <a:pt x="5811" y="4073"/>
                    <a:pt x="6335" y="4073"/>
                  </a:cubicBezTo>
                  <a:lnTo>
                    <a:pt x="7812" y="4073"/>
                  </a:lnTo>
                  <a:lnTo>
                    <a:pt x="7812" y="3406"/>
                  </a:lnTo>
                  <a:lnTo>
                    <a:pt x="7812" y="3359"/>
                  </a:lnTo>
                  <a:lnTo>
                    <a:pt x="6335" y="3359"/>
                  </a:lnTo>
                  <a:cubicBezTo>
                    <a:pt x="5954" y="3359"/>
                    <a:pt x="5621" y="3216"/>
                    <a:pt x="5359" y="2978"/>
                  </a:cubicBezTo>
                  <a:lnTo>
                    <a:pt x="3882" y="1573"/>
                  </a:lnTo>
                  <a:lnTo>
                    <a:pt x="2763" y="572"/>
                  </a:lnTo>
                  <a:cubicBezTo>
                    <a:pt x="2382" y="215"/>
                    <a:pt x="1882" y="1"/>
                    <a:pt x="1334" y="1"/>
                  </a:cubicBezTo>
                  <a:close/>
                </a:path>
              </a:pathLst>
            </a:custGeom>
            <a:solidFill>
              <a:srgbClr val="9BA7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1" name="Google Shape;3231;p53"/>
            <p:cNvSpPr/>
            <p:nvPr/>
          </p:nvSpPr>
          <p:spPr>
            <a:xfrm>
              <a:off x="4744642" y="1961999"/>
              <a:ext cx="64084" cy="64084"/>
            </a:xfrm>
            <a:custGeom>
              <a:rect b="b" l="l" r="r" t="t"/>
              <a:pathLst>
                <a:path extrusionOk="0" h="2144" w="2144">
                  <a:moveTo>
                    <a:pt x="1072" y="1"/>
                  </a:moveTo>
                  <a:cubicBezTo>
                    <a:pt x="477" y="1"/>
                    <a:pt x="0" y="477"/>
                    <a:pt x="0" y="1072"/>
                  </a:cubicBezTo>
                  <a:cubicBezTo>
                    <a:pt x="0" y="1668"/>
                    <a:pt x="477" y="2144"/>
                    <a:pt x="1072" y="2144"/>
                  </a:cubicBezTo>
                  <a:cubicBezTo>
                    <a:pt x="1667" y="2144"/>
                    <a:pt x="2144" y="1668"/>
                    <a:pt x="2144" y="1072"/>
                  </a:cubicBezTo>
                  <a:cubicBezTo>
                    <a:pt x="2144" y="477"/>
                    <a:pt x="1667" y="1"/>
                    <a:pt x="1072" y="1"/>
                  </a:cubicBezTo>
                  <a:close/>
                </a:path>
              </a:pathLst>
            </a:custGeom>
            <a:solidFill>
              <a:srgbClr val="E5E9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2" name="Google Shape;3232;p53"/>
            <p:cNvSpPr/>
            <p:nvPr/>
          </p:nvSpPr>
          <p:spPr>
            <a:xfrm>
              <a:off x="4744642" y="2062370"/>
              <a:ext cx="64084" cy="64084"/>
            </a:xfrm>
            <a:custGeom>
              <a:rect b="b" l="l" r="r" t="t"/>
              <a:pathLst>
                <a:path extrusionOk="0" h="2144" w="2144">
                  <a:moveTo>
                    <a:pt x="1072" y="0"/>
                  </a:moveTo>
                  <a:cubicBezTo>
                    <a:pt x="477" y="0"/>
                    <a:pt x="0" y="477"/>
                    <a:pt x="0" y="1072"/>
                  </a:cubicBezTo>
                  <a:cubicBezTo>
                    <a:pt x="0" y="1667"/>
                    <a:pt x="477" y="2144"/>
                    <a:pt x="1072" y="2144"/>
                  </a:cubicBezTo>
                  <a:cubicBezTo>
                    <a:pt x="1667" y="2144"/>
                    <a:pt x="2144" y="1667"/>
                    <a:pt x="2144" y="1072"/>
                  </a:cubicBezTo>
                  <a:cubicBezTo>
                    <a:pt x="2144" y="477"/>
                    <a:pt x="1667" y="0"/>
                    <a:pt x="1072" y="0"/>
                  </a:cubicBez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3" name="Google Shape;3233;p53"/>
            <p:cNvSpPr/>
            <p:nvPr/>
          </p:nvSpPr>
          <p:spPr>
            <a:xfrm>
              <a:off x="4744642" y="2163459"/>
              <a:ext cx="64084" cy="64084"/>
            </a:xfrm>
            <a:custGeom>
              <a:rect b="b" l="l" r="r" t="t"/>
              <a:pathLst>
                <a:path extrusionOk="0" h="2144" w="2144">
                  <a:moveTo>
                    <a:pt x="1072" y="0"/>
                  </a:moveTo>
                  <a:cubicBezTo>
                    <a:pt x="477" y="0"/>
                    <a:pt x="0" y="500"/>
                    <a:pt x="0" y="1072"/>
                  </a:cubicBezTo>
                  <a:cubicBezTo>
                    <a:pt x="0" y="1667"/>
                    <a:pt x="477" y="2143"/>
                    <a:pt x="1072" y="2143"/>
                  </a:cubicBezTo>
                  <a:cubicBezTo>
                    <a:pt x="1667" y="2143"/>
                    <a:pt x="2144" y="1667"/>
                    <a:pt x="2144" y="1072"/>
                  </a:cubicBezTo>
                  <a:cubicBezTo>
                    <a:pt x="2144" y="500"/>
                    <a:pt x="1667" y="0"/>
                    <a:pt x="1072" y="0"/>
                  </a:cubicBez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4" name="Google Shape;3234;p53"/>
            <p:cNvSpPr/>
            <p:nvPr/>
          </p:nvSpPr>
          <p:spPr>
            <a:xfrm>
              <a:off x="5024385" y="1961999"/>
              <a:ext cx="64084" cy="64084"/>
            </a:xfrm>
            <a:custGeom>
              <a:rect b="b" l="l" r="r" t="t"/>
              <a:pathLst>
                <a:path extrusionOk="0" h="2144" w="2144">
                  <a:moveTo>
                    <a:pt x="1072" y="1"/>
                  </a:moveTo>
                  <a:cubicBezTo>
                    <a:pt x="501" y="1"/>
                    <a:pt x="0" y="477"/>
                    <a:pt x="0" y="1072"/>
                  </a:cubicBezTo>
                  <a:cubicBezTo>
                    <a:pt x="0" y="1668"/>
                    <a:pt x="501" y="2144"/>
                    <a:pt x="1072" y="2144"/>
                  </a:cubicBezTo>
                  <a:cubicBezTo>
                    <a:pt x="1668" y="2144"/>
                    <a:pt x="2144" y="1668"/>
                    <a:pt x="2144" y="1072"/>
                  </a:cubicBezTo>
                  <a:cubicBezTo>
                    <a:pt x="2144" y="477"/>
                    <a:pt x="1668" y="1"/>
                    <a:pt x="1072" y="1"/>
                  </a:cubicBez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5" name="Google Shape;3235;p53"/>
            <p:cNvSpPr/>
            <p:nvPr/>
          </p:nvSpPr>
          <p:spPr>
            <a:xfrm>
              <a:off x="4918334" y="2031045"/>
              <a:ext cx="117468" cy="74067"/>
            </a:xfrm>
            <a:custGeom>
              <a:rect b="b" l="l" r="r" t="t"/>
              <a:pathLst>
                <a:path extrusionOk="0" h="2478" w="3930">
                  <a:moveTo>
                    <a:pt x="0" y="1"/>
                  </a:moveTo>
                  <a:lnTo>
                    <a:pt x="0" y="929"/>
                  </a:lnTo>
                  <a:lnTo>
                    <a:pt x="1024" y="1906"/>
                  </a:lnTo>
                  <a:cubicBezTo>
                    <a:pt x="1429" y="2263"/>
                    <a:pt x="1929" y="2477"/>
                    <a:pt x="2453" y="2477"/>
                  </a:cubicBezTo>
                  <a:lnTo>
                    <a:pt x="3930" y="2477"/>
                  </a:lnTo>
                  <a:lnTo>
                    <a:pt x="3930" y="1787"/>
                  </a:lnTo>
                  <a:lnTo>
                    <a:pt x="2453" y="1787"/>
                  </a:lnTo>
                  <a:cubicBezTo>
                    <a:pt x="2072" y="1787"/>
                    <a:pt x="1739" y="1644"/>
                    <a:pt x="1477" y="140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CBD2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6" name="Google Shape;3236;p53"/>
            <p:cNvSpPr/>
            <p:nvPr/>
          </p:nvSpPr>
          <p:spPr>
            <a:xfrm>
              <a:off x="4916899" y="2132134"/>
              <a:ext cx="117468" cy="73350"/>
            </a:xfrm>
            <a:custGeom>
              <a:rect b="b" l="l" r="r" t="t"/>
              <a:pathLst>
                <a:path extrusionOk="0" h="2454" w="3930">
                  <a:moveTo>
                    <a:pt x="1" y="0"/>
                  </a:moveTo>
                  <a:lnTo>
                    <a:pt x="1" y="905"/>
                  </a:lnTo>
                  <a:lnTo>
                    <a:pt x="1048" y="1905"/>
                  </a:lnTo>
                  <a:cubicBezTo>
                    <a:pt x="1429" y="2263"/>
                    <a:pt x="1953" y="2453"/>
                    <a:pt x="2477" y="2453"/>
                  </a:cubicBezTo>
                  <a:lnTo>
                    <a:pt x="3930" y="2453"/>
                  </a:lnTo>
                  <a:lnTo>
                    <a:pt x="3930" y="1786"/>
                  </a:lnTo>
                  <a:lnTo>
                    <a:pt x="2477" y="1786"/>
                  </a:lnTo>
                  <a:cubicBezTo>
                    <a:pt x="2120" y="1786"/>
                    <a:pt x="1787" y="1667"/>
                    <a:pt x="1501" y="138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7" name="Google Shape;3237;p53"/>
            <p:cNvSpPr/>
            <p:nvPr/>
          </p:nvSpPr>
          <p:spPr>
            <a:xfrm>
              <a:off x="5024385" y="2062370"/>
              <a:ext cx="64084" cy="64084"/>
            </a:xfrm>
            <a:custGeom>
              <a:rect b="b" l="l" r="r" t="t"/>
              <a:pathLst>
                <a:path extrusionOk="0" h="2144" w="2144">
                  <a:moveTo>
                    <a:pt x="1072" y="0"/>
                  </a:moveTo>
                  <a:cubicBezTo>
                    <a:pt x="501" y="0"/>
                    <a:pt x="0" y="477"/>
                    <a:pt x="0" y="1072"/>
                  </a:cubicBezTo>
                  <a:cubicBezTo>
                    <a:pt x="0" y="1667"/>
                    <a:pt x="501" y="2144"/>
                    <a:pt x="1072" y="2144"/>
                  </a:cubicBezTo>
                  <a:cubicBezTo>
                    <a:pt x="1668" y="2144"/>
                    <a:pt x="2144" y="1667"/>
                    <a:pt x="2144" y="1072"/>
                  </a:cubicBezTo>
                  <a:cubicBezTo>
                    <a:pt x="2144" y="477"/>
                    <a:pt x="1668" y="0"/>
                    <a:pt x="1072" y="0"/>
                  </a:cubicBez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8" name="Google Shape;3238;p53"/>
            <p:cNvSpPr/>
            <p:nvPr/>
          </p:nvSpPr>
          <p:spPr>
            <a:xfrm>
              <a:off x="5024385" y="2163459"/>
              <a:ext cx="64084" cy="64084"/>
            </a:xfrm>
            <a:custGeom>
              <a:rect b="b" l="l" r="r" t="t"/>
              <a:pathLst>
                <a:path extrusionOk="0" h="2144" w="2144">
                  <a:moveTo>
                    <a:pt x="1072" y="0"/>
                  </a:moveTo>
                  <a:cubicBezTo>
                    <a:pt x="501" y="0"/>
                    <a:pt x="0" y="500"/>
                    <a:pt x="0" y="1072"/>
                  </a:cubicBezTo>
                  <a:cubicBezTo>
                    <a:pt x="0" y="1667"/>
                    <a:pt x="501" y="2143"/>
                    <a:pt x="1072" y="2143"/>
                  </a:cubicBezTo>
                  <a:cubicBezTo>
                    <a:pt x="1668" y="2143"/>
                    <a:pt x="2144" y="1667"/>
                    <a:pt x="2144" y="1072"/>
                  </a:cubicBezTo>
                  <a:cubicBezTo>
                    <a:pt x="2144" y="500"/>
                    <a:pt x="1668" y="0"/>
                    <a:pt x="1072" y="0"/>
                  </a:cubicBez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39" name="Google Shape;3239;p53"/>
          <p:cNvGrpSpPr/>
          <p:nvPr/>
        </p:nvGrpSpPr>
        <p:grpSpPr>
          <a:xfrm>
            <a:off x="5523800" y="1922842"/>
            <a:ext cx="343856" cy="344545"/>
            <a:chOff x="5409500" y="1922842"/>
            <a:chExt cx="343856" cy="344545"/>
          </a:xfrm>
        </p:grpSpPr>
        <p:sp>
          <p:nvSpPr>
            <p:cNvPr id="3240" name="Google Shape;3240;p53"/>
            <p:cNvSpPr/>
            <p:nvPr/>
          </p:nvSpPr>
          <p:spPr>
            <a:xfrm>
              <a:off x="5441543" y="2066644"/>
              <a:ext cx="56253" cy="190071"/>
            </a:xfrm>
            <a:custGeom>
              <a:rect b="b" l="l" r="r" t="t"/>
              <a:pathLst>
                <a:path extrusionOk="0" h="6359" w="1882">
                  <a:moveTo>
                    <a:pt x="1" y="0"/>
                  </a:moveTo>
                  <a:lnTo>
                    <a:pt x="1" y="6359"/>
                  </a:lnTo>
                  <a:lnTo>
                    <a:pt x="1882" y="6359"/>
                  </a:lnTo>
                  <a:lnTo>
                    <a:pt x="1882" y="0"/>
                  </a:ln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1" name="Google Shape;3241;p53"/>
            <p:cNvSpPr/>
            <p:nvPr/>
          </p:nvSpPr>
          <p:spPr>
            <a:xfrm>
              <a:off x="5469311" y="2066644"/>
              <a:ext cx="28485" cy="190071"/>
            </a:xfrm>
            <a:custGeom>
              <a:rect b="b" l="l" r="r" t="t"/>
              <a:pathLst>
                <a:path extrusionOk="0" h="6359" w="953">
                  <a:moveTo>
                    <a:pt x="0" y="0"/>
                  </a:moveTo>
                  <a:lnTo>
                    <a:pt x="0" y="6359"/>
                  </a:lnTo>
                  <a:lnTo>
                    <a:pt x="953" y="6359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2" name="Google Shape;3242;p53"/>
            <p:cNvSpPr/>
            <p:nvPr/>
          </p:nvSpPr>
          <p:spPr>
            <a:xfrm>
              <a:off x="5553302" y="2022496"/>
              <a:ext cx="55566" cy="234218"/>
            </a:xfrm>
            <a:custGeom>
              <a:rect b="b" l="l" r="r" t="t"/>
              <a:pathLst>
                <a:path extrusionOk="0" h="7836" w="1859">
                  <a:moveTo>
                    <a:pt x="1" y="1"/>
                  </a:moveTo>
                  <a:lnTo>
                    <a:pt x="1" y="7836"/>
                  </a:lnTo>
                  <a:lnTo>
                    <a:pt x="1858" y="7836"/>
                  </a:lnTo>
                  <a:lnTo>
                    <a:pt x="1858" y="1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3" name="Google Shape;3243;p53"/>
            <p:cNvSpPr/>
            <p:nvPr/>
          </p:nvSpPr>
          <p:spPr>
            <a:xfrm>
              <a:off x="5580353" y="2022496"/>
              <a:ext cx="28515" cy="234218"/>
            </a:xfrm>
            <a:custGeom>
              <a:rect b="b" l="l" r="r" t="t"/>
              <a:pathLst>
                <a:path extrusionOk="0" h="7836" w="954">
                  <a:moveTo>
                    <a:pt x="0" y="1"/>
                  </a:moveTo>
                  <a:lnTo>
                    <a:pt x="0" y="7836"/>
                  </a:lnTo>
                  <a:lnTo>
                    <a:pt x="953" y="7836"/>
                  </a:lnTo>
                  <a:lnTo>
                    <a:pt x="953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4" name="Google Shape;3244;p53"/>
            <p:cNvSpPr/>
            <p:nvPr/>
          </p:nvSpPr>
          <p:spPr>
            <a:xfrm>
              <a:off x="5665062" y="1976944"/>
              <a:ext cx="56253" cy="279770"/>
            </a:xfrm>
            <a:custGeom>
              <a:rect b="b" l="l" r="r" t="t"/>
              <a:pathLst>
                <a:path extrusionOk="0" h="9360" w="1882">
                  <a:moveTo>
                    <a:pt x="0" y="1"/>
                  </a:moveTo>
                  <a:lnTo>
                    <a:pt x="0" y="9360"/>
                  </a:lnTo>
                  <a:lnTo>
                    <a:pt x="1882" y="9360"/>
                  </a:lnTo>
                  <a:lnTo>
                    <a:pt x="1882" y="1"/>
                  </a:lnTo>
                  <a:close/>
                </a:path>
              </a:pathLst>
            </a:custGeom>
            <a:solidFill>
              <a:srgbClr val="E5E9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5" name="Google Shape;3245;p53"/>
            <p:cNvSpPr/>
            <p:nvPr/>
          </p:nvSpPr>
          <p:spPr>
            <a:xfrm>
              <a:off x="5692830" y="1976944"/>
              <a:ext cx="28485" cy="279770"/>
            </a:xfrm>
            <a:custGeom>
              <a:rect b="b" l="l" r="r" t="t"/>
              <a:pathLst>
                <a:path extrusionOk="0" h="9360" w="953">
                  <a:moveTo>
                    <a:pt x="0" y="1"/>
                  </a:moveTo>
                  <a:lnTo>
                    <a:pt x="0" y="9360"/>
                  </a:lnTo>
                  <a:lnTo>
                    <a:pt x="953" y="9360"/>
                  </a:lnTo>
                  <a:lnTo>
                    <a:pt x="953" y="1"/>
                  </a:ln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6" name="Google Shape;3246;p53"/>
            <p:cNvSpPr/>
            <p:nvPr/>
          </p:nvSpPr>
          <p:spPr>
            <a:xfrm>
              <a:off x="5497766" y="1976944"/>
              <a:ext cx="56283" cy="279770"/>
            </a:xfrm>
            <a:custGeom>
              <a:rect b="b" l="l" r="r" t="t"/>
              <a:pathLst>
                <a:path extrusionOk="0" h="9360" w="1883">
                  <a:moveTo>
                    <a:pt x="1" y="1"/>
                  </a:moveTo>
                  <a:lnTo>
                    <a:pt x="1" y="9360"/>
                  </a:lnTo>
                  <a:lnTo>
                    <a:pt x="1882" y="9360"/>
                  </a:lnTo>
                  <a:lnTo>
                    <a:pt x="1882" y="1"/>
                  </a:lnTo>
                  <a:close/>
                </a:path>
              </a:pathLst>
            </a:custGeom>
            <a:solidFill>
              <a:srgbClr val="E5E9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7" name="Google Shape;3247;p53"/>
            <p:cNvSpPr/>
            <p:nvPr/>
          </p:nvSpPr>
          <p:spPr>
            <a:xfrm>
              <a:off x="5525534" y="1976944"/>
              <a:ext cx="28515" cy="279770"/>
            </a:xfrm>
            <a:custGeom>
              <a:rect b="b" l="l" r="r" t="t"/>
              <a:pathLst>
                <a:path extrusionOk="0" h="9360" w="954">
                  <a:moveTo>
                    <a:pt x="1" y="1"/>
                  </a:moveTo>
                  <a:lnTo>
                    <a:pt x="1" y="9360"/>
                  </a:lnTo>
                  <a:lnTo>
                    <a:pt x="953" y="9360"/>
                  </a:lnTo>
                  <a:lnTo>
                    <a:pt x="953" y="1"/>
                  </a:ln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8" name="Google Shape;3248;p53"/>
            <p:cNvSpPr/>
            <p:nvPr/>
          </p:nvSpPr>
          <p:spPr>
            <a:xfrm>
              <a:off x="5608838" y="1922842"/>
              <a:ext cx="56253" cy="333871"/>
            </a:xfrm>
            <a:custGeom>
              <a:rect b="b" l="l" r="r" t="t"/>
              <a:pathLst>
                <a:path extrusionOk="0" h="11170" w="1882">
                  <a:moveTo>
                    <a:pt x="0" y="1"/>
                  </a:moveTo>
                  <a:lnTo>
                    <a:pt x="0" y="11170"/>
                  </a:lnTo>
                  <a:lnTo>
                    <a:pt x="1881" y="11170"/>
                  </a:lnTo>
                  <a:lnTo>
                    <a:pt x="1881" y="1"/>
                  </a:ln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9" name="Google Shape;3249;p53"/>
            <p:cNvSpPr/>
            <p:nvPr/>
          </p:nvSpPr>
          <p:spPr>
            <a:xfrm>
              <a:off x="5637294" y="1922842"/>
              <a:ext cx="28515" cy="333871"/>
            </a:xfrm>
            <a:custGeom>
              <a:rect b="b" l="l" r="r" t="t"/>
              <a:pathLst>
                <a:path extrusionOk="0" h="11170" w="954">
                  <a:moveTo>
                    <a:pt x="1" y="1"/>
                  </a:moveTo>
                  <a:lnTo>
                    <a:pt x="1" y="11170"/>
                  </a:lnTo>
                  <a:lnTo>
                    <a:pt x="953" y="11170"/>
                  </a:lnTo>
                  <a:lnTo>
                    <a:pt x="953" y="1"/>
                  </a:ln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0" name="Google Shape;3250;p53"/>
            <p:cNvSpPr/>
            <p:nvPr/>
          </p:nvSpPr>
          <p:spPr>
            <a:xfrm>
              <a:off x="5409500" y="2246733"/>
              <a:ext cx="343855" cy="20654"/>
            </a:xfrm>
            <a:custGeom>
              <a:rect b="b" l="l" r="r" t="t"/>
              <a:pathLst>
                <a:path extrusionOk="0" h="691" w="11504">
                  <a:moveTo>
                    <a:pt x="1" y="0"/>
                  </a:moveTo>
                  <a:lnTo>
                    <a:pt x="1" y="691"/>
                  </a:lnTo>
                  <a:lnTo>
                    <a:pt x="11503" y="691"/>
                  </a:lnTo>
                  <a:lnTo>
                    <a:pt x="11503" y="0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1" name="Google Shape;3251;p53"/>
            <p:cNvSpPr/>
            <p:nvPr/>
          </p:nvSpPr>
          <p:spPr>
            <a:xfrm>
              <a:off x="5581788" y="2246733"/>
              <a:ext cx="171569" cy="20654"/>
            </a:xfrm>
            <a:custGeom>
              <a:rect b="b" l="l" r="r" t="t"/>
              <a:pathLst>
                <a:path extrusionOk="0" h="691" w="5740">
                  <a:moveTo>
                    <a:pt x="0" y="0"/>
                  </a:moveTo>
                  <a:lnTo>
                    <a:pt x="0" y="691"/>
                  </a:lnTo>
                  <a:lnTo>
                    <a:pt x="5739" y="691"/>
                  </a:lnTo>
                  <a:lnTo>
                    <a:pt x="5739" y="0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52" name="Google Shape;3252;p53"/>
          <p:cNvGrpSpPr/>
          <p:nvPr/>
        </p:nvGrpSpPr>
        <p:grpSpPr>
          <a:xfrm>
            <a:off x="6272720" y="1934948"/>
            <a:ext cx="344544" cy="319646"/>
            <a:chOff x="6082220" y="1934948"/>
            <a:chExt cx="344544" cy="319646"/>
          </a:xfrm>
        </p:grpSpPr>
        <p:sp>
          <p:nvSpPr>
            <p:cNvPr id="3253" name="Google Shape;3253;p53"/>
            <p:cNvSpPr/>
            <p:nvPr/>
          </p:nvSpPr>
          <p:spPr>
            <a:xfrm>
              <a:off x="6211047" y="2190480"/>
              <a:ext cx="215716" cy="64114"/>
            </a:xfrm>
            <a:custGeom>
              <a:rect b="b" l="l" r="r" t="t"/>
              <a:pathLst>
                <a:path extrusionOk="0" h="2145" w="7217">
                  <a:moveTo>
                    <a:pt x="1" y="1"/>
                  </a:moveTo>
                  <a:lnTo>
                    <a:pt x="1" y="2144"/>
                  </a:lnTo>
                  <a:lnTo>
                    <a:pt x="7217" y="2144"/>
                  </a:lnTo>
                  <a:lnTo>
                    <a:pt x="7217" y="1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4" name="Google Shape;3254;p53"/>
            <p:cNvSpPr/>
            <p:nvPr/>
          </p:nvSpPr>
          <p:spPr>
            <a:xfrm>
              <a:off x="6211047" y="2222522"/>
              <a:ext cx="215716" cy="32072"/>
            </a:xfrm>
            <a:custGeom>
              <a:rect b="b" l="l" r="r" t="t"/>
              <a:pathLst>
                <a:path extrusionOk="0" h="1073" w="7217">
                  <a:moveTo>
                    <a:pt x="1" y="1"/>
                  </a:moveTo>
                  <a:lnTo>
                    <a:pt x="1" y="1072"/>
                  </a:lnTo>
                  <a:lnTo>
                    <a:pt x="7217" y="1072"/>
                  </a:lnTo>
                  <a:lnTo>
                    <a:pt x="7217" y="1"/>
                  </a:lnTo>
                  <a:close/>
                </a:path>
              </a:pathLst>
            </a:custGeom>
            <a:solidFill>
              <a:srgbClr val="E3E7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5" name="Google Shape;3255;p53"/>
            <p:cNvSpPr/>
            <p:nvPr/>
          </p:nvSpPr>
          <p:spPr>
            <a:xfrm>
              <a:off x="6267300" y="2102244"/>
              <a:ext cx="159463" cy="64084"/>
            </a:xfrm>
            <a:custGeom>
              <a:rect b="b" l="l" r="r" t="t"/>
              <a:pathLst>
                <a:path extrusionOk="0" h="2144" w="5335">
                  <a:moveTo>
                    <a:pt x="0" y="0"/>
                  </a:moveTo>
                  <a:lnTo>
                    <a:pt x="0" y="2143"/>
                  </a:lnTo>
                  <a:lnTo>
                    <a:pt x="5335" y="2143"/>
                  </a:lnTo>
                  <a:lnTo>
                    <a:pt x="5335" y="0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6" name="Google Shape;3256;p53"/>
            <p:cNvSpPr/>
            <p:nvPr/>
          </p:nvSpPr>
          <p:spPr>
            <a:xfrm>
              <a:off x="6267300" y="2135691"/>
              <a:ext cx="159463" cy="32042"/>
            </a:xfrm>
            <a:custGeom>
              <a:rect b="b" l="l" r="r" t="t"/>
              <a:pathLst>
                <a:path extrusionOk="0" h="1072" w="5335">
                  <a:moveTo>
                    <a:pt x="0" y="0"/>
                  </a:moveTo>
                  <a:lnTo>
                    <a:pt x="0" y="1072"/>
                  </a:lnTo>
                  <a:lnTo>
                    <a:pt x="5335" y="1072"/>
                  </a:lnTo>
                  <a:lnTo>
                    <a:pt x="5335" y="0"/>
                  </a:lnTo>
                  <a:close/>
                </a:path>
              </a:pathLst>
            </a:custGeom>
            <a:solidFill>
              <a:srgbClr val="E3E7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7" name="Google Shape;3257;p53"/>
            <p:cNvSpPr/>
            <p:nvPr/>
          </p:nvSpPr>
          <p:spPr>
            <a:xfrm>
              <a:off x="6320684" y="2015383"/>
              <a:ext cx="106080" cy="64084"/>
            </a:xfrm>
            <a:custGeom>
              <a:rect b="b" l="l" r="r" t="t"/>
              <a:pathLst>
                <a:path extrusionOk="0" h="2144" w="3549">
                  <a:moveTo>
                    <a:pt x="0" y="1"/>
                  </a:moveTo>
                  <a:lnTo>
                    <a:pt x="0" y="2144"/>
                  </a:lnTo>
                  <a:lnTo>
                    <a:pt x="3549" y="2144"/>
                  </a:lnTo>
                  <a:lnTo>
                    <a:pt x="3549" y="1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8" name="Google Shape;3258;p53"/>
            <p:cNvSpPr/>
            <p:nvPr/>
          </p:nvSpPr>
          <p:spPr>
            <a:xfrm>
              <a:off x="6320684" y="2048142"/>
              <a:ext cx="106080" cy="32042"/>
            </a:xfrm>
            <a:custGeom>
              <a:rect b="b" l="l" r="r" t="t"/>
              <a:pathLst>
                <a:path extrusionOk="0" h="1072" w="3549">
                  <a:moveTo>
                    <a:pt x="0" y="0"/>
                  </a:moveTo>
                  <a:lnTo>
                    <a:pt x="0" y="1072"/>
                  </a:lnTo>
                  <a:lnTo>
                    <a:pt x="3549" y="1072"/>
                  </a:lnTo>
                  <a:lnTo>
                    <a:pt x="3549" y="0"/>
                  </a:lnTo>
                  <a:close/>
                </a:path>
              </a:pathLst>
            </a:custGeom>
            <a:solidFill>
              <a:srgbClr val="E3E7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9" name="Google Shape;3259;p53"/>
            <p:cNvSpPr/>
            <p:nvPr/>
          </p:nvSpPr>
          <p:spPr>
            <a:xfrm>
              <a:off x="6082220" y="2015383"/>
              <a:ext cx="270505" cy="64084"/>
            </a:xfrm>
            <a:custGeom>
              <a:rect b="b" l="l" r="r" t="t"/>
              <a:pathLst>
                <a:path extrusionOk="0" h="2144" w="9050">
                  <a:moveTo>
                    <a:pt x="1" y="1"/>
                  </a:moveTo>
                  <a:lnTo>
                    <a:pt x="1" y="2144"/>
                  </a:lnTo>
                  <a:lnTo>
                    <a:pt x="7978" y="2144"/>
                  </a:lnTo>
                  <a:lnTo>
                    <a:pt x="9050" y="1072"/>
                  </a:lnTo>
                  <a:lnTo>
                    <a:pt x="7978" y="1"/>
                  </a:ln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0" name="Google Shape;3260;p53"/>
            <p:cNvSpPr/>
            <p:nvPr/>
          </p:nvSpPr>
          <p:spPr>
            <a:xfrm>
              <a:off x="6082938" y="2102244"/>
              <a:ext cx="219273" cy="64084"/>
            </a:xfrm>
            <a:custGeom>
              <a:rect b="b" l="l" r="r" t="t"/>
              <a:pathLst>
                <a:path extrusionOk="0" h="2144" w="7336">
                  <a:moveTo>
                    <a:pt x="0" y="0"/>
                  </a:moveTo>
                  <a:lnTo>
                    <a:pt x="0" y="2143"/>
                  </a:lnTo>
                  <a:lnTo>
                    <a:pt x="6264" y="2143"/>
                  </a:lnTo>
                  <a:lnTo>
                    <a:pt x="7335" y="1072"/>
                  </a:lnTo>
                  <a:lnTo>
                    <a:pt x="6264" y="0"/>
                  </a:ln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1" name="Google Shape;3261;p53"/>
            <p:cNvSpPr/>
            <p:nvPr/>
          </p:nvSpPr>
          <p:spPr>
            <a:xfrm>
              <a:off x="6082220" y="2189792"/>
              <a:ext cx="160898" cy="64084"/>
            </a:xfrm>
            <a:custGeom>
              <a:rect b="b" l="l" r="r" t="t"/>
              <a:pathLst>
                <a:path extrusionOk="0" h="2144" w="5383">
                  <a:moveTo>
                    <a:pt x="1" y="0"/>
                  </a:moveTo>
                  <a:lnTo>
                    <a:pt x="1" y="2143"/>
                  </a:lnTo>
                  <a:lnTo>
                    <a:pt x="4311" y="2143"/>
                  </a:lnTo>
                  <a:lnTo>
                    <a:pt x="5383" y="1072"/>
                  </a:lnTo>
                  <a:lnTo>
                    <a:pt x="4311" y="0"/>
                  </a:lnTo>
                  <a:close/>
                </a:path>
              </a:pathLst>
            </a:custGeom>
            <a:solidFill>
              <a:srgbClr val="E5E9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2" name="Google Shape;3262;p53"/>
            <p:cNvSpPr/>
            <p:nvPr/>
          </p:nvSpPr>
          <p:spPr>
            <a:xfrm>
              <a:off x="6364802" y="1974104"/>
              <a:ext cx="61962" cy="20684"/>
            </a:xfrm>
            <a:custGeom>
              <a:rect b="b" l="l" r="r" t="t"/>
              <a:pathLst>
                <a:path extrusionOk="0" h="692" w="2073">
                  <a:moveTo>
                    <a:pt x="1" y="0"/>
                  </a:moveTo>
                  <a:lnTo>
                    <a:pt x="1" y="691"/>
                  </a:lnTo>
                  <a:lnTo>
                    <a:pt x="2073" y="691"/>
                  </a:lnTo>
                  <a:lnTo>
                    <a:pt x="2073" y="0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3" name="Google Shape;3263;p53"/>
            <p:cNvSpPr/>
            <p:nvPr/>
          </p:nvSpPr>
          <p:spPr>
            <a:xfrm>
              <a:off x="6364802" y="1934948"/>
              <a:ext cx="61962" cy="20684"/>
            </a:xfrm>
            <a:custGeom>
              <a:rect b="b" l="l" r="r" t="t"/>
              <a:pathLst>
                <a:path extrusionOk="0" h="692" w="2073">
                  <a:moveTo>
                    <a:pt x="1" y="1"/>
                  </a:moveTo>
                  <a:lnTo>
                    <a:pt x="1" y="691"/>
                  </a:lnTo>
                  <a:lnTo>
                    <a:pt x="2073" y="691"/>
                  </a:lnTo>
                  <a:lnTo>
                    <a:pt x="2073" y="1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4" name="Google Shape;3264;p53"/>
            <p:cNvSpPr/>
            <p:nvPr/>
          </p:nvSpPr>
          <p:spPr>
            <a:xfrm>
              <a:off x="6324241" y="1974104"/>
              <a:ext cx="20684" cy="20684"/>
            </a:xfrm>
            <a:custGeom>
              <a:rect b="b" l="l" r="r" t="t"/>
              <a:pathLst>
                <a:path extrusionOk="0" h="692" w="692">
                  <a:moveTo>
                    <a:pt x="0" y="0"/>
                  </a:moveTo>
                  <a:lnTo>
                    <a:pt x="0" y="691"/>
                  </a:lnTo>
                  <a:lnTo>
                    <a:pt x="691" y="691"/>
                  </a:lnTo>
                  <a:lnTo>
                    <a:pt x="691" y="0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5" name="Google Shape;3265;p53"/>
            <p:cNvSpPr/>
            <p:nvPr/>
          </p:nvSpPr>
          <p:spPr>
            <a:xfrm>
              <a:off x="6324241" y="1934948"/>
              <a:ext cx="20684" cy="20684"/>
            </a:xfrm>
            <a:custGeom>
              <a:rect b="b" l="l" r="r" t="t"/>
              <a:pathLst>
                <a:path extrusionOk="0" h="692" w="692">
                  <a:moveTo>
                    <a:pt x="0" y="1"/>
                  </a:moveTo>
                  <a:lnTo>
                    <a:pt x="0" y="691"/>
                  </a:lnTo>
                  <a:lnTo>
                    <a:pt x="691" y="691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6" name="Google Shape;3266;p53"/>
            <p:cNvSpPr/>
            <p:nvPr/>
          </p:nvSpPr>
          <p:spPr>
            <a:xfrm>
              <a:off x="6082220" y="2048142"/>
              <a:ext cx="270505" cy="32042"/>
            </a:xfrm>
            <a:custGeom>
              <a:rect b="b" l="l" r="r" t="t"/>
              <a:pathLst>
                <a:path extrusionOk="0" h="1072" w="9050">
                  <a:moveTo>
                    <a:pt x="1" y="0"/>
                  </a:moveTo>
                  <a:lnTo>
                    <a:pt x="1" y="1072"/>
                  </a:lnTo>
                  <a:lnTo>
                    <a:pt x="7978" y="1072"/>
                  </a:lnTo>
                  <a:lnTo>
                    <a:pt x="9050" y="0"/>
                  </a:ln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7" name="Google Shape;3267;p53"/>
            <p:cNvSpPr/>
            <p:nvPr/>
          </p:nvSpPr>
          <p:spPr>
            <a:xfrm>
              <a:off x="6082938" y="2135691"/>
              <a:ext cx="219273" cy="32042"/>
            </a:xfrm>
            <a:custGeom>
              <a:rect b="b" l="l" r="r" t="t"/>
              <a:pathLst>
                <a:path extrusionOk="0" h="1072" w="7336">
                  <a:moveTo>
                    <a:pt x="0" y="0"/>
                  </a:moveTo>
                  <a:lnTo>
                    <a:pt x="0" y="1072"/>
                  </a:lnTo>
                  <a:lnTo>
                    <a:pt x="6264" y="1072"/>
                  </a:lnTo>
                  <a:lnTo>
                    <a:pt x="7335" y="0"/>
                  </a:ln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8" name="Google Shape;3268;p53"/>
            <p:cNvSpPr/>
            <p:nvPr/>
          </p:nvSpPr>
          <p:spPr>
            <a:xfrm>
              <a:off x="6082938" y="2222522"/>
              <a:ext cx="162333" cy="32072"/>
            </a:xfrm>
            <a:custGeom>
              <a:rect b="b" l="l" r="r" t="t"/>
              <a:pathLst>
                <a:path extrusionOk="0" h="1073" w="5431">
                  <a:moveTo>
                    <a:pt x="0" y="1"/>
                  </a:moveTo>
                  <a:lnTo>
                    <a:pt x="0" y="1072"/>
                  </a:lnTo>
                  <a:lnTo>
                    <a:pt x="4358" y="1072"/>
                  </a:lnTo>
                  <a:lnTo>
                    <a:pt x="5430" y="1"/>
                  </a:ln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69" name="Google Shape;3269;p53"/>
          <p:cNvGrpSpPr/>
          <p:nvPr/>
        </p:nvGrpSpPr>
        <p:grpSpPr>
          <a:xfrm>
            <a:off x="7008816" y="1922842"/>
            <a:ext cx="343109" cy="344544"/>
            <a:chOff x="6742116" y="1922842"/>
            <a:chExt cx="343109" cy="344544"/>
          </a:xfrm>
        </p:grpSpPr>
        <p:sp>
          <p:nvSpPr>
            <p:cNvPr id="3270" name="Google Shape;3270;p53"/>
            <p:cNvSpPr/>
            <p:nvPr/>
          </p:nvSpPr>
          <p:spPr>
            <a:xfrm>
              <a:off x="6770572" y="2078750"/>
              <a:ext cx="20684" cy="125299"/>
            </a:xfrm>
            <a:custGeom>
              <a:rect b="b" l="l" r="r" t="t"/>
              <a:pathLst>
                <a:path extrusionOk="0" h="4192" w="692">
                  <a:moveTo>
                    <a:pt x="1" y="0"/>
                  </a:moveTo>
                  <a:lnTo>
                    <a:pt x="1" y="4191"/>
                  </a:lnTo>
                  <a:lnTo>
                    <a:pt x="692" y="4191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1" name="Google Shape;3271;p53"/>
            <p:cNvSpPr/>
            <p:nvPr/>
          </p:nvSpPr>
          <p:spPr>
            <a:xfrm>
              <a:off x="6859555" y="1991171"/>
              <a:ext cx="20684" cy="217868"/>
            </a:xfrm>
            <a:custGeom>
              <a:rect b="b" l="l" r="r" t="t"/>
              <a:pathLst>
                <a:path extrusionOk="0" h="7289" w="692">
                  <a:moveTo>
                    <a:pt x="1" y="1"/>
                  </a:moveTo>
                  <a:lnTo>
                    <a:pt x="1" y="7288"/>
                  </a:lnTo>
                  <a:lnTo>
                    <a:pt x="691" y="7288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2" name="Google Shape;3272;p53"/>
            <p:cNvSpPr/>
            <p:nvPr/>
          </p:nvSpPr>
          <p:spPr>
            <a:xfrm>
              <a:off x="6947821" y="2101526"/>
              <a:ext cx="19967" cy="102523"/>
            </a:xfrm>
            <a:custGeom>
              <a:rect b="b" l="l" r="r" t="t"/>
              <a:pathLst>
                <a:path extrusionOk="0" h="3430" w="668">
                  <a:moveTo>
                    <a:pt x="1" y="0"/>
                  </a:moveTo>
                  <a:lnTo>
                    <a:pt x="1" y="3429"/>
                  </a:lnTo>
                  <a:lnTo>
                    <a:pt x="668" y="3429"/>
                  </a:lnTo>
                  <a:lnTo>
                    <a:pt x="668" y="0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3" name="Google Shape;3273;p53"/>
            <p:cNvSpPr/>
            <p:nvPr/>
          </p:nvSpPr>
          <p:spPr>
            <a:xfrm>
              <a:off x="7036805" y="2019657"/>
              <a:ext cx="19967" cy="188666"/>
            </a:xfrm>
            <a:custGeom>
              <a:rect b="b" l="l" r="r" t="t"/>
              <a:pathLst>
                <a:path extrusionOk="0" h="6312" w="668">
                  <a:moveTo>
                    <a:pt x="1" y="1"/>
                  </a:moveTo>
                  <a:lnTo>
                    <a:pt x="1" y="6311"/>
                  </a:lnTo>
                  <a:lnTo>
                    <a:pt x="667" y="6311"/>
                  </a:lnTo>
                  <a:lnTo>
                    <a:pt x="667" y="1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4" name="Google Shape;3274;p53"/>
            <p:cNvSpPr/>
            <p:nvPr/>
          </p:nvSpPr>
          <p:spPr>
            <a:xfrm>
              <a:off x="6742116" y="2009704"/>
              <a:ext cx="78312" cy="78312"/>
            </a:xfrm>
            <a:custGeom>
              <a:rect b="b" l="l" r="r" t="t"/>
              <a:pathLst>
                <a:path extrusionOk="0" h="2620" w="2620">
                  <a:moveTo>
                    <a:pt x="1310" y="0"/>
                  </a:moveTo>
                  <a:cubicBezTo>
                    <a:pt x="572" y="0"/>
                    <a:pt x="0" y="595"/>
                    <a:pt x="0" y="1310"/>
                  </a:cubicBezTo>
                  <a:cubicBezTo>
                    <a:pt x="0" y="2048"/>
                    <a:pt x="572" y="2620"/>
                    <a:pt x="1310" y="2620"/>
                  </a:cubicBezTo>
                  <a:cubicBezTo>
                    <a:pt x="2025" y="2620"/>
                    <a:pt x="2620" y="2048"/>
                    <a:pt x="2620" y="1310"/>
                  </a:cubicBezTo>
                  <a:cubicBezTo>
                    <a:pt x="2620" y="595"/>
                    <a:pt x="2025" y="0"/>
                    <a:pt x="1310" y="0"/>
                  </a:cubicBez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5" name="Google Shape;3275;p53"/>
            <p:cNvSpPr/>
            <p:nvPr/>
          </p:nvSpPr>
          <p:spPr>
            <a:xfrm>
              <a:off x="6829666" y="1922842"/>
              <a:ext cx="78342" cy="78342"/>
            </a:xfrm>
            <a:custGeom>
              <a:rect b="b" l="l" r="r" t="t"/>
              <a:pathLst>
                <a:path extrusionOk="0" h="2621" w="2621">
                  <a:moveTo>
                    <a:pt x="1310" y="1"/>
                  </a:moveTo>
                  <a:cubicBezTo>
                    <a:pt x="596" y="1"/>
                    <a:pt x="1" y="572"/>
                    <a:pt x="1" y="1311"/>
                  </a:cubicBezTo>
                  <a:cubicBezTo>
                    <a:pt x="1" y="2025"/>
                    <a:pt x="596" y="2620"/>
                    <a:pt x="1310" y="2620"/>
                  </a:cubicBezTo>
                  <a:cubicBezTo>
                    <a:pt x="2049" y="2620"/>
                    <a:pt x="2620" y="2025"/>
                    <a:pt x="2620" y="1311"/>
                  </a:cubicBezTo>
                  <a:cubicBezTo>
                    <a:pt x="2620" y="572"/>
                    <a:pt x="2049" y="1"/>
                    <a:pt x="1310" y="1"/>
                  </a:cubicBez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6" name="Google Shape;3276;p53"/>
            <p:cNvSpPr/>
            <p:nvPr/>
          </p:nvSpPr>
          <p:spPr>
            <a:xfrm>
              <a:off x="6918648" y="2033885"/>
              <a:ext cx="78312" cy="78342"/>
            </a:xfrm>
            <a:custGeom>
              <a:rect b="b" l="l" r="r" t="t"/>
              <a:pathLst>
                <a:path extrusionOk="0" h="2621" w="2620">
                  <a:moveTo>
                    <a:pt x="1310" y="1"/>
                  </a:moveTo>
                  <a:cubicBezTo>
                    <a:pt x="596" y="1"/>
                    <a:pt x="0" y="596"/>
                    <a:pt x="0" y="1311"/>
                  </a:cubicBezTo>
                  <a:cubicBezTo>
                    <a:pt x="0" y="2025"/>
                    <a:pt x="596" y="2620"/>
                    <a:pt x="1310" y="2620"/>
                  </a:cubicBezTo>
                  <a:cubicBezTo>
                    <a:pt x="2048" y="2620"/>
                    <a:pt x="2620" y="2025"/>
                    <a:pt x="2620" y="1311"/>
                  </a:cubicBezTo>
                  <a:cubicBezTo>
                    <a:pt x="2620" y="596"/>
                    <a:pt x="2048" y="1"/>
                    <a:pt x="1310" y="1"/>
                  </a:cubicBez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7" name="Google Shape;3277;p53"/>
            <p:cNvSpPr/>
            <p:nvPr/>
          </p:nvSpPr>
          <p:spPr>
            <a:xfrm>
              <a:off x="7006914" y="1951328"/>
              <a:ext cx="78312" cy="78312"/>
            </a:xfrm>
            <a:custGeom>
              <a:rect b="b" l="l" r="r" t="t"/>
              <a:pathLst>
                <a:path extrusionOk="0" h="2620" w="2620">
                  <a:moveTo>
                    <a:pt x="1310" y="0"/>
                  </a:moveTo>
                  <a:cubicBezTo>
                    <a:pt x="596" y="0"/>
                    <a:pt x="0" y="572"/>
                    <a:pt x="0" y="1310"/>
                  </a:cubicBezTo>
                  <a:cubicBezTo>
                    <a:pt x="0" y="2025"/>
                    <a:pt x="596" y="2620"/>
                    <a:pt x="1310" y="2620"/>
                  </a:cubicBezTo>
                  <a:cubicBezTo>
                    <a:pt x="2048" y="2620"/>
                    <a:pt x="2620" y="2025"/>
                    <a:pt x="2620" y="1310"/>
                  </a:cubicBezTo>
                  <a:cubicBezTo>
                    <a:pt x="2620" y="572"/>
                    <a:pt x="2048" y="0"/>
                    <a:pt x="1310" y="0"/>
                  </a:cubicBez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8" name="Google Shape;3278;p53"/>
            <p:cNvSpPr/>
            <p:nvPr/>
          </p:nvSpPr>
          <p:spPr>
            <a:xfrm>
              <a:off x="6742116" y="2204020"/>
              <a:ext cx="99683" cy="63367"/>
            </a:xfrm>
            <a:custGeom>
              <a:rect b="b" l="l" r="r" t="t"/>
              <a:pathLst>
                <a:path extrusionOk="0" h="2120" w="3335">
                  <a:moveTo>
                    <a:pt x="0" y="0"/>
                  </a:moveTo>
                  <a:lnTo>
                    <a:pt x="0" y="2120"/>
                  </a:lnTo>
                  <a:lnTo>
                    <a:pt x="2882" y="2120"/>
                  </a:lnTo>
                  <a:lnTo>
                    <a:pt x="3334" y="1048"/>
                  </a:lnTo>
                  <a:lnTo>
                    <a:pt x="2882" y="0"/>
                  </a:ln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9" name="Google Shape;3279;p53"/>
            <p:cNvSpPr/>
            <p:nvPr/>
          </p:nvSpPr>
          <p:spPr>
            <a:xfrm>
              <a:off x="6827543" y="2204020"/>
              <a:ext cx="99683" cy="63367"/>
            </a:xfrm>
            <a:custGeom>
              <a:rect b="b" l="l" r="r" t="t"/>
              <a:pathLst>
                <a:path extrusionOk="0" h="2120" w="3335">
                  <a:moveTo>
                    <a:pt x="0" y="0"/>
                  </a:moveTo>
                  <a:lnTo>
                    <a:pt x="0" y="2120"/>
                  </a:lnTo>
                  <a:lnTo>
                    <a:pt x="2882" y="2120"/>
                  </a:lnTo>
                  <a:lnTo>
                    <a:pt x="3334" y="1048"/>
                  </a:lnTo>
                  <a:lnTo>
                    <a:pt x="2882" y="0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0" name="Google Shape;3280;p53"/>
            <p:cNvSpPr/>
            <p:nvPr/>
          </p:nvSpPr>
          <p:spPr>
            <a:xfrm>
              <a:off x="6913657" y="2204020"/>
              <a:ext cx="99683" cy="63367"/>
            </a:xfrm>
            <a:custGeom>
              <a:rect b="b" l="l" r="r" t="t"/>
              <a:pathLst>
                <a:path extrusionOk="0" h="2120" w="3335">
                  <a:moveTo>
                    <a:pt x="1" y="0"/>
                  </a:moveTo>
                  <a:lnTo>
                    <a:pt x="1" y="2120"/>
                  </a:lnTo>
                  <a:lnTo>
                    <a:pt x="2882" y="2120"/>
                  </a:lnTo>
                  <a:lnTo>
                    <a:pt x="3335" y="1048"/>
                  </a:lnTo>
                  <a:lnTo>
                    <a:pt x="2882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1" name="Google Shape;3281;p53"/>
            <p:cNvSpPr/>
            <p:nvPr/>
          </p:nvSpPr>
          <p:spPr>
            <a:xfrm>
              <a:off x="6999083" y="2204020"/>
              <a:ext cx="86143" cy="63367"/>
            </a:xfrm>
            <a:custGeom>
              <a:rect b="b" l="l" r="r" t="t"/>
              <a:pathLst>
                <a:path extrusionOk="0" h="2120" w="2882">
                  <a:moveTo>
                    <a:pt x="0" y="0"/>
                  </a:moveTo>
                  <a:lnTo>
                    <a:pt x="0" y="2120"/>
                  </a:lnTo>
                  <a:lnTo>
                    <a:pt x="2882" y="2120"/>
                  </a:lnTo>
                  <a:lnTo>
                    <a:pt x="2882" y="0"/>
                  </a:ln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82" name="Google Shape;3282;p53"/>
          <p:cNvGrpSpPr/>
          <p:nvPr/>
        </p:nvGrpSpPr>
        <p:grpSpPr>
          <a:xfrm>
            <a:off x="7749875" y="1922842"/>
            <a:ext cx="344573" cy="344543"/>
            <a:chOff x="7406975" y="1922842"/>
            <a:chExt cx="344573" cy="344543"/>
          </a:xfrm>
        </p:grpSpPr>
        <p:sp>
          <p:nvSpPr>
            <p:cNvPr id="3283" name="Google Shape;3283;p53"/>
            <p:cNvSpPr/>
            <p:nvPr/>
          </p:nvSpPr>
          <p:spPr>
            <a:xfrm>
              <a:off x="7406975" y="1923739"/>
              <a:ext cx="344572" cy="177816"/>
            </a:xfrm>
            <a:custGeom>
              <a:rect b="b" l="l" r="r" t="t"/>
              <a:pathLst>
                <a:path extrusionOk="0" h="5949" w="11528">
                  <a:moveTo>
                    <a:pt x="5748" y="1"/>
                  </a:moveTo>
                  <a:cubicBezTo>
                    <a:pt x="4217" y="1"/>
                    <a:pt x="2783" y="599"/>
                    <a:pt x="1716" y="1685"/>
                  </a:cubicBezTo>
                  <a:cubicBezTo>
                    <a:pt x="644" y="2757"/>
                    <a:pt x="1" y="4234"/>
                    <a:pt x="1" y="5781"/>
                  </a:cubicBezTo>
                  <a:lnTo>
                    <a:pt x="1" y="5948"/>
                  </a:lnTo>
                  <a:lnTo>
                    <a:pt x="11527" y="5948"/>
                  </a:lnTo>
                  <a:lnTo>
                    <a:pt x="11527" y="5924"/>
                  </a:lnTo>
                  <a:lnTo>
                    <a:pt x="11527" y="5734"/>
                  </a:lnTo>
                  <a:cubicBezTo>
                    <a:pt x="11527" y="3829"/>
                    <a:pt x="10598" y="2043"/>
                    <a:pt x="8931" y="947"/>
                  </a:cubicBezTo>
                  <a:cubicBezTo>
                    <a:pt x="8336" y="542"/>
                    <a:pt x="7669" y="257"/>
                    <a:pt x="6907" y="114"/>
                  </a:cubicBezTo>
                  <a:cubicBezTo>
                    <a:pt x="6518" y="38"/>
                    <a:pt x="6130" y="1"/>
                    <a:pt x="5748" y="1"/>
                  </a:cubicBez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4" name="Google Shape;3284;p53"/>
            <p:cNvSpPr/>
            <p:nvPr/>
          </p:nvSpPr>
          <p:spPr>
            <a:xfrm>
              <a:off x="7579263" y="1922842"/>
              <a:ext cx="172286" cy="177278"/>
            </a:xfrm>
            <a:custGeom>
              <a:rect b="b" l="l" r="r" t="t"/>
              <a:pathLst>
                <a:path extrusionOk="0" h="5931" w="5764">
                  <a:moveTo>
                    <a:pt x="0" y="1"/>
                  </a:moveTo>
                  <a:lnTo>
                    <a:pt x="0" y="5931"/>
                  </a:lnTo>
                  <a:lnTo>
                    <a:pt x="5763" y="5931"/>
                  </a:lnTo>
                  <a:lnTo>
                    <a:pt x="5763" y="5764"/>
                  </a:lnTo>
                  <a:cubicBezTo>
                    <a:pt x="5763" y="4216"/>
                    <a:pt x="5168" y="2787"/>
                    <a:pt x="4072" y="1692"/>
                  </a:cubicBezTo>
                  <a:cubicBezTo>
                    <a:pt x="2977" y="596"/>
                    <a:pt x="1548" y="1"/>
                    <a:pt x="0" y="1"/>
                  </a:cubicBez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5" name="Google Shape;3285;p53"/>
            <p:cNvSpPr/>
            <p:nvPr/>
          </p:nvSpPr>
          <p:spPr>
            <a:xfrm>
              <a:off x="7406975" y="2093695"/>
              <a:ext cx="344572" cy="172435"/>
            </a:xfrm>
            <a:custGeom>
              <a:rect b="b" l="l" r="r" t="t"/>
              <a:pathLst>
                <a:path extrusionOk="0" h="5769" w="11528">
                  <a:moveTo>
                    <a:pt x="1" y="0"/>
                  </a:moveTo>
                  <a:cubicBezTo>
                    <a:pt x="1" y="1548"/>
                    <a:pt x="644" y="3001"/>
                    <a:pt x="1716" y="4072"/>
                  </a:cubicBezTo>
                  <a:cubicBezTo>
                    <a:pt x="2773" y="5168"/>
                    <a:pt x="4190" y="5769"/>
                    <a:pt x="5705" y="5769"/>
                  </a:cubicBezTo>
                  <a:cubicBezTo>
                    <a:pt x="6101" y="5769"/>
                    <a:pt x="6503" y="5728"/>
                    <a:pt x="6907" y="5644"/>
                  </a:cubicBezTo>
                  <a:cubicBezTo>
                    <a:pt x="7669" y="5501"/>
                    <a:pt x="8336" y="5239"/>
                    <a:pt x="8931" y="4811"/>
                  </a:cubicBezTo>
                  <a:cubicBezTo>
                    <a:pt x="10598" y="3715"/>
                    <a:pt x="11527" y="1929"/>
                    <a:pt x="11527" y="24"/>
                  </a:cubicBezTo>
                  <a:lnTo>
                    <a:pt x="11527" y="0"/>
                  </a:ln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6" name="Google Shape;3286;p53"/>
            <p:cNvSpPr/>
            <p:nvPr/>
          </p:nvSpPr>
          <p:spPr>
            <a:xfrm>
              <a:off x="7579263" y="2094412"/>
              <a:ext cx="172286" cy="172973"/>
            </a:xfrm>
            <a:custGeom>
              <a:rect b="b" l="l" r="r" t="t"/>
              <a:pathLst>
                <a:path extrusionOk="0" h="5787" w="5764">
                  <a:moveTo>
                    <a:pt x="5763" y="0"/>
                  </a:moveTo>
                  <a:cubicBezTo>
                    <a:pt x="5763" y="8"/>
                    <a:pt x="5763" y="16"/>
                    <a:pt x="5763" y="24"/>
                  </a:cubicBezTo>
                  <a:lnTo>
                    <a:pt x="5763" y="24"/>
                  </a:lnTo>
                  <a:lnTo>
                    <a:pt x="5763" y="0"/>
                  </a:lnTo>
                  <a:close/>
                  <a:moveTo>
                    <a:pt x="0" y="24"/>
                  </a:moveTo>
                  <a:lnTo>
                    <a:pt x="0" y="5787"/>
                  </a:lnTo>
                  <a:cubicBezTo>
                    <a:pt x="1548" y="5787"/>
                    <a:pt x="2977" y="5192"/>
                    <a:pt x="4072" y="4072"/>
                  </a:cubicBezTo>
                  <a:cubicBezTo>
                    <a:pt x="5162" y="2982"/>
                    <a:pt x="5757" y="1563"/>
                    <a:pt x="5763" y="24"/>
                  </a:cubicBez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7" name="Google Shape;3287;p53"/>
            <p:cNvSpPr/>
            <p:nvPr/>
          </p:nvSpPr>
          <p:spPr>
            <a:xfrm>
              <a:off x="7455398" y="1969830"/>
              <a:ext cx="131725" cy="249163"/>
            </a:xfrm>
            <a:custGeom>
              <a:rect b="b" l="l" r="r" t="t"/>
              <a:pathLst>
                <a:path extrusionOk="0" h="8336" w="4407">
                  <a:moveTo>
                    <a:pt x="4168" y="1"/>
                  </a:moveTo>
                  <a:cubicBezTo>
                    <a:pt x="1882" y="1"/>
                    <a:pt x="0" y="1882"/>
                    <a:pt x="0" y="4168"/>
                  </a:cubicBezTo>
                  <a:cubicBezTo>
                    <a:pt x="0" y="6454"/>
                    <a:pt x="1882" y="8336"/>
                    <a:pt x="4168" y="8336"/>
                  </a:cubicBezTo>
                  <a:cubicBezTo>
                    <a:pt x="4263" y="8336"/>
                    <a:pt x="4335" y="8097"/>
                    <a:pt x="4406" y="8097"/>
                  </a:cubicBezTo>
                  <a:lnTo>
                    <a:pt x="4406" y="239"/>
                  </a:lnTo>
                  <a:cubicBezTo>
                    <a:pt x="4311" y="239"/>
                    <a:pt x="4216" y="1"/>
                    <a:pt x="4168" y="1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8" name="Google Shape;3288;p53"/>
            <p:cNvSpPr/>
            <p:nvPr/>
          </p:nvSpPr>
          <p:spPr>
            <a:xfrm>
              <a:off x="7579950" y="1969113"/>
              <a:ext cx="124611" cy="249880"/>
            </a:xfrm>
            <a:custGeom>
              <a:rect b="b" l="l" r="r" t="t"/>
              <a:pathLst>
                <a:path extrusionOk="0" h="8360" w="4169">
                  <a:moveTo>
                    <a:pt x="1" y="1"/>
                  </a:moveTo>
                  <a:lnTo>
                    <a:pt x="1" y="8360"/>
                  </a:lnTo>
                  <a:cubicBezTo>
                    <a:pt x="2287" y="8360"/>
                    <a:pt x="4168" y="6478"/>
                    <a:pt x="4168" y="4192"/>
                  </a:cubicBezTo>
                  <a:cubicBezTo>
                    <a:pt x="4168" y="1906"/>
                    <a:pt x="2287" y="25"/>
                    <a:pt x="1" y="1"/>
                  </a:cubicBez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9" name="Google Shape;3289;p53"/>
            <p:cNvSpPr/>
            <p:nvPr/>
          </p:nvSpPr>
          <p:spPr>
            <a:xfrm>
              <a:off x="7500950" y="2015383"/>
              <a:ext cx="158058" cy="158058"/>
            </a:xfrm>
            <a:custGeom>
              <a:rect b="b" l="l" r="r" t="t"/>
              <a:pathLst>
                <a:path extrusionOk="0" h="5288" w="5288">
                  <a:moveTo>
                    <a:pt x="2644" y="1"/>
                  </a:moveTo>
                  <a:cubicBezTo>
                    <a:pt x="1167" y="1"/>
                    <a:pt x="0" y="1191"/>
                    <a:pt x="0" y="2644"/>
                  </a:cubicBezTo>
                  <a:cubicBezTo>
                    <a:pt x="0" y="4097"/>
                    <a:pt x="1167" y="5287"/>
                    <a:pt x="2644" y="5287"/>
                  </a:cubicBezTo>
                  <a:cubicBezTo>
                    <a:pt x="4097" y="5287"/>
                    <a:pt x="5287" y="4097"/>
                    <a:pt x="5287" y="2644"/>
                  </a:cubicBezTo>
                  <a:cubicBezTo>
                    <a:pt x="5287" y="1191"/>
                    <a:pt x="4097" y="1"/>
                    <a:pt x="2644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0" name="Google Shape;3290;p53"/>
            <p:cNvSpPr/>
            <p:nvPr/>
          </p:nvSpPr>
          <p:spPr>
            <a:xfrm>
              <a:off x="7579850" y="2015475"/>
              <a:ext cx="79750" cy="158802"/>
            </a:xfrm>
            <a:custGeom>
              <a:rect b="b" l="l" r="r" t="t"/>
              <a:pathLst>
                <a:path extrusionOk="0" h="5264" w="2644">
                  <a:moveTo>
                    <a:pt x="0" y="0"/>
                  </a:moveTo>
                  <a:lnTo>
                    <a:pt x="0" y="5263"/>
                  </a:lnTo>
                  <a:cubicBezTo>
                    <a:pt x="1453" y="5263"/>
                    <a:pt x="2643" y="4073"/>
                    <a:pt x="2643" y="2620"/>
                  </a:cubicBezTo>
                  <a:cubicBezTo>
                    <a:pt x="2643" y="1167"/>
                    <a:pt x="1477" y="0"/>
                    <a:pt x="0" y="0"/>
                  </a:cubicBezTo>
                  <a:close/>
                </a:path>
              </a:pathLst>
            </a:custGeom>
            <a:solidFill>
              <a:srgbClr val="E3E7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1" name="Google Shape;3291;p53"/>
            <p:cNvSpPr/>
            <p:nvPr/>
          </p:nvSpPr>
          <p:spPr>
            <a:xfrm>
              <a:off x="7554334" y="2062370"/>
              <a:ext cx="50574" cy="20684"/>
            </a:xfrm>
            <a:custGeom>
              <a:rect b="b" l="l" r="r" t="t"/>
              <a:pathLst>
                <a:path extrusionOk="0" h="692" w="1692">
                  <a:moveTo>
                    <a:pt x="1" y="0"/>
                  </a:moveTo>
                  <a:lnTo>
                    <a:pt x="1" y="691"/>
                  </a:lnTo>
                  <a:lnTo>
                    <a:pt x="1691" y="691"/>
                  </a:lnTo>
                  <a:lnTo>
                    <a:pt x="1691" y="0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2" name="Google Shape;3292;p53"/>
            <p:cNvSpPr/>
            <p:nvPr/>
          </p:nvSpPr>
          <p:spPr>
            <a:xfrm>
              <a:off x="7554334" y="2105801"/>
              <a:ext cx="50574" cy="20654"/>
            </a:xfrm>
            <a:custGeom>
              <a:rect b="b" l="l" r="r" t="t"/>
              <a:pathLst>
                <a:path extrusionOk="0" h="691" w="1692">
                  <a:moveTo>
                    <a:pt x="1" y="0"/>
                  </a:moveTo>
                  <a:lnTo>
                    <a:pt x="1" y="691"/>
                  </a:lnTo>
                  <a:lnTo>
                    <a:pt x="1691" y="691"/>
                  </a:lnTo>
                  <a:lnTo>
                    <a:pt x="1691" y="0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3" name="Google Shape;3293;p53"/>
            <p:cNvSpPr/>
            <p:nvPr/>
          </p:nvSpPr>
          <p:spPr>
            <a:xfrm>
              <a:off x="7579950" y="2062370"/>
              <a:ext cx="25676" cy="20684"/>
            </a:xfrm>
            <a:custGeom>
              <a:rect b="b" l="l" r="r" t="t"/>
              <a:pathLst>
                <a:path extrusionOk="0" h="692" w="859">
                  <a:moveTo>
                    <a:pt x="1" y="0"/>
                  </a:moveTo>
                  <a:lnTo>
                    <a:pt x="1" y="691"/>
                  </a:lnTo>
                  <a:lnTo>
                    <a:pt x="858" y="691"/>
                  </a:lnTo>
                  <a:lnTo>
                    <a:pt x="858" y="0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4" name="Google Shape;3294;p53"/>
            <p:cNvSpPr/>
            <p:nvPr/>
          </p:nvSpPr>
          <p:spPr>
            <a:xfrm>
              <a:off x="7579950" y="2105801"/>
              <a:ext cx="25676" cy="20654"/>
            </a:xfrm>
            <a:custGeom>
              <a:rect b="b" l="l" r="r" t="t"/>
              <a:pathLst>
                <a:path extrusionOk="0" h="691" w="859">
                  <a:moveTo>
                    <a:pt x="1" y="0"/>
                  </a:moveTo>
                  <a:lnTo>
                    <a:pt x="1" y="691"/>
                  </a:lnTo>
                  <a:lnTo>
                    <a:pt x="858" y="691"/>
                  </a:lnTo>
                  <a:lnTo>
                    <a:pt x="858" y="0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95" name="Google Shape;3295;p53"/>
          <p:cNvGrpSpPr/>
          <p:nvPr/>
        </p:nvGrpSpPr>
        <p:grpSpPr>
          <a:xfrm>
            <a:off x="7749875" y="2453872"/>
            <a:ext cx="344573" cy="344545"/>
            <a:chOff x="7406975" y="2453872"/>
            <a:chExt cx="344573" cy="344545"/>
          </a:xfrm>
        </p:grpSpPr>
        <p:sp>
          <p:nvSpPr>
            <p:cNvPr id="3296" name="Google Shape;3296;p53"/>
            <p:cNvSpPr/>
            <p:nvPr/>
          </p:nvSpPr>
          <p:spPr>
            <a:xfrm>
              <a:off x="7547938" y="2497273"/>
              <a:ext cx="64084" cy="133160"/>
            </a:xfrm>
            <a:custGeom>
              <a:rect b="b" l="l" r="r" t="t"/>
              <a:pathLst>
                <a:path extrusionOk="0" h="4455" w="2144">
                  <a:moveTo>
                    <a:pt x="0" y="1"/>
                  </a:moveTo>
                  <a:lnTo>
                    <a:pt x="0" y="4454"/>
                  </a:lnTo>
                  <a:lnTo>
                    <a:pt x="2144" y="4454"/>
                  </a:lnTo>
                  <a:lnTo>
                    <a:pt x="2144" y="1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7" name="Google Shape;3297;p53"/>
            <p:cNvSpPr/>
            <p:nvPr/>
          </p:nvSpPr>
          <p:spPr>
            <a:xfrm>
              <a:off x="7579950" y="2497273"/>
              <a:ext cx="32072" cy="133160"/>
            </a:xfrm>
            <a:custGeom>
              <a:rect b="b" l="l" r="r" t="t"/>
              <a:pathLst>
                <a:path extrusionOk="0" h="4455" w="1073">
                  <a:moveTo>
                    <a:pt x="1" y="1"/>
                  </a:moveTo>
                  <a:lnTo>
                    <a:pt x="1" y="4454"/>
                  </a:lnTo>
                  <a:lnTo>
                    <a:pt x="1073" y="4454"/>
                  </a:lnTo>
                  <a:lnTo>
                    <a:pt x="1073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8" name="Google Shape;3298;p53"/>
            <p:cNvSpPr/>
            <p:nvPr/>
          </p:nvSpPr>
          <p:spPr>
            <a:xfrm>
              <a:off x="7634769" y="2453872"/>
              <a:ext cx="64084" cy="134565"/>
            </a:xfrm>
            <a:custGeom>
              <a:rect b="b" l="l" r="r" t="t"/>
              <a:pathLst>
                <a:path extrusionOk="0" h="4502" w="2144">
                  <a:moveTo>
                    <a:pt x="1" y="0"/>
                  </a:moveTo>
                  <a:lnTo>
                    <a:pt x="1" y="4501"/>
                  </a:lnTo>
                  <a:lnTo>
                    <a:pt x="2144" y="4501"/>
                  </a:lnTo>
                  <a:lnTo>
                    <a:pt x="2144" y="0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9" name="Google Shape;3299;p53"/>
            <p:cNvSpPr/>
            <p:nvPr/>
          </p:nvSpPr>
          <p:spPr>
            <a:xfrm>
              <a:off x="7665377" y="2453872"/>
              <a:ext cx="33477" cy="134565"/>
            </a:xfrm>
            <a:custGeom>
              <a:rect b="b" l="l" r="r" t="t"/>
              <a:pathLst>
                <a:path extrusionOk="0" h="4502" w="1120">
                  <a:moveTo>
                    <a:pt x="1" y="0"/>
                  </a:moveTo>
                  <a:lnTo>
                    <a:pt x="1" y="4501"/>
                  </a:lnTo>
                  <a:lnTo>
                    <a:pt x="1120" y="4501"/>
                  </a:lnTo>
                  <a:lnTo>
                    <a:pt x="1120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0" name="Google Shape;3300;p53"/>
            <p:cNvSpPr/>
            <p:nvPr/>
          </p:nvSpPr>
          <p:spPr>
            <a:xfrm>
              <a:off x="7459794" y="2541421"/>
              <a:ext cx="64084" cy="133847"/>
            </a:xfrm>
            <a:custGeom>
              <a:rect b="b" l="l" r="r" t="t"/>
              <a:pathLst>
                <a:path extrusionOk="0" h="4478" w="2144">
                  <a:moveTo>
                    <a:pt x="0" y="0"/>
                  </a:moveTo>
                  <a:lnTo>
                    <a:pt x="0" y="4478"/>
                  </a:lnTo>
                  <a:lnTo>
                    <a:pt x="2143" y="4478"/>
                  </a:lnTo>
                  <a:lnTo>
                    <a:pt x="2143" y="0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1" name="Google Shape;3301;p53"/>
            <p:cNvSpPr/>
            <p:nvPr/>
          </p:nvSpPr>
          <p:spPr>
            <a:xfrm>
              <a:off x="7492280" y="2541421"/>
              <a:ext cx="32072" cy="133847"/>
            </a:xfrm>
            <a:custGeom>
              <a:rect b="b" l="l" r="r" t="t"/>
              <a:pathLst>
                <a:path extrusionOk="0" h="4478" w="1073">
                  <a:moveTo>
                    <a:pt x="1" y="0"/>
                  </a:moveTo>
                  <a:lnTo>
                    <a:pt x="1" y="4478"/>
                  </a:lnTo>
                  <a:lnTo>
                    <a:pt x="1073" y="4478"/>
                  </a:lnTo>
                  <a:lnTo>
                    <a:pt x="1073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2" name="Google Shape;3302;p53"/>
            <p:cNvSpPr/>
            <p:nvPr/>
          </p:nvSpPr>
          <p:spPr>
            <a:xfrm>
              <a:off x="7547938" y="2628252"/>
              <a:ext cx="64084" cy="116780"/>
            </a:xfrm>
            <a:custGeom>
              <a:rect b="b" l="l" r="r" t="t"/>
              <a:pathLst>
                <a:path extrusionOk="0" h="3907" w="2144">
                  <a:moveTo>
                    <a:pt x="0" y="1"/>
                  </a:moveTo>
                  <a:lnTo>
                    <a:pt x="0" y="3906"/>
                  </a:lnTo>
                  <a:lnTo>
                    <a:pt x="2144" y="3906"/>
                  </a:lnTo>
                  <a:lnTo>
                    <a:pt x="2144" y="1"/>
                  </a:lnTo>
                  <a:close/>
                </a:path>
              </a:pathLst>
            </a:custGeom>
            <a:solidFill>
              <a:srgbClr val="E5E9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3" name="Google Shape;3303;p53"/>
            <p:cNvSpPr/>
            <p:nvPr/>
          </p:nvSpPr>
          <p:spPr>
            <a:xfrm>
              <a:off x="7634769" y="2584852"/>
              <a:ext cx="64084" cy="160181"/>
            </a:xfrm>
            <a:custGeom>
              <a:rect b="b" l="l" r="r" t="t"/>
              <a:pathLst>
                <a:path extrusionOk="0" h="5359" w="2144">
                  <a:moveTo>
                    <a:pt x="1" y="0"/>
                  </a:moveTo>
                  <a:lnTo>
                    <a:pt x="1" y="5358"/>
                  </a:lnTo>
                  <a:lnTo>
                    <a:pt x="2144" y="5358"/>
                  </a:lnTo>
                  <a:lnTo>
                    <a:pt x="2144" y="0"/>
                  </a:ln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4" name="Google Shape;3304;p53"/>
            <p:cNvSpPr/>
            <p:nvPr/>
          </p:nvSpPr>
          <p:spPr>
            <a:xfrm>
              <a:off x="7579950" y="2628252"/>
              <a:ext cx="32072" cy="116780"/>
            </a:xfrm>
            <a:custGeom>
              <a:rect b="b" l="l" r="r" t="t"/>
              <a:pathLst>
                <a:path extrusionOk="0" h="3907" w="1073">
                  <a:moveTo>
                    <a:pt x="1" y="1"/>
                  </a:moveTo>
                  <a:lnTo>
                    <a:pt x="1" y="3906"/>
                  </a:lnTo>
                  <a:lnTo>
                    <a:pt x="1073" y="3906"/>
                  </a:lnTo>
                  <a:lnTo>
                    <a:pt x="1073" y="1"/>
                  </a:ln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5" name="Google Shape;3305;p53"/>
            <p:cNvSpPr/>
            <p:nvPr/>
          </p:nvSpPr>
          <p:spPr>
            <a:xfrm>
              <a:off x="7665377" y="2584852"/>
              <a:ext cx="33477" cy="160181"/>
            </a:xfrm>
            <a:custGeom>
              <a:rect b="b" l="l" r="r" t="t"/>
              <a:pathLst>
                <a:path extrusionOk="0" h="5359" w="1120">
                  <a:moveTo>
                    <a:pt x="1" y="0"/>
                  </a:moveTo>
                  <a:lnTo>
                    <a:pt x="1" y="5358"/>
                  </a:lnTo>
                  <a:lnTo>
                    <a:pt x="1120" y="5358"/>
                  </a:lnTo>
                  <a:lnTo>
                    <a:pt x="1120" y="0"/>
                  </a:ln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6" name="Google Shape;3306;p53"/>
            <p:cNvSpPr/>
            <p:nvPr/>
          </p:nvSpPr>
          <p:spPr>
            <a:xfrm>
              <a:off x="7459794" y="2671683"/>
              <a:ext cx="64084" cy="73350"/>
            </a:xfrm>
            <a:custGeom>
              <a:rect b="b" l="l" r="r" t="t"/>
              <a:pathLst>
                <a:path extrusionOk="0" h="2454" w="2144">
                  <a:moveTo>
                    <a:pt x="0" y="0"/>
                  </a:moveTo>
                  <a:lnTo>
                    <a:pt x="0" y="2453"/>
                  </a:lnTo>
                  <a:lnTo>
                    <a:pt x="2143" y="2453"/>
                  </a:lnTo>
                  <a:lnTo>
                    <a:pt x="2143" y="0"/>
                  </a:ln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7" name="Google Shape;3307;p53"/>
            <p:cNvSpPr/>
            <p:nvPr/>
          </p:nvSpPr>
          <p:spPr>
            <a:xfrm>
              <a:off x="7492280" y="2671683"/>
              <a:ext cx="32072" cy="73350"/>
            </a:xfrm>
            <a:custGeom>
              <a:rect b="b" l="l" r="r" t="t"/>
              <a:pathLst>
                <a:path extrusionOk="0" h="2454" w="1073">
                  <a:moveTo>
                    <a:pt x="1" y="0"/>
                  </a:moveTo>
                  <a:lnTo>
                    <a:pt x="1" y="2453"/>
                  </a:lnTo>
                  <a:lnTo>
                    <a:pt x="1073" y="2453"/>
                  </a:lnTo>
                  <a:lnTo>
                    <a:pt x="1073" y="0"/>
                  </a:ln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8" name="Google Shape;3308;p53"/>
            <p:cNvSpPr/>
            <p:nvPr/>
          </p:nvSpPr>
          <p:spPr>
            <a:xfrm>
              <a:off x="7470342" y="2777733"/>
              <a:ext cx="43460" cy="20684"/>
            </a:xfrm>
            <a:custGeom>
              <a:rect b="b" l="l" r="r" t="t"/>
              <a:pathLst>
                <a:path extrusionOk="0" h="692" w="1454">
                  <a:moveTo>
                    <a:pt x="0" y="1"/>
                  </a:moveTo>
                  <a:lnTo>
                    <a:pt x="0" y="691"/>
                  </a:lnTo>
                  <a:lnTo>
                    <a:pt x="1453" y="691"/>
                  </a:lnTo>
                  <a:lnTo>
                    <a:pt x="1453" y="1"/>
                  </a:ln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9" name="Google Shape;3309;p53"/>
            <p:cNvSpPr/>
            <p:nvPr/>
          </p:nvSpPr>
          <p:spPr>
            <a:xfrm>
              <a:off x="7557891" y="2777733"/>
              <a:ext cx="43460" cy="20684"/>
            </a:xfrm>
            <a:custGeom>
              <a:rect b="b" l="l" r="r" t="t"/>
              <a:pathLst>
                <a:path extrusionOk="0" h="692" w="1454">
                  <a:moveTo>
                    <a:pt x="1" y="1"/>
                  </a:moveTo>
                  <a:lnTo>
                    <a:pt x="1" y="691"/>
                  </a:lnTo>
                  <a:lnTo>
                    <a:pt x="1453" y="691"/>
                  </a:lnTo>
                  <a:lnTo>
                    <a:pt x="1453" y="1"/>
                  </a:lnTo>
                  <a:close/>
                </a:path>
              </a:pathLst>
            </a:custGeom>
            <a:solidFill>
              <a:srgbClr val="E5E9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0" name="Google Shape;3310;p53"/>
            <p:cNvSpPr/>
            <p:nvPr/>
          </p:nvSpPr>
          <p:spPr>
            <a:xfrm>
              <a:off x="7645440" y="2777733"/>
              <a:ext cx="44177" cy="20684"/>
            </a:xfrm>
            <a:custGeom>
              <a:rect b="b" l="l" r="r" t="t"/>
              <a:pathLst>
                <a:path extrusionOk="0" h="692" w="1478">
                  <a:moveTo>
                    <a:pt x="1" y="1"/>
                  </a:moveTo>
                  <a:lnTo>
                    <a:pt x="1" y="691"/>
                  </a:lnTo>
                  <a:lnTo>
                    <a:pt x="1477" y="691"/>
                  </a:lnTo>
                  <a:lnTo>
                    <a:pt x="1477" y="1"/>
                  </a:ln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1" name="Google Shape;3311;p53"/>
            <p:cNvSpPr/>
            <p:nvPr/>
          </p:nvSpPr>
          <p:spPr>
            <a:xfrm>
              <a:off x="7491684" y="2777733"/>
              <a:ext cx="22119" cy="20684"/>
            </a:xfrm>
            <a:custGeom>
              <a:rect b="b" l="l" r="r" t="t"/>
              <a:pathLst>
                <a:path extrusionOk="0" h="692" w="740">
                  <a:moveTo>
                    <a:pt x="1" y="1"/>
                  </a:moveTo>
                  <a:lnTo>
                    <a:pt x="1" y="691"/>
                  </a:lnTo>
                  <a:lnTo>
                    <a:pt x="739" y="69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2" name="Google Shape;3312;p53"/>
            <p:cNvSpPr/>
            <p:nvPr/>
          </p:nvSpPr>
          <p:spPr>
            <a:xfrm>
              <a:off x="7579950" y="2777733"/>
              <a:ext cx="22119" cy="20684"/>
            </a:xfrm>
            <a:custGeom>
              <a:rect b="b" l="l" r="r" t="t"/>
              <a:pathLst>
                <a:path extrusionOk="0" h="692" w="740">
                  <a:moveTo>
                    <a:pt x="1" y="1"/>
                  </a:moveTo>
                  <a:lnTo>
                    <a:pt x="1" y="691"/>
                  </a:lnTo>
                  <a:lnTo>
                    <a:pt x="739" y="69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3" name="Google Shape;3313;p53"/>
            <p:cNvSpPr/>
            <p:nvPr/>
          </p:nvSpPr>
          <p:spPr>
            <a:xfrm>
              <a:off x="7406975" y="2731463"/>
              <a:ext cx="343855" cy="20684"/>
            </a:xfrm>
            <a:custGeom>
              <a:rect b="b" l="l" r="r" t="t"/>
              <a:pathLst>
                <a:path extrusionOk="0" h="692" w="11504">
                  <a:moveTo>
                    <a:pt x="1" y="1"/>
                  </a:moveTo>
                  <a:lnTo>
                    <a:pt x="1" y="692"/>
                  </a:lnTo>
                  <a:lnTo>
                    <a:pt x="11503" y="692"/>
                  </a:lnTo>
                  <a:lnTo>
                    <a:pt x="11503" y="1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4" name="Google Shape;3314;p53"/>
            <p:cNvSpPr/>
            <p:nvPr/>
          </p:nvSpPr>
          <p:spPr>
            <a:xfrm>
              <a:off x="7579950" y="2731463"/>
              <a:ext cx="171598" cy="20684"/>
            </a:xfrm>
            <a:custGeom>
              <a:rect b="b" l="l" r="r" t="t"/>
              <a:pathLst>
                <a:path extrusionOk="0" h="692" w="5741">
                  <a:moveTo>
                    <a:pt x="1" y="1"/>
                  </a:moveTo>
                  <a:lnTo>
                    <a:pt x="1" y="692"/>
                  </a:lnTo>
                  <a:lnTo>
                    <a:pt x="5740" y="692"/>
                  </a:lnTo>
                  <a:lnTo>
                    <a:pt x="5740" y="1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5" name="Google Shape;3315;p53"/>
            <p:cNvSpPr/>
            <p:nvPr/>
          </p:nvSpPr>
          <p:spPr>
            <a:xfrm>
              <a:off x="7665377" y="2777733"/>
              <a:ext cx="22806" cy="20684"/>
            </a:xfrm>
            <a:custGeom>
              <a:rect b="b" l="l" r="r" t="t"/>
              <a:pathLst>
                <a:path extrusionOk="0" h="692" w="763">
                  <a:moveTo>
                    <a:pt x="1" y="1"/>
                  </a:moveTo>
                  <a:lnTo>
                    <a:pt x="1" y="691"/>
                  </a:lnTo>
                  <a:lnTo>
                    <a:pt x="763" y="691"/>
                  </a:lnTo>
                  <a:lnTo>
                    <a:pt x="763" y="1"/>
                  </a:ln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16" name="Google Shape;3316;p53"/>
          <p:cNvGrpSpPr/>
          <p:nvPr/>
        </p:nvGrpSpPr>
        <p:grpSpPr>
          <a:xfrm>
            <a:off x="7008816" y="2443889"/>
            <a:ext cx="343109" cy="343856"/>
            <a:chOff x="6742116" y="2443889"/>
            <a:chExt cx="343109" cy="343856"/>
          </a:xfrm>
        </p:grpSpPr>
        <p:sp>
          <p:nvSpPr>
            <p:cNvPr id="3317" name="Google Shape;3317;p53"/>
            <p:cNvSpPr/>
            <p:nvPr/>
          </p:nvSpPr>
          <p:spPr>
            <a:xfrm>
              <a:off x="6764893" y="2467383"/>
              <a:ext cx="297555" cy="296867"/>
            </a:xfrm>
            <a:custGeom>
              <a:rect b="b" l="l" r="r" t="t"/>
              <a:pathLst>
                <a:path extrusionOk="0" h="9932" w="9955">
                  <a:moveTo>
                    <a:pt x="4978" y="1"/>
                  </a:moveTo>
                  <a:cubicBezTo>
                    <a:pt x="2239" y="1"/>
                    <a:pt x="0" y="2216"/>
                    <a:pt x="0" y="4954"/>
                  </a:cubicBezTo>
                  <a:cubicBezTo>
                    <a:pt x="0" y="7717"/>
                    <a:pt x="2239" y="9931"/>
                    <a:pt x="4978" y="9931"/>
                  </a:cubicBezTo>
                  <a:cubicBezTo>
                    <a:pt x="7716" y="9931"/>
                    <a:pt x="9955" y="7717"/>
                    <a:pt x="9955" y="4954"/>
                  </a:cubicBezTo>
                  <a:cubicBezTo>
                    <a:pt x="9955" y="2216"/>
                    <a:pt x="7716" y="1"/>
                    <a:pt x="4978" y="1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8" name="Google Shape;3318;p53"/>
            <p:cNvSpPr/>
            <p:nvPr/>
          </p:nvSpPr>
          <p:spPr>
            <a:xfrm>
              <a:off x="6742116" y="2615459"/>
              <a:ext cx="171569" cy="172286"/>
            </a:xfrm>
            <a:custGeom>
              <a:rect b="b" l="l" r="r" t="t"/>
              <a:pathLst>
                <a:path extrusionOk="0" h="5764" w="5740">
                  <a:moveTo>
                    <a:pt x="0" y="0"/>
                  </a:moveTo>
                  <a:cubicBezTo>
                    <a:pt x="0" y="3191"/>
                    <a:pt x="2596" y="5763"/>
                    <a:pt x="5740" y="5763"/>
                  </a:cubicBezTo>
                  <a:lnTo>
                    <a:pt x="5740" y="0"/>
                  </a:ln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319" name="Google Shape;3319;p53"/>
            <p:cNvGrpSpPr/>
            <p:nvPr/>
          </p:nvGrpSpPr>
          <p:grpSpPr>
            <a:xfrm>
              <a:off x="6823986" y="2443889"/>
              <a:ext cx="261240" cy="320362"/>
              <a:chOff x="6823986" y="2443889"/>
              <a:chExt cx="261240" cy="320362"/>
            </a:xfrm>
          </p:grpSpPr>
          <p:sp>
            <p:nvSpPr>
              <p:cNvPr id="3320" name="Google Shape;3320;p53"/>
              <p:cNvSpPr/>
              <p:nvPr/>
            </p:nvSpPr>
            <p:spPr>
              <a:xfrm>
                <a:off x="6913657" y="2579352"/>
                <a:ext cx="148792" cy="184900"/>
              </a:xfrm>
              <a:custGeom>
                <a:rect b="b" l="l" r="r" t="t"/>
                <a:pathLst>
                  <a:path extrusionOk="0" h="6186" w="4978">
                    <a:moveTo>
                      <a:pt x="4294" y="1"/>
                    </a:moveTo>
                    <a:cubicBezTo>
                      <a:pt x="3433" y="1"/>
                      <a:pt x="1846" y="1184"/>
                      <a:pt x="37" y="1184"/>
                    </a:cubicBezTo>
                    <a:cubicBezTo>
                      <a:pt x="25" y="1184"/>
                      <a:pt x="13" y="1184"/>
                      <a:pt x="1" y="1184"/>
                    </a:cubicBezTo>
                    <a:lnTo>
                      <a:pt x="1" y="6185"/>
                    </a:lnTo>
                    <a:cubicBezTo>
                      <a:pt x="2739" y="6185"/>
                      <a:pt x="4978" y="3947"/>
                      <a:pt x="4978" y="1208"/>
                    </a:cubicBezTo>
                    <a:cubicBezTo>
                      <a:pt x="4978" y="302"/>
                      <a:pt x="4728" y="1"/>
                      <a:pt x="4294" y="1"/>
                    </a:cubicBezTo>
                    <a:close/>
                  </a:path>
                </a:pathLst>
              </a:custGeom>
              <a:solidFill>
                <a:srgbClr val="7E8D9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21" name="Google Shape;3321;p53"/>
              <p:cNvSpPr/>
              <p:nvPr/>
            </p:nvSpPr>
            <p:spPr>
              <a:xfrm>
                <a:off x="6913657" y="2443889"/>
                <a:ext cx="171569" cy="171598"/>
              </a:xfrm>
              <a:custGeom>
                <a:rect b="b" l="l" r="r" t="t"/>
                <a:pathLst>
                  <a:path extrusionOk="0" h="5741" w="5740">
                    <a:moveTo>
                      <a:pt x="1" y="1"/>
                    </a:moveTo>
                    <a:lnTo>
                      <a:pt x="1" y="5740"/>
                    </a:lnTo>
                    <a:lnTo>
                      <a:pt x="5740" y="5740"/>
                    </a:lnTo>
                    <a:cubicBezTo>
                      <a:pt x="5740" y="2597"/>
                      <a:pt x="3192" y="1"/>
                      <a:pt x="1" y="1"/>
                    </a:cubicBezTo>
                    <a:close/>
                  </a:path>
                </a:pathLst>
              </a:custGeom>
              <a:solidFill>
                <a:srgbClr val="B0B9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22" name="Google Shape;3322;p53"/>
              <p:cNvSpPr/>
              <p:nvPr/>
            </p:nvSpPr>
            <p:spPr>
              <a:xfrm>
                <a:off x="6823986" y="2653181"/>
                <a:ext cx="51261" cy="20654"/>
              </a:xfrm>
              <a:custGeom>
                <a:rect b="b" l="l" r="r" t="t"/>
                <a:pathLst>
                  <a:path extrusionOk="0" h="691" w="1715">
                    <a:moveTo>
                      <a:pt x="0" y="0"/>
                    </a:moveTo>
                    <a:lnTo>
                      <a:pt x="0" y="691"/>
                    </a:lnTo>
                    <a:lnTo>
                      <a:pt x="1715" y="691"/>
                    </a:lnTo>
                    <a:lnTo>
                      <a:pt x="1715" y="0"/>
                    </a:ln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23" name="Google Shape;3323;p53"/>
              <p:cNvSpPr/>
              <p:nvPr/>
            </p:nvSpPr>
            <p:spPr>
              <a:xfrm>
                <a:off x="6823986" y="2698016"/>
                <a:ext cx="51261" cy="19967"/>
              </a:xfrm>
              <a:custGeom>
                <a:rect b="b" l="l" r="r" t="t"/>
                <a:pathLst>
                  <a:path extrusionOk="0" h="668" w="1715">
                    <a:moveTo>
                      <a:pt x="0" y="1"/>
                    </a:moveTo>
                    <a:lnTo>
                      <a:pt x="0" y="667"/>
                    </a:lnTo>
                    <a:lnTo>
                      <a:pt x="1715" y="667"/>
                    </a:lnTo>
                    <a:lnTo>
                      <a:pt x="1715" y="1"/>
                    </a:ln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24" name="Google Shape;3324;p53"/>
              <p:cNvSpPr/>
              <p:nvPr/>
            </p:nvSpPr>
            <p:spPr>
              <a:xfrm>
                <a:off x="6951378" y="2514370"/>
                <a:ext cx="51291" cy="20684"/>
              </a:xfrm>
              <a:custGeom>
                <a:rect b="b" l="l" r="r" t="t"/>
                <a:pathLst>
                  <a:path extrusionOk="0" h="692" w="1716">
                    <a:moveTo>
                      <a:pt x="1" y="1"/>
                    </a:moveTo>
                    <a:lnTo>
                      <a:pt x="1" y="691"/>
                    </a:lnTo>
                    <a:lnTo>
                      <a:pt x="1715" y="691"/>
                    </a:lnTo>
                    <a:lnTo>
                      <a:pt x="1715" y="1"/>
                    </a:lnTo>
                    <a:close/>
                  </a:path>
                </a:pathLst>
              </a:custGeom>
              <a:solidFill>
                <a:srgbClr val="E3E7E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25" name="Google Shape;3325;p53"/>
              <p:cNvSpPr/>
              <p:nvPr/>
            </p:nvSpPr>
            <p:spPr>
              <a:xfrm>
                <a:off x="6951378" y="2559206"/>
                <a:ext cx="51291" cy="19967"/>
              </a:xfrm>
              <a:custGeom>
                <a:rect b="b" l="l" r="r" t="t"/>
                <a:pathLst>
                  <a:path extrusionOk="0" h="668" w="1716">
                    <a:moveTo>
                      <a:pt x="1" y="1"/>
                    </a:moveTo>
                    <a:lnTo>
                      <a:pt x="1" y="668"/>
                    </a:lnTo>
                    <a:lnTo>
                      <a:pt x="1715" y="668"/>
                    </a:lnTo>
                    <a:lnTo>
                      <a:pt x="1715" y="1"/>
                    </a:lnTo>
                    <a:close/>
                  </a:path>
                </a:pathLst>
              </a:custGeom>
              <a:solidFill>
                <a:srgbClr val="E3E7E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3326" name="Google Shape;3326;p53"/>
          <p:cNvGrpSpPr/>
          <p:nvPr/>
        </p:nvGrpSpPr>
        <p:grpSpPr>
          <a:xfrm>
            <a:off x="6273438" y="2473809"/>
            <a:ext cx="343827" cy="288290"/>
            <a:chOff x="6082938" y="2473809"/>
            <a:chExt cx="343827" cy="288290"/>
          </a:xfrm>
        </p:grpSpPr>
        <p:sp>
          <p:nvSpPr>
            <p:cNvPr id="3327" name="Google Shape;3327;p53"/>
            <p:cNvSpPr/>
            <p:nvPr/>
          </p:nvSpPr>
          <p:spPr>
            <a:xfrm>
              <a:off x="6271575" y="2550687"/>
              <a:ext cx="155189" cy="211412"/>
            </a:xfrm>
            <a:custGeom>
              <a:rect b="b" l="l" r="r" t="t"/>
              <a:pathLst>
                <a:path extrusionOk="0" h="7073" w="5192">
                  <a:moveTo>
                    <a:pt x="2596" y="0"/>
                  </a:moveTo>
                  <a:lnTo>
                    <a:pt x="0" y="7073"/>
                  </a:lnTo>
                  <a:lnTo>
                    <a:pt x="5192" y="7073"/>
                  </a:lnTo>
                  <a:lnTo>
                    <a:pt x="2596" y="0"/>
                  </a:ln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8" name="Google Shape;3328;p53"/>
            <p:cNvSpPr/>
            <p:nvPr/>
          </p:nvSpPr>
          <p:spPr>
            <a:xfrm>
              <a:off x="6349140" y="2550687"/>
              <a:ext cx="77624" cy="211412"/>
            </a:xfrm>
            <a:custGeom>
              <a:rect b="b" l="l" r="r" t="t"/>
              <a:pathLst>
                <a:path extrusionOk="0" h="7073" w="2597">
                  <a:moveTo>
                    <a:pt x="1" y="0"/>
                  </a:moveTo>
                  <a:lnTo>
                    <a:pt x="1" y="7073"/>
                  </a:lnTo>
                  <a:lnTo>
                    <a:pt x="2597" y="707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9" name="Google Shape;3329;p53"/>
            <p:cNvSpPr/>
            <p:nvPr/>
          </p:nvSpPr>
          <p:spPr>
            <a:xfrm>
              <a:off x="6082938" y="2588409"/>
              <a:ext cx="157341" cy="173691"/>
            </a:xfrm>
            <a:custGeom>
              <a:rect b="b" l="l" r="r" t="t"/>
              <a:pathLst>
                <a:path extrusionOk="0" h="5811" w="5264">
                  <a:moveTo>
                    <a:pt x="2620" y="0"/>
                  </a:moveTo>
                  <a:lnTo>
                    <a:pt x="0" y="5811"/>
                  </a:lnTo>
                  <a:lnTo>
                    <a:pt x="5263" y="5811"/>
                  </a:lnTo>
                  <a:lnTo>
                    <a:pt x="2620" y="0"/>
                  </a:ln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0" name="Google Shape;3330;p53"/>
            <p:cNvSpPr/>
            <p:nvPr/>
          </p:nvSpPr>
          <p:spPr>
            <a:xfrm>
              <a:off x="6161220" y="2588409"/>
              <a:ext cx="78342" cy="173691"/>
            </a:xfrm>
            <a:custGeom>
              <a:rect b="b" l="l" r="r" t="t"/>
              <a:pathLst>
                <a:path extrusionOk="0" h="5811" w="2621">
                  <a:moveTo>
                    <a:pt x="1" y="0"/>
                  </a:moveTo>
                  <a:lnTo>
                    <a:pt x="1" y="5811"/>
                  </a:lnTo>
                  <a:lnTo>
                    <a:pt x="2621" y="58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1" name="Google Shape;3331;p53"/>
            <p:cNvSpPr/>
            <p:nvPr/>
          </p:nvSpPr>
          <p:spPr>
            <a:xfrm>
              <a:off x="6178317" y="2486602"/>
              <a:ext cx="153067" cy="275496"/>
            </a:xfrm>
            <a:custGeom>
              <a:rect b="b" l="l" r="r" t="t"/>
              <a:pathLst>
                <a:path extrusionOk="0" h="9217" w="5121">
                  <a:moveTo>
                    <a:pt x="2549" y="1"/>
                  </a:moveTo>
                  <a:lnTo>
                    <a:pt x="0" y="9217"/>
                  </a:lnTo>
                  <a:lnTo>
                    <a:pt x="5121" y="9217"/>
                  </a:lnTo>
                  <a:lnTo>
                    <a:pt x="2549" y="1"/>
                  </a:lnTo>
                  <a:close/>
                </a:path>
              </a:pathLst>
            </a:custGeom>
            <a:solidFill>
              <a:srgbClr val="E5E9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2" name="Google Shape;3332;p53"/>
            <p:cNvSpPr/>
            <p:nvPr/>
          </p:nvSpPr>
          <p:spPr>
            <a:xfrm>
              <a:off x="6170486" y="2507256"/>
              <a:ext cx="69793" cy="74755"/>
            </a:xfrm>
            <a:custGeom>
              <a:rect b="b" l="l" r="r" t="t"/>
              <a:pathLst>
                <a:path extrusionOk="0" h="2501" w="2335">
                  <a:moveTo>
                    <a:pt x="1834" y="0"/>
                  </a:moveTo>
                  <a:lnTo>
                    <a:pt x="1" y="2048"/>
                  </a:lnTo>
                  <a:lnTo>
                    <a:pt x="501" y="2501"/>
                  </a:lnTo>
                  <a:lnTo>
                    <a:pt x="2334" y="453"/>
                  </a:lnTo>
                  <a:lnTo>
                    <a:pt x="1834" y="0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3" name="Google Shape;3333;p53"/>
            <p:cNvSpPr/>
            <p:nvPr/>
          </p:nvSpPr>
          <p:spPr>
            <a:xfrm>
              <a:off x="6272262" y="2504417"/>
              <a:ext cx="58405" cy="49139"/>
            </a:xfrm>
            <a:custGeom>
              <a:rect b="b" l="l" r="r" t="t"/>
              <a:pathLst>
                <a:path extrusionOk="0" h="1644" w="1954">
                  <a:moveTo>
                    <a:pt x="406" y="0"/>
                  </a:moveTo>
                  <a:lnTo>
                    <a:pt x="1" y="572"/>
                  </a:lnTo>
                  <a:lnTo>
                    <a:pt x="1549" y="1643"/>
                  </a:lnTo>
                  <a:lnTo>
                    <a:pt x="1954" y="1072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4" name="Google Shape;3334;p53"/>
            <p:cNvSpPr/>
            <p:nvPr/>
          </p:nvSpPr>
          <p:spPr>
            <a:xfrm>
              <a:off x="6127055" y="2557084"/>
              <a:ext cx="67671" cy="67641"/>
            </a:xfrm>
            <a:custGeom>
              <a:rect b="b" l="l" r="r" t="t"/>
              <a:pathLst>
                <a:path extrusionOk="0" h="2263" w="2264">
                  <a:moveTo>
                    <a:pt x="1144" y="0"/>
                  </a:moveTo>
                  <a:cubicBezTo>
                    <a:pt x="525" y="0"/>
                    <a:pt x="1" y="500"/>
                    <a:pt x="1" y="1143"/>
                  </a:cubicBezTo>
                  <a:cubicBezTo>
                    <a:pt x="1" y="1763"/>
                    <a:pt x="525" y="2263"/>
                    <a:pt x="1144" y="2263"/>
                  </a:cubicBezTo>
                  <a:cubicBezTo>
                    <a:pt x="1763" y="2263"/>
                    <a:pt x="2263" y="1763"/>
                    <a:pt x="2263" y="1143"/>
                  </a:cubicBezTo>
                  <a:cubicBezTo>
                    <a:pt x="2263" y="500"/>
                    <a:pt x="1763" y="0"/>
                    <a:pt x="1144" y="0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5" name="Google Shape;3335;p53"/>
            <p:cNvSpPr/>
            <p:nvPr/>
          </p:nvSpPr>
          <p:spPr>
            <a:xfrm>
              <a:off x="6314975" y="2522202"/>
              <a:ext cx="67671" cy="67641"/>
            </a:xfrm>
            <a:custGeom>
              <a:rect b="b" l="l" r="r" t="t"/>
              <a:pathLst>
                <a:path extrusionOk="0" h="2263" w="2264">
                  <a:moveTo>
                    <a:pt x="1144" y="0"/>
                  </a:moveTo>
                  <a:cubicBezTo>
                    <a:pt x="525" y="0"/>
                    <a:pt x="1" y="524"/>
                    <a:pt x="1" y="1144"/>
                  </a:cubicBezTo>
                  <a:cubicBezTo>
                    <a:pt x="1" y="1763"/>
                    <a:pt x="525" y="2263"/>
                    <a:pt x="1144" y="2263"/>
                  </a:cubicBezTo>
                  <a:cubicBezTo>
                    <a:pt x="1763" y="2263"/>
                    <a:pt x="2263" y="1763"/>
                    <a:pt x="2263" y="1144"/>
                  </a:cubicBezTo>
                  <a:cubicBezTo>
                    <a:pt x="2263" y="524"/>
                    <a:pt x="1763" y="0"/>
                    <a:pt x="1144" y="0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6" name="Google Shape;3336;p53"/>
            <p:cNvSpPr/>
            <p:nvPr/>
          </p:nvSpPr>
          <p:spPr>
            <a:xfrm>
              <a:off x="6254477" y="2486602"/>
              <a:ext cx="76907" cy="275496"/>
            </a:xfrm>
            <a:custGeom>
              <a:rect b="b" l="l" r="r" t="t"/>
              <a:pathLst>
                <a:path extrusionOk="0" h="9217" w="2573">
                  <a:moveTo>
                    <a:pt x="1" y="1"/>
                  </a:moveTo>
                  <a:lnTo>
                    <a:pt x="1" y="9217"/>
                  </a:lnTo>
                  <a:lnTo>
                    <a:pt x="2573" y="921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7" name="Google Shape;3337;p53"/>
            <p:cNvSpPr/>
            <p:nvPr/>
          </p:nvSpPr>
          <p:spPr>
            <a:xfrm>
              <a:off x="6349857" y="2521484"/>
              <a:ext cx="34194" cy="68358"/>
            </a:xfrm>
            <a:custGeom>
              <a:rect b="b" l="l" r="r" t="t"/>
              <a:pathLst>
                <a:path extrusionOk="0" h="2287" w="1144">
                  <a:moveTo>
                    <a:pt x="1" y="1"/>
                  </a:moveTo>
                  <a:lnTo>
                    <a:pt x="1" y="2287"/>
                  </a:lnTo>
                  <a:cubicBezTo>
                    <a:pt x="620" y="2287"/>
                    <a:pt x="1144" y="1787"/>
                    <a:pt x="1144" y="1168"/>
                  </a:cubicBezTo>
                  <a:cubicBezTo>
                    <a:pt x="1144" y="548"/>
                    <a:pt x="596" y="24"/>
                    <a:pt x="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8" name="Google Shape;3338;p53"/>
            <p:cNvSpPr/>
            <p:nvPr/>
          </p:nvSpPr>
          <p:spPr>
            <a:xfrm>
              <a:off x="6161220" y="2556366"/>
              <a:ext cx="34194" cy="68358"/>
            </a:xfrm>
            <a:custGeom>
              <a:rect b="b" l="l" r="r" t="t"/>
              <a:pathLst>
                <a:path extrusionOk="0" h="2287" w="1144">
                  <a:moveTo>
                    <a:pt x="1" y="1"/>
                  </a:moveTo>
                  <a:lnTo>
                    <a:pt x="1" y="2287"/>
                  </a:lnTo>
                  <a:cubicBezTo>
                    <a:pt x="620" y="2287"/>
                    <a:pt x="1144" y="1787"/>
                    <a:pt x="1144" y="1167"/>
                  </a:cubicBezTo>
                  <a:cubicBezTo>
                    <a:pt x="1144" y="524"/>
                    <a:pt x="620" y="1"/>
                    <a:pt x="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9" name="Google Shape;3339;p53"/>
            <p:cNvSpPr/>
            <p:nvPr/>
          </p:nvSpPr>
          <p:spPr>
            <a:xfrm>
              <a:off x="6221030" y="2474497"/>
              <a:ext cx="67641" cy="67671"/>
            </a:xfrm>
            <a:custGeom>
              <a:rect b="b" l="l" r="r" t="t"/>
              <a:pathLst>
                <a:path extrusionOk="0" h="2264" w="2263">
                  <a:moveTo>
                    <a:pt x="1120" y="1"/>
                  </a:moveTo>
                  <a:cubicBezTo>
                    <a:pt x="500" y="1"/>
                    <a:pt x="0" y="501"/>
                    <a:pt x="0" y="1120"/>
                  </a:cubicBezTo>
                  <a:cubicBezTo>
                    <a:pt x="0" y="1739"/>
                    <a:pt x="500" y="2263"/>
                    <a:pt x="1120" y="2263"/>
                  </a:cubicBezTo>
                  <a:cubicBezTo>
                    <a:pt x="1739" y="2263"/>
                    <a:pt x="2263" y="1739"/>
                    <a:pt x="2263" y="1120"/>
                  </a:cubicBezTo>
                  <a:cubicBezTo>
                    <a:pt x="2263" y="501"/>
                    <a:pt x="1739" y="1"/>
                    <a:pt x="1120" y="1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0" name="Google Shape;3340;p53"/>
            <p:cNvSpPr/>
            <p:nvPr/>
          </p:nvSpPr>
          <p:spPr>
            <a:xfrm>
              <a:off x="6254477" y="2473809"/>
              <a:ext cx="34194" cy="68358"/>
            </a:xfrm>
            <a:custGeom>
              <a:rect b="b" l="l" r="r" t="t"/>
              <a:pathLst>
                <a:path extrusionOk="0" h="2287" w="1144">
                  <a:moveTo>
                    <a:pt x="1" y="0"/>
                  </a:moveTo>
                  <a:lnTo>
                    <a:pt x="1" y="2286"/>
                  </a:lnTo>
                  <a:cubicBezTo>
                    <a:pt x="644" y="2286"/>
                    <a:pt x="1144" y="1786"/>
                    <a:pt x="1144" y="1143"/>
                  </a:cubicBezTo>
                  <a:cubicBezTo>
                    <a:pt x="1144" y="524"/>
                    <a:pt x="644" y="24"/>
                    <a:pt x="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41" name="Google Shape;3341;p53"/>
          <p:cNvGrpSpPr/>
          <p:nvPr/>
        </p:nvGrpSpPr>
        <p:grpSpPr>
          <a:xfrm>
            <a:off x="5523800" y="2453872"/>
            <a:ext cx="343856" cy="343827"/>
            <a:chOff x="5409500" y="2453872"/>
            <a:chExt cx="343856" cy="343827"/>
          </a:xfrm>
        </p:grpSpPr>
        <p:sp>
          <p:nvSpPr>
            <p:cNvPr id="3342" name="Google Shape;3342;p53"/>
            <p:cNvSpPr/>
            <p:nvPr/>
          </p:nvSpPr>
          <p:spPr>
            <a:xfrm>
              <a:off x="5571804" y="2516493"/>
              <a:ext cx="20684" cy="41338"/>
            </a:xfrm>
            <a:custGeom>
              <a:rect b="b" l="l" r="r" t="t"/>
              <a:pathLst>
                <a:path extrusionOk="0" h="1383" w="692">
                  <a:moveTo>
                    <a:pt x="1" y="1"/>
                  </a:moveTo>
                  <a:lnTo>
                    <a:pt x="1" y="1382"/>
                  </a:lnTo>
                  <a:lnTo>
                    <a:pt x="691" y="1382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3" name="Google Shape;3343;p53"/>
            <p:cNvSpPr/>
            <p:nvPr/>
          </p:nvSpPr>
          <p:spPr>
            <a:xfrm>
              <a:off x="5489965" y="2566320"/>
              <a:ext cx="56253" cy="19967"/>
            </a:xfrm>
            <a:custGeom>
              <a:rect b="b" l="l" r="r" t="t"/>
              <a:pathLst>
                <a:path extrusionOk="0" h="668" w="1882">
                  <a:moveTo>
                    <a:pt x="0" y="1"/>
                  </a:moveTo>
                  <a:lnTo>
                    <a:pt x="0" y="668"/>
                  </a:lnTo>
                  <a:lnTo>
                    <a:pt x="1881" y="668"/>
                  </a:lnTo>
                  <a:lnTo>
                    <a:pt x="1881" y="1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4" name="Google Shape;3344;p53"/>
            <p:cNvSpPr/>
            <p:nvPr/>
          </p:nvSpPr>
          <p:spPr>
            <a:xfrm>
              <a:off x="5621631" y="2566320"/>
              <a:ext cx="56283" cy="19967"/>
            </a:xfrm>
            <a:custGeom>
              <a:rect b="b" l="l" r="r" t="t"/>
              <a:pathLst>
                <a:path extrusionOk="0" h="668" w="1883">
                  <a:moveTo>
                    <a:pt x="1" y="1"/>
                  </a:moveTo>
                  <a:lnTo>
                    <a:pt x="1" y="668"/>
                  </a:lnTo>
                  <a:lnTo>
                    <a:pt x="1882" y="668"/>
                  </a:lnTo>
                  <a:lnTo>
                    <a:pt x="1882" y="1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5" name="Google Shape;3345;p53"/>
            <p:cNvSpPr/>
            <p:nvPr/>
          </p:nvSpPr>
          <p:spPr>
            <a:xfrm>
              <a:off x="5571804" y="2604071"/>
              <a:ext cx="20684" cy="42713"/>
            </a:xfrm>
            <a:custGeom>
              <a:rect b="b" l="l" r="r" t="t"/>
              <a:pathLst>
                <a:path extrusionOk="0" h="1429" w="692">
                  <a:moveTo>
                    <a:pt x="1" y="0"/>
                  </a:moveTo>
                  <a:lnTo>
                    <a:pt x="1" y="1429"/>
                  </a:lnTo>
                  <a:lnTo>
                    <a:pt x="691" y="1429"/>
                  </a:lnTo>
                  <a:lnTo>
                    <a:pt x="691" y="0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6" name="Google Shape;3346;p53"/>
            <p:cNvSpPr/>
            <p:nvPr/>
          </p:nvSpPr>
          <p:spPr>
            <a:xfrm>
              <a:off x="5697792" y="2604071"/>
              <a:ext cx="20684" cy="42713"/>
            </a:xfrm>
            <a:custGeom>
              <a:rect b="b" l="l" r="r" t="t"/>
              <a:pathLst>
                <a:path extrusionOk="0" h="1429" w="692">
                  <a:moveTo>
                    <a:pt x="1" y="0"/>
                  </a:moveTo>
                  <a:lnTo>
                    <a:pt x="1" y="1429"/>
                  </a:lnTo>
                  <a:lnTo>
                    <a:pt x="691" y="1429"/>
                  </a:lnTo>
                  <a:lnTo>
                    <a:pt x="691" y="0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7" name="Google Shape;3347;p53"/>
            <p:cNvSpPr/>
            <p:nvPr/>
          </p:nvSpPr>
          <p:spPr>
            <a:xfrm>
              <a:off x="5697792" y="2690902"/>
              <a:ext cx="20684" cy="42743"/>
            </a:xfrm>
            <a:custGeom>
              <a:rect b="b" l="l" r="r" t="t"/>
              <a:pathLst>
                <a:path extrusionOk="0" h="1430" w="692">
                  <a:moveTo>
                    <a:pt x="1" y="0"/>
                  </a:moveTo>
                  <a:lnTo>
                    <a:pt x="1" y="1429"/>
                  </a:lnTo>
                  <a:lnTo>
                    <a:pt x="691" y="1429"/>
                  </a:lnTo>
                  <a:lnTo>
                    <a:pt x="691" y="0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8" name="Google Shape;3348;p53"/>
            <p:cNvSpPr/>
            <p:nvPr/>
          </p:nvSpPr>
          <p:spPr>
            <a:xfrm>
              <a:off x="5571804" y="2690902"/>
              <a:ext cx="20684" cy="42743"/>
            </a:xfrm>
            <a:custGeom>
              <a:rect b="b" l="l" r="r" t="t"/>
              <a:pathLst>
                <a:path extrusionOk="0" h="1430" w="692">
                  <a:moveTo>
                    <a:pt x="1" y="0"/>
                  </a:moveTo>
                  <a:lnTo>
                    <a:pt x="1" y="1429"/>
                  </a:lnTo>
                  <a:lnTo>
                    <a:pt x="691" y="1429"/>
                  </a:lnTo>
                  <a:lnTo>
                    <a:pt x="691" y="0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9" name="Google Shape;3349;p53"/>
            <p:cNvSpPr/>
            <p:nvPr/>
          </p:nvSpPr>
          <p:spPr>
            <a:xfrm>
              <a:off x="5445100" y="2604071"/>
              <a:ext cx="20684" cy="42713"/>
            </a:xfrm>
            <a:custGeom>
              <a:rect b="b" l="l" r="r" t="t"/>
              <a:pathLst>
                <a:path extrusionOk="0" h="1429" w="692">
                  <a:moveTo>
                    <a:pt x="1" y="0"/>
                  </a:moveTo>
                  <a:lnTo>
                    <a:pt x="1" y="1429"/>
                  </a:lnTo>
                  <a:lnTo>
                    <a:pt x="691" y="1429"/>
                  </a:lnTo>
                  <a:lnTo>
                    <a:pt x="691" y="0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0" name="Google Shape;3350;p53"/>
            <p:cNvSpPr/>
            <p:nvPr/>
          </p:nvSpPr>
          <p:spPr>
            <a:xfrm>
              <a:off x="5445100" y="2691620"/>
              <a:ext cx="20684" cy="42743"/>
            </a:xfrm>
            <a:custGeom>
              <a:rect b="b" l="l" r="r" t="t"/>
              <a:pathLst>
                <a:path extrusionOk="0" h="1430" w="692">
                  <a:moveTo>
                    <a:pt x="1" y="0"/>
                  </a:moveTo>
                  <a:lnTo>
                    <a:pt x="1" y="1429"/>
                  </a:lnTo>
                  <a:lnTo>
                    <a:pt x="691" y="1429"/>
                  </a:lnTo>
                  <a:lnTo>
                    <a:pt x="691" y="0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1" name="Google Shape;3351;p53"/>
            <p:cNvSpPr/>
            <p:nvPr/>
          </p:nvSpPr>
          <p:spPr>
            <a:xfrm>
              <a:off x="5662222" y="2549970"/>
              <a:ext cx="91135" cy="64084"/>
            </a:xfrm>
            <a:custGeom>
              <a:rect b="b" l="l" r="r" t="t"/>
              <a:pathLst>
                <a:path extrusionOk="0" h="2144" w="3049">
                  <a:moveTo>
                    <a:pt x="0" y="0"/>
                  </a:moveTo>
                  <a:lnTo>
                    <a:pt x="0" y="2144"/>
                  </a:lnTo>
                  <a:lnTo>
                    <a:pt x="3048" y="2144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2" name="Google Shape;3352;p53"/>
            <p:cNvSpPr/>
            <p:nvPr/>
          </p:nvSpPr>
          <p:spPr>
            <a:xfrm>
              <a:off x="5662222" y="2637518"/>
              <a:ext cx="91135" cy="64084"/>
            </a:xfrm>
            <a:custGeom>
              <a:rect b="b" l="l" r="r" t="t"/>
              <a:pathLst>
                <a:path extrusionOk="0" h="2144" w="3049">
                  <a:moveTo>
                    <a:pt x="0" y="0"/>
                  </a:moveTo>
                  <a:lnTo>
                    <a:pt x="0" y="2144"/>
                  </a:lnTo>
                  <a:lnTo>
                    <a:pt x="3048" y="2144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3" name="Google Shape;3353;p53"/>
            <p:cNvSpPr/>
            <p:nvPr/>
          </p:nvSpPr>
          <p:spPr>
            <a:xfrm>
              <a:off x="5409500" y="2549970"/>
              <a:ext cx="91165" cy="64084"/>
            </a:xfrm>
            <a:custGeom>
              <a:rect b="b" l="l" r="r" t="t"/>
              <a:pathLst>
                <a:path extrusionOk="0" h="2144" w="3050">
                  <a:moveTo>
                    <a:pt x="1" y="0"/>
                  </a:moveTo>
                  <a:lnTo>
                    <a:pt x="1" y="2144"/>
                  </a:lnTo>
                  <a:lnTo>
                    <a:pt x="3049" y="2144"/>
                  </a:lnTo>
                  <a:lnTo>
                    <a:pt x="3049" y="0"/>
                  </a:lnTo>
                  <a:close/>
                </a:path>
              </a:pathLst>
            </a:custGeom>
            <a:solidFill>
              <a:srgbClr val="E5E9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4" name="Google Shape;3354;p53"/>
            <p:cNvSpPr/>
            <p:nvPr/>
          </p:nvSpPr>
          <p:spPr>
            <a:xfrm>
              <a:off x="5409500" y="2637518"/>
              <a:ext cx="91165" cy="64084"/>
            </a:xfrm>
            <a:custGeom>
              <a:rect b="b" l="l" r="r" t="t"/>
              <a:pathLst>
                <a:path extrusionOk="0" h="2144" w="3050">
                  <a:moveTo>
                    <a:pt x="1" y="0"/>
                  </a:moveTo>
                  <a:lnTo>
                    <a:pt x="1" y="2144"/>
                  </a:lnTo>
                  <a:lnTo>
                    <a:pt x="3049" y="2144"/>
                  </a:lnTo>
                  <a:lnTo>
                    <a:pt x="3049" y="0"/>
                  </a:lnTo>
                  <a:close/>
                </a:path>
              </a:pathLst>
            </a:custGeom>
            <a:solidFill>
              <a:srgbClr val="E5E9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5" name="Google Shape;3355;p53"/>
            <p:cNvSpPr/>
            <p:nvPr/>
          </p:nvSpPr>
          <p:spPr>
            <a:xfrm>
              <a:off x="5671459" y="2724349"/>
              <a:ext cx="72633" cy="73350"/>
            </a:xfrm>
            <a:custGeom>
              <a:rect b="b" l="l" r="r" t="t"/>
              <a:pathLst>
                <a:path extrusionOk="0" h="2454" w="2430">
                  <a:moveTo>
                    <a:pt x="1215" y="1"/>
                  </a:moveTo>
                  <a:cubicBezTo>
                    <a:pt x="548" y="1"/>
                    <a:pt x="1" y="548"/>
                    <a:pt x="1" y="1215"/>
                  </a:cubicBezTo>
                  <a:cubicBezTo>
                    <a:pt x="1" y="1906"/>
                    <a:pt x="548" y="2454"/>
                    <a:pt x="1215" y="2454"/>
                  </a:cubicBezTo>
                  <a:cubicBezTo>
                    <a:pt x="1882" y="2454"/>
                    <a:pt x="2430" y="1906"/>
                    <a:pt x="2430" y="1215"/>
                  </a:cubicBezTo>
                  <a:cubicBezTo>
                    <a:pt x="2430" y="548"/>
                    <a:pt x="1882" y="1"/>
                    <a:pt x="12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6" name="Google Shape;3356;p53"/>
            <p:cNvSpPr/>
            <p:nvPr/>
          </p:nvSpPr>
          <p:spPr>
            <a:xfrm>
              <a:off x="5418766" y="2724349"/>
              <a:ext cx="72633" cy="73350"/>
            </a:xfrm>
            <a:custGeom>
              <a:rect b="b" l="l" r="r" t="t"/>
              <a:pathLst>
                <a:path extrusionOk="0" h="2454" w="2430">
                  <a:moveTo>
                    <a:pt x="1215" y="1"/>
                  </a:moveTo>
                  <a:cubicBezTo>
                    <a:pt x="548" y="1"/>
                    <a:pt x="1" y="548"/>
                    <a:pt x="1" y="1215"/>
                  </a:cubicBezTo>
                  <a:cubicBezTo>
                    <a:pt x="1" y="1906"/>
                    <a:pt x="548" y="2454"/>
                    <a:pt x="1215" y="2454"/>
                  </a:cubicBezTo>
                  <a:cubicBezTo>
                    <a:pt x="1882" y="2454"/>
                    <a:pt x="2430" y="1906"/>
                    <a:pt x="2430" y="1215"/>
                  </a:cubicBezTo>
                  <a:cubicBezTo>
                    <a:pt x="2430" y="548"/>
                    <a:pt x="1882" y="1"/>
                    <a:pt x="1215" y="1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7" name="Google Shape;3357;p53"/>
            <p:cNvSpPr/>
            <p:nvPr/>
          </p:nvSpPr>
          <p:spPr>
            <a:xfrm>
              <a:off x="5581788" y="2516493"/>
              <a:ext cx="9266" cy="41338"/>
            </a:xfrm>
            <a:custGeom>
              <a:rect b="b" l="l" r="r" t="t"/>
              <a:pathLst>
                <a:path extrusionOk="0" h="1383" w="310">
                  <a:moveTo>
                    <a:pt x="0" y="1"/>
                  </a:moveTo>
                  <a:lnTo>
                    <a:pt x="0" y="1382"/>
                  </a:lnTo>
                  <a:lnTo>
                    <a:pt x="310" y="1382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8" name="Google Shape;3358;p53"/>
            <p:cNvSpPr/>
            <p:nvPr/>
          </p:nvSpPr>
          <p:spPr>
            <a:xfrm>
              <a:off x="5581788" y="2604071"/>
              <a:ext cx="9266" cy="42713"/>
            </a:xfrm>
            <a:custGeom>
              <a:rect b="b" l="l" r="r" t="t"/>
              <a:pathLst>
                <a:path extrusionOk="0" h="1429" w="310">
                  <a:moveTo>
                    <a:pt x="0" y="0"/>
                  </a:moveTo>
                  <a:lnTo>
                    <a:pt x="0" y="1429"/>
                  </a:lnTo>
                  <a:lnTo>
                    <a:pt x="310" y="1429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9" name="Google Shape;3359;p53"/>
            <p:cNvSpPr/>
            <p:nvPr/>
          </p:nvSpPr>
          <p:spPr>
            <a:xfrm>
              <a:off x="5581788" y="2690902"/>
              <a:ext cx="9266" cy="42743"/>
            </a:xfrm>
            <a:custGeom>
              <a:rect b="b" l="l" r="r" t="t"/>
              <a:pathLst>
                <a:path extrusionOk="0" h="1430" w="310">
                  <a:moveTo>
                    <a:pt x="0" y="0"/>
                  </a:moveTo>
                  <a:lnTo>
                    <a:pt x="0" y="1429"/>
                  </a:lnTo>
                  <a:lnTo>
                    <a:pt x="310" y="1429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0" name="Google Shape;3360;p53"/>
            <p:cNvSpPr/>
            <p:nvPr/>
          </p:nvSpPr>
          <p:spPr>
            <a:xfrm>
              <a:off x="5536205" y="2549970"/>
              <a:ext cx="90447" cy="64084"/>
            </a:xfrm>
            <a:custGeom>
              <a:rect b="b" l="l" r="r" t="t"/>
              <a:pathLst>
                <a:path extrusionOk="0" h="2144" w="3026">
                  <a:moveTo>
                    <a:pt x="1" y="0"/>
                  </a:moveTo>
                  <a:lnTo>
                    <a:pt x="1" y="2144"/>
                  </a:lnTo>
                  <a:lnTo>
                    <a:pt x="3025" y="2144"/>
                  </a:lnTo>
                  <a:lnTo>
                    <a:pt x="3025" y="0"/>
                  </a:lnTo>
                  <a:close/>
                </a:path>
              </a:pathLst>
            </a:custGeom>
            <a:solidFill>
              <a:srgbClr val="9BAB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1" name="Google Shape;3361;p53"/>
            <p:cNvSpPr/>
            <p:nvPr/>
          </p:nvSpPr>
          <p:spPr>
            <a:xfrm>
              <a:off x="5536205" y="2637518"/>
              <a:ext cx="90447" cy="64084"/>
            </a:xfrm>
            <a:custGeom>
              <a:rect b="b" l="l" r="r" t="t"/>
              <a:pathLst>
                <a:path extrusionOk="0" h="2144" w="3026">
                  <a:moveTo>
                    <a:pt x="1" y="0"/>
                  </a:moveTo>
                  <a:lnTo>
                    <a:pt x="1" y="2144"/>
                  </a:lnTo>
                  <a:lnTo>
                    <a:pt x="3025" y="2144"/>
                  </a:lnTo>
                  <a:lnTo>
                    <a:pt x="3025" y="0"/>
                  </a:ln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2" name="Google Shape;3362;p53"/>
            <p:cNvSpPr/>
            <p:nvPr/>
          </p:nvSpPr>
          <p:spPr>
            <a:xfrm>
              <a:off x="5544754" y="2724349"/>
              <a:ext cx="73350" cy="73350"/>
            </a:xfrm>
            <a:custGeom>
              <a:rect b="b" l="l" r="r" t="t"/>
              <a:pathLst>
                <a:path extrusionOk="0" h="2454" w="2454">
                  <a:moveTo>
                    <a:pt x="1239" y="1"/>
                  </a:moveTo>
                  <a:cubicBezTo>
                    <a:pt x="548" y="1"/>
                    <a:pt x="1" y="548"/>
                    <a:pt x="1" y="1215"/>
                  </a:cubicBezTo>
                  <a:cubicBezTo>
                    <a:pt x="1" y="1906"/>
                    <a:pt x="548" y="2454"/>
                    <a:pt x="1239" y="2454"/>
                  </a:cubicBezTo>
                  <a:cubicBezTo>
                    <a:pt x="1906" y="2454"/>
                    <a:pt x="2454" y="1906"/>
                    <a:pt x="2454" y="1215"/>
                  </a:cubicBezTo>
                  <a:cubicBezTo>
                    <a:pt x="2454" y="548"/>
                    <a:pt x="1906" y="1"/>
                    <a:pt x="1239" y="1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3" name="Google Shape;3363;p53"/>
            <p:cNvSpPr/>
            <p:nvPr/>
          </p:nvSpPr>
          <p:spPr>
            <a:xfrm>
              <a:off x="5528374" y="2453872"/>
              <a:ext cx="107514" cy="72633"/>
            </a:xfrm>
            <a:custGeom>
              <a:rect b="b" l="l" r="r" t="t"/>
              <a:pathLst>
                <a:path extrusionOk="0" h="2430" w="3597">
                  <a:moveTo>
                    <a:pt x="1" y="0"/>
                  </a:moveTo>
                  <a:lnTo>
                    <a:pt x="1" y="2429"/>
                  </a:lnTo>
                  <a:lnTo>
                    <a:pt x="3597" y="2429"/>
                  </a:lnTo>
                  <a:lnTo>
                    <a:pt x="3597" y="0"/>
                  </a:ln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4" name="Google Shape;3364;p53"/>
            <p:cNvSpPr/>
            <p:nvPr/>
          </p:nvSpPr>
          <p:spPr>
            <a:xfrm>
              <a:off x="5581788" y="2724349"/>
              <a:ext cx="36316" cy="73350"/>
            </a:xfrm>
            <a:custGeom>
              <a:rect b="b" l="l" r="r" t="t"/>
              <a:pathLst>
                <a:path extrusionOk="0" h="2454" w="1215">
                  <a:moveTo>
                    <a:pt x="0" y="1"/>
                  </a:moveTo>
                  <a:lnTo>
                    <a:pt x="0" y="2454"/>
                  </a:lnTo>
                  <a:cubicBezTo>
                    <a:pt x="667" y="2454"/>
                    <a:pt x="1215" y="1906"/>
                    <a:pt x="1215" y="1215"/>
                  </a:cubicBezTo>
                  <a:cubicBezTo>
                    <a:pt x="1215" y="572"/>
                    <a:pt x="667" y="1"/>
                    <a:pt x="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5" name="Google Shape;3365;p53"/>
            <p:cNvSpPr/>
            <p:nvPr/>
          </p:nvSpPr>
          <p:spPr>
            <a:xfrm>
              <a:off x="5581788" y="2549970"/>
              <a:ext cx="44865" cy="64084"/>
            </a:xfrm>
            <a:custGeom>
              <a:rect b="b" l="l" r="r" t="t"/>
              <a:pathLst>
                <a:path extrusionOk="0" h="2144" w="1501">
                  <a:moveTo>
                    <a:pt x="0" y="0"/>
                  </a:moveTo>
                  <a:lnTo>
                    <a:pt x="0" y="2144"/>
                  </a:lnTo>
                  <a:lnTo>
                    <a:pt x="1500" y="2144"/>
                  </a:lnTo>
                  <a:lnTo>
                    <a:pt x="1500" y="0"/>
                  </a:lnTo>
                  <a:close/>
                </a:path>
              </a:pathLst>
            </a:custGeom>
            <a:solidFill>
              <a:srgbClr val="9EAA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6" name="Google Shape;3366;p53"/>
            <p:cNvSpPr/>
            <p:nvPr/>
          </p:nvSpPr>
          <p:spPr>
            <a:xfrm>
              <a:off x="5581788" y="2637518"/>
              <a:ext cx="44865" cy="64084"/>
            </a:xfrm>
            <a:custGeom>
              <a:rect b="b" l="l" r="r" t="t"/>
              <a:pathLst>
                <a:path extrusionOk="0" h="2144" w="1501">
                  <a:moveTo>
                    <a:pt x="0" y="0"/>
                  </a:moveTo>
                  <a:lnTo>
                    <a:pt x="0" y="2144"/>
                  </a:lnTo>
                  <a:lnTo>
                    <a:pt x="1500" y="2144"/>
                  </a:lnTo>
                  <a:lnTo>
                    <a:pt x="1500" y="0"/>
                  </a:ln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7" name="Google Shape;3367;p53"/>
            <p:cNvSpPr/>
            <p:nvPr/>
          </p:nvSpPr>
          <p:spPr>
            <a:xfrm>
              <a:off x="5581788" y="2453872"/>
              <a:ext cx="53413" cy="72633"/>
            </a:xfrm>
            <a:custGeom>
              <a:rect b="b" l="l" r="r" t="t"/>
              <a:pathLst>
                <a:path extrusionOk="0" h="2430" w="1787">
                  <a:moveTo>
                    <a:pt x="0" y="0"/>
                  </a:moveTo>
                  <a:lnTo>
                    <a:pt x="0" y="2429"/>
                  </a:lnTo>
                  <a:lnTo>
                    <a:pt x="1786" y="2429"/>
                  </a:lnTo>
                  <a:lnTo>
                    <a:pt x="1786" y="0"/>
                  </a:ln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68" name="Google Shape;3368;p53"/>
          <p:cNvGrpSpPr/>
          <p:nvPr/>
        </p:nvGrpSpPr>
        <p:grpSpPr>
          <a:xfrm>
            <a:off x="4782742" y="2458147"/>
            <a:ext cx="344544" cy="340270"/>
            <a:chOff x="4744642" y="2458147"/>
            <a:chExt cx="344544" cy="340270"/>
          </a:xfrm>
        </p:grpSpPr>
        <p:sp>
          <p:nvSpPr>
            <p:cNvPr id="3369" name="Google Shape;3369;p53"/>
            <p:cNvSpPr/>
            <p:nvPr/>
          </p:nvSpPr>
          <p:spPr>
            <a:xfrm>
              <a:off x="4877743" y="2458147"/>
              <a:ext cx="76907" cy="76907"/>
            </a:xfrm>
            <a:custGeom>
              <a:rect b="b" l="l" r="r" t="t"/>
              <a:pathLst>
                <a:path extrusionOk="0" h="2573" w="2573">
                  <a:moveTo>
                    <a:pt x="1287" y="0"/>
                  </a:moveTo>
                  <a:cubicBezTo>
                    <a:pt x="572" y="0"/>
                    <a:pt x="1" y="572"/>
                    <a:pt x="1" y="1286"/>
                  </a:cubicBezTo>
                  <a:cubicBezTo>
                    <a:pt x="1" y="2001"/>
                    <a:pt x="572" y="2572"/>
                    <a:pt x="1287" y="2572"/>
                  </a:cubicBezTo>
                  <a:cubicBezTo>
                    <a:pt x="2001" y="2572"/>
                    <a:pt x="2573" y="2001"/>
                    <a:pt x="2573" y="1286"/>
                  </a:cubicBezTo>
                  <a:cubicBezTo>
                    <a:pt x="2573" y="572"/>
                    <a:pt x="2001" y="0"/>
                    <a:pt x="1287" y="0"/>
                  </a:cubicBez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0" name="Google Shape;3370;p53"/>
            <p:cNvSpPr/>
            <p:nvPr/>
          </p:nvSpPr>
          <p:spPr>
            <a:xfrm>
              <a:off x="4966009" y="2490159"/>
              <a:ext cx="76190" cy="76907"/>
            </a:xfrm>
            <a:custGeom>
              <a:rect b="b" l="l" r="r" t="t"/>
              <a:pathLst>
                <a:path extrusionOk="0" h="2573" w="2549">
                  <a:moveTo>
                    <a:pt x="1287" y="1"/>
                  </a:moveTo>
                  <a:cubicBezTo>
                    <a:pt x="572" y="1"/>
                    <a:pt x="1" y="572"/>
                    <a:pt x="1" y="1287"/>
                  </a:cubicBezTo>
                  <a:cubicBezTo>
                    <a:pt x="1" y="2001"/>
                    <a:pt x="572" y="2573"/>
                    <a:pt x="1287" y="2573"/>
                  </a:cubicBezTo>
                  <a:cubicBezTo>
                    <a:pt x="1977" y="2573"/>
                    <a:pt x="2549" y="2001"/>
                    <a:pt x="2549" y="1287"/>
                  </a:cubicBezTo>
                  <a:cubicBezTo>
                    <a:pt x="2549" y="572"/>
                    <a:pt x="1977" y="1"/>
                    <a:pt x="1287" y="1"/>
                  </a:cubicBez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1" name="Google Shape;3371;p53"/>
            <p:cNvSpPr/>
            <p:nvPr/>
          </p:nvSpPr>
          <p:spPr>
            <a:xfrm>
              <a:off x="5012279" y="2570594"/>
              <a:ext cx="76907" cy="76190"/>
            </a:xfrm>
            <a:custGeom>
              <a:rect b="b" l="l" r="r" t="t"/>
              <a:pathLst>
                <a:path extrusionOk="0" h="2549" w="2573">
                  <a:moveTo>
                    <a:pt x="1287" y="1"/>
                  </a:moveTo>
                  <a:cubicBezTo>
                    <a:pt x="572" y="1"/>
                    <a:pt x="1" y="572"/>
                    <a:pt x="1" y="1287"/>
                  </a:cubicBezTo>
                  <a:cubicBezTo>
                    <a:pt x="1" y="1977"/>
                    <a:pt x="572" y="2549"/>
                    <a:pt x="1287" y="2549"/>
                  </a:cubicBezTo>
                  <a:cubicBezTo>
                    <a:pt x="1977" y="2549"/>
                    <a:pt x="2573" y="1977"/>
                    <a:pt x="2573" y="1287"/>
                  </a:cubicBezTo>
                  <a:cubicBezTo>
                    <a:pt x="2573" y="572"/>
                    <a:pt x="1977" y="1"/>
                    <a:pt x="128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2" name="Google Shape;3372;p53"/>
            <p:cNvSpPr/>
            <p:nvPr/>
          </p:nvSpPr>
          <p:spPr>
            <a:xfrm>
              <a:off x="4995899" y="2661729"/>
              <a:ext cx="76907" cy="76907"/>
            </a:xfrm>
            <a:custGeom>
              <a:rect b="b" l="l" r="r" t="t"/>
              <a:pathLst>
                <a:path extrusionOk="0" h="2573" w="2573">
                  <a:moveTo>
                    <a:pt x="1287" y="0"/>
                  </a:moveTo>
                  <a:cubicBezTo>
                    <a:pt x="596" y="0"/>
                    <a:pt x="1" y="595"/>
                    <a:pt x="1" y="1286"/>
                  </a:cubicBezTo>
                  <a:cubicBezTo>
                    <a:pt x="1" y="2000"/>
                    <a:pt x="596" y="2572"/>
                    <a:pt x="1287" y="2572"/>
                  </a:cubicBezTo>
                  <a:cubicBezTo>
                    <a:pt x="2001" y="2572"/>
                    <a:pt x="2573" y="2000"/>
                    <a:pt x="2573" y="1286"/>
                  </a:cubicBezTo>
                  <a:cubicBezTo>
                    <a:pt x="2573" y="595"/>
                    <a:pt x="2001" y="0"/>
                    <a:pt x="1287" y="0"/>
                  </a:cubicBez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3" name="Google Shape;3373;p53"/>
            <p:cNvSpPr/>
            <p:nvPr/>
          </p:nvSpPr>
          <p:spPr>
            <a:xfrm>
              <a:off x="4924730" y="2721510"/>
              <a:ext cx="76907" cy="76907"/>
            </a:xfrm>
            <a:custGeom>
              <a:rect b="b" l="l" r="r" t="t"/>
              <a:pathLst>
                <a:path extrusionOk="0" h="2573" w="2573">
                  <a:moveTo>
                    <a:pt x="1286" y="0"/>
                  </a:moveTo>
                  <a:cubicBezTo>
                    <a:pt x="596" y="0"/>
                    <a:pt x="0" y="572"/>
                    <a:pt x="0" y="1286"/>
                  </a:cubicBezTo>
                  <a:cubicBezTo>
                    <a:pt x="0" y="2001"/>
                    <a:pt x="596" y="2572"/>
                    <a:pt x="1286" y="2572"/>
                  </a:cubicBezTo>
                  <a:cubicBezTo>
                    <a:pt x="2001" y="2572"/>
                    <a:pt x="2572" y="2001"/>
                    <a:pt x="2572" y="1286"/>
                  </a:cubicBezTo>
                  <a:cubicBezTo>
                    <a:pt x="2572" y="572"/>
                    <a:pt x="2001" y="0"/>
                    <a:pt x="1286" y="0"/>
                  </a:cubicBez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4" name="Google Shape;3374;p53"/>
            <p:cNvSpPr/>
            <p:nvPr/>
          </p:nvSpPr>
          <p:spPr>
            <a:xfrm>
              <a:off x="4831473" y="2721510"/>
              <a:ext cx="76907" cy="76907"/>
            </a:xfrm>
            <a:custGeom>
              <a:rect b="b" l="l" r="r" t="t"/>
              <a:pathLst>
                <a:path extrusionOk="0" h="2573" w="2573">
                  <a:moveTo>
                    <a:pt x="1287" y="0"/>
                  </a:moveTo>
                  <a:cubicBezTo>
                    <a:pt x="572" y="0"/>
                    <a:pt x="1" y="572"/>
                    <a:pt x="1" y="1286"/>
                  </a:cubicBezTo>
                  <a:cubicBezTo>
                    <a:pt x="1" y="2001"/>
                    <a:pt x="572" y="2572"/>
                    <a:pt x="1287" y="2572"/>
                  </a:cubicBezTo>
                  <a:cubicBezTo>
                    <a:pt x="2001" y="2572"/>
                    <a:pt x="2573" y="2001"/>
                    <a:pt x="2573" y="1286"/>
                  </a:cubicBezTo>
                  <a:cubicBezTo>
                    <a:pt x="2573" y="572"/>
                    <a:pt x="2001" y="0"/>
                    <a:pt x="1287" y="0"/>
                  </a:cubicBezTo>
                  <a:close/>
                </a:path>
              </a:pathLst>
            </a:custGeom>
            <a:solidFill>
              <a:srgbClr val="E5E9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5" name="Google Shape;3375;p53"/>
            <p:cNvSpPr/>
            <p:nvPr/>
          </p:nvSpPr>
          <p:spPr>
            <a:xfrm>
              <a:off x="4760304" y="2661729"/>
              <a:ext cx="76907" cy="76907"/>
            </a:xfrm>
            <a:custGeom>
              <a:rect b="b" l="l" r="r" t="t"/>
              <a:pathLst>
                <a:path extrusionOk="0" h="2573" w="2573">
                  <a:moveTo>
                    <a:pt x="1286" y="0"/>
                  </a:moveTo>
                  <a:cubicBezTo>
                    <a:pt x="572" y="0"/>
                    <a:pt x="0" y="595"/>
                    <a:pt x="0" y="1286"/>
                  </a:cubicBezTo>
                  <a:cubicBezTo>
                    <a:pt x="0" y="2000"/>
                    <a:pt x="572" y="2572"/>
                    <a:pt x="1286" y="2572"/>
                  </a:cubicBezTo>
                  <a:cubicBezTo>
                    <a:pt x="2001" y="2572"/>
                    <a:pt x="2572" y="2000"/>
                    <a:pt x="2572" y="1286"/>
                  </a:cubicBezTo>
                  <a:cubicBezTo>
                    <a:pt x="2572" y="595"/>
                    <a:pt x="2001" y="0"/>
                    <a:pt x="1286" y="0"/>
                  </a:cubicBez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6" name="Google Shape;3376;p53"/>
            <p:cNvSpPr/>
            <p:nvPr/>
          </p:nvSpPr>
          <p:spPr>
            <a:xfrm>
              <a:off x="4744642" y="2570594"/>
              <a:ext cx="76190" cy="76190"/>
            </a:xfrm>
            <a:custGeom>
              <a:rect b="b" l="l" r="r" t="t"/>
              <a:pathLst>
                <a:path extrusionOk="0" h="2549" w="2549">
                  <a:moveTo>
                    <a:pt x="1286" y="1"/>
                  </a:moveTo>
                  <a:cubicBezTo>
                    <a:pt x="572" y="1"/>
                    <a:pt x="0" y="572"/>
                    <a:pt x="0" y="1287"/>
                  </a:cubicBezTo>
                  <a:cubicBezTo>
                    <a:pt x="0" y="1977"/>
                    <a:pt x="572" y="2549"/>
                    <a:pt x="1286" y="2549"/>
                  </a:cubicBezTo>
                  <a:cubicBezTo>
                    <a:pt x="1977" y="2549"/>
                    <a:pt x="2549" y="1977"/>
                    <a:pt x="2549" y="1287"/>
                  </a:cubicBezTo>
                  <a:cubicBezTo>
                    <a:pt x="2549" y="572"/>
                    <a:pt x="1977" y="1"/>
                    <a:pt x="1286" y="1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7" name="Google Shape;3377;p53"/>
            <p:cNvSpPr/>
            <p:nvPr/>
          </p:nvSpPr>
          <p:spPr>
            <a:xfrm>
              <a:off x="4790912" y="2490159"/>
              <a:ext cx="76190" cy="76907"/>
            </a:xfrm>
            <a:custGeom>
              <a:rect b="b" l="l" r="r" t="t"/>
              <a:pathLst>
                <a:path extrusionOk="0" h="2573" w="2549">
                  <a:moveTo>
                    <a:pt x="1286" y="1"/>
                  </a:moveTo>
                  <a:cubicBezTo>
                    <a:pt x="572" y="1"/>
                    <a:pt x="0" y="572"/>
                    <a:pt x="0" y="1287"/>
                  </a:cubicBezTo>
                  <a:cubicBezTo>
                    <a:pt x="0" y="2001"/>
                    <a:pt x="572" y="2573"/>
                    <a:pt x="1286" y="2573"/>
                  </a:cubicBezTo>
                  <a:cubicBezTo>
                    <a:pt x="1977" y="2573"/>
                    <a:pt x="2548" y="2001"/>
                    <a:pt x="2548" y="1287"/>
                  </a:cubicBezTo>
                  <a:cubicBezTo>
                    <a:pt x="2548" y="572"/>
                    <a:pt x="1977" y="1"/>
                    <a:pt x="1286" y="1"/>
                  </a:cubicBez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8" name="Google Shape;3378;p53"/>
            <p:cNvSpPr/>
            <p:nvPr/>
          </p:nvSpPr>
          <p:spPr>
            <a:xfrm>
              <a:off x="4893405" y="2638236"/>
              <a:ext cx="89730" cy="20654"/>
            </a:xfrm>
            <a:custGeom>
              <a:rect b="b" l="l" r="r" t="t"/>
              <a:pathLst>
                <a:path extrusionOk="0" h="691" w="3002">
                  <a:moveTo>
                    <a:pt x="1" y="0"/>
                  </a:moveTo>
                  <a:lnTo>
                    <a:pt x="1" y="691"/>
                  </a:lnTo>
                  <a:lnTo>
                    <a:pt x="3001" y="691"/>
                  </a:lnTo>
                  <a:lnTo>
                    <a:pt x="3001" y="0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9" name="Google Shape;3379;p53"/>
            <p:cNvSpPr/>
            <p:nvPr/>
          </p:nvSpPr>
          <p:spPr>
            <a:xfrm>
              <a:off x="4893405" y="2596927"/>
              <a:ext cx="89730" cy="20684"/>
            </a:xfrm>
            <a:custGeom>
              <a:rect b="b" l="l" r="r" t="t"/>
              <a:pathLst>
                <a:path extrusionOk="0" h="692" w="3002">
                  <a:moveTo>
                    <a:pt x="1" y="1"/>
                  </a:moveTo>
                  <a:lnTo>
                    <a:pt x="1" y="692"/>
                  </a:lnTo>
                  <a:lnTo>
                    <a:pt x="3001" y="692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0" name="Google Shape;3380;p53"/>
            <p:cNvSpPr/>
            <p:nvPr/>
          </p:nvSpPr>
          <p:spPr>
            <a:xfrm>
              <a:off x="4851410" y="2638236"/>
              <a:ext cx="20684" cy="20654"/>
            </a:xfrm>
            <a:custGeom>
              <a:rect b="b" l="l" r="r" t="t"/>
              <a:pathLst>
                <a:path extrusionOk="0" h="691" w="692">
                  <a:moveTo>
                    <a:pt x="1" y="0"/>
                  </a:moveTo>
                  <a:lnTo>
                    <a:pt x="1" y="691"/>
                  </a:lnTo>
                  <a:lnTo>
                    <a:pt x="691" y="691"/>
                  </a:lnTo>
                  <a:lnTo>
                    <a:pt x="691" y="0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1" name="Google Shape;3381;p53"/>
            <p:cNvSpPr/>
            <p:nvPr/>
          </p:nvSpPr>
          <p:spPr>
            <a:xfrm>
              <a:off x="4851410" y="2596927"/>
              <a:ext cx="20684" cy="20684"/>
            </a:xfrm>
            <a:custGeom>
              <a:rect b="b" l="l" r="r" t="t"/>
              <a:pathLst>
                <a:path extrusionOk="0" h="692" w="692">
                  <a:moveTo>
                    <a:pt x="1" y="1"/>
                  </a:moveTo>
                  <a:lnTo>
                    <a:pt x="1" y="692"/>
                  </a:lnTo>
                  <a:lnTo>
                    <a:pt x="691" y="692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2" name="Google Shape;3382;p53"/>
            <p:cNvSpPr/>
            <p:nvPr/>
          </p:nvSpPr>
          <p:spPr>
            <a:xfrm>
              <a:off x="4916899" y="2458147"/>
              <a:ext cx="38468" cy="76907"/>
            </a:xfrm>
            <a:custGeom>
              <a:rect b="b" l="l" r="r" t="t"/>
              <a:pathLst>
                <a:path extrusionOk="0" h="2573" w="1287">
                  <a:moveTo>
                    <a:pt x="1" y="0"/>
                  </a:moveTo>
                  <a:lnTo>
                    <a:pt x="1" y="2572"/>
                  </a:lnTo>
                  <a:cubicBezTo>
                    <a:pt x="691" y="2572"/>
                    <a:pt x="1286" y="2001"/>
                    <a:pt x="1286" y="1286"/>
                  </a:cubicBezTo>
                  <a:cubicBezTo>
                    <a:pt x="1286" y="572"/>
                    <a:pt x="715" y="0"/>
                    <a:pt x="1" y="0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3" name="Google Shape;3383;p53"/>
            <p:cNvSpPr/>
            <p:nvPr/>
          </p:nvSpPr>
          <p:spPr>
            <a:xfrm>
              <a:off x="4916899" y="2596927"/>
              <a:ext cx="66236" cy="20684"/>
            </a:xfrm>
            <a:custGeom>
              <a:rect b="b" l="l" r="r" t="t"/>
              <a:pathLst>
                <a:path extrusionOk="0" h="692" w="2216">
                  <a:moveTo>
                    <a:pt x="1" y="1"/>
                  </a:moveTo>
                  <a:lnTo>
                    <a:pt x="1" y="692"/>
                  </a:lnTo>
                  <a:lnTo>
                    <a:pt x="2215" y="692"/>
                  </a:lnTo>
                  <a:lnTo>
                    <a:pt x="2215" y="1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4" name="Google Shape;3384;p53"/>
            <p:cNvSpPr/>
            <p:nvPr/>
          </p:nvSpPr>
          <p:spPr>
            <a:xfrm>
              <a:off x="4916899" y="2638236"/>
              <a:ext cx="66236" cy="20654"/>
            </a:xfrm>
            <a:custGeom>
              <a:rect b="b" l="l" r="r" t="t"/>
              <a:pathLst>
                <a:path extrusionOk="0" h="691" w="2216">
                  <a:moveTo>
                    <a:pt x="1" y="0"/>
                  </a:moveTo>
                  <a:lnTo>
                    <a:pt x="1" y="691"/>
                  </a:lnTo>
                  <a:lnTo>
                    <a:pt x="2215" y="691"/>
                  </a:lnTo>
                  <a:lnTo>
                    <a:pt x="2215" y="0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85" name="Google Shape;3385;p53"/>
          <p:cNvGrpSpPr/>
          <p:nvPr/>
        </p:nvGrpSpPr>
        <p:grpSpPr>
          <a:xfrm>
            <a:off x="4037379" y="2467383"/>
            <a:ext cx="346697" cy="323203"/>
            <a:chOff x="4075479" y="2467383"/>
            <a:chExt cx="346697" cy="323203"/>
          </a:xfrm>
        </p:grpSpPr>
        <p:sp>
          <p:nvSpPr>
            <p:cNvPr id="3386" name="Google Shape;3386;p53"/>
            <p:cNvSpPr/>
            <p:nvPr/>
          </p:nvSpPr>
          <p:spPr>
            <a:xfrm>
              <a:off x="4163057" y="2489472"/>
              <a:ext cx="192910" cy="53413"/>
            </a:xfrm>
            <a:custGeom>
              <a:rect b="b" l="l" r="r" t="t"/>
              <a:pathLst>
                <a:path extrusionOk="0" h="1787" w="6454">
                  <a:moveTo>
                    <a:pt x="0" y="0"/>
                  </a:moveTo>
                  <a:lnTo>
                    <a:pt x="0" y="1786"/>
                  </a:lnTo>
                  <a:lnTo>
                    <a:pt x="6454" y="1786"/>
                  </a:lnTo>
                  <a:lnTo>
                    <a:pt x="6454" y="0"/>
                  </a:ln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7" name="Google Shape;3387;p53"/>
            <p:cNvSpPr/>
            <p:nvPr/>
          </p:nvSpPr>
          <p:spPr>
            <a:xfrm>
              <a:off x="4163057" y="2516493"/>
              <a:ext cx="192910" cy="25676"/>
            </a:xfrm>
            <a:custGeom>
              <a:rect b="b" l="l" r="r" t="t"/>
              <a:pathLst>
                <a:path extrusionOk="0" h="859" w="6454">
                  <a:moveTo>
                    <a:pt x="0" y="1"/>
                  </a:moveTo>
                  <a:lnTo>
                    <a:pt x="0" y="858"/>
                  </a:lnTo>
                  <a:lnTo>
                    <a:pt x="6454" y="858"/>
                  </a:lnTo>
                  <a:lnTo>
                    <a:pt x="6454" y="1"/>
                  </a:ln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8" name="Google Shape;3388;p53"/>
            <p:cNvSpPr/>
            <p:nvPr/>
          </p:nvSpPr>
          <p:spPr>
            <a:xfrm>
              <a:off x="4076914" y="2467383"/>
              <a:ext cx="97561" cy="97561"/>
            </a:xfrm>
            <a:custGeom>
              <a:rect b="b" l="l" r="r" t="t"/>
              <a:pathLst>
                <a:path extrusionOk="0" h="3264" w="3264">
                  <a:moveTo>
                    <a:pt x="1620" y="1"/>
                  </a:moveTo>
                  <a:cubicBezTo>
                    <a:pt x="715" y="1"/>
                    <a:pt x="1" y="739"/>
                    <a:pt x="1" y="1620"/>
                  </a:cubicBezTo>
                  <a:cubicBezTo>
                    <a:pt x="1" y="2525"/>
                    <a:pt x="715" y="3263"/>
                    <a:pt x="1620" y="3263"/>
                  </a:cubicBezTo>
                  <a:cubicBezTo>
                    <a:pt x="2525" y="3263"/>
                    <a:pt x="3263" y="2525"/>
                    <a:pt x="3263" y="1620"/>
                  </a:cubicBezTo>
                  <a:cubicBezTo>
                    <a:pt x="3263" y="739"/>
                    <a:pt x="2525" y="1"/>
                    <a:pt x="1620" y="1"/>
                  </a:cubicBez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9" name="Google Shape;3389;p53"/>
            <p:cNvSpPr/>
            <p:nvPr/>
          </p:nvSpPr>
          <p:spPr>
            <a:xfrm>
              <a:off x="4076914" y="2516493"/>
              <a:ext cx="97561" cy="48452"/>
            </a:xfrm>
            <a:custGeom>
              <a:rect b="b" l="l" r="r" t="t"/>
              <a:pathLst>
                <a:path extrusionOk="0" h="1621" w="3264">
                  <a:moveTo>
                    <a:pt x="1" y="1"/>
                  </a:moveTo>
                  <a:cubicBezTo>
                    <a:pt x="1" y="882"/>
                    <a:pt x="739" y="1620"/>
                    <a:pt x="1620" y="1620"/>
                  </a:cubicBezTo>
                  <a:cubicBezTo>
                    <a:pt x="2525" y="1620"/>
                    <a:pt x="3263" y="882"/>
                    <a:pt x="3263" y="1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0" name="Google Shape;3390;p53"/>
            <p:cNvSpPr/>
            <p:nvPr/>
          </p:nvSpPr>
          <p:spPr>
            <a:xfrm>
              <a:off x="4354534" y="2489472"/>
              <a:ext cx="67641" cy="53413"/>
            </a:xfrm>
            <a:custGeom>
              <a:rect b="b" l="l" r="r" t="t"/>
              <a:pathLst>
                <a:path extrusionOk="0" h="1787" w="2263">
                  <a:moveTo>
                    <a:pt x="0" y="0"/>
                  </a:moveTo>
                  <a:lnTo>
                    <a:pt x="0" y="1786"/>
                  </a:lnTo>
                  <a:lnTo>
                    <a:pt x="1358" y="1786"/>
                  </a:lnTo>
                  <a:cubicBezTo>
                    <a:pt x="1596" y="1786"/>
                    <a:pt x="1834" y="1667"/>
                    <a:pt x="1977" y="1524"/>
                  </a:cubicBezTo>
                  <a:cubicBezTo>
                    <a:pt x="2167" y="1334"/>
                    <a:pt x="2263" y="1072"/>
                    <a:pt x="2215" y="786"/>
                  </a:cubicBezTo>
                  <a:cubicBezTo>
                    <a:pt x="2167" y="333"/>
                    <a:pt x="1739" y="0"/>
                    <a:pt x="1334" y="0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1" name="Google Shape;3391;p53"/>
            <p:cNvSpPr/>
            <p:nvPr/>
          </p:nvSpPr>
          <p:spPr>
            <a:xfrm>
              <a:off x="4354886" y="2516493"/>
              <a:ext cx="66954" cy="26393"/>
            </a:xfrm>
            <a:custGeom>
              <a:rect b="b" l="l" r="r" t="t"/>
              <a:pathLst>
                <a:path extrusionOk="0" h="883" w="2240">
                  <a:moveTo>
                    <a:pt x="2239" y="1"/>
                  </a:moveTo>
                  <a:cubicBezTo>
                    <a:pt x="2239" y="9"/>
                    <a:pt x="2239" y="17"/>
                    <a:pt x="2239" y="25"/>
                  </a:cubicBezTo>
                  <a:lnTo>
                    <a:pt x="2239" y="25"/>
                  </a:lnTo>
                  <a:lnTo>
                    <a:pt x="2239" y="1"/>
                  </a:lnTo>
                  <a:close/>
                  <a:moveTo>
                    <a:pt x="1" y="25"/>
                  </a:moveTo>
                  <a:lnTo>
                    <a:pt x="1" y="882"/>
                  </a:lnTo>
                  <a:lnTo>
                    <a:pt x="1358" y="882"/>
                  </a:lnTo>
                  <a:cubicBezTo>
                    <a:pt x="1596" y="882"/>
                    <a:pt x="1810" y="763"/>
                    <a:pt x="1977" y="620"/>
                  </a:cubicBezTo>
                  <a:cubicBezTo>
                    <a:pt x="2138" y="436"/>
                    <a:pt x="2233" y="252"/>
                    <a:pt x="2239" y="25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2" name="Google Shape;3392;p53"/>
            <p:cNvSpPr/>
            <p:nvPr/>
          </p:nvSpPr>
          <p:spPr>
            <a:xfrm>
              <a:off x="4163057" y="2714396"/>
              <a:ext cx="192910" cy="53413"/>
            </a:xfrm>
            <a:custGeom>
              <a:rect b="b" l="l" r="r" t="t"/>
              <a:pathLst>
                <a:path extrusionOk="0" h="1787" w="6454">
                  <a:moveTo>
                    <a:pt x="0" y="0"/>
                  </a:moveTo>
                  <a:lnTo>
                    <a:pt x="0" y="1786"/>
                  </a:lnTo>
                  <a:lnTo>
                    <a:pt x="6454" y="1786"/>
                  </a:lnTo>
                  <a:lnTo>
                    <a:pt x="6454" y="0"/>
                  </a:ln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3" name="Google Shape;3393;p53"/>
            <p:cNvSpPr/>
            <p:nvPr/>
          </p:nvSpPr>
          <p:spPr>
            <a:xfrm>
              <a:off x="4163057" y="2741446"/>
              <a:ext cx="192910" cy="25646"/>
            </a:xfrm>
            <a:custGeom>
              <a:rect b="b" l="l" r="r" t="t"/>
              <a:pathLst>
                <a:path extrusionOk="0" h="858" w="6454">
                  <a:moveTo>
                    <a:pt x="0" y="0"/>
                  </a:moveTo>
                  <a:lnTo>
                    <a:pt x="0" y="858"/>
                  </a:lnTo>
                  <a:lnTo>
                    <a:pt x="6454" y="858"/>
                  </a:lnTo>
                  <a:lnTo>
                    <a:pt x="6454" y="0"/>
                  </a:ln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4" name="Google Shape;3394;p53"/>
            <p:cNvSpPr/>
            <p:nvPr/>
          </p:nvSpPr>
          <p:spPr>
            <a:xfrm>
              <a:off x="4076914" y="2692337"/>
              <a:ext cx="97561" cy="98248"/>
            </a:xfrm>
            <a:custGeom>
              <a:rect b="b" l="l" r="r" t="t"/>
              <a:pathLst>
                <a:path extrusionOk="0" h="3287" w="3264">
                  <a:moveTo>
                    <a:pt x="1620" y="0"/>
                  </a:moveTo>
                  <a:cubicBezTo>
                    <a:pt x="715" y="0"/>
                    <a:pt x="1" y="738"/>
                    <a:pt x="1" y="1643"/>
                  </a:cubicBezTo>
                  <a:cubicBezTo>
                    <a:pt x="1" y="2548"/>
                    <a:pt x="715" y="3286"/>
                    <a:pt x="1620" y="3286"/>
                  </a:cubicBezTo>
                  <a:cubicBezTo>
                    <a:pt x="2525" y="3286"/>
                    <a:pt x="3263" y="2548"/>
                    <a:pt x="3263" y="1643"/>
                  </a:cubicBezTo>
                  <a:cubicBezTo>
                    <a:pt x="3263" y="738"/>
                    <a:pt x="2525" y="0"/>
                    <a:pt x="1620" y="0"/>
                  </a:cubicBez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5" name="Google Shape;3395;p53"/>
            <p:cNvSpPr/>
            <p:nvPr/>
          </p:nvSpPr>
          <p:spPr>
            <a:xfrm>
              <a:off x="4076914" y="2741446"/>
              <a:ext cx="97561" cy="49139"/>
            </a:xfrm>
            <a:custGeom>
              <a:rect b="b" l="l" r="r" t="t"/>
              <a:pathLst>
                <a:path extrusionOk="0" h="1644" w="3264">
                  <a:moveTo>
                    <a:pt x="1" y="0"/>
                  </a:moveTo>
                  <a:cubicBezTo>
                    <a:pt x="1" y="929"/>
                    <a:pt x="739" y="1643"/>
                    <a:pt x="1620" y="1643"/>
                  </a:cubicBezTo>
                  <a:cubicBezTo>
                    <a:pt x="2525" y="1643"/>
                    <a:pt x="3263" y="881"/>
                    <a:pt x="3263" y="0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6" name="Google Shape;3396;p53"/>
            <p:cNvSpPr/>
            <p:nvPr/>
          </p:nvSpPr>
          <p:spPr>
            <a:xfrm>
              <a:off x="4354534" y="2714396"/>
              <a:ext cx="67641" cy="53413"/>
            </a:xfrm>
            <a:custGeom>
              <a:rect b="b" l="l" r="r" t="t"/>
              <a:pathLst>
                <a:path extrusionOk="0" h="1787" w="2263">
                  <a:moveTo>
                    <a:pt x="0" y="0"/>
                  </a:moveTo>
                  <a:lnTo>
                    <a:pt x="0" y="1786"/>
                  </a:lnTo>
                  <a:lnTo>
                    <a:pt x="1358" y="1786"/>
                  </a:lnTo>
                  <a:cubicBezTo>
                    <a:pt x="1596" y="1786"/>
                    <a:pt x="1834" y="1667"/>
                    <a:pt x="1977" y="1524"/>
                  </a:cubicBezTo>
                  <a:cubicBezTo>
                    <a:pt x="2167" y="1358"/>
                    <a:pt x="2263" y="1072"/>
                    <a:pt x="2215" y="786"/>
                  </a:cubicBezTo>
                  <a:cubicBezTo>
                    <a:pt x="2167" y="334"/>
                    <a:pt x="1739" y="0"/>
                    <a:pt x="1334" y="0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7" name="Google Shape;3397;p53"/>
            <p:cNvSpPr/>
            <p:nvPr/>
          </p:nvSpPr>
          <p:spPr>
            <a:xfrm>
              <a:off x="4354886" y="2741446"/>
              <a:ext cx="66954" cy="26363"/>
            </a:xfrm>
            <a:custGeom>
              <a:rect b="b" l="l" r="r" t="t"/>
              <a:pathLst>
                <a:path extrusionOk="0" h="882" w="2240">
                  <a:moveTo>
                    <a:pt x="2239" y="0"/>
                  </a:moveTo>
                  <a:cubicBezTo>
                    <a:pt x="2239" y="8"/>
                    <a:pt x="2239" y="16"/>
                    <a:pt x="2239" y="24"/>
                  </a:cubicBezTo>
                  <a:lnTo>
                    <a:pt x="2239" y="24"/>
                  </a:lnTo>
                  <a:lnTo>
                    <a:pt x="2239" y="0"/>
                  </a:lnTo>
                  <a:close/>
                  <a:moveTo>
                    <a:pt x="1" y="24"/>
                  </a:moveTo>
                  <a:lnTo>
                    <a:pt x="1" y="881"/>
                  </a:lnTo>
                  <a:lnTo>
                    <a:pt x="1358" y="881"/>
                  </a:lnTo>
                  <a:cubicBezTo>
                    <a:pt x="1596" y="881"/>
                    <a:pt x="1810" y="762"/>
                    <a:pt x="1977" y="619"/>
                  </a:cubicBezTo>
                  <a:cubicBezTo>
                    <a:pt x="2138" y="458"/>
                    <a:pt x="2233" y="253"/>
                    <a:pt x="2239" y="24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8" name="Google Shape;3398;p53"/>
            <p:cNvSpPr/>
            <p:nvPr/>
          </p:nvSpPr>
          <p:spPr>
            <a:xfrm>
              <a:off x="4142403" y="2601919"/>
              <a:ext cx="192940" cy="53413"/>
            </a:xfrm>
            <a:custGeom>
              <a:rect b="b" l="l" r="r" t="t"/>
              <a:pathLst>
                <a:path extrusionOk="0" h="1787" w="6455">
                  <a:moveTo>
                    <a:pt x="0" y="1"/>
                  </a:moveTo>
                  <a:lnTo>
                    <a:pt x="0" y="1787"/>
                  </a:lnTo>
                  <a:lnTo>
                    <a:pt x="6454" y="1787"/>
                  </a:lnTo>
                  <a:lnTo>
                    <a:pt x="6454" y="1"/>
                  </a:ln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9" name="Google Shape;3399;p53"/>
            <p:cNvSpPr/>
            <p:nvPr/>
          </p:nvSpPr>
          <p:spPr>
            <a:xfrm>
              <a:off x="4142403" y="2628252"/>
              <a:ext cx="192940" cy="25676"/>
            </a:xfrm>
            <a:custGeom>
              <a:rect b="b" l="l" r="r" t="t"/>
              <a:pathLst>
                <a:path extrusionOk="0" h="859" w="6455">
                  <a:moveTo>
                    <a:pt x="0" y="1"/>
                  </a:moveTo>
                  <a:lnTo>
                    <a:pt x="0" y="858"/>
                  </a:lnTo>
                  <a:lnTo>
                    <a:pt x="6454" y="858"/>
                  </a:lnTo>
                  <a:lnTo>
                    <a:pt x="6454" y="1"/>
                  </a:ln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0" name="Google Shape;3400;p53"/>
            <p:cNvSpPr/>
            <p:nvPr/>
          </p:nvSpPr>
          <p:spPr>
            <a:xfrm>
              <a:off x="4323209" y="2579143"/>
              <a:ext cx="97531" cy="98248"/>
            </a:xfrm>
            <a:custGeom>
              <a:rect b="b" l="l" r="r" t="t"/>
              <a:pathLst>
                <a:path extrusionOk="0" h="3287" w="3263">
                  <a:moveTo>
                    <a:pt x="1620" y="1"/>
                  </a:moveTo>
                  <a:cubicBezTo>
                    <a:pt x="739" y="1"/>
                    <a:pt x="0" y="739"/>
                    <a:pt x="0" y="1644"/>
                  </a:cubicBezTo>
                  <a:cubicBezTo>
                    <a:pt x="0" y="2549"/>
                    <a:pt x="739" y="3287"/>
                    <a:pt x="1620" y="3287"/>
                  </a:cubicBezTo>
                  <a:cubicBezTo>
                    <a:pt x="2525" y="3287"/>
                    <a:pt x="3263" y="2549"/>
                    <a:pt x="3263" y="1644"/>
                  </a:cubicBezTo>
                  <a:cubicBezTo>
                    <a:pt x="3263" y="739"/>
                    <a:pt x="2525" y="1"/>
                    <a:pt x="1620" y="1"/>
                  </a:cubicBez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1" name="Google Shape;3401;p53"/>
            <p:cNvSpPr/>
            <p:nvPr/>
          </p:nvSpPr>
          <p:spPr>
            <a:xfrm>
              <a:off x="4323209" y="2628252"/>
              <a:ext cx="97531" cy="49139"/>
            </a:xfrm>
            <a:custGeom>
              <a:rect b="b" l="l" r="r" t="t"/>
              <a:pathLst>
                <a:path extrusionOk="0" h="1644" w="3263">
                  <a:moveTo>
                    <a:pt x="0" y="1"/>
                  </a:moveTo>
                  <a:cubicBezTo>
                    <a:pt x="0" y="906"/>
                    <a:pt x="739" y="1644"/>
                    <a:pt x="1644" y="1644"/>
                  </a:cubicBezTo>
                  <a:cubicBezTo>
                    <a:pt x="2525" y="1644"/>
                    <a:pt x="3263" y="930"/>
                    <a:pt x="3263" y="1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2" name="Google Shape;3402;p53"/>
            <p:cNvSpPr/>
            <p:nvPr/>
          </p:nvSpPr>
          <p:spPr>
            <a:xfrm>
              <a:off x="4075479" y="2601919"/>
              <a:ext cx="67671" cy="53413"/>
            </a:xfrm>
            <a:custGeom>
              <a:rect b="b" l="l" r="r" t="t"/>
              <a:pathLst>
                <a:path extrusionOk="0" h="1787" w="2264">
                  <a:moveTo>
                    <a:pt x="930" y="1"/>
                  </a:moveTo>
                  <a:cubicBezTo>
                    <a:pt x="525" y="1"/>
                    <a:pt x="96" y="310"/>
                    <a:pt x="49" y="763"/>
                  </a:cubicBezTo>
                  <a:cubicBezTo>
                    <a:pt x="1" y="1072"/>
                    <a:pt x="96" y="1334"/>
                    <a:pt x="287" y="1501"/>
                  </a:cubicBezTo>
                  <a:cubicBezTo>
                    <a:pt x="430" y="1668"/>
                    <a:pt x="668" y="1787"/>
                    <a:pt x="906" y="1787"/>
                  </a:cubicBezTo>
                  <a:lnTo>
                    <a:pt x="2263" y="1787"/>
                  </a:lnTo>
                  <a:lnTo>
                    <a:pt x="2263" y="1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3" name="Google Shape;3403;p53"/>
            <p:cNvSpPr/>
            <p:nvPr/>
          </p:nvSpPr>
          <p:spPr>
            <a:xfrm>
              <a:off x="4075845" y="2628252"/>
              <a:ext cx="66924" cy="27080"/>
            </a:xfrm>
            <a:custGeom>
              <a:rect b="b" l="l" r="r" t="t"/>
              <a:pathLst>
                <a:path extrusionOk="0" h="906" w="2239">
                  <a:moveTo>
                    <a:pt x="0" y="1"/>
                  </a:moveTo>
                  <a:lnTo>
                    <a:pt x="0" y="25"/>
                  </a:lnTo>
                  <a:lnTo>
                    <a:pt x="1" y="25"/>
                  </a:lnTo>
                  <a:cubicBezTo>
                    <a:pt x="0" y="17"/>
                    <a:pt x="0" y="9"/>
                    <a:pt x="0" y="1"/>
                  </a:cubicBezTo>
                  <a:close/>
                  <a:moveTo>
                    <a:pt x="1" y="25"/>
                  </a:moveTo>
                  <a:cubicBezTo>
                    <a:pt x="7" y="253"/>
                    <a:pt x="101" y="459"/>
                    <a:pt x="262" y="620"/>
                  </a:cubicBezTo>
                  <a:cubicBezTo>
                    <a:pt x="405" y="787"/>
                    <a:pt x="643" y="906"/>
                    <a:pt x="882" y="906"/>
                  </a:cubicBezTo>
                  <a:lnTo>
                    <a:pt x="2239" y="906"/>
                  </a:lnTo>
                  <a:lnTo>
                    <a:pt x="2239" y="25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04" name="Google Shape;3404;p53"/>
          <p:cNvGrpSpPr/>
          <p:nvPr/>
        </p:nvGrpSpPr>
        <p:grpSpPr>
          <a:xfrm>
            <a:off x="3264278" y="2464543"/>
            <a:ext cx="344544" cy="298274"/>
            <a:chOff x="3378578" y="2464543"/>
            <a:chExt cx="344544" cy="298274"/>
          </a:xfrm>
        </p:grpSpPr>
        <p:sp>
          <p:nvSpPr>
            <p:cNvPr id="3405" name="Google Shape;3405;p53"/>
            <p:cNvSpPr/>
            <p:nvPr/>
          </p:nvSpPr>
          <p:spPr>
            <a:xfrm>
              <a:off x="3436954" y="2515088"/>
              <a:ext cx="227104" cy="195780"/>
            </a:xfrm>
            <a:custGeom>
              <a:rect b="b" l="l" r="r" t="t"/>
              <a:pathLst>
                <a:path extrusionOk="0" h="6550" w="7598">
                  <a:moveTo>
                    <a:pt x="1906" y="0"/>
                  </a:moveTo>
                  <a:lnTo>
                    <a:pt x="0" y="3287"/>
                  </a:lnTo>
                  <a:lnTo>
                    <a:pt x="1906" y="6549"/>
                  </a:lnTo>
                  <a:lnTo>
                    <a:pt x="5692" y="6549"/>
                  </a:lnTo>
                  <a:lnTo>
                    <a:pt x="7597" y="3287"/>
                  </a:lnTo>
                  <a:lnTo>
                    <a:pt x="5692" y="0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6" name="Google Shape;3406;p53"/>
            <p:cNvSpPr/>
            <p:nvPr/>
          </p:nvSpPr>
          <p:spPr>
            <a:xfrm>
              <a:off x="3550118" y="2515088"/>
              <a:ext cx="113941" cy="195780"/>
            </a:xfrm>
            <a:custGeom>
              <a:rect b="b" l="l" r="r" t="t"/>
              <a:pathLst>
                <a:path extrusionOk="0" h="6550" w="3812">
                  <a:moveTo>
                    <a:pt x="1" y="0"/>
                  </a:moveTo>
                  <a:lnTo>
                    <a:pt x="1" y="6549"/>
                  </a:lnTo>
                  <a:lnTo>
                    <a:pt x="1906" y="6549"/>
                  </a:lnTo>
                  <a:lnTo>
                    <a:pt x="3811" y="3287"/>
                  </a:lnTo>
                  <a:lnTo>
                    <a:pt x="1906" y="0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7" name="Google Shape;3407;p53"/>
            <p:cNvSpPr/>
            <p:nvPr/>
          </p:nvSpPr>
          <p:spPr>
            <a:xfrm>
              <a:off x="3464722" y="2706565"/>
              <a:ext cx="173003" cy="56253"/>
            </a:xfrm>
            <a:custGeom>
              <a:rect b="b" l="l" r="r" t="t"/>
              <a:pathLst>
                <a:path extrusionOk="0" h="1882" w="5788">
                  <a:moveTo>
                    <a:pt x="1096" y="0"/>
                  </a:moveTo>
                  <a:lnTo>
                    <a:pt x="334" y="715"/>
                  </a:lnTo>
                  <a:lnTo>
                    <a:pt x="0" y="1882"/>
                  </a:lnTo>
                  <a:lnTo>
                    <a:pt x="5787" y="1882"/>
                  </a:lnTo>
                  <a:lnTo>
                    <a:pt x="5501" y="715"/>
                  </a:lnTo>
                  <a:lnTo>
                    <a:pt x="4739" y="0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8" name="Google Shape;3408;p53"/>
            <p:cNvSpPr/>
            <p:nvPr/>
          </p:nvSpPr>
          <p:spPr>
            <a:xfrm>
              <a:off x="3463287" y="2464543"/>
              <a:ext cx="174438" cy="56253"/>
            </a:xfrm>
            <a:custGeom>
              <a:rect b="b" l="l" r="r" t="t"/>
              <a:pathLst>
                <a:path extrusionOk="0" h="1882" w="5836">
                  <a:moveTo>
                    <a:pt x="1" y="1"/>
                  </a:moveTo>
                  <a:lnTo>
                    <a:pt x="310" y="1167"/>
                  </a:lnTo>
                  <a:lnTo>
                    <a:pt x="1096" y="1882"/>
                  </a:lnTo>
                  <a:lnTo>
                    <a:pt x="4716" y="1882"/>
                  </a:lnTo>
                  <a:lnTo>
                    <a:pt x="5502" y="1167"/>
                  </a:lnTo>
                  <a:lnTo>
                    <a:pt x="5835" y="1"/>
                  </a:ln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9" name="Google Shape;3409;p53"/>
            <p:cNvSpPr/>
            <p:nvPr/>
          </p:nvSpPr>
          <p:spPr>
            <a:xfrm>
              <a:off x="3379296" y="2606193"/>
              <a:ext cx="118185" cy="155906"/>
            </a:xfrm>
            <a:custGeom>
              <a:rect b="b" l="l" r="r" t="t"/>
              <a:pathLst>
                <a:path extrusionOk="0" h="5216" w="3954">
                  <a:moveTo>
                    <a:pt x="1144" y="1"/>
                  </a:moveTo>
                  <a:lnTo>
                    <a:pt x="1" y="239"/>
                  </a:lnTo>
                  <a:lnTo>
                    <a:pt x="2882" y="5216"/>
                  </a:lnTo>
                  <a:lnTo>
                    <a:pt x="3954" y="3358"/>
                  </a:lnTo>
                  <a:lnTo>
                    <a:pt x="2144" y="239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rgbClr val="E5E9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0" name="Google Shape;3410;p53"/>
            <p:cNvSpPr/>
            <p:nvPr/>
          </p:nvSpPr>
          <p:spPr>
            <a:xfrm>
              <a:off x="3535173" y="2626847"/>
              <a:ext cx="74785" cy="19937"/>
            </a:xfrm>
            <a:custGeom>
              <a:rect b="b" l="l" r="r" t="t"/>
              <a:pathLst>
                <a:path extrusionOk="0" h="667" w="2502">
                  <a:moveTo>
                    <a:pt x="1" y="0"/>
                  </a:moveTo>
                  <a:lnTo>
                    <a:pt x="1" y="667"/>
                  </a:lnTo>
                  <a:lnTo>
                    <a:pt x="2501" y="667"/>
                  </a:lnTo>
                  <a:lnTo>
                    <a:pt x="25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1" name="Google Shape;3411;p53"/>
            <p:cNvSpPr/>
            <p:nvPr/>
          </p:nvSpPr>
          <p:spPr>
            <a:xfrm>
              <a:off x="3535173" y="2580577"/>
              <a:ext cx="74785" cy="19967"/>
            </a:xfrm>
            <a:custGeom>
              <a:rect b="b" l="l" r="r" t="t"/>
              <a:pathLst>
                <a:path extrusionOk="0" h="668" w="2502">
                  <a:moveTo>
                    <a:pt x="1" y="0"/>
                  </a:moveTo>
                  <a:lnTo>
                    <a:pt x="1" y="667"/>
                  </a:lnTo>
                  <a:lnTo>
                    <a:pt x="2501" y="667"/>
                  </a:lnTo>
                  <a:lnTo>
                    <a:pt x="25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2" name="Google Shape;3412;p53"/>
            <p:cNvSpPr/>
            <p:nvPr/>
          </p:nvSpPr>
          <p:spPr>
            <a:xfrm>
              <a:off x="3492490" y="2626847"/>
              <a:ext cx="21371" cy="19937"/>
            </a:xfrm>
            <a:custGeom>
              <a:rect b="b" l="l" r="r" t="t"/>
              <a:pathLst>
                <a:path extrusionOk="0" h="667" w="715">
                  <a:moveTo>
                    <a:pt x="0" y="0"/>
                  </a:moveTo>
                  <a:lnTo>
                    <a:pt x="0" y="667"/>
                  </a:lnTo>
                  <a:lnTo>
                    <a:pt x="714" y="667"/>
                  </a:lnTo>
                  <a:lnTo>
                    <a:pt x="7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3" name="Google Shape;3413;p53"/>
            <p:cNvSpPr/>
            <p:nvPr/>
          </p:nvSpPr>
          <p:spPr>
            <a:xfrm>
              <a:off x="3492490" y="2580577"/>
              <a:ext cx="21371" cy="19967"/>
            </a:xfrm>
            <a:custGeom>
              <a:rect b="b" l="l" r="r" t="t"/>
              <a:pathLst>
                <a:path extrusionOk="0" h="668" w="715">
                  <a:moveTo>
                    <a:pt x="0" y="0"/>
                  </a:moveTo>
                  <a:lnTo>
                    <a:pt x="0" y="667"/>
                  </a:lnTo>
                  <a:lnTo>
                    <a:pt x="714" y="667"/>
                  </a:lnTo>
                  <a:lnTo>
                    <a:pt x="7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4" name="Google Shape;3414;p53"/>
            <p:cNvSpPr/>
            <p:nvPr/>
          </p:nvSpPr>
          <p:spPr>
            <a:xfrm>
              <a:off x="3378578" y="2465261"/>
              <a:ext cx="118185" cy="148792"/>
            </a:xfrm>
            <a:custGeom>
              <a:rect b="b" l="l" r="r" t="t"/>
              <a:pathLst>
                <a:path extrusionOk="0" h="4978" w="3954">
                  <a:moveTo>
                    <a:pt x="2882" y="0"/>
                  </a:moveTo>
                  <a:lnTo>
                    <a:pt x="1" y="4978"/>
                  </a:lnTo>
                  <a:lnTo>
                    <a:pt x="2144" y="4978"/>
                  </a:lnTo>
                  <a:lnTo>
                    <a:pt x="3954" y="1858"/>
                  </a:lnTo>
                  <a:lnTo>
                    <a:pt x="2882" y="0"/>
                  </a:ln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5" name="Google Shape;3415;p53"/>
            <p:cNvSpPr/>
            <p:nvPr/>
          </p:nvSpPr>
          <p:spPr>
            <a:xfrm>
              <a:off x="3550836" y="2580577"/>
              <a:ext cx="59122" cy="19967"/>
            </a:xfrm>
            <a:custGeom>
              <a:rect b="b" l="l" r="r" t="t"/>
              <a:pathLst>
                <a:path extrusionOk="0" h="668" w="1978">
                  <a:moveTo>
                    <a:pt x="1" y="0"/>
                  </a:moveTo>
                  <a:lnTo>
                    <a:pt x="1" y="667"/>
                  </a:lnTo>
                  <a:lnTo>
                    <a:pt x="1977" y="667"/>
                  </a:lnTo>
                  <a:lnTo>
                    <a:pt x="1977" y="0"/>
                  </a:lnTo>
                  <a:close/>
                </a:path>
              </a:pathLst>
            </a:custGeom>
            <a:solidFill>
              <a:srgbClr val="E3E7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6" name="Google Shape;3416;p53"/>
            <p:cNvSpPr/>
            <p:nvPr/>
          </p:nvSpPr>
          <p:spPr>
            <a:xfrm>
              <a:off x="3550836" y="2626847"/>
              <a:ext cx="59122" cy="19937"/>
            </a:xfrm>
            <a:custGeom>
              <a:rect b="b" l="l" r="r" t="t"/>
              <a:pathLst>
                <a:path extrusionOk="0" h="667" w="1978">
                  <a:moveTo>
                    <a:pt x="1" y="0"/>
                  </a:moveTo>
                  <a:lnTo>
                    <a:pt x="1" y="667"/>
                  </a:lnTo>
                  <a:lnTo>
                    <a:pt x="1977" y="667"/>
                  </a:lnTo>
                  <a:lnTo>
                    <a:pt x="1977" y="0"/>
                  </a:lnTo>
                  <a:close/>
                </a:path>
              </a:pathLst>
            </a:custGeom>
            <a:solidFill>
              <a:srgbClr val="E3E7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7" name="Google Shape;3417;p53"/>
            <p:cNvSpPr/>
            <p:nvPr/>
          </p:nvSpPr>
          <p:spPr>
            <a:xfrm>
              <a:off x="3550836" y="2706565"/>
              <a:ext cx="86173" cy="56253"/>
            </a:xfrm>
            <a:custGeom>
              <a:rect b="b" l="l" r="r" t="t"/>
              <a:pathLst>
                <a:path extrusionOk="0" h="1882" w="2883">
                  <a:moveTo>
                    <a:pt x="1" y="0"/>
                  </a:moveTo>
                  <a:lnTo>
                    <a:pt x="1" y="1882"/>
                  </a:lnTo>
                  <a:lnTo>
                    <a:pt x="2882" y="1882"/>
                  </a:lnTo>
                  <a:lnTo>
                    <a:pt x="2573" y="715"/>
                  </a:lnTo>
                  <a:lnTo>
                    <a:pt x="1811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8" name="Google Shape;3418;p53"/>
            <p:cNvSpPr/>
            <p:nvPr/>
          </p:nvSpPr>
          <p:spPr>
            <a:xfrm>
              <a:off x="3550118" y="2464543"/>
              <a:ext cx="86173" cy="56253"/>
            </a:xfrm>
            <a:custGeom>
              <a:rect b="b" l="l" r="r" t="t"/>
              <a:pathLst>
                <a:path extrusionOk="0" h="1882" w="2883">
                  <a:moveTo>
                    <a:pt x="1" y="1"/>
                  </a:moveTo>
                  <a:lnTo>
                    <a:pt x="1" y="1882"/>
                  </a:lnTo>
                  <a:lnTo>
                    <a:pt x="1811" y="1882"/>
                  </a:lnTo>
                  <a:lnTo>
                    <a:pt x="2573" y="1167"/>
                  </a:lnTo>
                  <a:lnTo>
                    <a:pt x="2883" y="1"/>
                  </a:ln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9" name="Google Shape;3419;p53"/>
            <p:cNvSpPr/>
            <p:nvPr/>
          </p:nvSpPr>
          <p:spPr>
            <a:xfrm>
              <a:off x="3604220" y="2606193"/>
              <a:ext cx="118902" cy="155906"/>
            </a:xfrm>
            <a:custGeom>
              <a:rect b="b" l="l" r="r" t="t"/>
              <a:pathLst>
                <a:path extrusionOk="0" h="5216" w="3978">
                  <a:moveTo>
                    <a:pt x="2906" y="1"/>
                  </a:moveTo>
                  <a:lnTo>
                    <a:pt x="1835" y="239"/>
                  </a:lnTo>
                  <a:lnTo>
                    <a:pt x="1" y="3358"/>
                  </a:lnTo>
                  <a:lnTo>
                    <a:pt x="1073" y="5216"/>
                  </a:lnTo>
                  <a:lnTo>
                    <a:pt x="3978" y="239"/>
                  </a:lnTo>
                  <a:lnTo>
                    <a:pt x="2906" y="1"/>
                  </a:ln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0" name="Google Shape;3420;p53"/>
            <p:cNvSpPr/>
            <p:nvPr/>
          </p:nvSpPr>
          <p:spPr>
            <a:xfrm>
              <a:off x="3604220" y="2464543"/>
              <a:ext cx="118902" cy="148792"/>
            </a:xfrm>
            <a:custGeom>
              <a:rect b="b" l="l" r="r" t="t"/>
              <a:pathLst>
                <a:path extrusionOk="0" h="4978" w="3978">
                  <a:moveTo>
                    <a:pt x="1073" y="1"/>
                  </a:moveTo>
                  <a:lnTo>
                    <a:pt x="1" y="1858"/>
                  </a:lnTo>
                  <a:lnTo>
                    <a:pt x="1835" y="4978"/>
                  </a:lnTo>
                  <a:lnTo>
                    <a:pt x="3978" y="4978"/>
                  </a:lnTo>
                  <a:lnTo>
                    <a:pt x="1073" y="1"/>
                  </a:ln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21" name="Google Shape;3421;p53"/>
          <p:cNvGrpSpPr/>
          <p:nvPr/>
        </p:nvGrpSpPr>
        <p:grpSpPr>
          <a:xfrm>
            <a:off x="2556667" y="2520767"/>
            <a:ext cx="343109" cy="197305"/>
            <a:chOff x="2747167" y="2520767"/>
            <a:chExt cx="343109" cy="197305"/>
          </a:xfrm>
        </p:grpSpPr>
        <p:sp>
          <p:nvSpPr>
            <p:cNvPr id="3422" name="Google Shape;3422;p53"/>
            <p:cNvSpPr/>
            <p:nvPr/>
          </p:nvSpPr>
          <p:spPr>
            <a:xfrm>
              <a:off x="2908036" y="2619733"/>
              <a:ext cx="174408" cy="98338"/>
            </a:xfrm>
            <a:custGeom>
              <a:rect b="b" l="l" r="r" t="t"/>
              <a:pathLst>
                <a:path extrusionOk="0" h="3290" w="5835">
                  <a:moveTo>
                    <a:pt x="0" y="0"/>
                  </a:moveTo>
                  <a:lnTo>
                    <a:pt x="929" y="2024"/>
                  </a:lnTo>
                  <a:cubicBezTo>
                    <a:pt x="1239" y="2691"/>
                    <a:pt x="1882" y="3167"/>
                    <a:pt x="2596" y="3286"/>
                  </a:cubicBezTo>
                  <a:cubicBezTo>
                    <a:pt x="2602" y="3289"/>
                    <a:pt x="2608" y="3290"/>
                    <a:pt x="2614" y="3290"/>
                  </a:cubicBezTo>
                  <a:cubicBezTo>
                    <a:pt x="2723" y="3290"/>
                    <a:pt x="2793" y="2882"/>
                    <a:pt x="2906" y="2882"/>
                  </a:cubicBezTo>
                  <a:cubicBezTo>
                    <a:pt x="3019" y="2882"/>
                    <a:pt x="3132" y="3290"/>
                    <a:pt x="3225" y="3290"/>
                  </a:cubicBezTo>
                  <a:cubicBezTo>
                    <a:pt x="3230" y="3290"/>
                    <a:pt x="3234" y="3289"/>
                    <a:pt x="3239" y="3286"/>
                  </a:cubicBezTo>
                  <a:cubicBezTo>
                    <a:pt x="3978" y="3167"/>
                    <a:pt x="4620" y="2739"/>
                    <a:pt x="4906" y="2024"/>
                  </a:cubicBezTo>
                  <a:lnTo>
                    <a:pt x="5835" y="0"/>
                  </a:ln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3" name="Google Shape;3423;p53"/>
            <p:cNvSpPr/>
            <p:nvPr/>
          </p:nvSpPr>
          <p:spPr>
            <a:xfrm>
              <a:off x="2994867" y="2618299"/>
              <a:ext cx="87578" cy="98996"/>
            </a:xfrm>
            <a:custGeom>
              <a:rect b="b" l="l" r="r" t="t"/>
              <a:pathLst>
                <a:path extrusionOk="0" h="3312" w="2930">
                  <a:moveTo>
                    <a:pt x="1" y="0"/>
                  </a:moveTo>
                  <a:lnTo>
                    <a:pt x="1" y="48"/>
                  </a:lnTo>
                  <a:lnTo>
                    <a:pt x="1" y="2906"/>
                  </a:lnTo>
                  <a:cubicBezTo>
                    <a:pt x="140" y="2906"/>
                    <a:pt x="234" y="3312"/>
                    <a:pt x="327" y="3312"/>
                  </a:cubicBezTo>
                  <a:cubicBezTo>
                    <a:pt x="329" y="3312"/>
                    <a:pt x="332" y="3311"/>
                    <a:pt x="334" y="3311"/>
                  </a:cubicBezTo>
                  <a:cubicBezTo>
                    <a:pt x="1073" y="3192"/>
                    <a:pt x="1715" y="2739"/>
                    <a:pt x="2001" y="2025"/>
                  </a:cubicBezTo>
                  <a:lnTo>
                    <a:pt x="2930" y="0"/>
                  </a:ln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4" name="Google Shape;3424;p53"/>
            <p:cNvSpPr/>
            <p:nvPr/>
          </p:nvSpPr>
          <p:spPr>
            <a:xfrm>
              <a:off x="2757120" y="2521454"/>
              <a:ext cx="172286" cy="96873"/>
            </a:xfrm>
            <a:custGeom>
              <a:rect b="b" l="l" r="r" t="t"/>
              <a:pathLst>
                <a:path extrusionOk="0" h="3241" w="5764">
                  <a:moveTo>
                    <a:pt x="3206" y="1"/>
                  </a:moveTo>
                  <a:cubicBezTo>
                    <a:pt x="3091" y="1"/>
                    <a:pt x="2998" y="384"/>
                    <a:pt x="2882" y="430"/>
                  </a:cubicBezTo>
                  <a:cubicBezTo>
                    <a:pt x="2766" y="430"/>
                    <a:pt x="2650" y="1"/>
                    <a:pt x="2556" y="1"/>
                  </a:cubicBezTo>
                  <a:cubicBezTo>
                    <a:pt x="2554" y="1"/>
                    <a:pt x="2551" y="1"/>
                    <a:pt x="2549" y="2"/>
                  </a:cubicBezTo>
                  <a:cubicBezTo>
                    <a:pt x="1811" y="121"/>
                    <a:pt x="1192" y="573"/>
                    <a:pt x="882" y="1288"/>
                  </a:cubicBezTo>
                  <a:lnTo>
                    <a:pt x="1" y="3240"/>
                  </a:lnTo>
                  <a:lnTo>
                    <a:pt x="5764" y="3240"/>
                  </a:lnTo>
                  <a:lnTo>
                    <a:pt x="4883" y="1288"/>
                  </a:lnTo>
                  <a:cubicBezTo>
                    <a:pt x="4549" y="597"/>
                    <a:pt x="3954" y="121"/>
                    <a:pt x="3216" y="2"/>
                  </a:cubicBezTo>
                  <a:cubicBezTo>
                    <a:pt x="3212" y="1"/>
                    <a:pt x="3209" y="1"/>
                    <a:pt x="3206" y="1"/>
                  </a:cubicBez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5" name="Google Shape;3425;p53"/>
            <p:cNvSpPr/>
            <p:nvPr/>
          </p:nvSpPr>
          <p:spPr>
            <a:xfrm>
              <a:off x="2843981" y="2521454"/>
              <a:ext cx="86143" cy="96873"/>
            </a:xfrm>
            <a:custGeom>
              <a:rect b="b" l="l" r="r" t="t"/>
              <a:pathLst>
                <a:path extrusionOk="0" h="3241" w="2882">
                  <a:moveTo>
                    <a:pt x="323" y="1"/>
                  </a:moveTo>
                  <a:cubicBezTo>
                    <a:pt x="209" y="1"/>
                    <a:pt x="116" y="384"/>
                    <a:pt x="0" y="430"/>
                  </a:cubicBezTo>
                  <a:lnTo>
                    <a:pt x="0" y="3240"/>
                  </a:lnTo>
                  <a:lnTo>
                    <a:pt x="2882" y="3240"/>
                  </a:lnTo>
                  <a:lnTo>
                    <a:pt x="2001" y="1288"/>
                  </a:lnTo>
                  <a:cubicBezTo>
                    <a:pt x="1667" y="597"/>
                    <a:pt x="1072" y="121"/>
                    <a:pt x="334" y="2"/>
                  </a:cubicBezTo>
                  <a:cubicBezTo>
                    <a:pt x="330" y="1"/>
                    <a:pt x="327" y="1"/>
                    <a:pt x="323" y="1"/>
                  </a:cubicBez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6" name="Google Shape;3426;p53"/>
            <p:cNvSpPr/>
            <p:nvPr/>
          </p:nvSpPr>
          <p:spPr>
            <a:xfrm>
              <a:off x="2833281" y="2520767"/>
              <a:ext cx="19249" cy="97561"/>
            </a:xfrm>
            <a:custGeom>
              <a:rect b="b" l="l" r="r" t="t"/>
              <a:pathLst>
                <a:path extrusionOk="0" h="3264" w="644">
                  <a:moveTo>
                    <a:pt x="334" y="1"/>
                  </a:moveTo>
                  <a:cubicBezTo>
                    <a:pt x="215" y="1"/>
                    <a:pt x="96" y="1"/>
                    <a:pt x="1" y="25"/>
                  </a:cubicBezTo>
                  <a:lnTo>
                    <a:pt x="1" y="3263"/>
                  </a:lnTo>
                  <a:lnTo>
                    <a:pt x="644" y="3263"/>
                  </a:lnTo>
                  <a:lnTo>
                    <a:pt x="644" y="25"/>
                  </a:lnTo>
                  <a:cubicBezTo>
                    <a:pt x="525" y="1"/>
                    <a:pt x="453" y="1"/>
                    <a:pt x="334" y="1"/>
                  </a:cubicBez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7" name="Google Shape;3427;p53"/>
            <p:cNvSpPr/>
            <p:nvPr/>
          </p:nvSpPr>
          <p:spPr>
            <a:xfrm>
              <a:off x="2985631" y="2619733"/>
              <a:ext cx="19249" cy="98248"/>
            </a:xfrm>
            <a:custGeom>
              <a:rect b="b" l="l" r="r" t="t"/>
              <a:pathLst>
                <a:path extrusionOk="0" h="3287" w="644">
                  <a:moveTo>
                    <a:pt x="0" y="0"/>
                  </a:moveTo>
                  <a:lnTo>
                    <a:pt x="0" y="3263"/>
                  </a:lnTo>
                  <a:cubicBezTo>
                    <a:pt x="96" y="3286"/>
                    <a:pt x="215" y="3286"/>
                    <a:pt x="334" y="3286"/>
                  </a:cubicBezTo>
                  <a:cubicBezTo>
                    <a:pt x="453" y="3286"/>
                    <a:pt x="524" y="3286"/>
                    <a:pt x="643" y="3263"/>
                  </a:cubicBezTo>
                  <a:lnTo>
                    <a:pt x="643" y="0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8" name="Google Shape;3428;p53"/>
            <p:cNvSpPr/>
            <p:nvPr/>
          </p:nvSpPr>
          <p:spPr>
            <a:xfrm>
              <a:off x="2833281" y="2643197"/>
              <a:ext cx="20684" cy="20684"/>
            </a:xfrm>
            <a:custGeom>
              <a:rect b="b" l="l" r="r" t="t"/>
              <a:pathLst>
                <a:path extrusionOk="0" h="692" w="692">
                  <a:moveTo>
                    <a:pt x="1" y="1"/>
                  </a:moveTo>
                  <a:lnTo>
                    <a:pt x="1" y="692"/>
                  </a:lnTo>
                  <a:lnTo>
                    <a:pt x="692" y="692"/>
                  </a:lnTo>
                  <a:lnTo>
                    <a:pt x="692" y="1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9" name="Google Shape;3429;p53"/>
            <p:cNvSpPr/>
            <p:nvPr/>
          </p:nvSpPr>
          <p:spPr>
            <a:xfrm>
              <a:off x="2833281" y="2678079"/>
              <a:ext cx="20684" cy="20684"/>
            </a:xfrm>
            <a:custGeom>
              <a:rect b="b" l="l" r="r" t="t"/>
              <a:pathLst>
                <a:path extrusionOk="0" h="692" w="692">
                  <a:moveTo>
                    <a:pt x="1" y="1"/>
                  </a:moveTo>
                  <a:lnTo>
                    <a:pt x="1" y="691"/>
                  </a:lnTo>
                  <a:lnTo>
                    <a:pt x="692" y="691"/>
                  </a:lnTo>
                  <a:lnTo>
                    <a:pt x="692" y="1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0" name="Google Shape;3430;p53"/>
            <p:cNvSpPr/>
            <p:nvPr/>
          </p:nvSpPr>
          <p:spPr>
            <a:xfrm>
              <a:off x="2985631" y="2542138"/>
              <a:ext cx="20654" cy="20654"/>
            </a:xfrm>
            <a:custGeom>
              <a:rect b="b" l="l" r="r" t="t"/>
              <a:pathLst>
                <a:path extrusionOk="0" h="691" w="691">
                  <a:moveTo>
                    <a:pt x="0" y="0"/>
                  </a:moveTo>
                  <a:lnTo>
                    <a:pt x="0" y="691"/>
                  </a:lnTo>
                  <a:lnTo>
                    <a:pt x="691" y="691"/>
                  </a:lnTo>
                  <a:lnTo>
                    <a:pt x="691" y="0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1" name="Google Shape;3431;p53"/>
            <p:cNvSpPr/>
            <p:nvPr/>
          </p:nvSpPr>
          <p:spPr>
            <a:xfrm>
              <a:off x="2985631" y="2575586"/>
              <a:ext cx="20654" cy="20684"/>
            </a:xfrm>
            <a:custGeom>
              <a:rect b="b" l="l" r="r" t="t"/>
              <a:pathLst>
                <a:path extrusionOk="0" h="692" w="691">
                  <a:moveTo>
                    <a:pt x="0" y="1"/>
                  </a:moveTo>
                  <a:lnTo>
                    <a:pt x="0" y="691"/>
                  </a:lnTo>
                  <a:lnTo>
                    <a:pt x="691" y="691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2" name="Google Shape;3432;p53"/>
            <p:cNvSpPr/>
            <p:nvPr/>
          </p:nvSpPr>
          <p:spPr>
            <a:xfrm>
              <a:off x="2843981" y="2520767"/>
              <a:ext cx="9983" cy="97561"/>
            </a:xfrm>
            <a:custGeom>
              <a:rect b="b" l="l" r="r" t="t"/>
              <a:pathLst>
                <a:path extrusionOk="0" h="3264" w="334">
                  <a:moveTo>
                    <a:pt x="0" y="1"/>
                  </a:moveTo>
                  <a:lnTo>
                    <a:pt x="0" y="3263"/>
                  </a:lnTo>
                  <a:lnTo>
                    <a:pt x="334" y="3263"/>
                  </a:lnTo>
                  <a:lnTo>
                    <a:pt x="334" y="25"/>
                  </a:lnTo>
                  <a:cubicBezTo>
                    <a:pt x="215" y="1"/>
                    <a:pt x="119" y="1"/>
                    <a:pt x="0" y="1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3" name="Google Shape;3433;p53"/>
            <p:cNvSpPr/>
            <p:nvPr/>
          </p:nvSpPr>
          <p:spPr>
            <a:xfrm>
              <a:off x="2843264" y="2643197"/>
              <a:ext cx="9266" cy="20684"/>
            </a:xfrm>
            <a:custGeom>
              <a:rect b="b" l="l" r="r" t="t"/>
              <a:pathLst>
                <a:path extrusionOk="0" h="692" w="310">
                  <a:moveTo>
                    <a:pt x="0" y="1"/>
                  </a:moveTo>
                  <a:lnTo>
                    <a:pt x="0" y="692"/>
                  </a:lnTo>
                  <a:lnTo>
                    <a:pt x="310" y="692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4" name="Google Shape;3434;p53"/>
            <p:cNvSpPr/>
            <p:nvPr/>
          </p:nvSpPr>
          <p:spPr>
            <a:xfrm>
              <a:off x="2843264" y="2678079"/>
              <a:ext cx="9266" cy="20684"/>
            </a:xfrm>
            <a:custGeom>
              <a:rect b="b" l="l" r="r" t="t"/>
              <a:pathLst>
                <a:path extrusionOk="0" h="692" w="310">
                  <a:moveTo>
                    <a:pt x="0" y="1"/>
                  </a:moveTo>
                  <a:lnTo>
                    <a:pt x="0" y="691"/>
                  </a:lnTo>
                  <a:lnTo>
                    <a:pt x="310" y="691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5" name="Google Shape;3435;p53"/>
            <p:cNvSpPr/>
            <p:nvPr/>
          </p:nvSpPr>
          <p:spPr>
            <a:xfrm>
              <a:off x="2994867" y="2542138"/>
              <a:ext cx="10013" cy="20654"/>
            </a:xfrm>
            <a:custGeom>
              <a:rect b="b" l="l" r="r" t="t"/>
              <a:pathLst>
                <a:path extrusionOk="0" h="691" w="335">
                  <a:moveTo>
                    <a:pt x="1" y="0"/>
                  </a:moveTo>
                  <a:lnTo>
                    <a:pt x="1" y="691"/>
                  </a:lnTo>
                  <a:lnTo>
                    <a:pt x="334" y="691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6" name="Google Shape;3436;p53"/>
            <p:cNvSpPr/>
            <p:nvPr/>
          </p:nvSpPr>
          <p:spPr>
            <a:xfrm>
              <a:off x="2994867" y="2575586"/>
              <a:ext cx="10013" cy="20684"/>
            </a:xfrm>
            <a:custGeom>
              <a:rect b="b" l="l" r="r" t="t"/>
              <a:pathLst>
                <a:path extrusionOk="0" h="692" w="335">
                  <a:moveTo>
                    <a:pt x="1" y="1"/>
                  </a:moveTo>
                  <a:lnTo>
                    <a:pt x="1" y="691"/>
                  </a:lnTo>
                  <a:lnTo>
                    <a:pt x="334" y="691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7" name="Google Shape;3437;p53"/>
            <p:cNvSpPr/>
            <p:nvPr/>
          </p:nvSpPr>
          <p:spPr>
            <a:xfrm>
              <a:off x="2994867" y="2619733"/>
              <a:ext cx="10013" cy="98248"/>
            </a:xfrm>
            <a:custGeom>
              <a:rect b="b" l="l" r="r" t="t"/>
              <a:pathLst>
                <a:path extrusionOk="0" h="3287" w="335">
                  <a:moveTo>
                    <a:pt x="1" y="0"/>
                  </a:moveTo>
                  <a:lnTo>
                    <a:pt x="1" y="3286"/>
                  </a:lnTo>
                  <a:cubicBezTo>
                    <a:pt x="120" y="3286"/>
                    <a:pt x="215" y="3286"/>
                    <a:pt x="334" y="3263"/>
                  </a:cubicBezTo>
                  <a:lnTo>
                    <a:pt x="334" y="0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8" name="Google Shape;3438;p53"/>
            <p:cNvSpPr/>
            <p:nvPr/>
          </p:nvSpPr>
          <p:spPr>
            <a:xfrm>
              <a:off x="2747167" y="2609750"/>
              <a:ext cx="343107" cy="20684"/>
            </a:xfrm>
            <a:custGeom>
              <a:rect b="b" l="l" r="r" t="t"/>
              <a:pathLst>
                <a:path extrusionOk="0" h="692" w="11479">
                  <a:moveTo>
                    <a:pt x="0" y="1"/>
                  </a:moveTo>
                  <a:lnTo>
                    <a:pt x="0" y="691"/>
                  </a:lnTo>
                  <a:lnTo>
                    <a:pt x="11479" y="691"/>
                  </a:lnTo>
                  <a:lnTo>
                    <a:pt x="11479" y="1"/>
                  </a:lnTo>
                  <a:close/>
                </a:path>
              </a:pathLst>
            </a:custGeom>
            <a:solidFill>
              <a:srgbClr val="9AA6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9" name="Google Shape;3439;p53"/>
            <p:cNvSpPr/>
            <p:nvPr/>
          </p:nvSpPr>
          <p:spPr>
            <a:xfrm>
              <a:off x="2918707" y="2609750"/>
              <a:ext cx="171569" cy="20684"/>
            </a:xfrm>
            <a:custGeom>
              <a:rect b="b" l="l" r="r" t="t"/>
              <a:pathLst>
                <a:path extrusionOk="0" h="692" w="5740">
                  <a:moveTo>
                    <a:pt x="1" y="1"/>
                  </a:moveTo>
                  <a:lnTo>
                    <a:pt x="1" y="691"/>
                  </a:lnTo>
                  <a:lnTo>
                    <a:pt x="5740" y="691"/>
                  </a:lnTo>
                  <a:lnTo>
                    <a:pt x="5740" y="1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40" name="Google Shape;3440;p53"/>
          <p:cNvGrpSpPr/>
          <p:nvPr/>
        </p:nvGrpSpPr>
        <p:grpSpPr>
          <a:xfrm>
            <a:off x="1799229" y="2440332"/>
            <a:ext cx="343110" cy="344542"/>
            <a:chOff x="2065929" y="2440332"/>
            <a:chExt cx="343110" cy="344542"/>
          </a:xfrm>
        </p:grpSpPr>
        <p:sp>
          <p:nvSpPr>
            <p:cNvPr id="3441" name="Google Shape;3441;p53"/>
            <p:cNvSpPr/>
            <p:nvPr/>
          </p:nvSpPr>
          <p:spPr>
            <a:xfrm>
              <a:off x="2166987" y="2480923"/>
              <a:ext cx="141679" cy="303951"/>
            </a:xfrm>
            <a:custGeom>
              <a:rect b="b" l="l" r="r" t="t"/>
              <a:pathLst>
                <a:path extrusionOk="0" h="10169" w="4740">
                  <a:moveTo>
                    <a:pt x="453" y="0"/>
                  </a:moveTo>
                  <a:lnTo>
                    <a:pt x="1" y="5073"/>
                  </a:lnTo>
                  <a:lnTo>
                    <a:pt x="453" y="10169"/>
                  </a:lnTo>
                  <a:lnTo>
                    <a:pt x="4287" y="10169"/>
                  </a:lnTo>
                  <a:lnTo>
                    <a:pt x="4740" y="5073"/>
                  </a:lnTo>
                  <a:lnTo>
                    <a:pt x="4287" y="0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2" name="Google Shape;3442;p53"/>
            <p:cNvSpPr/>
            <p:nvPr/>
          </p:nvSpPr>
          <p:spPr>
            <a:xfrm>
              <a:off x="2065929" y="2481641"/>
              <a:ext cx="114628" cy="303234"/>
            </a:xfrm>
            <a:custGeom>
              <a:rect b="b" l="l" r="r" t="t"/>
              <a:pathLst>
                <a:path extrusionOk="0" h="10145" w="3835">
                  <a:moveTo>
                    <a:pt x="0" y="0"/>
                  </a:moveTo>
                  <a:lnTo>
                    <a:pt x="0" y="10145"/>
                  </a:lnTo>
                  <a:lnTo>
                    <a:pt x="3834" y="10145"/>
                  </a:lnTo>
                  <a:lnTo>
                    <a:pt x="3834" y="0"/>
                  </a:ln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3" name="Google Shape;3443;p53"/>
            <p:cNvSpPr/>
            <p:nvPr/>
          </p:nvSpPr>
          <p:spPr>
            <a:xfrm>
              <a:off x="2123587" y="2481641"/>
              <a:ext cx="56970" cy="303234"/>
            </a:xfrm>
            <a:custGeom>
              <a:rect b="b" l="l" r="r" t="t"/>
              <a:pathLst>
                <a:path extrusionOk="0" h="10145" w="1906">
                  <a:moveTo>
                    <a:pt x="0" y="0"/>
                  </a:moveTo>
                  <a:lnTo>
                    <a:pt x="0" y="10145"/>
                  </a:lnTo>
                  <a:lnTo>
                    <a:pt x="1905" y="10145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4" name="Google Shape;3444;p53"/>
            <p:cNvSpPr/>
            <p:nvPr/>
          </p:nvSpPr>
          <p:spPr>
            <a:xfrm>
              <a:off x="2238186" y="2481641"/>
              <a:ext cx="70481" cy="303234"/>
            </a:xfrm>
            <a:custGeom>
              <a:rect b="b" l="l" r="r" t="t"/>
              <a:pathLst>
                <a:path extrusionOk="0" h="10145" w="2358">
                  <a:moveTo>
                    <a:pt x="0" y="0"/>
                  </a:moveTo>
                  <a:lnTo>
                    <a:pt x="0" y="10145"/>
                  </a:lnTo>
                  <a:lnTo>
                    <a:pt x="1905" y="10145"/>
                  </a:lnTo>
                  <a:lnTo>
                    <a:pt x="2358" y="5049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5" name="Google Shape;3445;p53"/>
            <p:cNvSpPr/>
            <p:nvPr/>
          </p:nvSpPr>
          <p:spPr>
            <a:xfrm>
              <a:off x="2294410" y="2481641"/>
              <a:ext cx="114628" cy="303234"/>
            </a:xfrm>
            <a:custGeom>
              <a:rect b="b" l="l" r="r" t="t"/>
              <a:pathLst>
                <a:path extrusionOk="0" h="10145" w="3835">
                  <a:moveTo>
                    <a:pt x="1" y="0"/>
                  </a:moveTo>
                  <a:lnTo>
                    <a:pt x="1" y="10145"/>
                  </a:lnTo>
                  <a:lnTo>
                    <a:pt x="3835" y="10145"/>
                  </a:lnTo>
                  <a:lnTo>
                    <a:pt x="3835" y="0"/>
                  </a:ln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6" name="Google Shape;3446;p53"/>
            <p:cNvSpPr/>
            <p:nvPr/>
          </p:nvSpPr>
          <p:spPr>
            <a:xfrm>
              <a:off x="2352068" y="2481641"/>
              <a:ext cx="56970" cy="303234"/>
            </a:xfrm>
            <a:custGeom>
              <a:rect b="b" l="l" r="r" t="t"/>
              <a:pathLst>
                <a:path extrusionOk="0" h="10145" w="1906">
                  <a:moveTo>
                    <a:pt x="1" y="0"/>
                  </a:moveTo>
                  <a:lnTo>
                    <a:pt x="1" y="10145"/>
                  </a:lnTo>
                  <a:lnTo>
                    <a:pt x="1906" y="10145"/>
                  </a:lnTo>
                  <a:lnTo>
                    <a:pt x="1906" y="0"/>
                  </a:ln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7" name="Google Shape;3447;p53"/>
            <p:cNvSpPr/>
            <p:nvPr/>
          </p:nvSpPr>
          <p:spPr>
            <a:xfrm>
              <a:off x="2087270" y="2441767"/>
              <a:ext cx="71198" cy="71198"/>
            </a:xfrm>
            <a:custGeom>
              <a:rect b="b" l="l" r="r" t="t"/>
              <a:pathLst>
                <a:path extrusionOk="0" h="2382" w="2382">
                  <a:moveTo>
                    <a:pt x="1191" y="0"/>
                  </a:moveTo>
                  <a:cubicBezTo>
                    <a:pt x="524" y="0"/>
                    <a:pt x="1" y="524"/>
                    <a:pt x="1" y="1191"/>
                  </a:cubicBezTo>
                  <a:cubicBezTo>
                    <a:pt x="1" y="1834"/>
                    <a:pt x="524" y="2382"/>
                    <a:pt x="1191" y="2382"/>
                  </a:cubicBezTo>
                  <a:cubicBezTo>
                    <a:pt x="1834" y="2382"/>
                    <a:pt x="2382" y="1834"/>
                    <a:pt x="2382" y="1191"/>
                  </a:cubicBezTo>
                  <a:cubicBezTo>
                    <a:pt x="2382" y="524"/>
                    <a:pt x="1834" y="0"/>
                    <a:pt x="1191" y="0"/>
                  </a:cubicBez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8" name="Google Shape;3448;p53"/>
            <p:cNvSpPr/>
            <p:nvPr/>
          </p:nvSpPr>
          <p:spPr>
            <a:xfrm>
              <a:off x="2201869" y="2441677"/>
              <a:ext cx="71228" cy="71288"/>
            </a:xfrm>
            <a:custGeom>
              <a:rect b="b" l="l" r="r" t="t"/>
              <a:pathLst>
                <a:path extrusionOk="0" h="2385" w="2383">
                  <a:moveTo>
                    <a:pt x="1269" y="1"/>
                  </a:moveTo>
                  <a:cubicBezTo>
                    <a:pt x="1243" y="1"/>
                    <a:pt x="1217" y="2"/>
                    <a:pt x="1191" y="3"/>
                  </a:cubicBezTo>
                  <a:cubicBezTo>
                    <a:pt x="548" y="3"/>
                    <a:pt x="1" y="527"/>
                    <a:pt x="1" y="1194"/>
                  </a:cubicBezTo>
                  <a:cubicBezTo>
                    <a:pt x="1" y="1837"/>
                    <a:pt x="548" y="2385"/>
                    <a:pt x="1191" y="2385"/>
                  </a:cubicBezTo>
                  <a:cubicBezTo>
                    <a:pt x="1858" y="2385"/>
                    <a:pt x="2382" y="1837"/>
                    <a:pt x="2382" y="1194"/>
                  </a:cubicBezTo>
                  <a:cubicBezTo>
                    <a:pt x="2382" y="553"/>
                    <a:pt x="1898" y="1"/>
                    <a:pt x="1269" y="1"/>
                  </a:cubicBez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9" name="Google Shape;3449;p53"/>
            <p:cNvSpPr/>
            <p:nvPr/>
          </p:nvSpPr>
          <p:spPr>
            <a:xfrm>
              <a:off x="2216097" y="2544978"/>
              <a:ext cx="43460" cy="19967"/>
            </a:xfrm>
            <a:custGeom>
              <a:rect b="b" l="l" r="r" t="t"/>
              <a:pathLst>
                <a:path extrusionOk="0" h="668" w="1454">
                  <a:moveTo>
                    <a:pt x="1" y="1"/>
                  </a:moveTo>
                  <a:lnTo>
                    <a:pt x="1" y="667"/>
                  </a:lnTo>
                  <a:lnTo>
                    <a:pt x="1454" y="667"/>
                  </a:lnTo>
                  <a:lnTo>
                    <a:pt x="1454" y="1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0" name="Google Shape;3450;p53"/>
            <p:cNvSpPr/>
            <p:nvPr/>
          </p:nvSpPr>
          <p:spPr>
            <a:xfrm>
              <a:off x="2216097" y="2588409"/>
              <a:ext cx="43460" cy="20654"/>
            </a:xfrm>
            <a:custGeom>
              <a:rect b="b" l="l" r="r" t="t"/>
              <a:pathLst>
                <a:path extrusionOk="0" h="691" w="1454">
                  <a:moveTo>
                    <a:pt x="1" y="0"/>
                  </a:moveTo>
                  <a:lnTo>
                    <a:pt x="1" y="691"/>
                  </a:lnTo>
                  <a:lnTo>
                    <a:pt x="1454" y="691"/>
                  </a:lnTo>
                  <a:lnTo>
                    <a:pt x="1454" y="0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1" name="Google Shape;3451;p53"/>
            <p:cNvSpPr/>
            <p:nvPr/>
          </p:nvSpPr>
          <p:spPr>
            <a:xfrm>
              <a:off x="2216097" y="2631809"/>
              <a:ext cx="43460" cy="20684"/>
            </a:xfrm>
            <a:custGeom>
              <a:rect b="b" l="l" r="r" t="t"/>
              <a:pathLst>
                <a:path extrusionOk="0" h="692" w="1454">
                  <a:moveTo>
                    <a:pt x="1" y="1"/>
                  </a:moveTo>
                  <a:lnTo>
                    <a:pt x="1" y="692"/>
                  </a:lnTo>
                  <a:lnTo>
                    <a:pt x="1454" y="692"/>
                  </a:lnTo>
                  <a:lnTo>
                    <a:pt x="1454" y="1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2" name="Google Shape;3452;p53"/>
            <p:cNvSpPr/>
            <p:nvPr/>
          </p:nvSpPr>
          <p:spPr>
            <a:xfrm>
              <a:off x="2216097" y="2675240"/>
              <a:ext cx="43460" cy="20684"/>
            </a:xfrm>
            <a:custGeom>
              <a:rect b="b" l="l" r="r" t="t"/>
              <a:pathLst>
                <a:path extrusionOk="0" h="692" w="1454">
                  <a:moveTo>
                    <a:pt x="1" y="1"/>
                  </a:moveTo>
                  <a:lnTo>
                    <a:pt x="1" y="691"/>
                  </a:lnTo>
                  <a:lnTo>
                    <a:pt x="1454" y="691"/>
                  </a:lnTo>
                  <a:lnTo>
                    <a:pt x="1454" y="1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3" name="Google Shape;3453;p53"/>
            <p:cNvSpPr/>
            <p:nvPr/>
          </p:nvSpPr>
          <p:spPr>
            <a:xfrm>
              <a:off x="2101498" y="2544978"/>
              <a:ext cx="43460" cy="19967"/>
            </a:xfrm>
            <a:custGeom>
              <a:rect b="b" l="l" r="r" t="t"/>
              <a:pathLst>
                <a:path extrusionOk="0" h="668" w="1454">
                  <a:moveTo>
                    <a:pt x="1" y="1"/>
                  </a:moveTo>
                  <a:lnTo>
                    <a:pt x="1" y="667"/>
                  </a:lnTo>
                  <a:lnTo>
                    <a:pt x="1454" y="667"/>
                  </a:lnTo>
                  <a:lnTo>
                    <a:pt x="1454" y="1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4" name="Google Shape;3454;p53"/>
            <p:cNvSpPr/>
            <p:nvPr/>
          </p:nvSpPr>
          <p:spPr>
            <a:xfrm>
              <a:off x="2101498" y="2588409"/>
              <a:ext cx="43460" cy="20654"/>
            </a:xfrm>
            <a:custGeom>
              <a:rect b="b" l="l" r="r" t="t"/>
              <a:pathLst>
                <a:path extrusionOk="0" h="691" w="1454">
                  <a:moveTo>
                    <a:pt x="1" y="0"/>
                  </a:moveTo>
                  <a:lnTo>
                    <a:pt x="1" y="691"/>
                  </a:lnTo>
                  <a:lnTo>
                    <a:pt x="1454" y="691"/>
                  </a:lnTo>
                  <a:lnTo>
                    <a:pt x="1454" y="0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5" name="Google Shape;3455;p53"/>
            <p:cNvSpPr/>
            <p:nvPr/>
          </p:nvSpPr>
          <p:spPr>
            <a:xfrm>
              <a:off x="2101498" y="2631809"/>
              <a:ext cx="43460" cy="20684"/>
            </a:xfrm>
            <a:custGeom>
              <a:rect b="b" l="l" r="r" t="t"/>
              <a:pathLst>
                <a:path extrusionOk="0" h="692" w="1454">
                  <a:moveTo>
                    <a:pt x="1" y="1"/>
                  </a:moveTo>
                  <a:lnTo>
                    <a:pt x="1" y="692"/>
                  </a:lnTo>
                  <a:lnTo>
                    <a:pt x="1454" y="692"/>
                  </a:lnTo>
                  <a:lnTo>
                    <a:pt x="1454" y="1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6" name="Google Shape;3456;p53"/>
            <p:cNvSpPr/>
            <p:nvPr/>
          </p:nvSpPr>
          <p:spPr>
            <a:xfrm>
              <a:off x="2101498" y="2675240"/>
              <a:ext cx="43460" cy="20684"/>
            </a:xfrm>
            <a:custGeom>
              <a:rect b="b" l="l" r="r" t="t"/>
              <a:pathLst>
                <a:path extrusionOk="0" h="692" w="1454">
                  <a:moveTo>
                    <a:pt x="1" y="1"/>
                  </a:moveTo>
                  <a:lnTo>
                    <a:pt x="1" y="691"/>
                  </a:lnTo>
                  <a:lnTo>
                    <a:pt x="1454" y="691"/>
                  </a:lnTo>
                  <a:lnTo>
                    <a:pt x="1454" y="1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7" name="Google Shape;3457;p53"/>
            <p:cNvSpPr/>
            <p:nvPr/>
          </p:nvSpPr>
          <p:spPr>
            <a:xfrm>
              <a:off x="2330009" y="2544978"/>
              <a:ext cx="43430" cy="19967"/>
            </a:xfrm>
            <a:custGeom>
              <a:rect b="b" l="l" r="r" t="t"/>
              <a:pathLst>
                <a:path extrusionOk="0" h="668" w="1453">
                  <a:moveTo>
                    <a:pt x="0" y="1"/>
                  </a:moveTo>
                  <a:lnTo>
                    <a:pt x="0" y="667"/>
                  </a:lnTo>
                  <a:lnTo>
                    <a:pt x="1453" y="667"/>
                  </a:lnTo>
                  <a:lnTo>
                    <a:pt x="1453" y="1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8" name="Google Shape;3458;p53"/>
            <p:cNvSpPr/>
            <p:nvPr/>
          </p:nvSpPr>
          <p:spPr>
            <a:xfrm>
              <a:off x="2330009" y="2588409"/>
              <a:ext cx="43430" cy="20654"/>
            </a:xfrm>
            <a:custGeom>
              <a:rect b="b" l="l" r="r" t="t"/>
              <a:pathLst>
                <a:path extrusionOk="0" h="691" w="1453">
                  <a:moveTo>
                    <a:pt x="0" y="0"/>
                  </a:moveTo>
                  <a:lnTo>
                    <a:pt x="0" y="691"/>
                  </a:lnTo>
                  <a:lnTo>
                    <a:pt x="1453" y="691"/>
                  </a:lnTo>
                  <a:lnTo>
                    <a:pt x="1453" y="0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9" name="Google Shape;3459;p53"/>
            <p:cNvSpPr/>
            <p:nvPr/>
          </p:nvSpPr>
          <p:spPr>
            <a:xfrm>
              <a:off x="2330009" y="2631809"/>
              <a:ext cx="43430" cy="20684"/>
            </a:xfrm>
            <a:custGeom>
              <a:rect b="b" l="l" r="r" t="t"/>
              <a:pathLst>
                <a:path extrusionOk="0" h="692" w="1453">
                  <a:moveTo>
                    <a:pt x="0" y="1"/>
                  </a:moveTo>
                  <a:lnTo>
                    <a:pt x="0" y="692"/>
                  </a:lnTo>
                  <a:lnTo>
                    <a:pt x="1453" y="692"/>
                  </a:lnTo>
                  <a:lnTo>
                    <a:pt x="1453" y="1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0" name="Google Shape;3460;p53"/>
            <p:cNvSpPr/>
            <p:nvPr/>
          </p:nvSpPr>
          <p:spPr>
            <a:xfrm>
              <a:off x="2330009" y="2675240"/>
              <a:ext cx="43430" cy="20684"/>
            </a:xfrm>
            <a:custGeom>
              <a:rect b="b" l="l" r="r" t="t"/>
              <a:pathLst>
                <a:path extrusionOk="0" h="692" w="1453">
                  <a:moveTo>
                    <a:pt x="0" y="1"/>
                  </a:moveTo>
                  <a:lnTo>
                    <a:pt x="0" y="691"/>
                  </a:lnTo>
                  <a:lnTo>
                    <a:pt x="1453" y="691"/>
                  </a:lnTo>
                  <a:lnTo>
                    <a:pt x="1453" y="1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1" name="Google Shape;3461;p53"/>
            <p:cNvSpPr/>
            <p:nvPr/>
          </p:nvSpPr>
          <p:spPr>
            <a:xfrm>
              <a:off x="2316469" y="2441767"/>
              <a:ext cx="71228" cy="71198"/>
            </a:xfrm>
            <a:custGeom>
              <a:rect b="b" l="l" r="r" t="t"/>
              <a:pathLst>
                <a:path extrusionOk="0" h="2382" w="2383">
                  <a:moveTo>
                    <a:pt x="1192" y="0"/>
                  </a:moveTo>
                  <a:cubicBezTo>
                    <a:pt x="549" y="0"/>
                    <a:pt x="1" y="524"/>
                    <a:pt x="1" y="1191"/>
                  </a:cubicBezTo>
                  <a:cubicBezTo>
                    <a:pt x="1" y="1834"/>
                    <a:pt x="549" y="2382"/>
                    <a:pt x="1192" y="2382"/>
                  </a:cubicBezTo>
                  <a:cubicBezTo>
                    <a:pt x="1858" y="2382"/>
                    <a:pt x="2382" y="1834"/>
                    <a:pt x="2382" y="1191"/>
                  </a:cubicBezTo>
                  <a:cubicBezTo>
                    <a:pt x="2382" y="524"/>
                    <a:pt x="1858" y="0"/>
                    <a:pt x="1192" y="0"/>
                  </a:cubicBez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2" name="Google Shape;3462;p53"/>
            <p:cNvSpPr/>
            <p:nvPr/>
          </p:nvSpPr>
          <p:spPr>
            <a:xfrm>
              <a:off x="2237469" y="2544978"/>
              <a:ext cx="22089" cy="19967"/>
            </a:xfrm>
            <a:custGeom>
              <a:rect b="b" l="l" r="r" t="t"/>
              <a:pathLst>
                <a:path extrusionOk="0" h="668" w="739">
                  <a:moveTo>
                    <a:pt x="0" y="1"/>
                  </a:moveTo>
                  <a:lnTo>
                    <a:pt x="0" y="667"/>
                  </a:lnTo>
                  <a:lnTo>
                    <a:pt x="739" y="667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3E7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3" name="Google Shape;3463;p53"/>
            <p:cNvSpPr/>
            <p:nvPr/>
          </p:nvSpPr>
          <p:spPr>
            <a:xfrm>
              <a:off x="2237469" y="2588409"/>
              <a:ext cx="22089" cy="20654"/>
            </a:xfrm>
            <a:custGeom>
              <a:rect b="b" l="l" r="r" t="t"/>
              <a:pathLst>
                <a:path extrusionOk="0" h="691" w="739">
                  <a:moveTo>
                    <a:pt x="0" y="0"/>
                  </a:moveTo>
                  <a:lnTo>
                    <a:pt x="0" y="691"/>
                  </a:lnTo>
                  <a:lnTo>
                    <a:pt x="739" y="691"/>
                  </a:lnTo>
                  <a:lnTo>
                    <a:pt x="739" y="0"/>
                  </a:lnTo>
                  <a:close/>
                </a:path>
              </a:pathLst>
            </a:custGeom>
            <a:solidFill>
              <a:srgbClr val="E3E7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4" name="Google Shape;3464;p53"/>
            <p:cNvSpPr/>
            <p:nvPr/>
          </p:nvSpPr>
          <p:spPr>
            <a:xfrm>
              <a:off x="2237469" y="2631809"/>
              <a:ext cx="22089" cy="20684"/>
            </a:xfrm>
            <a:custGeom>
              <a:rect b="b" l="l" r="r" t="t"/>
              <a:pathLst>
                <a:path extrusionOk="0" h="692" w="739">
                  <a:moveTo>
                    <a:pt x="0" y="1"/>
                  </a:moveTo>
                  <a:lnTo>
                    <a:pt x="0" y="692"/>
                  </a:lnTo>
                  <a:lnTo>
                    <a:pt x="739" y="692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3E7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5" name="Google Shape;3465;p53"/>
            <p:cNvSpPr/>
            <p:nvPr/>
          </p:nvSpPr>
          <p:spPr>
            <a:xfrm>
              <a:off x="2237469" y="2675240"/>
              <a:ext cx="22089" cy="20684"/>
            </a:xfrm>
            <a:custGeom>
              <a:rect b="b" l="l" r="r" t="t"/>
              <a:pathLst>
                <a:path extrusionOk="0" h="692" w="739">
                  <a:moveTo>
                    <a:pt x="0" y="1"/>
                  </a:moveTo>
                  <a:lnTo>
                    <a:pt x="0" y="691"/>
                  </a:lnTo>
                  <a:lnTo>
                    <a:pt x="739" y="69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3E7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6" name="Google Shape;3466;p53"/>
            <p:cNvSpPr/>
            <p:nvPr/>
          </p:nvSpPr>
          <p:spPr>
            <a:xfrm>
              <a:off x="2237469" y="2440332"/>
              <a:ext cx="35629" cy="72633"/>
            </a:xfrm>
            <a:custGeom>
              <a:rect b="b" l="l" r="r" t="t"/>
              <a:pathLst>
                <a:path extrusionOk="0" h="2430" w="1192">
                  <a:moveTo>
                    <a:pt x="0" y="1"/>
                  </a:moveTo>
                  <a:lnTo>
                    <a:pt x="0" y="2430"/>
                  </a:lnTo>
                  <a:cubicBezTo>
                    <a:pt x="667" y="2430"/>
                    <a:pt x="1191" y="1882"/>
                    <a:pt x="1191" y="1239"/>
                  </a:cubicBezTo>
                  <a:cubicBezTo>
                    <a:pt x="1191" y="572"/>
                    <a:pt x="667" y="1"/>
                    <a:pt x="0" y="1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7" name="Google Shape;3467;p53"/>
            <p:cNvSpPr/>
            <p:nvPr/>
          </p:nvSpPr>
          <p:spPr>
            <a:xfrm>
              <a:off x="2351350" y="2544978"/>
              <a:ext cx="22089" cy="19967"/>
            </a:xfrm>
            <a:custGeom>
              <a:rect b="b" l="l" r="r" t="t"/>
              <a:pathLst>
                <a:path extrusionOk="0" h="668" w="739">
                  <a:moveTo>
                    <a:pt x="1" y="1"/>
                  </a:moveTo>
                  <a:lnTo>
                    <a:pt x="1" y="667"/>
                  </a:lnTo>
                  <a:lnTo>
                    <a:pt x="739" y="667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3E7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8" name="Google Shape;3468;p53"/>
            <p:cNvSpPr/>
            <p:nvPr/>
          </p:nvSpPr>
          <p:spPr>
            <a:xfrm>
              <a:off x="2351350" y="2588409"/>
              <a:ext cx="22089" cy="20654"/>
            </a:xfrm>
            <a:custGeom>
              <a:rect b="b" l="l" r="r" t="t"/>
              <a:pathLst>
                <a:path extrusionOk="0" h="691" w="739">
                  <a:moveTo>
                    <a:pt x="1" y="0"/>
                  </a:moveTo>
                  <a:lnTo>
                    <a:pt x="1" y="691"/>
                  </a:lnTo>
                  <a:lnTo>
                    <a:pt x="739" y="691"/>
                  </a:lnTo>
                  <a:lnTo>
                    <a:pt x="739" y="0"/>
                  </a:lnTo>
                  <a:close/>
                </a:path>
              </a:pathLst>
            </a:custGeom>
            <a:solidFill>
              <a:srgbClr val="E3E7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9" name="Google Shape;3469;p53"/>
            <p:cNvSpPr/>
            <p:nvPr/>
          </p:nvSpPr>
          <p:spPr>
            <a:xfrm>
              <a:off x="2351350" y="2631809"/>
              <a:ext cx="22089" cy="20684"/>
            </a:xfrm>
            <a:custGeom>
              <a:rect b="b" l="l" r="r" t="t"/>
              <a:pathLst>
                <a:path extrusionOk="0" h="692" w="739">
                  <a:moveTo>
                    <a:pt x="1" y="1"/>
                  </a:moveTo>
                  <a:lnTo>
                    <a:pt x="1" y="692"/>
                  </a:lnTo>
                  <a:lnTo>
                    <a:pt x="739" y="692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3E7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0" name="Google Shape;3470;p53"/>
            <p:cNvSpPr/>
            <p:nvPr/>
          </p:nvSpPr>
          <p:spPr>
            <a:xfrm>
              <a:off x="2351350" y="2675240"/>
              <a:ext cx="22089" cy="20684"/>
            </a:xfrm>
            <a:custGeom>
              <a:rect b="b" l="l" r="r" t="t"/>
              <a:pathLst>
                <a:path extrusionOk="0" h="692" w="739">
                  <a:moveTo>
                    <a:pt x="1" y="1"/>
                  </a:moveTo>
                  <a:lnTo>
                    <a:pt x="1" y="691"/>
                  </a:lnTo>
                  <a:lnTo>
                    <a:pt x="739" y="69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3E7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1" name="Google Shape;3471;p53"/>
            <p:cNvSpPr/>
            <p:nvPr/>
          </p:nvSpPr>
          <p:spPr>
            <a:xfrm>
              <a:off x="2353503" y="2440332"/>
              <a:ext cx="35599" cy="72633"/>
            </a:xfrm>
            <a:custGeom>
              <a:rect b="b" l="l" r="r" t="t"/>
              <a:pathLst>
                <a:path extrusionOk="0" h="2430" w="1191">
                  <a:moveTo>
                    <a:pt x="0" y="1"/>
                  </a:moveTo>
                  <a:lnTo>
                    <a:pt x="0" y="2430"/>
                  </a:lnTo>
                  <a:cubicBezTo>
                    <a:pt x="643" y="2430"/>
                    <a:pt x="1191" y="1882"/>
                    <a:pt x="1191" y="1239"/>
                  </a:cubicBezTo>
                  <a:cubicBezTo>
                    <a:pt x="1191" y="572"/>
                    <a:pt x="619" y="48"/>
                    <a:pt x="0" y="1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2" name="Google Shape;3472;p53"/>
            <p:cNvSpPr/>
            <p:nvPr/>
          </p:nvSpPr>
          <p:spPr>
            <a:xfrm>
              <a:off x="2122869" y="2544978"/>
              <a:ext cx="22089" cy="19967"/>
            </a:xfrm>
            <a:custGeom>
              <a:rect b="b" l="l" r="r" t="t"/>
              <a:pathLst>
                <a:path extrusionOk="0" h="668" w="739">
                  <a:moveTo>
                    <a:pt x="0" y="1"/>
                  </a:moveTo>
                  <a:lnTo>
                    <a:pt x="0" y="667"/>
                  </a:lnTo>
                  <a:lnTo>
                    <a:pt x="739" y="667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3E7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3" name="Google Shape;3473;p53"/>
            <p:cNvSpPr/>
            <p:nvPr/>
          </p:nvSpPr>
          <p:spPr>
            <a:xfrm>
              <a:off x="2122869" y="2588409"/>
              <a:ext cx="22089" cy="20654"/>
            </a:xfrm>
            <a:custGeom>
              <a:rect b="b" l="l" r="r" t="t"/>
              <a:pathLst>
                <a:path extrusionOk="0" h="691" w="739">
                  <a:moveTo>
                    <a:pt x="0" y="0"/>
                  </a:moveTo>
                  <a:lnTo>
                    <a:pt x="0" y="691"/>
                  </a:lnTo>
                  <a:lnTo>
                    <a:pt x="739" y="691"/>
                  </a:lnTo>
                  <a:lnTo>
                    <a:pt x="739" y="0"/>
                  </a:lnTo>
                  <a:close/>
                </a:path>
              </a:pathLst>
            </a:custGeom>
            <a:solidFill>
              <a:srgbClr val="E3E7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4" name="Google Shape;3474;p53"/>
            <p:cNvSpPr/>
            <p:nvPr/>
          </p:nvSpPr>
          <p:spPr>
            <a:xfrm>
              <a:off x="2122869" y="2631809"/>
              <a:ext cx="22089" cy="20684"/>
            </a:xfrm>
            <a:custGeom>
              <a:rect b="b" l="l" r="r" t="t"/>
              <a:pathLst>
                <a:path extrusionOk="0" h="692" w="739">
                  <a:moveTo>
                    <a:pt x="0" y="1"/>
                  </a:moveTo>
                  <a:lnTo>
                    <a:pt x="0" y="692"/>
                  </a:lnTo>
                  <a:lnTo>
                    <a:pt x="739" y="692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3E7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5" name="Google Shape;3475;p53"/>
            <p:cNvSpPr/>
            <p:nvPr/>
          </p:nvSpPr>
          <p:spPr>
            <a:xfrm>
              <a:off x="2122869" y="2675240"/>
              <a:ext cx="22089" cy="20684"/>
            </a:xfrm>
            <a:custGeom>
              <a:rect b="b" l="l" r="r" t="t"/>
              <a:pathLst>
                <a:path extrusionOk="0" h="692" w="739">
                  <a:moveTo>
                    <a:pt x="0" y="1"/>
                  </a:moveTo>
                  <a:lnTo>
                    <a:pt x="0" y="691"/>
                  </a:lnTo>
                  <a:lnTo>
                    <a:pt x="739" y="69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3E7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6" name="Google Shape;3476;p53"/>
            <p:cNvSpPr/>
            <p:nvPr/>
          </p:nvSpPr>
          <p:spPr>
            <a:xfrm>
              <a:off x="2122869" y="2440332"/>
              <a:ext cx="35599" cy="72633"/>
            </a:xfrm>
            <a:custGeom>
              <a:rect b="b" l="l" r="r" t="t"/>
              <a:pathLst>
                <a:path extrusionOk="0" h="2430" w="1191">
                  <a:moveTo>
                    <a:pt x="0" y="1"/>
                  </a:moveTo>
                  <a:lnTo>
                    <a:pt x="0" y="2430"/>
                  </a:lnTo>
                  <a:cubicBezTo>
                    <a:pt x="643" y="2430"/>
                    <a:pt x="1191" y="1882"/>
                    <a:pt x="1191" y="1239"/>
                  </a:cubicBezTo>
                  <a:cubicBezTo>
                    <a:pt x="1191" y="572"/>
                    <a:pt x="643" y="48"/>
                    <a:pt x="0" y="1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77" name="Google Shape;3477;p53"/>
          <p:cNvGrpSpPr/>
          <p:nvPr/>
        </p:nvGrpSpPr>
        <p:grpSpPr>
          <a:xfrm>
            <a:off x="1049591" y="2490877"/>
            <a:ext cx="345262" cy="239928"/>
            <a:chOff x="1392491" y="2490877"/>
            <a:chExt cx="345262" cy="239928"/>
          </a:xfrm>
        </p:grpSpPr>
        <p:sp>
          <p:nvSpPr>
            <p:cNvPr id="3478" name="Google Shape;3478;p53"/>
            <p:cNvSpPr/>
            <p:nvPr/>
          </p:nvSpPr>
          <p:spPr>
            <a:xfrm>
              <a:off x="1517074" y="2492311"/>
              <a:ext cx="95409" cy="168012"/>
            </a:xfrm>
            <a:custGeom>
              <a:rect b="b" l="l" r="r" t="t"/>
              <a:pathLst>
                <a:path extrusionOk="0" h="5621" w="3192">
                  <a:moveTo>
                    <a:pt x="0" y="0"/>
                  </a:moveTo>
                  <a:lnTo>
                    <a:pt x="0" y="5620"/>
                  </a:lnTo>
                  <a:lnTo>
                    <a:pt x="3191" y="5620"/>
                  </a:lnTo>
                  <a:lnTo>
                    <a:pt x="3191" y="0"/>
                  </a:ln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9" name="Google Shape;3479;p53"/>
            <p:cNvSpPr/>
            <p:nvPr/>
          </p:nvSpPr>
          <p:spPr>
            <a:xfrm>
              <a:off x="1641627" y="2562763"/>
              <a:ext cx="95409" cy="168042"/>
            </a:xfrm>
            <a:custGeom>
              <a:rect b="b" l="l" r="r" t="t"/>
              <a:pathLst>
                <a:path extrusionOk="0" h="5622" w="3192">
                  <a:moveTo>
                    <a:pt x="1" y="1"/>
                  </a:moveTo>
                  <a:lnTo>
                    <a:pt x="1" y="5621"/>
                  </a:lnTo>
                  <a:lnTo>
                    <a:pt x="3192" y="5621"/>
                  </a:lnTo>
                  <a:lnTo>
                    <a:pt x="3192" y="1"/>
                  </a:ln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0" name="Google Shape;3480;p53"/>
            <p:cNvSpPr/>
            <p:nvPr/>
          </p:nvSpPr>
          <p:spPr>
            <a:xfrm>
              <a:off x="1690049" y="2562763"/>
              <a:ext cx="47704" cy="168042"/>
            </a:xfrm>
            <a:custGeom>
              <a:rect b="b" l="l" r="r" t="t"/>
              <a:pathLst>
                <a:path extrusionOk="0" h="5622" w="1596">
                  <a:moveTo>
                    <a:pt x="0" y="1"/>
                  </a:moveTo>
                  <a:lnTo>
                    <a:pt x="0" y="5621"/>
                  </a:lnTo>
                  <a:lnTo>
                    <a:pt x="1596" y="5621"/>
                  </a:lnTo>
                  <a:lnTo>
                    <a:pt x="1596" y="1"/>
                  </a:ln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1" name="Google Shape;3481;p53"/>
            <p:cNvSpPr/>
            <p:nvPr/>
          </p:nvSpPr>
          <p:spPr>
            <a:xfrm>
              <a:off x="1640909" y="2490877"/>
              <a:ext cx="96126" cy="98278"/>
            </a:xfrm>
            <a:custGeom>
              <a:rect b="b" l="l" r="r" t="t"/>
              <a:pathLst>
                <a:path extrusionOk="0" h="3288" w="3216">
                  <a:moveTo>
                    <a:pt x="1" y="1"/>
                  </a:moveTo>
                  <a:lnTo>
                    <a:pt x="1" y="2358"/>
                  </a:lnTo>
                  <a:lnTo>
                    <a:pt x="1597" y="3287"/>
                  </a:lnTo>
                  <a:lnTo>
                    <a:pt x="3216" y="2406"/>
                  </a:lnTo>
                  <a:lnTo>
                    <a:pt x="3216" y="48"/>
                  </a:lnTo>
                  <a:lnTo>
                    <a:pt x="3216" y="1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2" name="Google Shape;3482;p53"/>
            <p:cNvSpPr/>
            <p:nvPr/>
          </p:nvSpPr>
          <p:spPr>
            <a:xfrm>
              <a:off x="1688614" y="2492311"/>
              <a:ext cx="48422" cy="96844"/>
            </a:xfrm>
            <a:custGeom>
              <a:rect b="b" l="l" r="r" t="t"/>
              <a:pathLst>
                <a:path extrusionOk="0" h="3240" w="1620">
                  <a:moveTo>
                    <a:pt x="1" y="0"/>
                  </a:moveTo>
                  <a:lnTo>
                    <a:pt x="1" y="3239"/>
                  </a:lnTo>
                  <a:lnTo>
                    <a:pt x="1620" y="2358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3" name="Google Shape;3483;p53"/>
            <p:cNvSpPr/>
            <p:nvPr/>
          </p:nvSpPr>
          <p:spPr>
            <a:xfrm>
              <a:off x="1393209" y="2562763"/>
              <a:ext cx="95409" cy="168042"/>
            </a:xfrm>
            <a:custGeom>
              <a:rect b="b" l="l" r="r" t="t"/>
              <a:pathLst>
                <a:path extrusionOk="0" h="5622" w="3192">
                  <a:moveTo>
                    <a:pt x="1" y="1"/>
                  </a:moveTo>
                  <a:lnTo>
                    <a:pt x="1" y="5621"/>
                  </a:lnTo>
                  <a:lnTo>
                    <a:pt x="3192" y="5621"/>
                  </a:lnTo>
                  <a:lnTo>
                    <a:pt x="3192" y="1"/>
                  </a:lnTo>
                  <a:close/>
                </a:path>
              </a:pathLst>
            </a:custGeom>
            <a:solidFill>
              <a:srgbClr val="E5E9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4" name="Google Shape;3484;p53"/>
            <p:cNvSpPr/>
            <p:nvPr/>
          </p:nvSpPr>
          <p:spPr>
            <a:xfrm>
              <a:off x="1440914" y="2562763"/>
              <a:ext cx="47704" cy="168042"/>
            </a:xfrm>
            <a:custGeom>
              <a:rect b="b" l="l" r="r" t="t"/>
              <a:pathLst>
                <a:path extrusionOk="0" h="5622" w="1596">
                  <a:moveTo>
                    <a:pt x="0" y="1"/>
                  </a:moveTo>
                  <a:lnTo>
                    <a:pt x="0" y="5621"/>
                  </a:lnTo>
                  <a:lnTo>
                    <a:pt x="1596" y="5621"/>
                  </a:lnTo>
                  <a:lnTo>
                    <a:pt x="1596" y="1"/>
                  </a:ln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5" name="Google Shape;3485;p53"/>
            <p:cNvSpPr/>
            <p:nvPr/>
          </p:nvSpPr>
          <p:spPr>
            <a:xfrm>
              <a:off x="1392491" y="2490877"/>
              <a:ext cx="96126" cy="98278"/>
            </a:xfrm>
            <a:custGeom>
              <a:rect b="b" l="l" r="r" t="t"/>
              <a:pathLst>
                <a:path extrusionOk="0" h="3288" w="3216">
                  <a:moveTo>
                    <a:pt x="1" y="1"/>
                  </a:moveTo>
                  <a:lnTo>
                    <a:pt x="1" y="2358"/>
                  </a:lnTo>
                  <a:lnTo>
                    <a:pt x="1620" y="3287"/>
                  </a:lnTo>
                  <a:lnTo>
                    <a:pt x="3216" y="2406"/>
                  </a:lnTo>
                  <a:lnTo>
                    <a:pt x="3216" y="48"/>
                  </a:lnTo>
                  <a:lnTo>
                    <a:pt x="3216" y="1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6" name="Google Shape;3486;p53"/>
            <p:cNvSpPr/>
            <p:nvPr/>
          </p:nvSpPr>
          <p:spPr>
            <a:xfrm>
              <a:off x="1440914" y="2492311"/>
              <a:ext cx="47704" cy="96844"/>
            </a:xfrm>
            <a:custGeom>
              <a:rect b="b" l="l" r="r" t="t"/>
              <a:pathLst>
                <a:path extrusionOk="0" h="3240" w="1596">
                  <a:moveTo>
                    <a:pt x="0" y="0"/>
                  </a:moveTo>
                  <a:lnTo>
                    <a:pt x="0" y="3239"/>
                  </a:lnTo>
                  <a:lnTo>
                    <a:pt x="1596" y="2358"/>
                  </a:lnTo>
                  <a:lnTo>
                    <a:pt x="1596" y="0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7" name="Google Shape;3487;p53"/>
            <p:cNvSpPr/>
            <p:nvPr/>
          </p:nvSpPr>
          <p:spPr>
            <a:xfrm>
              <a:off x="1565466" y="2492311"/>
              <a:ext cx="47734" cy="168012"/>
            </a:xfrm>
            <a:custGeom>
              <a:rect b="b" l="l" r="r" t="t"/>
              <a:pathLst>
                <a:path extrusionOk="0" h="5621" w="1597">
                  <a:moveTo>
                    <a:pt x="1" y="0"/>
                  </a:moveTo>
                  <a:lnTo>
                    <a:pt x="1" y="5620"/>
                  </a:lnTo>
                  <a:lnTo>
                    <a:pt x="1596" y="5620"/>
                  </a:lnTo>
                  <a:lnTo>
                    <a:pt x="1596" y="0"/>
                  </a:ln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8" name="Google Shape;3488;p53"/>
            <p:cNvSpPr/>
            <p:nvPr/>
          </p:nvSpPr>
          <p:spPr>
            <a:xfrm>
              <a:off x="1517791" y="2632527"/>
              <a:ext cx="95409" cy="98278"/>
            </a:xfrm>
            <a:custGeom>
              <a:rect b="b" l="l" r="r" t="t"/>
              <a:pathLst>
                <a:path extrusionOk="0" h="3288" w="3192">
                  <a:moveTo>
                    <a:pt x="1619" y="1"/>
                  </a:moveTo>
                  <a:lnTo>
                    <a:pt x="0" y="929"/>
                  </a:lnTo>
                  <a:lnTo>
                    <a:pt x="0" y="3287"/>
                  </a:lnTo>
                  <a:lnTo>
                    <a:pt x="3191" y="3287"/>
                  </a:lnTo>
                  <a:lnTo>
                    <a:pt x="3191" y="929"/>
                  </a:lnTo>
                  <a:lnTo>
                    <a:pt x="1619" y="1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9" name="Google Shape;3489;p53"/>
            <p:cNvSpPr/>
            <p:nvPr/>
          </p:nvSpPr>
          <p:spPr>
            <a:xfrm>
              <a:off x="1565466" y="2632527"/>
              <a:ext cx="47734" cy="98278"/>
            </a:xfrm>
            <a:custGeom>
              <a:rect b="b" l="l" r="r" t="t"/>
              <a:pathLst>
                <a:path extrusionOk="0" h="3288" w="1597">
                  <a:moveTo>
                    <a:pt x="1" y="1"/>
                  </a:moveTo>
                  <a:lnTo>
                    <a:pt x="1" y="3287"/>
                  </a:lnTo>
                  <a:lnTo>
                    <a:pt x="1596" y="3287"/>
                  </a:lnTo>
                  <a:lnTo>
                    <a:pt x="1596" y="92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90" name="Google Shape;3490;p53"/>
          <p:cNvGrpSpPr/>
          <p:nvPr/>
        </p:nvGrpSpPr>
        <p:grpSpPr>
          <a:xfrm>
            <a:off x="1049591" y="2982751"/>
            <a:ext cx="344543" cy="345977"/>
            <a:chOff x="1392491" y="2982751"/>
            <a:chExt cx="344543" cy="345977"/>
          </a:xfrm>
        </p:grpSpPr>
        <p:sp>
          <p:nvSpPr>
            <p:cNvPr id="3491" name="Google Shape;3491;p53"/>
            <p:cNvSpPr/>
            <p:nvPr/>
          </p:nvSpPr>
          <p:spPr>
            <a:xfrm>
              <a:off x="1438044" y="3029021"/>
              <a:ext cx="253437" cy="252720"/>
            </a:xfrm>
            <a:custGeom>
              <a:rect b="b" l="l" r="r" t="t"/>
              <a:pathLst>
                <a:path extrusionOk="0" h="8455" w="8479">
                  <a:moveTo>
                    <a:pt x="4216" y="0"/>
                  </a:moveTo>
                  <a:cubicBezTo>
                    <a:pt x="1906" y="0"/>
                    <a:pt x="1" y="1858"/>
                    <a:pt x="1" y="4215"/>
                  </a:cubicBezTo>
                  <a:cubicBezTo>
                    <a:pt x="1" y="6549"/>
                    <a:pt x="1882" y="8454"/>
                    <a:pt x="4216" y="8454"/>
                  </a:cubicBezTo>
                  <a:cubicBezTo>
                    <a:pt x="5478" y="8454"/>
                    <a:pt x="6597" y="7907"/>
                    <a:pt x="7383" y="7049"/>
                  </a:cubicBezTo>
                  <a:cubicBezTo>
                    <a:pt x="8074" y="6311"/>
                    <a:pt x="8479" y="5311"/>
                    <a:pt x="8479" y="4215"/>
                  </a:cubicBezTo>
                  <a:cubicBezTo>
                    <a:pt x="8479" y="1905"/>
                    <a:pt x="6574" y="0"/>
                    <a:pt x="4216" y="0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2" name="Google Shape;3492;p53"/>
            <p:cNvSpPr/>
            <p:nvPr/>
          </p:nvSpPr>
          <p:spPr>
            <a:xfrm>
              <a:off x="1564061" y="3029021"/>
              <a:ext cx="127421" cy="252720"/>
            </a:xfrm>
            <a:custGeom>
              <a:rect b="b" l="l" r="r" t="t"/>
              <a:pathLst>
                <a:path extrusionOk="0" h="8455" w="4263">
                  <a:moveTo>
                    <a:pt x="0" y="0"/>
                  </a:moveTo>
                  <a:lnTo>
                    <a:pt x="0" y="8454"/>
                  </a:lnTo>
                  <a:cubicBezTo>
                    <a:pt x="1262" y="8454"/>
                    <a:pt x="2381" y="7907"/>
                    <a:pt x="3167" y="7049"/>
                  </a:cubicBezTo>
                  <a:cubicBezTo>
                    <a:pt x="3858" y="6311"/>
                    <a:pt x="4263" y="5311"/>
                    <a:pt x="4263" y="4215"/>
                  </a:cubicBezTo>
                  <a:cubicBezTo>
                    <a:pt x="4263" y="1905"/>
                    <a:pt x="2358" y="0"/>
                    <a:pt x="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3" name="Google Shape;3493;p53"/>
            <p:cNvSpPr/>
            <p:nvPr/>
          </p:nvSpPr>
          <p:spPr>
            <a:xfrm>
              <a:off x="1392491" y="2983468"/>
              <a:ext cx="178712" cy="345259"/>
            </a:xfrm>
            <a:custGeom>
              <a:rect b="b" l="l" r="r" t="t"/>
              <a:pathLst>
                <a:path extrusionOk="0" h="11551" w="5979">
                  <a:moveTo>
                    <a:pt x="5740" y="0"/>
                  </a:moveTo>
                  <a:cubicBezTo>
                    <a:pt x="4240" y="0"/>
                    <a:pt x="2763" y="596"/>
                    <a:pt x="1692" y="1691"/>
                  </a:cubicBezTo>
                  <a:cubicBezTo>
                    <a:pt x="620" y="2763"/>
                    <a:pt x="1" y="4215"/>
                    <a:pt x="1" y="5763"/>
                  </a:cubicBezTo>
                  <a:cubicBezTo>
                    <a:pt x="1" y="7311"/>
                    <a:pt x="596" y="8740"/>
                    <a:pt x="1692" y="9836"/>
                  </a:cubicBezTo>
                  <a:cubicBezTo>
                    <a:pt x="2763" y="10907"/>
                    <a:pt x="4240" y="11503"/>
                    <a:pt x="5740" y="11550"/>
                  </a:cubicBezTo>
                  <a:lnTo>
                    <a:pt x="5978" y="10598"/>
                  </a:lnTo>
                  <a:lnTo>
                    <a:pt x="5740" y="9693"/>
                  </a:lnTo>
                  <a:cubicBezTo>
                    <a:pt x="3597" y="9645"/>
                    <a:pt x="1858" y="7907"/>
                    <a:pt x="1858" y="5739"/>
                  </a:cubicBezTo>
                  <a:cubicBezTo>
                    <a:pt x="1858" y="3572"/>
                    <a:pt x="3597" y="1834"/>
                    <a:pt x="5740" y="1834"/>
                  </a:cubicBezTo>
                  <a:lnTo>
                    <a:pt x="5978" y="905"/>
                  </a:lnTo>
                  <a:lnTo>
                    <a:pt x="5740" y="0"/>
                  </a:ln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4" name="Google Shape;3494;p53"/>
            <p:cNvSpPr/>
            <p:nvPr/>
          </p:nvSpPr>
          <p:spPr>
            <a:xfrm>
              <a:off x="1564061" y="3233321"/>
              <a:ext cx="127421" cy="93257"/>
            </a:xfrm>
            <a:custGeom>
              <a:rect b="b" l="l" r="r" t="t"/>
              <a:pathLst>
                <a:path extrusionOk="0" h="3120" w="4263">
                  <a:moveTo>
                    <a:pt x="2929" y="0"/>
                  </a:moveTo>
                  <a:cubicBezTo>
                    <a:pt x="2215" y="810"/>
                    <a:pt x="1167" y="1286"/>
                    <a:pt x="0" y="1286"/>
                  </a:cubicBezTo>
                  <a:lnTo>
                    <a:pt x="0" y="3120"/>
                  </a:lnTo>
                  <a:cubicBezTo>
                    <a:pt x="1548" y="3120"/>
                    <a:pt x="2977" y="2524"/>
                    <a:pt x="4096" y="1429"/>
                  </a:cubicBezTo>
                  <a:lnTo>
                    <a:pt x="4263" y="1262"/>
                  </a:lnTo>
                  <a:lnTo>
                    <a:pt x="3810" y="310"/>
                  </a:lnTo>
                  <a:lnTo>
                    <a:pt x="2929" y="0"/>
                  </a:ln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5" name="Google Shape;3495;p53"/>
            <p:cNvSpPr/>
            <p:nvPr/>
          </p:nvSpPr>
          <p:spPr>
            <a:xfrm>
              <a:off x="1564061" y="2982751"/>
              <a:ext cx="172973" cy="288319"/>
            </a:xfrm>
            <a:custGeom>
              <a:rect b="b" l="l" r="r" t="t"/>
              <a:pathLst>
                <a:path extrusionOk="0" h="9646" w="5787">
                  <a:moveTo>
                    <a:pt x="0" y="0"/>
                  </a:moveTo>
                  <a:lnTo>
                    <a:pt x="0" y="1834"/>
                  </a:lnTo>
                  <a:cubicBezTo>
                    <a:pt x="2167" y="1834"/>
                    <a:pt x="3906" y="3596"/>
                    <a:pt x="3906" y="5740"/>
                  </a:cubicBezTo>
                  <a:cubicBezTo>
                    <a:pt x="3906" y="6740"/>
                    <a:pt x="3525" y="7669"/>
                    <a:pt x="2882" y="8359"/>
                  </a:cubicBezTo>
                  <a:lnTo>
                    <a:pt x="4239" y="9645"/>
                  </a:lnTo>
                  <a:cubicBezTo>
                    <a:pt x="5215" y="8574"/>
                    <a:pt x="5739" y="7192"/>
                    <a:pt x="5739" y="5763"/>
                  </a:cubicBezTo>
                  <a:cubicBezTo>
                    <a:pt x="5787" y="4216"/>
                    <a:pt x="5192" y="2787"/>
                    <a:pt x="4072" y="1691"/>
                  </a:cubicBezTo>
                  <a:cubicBezTo>
                    <a:pt x="2977" y="596"/>
                    <a:pt x="1548" y="0"/>
                    <a:pt x="0" y="0"/>
                  </a:cubicBez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96" name="Google Shape;3496;p53"/>
          <p:cNvGrpSpPr/>
          <p:nvPr/>
        </p:nvGrpSpPr>
        <p:grpSpPr>
          <a:xfrm>
            <a:off x="1797794" y="2993421"/>
            <a:ext cx="344543" cy="344056"/>
            <a:chOff x="2064494" y="2993421"/>
            <a:chExt cx="344543" cy="344056"/>
          </a:xfrm>
        </p:grpSpPr>
        <p:sp>
          <p:nvSpPr>
            <p:cNvPr id="3497" name="Google Shape;3497;p53"/>
            <p:cNvSpPr/>
            <p:nvPr/>
          </p:nvSpPr>
          <p:spPr>
            <a:xfrm>
              <a:off x="2119313" y="3014793"/>
              <a:ext cx="85426" cy="100371"/>
            </a:xfrm>
            <a:custGeom>
              <a:rect b="b" l="l" r="r" t="t"/>
              <a:pathLst>
                <a:path extrusionOk="0" h="3358" w="2858">
                  <a:moveTo>
                    <a:pt x="1215" y="0"/>
                  </a:moveTo>
                  <a:lnTo>
                    <a:pt x="0" y="3120"/>
                  </a:lnTo>
                  <a:lnTo>
                    <a:pt x="619" y="3358"/>
                  </a:lnTo>
                  <a:lnTo>
                    <a:pt x="1691" y="667"/>
                  </a:lnTo>
                  <a:lnTo>
                    <a:pt x="2858" y="667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8" name="Google Shape;3498;p53"/>
            <p:cNvSpPr/>
            <p:nvPr/>
          </p:nvSpPr>
          <p:spPr>
            <a:xfrm>
              <a:off x="2118595" y="3213384"/>
              <a:ext cx="84021" cy="101088"/>
            </a:xfrm>
            <a:custGeom>
              <a:rect b="b" l="l" r="r" t="t"/>
              <a:pathLst>
                <a:path extrusionOk="0" h="3382" w="2811">
                  <a:moveTo>
                    <a:pt x="620" y="0"/>
                  </a:moveTo>
                  <a:lnTo>
                    <a:pt x="0" y="238"/>
                  </a:lnTo>
                  <a:lnTo>
                    <a:pt x="1215" y="3382"/>
                  </a:lnTo>
                  <a:lnTo>
                    <a:pt x="2810" y="3382"/>
                  </a:lnTo>
                  <a:lnTo>
                    <a:pt x="2810" y="2691"/>
                  </a:lnTo>
                  <a:lnTo>
                    <a:pt x="1667" y="2691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9" name="Google Shape;3499;p53"/>
            <p:cNvSpPr/>
            <p:nvPr/>
          </p:nvSpPr>
          <p:spPr>
            <a:xfrm>
              <a:off x="2166270" y="3108021"/>
              <a:ext cx="70511" cy="32789"/>
            </a:xfrm>
            <a:custGeom>
              <a:rect b="b" l="l" r="r" t="t"/>
              <a:pathLst>
                <a:path extrusionOk="0" h="1097" w="2359">
                  <a:moveTo>
                    <a:pt x="1168" y="1"/>
                  </a:moveTo>
                  <a:lnTo>
                    <a:pt x="1" y="477"/>
                  </a:lnTo>
                  <a:lnTo>
                    <a:pt x="263" y="1096"/>
                  </a:lnTo>
                  <a:lnTo>
                    <a:pt x="1311" y="667"/>
                  </a:lnTo>
                  <a:lnTo>
                    <a:pt x="2359" y="667"/>
                  </a:lnTo>
                  <a:lnTo>
                    <a:pt x="2359" y="1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0" name="Google Shape;3500;p53"/>
            <p:cNvSpPr/>
            <p:nvPr/>
          </p:nvSpPr>
          <p:spPr>
            <a:xfrm>
              <a:off x="2166270" y="3187738"/>
              <a:ext cx="69793" cy="32789"/>
            </a:xfrm>
            <a:custGeom>
              <a:rect b="b" l="l" r="r" t="t"/>
              <a:pathLst>
                <a:path extrusionOk="0" h="1097" w="2335">
                  <a:moveTo>
                    <a:pt x="263" y="1"/>
                  </a:moveTo>
                  <a:lnTo>
                    <a:pt x="1" y="620"/>
                  </a:lnTo>
                  <a:lnTo>
                    <a:pt x="1168" y="1096"/>
                  </a:lnTo>
                  <a:lnTo>
                    <a:pt x="2335" y="1096"/>
                  </a:lnTo>
                  <a:lnTo>
                    <a:pt x="2335" y="453"/>
                  </a:lnTo>
                  <a:lnTo>
                    <a:pt x="1287" y="453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1" name="Google Shape;3501;p53"/>
            <p:cNvSpPr/>
            <p:nvPr/>
          </p:nvSpPr>
          <p:spPr>
            <a:xfrm>
              <a:off x="2064494" y="3102341"/>
              <a:ext cx="124582" cy="124582"/>
            </a:xfrm>
            <a:custGeom>
              <a:rect b="b" l="l" r="r" t="t"/>
              <a:pathLst>
                <a:path extrusionOk="0" h="4168" w="4168">
                  <a:moveTo>
                    <a:pt x="2096" y="0"/>
                  </a:moveTo>
                  <a:cubicBezTo>
                    <a:pt x="953" y="0"/>
                    <a:pt x="0" y="929"/>
                    <a:pt x="0" y="2096"/>
                  </a:cubicBezTo>
                  <a:cubicBezTo>
                    <a:pt x="0" y="3239"/>
                    <a:pt x="953" y="4168"/>
                    <a:pt x="2096" y="4168"/>
                  </a:cubicBezTo>
                  <a:cubicBezTo>
                    <a:pt x="3239" y="4168"/>
                    <a:pt x="4168" y="3239"/>
                    <a:pt x="4168" y="2096"/>
                  </a:cubicBezTo>
                  <a:cubicBezTo>
                    <a:pt x="4168" y="929"/>
                    <a:pt x="3239" y="0"/>
                    <a:pt x="2096" y="0"/>
                  </a:cubicBez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2" name="Google Shape;3502;p53"/>
            <p:cNvSpPr/>
            <p:nvPr/>
          </p:nvSpPr>
          <p:spPr>
            <a:xfrm>
              <a:off x="2193321" y="2993421"/>
              <a:ext cx="183674" cy="64084"/>
            </a:xfrm>
            <a:custGeom>
              <a:rect b="b" l="l" r="r" t="t"/>
              <a:pathLst>
                <a:path extrusionOk="0" h="2144" w="6145">
                  <a:moveTo>
                    <a:pt x="1096" y="1"/>
                  </a:moveTo>
                  <a:cubicBezTo>
                    <a:pt x="477" y="1"/>
                    <a:pt x="1" y="501"/>
                    <a:pt x="25" y="1120"/>
                  </a:cubicBezTo>
                  <a:cubicBezTo>
                    <a:pt x="49" y="1691"/>
                    <a:pt x="525" y="2144"/>
                    <a:pt x="1096" y="2144"/>
                  </a:cubicBezTo>
                  <a:lnTo>
                    <a:pt x="6145" y="2144"/>
                  </a:lnTo>
                  <a:lnTo>
                    <a:pt x="6145" y="1"/>
                  </a:lnTo>
                  <a:close/>
                </a:path>
              </a:pathLst>
            </a:custGeom>
            <a:solidFill>
              <a:srgbClr val="E5E9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3" name="Google Shape;3503;p53"/>
            <p:cNvSpPr/>
            <p:nvPr/>
          </p:nvSpPr>
          <p:spPr>
            <a:xfrm>
              <a:off x="2225363" y="3086679"/>
              <a:ext cx="183674" cy="64084"/>
            </a:xfrm>
            <a:custGeom>
              <a:rect b="b" l="l" r="r" t="t"/>
              <a:pathLst>
                <a:path extrusionOk="0" h="2144" w="6145">
                  <a:moveTo>
                    <a:pt x="1096" y="0"/>
                  </a:moveTo>
                  <a:cubicBezTo>
                    <a:pt x="477" y="0"/>
                    <a:pt x="1" y="500"/>
                    <a:pt x="24" y="1120"/>
                  </a:cubicBezTo>
                  <a:cubicBezTo>
                    <a:pt x="48" y="1691"/>
                    <a:pt x="524" y="2144"/>
                    <a:pt x="1096" y="2144"/>
                  </a:cubicBezTo>
                  <a:lnTo>
                    <a:pt x="6145" y="2144"/>
                  </a:lnTo>
                  <a:lnTo>
                    <a:pt x="6145" y="0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4" name="Google Shape;3504;p53"/>
            <p:cNvSpPr/>
            <p:nvPr/>
          </p:nvSpPr>
          <p:spPr>
            <a:xfrm>
              <a:off x="2225363" y="3179907"/>
              <a:ext cx="183674" cy="64114"/>
            </a:xfrm>
            <a:custGeom>
              <a:rect b="b" l="l" r="r" t="t"/>
              <a:pathLst>
                <a:path extrusionOk="0" h="2145" w="6145">
                  <a:moveTo>
                    <a:pt x="1096" y="1"/>
                  </a:moveTo>
                  <a:cubicBezTo>
                    <a:pt x="477" y="1"/>
                    <a:pt x="1" y="501"/>
                    <a:pt x="24" y="1144"/>
                  </a:cubicBezTo>
                  <a:cubicBezTo>
                    <a:pt x="48" y="1692"/>
                    <a:pt x="524" y="2144"/>
                    <a:pt x="1096" y="2144"/>
                  </a:cubicBezTo>
                  <a:lnTo>
                    <a:pt x="6145" y="2144"/>
                  </a:lnTo>
                  <a:lnTo>
                    <a:pt x="6145" y="1"/>
                  </a:lnTo>
                  <a:close/>
                </a:path>
              </a:pathLst>
            </a:custGeom>
            <a:solidFill>
              <a:srgbClr val="E5E9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5" name="Google Shape;3505;p53"/>
            <p:cNvSpPr/>
            <p:nvPr/>
          </p:nvSpPr>
          <p:spPr>
            <a:xfrm>
              <a:off x="2193321" y="3273164"/>
              <a:ext cx="183674" cy="64084"/>
            </a:xfrm>
            <a:custGeom>
              <a:rect b="b" l="l" r="r" t="t"/>
              <a:pathLst>
                <a:path extrusionOk="0" h="2144" w="6145">
                  <a:moveTo>
                    <a:pt x="1096" y="1"/>
                  </a:moveTo>
                  <a:cubicBezTo>
                    <a:pt x="477" y="1"/>
                    <a:pt x="1" y="525"/>
                    <a:pt x="25" y="1144"/>
                  </a:cubicBezTo>
                  <a:cubicBezTo>
                    <a:pt x="49" y="1715"/>
                    <a:pt x="525" y="2144"/>
                    <a:pt x="1096" y="2144"/>
                  </a:cubicBezTo>
                  <a:lnTo>
                    <a:pt x="6145" y="2144"/>
                  </a:lnTo>
                  <a:lnTo>
                    <a:pt x="6145" y="1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6" name="Google Shape;3506;p53"/>
            <p:cNvSpPr/>
            <p:nvPr/>
          </p:nvSpPr>
          <p:spPr>
            <a:xfrm>
              <a:off x="2191916" y="3024029"/>
              <a:ext cx="185079" cy="32072"/>
            </a:xfrm>
            <a:custGeom>
              <a:rect b="b" l="l" r="r" t="t"/>
              <a:pathLst>
                <a:path extrusionOk="0" h="1073" w="6192">
                  <a:moveTo>
                    <a:pt x="0" y="1"/>
                  </a:moveTo>
                  <a:cubicBezTo>
                    <a:pt x="0" y="596"/>
                    <a:pt x="477" y="1072"/>
                    <a:pt x="1072" y="1072"/>
                  </a:cubicBezTo>
                  <a:lnTo>
                    <a:pt x="6192" y="1072"/>
                  </a:lnTo>
                  <a:lnTo>
                    <a:pt x="6192" y="1"/>
                  </a:ln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7" name="Google Shape;3507;p53"/>
            <p:cNvSpPr/>
            <p:nvPr/>
          </p:nvSpPr>
          <p:spPr>
            <a:xfrm>
              <a:off x="2223928" y="3118920"/>
              <a:ext cx="185109" cy="32042"/>
            </a:xfrm>
            <a:custGeom>
              <a:rect b="b" l="l" r="r" t="t"/>
              <a:pathLst>
                <a:path extrusionOk="0" h="1072" w="6193">
                  <a:moveTo>
                    <a:pt x="1" y="0"/>
                  </a:moveTo>
                  <a:cubicBezTo>
                    <a:pt x="1" y="595"/>
                    <a:pt x="477" y="1072"/>
                    <a:pt x="1073" y="1072"/>
                  </a:cubicBezTo>
                  <a:lnTo>
                    <a:pt x="6193" y="1072"/>
                  </a:lnTo>
                  <a:lnTo>
                    <a:pt x="6193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8" name="Google Shape;3508;p53"/>
            <p:cNvSpPr/>
            <p:nvPr/>
          </p:nvSpPr>
          <p:spPr>
            <a:xfrm>
              <a:off x="2223928" y="3211232"/>
              <a:ext cx="185109" cy="32072"/>
            </a:xfrm>
            <a:custGeom>
              <a:rect b="b" l="l" r="r" t="t"/>
              <a:pathLst>
                <a:path extrusionOk="0" h="1073" w="6193">
                  <a:moveTo>
                    <a:pt x="1" y="1"/>
                  </a:moveTo>
                  <a:cubicBezTo>
                    <a:pt x="1" y="596"/>
                    <a:pt x="477" y="1072"/>
                    <a:pt x="1073" y="1072"/>
                  </a:cubicBezTo>
                  <a:lnTo>
                    <a:pt x="6193" y="1072"/>
                  </a:lnTo>
                  <a:lnTo>
                    <a:pt x="6193" y="1"/>
                  </a:ln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9" name="Google Shape;3509;p53"/>
            <p:cNvSpPr/>
            <p:nvPr/>
          </p:nvSpPr>
          <p:spPr>
            <a:xfrm>
              <a:off x="2191916" y="3305405"/>
              <a:ext cx="185079" cy="32072"/>
            </a:xfrm>
            <a:custGeom>
              <a:rect b="b" l="l" r="r" t="t"/>
              <a:pathLst>
                <a:path extrusionOk="0" h="1073" w="6192">
                  <a:moveTo>
                    <a:pt x="0" y="0"/>
                  </a:moveTo>
                  <a:cubicBezTo>
                    <a:pt x="0" y="596"/>
                    <a:pt x="477" y="1072"/>
                    <a:pt x="1072" y="1072"/>
                  </a:cubicBezTo>
                  <a:lnTo>
                    <a:pt x="6192" y="1072"/>
                  </a:lnTo>
                  <a:lnTo>
                    <a:pt x="6192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0" name="Google Shape;3510;p53"/>
            <p:cNvSpPr/>
            <p:nvPr/>
          </p:nvSpPr>
          <p:spPr>
            <a:xfrm>
              <a:off x="2064494" y="3164962"/>
              <a:ext cx="124582" cy="61962"/>
            </a:xfrm>
            <a:custGeom>
              <a:rect b="b" l="l" r="r" t="t"/>
              <a:pathLst>
                <a:path extrusionOk="0" h="2073" w="4168">
                  <a:moveTo>
                    <a:pt x="0" y="1"/>
                  </a:moveTo>
                  <a:cubicBezTo>
                    <a:pt x="0" y="1168"/>
                    <a:pt x="929" y="2073"/>
                    <a:pt x="2096" y="2073"/>
                  </a:cubicBezTo>
                  <a:cubicBezTo>
                    <a:pt x="3263" y="2073"/>
                    <a:pt x="4168" y="1168"/>
                    <a:pt x="4168" y="1"/>
                  </a:cubicBez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11" name="Google Shape;3511;p53"/>
          <p:cNvGrpSpPr/>
          <p:nvPr/>
        </p:nvGrpSpPr>
        <p:grpSpPr>
          <a:xfrm>
            <a:off x="2556667" y="2990582"/>
            <a:ext cx="343109" cy="344545"/>
            <a:chOff x="2747167" y="2990582"/>
            <a:chExt cx="343109" cy="344545"/>
          </a:xfrm>
        </p:grpSpPr>
        <p:sp>
          <p:nvSpPr>
            <p:cNvPr id="3512" name="Google Shape;3512;p53"/>
            <p:cNvSpPr/>
            <p:nvPr/>
          </p:nvSpPr>
          <p:spPr>
            <a:xfrm>
              <a:off x="2773500" y="2991987"/>
              <a:ext cx="290441" cy="330314"/>
            </a:xfrm>
            <a:custGeom>
              <a:rect b="b" l="l" r="r" t="t"/>
              <a:pathLst>
                <a:path extrusionOk="0" h="11051" w="9717">
                  <a:moveTo>
                    <a:pt x="9717" y="1"/>
                  </a:moveTo>
                  <a:cubicBezTo>
                    <a:pt x="9169" y="477"/>
                    <a:pt x="8598" y="954"/>
                    <a:pt x="7978" y="1406"/>
                  </a:cubicBezTo>
                  <a:cubicBezTo>
                    <a:pt x="7669" y="1644"/>
                    <a:pt x="7454" y="2573"/>
                    <a:pt x="7097" y="2787"/>
                  </a:cubicBezTo>
                  <a:cubicBezTo>
                    <a:pt x="7048" y="2812"/>
                    <a:pt x="6996" y="2822"/>
                    <a:pt x="6941" y="2822"/>
                  </a:cubicBezTo>
                  <a:cubicBezTo>
                    <a:pt x="6675" y="2822"/>
                    <a:pt x="6349" y="2586"/>
                    <a:pt x="6072" y="2586"/>
                  </a:cubicBezTo>
                  <a:cubicBezTo>
                    <a:pt x="6014" y="2586"/>
                    <a:pt x="5959" y="2596"/>
                    <a:pt x="5907" y="2621"/>
                  </a:cubicBezTo>
                  <a:cubicBezTo>
                    <a:pt x="5240" y="2930"/>
                    <a:pt x="4525" y="3192"/>
                    <a:pt x="3811" y="3406"/>
                  </a:cubicBezTo>
                  <a:cubicBezTo>
                    <a:pt x="3501" y="3502"/>
                    <a:pt x="3215" y="4097"/>
                    <a:pt x="2906" y="4168"/>
                  </a:cubicBezTo>
                  <a:cubicBezTo>
                    <a:pt x="2875" y="4177"/>
                    <a:pt x="2844" y="4181"/>
                    <a:pt x="2811" y="4181"/>
                  </a:cubicBezTo>
                  <a:cubicBezTo>
                    <a:pt x="2511" y="4181"/>
                    <a:pt x="2128" y="3852"/>
                    <a:pt x="1816" y="3852"/>
                  </a:cubicBezTo>
                  <a:cubicBezTo>
                    <a:pt x="1790" y="3852"/>
                    <a:pt x="1764" y="3854"/>
                    <a:pt x="1739" y="3859"/>
                  </a:cubicBezTo>
                  <a:cubicBezTo>
                    <a:pt x="1167" y="3930"/>
                    <a:pt x="596" y="3978"/>
                    <a:pt x="1" y="4002"/>
                  </a:cubicBezTo>
                  <a:lnTo>
                    <a:pt x="1" y="11051"/>
                  </a:lnTo>
                  <a:lnTo>
                    <a:pt x="9717" y="11051"/>
                  </a:lnTo>
                  <a:lnTo>
                    <a:pt x="9717" y="1"/>
                  </a:ln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3" name="Google Shape;3513;p53"/>
            <p:cNvSpPr/>
            <p:nvPr/>
          </p:nvSpPr>
          <p:spPr>
            <a:xfrm>
              <a:off x="2825479" y="3093075"/>
              <a:ext cx="61932" cy="227822"/>
            </a:xfrm>
            <a:custGeom>
              <a:rect b="b" l="l" r="r" t="t"/>
              <a:pathLst>
                <a:path extrusionOk="0" h="7622" w="2072">
                  <a:moveTo>
                    <a:pt x="2072" y="1"/>
                  </a:moveTo>
                  <a:cubicBezTo>
                    <a:pt x="1405" y="191"/>
                    <a:pt x="714" y="358"/>
                    <a:pt x="0" y="429"/>
                  </a:cubicBezTo>
                  <a:lnTo>
                    <a:pt x="0" y="7621"/>
                  </a:lnTo>
                  <a:lnTo>
                    <a:pt x="2072" y="7621"/>
                  </a:lnTo>
                  <a:lnTo>
                    <a:pt x="2072" y="1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4" name="Google Shape;3514;p53"/>
            <p:cNvSpPr/>
            <p:nvPr/>
          </p:nvSpPr>
          <p:spPr>
            <a:xfrm>
              <a:off x="2950032" y="3033295"/>
              <a:ext cx="61962" cy="287602"/>
            </a:xfrm>
            <a:custGeom>
              <a:rect b="b" l="l" r="r" t="t"/>
              <a:pathLst>
                <a:path extrusionOk="0" h="9622" w="2073">
                  <a:moveTo>
                    <a:pt x="2072" y="0"/>
                  </a:moveTo>
                  <a:cubicBezTo>
                    <a:pt x="1429" y="476"/>
                    <a:pt x="715" y="858"/>
                    <a:pt x="1" y="1215"/>
                  </a:cubicBezTo>
                  <a:lnTo>
                    <a:pt x="1" y="9621"/>
                  </a:lnTo>
                  <a:lnTo>
                    <a:pt x="2072" y="9621"/>
                  </a:lnTo>
                  <a:lnTo>
                    <a:pt x="2072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5" name="Google Shape;3515;p53"/>
            <p:cNvSpPr/>
            <p:nvPr/>
          </p:nvSpPr>
          <p:spPr>
            <a:xfrm>
              <a:off x="3011964" y="2990582"/>
              <a:ext cx="51291" cy="331002"/>
            </a:xfrm>
            <a:custGeom>
              <a:rect b="b" l="l" r="r" t="t"/>
              <a:pathLst>
                <a:path extrusionOk="0" h="11074" w="1716">
                  <a:moveTo>
                    <a:pt x="1715" y="0"/>
                  </a:moveTo>
                  <a:cubicBezTo>
                    <a:pt x="1191" y="524"/>
                    <a:pt x="596" y="1001"/>
                    <a:pt x="0" y="1453"/>
                  </a:cubicBezTo>
                  <a:lnTo>
                    <a:pt x="0" y="11074"/>
                  </a:lnTo>
                  <a:lnTo>
                    <a:pt x="1715" y="11074"/>
                  </a:lnTo>
                  <a:lnTo>
                    <a:pt x="1715" y="0"/>
                  </a:ln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6" name="Google Shape;3516;p53"/>
            <p:cNvSpPr/>
            <p:nvPr/>
          </p:nvSpPr>
          <p:spPr>
            <a:xfrm>
              <a:off x="2918707" y="3069582"/>
              <a:ext cx="31355" cy="251315"/>
            </a:xfrm>
            <a:custGeom>
              <a:rect b="b" l="l" r="r" t="t"/>
              <a:pathLst>
                <a:path extrusionOk="0" h="8408" w="1049">
                  <a:moveTo>
                    <a:pt x="1049" y="1"/>
                  </a:moveTo>
                  <a:cubicBezTo>
                    <a:pt x="691" y="144"/>
                    <a:pt x="358" y="286"/>
                    <a:pt x="1" y="406"/>
                  </a:cubicBezTo>
                  <a:lnTo>
                    <a:pt x="1" y="8407"/>
                  </a:lnTo>
                  <a:lnTo>
                    <a:pt x="1049" y="8407"/>
                  </a:lnTo>
                  <a:lnTo>
                    <a:pt x="1049" y="1"/>
                  </a:ln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7" name="Google Shape;3517;p53"/>
            <p:cNvSpPr/>
            <p:nvPr/>
          </p:nvSpPr>
          <p:spPr>
            <a:xfrm>
              <a:off x="2747167" y="3314443"/>
              <a:ext cx="343107" cy="20684"/>
            </a:xfrm>
            <a:custGeom>
              <a:rect b="b" l="l" r="r" t="t"/>
              <a:pathLst>
                <a:path extrusionOk="0" h="692" w="11479">
                  <a:moveTo>
                    <a:pt x="0" y="1"/>
                  </a:moveTo>
                  <a:lnTo>
                    <a:pt x="0" y="691"/>
                  </a:lnTo>
                  <a:lnTo>
                    <a:pt x="11479" y="691"/>
                  </a:lnTo>
                  <a:lnTo>
                    <a:pt x="11479" y="1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8" name="Google Shape;3518;p53"/>
            <p:cNvSpPr/>
            <p:nvPr/>
          </p:nvSpPr>
          <p:spPr>
            <a:xfrm>
              <a:off x="2918707" y="3314443"/>
              <a:ext cx="171569" cy="20684"/>
            </a:xfrm>
            <a:custGeom>
              <a:rect b="b" l="l" r="r" t="t"/>
              <a:pathLst>
                <a:path extrusionOk="0" h="692" w="5740">
                  <a:moveTo>
                    <a:pt x="1" y="1"/>
                  </a:moveTo>
                  <a:lnTo>
                    <a:pt x="1" y="691"/>
                  </a:lnTo>
                  <a:lnTo>
                    <a:pt x="5740" y="691"/>
                  </a:lnTo>
                  <a:lnTo>
                    <a:pt x="5740" y="1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19" name="Google Shape;3519;p53"/>
          <p:cNvGrpSpPr/>
          <p:nvPr/>
        </p:nvGrpSpPr>
        <p:grpSpPr>
          <a:xfrm>
            <a:off x="3264996" y="2977041"/>
            <a:ext cx="343826" cy="344843"/>
            <a:chOff x="3379296" y="2977041"/>
            <a:chExt cx="343826" cy="344843"/>
          </a:xfrm>
        </p:grpSpPr>
        <p:sp>
          <p:nvSpPr>
            <p:cNvPr id="3520" name="Google Shape;3520;p53"/>
            <p:cNvSpPr/>
            <p:nvPr/>
          </p:nvSpPr>
          <p:spPr>
            <a:xfrm>
              <a:off x="3565781" y="3048957"/>
              <a:ext cx="157341" cy="156624"/>
            </a:xfrm>
            <a:custGeom>
              <a:rect b="b" l="l" r="r" t="t"/>
              <a:pathLst>
                <a:path extrusionOk="0" h="5240" w="5264">
                  <a:moveTo>
                    <a:pt x="2644" y="0"/>
                  </a:moveTo>
                  <a:cubicBezTo>
                    <a:pt x="1192" y="0"/>
                    <a:pt x="1" y="1167"/>
                    <a:pt x="1" y="2620"/>
                  </a:cubicBezTo>
                  <a:cubicBezTo>
                    <a:pt x="1" y="4072"/>
                    <a:pt x="1192" y="5239"/>
                    <a:pt x="2644" y="5239"/>
                  </a:cubicBezTo>
                  <a:cubicBezTo>
                    <a:pt x="4073" y="5239"/>
                    <a:pt x="5264" y="4072"/>
                    <a:pt x="5264" y="2620"/>
                  </a:cubicBezTo>
                  <a:cubicBezTo>
                    <a:pt x="5264" y="1167"/>
                    <a:pt x="4073" y="0"/>
                    <a:pt x="2644" y="0"/>
                  </a:cubicBez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1" name="Google Shape;3521;p53"/>
            <p:cNvSpPr/>
            <p:nvPr/>
          </p:nvSpPr>
          <p:spPr>
            <a:xfrm>
              <a:off x="3533051" y="3164962"/>
              <a:ext cx="156624" cy="156624"/>
            </a:xfrm>
            <a:custGeom>
              <a:rect b="b" l="l" r="r" t="t"/>
              <a:pathLst>
                <a:path extrusionOk="0" h="5240" w="5240">
                  <a:moveTo>
                    <a:pt x="2620" y="1"/>
                  </a:moveTo>
                  <a:cubicBezTo>
                    <a:pt x="1167" y="1"/>
                    <a:pt x="0" y="1168"/>
                    <a:pt x="0" y="2620"/>
                  </a:cubicBezTo>
                  <a:cubicBezTo>
                    <a:pt x="0" y="4073"/>
                    <a:pt x="1167" y="5240"/>
                    <a:pt x="2620" y="5240"/>
                  </a:cubicBezTo>
                  <a:cubicBezTo>
                    <a:pt x="4073" y="5240"/>
                    <a:pt x="5240" y="4073"/>
                    <a:pt x="5240" y="2620"/>
                  </a:cubicBezTo>
                  <a:cubicBezTo>
                    <a:pt x="5240" y="1168"/>
                    <a:pt x="4073" y="1"/>
                    <a:pt x="2620" y="1"/>
                  </a:cubicBez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2" name="Google Shape;3522;p53"/>
            <p:cNvSpPr/>
            <p:nvPr/>
          </p:nvSpPr>
          <p:spPr>
            <a:xfrm>
              <a:off x="3472553" y="2977759"/>
              <a:ext cx="152349" cy="156624"/>
            </a:xfrm>
            <a:custGeom>
              <a:rect b="b" l="l" r="r" t="t"/>
              <a:pathLst>
                <a:path extrusionOk="0" h="5240" w="5097">
                  <a:moveTo>
                    <a:pt x="2620" y="1"/>
                  </a:moveTo>
                  <a:cubicBezTo>
                    <a:pt x="1191" y="1"/>
                    <a:pt x="0" y="1168"/>
                    <a:pt x="0" y="2620"/>
                  </a:cubicBezTo>
                  <a:cubicBezTo>
                    <a:pt x="0" y="4049"/>
                    <a:pt x="1167" y="5240"/>
                    <a:pt x="2620" y="5240"/>
                  </a:cubicBezTo>
                  <a:cubicBezTo>
                    <a:pt x="4096" y="5240"/>
                    <a:pt x="5097" y="4073"/>
                    <a:pt x="5097" y="2620"/>
                  </a:cubicBezTo>
                  <a:cubicBezTo>
                    <a:pt x="5097" y="1168"/>
                    <a:pt x="4049" y="1"/>
                    <a:pt x="2620" y="1"/>
                  </a:cubicBez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3" name="Google Shape;3523;p53"/>
            <p:cNvSpPr/>
            <p:nvPr/>
          </p:nvSpPr>
          <p:spPr>
            <a:xfrm>
              <a:off x="3401355" y="3164812"/>
              <a:ext cx="173721" cy="157072"/>
            </a:xfrm>
            <a:custGeom>
              <a:rect b="b" l="l" r="r" t="t"/>
              <a:pathLst>
                <a:path extrusionOk="0" h="5255" w="5812">
                  <a:moveTo>
                    <a:pt x="3002" y="1"/>
                  </a:moveTo>
                  <a:cubicBezTo>
                    <a:pt x="2195" y="1"/>
                    <a:pt x="1388" y="375"/>
                    <a:pt x="858" y="1077"/>
                  </a:cubicBezTo>
                  <a:cubicBezTo>
                    <a:pt x="1" y="2244"/>
                    <a:pt x="263" y="3864"/>
                    <a:pt x="1430" y="4745"/>
                  </a:cubicBezTo>
                  <a:cubicBezTo>
                    <a:pt x="1902" y="5089"/>
                    <a:pt x="2448" y="5255"/>
                    <a:pt x="2986" y="5255"/>
                  </a:cubicBezTo>
                  <a:cubicBezTo>
                    <a:pt x="3750" y="5255"/>
                    <a:pt x="4499" y="4921"/>
                    <a:pt x="5002" y="4292"/>
                  </a:cubicBezTo>
                  <a:cubicBezTo>
                    <a:pt x="5049" y="4269"/>
                    <a:pt x="5073" y="4197"/>
                    <a:pt x="5097" y="4173"/>
                  </a:cubicBezTo>
                  <a:cubicBezTo>
                    <a:pt x="5812" y="3197"/>
                    <a:pt x="5764" y="1840"/>
                    <a:pt x="5002" y="958"/>
                  </a:cubicBezTo>
                  <a:cubicBezTo>
                    <a:pt x="4883" y="816"/>
                    <a:pt x="4716" y="649"/>
                    <a:pt x="4526" y="506"/>
                  </a:cubicBezTo>
                  <a:cubicBezTo>
                    <a:pt x="4070" y="165"/>
                    <a:pt x="3536" y="1"/>
                    <a:pt x="3002" y="1"/>
                  </a:cubicBez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4" name="Google Shape;3524;p53"/>
            <p:cNvSpPr/>
            <p:nvPr/>
          </p:nvSpPr>
          <p:spPr>
            <a:xfrm>
              <a:off x="3379296" y="3048957"/>
              <a:ext cx="156624" cy="156624"/>
            </a:xfrm>
            <a:custGeom>
              <a:rect b="b" l="l" r="r" t="t"/>
              <a:pathLst>
                <a:path extrusionOk="0" h="5240" w="5240">
                  <a:moveTo>
                    <a:pt x="2620" y="0"/>
                  </a:moveTo>
                  <a:cubicBezTo>
                    <a:pt x="1167" y="0"/>
                    <a:pt x="1" y="1167"/>
                    <a:pt x="1" y="2620"/>
                  </a:cubicBezTo>
                  <a:cubicBezTo>
                    <a:pt x="1" y="4072"/>
                    <a:pt x="1167" y="5239"/>
                    <a:pt x="2620" y="5239"/>
                  </a:cubicBezTo>
                  <a:cubicBezTo>
                    <a:pt x="4073" y="5239"/>
                    <a:pt x="5240" y="4072"/>
                    <a:pt x="5240" y="2620"/>
                  </a:cubicBezTo>
                  <a:cubicBezTo>
                    <a:pt x="5240" y="1167"/>
                    <a:pt x="4073" y="0"/>
                    <a:pt x="2620" y="0"/>
                  </a:cubicBez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5" name="Google Shape;3525;p53"/>
            <p:cNvSpPr/>
            <p:nvPr/>
          </p:nvSpPr>
          <p:spPr>
            <a:xfrm>
              <a:off x="3550836" y="3193447"/>
              <a:ext cx="24241" cy="99683"/>
            </a:xfrm>
            <a:custGeom>
              <a:rect b="b" l="l" r="r" t="t"/>
              <a:pathLst>
                <a:path extrusionOk="0" h="3335" w="811">
                  <a:moveTo>
                    <a:pt x="1" y="0"/>
                  </a:moveTo>
                  <a:lnTo>
                    <a:pt x="1" y="3334"/>
                  </a:lnTo>
                  <a:cubicBezTo>
                    <a:pt x="48" y="3311"/>
                    <a:pt x="72" y="3239"/>
                    <a:pt x="96" y="3215"/>
                  </a:cubicBezTo>
                  <a:cubicBezTo>
                    <a:pt x="811" y="2239"/>
                    <a:pt x="763" y="882"/>
                    <a:pt x="1" y="0"/>
                  </a:cubicBez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6" name="Google Shape;3526;p53"/>
            <p:cNvSpPr/>
            <p:nvPr/>
          </p:nvSpPr>
          <p:spPr>
            <a:xfrm>
              <a:off x="3550836" y="2977041"/>
              <a:ext cx="78342" cy="157341"/>
            </a:xfrm>
            <a:custGeom>
              <a:rect b="b" l="l" r="r" t="t"/>
              <a:pathLst>
                <a:path extrusionOk="0" h="5264" w="2621">
                  <a:moveTo>
                    <a:pt x="1" y="1"/>
                  </a:moveTo>
                  <a:lnTo>
                    <a:pt x="1" y="5264"/>
                  </a:lnTo>
                  <a:cubicBezTo>
                    <a:pt x="1430" y="5264"/>
                    <a:pt x="2620" y="4097"/>
                    <a:pt x="2620" y="2644"/>
                  </a:cubicBezTo>
                  <a:cubicBezTo>
                    <a:pt x="2620" y="1192"/>
                    <a:pt x="1477" y="25"/>
                    <a:pt x="1" y="1"/>
                  </a:cubicBez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7" name="Google Shape;3527;p53"/>
            <p:cNvSpPr/>
            <p:nvPr/>
          </p:nvSpPr>
          <p:spPr>
            <a:xfrm>
              <a:off x="3493177" y="3101624"/>
              <a:ext cx="116063" cy="116063"/>
            </a:xfrm>
            <a:custGeom>
              <a:rect b="b" l="l" r="r" t="t"/>
              <a:pathLst>
                <a:path extrusionOk="0" h="3883" w="3883">
                  <a:moveTo>
                    <a:pt x="1930" y="0"/>
                  </a:moveTo>
                  <a:cubicBezTo>
                    <a:pt x="858" y="0"/>
                    <a:pt x="1" y="858"/>
                    <a:pt x="1" y="1929"/>
                  </a:cubicBezTo>
                  <a:cubicBezTo>
                    <a:pt x="1" y="3001"/>
                    <a:pt x="858" y="3882"/>
                    <a:pt x="1930" y="3882"/>
                  </a:cubicBezTo>
                  <a:cubicBezTo>
                    <a:pt x="3001" y="3882"/>
                    <a:pt x="3883" y="3001"/>
                    <a:pt x="3883" y="1929"/>
                  </a:cubicBezTo>
                  <a:cubicBezTo>
                    <a:pt x="3883" y="858"/>
                    <a:pt x="3001" y="0"/>
                    <a:pt x="1930" y="0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8" name="Google Shape;3528;p53"/>
            <p:cNvSpPr/>
            <p:nvPr/>
          </p:nvSpPr>
          <p:spPr>
            <a:xfrm>
              <a:off x="3550118" y="3102341"/>
              <a:ext cx="57688" cy="115346"/>
            </a:xfrm>
            <a:custGeom>
              <a:rect b="b" l="l" r="r" t="t"/>
              <a:pathLst>
                <a:path extrusionOk="0" h="3859" w="1930">
                  <a:moveTo>
                    <a:pt x="1" y="0"/>
                  </a:moveTo>
                  <a:lnTo>
                    <a:pt x="1" y="3858"/>
                  </a:lnTo>
                  <a:cubicBezTo>
                    <a:pt x="1073" y="3858"/>
                    <a:pt x="1930" y="2977"/>
                    <a:pt x="1930" y="1905"/>
                  </a:cubicBezTo>
                  <a:cubicBezTo>
                    <a:pt x="1930" y="834"/>
                    <a:pt x="1096" y="0"/>
                    <a:pt x="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29" name="Google Shape;3529;p53"/>
          <p:cNvGrpSpPr/>
          <p:nvPr/>
        </p:nvGrpSpPr>
        <p:grpSpPr>
          <a:xfrm>
            <a:off x="4038814" y="2999130"/>
            <a:ext cx="343826" cy="319615"/>
            <a:chOff x="4076914" y="2999130"/>
            <a:chExt cx="343826" cy="319615"/>
          </a:xfrm>
        </p:grpSpPr>
        <p:sp>
          <p:nvSpPr>
            <p:cNvPr id="3530" name="Google Shape;3530;p53"/>
            <p:cNvSpPr/>
            <p:nvPr/>
          </p:nvSpPr>
          <p:spPr>
            <a:xfrm>
              <a:off x="4273382" y="2999130"/>
              <a:ext cx="147358" cy="319614"/>
            </a:xfrm>
            <a:custGeom>
              <a:rect b="b" l="l" r="r" t="t"/>
              <a:pathLst>
                <a:path extrusionOk="0" h="10693" w="4930">
                  <a:moveTo>
                    <a:pt x="0" y="0"/>
                  </a:moveTo>
                  <a:lnTo>
                    <a:pt x="0" y="10693"/>
                  </a:lnTo>
                  <a:lnTo>
                    <a:pt x="3501" y="10693"/>
                  </a:lnTo>
                  <a:lnTo>
                    <a:pt x="3501" y="7002"/>
                  </a:lnTo>
                  <a:lnTo>
                    <a:pt x="4930" y="5358"/>
                  </a:lnTo>
                  <a:lnTo>
                    <a:pt x="3501" y="3691"/>
                  </a:lnTo>
                  <a:lnTo>
                    <a:pt x="3501" y="0"/>
                  </a:ln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1" name="Google Shape;3531;p53"/>
            <p:cNvSpPr/>
            <p:nvPr/>
          </p:nvSpPr>
          <p:spPr>
            <a:xfrm>
              <a:off x="4273382" y="3158565"/>
              <a:ext cx="147358" cy="160181"/>
            </a:xfrm>
            <a:custGeom>
              <a:rect b="b" l="l" r="r" t="t"/>
              <a:pathLst>
                <a:path extrusionOk="0" h="5359" w="4930">
                  <a:moveTo>
                    <a:pt x="0" y="1"/>
                  </a:moveTo>
                  <a:lnTo>
                    <a:pt x="0" y="5359"/>
                  </a:lnTo>
                  <a:lnTo>
                    <a:pt x="3501" y="5359"/>
                  </a:lnTo>
                  <a:lnTo>
                    <a:pt x="3501" y="1668"/>
                  </a:lnTo>
                  <a:lnTo>
                    <a:pt x="4930" y="1"/>
                  </a:ln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2" name="Google Shape;3532;p53"/>
            <p:cNvSpPr/>
            <p:nvPr/>
          </p:nvSpPr>
          <p:spPr>
            <a:xfrm>
              <a:off x="4303273" y="3029738"/>
              <a:ext cx="44177" cy="20654"/>
            </a:xfrm>
            <a:custGeom>
              <a:rect b="b" l="l" r="r" t="t"/>
              <a:pathLst>
                <a:path extrusionOk="0" h="691" w="1478">
                  <a:moveTo>
                    <a:pt x="1" y="0"/>
                  </a:moveTo>
                  <a:lnTo>
                    <a:pt x="1" y="691"/>
                  </a:lnTo>
                  <a:lnTo>
                    <a:pt x="1477" y="691"/>
                  </a:lnTo>
                  <a:lnTo>
                    <a:pt x="1477" y="0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3" name="Google Shape;3533;p53"/>
            <p:cNvSpPr/>
            <p:nvPr/>
          </p:nvSpPr>
          <p:spPr>
            <a:xfrm>
              <a:off x="4303273" y="3078130"/>
              <a:ext cx="44177" cy="20684"/>
            </a:xfrm>
            <a:custGeom>
              <a:rect b="b" l="l" r="r" t="t"/>
              <a:pathLst>
                <a:path extrusionOk="0" h="692" w="1478">
                  <a:moveTo>
                    <a:pt x="1" y="0"/>
                  </a:moveTo>
                  <a:lnTo>
                    <a:pt x="1" y="691"/>
                  </a:lnTo>
                  <a:lnTo>
                    <a:pt x="1477" y="691"/>
                  </a:lnTo>
                  <a:lnTo>
                    <a:pt x="1477" y="0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4" name="Google Shape;3534;p53"/>
            <p:cNvSpPr/>
            <p:nvPr/>
          </p:nvSpPr>
          <p:spPr>
            <a:xfrm>
              <a:off x="4175133" y="2999130"/>
              <a:ext cx="148105" cy="319614"/>
            </a:xfrm>
            <a:custGeom>
              <a:rect b="b" l="l" r="r" t="t"/>
              <a:pathLst>
                <a:path extrusionOk="0" h="10693" w="4955">
                  <a:moveTo>
                    <a:pt x="1" y="0"/>
                  </a:moveTo>
                  <a:lnTo>
                    <a:pt x="1" y="10693"/>
                  </a:lnTo>
                  <a:lnTo>
                    <a:pt x="3526" y="10693"/>
                  </a:lnTo>
                  <a:lnTo>
                    <a:pt x="3526" y="7002"/>
                  </a:lnTo>
                  <a:lnTo>
                    <a:pt x="4954" y="5358"/>
                  </a:lnTo>
                  <a:lnTo>
                    <a:pt x="3526" y="3691"/>
                  </a:lnTo>
                  <a:lnTo>
                    <a:pt x="3526" y="0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5" name="Google Shape;3535;p53"/>
            <p:cNvSpPr/>
            <p:nvPr/>
          </p:nvSpPr>
          <p:spPr>
            <a:xfrm>
              <a:off x="4175729" y="3158565"/>
              <a:ext cx="148105" cy="160181"/>
            </a:xfrm>
            <a:custGeom>
              <a:rect b="b" l="l" r="r" t="t"/>
              <a:pathLst>
                <a:path extrusionOk="0" h="5359" w="4955">
                  <a:moveTo>
                    <a:pt x="1" y="1"/>
                  </a:moveTo>
                  <a:lnTo>
                    <a:pt x="1" y="5359"/>
                  </a:lnTo>
                  <a:lnTo>
                    <a:pt x="3526" y="5359"/>
                  </a:lnTo>
                  <a:lnTo>
                    <a:pt x="3526" y="1668"/>
                  </a:lnTo>
                  <a:lnTo>
                    <a:pt x="4954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6" name="Google Shape;3536;p53"/>
            <p:cNvSpPr/>
            <p:nvPr/>
          </p:nvSpPr>
          <p:spPr>
            <a:xfrm>
              <a:off x="4076914" y="2999130"/>
              <a:ext cx="147388" cy="319614"/>
            </a:xfrm>
            <a:custGeom>
              <a:rect b="b" l="l" r="r" t="t"/>
              <a:pathLst>
                <a:path extrusionOk="0" h="10693" w="4931">
                  <a:moveTo>
                    <a:pt x="1" y="0"/>
                  </a:moveTo>
                  <a:lnTo>
                    <a:pt x="1" y="10693"/>
                  </a:lnTo>
                  <a:lnTo>
                    <a:pt x="3501" y="10693"/>
                  </a:lnTo>
                  <a:lnTo>
                    <a:pt x="3501" y="7002"/>
                  </a:lnTo>
                  <a:lnTo>
                    <a:pt x="4930" y="5358"/>
                  </a:lnTo>
                  <a:lnTo>
                    <a:pt x="3501" y="3691"/>
                  </a:lnTo>
                  <a:lnTo>
                    <a:pt x="3501" y="0"/>
                  </a:ln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7" name="Google Shape;3537;p53"/>
            <p:cNvSpPr/>
            <p:nvPr/>
          </p:nvSpPr>
          <p:spPr>
            <a:xfrm>
              <a:off x="4107521" y="3029738"/>
              <a:ext cx="44177" cy="20654"/>
            </a:xfrm>
            <a:custGeom>
              <a:rect b="b" l="l" r="r" t="t"/>
              <a:pathLst>
                <a:path extrusionOk="0" h="691" w="1478">
                  <a:moveTo>
                    <a:pt x="1" y="0"/>
                  </a:moveTo>
                  <a:lnTo>
                    <a:pt x="1" y="691"/>
                  </a:lnTo>
                  <a:lnTo>
                    <a:pt x="1477" y="691"/>
                  </a:lnTo>
                  <a:lnTo>
                    <a:pt x="1477" y="0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8" name="Google Shape;3538;p53"/>
            <p:cNvSpPr/>
            <p:nvPr/>
          </p:nvSpPr>
          <p:spPr>
            <a:xfrm>
              <a:off x="4107521" y="3078130"/>
              <a:ext cx="44177" cy="20684"/>
            </a:xfrm>
            <a:custGeom>
              <a:rect b="b" l="l" r="r" t="t"/>
              <a:pathLst>
                <a:path extrusionOk="0" h="692" w="1478">
                  <a:moveTo>
                    <a:pt x="1" y="0"/>
                  </a:moveTo>
                  <a:lnTo>
                    <a:pt x="1" y="691"/>
                  </a:lnTo>
                  <a:lnTo>
                    <a:pt x="1477" y="691"/>
                  </a:lnTo>
                  <a:lnTo>
                    <a:pt x="1477" y="0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9" name="Google Shape;3539;p53"/>
            <p:cNvSpPr/>
            <p:nvPr/>
          </p:nvSpPr>
          <p:spPr>
            <a:xfrm>
              <a:off x="4205741" y="3218346"/>
              <a:ext cx="43460" cy="20684"/>
            </a:xfrm>
            <a:custGeom>
              <a:rect b="b" l="l" r="r" t="t"/>
              <a:pathLst>
                <a:path extrusionOk="0" h="692" w="1454">
                  <a:moveTo>
                    <a:pt x="1" y="1"/>
                  </a:moveTo>
                  <a:lnTo>
                    <a:pt x="1" y="692"/>
                  </a:lnTo>
                  <a:lnTo>
                    <a:pt x="1454" y="692"/>
                  </a:lnTo>
                  <a:lnTo>
                    <a:pt x="1454" y="1"/>
                  </a:lnTo>
                  <a:close/>
                </a:path>
              </a:pathLst>
            </a:custGeom>
            <a:solidFill>
              <a:srgbClr val="E3E7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0" name="Google Shape;3540;p53"/>
            <p:cNvSpPr/>
            <p:nvPr/>
          </p:nvSpPr>
          <p:spPr>
            <a:xfrm>
              <a:off x="4205741" y="3267485"/>
              <a:ext cx="43460" cy="19937"/>
            </a:xfrm>
            <a:custGeom>
              <a:rect b="b" l="l" r="r" t="t"/>
              <a:pathLst>
                <a:path extrusionOk="0" h="667" w="1454">
                  <a:moveTo>
                    <a:pt x="1" y="0"/>
                  </a:moveTo>
                  <a:lnTo>
                    <a:pt x="1" y="667"/>
                  </a:lnTo>
                  <a:lnTo>
                    <a:pt x="1454" y="667"/>
                  </a:lnTo>
                  <a:lnTo>
                    <a:pt x="1454" y="0"/>
                  </a:lnTo>
                  <a:close/>
                </a:path>
              </a:pathLst>
            </a:custGeom>
            <a:solidFill>
              <a:srgbClr val="E3E7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1" name="Google Shape;3541;p53"/>
            <p:cNvSpPr/>
            <p:nvPr/>
          </p:nvSpPr>
          <p:spPr>
            <a:xfrm>
              <a:off x="4076914" y="3158565"/>
              <a:ext cx="147388" cy="160181"/>
            </a:xfrm>
            <a:custGeom>
              <a:rect b="b" l="l" r="r" t="t"/>
              <a:pathLst>
                <a:path extrusionOk="0" h="5359" w="4931">
                  <a:moveTo>
                    <a:pt x="1" y="1"/>
                  </a:moveTo>
                  <a:lnTo>
                    <a:pt x="1" y="5359"/>
                  </a:lnTo>
                  <a:lnTo>
                    <a:pt x="3501" y="5359"/>
                  </a:lnTo>
                  <a:lnTo>
                    <a:pt x="3501" y="1668"/>
                  </a:lnTo>
                  <a:lnTo>
                    <a:pt x="4930" y="1"/>
                  </a:ln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42" name="Google Shape;3542;p53"/>
          <p:cNvGrpSpPr/>
          <p:nvPr/>
        </p:nvGrpSpPr>
        <p:grpSpPr>
          <a:xfrm>
            <a:off x="4804084" y="2998413"/>
            <a:ext cx="301859" cy="343826"/>
            <a:chOff x="4765984" y="2998413"/>
            <a:chExt cx="301859" cy="343826"/>
          </a:xfrm>
        </p:grpSpPr>
        <p:sp>
          <p:nvSpPr>
            <p:cNvPr id="3543" name="Google Shape;3543;p53"/>
            <p:cNvSpPr/>
            <p:nvPr/>
          </p:nvSpPr>
          <p:spPr>
            <a:xfrm>
              <a:off x="4807979" y="3040409"/>
              <a:ext cx="259864" cy="259834"/>
            </a:xfrm>
            <a:custGeom>
              <a:rect b="b" l="l" r="r" t="t"/>
              <a:pathLst>
                <a:path extrusionOk="0" h="8693" w="8694">
                  <a:moveTo>
                    <a:pt x="4335" y="0"/>
                  </a:moveTo>
                  <a:cubicBezTo>
                    <a:pt x="1930" y="0"/>
                    <a:pt x="1" y="1929"/>
                    <a:pt x="1" y="4335"/>
                  </a:cubicBezTo>
                  <a:cubicBezTo>
                    <a:pt x="1" y="6764"/>
                    <a:pt x="1930" y="8693"/>
                    <a:pt x="4335" y="8693"/>
                  </a:cubicBezTo>
                  <a:cubicBezTo>
                    <a:pt x="6740" y="8693"/>
                    <a:pt x="8693" y="6764"/>
                    <a:pt x="8693" y="4335"/>
                  </a:cubicBezTo>
                  <a:cubicBezTo>
                    <a:pt x="8693" y="1953"/>
                    <a:pt x="6740" y="24"/>
                    <a:pt x="4335" y="0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4" name="Google Shape;3544;p53"/>
            <p:cNvSpPr/>
            <p:nvPr/>
          </p:nvSpPr>
          <p:spPr>
            <a:xfrm>
              <a:off x="4807979" y="3169953"/>
              <a:ext cx="259864" cy="130291"/>
            </a:xfrm>
            <a:custGeom>
              <a:rect b="b" l="l" r="r" t="t"/>
              <a:pathLst>
                <a:path extrusionOk="0" h="4359" w="8694">
                  <a:moveTo>
                    <a:pt x="1" y="1"/>
                  </a:moveTo>
                  <a:cubicBezTo>
                    <a:pt x="1" y="2430"/>
                    <a:pt x="1930" y="4359"/>
                    <a:pt x="4335" y="4359"/>
                  </a:cubicBezTo>
                  <a:cubicBezTo>
                    <a:pt x="6740" y="4359"/>
                    <a:pt x="8693" y="2430"/>
                    <a:pt x="86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5" name="Google Shape;3545;p53"/>
            <p:cNvSpPr/>
            <p:nvPr/>
          </p:nvSpPr>
          <p:spPr>
            <a:xfrm>
              <a:off x="4859958" y="3091641"/>
              <a:ext cx="156624" cy="156653"/>
            </a:xfrm>
            <a:custGeom>
              <a:rect b="b" l="l" r="r" t="t"/>
              <a:pathLst>
                <a:path extrusionOk="0" h="5241" w="5240">
                  <a:moveTo>
                    <a:pt x="2620" y="1"/>
                  </a:moveTo>
                  <a:cubicBezTo>
                    <a:pt x="1191" y="1"/>
                    <a:pt x="0" y="1168"/>
                    <a:pt x="0" y="2621"/>
                  </a:cubicBezTo>
                  <a:cubicBezTo>
                    <a:pt x="0" y="4049"/>
                    <a:pt x="1191" y="5240"/>
                    <a:pt x="2620" y="5240"/>
                  </a:cubicBezTo>
                  <a:cubicBezTo>
                    <a:pt x="4049" y="5240"/>
                    <a:pt x="5240" y="4073"/>
                    <a:pt x="5240" y="2621"/>
                  </a:cubicBezTo>
                  <a:cubicBezTo>
                    <a:pt x="5240" y="1192"/>
                    <a:pt x="4049" y="1"/>
                    <a:pt x="2620" y="1"/>
                  </a:cubicBez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6" name="Google Shape;3546;p53"/>
            <p:cNvSpPr/>
            <p:nvPr/>
          </p:nvSpPr>
          <p:spPr>
            <a:xfrm>
              <a:off x="4859958" y="3169953"/>
              <a:ext cx="156624" cy="78342"/>
            </a:xfrm>
            <a:custGeom>
              <a:rect b="b" l="l" r="r" t="t"/>
              <a:pathLst>
                <a:path extrusionOk="0" h="2621" w="5240">
                  <a:moveTo>
                    <a:pt x="0" y="1"/>
                  </a:moveTo>
                  <a:cubicBezTo>
                    <a:pt x="0" y="1429"/>
                    <a:pt x="1191" y="2620"/>
                    <a:pt x="2620" y="2620"/>
                  </a:cubicBezTo>
                  <a:cubicBezTo>
                    <a:pt x="4049" y="2620"/>
                    <a:pt x="5240" y="1453"/>
                    <a:pt x="5240" y="1"/>
                  </a:cubicBez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7" name="Google Shape;3547;p53"/>
            <p:cNvSpPr/>
            <p:nvPr/>
          </p:nvSpPr>
          <p:spPr>
            <a:xfrm>
              <a:off x="4765984" y="2998413"/>
              <a:ext cx="171598" cy="343825"/>
            </a:xfrm>
            <a:custGeom>
              <a:rect b="b" l="l" r="r" t="t"/>
              <a:pathLst>
                <a:path extrusionOk="0" h="11503" w="5741">
                  <a:moveTo>
                    <a:pt x="5740" y="0"/>
                  </a:moveTo>
                  <a:cubicBezTo>
                    <a:pt x="2597" y="0"/>
                    <a:pt x="1" y="2596"/>
                    <a:pt x="1" y="5740"/>
                  </a:cubicBezTo>
                  <a:cubicBezTo>
                    <a:pt x="1" y="8907"/>
                    <a:pt x="2549" y="11503"/>
                    <a:pt x="5740" y="11503"/>
                  </a:cubicBezTo>
                  <a:lnTo>
                    <a:pt x="5740" y="0"/>
                  </a:ln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8" name="Google Shape;3548;p53"/>
            <p:cNvSpPr/>
            <p:nvPr/>
          </p:nvSpPr>
          <p:spPr>
            <a:xfrm>
              <a:off x="4765984" y="3169953"/>
              <a:ext cx="171598" cy="172286"/>
            </a:xfrm>
            <a:custGeom>
              <a:rect b="b" l="l" r="r" t="t"/>
              <a:pathLst>
                <a:path extrusionOk="0" h="5764" w="5741">
                  <a:moveTo>
                    <a:pt x="1" y="1"/>
                  </a:moveTo>
                  <a:cubicBezTo>
                    <a:pt x="1" y="3168"/>
                    <a:pt x="2549" y="5764"/>
                    <a:pt x="5740" y="5764"/>
                  </a:cubicBezTo>
                  <a:lnTo>
                    <a:pt x="5740" y="1"/>
                  </a:ln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9" name="Google Shape;3549;p53"/>
            <p:cNvSpPr/>
            <p:nvPr/>
          </p:nvSpPr>
          <p:spPr>
            <a:xfrm>
              <a:off x="4833625" y="3139346"/>
              <a:ext cx="43430" cy="19967"/>
            </a:xfrm>
            <a:custGeom>
              <a:rect b="b" l="l" r="r" t="t"/>
              <a:pathLst>
                <a:path extrusionOk="0" h="668" w="1453">
                  <a:moveTo>
                    <a:pt x="0" y="1"/>
                  </a:moveTo>
                  <a:lnTo>
                    <a:pt x="0" y="667"/>
                  </a:lnTo>
                  <a:lnTo>
                    <a:pt x="1453" y="667"/>
                  </a:lnTo>
                  <a:lnTo>
                    <a:pt x="1453" y="1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0" name="Google Shape;3550;p53"/>
            <p:cNvSpPr/>
            <p:nvPr/>
          </p:nvSpPr>
          <p:spPr>
            <a:xfrm>
              <a:off x="4833625" y="3182776"/>
              <a:ext cx="43430" cy="20654"/>
            </a:xfrm>
            <a:custGeom>
              <a:rect b="b" l="l" r="r" t="t"/>
              <a:pathLst>
                <a:path extrusionOk="0" h="691" w="1453">
                  <a:moveTo>
                    <a:pt x="0" y="0"/>
                  </a:moveTo>
                  <a:lnTo>
                    <a:pt x="0" y="691"/>
                  </a:lnTo>
                  <a:lnTo>
                    <a:pt x="1453" y="691"/>
                  </a:lnTo>
                  <a:lnTo>
                    <a:pt x="1453" y="0"/>
                  </a:lnTo>
                  <a:close/>
                </a:path>
              </a:pathLst>
            </a:custGeom>
            <a:solidFill>
              <a:srgbClr val="E3E7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51" name="Google Shape;3551;p53"/>
          <p:cNvGrpSpPr/>
          <p:nvPr/>
        </p:nvGrpSpPr>
        <p:grpSpPr>
          <a:xfrm>
            <a:off x="5523113" y="3001253"/>
            <a:ext cx="345262" cy="345262"/>
            <a:chOff x="5408813" y="3001253"/>
            <a:chExt cx="345262" cy="345262"/>
          </a:xfrm>
        </p:grpSpPr>
        <p:sp>
          <p:nvSpPr>
            <p:cNvPr id="3552" name="Google Shape;3552;p53"/>
            <p:cNvSpPr/>
            <p:nvPr/>
          </p:nvSpPr>
          <p:spPr>
            <a:xfrm>
              <a:off x="5429437" y="3022594"/>
              <a:ext cx="152379" cy="150945"/>
            </a:xfrm>
            <a:custGeom>
              <a:rect b="b" l="l" r="r" t="t"/>
              <a:pathLst>
                <a:path extrusionOk="0" h="5050" w="5098">
                  <a:moveTo>
                    <a:pt x="1" y="1"/>
                  </a:moveTo>
                  <a:lnTo>
                    <a:pt x="1" y="4740"/>
                  </a:lnTo>
                  <a:lnTo>
                    <a:pt x="263" y="5050"/>
                  </a:lnTo>
                  <a:lnTo>
                    <a:pt x="2120" y="5050"/>
                  </a:lnTo>
                  <a:cubicBezTo>
                    <a:pt x="3740" y="5050"/>
                    <a:pt x="5097" y="3740"/>
                    <a:pt x="5049" y="2073"/>
                  </a:cubicBezTo>
                  <a:lnTo>
                    <a:pt x="5049" y="263"/>
                  </a:lnTo>
                  <a:lnTo>
                    <a:pt x="4740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3" name="Google Shape;3553;p53"/>
            <p:cNvSpPr/>
            <p:nvPr/>
          </p:nvSpPr>
          <p:spPr>
            <a:xfrm>
              <a:off x="5430154" y="3174945"/>
              <a:ext cx="152349" cy="150915"/>
            </a:xfrm>
            <a:custGeom>
              <a:rect b="b" l="l" r="r" t="t"/>
              <a:pathLst>
                <a:path extrusionOk="0" h="5049" w="5097">
                  <a:moveTo>
                    <a:pt x="263" y="0"/>
                  </a:moveTo>
                  <a:lnTo>
                    <a:pt x="1" y="310"/>
                  </a:lnTo>
                  <a:lnTo>
                    <a:pt x="1" y="5049"/>
                  </a:lnTo>
                  <a:lnTo>
                    <a:pt x="4740" y="5049"/>
                  </a:lnTo>
                  <a:lnTo>
                    <a:pt x="5073" y="4882"/>
                  </a:lnTo>
                  <a:lnTo>
                    <a:pt x="5097" y="4882"/>
                  </a:lnTo>
                  <a:lnTo>
                    <a:pt x="5097" y="2977"/>
                  </a:lnTo>
                  <a:cubicBezTo>
                    <a:pt x="5097" y="1334"/>
                    <a:pt x="3763" y="0"/>
                    <a:pt x="2120" y="0"/>
                  </a:cubicBez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4" name="Google Shape;3554;p53"/>
            <p:cNvSpPr/>
            <p:nvPr/>
          </p:nvSpPr>
          <p:spPr>
            <a:xfrm>
              <a:off x="5581788" y="3022594"/>
              <a:ext cx="150915" cy="150945"/>
            </a:xfrm>
            <a:custGeom>
              <a:rect b="b" l="l" r="r" t="t"/>
              <a:pathLst>
                <a:path extrusionOk="0" h="5050" w="5049">
                  <a:moveTo>
                    <a:pt x="310" y="1"/>
                  </a:moveTo>
                  <a:lnTo>
                    <a:pt x="0" y="263"/>
                  </a:lnTo>
                  <a:lnTo>
                    <a:pt x="0" y="2073"/>
                  </a:lnTo>
                  <a:cubicBezTo>
                    <a:pt x="0" y="3716"/>
                    <a:pt x="1334" y="5050"/>
                    <a:pt x="2977" y="5050"/>
                  </a:cubicBezTo>
                  <a:lnTo>
                    <a:pt x="4882" y="5050"/>
                  </a:lnTo>
                  <a:lnTo>
                    <a:pt x="5049" y="4740"/>
                  </a:lnTo>
                  <a:lnTo>
                    <a:pt x="5049" y="1"/>
                  </a:ln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5" name="Google Shape;3555;p53"/>
            <p:cNvSpPr/>
            <p:nvPr/>
          </p:nvSpPr>
          <p:spPr>
            <a:xfrm>
              <a:off x="5582475" y="3173510"/>
              <a:ext cx="150945" cy="152349"/>
            </a:xfrm>
            <a:custGeom>
              <a:rect b="b" l="l" r="r" t="t"/>
              <a:pathLst>
                <a:path extrusionOk="0" h="5097" w="5050">
                  <a:moveTo>
                    <a:pt x="2978" y="1"/>
                  </a:moveTo>
                  <a:cubicBezTo>
                    <a:pt x="1335" y="1"/>
                    <a:pt x="1" y="1334"/>
                    <a:pt x="1" y="2977"/>
                  </a:cubicBezTo>
                  <a:lnTo>
                    <a:pt x="1" y="4930"/>
                  </a:lnTo>
                  <a:lnTo>
                    <a:pt x="310" y="5097"/>
                  </a:lnTo>
                  <a:lnTo>
                    <a:pt x="5050" y="5097"/>
                  </a:lnTo>
                  <a:lnTo>
                    <a:pt x="5050" y="334"/>
                  </a:lnTo>
                  <a:lnTo>
                    <a:pt x="4883" y="1"/>
                  </a:ln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6" name="Google Shape;3556;p53"/>
            <p:cNvSpPr/>
            <p:nvPr/>
          </p:nvSpPr>
          <p:spPr>
            <a:xfrm>
              <a:off x="5409500" y="3001253"/>
              <a:ext cx="85456" cy="85456"/>
            </a:xfrm>
            <a:custGeom>
              <a:rect b="b" l="l" r="r" t="t"/>
              <a:pathLst>
                <a:path extrusionOk="0" h="2859" w="2859">
                  <a:moveTo>
                    <a:pt x="1358" y="1"/>
                  </a:moveTo>
                  <a:cubicBezTo>
                    <a:pt x="596" y="1"/>
                    <a:pt x="1" y="596"/>
                    <a:pt x="1" y="1334"/>
                  </a:cubicBezTo>
                  <a:lnTo>
                    <a:pt x="1" y="2858"/>
                  </a:lnTo>
                  <a:lnTo>
                    <a:pt x="2859" y="2858"/>
                  </a:lnTo>
                  <a:lnTo>
                    <a:pt x="2859" y="1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7" name="Google Shape;3557;p53"/>
            <p:cNvSpPr/>
            <p:nvPr/>
          </p:nvSpPr>
          <p:spPr>
            <a:xfrm>
              <a:off x="5408813" y="3261776"/>
              <a:ext cx="84738" cy="84738"/>
            </a:xfrm>
            <a:custGeom>
              <a:rect b="b" l="l" r="r" t="t"/>
              <a:pathLst>
                <a:path extrusionOk="0" h="2835" w="2835">
                  <a:moveTo>
                    <a:pt x="0" y="1"/>
                  </a:moveTo>
                  <a:lnTo>
                    <a:pt x="0" y="1501"/>
                  </a:lnTo>
                  <a:cubicBezTo>
                    <a:pt x="0" y="2239"/>
                    <a:pt x="596" y="2835"/>
                    <a:pt x="1334" y="2835"/>
                  </a:cubicBezTo>
                  <a:lnTo>
                    <a:pt x="2834" y="2835"/>
                  </a:lnTo>
                  <a:lnTo>
                    <a:pt x="2834" y="1"/>
                  </a:ln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8" name="Google Shape;3558;p53"/>
            <p:cNvSpPr/>
            <p:nvPr/>
          </p:nvSpPr>
          <p:spPr>
            <a:xfrm>
              <a:off x="5669336" y="3261776"/>
              <a:ext cx="84738" cy="84738"/>
            </a:xfrm>
            <a:custGeom>
              <a:rect b="b" l="l" r="r" t="t"/>
              <a:pathLst>
                <a:path extrusionOk="0" h="2835" w="2835">
                  <a:moveTo>
                    <a:pt x="0" y="1"/>
                  </a:moveTo>
                  <a:lnTo>
                    <a:pt x="0" y="2835"/>
                  </a:lnTo>
                  <a:lnTo>
                    <a:pt x="1501" y="2835"/>
                  </a:lnTo>
                  <a:cubicBezTo>
                    <a:pt x="2215" y="2835"/>
                    <a:pt x="2810" y="2239"/>
                    <a:pt x="2834" y="1501"/>
                  </a:cubicBezTo>
                  <a:lnTo>
                    <a:pt x="2834" y="1"/>
                  </a:lnTo>
                  <a:close/>
                </a:path>
              </a:pathLst>
            </a:custGeom>
            <a:solidFill>
              <a:srgbClr val="E5E9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9" name="Google Shape;3559;p53"/>
            <p:cNvSpPr/>
            <p:nvPr/>
          </p:nvSpPr>
          <p:spPr>
            <a:xfrm>
              <a:off x="5668619" y="3001970"/>
              <a:ext cx="85456" cy="84738"/>
            </a:xfrm>
            <a:custGeom>
              <a:rect b="b" l="l" r="r" t="t"/>
              <a:pathLst>
                <a:path extrusionOk="0" h="2835" w="2859">
                  <a:moveTo>
                    <a:pt x="0" y="0"/>
                  </a:moveTo>
                  <a:lnTo>
                    <a:pt x="0" y="2834"/>
                  </a:lnTo>
                  <a:lnTo>
                    <a:pt x="2834" y="2834"/>
                  </a:lnTo>
                  <a:lnTo>
                    <a:pt x="2858" y="1334"/>
                  </a:lnTo>
                  <a:cubicBezTo>
                    <a:pt x="2858" y="596"/>
                    <a:pt x="2263" y="0"/>
                    <a:pt x="1525" y="0"/>
                  </a:cubicBez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0" name="Google Shape;3560;p53"/>
            <p:cNvSpPr/>
            <p:nvPr/>
          </p:nvSpPr>
          <p:spPr>
            <a:xfrm>
              <a:off x="5429437" y="3022594"/>
              <a:ext cx="303264" cy="303264"/>
            </a:xfrm>
            <a:custGeom>
              <a:rect b="b" l="l" r="r" t="t"/>
              <a:pathLst>
                <a:path extrusionOk="0" h="10146" w="10146">
                  <a:moveTo>
                    <a:pt x="4740" y="1"/>
                  </a:moveTo>
                  <a:lnTo>
                    <a:pt x="4740" y="2073"/>
                  </a:lnTo>
                  <a:cubicBezTo>
                    <a:pt x="4740" y="3502"/>
                    <a:pt x="3573" y="4692"/>
                    <a:pt x="2144" y="4740"/>
                  </a:cubicBezTo>
                  <a:lnTo>
                    <a:pt x="1" y="4740"/>
                  </a:lnTo>
                  <a:lnTo>
                    <a:pt x="1" y="5407"/>
                  </a:lnTo>
                  <a:lnTo>
                    <a:pt x="2073" y="5407"/>
                  </a:lnTo>
                  <a:cubicBezTo>
                    <a:pt x="3549" y="5407"/>
                    <a:pt x="4740" y="6598"/>
                    <a:pt x="4740" y="8074"/>
                  </a:cubicBezTo>
                  <a:lnTo>
                    <a:pt x="4740" y="10146"/>
                  </a:lnTo>
                  <a:lnTo>
                    <a:pt x="5407" y="10146"/>
                  </a:lnTo>
                  <a:lnTo>
                    <a:pt x="5407" y="8074"/>
                  </a:lnTo>
                  <a:cubicBezTo>
                    <a:pt x="5407" y="6598"/>
                    <a:pt x="6597" y="5407"/>
                    <a:pt x="8074" y="5407"/>
                  </a:cubicBezTo>
                  <a:lnTo>
                    <a:pt x="10146" y="5407"/>
                  </a:lnTo>
                  <a:lnTo>
                    <a:pt x="10146" y="4740"/>
                  </a:lnTo>
                  <a:lnTo>
                    <a:pt x="8002" y="4740"/>
                  </a:lnTo>
                  <a:cubicBezTo>
                    <a:pt x="6574" y="4692"/>
                    <a:pt x="5407" y="3549"/>
                    <a:pt x="5407" y="2073"/>
                  </a:cubicBezTo>
                  <a:lnTo>
                    <a:pt x="54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1" name="Google Shape;3561;p53"/>
            <p:cNvSpPr/>
            <p:nvPr/>
          </p:nvSpPr>
          <p:spPr>
            <a:xfrm>
              <a:off x="5582475" y="3022594"/>
              <a:ext cx="150945" cy="303264"/>
            </a:xfrm>
            <a:custGeom>
              <a:rect b="b" l="l" r="r" t="t"/>
              <a:pathLst>
                <a:path extrusionOk="0" h="10146" w="5050">
                  <a:moveTo>
                    <a:pt x="1" y="1"/>
                  </a:moveTo>
                  <a:lnTo>
                    <a:pt x="1" y="10146"/>
                  </a:lnTo>
                  <a:lnTo>
                    <a:pt x="310" y="10146"/>
                  </a:lnTo>
                  <a:lnTo>
                    <a:pt x="310" y="8074"/>
                  </a:lnTo>
                  <a:cubicBezTo>
                    <a:pt x="310" y="6598"/>
                    <a:pt x="1501" y="5407"/>
                    <a:pt x="2978" y="5407"/>
                  </a:cubicBezTo>
                  <a:lnTo>
                    <a:pt x="5050" y="5407"/>
                  </a:lnTo>
                  <a:lnTo>
                    <a:pt x="5050" y="4740"/>
                  </a:lnTo>
                  <a:lnTo>
                    <a:pt x="5050" y="4716"/>
                  </a:lnTo>
                  <a:lnTo>
                    <a:pt x="2906" y="4716"/>
                  </a:lnTo>
                  <a:cubicBezTo>
                    <a:pt x="1477" y="4692"/>
                    <a:pt x="310" y="3502"/>
                    <a:pt x="310" y="2073"/>
                  </a:cubicBezTo>
                  <a:lnTo>
                    <a:pt x="310" y="1"/>
                  </a:lnTo>
                  <a:close/>
                </a:path>
              </a:pathLst>
            </a:custGeom>
            <a:solidFill>
              <a:srgbClr val="E3E7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62" name="Google Shape;3562;p53"/>
          <p:cNvGrpSpPr/>
          <p:nvPr/>
        </p:nvGrpSpPr>
        <p:grpSpPr>
          <a:xfrm>
            <a:off x="6273438" y="3069582"/>
            <a:ext cx="343826" cy="184865"/>
            <a:chOff x="6082938" y="3069582"/>
            <a:chExt cx="343826" cy="184865"/>
          </a:xfrm>
        </p:grpSpPr>
        <p:sp>
          <p:nvSpPr>
            <p:cNvPr id="3563" name="Google Shape;3563;p53"/>
            <p:cNvSpPr/>
            <p:nvPr/>
          </p:nvSpPr>
          <p:spPr>
            <a:xfrm>
              <a:off x="6161220" y="3069582"/>
              <a:ext cx="106827" cy="184391"/>
            </a:xfrm>
            <a:custGeom>
              <a:rect b="b" l="l" r="r" t="t"/>
              <a:pathLst>
                <a:path extrusionOk="0" h="6169" w="3574">
                  <a:moveTo>
                    <a:pt x="906" y="1"/>
                  </a:moveTo>
                  <a:lnTo>
                    <a:pt x="1" y="1549"/>
                  </a:lnTo>
                  <a:lnTo>
                    <a:pt x="1" y="4621"/>
                  </a:lnTo>
                  <a:lnTo>
                    <a:pt x="906" y="6169"/>
                  </a:lnTo>
                  <a:lnTo>
                    <a:pt x="2692" y="6169"/>
                  </a:lnTo>
                  <a:lnTo>
                    <a:pt x="3573" y="4621"/>
                  </a:lnTo>
                  <a:lnTo>
                    <a:pt x="3573" y="1549"/>
                  </a:lnTo>
                  <a:lnTo>
                    <a:pt x="2692" y="1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4" name="Google Shape;3564;p53"/>
            <p:cNvSpPr/>
            <p:nvPr/>
          </p:nvSpPr>
          <p:spPr>
            <a:xfrm>
              <a:off x="6320684" y="3069582"/>
              <a:ext cx="106080" cy="184391"/>
            </a:xfrm>
            <a:custGeom>
              <a:rect b="b" l="l" r="r" t="t"/>
              <a:pathLst>
                <a:path extrusionOk="0" h="6169" w="3549">
                  <a:moveTo>
                    <a:pt x="882" y="1"/>
                  </a:moveTo>
                  <a:lnTo>
                    <a:pt x="0" y="1549"/>
                  </a:lnTo>
                  <a:lnTo>
                    <a:pt x="0" y="4621"/>
                  </a:lnTo>
                  <a:lnTo>
                    <a:pt x="882" y="6169"/>
                  </a:lnTo>
                  <a:lnTo>
                    <a:pt x="2644" y="6169"/>
                  </a:lnTo>
                  <a:lnTo>
                    <a:pt x="3549" y="4621"/>
                  </a:lnTo>
                  <a:lnTo>
                    <a:pt x="2644" y="3073"/>
                  </a:lnTo>
                  <a:lnTo>
                    <a:pt x="3549" y="1549"/>
                  </a:lnTo>
                  <a:lnTo>
                    <a:pt x="2644" y="1"/>
                  </a:ln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5" name="Google Shape;3565;p53"/>
            <p:cNvSpPr/>
            <p:nvPr/>
          </p:nvSpPr>
          <p:spPr>
            <a:xfrm>
              <a:off x="6161220" y="3163313"/>
              <a:ext cx="106827" cy="91135"/>
            </a:xfrm>
            <a:custGeom>
              <a:rect b="b" l="l" r="r" t="t"/>
              <a:pathLst>
                <a:path extrusionOk="0" h="3049" w="3574">
                  <a:moveTo>
                    <a:pt x="1" y="1"/>
                  </a:moveTo>
                  <a:lnTo>
                    <a:pt x="1" y="1525"/>
                  </a:lnTo>
                  <a:lnTo>
                    <a:pt x="906" y="3049"/>
                  </a:lnTo>
                  <a:lnTo>
                    <a:pt x="2692" y="3049"/>
                  </a:lnTo>
                  <a:lnTo>
                    <a:pt x="3573" y="1525"/>
                  </a:lnTo>
                  <a:lnTo>
                    <a:pt x="3573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6" name="Google Shape;3566;p53"/>
            <p:cNvSpPr/>
            <p:nvPr/>
          </p:nvSpPr>
          <p:spPr>
            <a:xfrm>
              <a:off x="6320684" y="3162122"/>
              <a:ext cx="106080" cy="91135"/>
            </a:xfrm>
            <a:custGeom>
              <a:rect b="b" l="l" r="r" t="t"/>
              <a:pathLst>
                <a:path extrusionOk="0" h="3049" w="3549">
                  <a:moveTo>
                    <a:pt x="0" y="1"/>
                  </a:moveTo>
                  <a:lnTo>
                    <a:pt x="0" y="1525"/>
                  </a:lnTo>
                  <a:lnTo>
                    <a:pt x="882" y="3049"/>
                  </a:lnTo>
                  <a:lnTo>
                    <a:pt x="2644" y="3049"/>
                  </a:lnTo>
                  <a:lnTo>
                    <a:pt x="3549" y="1525"/>
                  </a:lnTo>
                  <a:lnTo>
                    <a:pt x="2644" y="1"/>
                  </a:ln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7" name="Google Shape;3567;p53"/>
            <p:cNvSpPr/>
            <p:nvPr/>
          </p:nvSpPr>
          <p:spPr>
            <a:xfrm>
              <a:off x="6082938" y="3115852"/>
              <a:ext cx="106080" cy="91135"/>
            </a:xfrm>
            <a:custGeom>
              <a:rect b="b" l="l" r="r" t="t"/>
              <a:pathLst>
                <a:path extrusionOk="0" h="3049" w="3549">
                  <a:moveTo>
                    <a:pt x="905" y="1"/>
                  </a:moveTo>
                  <a:lnTo>
                    <a:pt x="0" y="1525"/>
                  </a:lnTo>
                  <a:lnTo>
                    <a:pt x="905" y="3049"/>
                  </a:lnTo>
                  <a:lnTo>
                    <a:pt x="2644" y="3049"/>
                  </a:lnTo>
                  <a:lnTo>
                    <a:pt x="3549" y="1525"/>
                  </a:lnTo>
                  <a:lnTo>
                    <a:pt x="2644" y="1"/>
                  </a:ln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8" name="Google Shape;3568;p53"/>
            <p:cNvSpPr/>
            <p:nvPr/>
          </p:nvSpPr>
          <p:spPr>
            <a:xfrm>
              <a:off x="6082938" y="3162122"/>
              <a:ext cx="106080" cy="45582"/>
            </a:xfrm>
            <a:custGeom>
              <a:rect b="b" l="l" r="r" t="t"/>
              <a:pathLst>
                <a:path extrusionOk="0" h="1525" w="3549">
                  <a:moveTo>
                    <a:pt x="0" y="1"/>
                  </a:moveTo>
                  <a:lnTo>
                    <a:pt x="905" y="1525"/>
                  </a:lnTo>
                  <a:lnTo>
                    <a:pt x="2644" y="1525"/>
                  </a:lnTo>
                  <a:lnTo>
                    <a:pt x="3549" y="1"/>
                  </a:ln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9" name="Google Shape;3569;p53"/>
            <p:cNvSpPr/>
            <p:nvPr/>
          </p:nvSpPr>
          <p:spPr>
            <a:xfrm>
              <a:off x="6241655" y="3115852"/>
              <a:ext cx="105392" cy="91135"/>
            </a:xfrm>
            <a:custGeom>
              <a:rect b="b" l="l" r="r" t="t"/>
              <a:pathLst>
                <a:path extrusionOk="0" h="3049" w="3526">
                  <a:moveTo>
                    <a:pt x="882" y="1"/>
                  </a:moveTo>
                  <a:lnTo>
                    <a:pt x="1" y="1525"/>
                  </a:lnTo>
                  <a:lnTo>
                    <a:pt x="882" y="3049"/>
                  </a:lnTo>
                  <a:lnTo>
                    <a:pt x="2644" y="3049"/>
                  </a:lnTo>
                  <a:lnTo>
                    <a:pt x="3526" y="1525"/>
                  </a:lnTo>
                  <a:lnTo>
                    <a:pt x="2644" y="1"/>
                  </a:ln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0" name="Google Shape;3570;p53"/>
            <p:cNvSpPr/>
            <p:nvPr/>
          </p:nvSpPr>
          <p:spPr>
            <a:xfrm>
              <a:off x="6241655" y="3162122"/>
              <a:ext cx="105392" cy="45582"/>
            </a:xfrm>
            <a:custGeom>
              <a:rect b="b" l="l" r="r" t="t"/>
              <a:pathLst>
                <a:path extrusionOk="0" h="1525" w="3526">
                  <a:moveTo>
                    <a:pt x="1" y="1"/>
                  </a:moveTo>
                  <a:lnTo>
                    <a:pt x="882" y="1525"/>
                  </a:lnTo>
                  <a:lnTo>
                    <a:pt x="2644" y="1525"/>
                  </a:lnTo>
                  <a:lnTo>
                    <a:pt x="3526" y="1"/>
                  </a:ln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71" name="Google Shape;3571;p53"/>
          <p:cNvGrpSpPr/>
          <p:nvPr/>
        </p:nvGrpSpPr>
        <p:grpSpPr>
          <a:xfrm>
            <a:off x="7008816" y="2993421"/>
            <a:ext cx="343109" cy="343140"/>
            <a:chOff x="6742116" y="2993421"/>
            <a:chExt cx="343109" cy="343140"/>
          </a:xfrm>
        </p:grpSpPr>
        <p:sp>
          <p:nvSpPr>
            <p:cNvPr id="3572" name="Google Shape;3572;p53"/>
            <p:cNvSpPr/>
            <p:nvPr/>
          </p:nvSpPr>
          <p:spPr>
            <a:xfrm>
              <a:off x="6750666" y="3055354"/>
              <a:ext cx="288319" cy="271222"/>
            </a:xfrm>
            <a:custGeom>
              <a:rect b="b" l="l" r="r" t="t"/>
              <a:pathLst>
                <a:path extrusionOk="0" h="9074" w="9646">
                  <a:moveTo>
                    <a:pt x="9645" y="0"/>
                  </a:moveTo>
                  <a:lnTo>
                    <a:pt x="8097" y="1024"/>
                  </a:lnTo>
                  <a:lnTo>
                    <a:pt x="6883" y="786"/>
                  </a:lnTo>
                  <a:lnTo>
                    <a:pt x="5454" y="2168"/>
                  </a:lnTo>
                  <a:lnTo>
                    <a:pt x="4858" y="2763"/>
                  </a:lnTo>
                  <a:lnTo>
                    <a:pt x="3906" y="2453"/>
                  </a:lnTo>
                  <a:lnTo>
                    <a:pt x="2143" y="4335"/>
                  </a:lnTo>
                  <a:lnTo>
                    <a:pt x="1310" y="3811"/>
                  </a:lnTo>
                  <a:lnTo>
                    <a:pt x="0" y="5263"/>
                  </a:lnTo>
                  <a:lnTo>
                    <a:pt x="0" y="9074"/>
                  </a:lnTo>
                  <a:lnTo>
                    <a:pt x="5454" y="6287"/>
                  </a:lnTo>
                  <a:lnTo>
                    <a:pt x="9645" y="2739"/>
                  </a:lnTo>
                  <a:lnTo>
                    <a:pt x="9645" y="0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3" name="Google Shape;3573;p53"/>
            <p:cNvSpPr/>
            <p:nvPr/>
          </p:nvSpPr>
          <p:spPr>
            <a:xfrm>
              <a:off x="6913657" y="3055354"/>
              <a:ext cx="125329" cy="187948"/>
            </a:xfrm>
            <a:custGeom>
              <a:rect b="b" l="l" r="r" t="t"/>
              <a:pathLst>
                <a:path extrusionOk="0" h="6288" w="4193">
                  <a:moveTo>
                    <a:pt x="4192" y="0"/>
                  </a:moveTo>
                  <a:lnTo>
                    <a:pt x="2644" y="977"/>
                  </a:lnTo>
                  <a:lnTo>
                    <a:pt x="1430" y="739"/>
                  </a:lnTo>
                  <a:lnTo>
                    <a:pt x="1" y="2144"/>
                  </a:lnTo>
                  <a:lnTo>
                    <a:pt x="1" y="6287"/>
                  </a:lnTo>
                  <a:lnTo>
                    <a:pt x="4192" y="2739"/>
                  </a:lnTo>
                  <a:lnTo>
                    <a:pt x="4192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4" name="Google Shape;3574;p53"/>
            <p:cNvSpPr/>
            <p:nvPr/>
          </p:nvSpPr>
          <p:spPr>
            <a:xfrm>
              <a:off x="6750666" y="3137223"/>
              <a:ext cx="288319" cy="192910"/>
            </a:xfrm>
            <a:custGeom>
              <a:rect b="b" l="l" r="r" t="t"/>
              <a:pathLst>
                <a:path extrusionOk="0" h="6454" w="9646">
                  <a:moveTo>
                    <a:pt x="9645" y="0"/>
                  </a:moveTo>
                  <a:lnTo>
                    <a:pt x="7549" y="1524"/>
                  </a:lnTo>
                  <a:lnTo>
                    <a:pt x="6549" y="1048"/>
                  </a:lnTo>
                  <a:lnTo>
                    <a:pt x="5454" y="2286"/>
                  </a:lnTo>
                  <a:lnTo>
                    <a:pt x="5192" y="2620"/>
                  </a:lnTo>
                  <a:lnTo>
                    <a:pt x="4120" y="2096"/>
                  </a:lnTo>
                  <a:lnTo>
                    <a:pt x="2596" y="3929"/>
                  </a:lnTo>
                  <a:lnTo>
                    <a:pt x="1620" y="3572"/>
                  </a:lnTo>
                  <a:lnTo>
                    <a:pt x="0" y="5263"/>
                  </a:lnTo>
                  <a:lnTo>
                    <a:pt x="0" y="6406"/>
                  </a:lnTo>
                  <a:lnTo>
                    <a:pt x="5454" y="6406"/>
                  </a:lnTo>
                  <a:lnTo>
                    <a:pt x="9645" y="6454"/>
                  </a:lnTo>
                  <a:lnTo>
                    <a:pt x="9645" y="0"/>
                  </a:ln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5" name="Google Shape;3575;p53"/>
            <p:cNvSpPr/>
            <p:nvPr/>
          </p:nvSpPr>
          <p:spPr>
            <a:xfrm>
              <a:off x="6913657" y="3137223"/>
              <a:ext cx="125329" cy="192910"/>
            </a:xfrm>
            <a:custGeom>
              <a:rect b="b" l="l" r="r" t="t"/>
              <a:pathLst>
                <a:path extrusionOk="0" h="6454" w="4193">
                  <a:moveTo>
                    <a:pt x="4192" y="0"/>
                  </a:moveTo>
                  <a:lnTo>
                    <a:pt x="2096" y="1548"/>
                  </a:lnTo>
                  <a:lnTo>
                    <a:pt x="1096" y="1072"/>
                  </a:lnTo>
                  <a:lnTo>
                    <a:pt x="1" y="2334"/>
                  </a:lnTo>
                  <a:lnTo>
                    <a:pt x="1" y="6406"/>
                  </a:lnTo>
                  <a:lnTo>
                    <a:pt x="4192" y="6454"/>
                  </a:lnTo>
                  <a:lnTo>
                    <a:pt x="4192" y="0"/>
                  </a:ln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6" name="Google Shape;3576;p53"/>
            <p:cNvSpPr/>
            <p:nvPr/>
          </p:nvSpPr>
          <p:spPr>
            <a:xfrm>
              <a:off x="6742116" y="2993421"/>
              <a:ext cx="343107" cy="343137"/>
            </a:xfrm>
            <a:custGeom>
              <a:rect b="b" l="l" r="r" t="t"/>
              <a:pathLst>
                <a:path extrusionOk="0" h="11480" w="11479">
                  <a:moveTo>
                    <a:pt x="0" y="1"/>
                  </a:moveTo>
                  <a:lnTo>
                    <a:pt x="0" y="11479"/>
                  </a:lnTo>
                  <a:lnTo>
                    <a:pt x="11479" y="11479"/>
                  </a:lnTo>
                  <a:lnTo>
                    <a:pt x="11479" y="10288"/>
                  </a:lnTo>
                  <a:lnTo>
                    <a:pt x="10836" y="10288"/>
                  </a:lnTo>
                  <a:lnTo>
                    <a:pt x="10836" y="10836"/>
                  </a:lnTo>
                  <a:lnTo>
                    <a:pt x="691" y="10836"/>
                  </a:lnTo>
                  <a:lnTo>
                    <a:pt x="691" y="667"/>
                  </a:lnTo>
                  <a:lnTo>
                    <a:pt x="1215" y="667"/>
                  </a:lnTo>
                  <a:lnTo>
                    <a:pt x="1215" y="1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7" name="Google Shape;3577;p53"/>
            <p:cNvSpPr/>
            <p:nvPr/>
          </p:nvSpPr>
          <p:spPr>
            <a:xfrm>
              <a:off x="6913657" y="3300215"/>
              <a:ext cx="171569" cy="36346"/>
            </a:xfrm>
            <a:custGeom>
              <a:rect b="b" l="l" r="r" t="t"/>
              <a:pathLst>
                <a:path extrusionOk="0" h="1216" w="5740">
                  <a:moveTo>
                    <a:pt x="5097" y="1"/>
                  </a:moveTo>
                  <a:lnTo>
                    <a:pt x="5097" y="524"/>
                  </a:lnTo>
                  <a:lnTo>
                    <a:pt x="1" y="524"/>
                  </a:lnTo>
                  <a:lnTo>
                    <a:pt x="1" y="1215"/>
                  </a:lnTo>
                  <a:lnTo>
                    <a:pt x="5740" y="1215"/>
                  </a:lnTo>
                  <a:lnTo>
                    <a:pt x="5740" y="1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78" name="Google Shape;3578;p53"/>
          <p:cNvGrpSpPr/>
          <p:nvPr/>
        </p:nvGrpSpPr>
        <p:grpSpPr>
          <a:xfrm>
            <a:off x="7794023" y="3002687"/>
            <a:ext cx="257713" cy="343827"/>
            <a:chOff x="7451123" y="3002687"/>
            <a:chExt cx="257713" cy="343827"/>
          </a:xfrm>
        </p:grpSpPr>
        <p:sp>
          <p:nvSpPr>
            <p:cNvPr id="3579" name="Google Shape;3579;p53"/>
            <p:cNvSpPr/>
            <p:nvPr/>
          </p:nvSpPr>
          <p:spPr>
            <a:xfrm>
              <a:off x="7555769" y="3256784"/>
              <a:ext cx="46987" cy="89730"/>
            </a:xfrm>
            <a:custGeom>
              <a:rect b="b" l="l" r="r" t="t"/>
              <a:pathLst>
                <a:path extrusionOk="0" h="3002" w="1572">
                  <a:moveTo>
                    <a:pt x="786" y="1"/>
                  </a:moveTo>
                  <a:cubicBezTo>
                    <a:pt x="357" y="1"/>
                    <a:pt x="0" y="358"/>
                    <a:pt x="0" y="763"/>
                  </a:cubicBezTo>
                  <a:lnTo>
                    <a:pt x="0" y="3002"/>
                  </a:lnTo>
                  <a:lnTo>
                    <a:pt x="1572" y="3002"/>
                  </a:lnTo>
                  <a:lnTo>
                    <a:pt x="1572" y="763"/>
                  </a:lnTo>
                  <a:cubicBezTo>
                    <a:pt x="1572" y="310"/>
                    <a:pt x="1215" y="1"/>
                    <a:pt x="810" y="1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0" name="Google Shape;3580;p53"/>
            <p:cNvSpPr/>
            <p:nvPr/>
          </p:nvSpPr>
          <p:spPr>
            <a:xfrm>
              <a:off x="7579950" y="3256784"/>
              <a:ext cx="22806" cy="89730"/>
            </a:xfrm>
            <a:custGeom>
              <a:rect b="b" l="l" r="r" t="t"/>
              <a:pathLst>
                <a:path extrusionOk="0" h="3002" w="763">
                  <a:moveTo>
                    <a:pt x="1" y="1"/>
                  </a:moveTo>
                  <a:lnTo>
                    <a:pt x="1" y="3002"/>
                  </a:lnTo>
                  <a:lnTo>
                    <a:pt x="763" y="3002"/>
                  </a:lnTo>
                  <a:lnTo>
                    <a:pt x="763" y="763"/>
                  </a:lnTo>
                  <a:cubicBezTo>
                    <a:pt x="763" y="310"/>
                    <a:pt x="406" y="1"/>
                    <a:pt x="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1" name="Google Shape;3581;p53"/>
            <p:cNvSpPr/>
            <p:nvPr/>
          </p:nvSpPr>
          <p:spPr>
            <a:xfrm>
              <a:off x="7551495" y="3201996"/>
              <a:ext cx="56970" cy="56970"/>
            </a:xfrm>
            <a:custGeom>
              <a:rect b="b" l="l" r="r" t="t"/>
              <a:pathLst>
                <a:path extrusionOk="0" h="1906" w="1906">
                  <a:moveTo>
                    <a:pt x="953" y="0"/>
                  </a:moveTo>
                  <a:cubicBezTo>
                    <a:pt x="405" y="0"/>
                    <a:pt x="0" y="429"/>
                    <a:pt x="0" y="953"/>
                  </a:cubicBezTo>
                  <a:cubicBezTo>
                    <a:pt x="0" y="1500"/>
                    <a:pt x="405" y="1905"/>
                    <a:pt x="953" y="1905"/>
                  </a:cubicBezTo>
                  <a:cubicBezTo>
                    <a:pt x="1477" y="1905"/>
                    <a:pt x="1905" y="1500"/>
                    <a:pt x="1905" y="953"/>
                  </a:cubicBezTo>
                  <a:cubicBezTo>
                    <a:pt x="1905" y="429"/>
                    <a:pt x="1453" y="0"/>
                    <a:pt x="953" y="0"/>
                  </a:cubicBez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2" name="Google Shape;3582;p53"/>
            <p:cNvSpPr/>
            <p:nvPr/>
          </p:nvSpPr>
          <p:spPr>
            <a:xfrm>
              <a:off x="7579263" y="3201996"/>
              <a:ext cx="28485" cy="56970"/>
            </a:xfrm>
            <a:custGeom>
              <a:rect b="b" l="l" r="r" t="t"/>
              <a:pathLst>
                <a:path extrusionOk="0" h="1906" w="953">
                  <a:moveTo>
                    <a:pt x="0" y="0"/>
                  </a:moveTo>
                  <a:lnTo>
                    <a:pt x="0" y="1905"/>
                  </a:lnTo>
                  <a:cubicBezTo>
                    <a:pt x="524" y="1905"/>
                    <a:pt x="953" y="1500"/>
                    <a:pt x="953" y="953"/>
                  </a:cubicBezTo>
                  <a:cubicBezTo>
                    <a:pt x="953" y="429"/>
                    <a:pt x="524" y="0"/>
                    <a:pt x="0" y="0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3" name="Google Shape;3583;p53"/>
            <p:cNvSpPr/>
            <p:nvPr/>
          </p:nvSpPr>
          <p:spPr>
            <a:xfrm>
              <a:off x="7455398" y="3256784"/>
              <a:ext cx="47017" cy="89730"/>
            </a:xfrm>
            <a:custGeom>
              <a:rect b="b" l="l" r="r" t="t"/>
              <a:pathLst>
                <a:path extrusionOk="0" h="3002" w="1573">
                  <a:moveTo>
                    <a:pt x="762" y="1"/>
                  </a:moveTo>
                  <a:cubicBezTo>
                    <a:pt x="358" y="1"/>
                    <a:pt x="0" y="358"/>
                    <a:pt x="0" y="763"/>
                  </a:cubicBezTo>
                  <a:lnTo>
                    <a:pt x="0" y="3002"/>
                  </a:lnTo>
                  <a:lnTo>
                    <a:pt x="1572" y="3002"/>
                  </a:lnTo>
                  <a:lnTo>
                    <a:pt x="1572" y="763"/>
                  </a:lnTo>
                  <a:cubicBezTo>
                    <a:pt x="1572" y="310"/>
                    <a:pt x="1215" y="1"/>
                    <a:pt x="810" y="1"/>
                  </a:cubicBez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4" name="Google Shape;3584;p53"/>
            <p:cNvSpPr/>
            <p:nvPr/>
          </p:nvSpPr>
          <p:spPr>
            <a:xfrm>
              <a:off x="7479609" y="3256784"/>
              <a:ext cx="22806" cy="89730"/>
            </a:xfrm>
            <a:custGeom>
              <a:rect b="b" l="l" r="r" t="t"/>
              <a:pathLst>
                <a:path extrusionOk="0" h="3002" w="763">
                  <a:moveTo>
                    <a:pt x="0" y="1"/>
                  </a:moveTo>
                  <a:lnTo>
                    <a:pt x="0" y="3002"/>
                  </a:lnTo>
                  <a:lnTo>
                    <a:pt x="762" y="3002"/>
                  </a:lnTo>
                  <a:lnTo>
                    <a:pt x="762" y="763"/>
                  </a:lnTo>
                  <a:cubicBezTo>
                    <a:pt x="762" y="310"/>
                    <a:pt x="429" y="1"/>
                    <a:pt x="0" y="1"/>
                  </a:cubicBez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5" name="Google Shape;3585;p53"/>
            <p:cNvSpPr/>
            <p:nvPr/>
          </p:nvSpPr>
          <p:spPr>
            <a:xfrm>
              <a:off x="7451123" y="3201996"/>
              <a:ext cx="56970" cy="56970"/>
            </a:xfrm>
            <a:custGeom>
              <a:rect b="b" l="l" r="r" t="t"/>
              <a:pathLst>
                <a:path extrusionOk="0" h="1906" w="1906">
                  <a:moveTo>
                    <a:pt x="953" y="0"/>
                  </a:moveTo>
                  <a:cubicBezTo>
                    <a:pt x="405" y="0"/>
                    <a:pt x="0" y="429"/>
                    <a:pt x="0" y="953"/>
                  </a:cubicBezTo>
                  <a:cubicBezTo>
                    <a:pt x="0" y="1500"/>
                    <a:pt x="405" y="1905"/>
                    <a:pt x="953" y="1905"/>
                  </a:cubicBezTo>
                  <a:cubicBezTo>
                    <a:pt x="1477" y="1905"/>
                    <a:pt x="1906" y="1500"/>
                    <a:pt x="1906" y="953"/>
                  </a:cubicBezTo>
                  <a:cubicBezTo>
                    <a:pt x="1906" y="429"/>
                    <a:pt x="1453" y="0"/>
                    <a:pt x="953" y="0"/>
                  </a:cubicBez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6" name="Google Shape;3586;p53"/>
            <p:cNvSpPr/>
            <p:nvPr/>
          </p:nvSpPr>
          <p:spPr>
            <a:xfrm>
              <a:off x="7478173" y="3201996"/>
              <a:ext cx="28485" cy="56970"/>
            </a:xfrm>
            <a:custGeom>
              <a:rect b="b" l="l" r="r" t="t"/>
              <a:pathLst>
                <a:path extrusionOk="0" h="1906" w="953">
                  <a:moveTo>
                    <a:pt x="0" y="0"/>
                  </a:moveTo>
                  <a:lnTo>
                    <a:pt x="0" y="1905"/>
                  </a:lnTo>
                  <a:cubicBezTo>
                    <a:pt x="548" y="1905"/>
                    <a:pt x="953" y="1500"/>
                    <a:pt x="953" y="953"/>
                  </a:cubicBezTo>
                  <a:cubicBezTo>
                    <a:pt x="953" y="429"/>
                    <a:pt x="548" y="0"/>
                    <a:pt x="0" y="0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7" name="Google Shape;3587;p53"/>
            <p:cNvSpPr/>
            <p:nvPr/>
          </p:nvSpPr>
          <p:spPr>
            <a:xfrm>
              <a:off x="7656141" y="3256784"/>
              <a:ext cx="47704" cy="89730"/>
            </a:xfrm>
            <a:custGeom>
              <a:rect b="b" l="l" r="r" t="t"/>
              <a:pathLst>
                <a:path extrusionOk="0" h="3002" w="1596">
                  <a:moveTo>
                    <a:pt x="786" y="1"/>
                  </a:moveTo>
                  <a:cubicBezTo>
                    <a:pt x="357" y="1"/>
                    <a:pt x="0" y="358"/>
                    <a:pt x="0" y="763"/>
                  </a:cubicBezTo>
                  <a:lnTo>
                    <a:pt x="0" y="3002"/>
                  </a:lnTo>
                  <a:lnTo>
                    <a:pt x="1596" y="3002"/>
                  </a:lnTo>
                  <a:lnTo>
                    <a:pt x="1596" y="763"/>
                  </a:lnTo>
                  <a:cubicBezTo>
                    <a:pt x="1596" y="310"/>
                    <a:pt x="1238" y="1"/>
                    <a:pt x="810" y="1"/>
                  </a:cubicBez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8" name="Google Shape;3588;p53"/>
            <p:cNvSpPr/>
            <p:nvPr/>
          </p:nvSpPr>
          <p:spPr>
            <a:xfrm>
              <a:off x="7680322" y="3256784"/>
              <a:ext cx="23523" cy="89730"/>
            </a:xfrm>
            <a:custGeom>
              <a:rect b="b" l="l" r="r" t="t"/>
              <a:pathLst>
                <a:path extrusionOk="0" h="3002" w="787">
                  <a:moveTo>
                    <a:pt x="1" y="1"/>
                  </a:moveTo>
                  <a:lnTo>
                    <a:pt x="1" y="3002"/>
                  </a:lnTo>
                  <a:lnTo>
                    <a:pt x="787" y="3002"/>
                  </a:lnTo>
                  <a:lnTo>
                    <a:pt x="787" y="763"/>
                  </a:lnTo>
                  <a:cubicBezTo>
                    <a:pt x="787" y="310"/>
                    <a:pt x="429" y="1"/>
                    <a:pt x="1" y="1"/>
                  </a:cubicBez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9" name="Google Shape;3589;p53"/>
            <p:cNvSpPr/>
            <p:nvPr/>
          </p:nvSpPr>
          <p:spPr>
            <a:xfrm>
              <a:off x="7651866" y="3201996"/>
              <a:ext cx="56970" cy="56970"/>
            </a:xfrm>
            <a:custGeom>
              <a:rect b="b" l="l" r="r" t="t"/>
              <a:pathLst>
                <a:path extrusionOk="0" h="1906" w="1906">
                  <a:moveTo>
                    <a:pt x="953" y="0"/>
                  </a:moveTo>
                  <a:cubicBezTo>
                    <a:pt x="429" y="0"/>
                    <a:pt x="0" y="429"/>
                    <a:pt x="0" y="953"/>
                  </a:cubicBezTo>
                  <a:cubicBezTo>
                    <a:pt x="0" y="1500"/>
                    <a:pt x="429" y="1905"/>
                    <a:pt x="953" y="1905"/>
                  </a:cubicBezTo>
                  <a:cubicBezTo>
                    <a:pt x="1500" y="1905"/>
                    <a:pt x="1905" y="1500"/>
                    <a:pt x="1905" y="953"/>
                  </a:cubicBezTo>
                  <a:cubicBezTo>
                    <a:pt x="1905" y="429"/>
                    <a:pt x="1453" y="0"/>
                    <a:pt x="953" y="0"/>
                  </a:cubicBez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0" name="Google Shape;3590;p53"/>
            <p:cNvSpPr/>
            <p:nvPr/>
          </p:nvSpPr>
          <p:spPr>
            <a:xfrm>
              <a:off x="7680322" y="3201996"/>
              <a:ext cx="28515" cy="56970"/>
            </a:xfrm>
            <a:custGeom>
              <a:rect b="b" l="l" r="r" t="t"/>
              <a:pathLst>
                <a:path extrusionOk="0" h="1906" w="954">
                  <a:moveTo>
                    <a:pt x="1" y="0"/>
                  </a:moveTo>
                  <a:lnTo>
                    <a:pt x="1" y="1905"/>
                  </a:lnTo>
                  <a:cubicBezTo>
                    <a:pt x="548" y="1905"/>
                    <a:pt x="953" y="1500"/>
                    <a:pt x="953" y="953"/>
                  </a:cubicBezTo>
                  <a:cubicBezTo>
                    <a:pt x="953" y="429"/>
                    <a:pt x="501" y="0"/>
                    <a:pt x="1" y="0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1" name="Google Shape;3591;p53"/>
            <p:cNvSpPr/>
            <p:nvPr/>
          </p:nvSpPr>
          <p:spPr>
            <a:xfrm>
              <a:off x="7555769" y="3057476"/>
              <a:ext cx="46987" cy="89730"/>
            </a:xfrm>
            <a:custGeom>
              <a:rect b="b" l="l" r="r" t="t"/>
              <a:pathLst>
                <a:path extrusionOk="0" h="3002" w="1572">
                  <a:moveTo>
                    <a:pt x="786" y="1"/>
                  </a:moveTo>
                  <a:cubicBezTo>
                    <a:pt x="357" y="1"/>
                    <a:pt x="0" y="358"/>
                    <a:pt x="0" y="763"/>
                  </a:cubicBezTo>
                  <a:lnTo>
                    <a:pt x="0" y="3001"/>
                  </a:lnTo>
                  <a:lnTo>
                    <a:pt x="1572" y="3001"/>
                  </a:lnTo>
                  <a:lnTo>
                    <a:pt x="1572" y="763"/>
                  </a:lnTo>
                  <a:cubicBezTo>
                    <a:pt x="1572" y="310"/>
                    <a:pt x="1215" y="1"/>
                    <a:pt x="810" y="1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2" name="Google Shape;3592;p53"/>
            <p:cNvSpPr/>
            <p:nvPr/>
          </p:nvSpPr>
          <p:spPr>
            <a:xfrm>
              <a:off x="7579950" y="3057476"/>
              <a:ext cx="22806" cy="89730"/>
            </a:xfrm>
            <a:custGeom>
              <a:rect b="b" l="l" r="r" t="t"/>
              <a:pathLst>
                <a:path extrusionOk="0" h="3002" w="763">
                  <a:moveTo>
                    <a:pt x="1" y="1"/>
                  </a:moveTo>
                  <a:lnTo>
                    <a:pt x="1" y="3001"/>
                  </a:lnTo>
                  <a:lnTo>
                    <a:pt x="763" y="3001"/>
                  </a:lnTo>
                  <a:lnTo>
                    <a:pt x="763" y="763"/>
                  </a:lnTo>
                  <a:cubicBezTo>
                    <a:pt x="763" y="310"/>
                    <a:pt x="406" y="1"/>
                    <a:pt x="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3" name="Google Shape;3593;p53"/>
            <p:cNvSpPr/>
            <p:nvPr/>
          </p:nvSpPr>
          <p:spPr>
            <a:xfrm>
              <a:off x="7551495" y="3002687"/>
              <a:ext cx="56970" cy="56970"/>
            </a:xfrm>
            <a:custGeom>
              <a:rect b="b" l="l" r="r" t="t"/>
              <a:pathLst>
                <a:path extrusionOk="0" h="1906" w="1906">
                  <a:moveTo>
                    <a:pt x="953" y="0"/>
                  </a:moveTo>
                  <a:cubicBezTo>
                    <a:pt x="405" y="0"/>
                    <a:pt x="0" y="429"/>
                    <a:pt x="0" y="953"/>
                  </a:cubicBezTo>
                  <a:cubicBezTo>
                    <a:pt x="0" y="1500"/>
                    <a:pt x="405" y="1905"/>
                    <a:pt x="953" y="1905"/>
                  </a:cubicBezTo>
                  <a:cubicBezTo>
                    <a:pt x="1477" y="1905"/>
                    <a:pt x="1905" y="1500"/>
                    <a:pt x="1905" y="953"/>
                  </a:cubicBezTo>
                  <a:cubicBezTo>
                    <a:pt x="1905" y="429"/>
                    <a:pt x="1453" y="0"/>
                    <a:pt x="953" y="0"/>
                  </a:cubicBez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4" name="Google Shape;3594;p53"/>
            <p:cNvSpPr/>
            <p:nvPr/>
          </p:nvSpPr>
          <p:spPr>
            <a:xfrm>
              <a:off x="7579263" y="3002687"/>
              <a:ext cx="28485" cy="56970"/>
            </a:xfrm>
            <a:custGeom>
              <a:rect b="b" l="l" r="r" t="t"/>
              <a:pathLst>
                <a:path extrusionOk="0" h="1906" w="953">
                  <a:moveTo>
                    <a:pt x="0" y="0"/>
                  </a:moveTo>
                  <a:lnTo>
                    <a:pt x="0" y="1905"/>
                  </a:lnTo>
                  <a:cubicBezTo>
                    <a:pt x="524" y="1905"/>
                    <a:pt x="953" y="1500"/>
                    <a:pt x="953" y="953"/>
                  </a:cubicBezTo>
                  <a:cubicBezTo>
                    <a:pt x="953" y="429"/>
                    <a:pt x="524" y="0"/>
                    <a:pt x="0" y="0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5" name="Google Shape;3595;p53"/>
            <p:cNvSpPr/>
            <p:nvPr/>
          </p:nvSpPr>
          <p:spPr>
            <a:xfrm>
              <a:off x="7455398" y="3057476"/>
              <a:ext cx="47017" cy="89730"/>
            </a:xfrm>
            <a:custGeom>
              <a:rect b="b" l="l" r="r" t="t"/>
              <a:pathLst>
                <a:path extrusionOk="0" h="3002" w="1573">
                  <a:moveTo>
                    <a:pt x="762" y="1"/>
                  </a:moveTo>
                  <a:cubicBezTo>
                    <a:pt x="358" y="1"/>
                    <a:pt x="0" y="358"/>
                    <a:pt x="0" y="763"/>
                  </a:cubicBezTo>
                  <a:lnTo>
                    <a:pt x="0" y="3001"/>
                  </a:lnTo>
                  <a:lnTo>
                    <a:pt x="1572" y="3001"/>
                  </a:lnTo>
                  <a:lnTo>
                    <a:pt x="1572" y="763"/>
                  </a:lnTo>
                  <a:cubicBezTo>
                    <a:pt x="1572" y="310"/>
                    <a:pt x="1215" y="1"/>
                    <a:pt x="810" y="1"/>
                  </a:cubicBez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6" name="Google Shape;3596;p53"/>
            <p:cNvSpPr/>
            <p:nvPr/>
          </p:nvSpPr>
          <p:spPr>
            <a:xfrm>
              <a:off x="7479609" y="3057476"/>
              <a:ext cx="22806" cy="89730"/>
            </a:xfrm>
            <a:custGeom>
              <a:rect b="b" l="l" r="r" t="t"/>
              <a:pathLst>
                <a:path extrusionOk="0" h="3002" w="763">
                  <a:moveTo>
                    <a:pt x="0" y="1"/>
                  </a:moveTo>
                  <a:lnTo>
                    <a:pt x="0" y="3001"/>
                  </a:lnTo>
                  <a:lnTo>
                    <a:pt x="762" y="3001"/>
                  </a:lnTo>
                  <a:lnTo>
                    <a:pt x="762" y="763"/>
                  </a:lnTo>
                  <a:cubicBezTo>
                    <a:pt x="762" y="310"/>
                    <a:pt x="429" y="1"/>
                    <a:pt x="0" y="1"/>
                  </a:cubicBez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7" name="Google Shape;3597;p53"/>
            <p:cNvSpPr/>
            <p:nvPr/>
          </p:nvSpPr>
          <p:spPr>
            <a:xfrm>
              <a:off x="7451123" y="3002687"/>
              <a:ext cx="56970" cy="56970"/>
            </a:xfrm>
            <a:custGeom>
              <a:rect b="b" l="l" r="r" t="t"/>
              <a:pathLst>
                <a:path extrusionOk="0" h="1906" w="1906">
                  <a:moveTo>
                    <a:pt x="953" y="0"/>
                  </a:moveTo>
                  <a:cubicBezTo>
                    <a:pt x="405" y="0"/>
                    <a:pt x="0" y="429"/>
                    <a:pt x="0" y="953"/>
                  </a:cubicBezTo>
                  <a:cubicBezTo>
                    <a:pt x="0" y="1500"/>
                    <a:pt x="405" y="1905"/>
                    <a:pt x="953" y="1905"/>
                  </a:cubicBezTo>
                  <a:cubicBezTo>
                    <a:pt x="1477" y="1905"/>
                    <a:pt x="1906" y="1500"/>
                    <a:pt x="1906" y="953"/>
                  </a:cubicBezTo>
                  <a:cubicBezTo>
                    <a:pt x="1906" y="429"/>
                    <a:pt x="1453" y="0"/>
                    <a:pt x="953" y="0"/>
                  </a:cubicBez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8" name="Google Shape;3598;p53"/>
            <p:cNvSpPr/>
            <p:nvPr/>
          </p:nvSpPr>
          <p:spPr>
            <a:xfrm>
              <a:off x="7478173" y="3002687"/>
              <a:ext cx="28485" cy="56970"/>
            </a:xfrm>
            <a:custGeom>
              <a:rect b="b" l="l" r="r" t="t"/>
              <a:pathLst>
                <a:path extrusionOk="0" h="1906" w="953">
                  <a:moveTo>
                    <a:pt x="0" y="0"/>
                  </a:moveTo>
                  <a:lnTo>
                    <a:pt x="0" y="1905"/>
                  </a:lnTo>
                  <a:cubicBezTo>
                    <a:pt x="548" y="1905"/>
                    <a:pt x="953" y="1500"/>
                    <a:pt x="953" y="953"/>
                  </a:cubicBezTo>
                  <a:cubicBezTo>
                    <a:pt x="953" y="429"/>
                    <a:pt x="548" y="0"/>
                    <a:pt x="0" y="0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9" name="Google Shape;3599;p53"/>
            <p:cNvSpPr/>
            <p:nvPr/>
          </p:nvSpPr>
          <p:spPr>
            <a:xfrm>
              <a:off x="7656141" y="3057476"/>
              <a:ext cx="47704" cy="89730"/>
            </a:xfrm>
            <a:custGeom>
              <a:rect b="b" l="l" r="r" t="t"/>
              <a:pathLst>
                <a:path extrusionOk="0" h="3002" w="1596">
                  <a:moveTo>
                    <a:pt x="786" y="1"/>
                  </a:moveTo>
                  <a:cubicBezTo>
                    <a:pt x="357" y="1"/>
                    <a:pt x="0" y="358"/>
                    <a:pt x="0" y="763"/>
                  </a:cubicBezTo>
                  <a:lnTo>
                    <a:pt x="0" y="3001"/>
                  </a:lnTo>
                  <a:lnTo>
                    <a:pt x="1596" y="3001"/>
                  </a:lnTo>
                  <a:lnTo>
                    <a:pt x="1596" y="763"/>
                  </a:lnTo>
                  <a:cubicBezTo>
                    <a:pt x="1596" y="310"/>
                    <a:pt x="1238" y="1"/>
                    <a:pt x="810" y="1"/>
                  </a:cubicBez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0" name="Google Shape;3600;p53"/>
            <p:cNvSpPr/>
            <p:nvPr/>
          </p:nvSpPr>
          <p:spPr>
            <a:xfrm>
              <a:off x="7680322" y="3057476"/>
              <a:ext cx="23523" cy="89730"/>
            </a:xfrm>
            <a:custGeom>
              <a:rect b="b" l="l" r="r" t="t"/>
              <a:pathLst>
                <a:path extrusionOk="0" h="3002" w="787">
                  <a:moveTo>
                    <a:pt x="1" y="1"/>
                  </a:moveTo>
                  <a:lnTo>
                    <a:pt x="1" y="3001"/>
                  </a:lnTo>
                  <a:lnTo>
                    <a:pt x="787" y="3001"/>
                  </a:lnTo>
                  <a:lnTo>
                    <a:pt x="787" y="763"/>
                  </a:lnTo>
                  <a:cubicBezTo>
                    <a:pt x="787" y="310"/>
                    <a:pt x="429" y="1"/>
                    <a:pt x="1" y="1"/>
                  </a:cubicBez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1" name="Google Shape;3601;p53"/>
            <p:cNvSpPr/>
            <p:nvPr/>
          </p:nvSpPr>
          <p:spPr>
            <a:xfrm>
              <a:off x="7651866" y="3002687"/>
              <a:ext cx="56970" cy="56970"/>
            </a:xfrm>
            <a:custGeom>
              <a:rect b="b" l="l" r="r" t="t"/>
              <a:pathLst>
                <a:path extrusionOk="0" h="1906" w="1906">
                  <a:moveTo>
                    <a:pt x="953" y="0"/>
                  </a:moveTo>
                  <a:cubicBezTo>
                    <a:pt x="429" y="0"/>
                    <a:pt x="0" y="429"/>
                    <a:pt x="0" y="953"/>
                  </a:cubicBezTo>
                  <a:cubicBezTo>
                    <a:pt x="0" y="1500"/>
                    <a:pt x="429" y="1905"/>
                    <a:pt x="953" y="1905"/>
                  </a:cubicBezTo>
                  <a:cubicBezTo>
                    <a:pt x="1500" y="1905"/>
                    <a:pt x="1905" y="1500"/>
                    <a:pt x="1905" y="953"/>
                  </a:cubicBezTo>
                  <a:cubicBezTo>
                    <a:pt x="1905" y="429"/>
                    <a:pt x="1453" y="0"/>
                    <a:pt x="953" y="0"/>
                  </a:cubicBez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2" name="Google Shape;3602;p53"/>
            <p:cNvSpPr/>
            <p:nvPr/>
          </p:nvSpPr>
          <p:spPr>
            <a:xfrm>
              <a:off x="7680322" y="3002687"/>
              <a:ext cx="28515" cy="56970"/>
            </a:xfrm>
            <a:custGeom>
              <a:rect b="b" l="l" r="r" t="t"/>
              <a:pathLst>
                <a:path extrusionOk="0" h="1906" w="954">
                  <a:moveTo>
                    <a:pt x="1" y="0"/>
                  </a:moveTo>
                  <a:lnTo>
                    <a:pt x="1" y="1905"/>
                  </a:lnTo>
                  <a:cubicBezTo>
                    <a:pt x="548" y="1905"/>
                    <a:pt x="953" y="1500"/>
                    <a:pt x="953" y="953"/>
                  </a:cubicBezTo>
                  <a:cubicBezTo>
                    <a:pt x="953" y="429"/>
                    <a:pt x="501" y="0"/>
                    <a:pt x="1" y="0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03" name="Google Shape;3603;p53"/>
          <p:cNvGrpSpPr/>
          <p:nvPr/>
        </p:nvGrpSpPr>
        <p:grpSpPr>
          <a:xfrm>
            <a:off x="7749188" y="3567852"/>
            <a:ext cx="345949" cy="344544"/>
            <a:chOff x="7406288" y="3567852"/>
            <a:chExt cx="345949" cy="344544"/>
          </a:xfrm>
        </p:grpSpPr>
        <p:sp>
          <p:nvSpPr>
            <p:cNvPr id="3604" name="Google Shape;3604;p53"/>
            <p:cNvSpPr/>
            <p:nvPr/>
          </p:nvSpPr>
          <p:spPr>
            <a:xfrm>
              <a:off x="7502385" y="3816988"/>
              <a:ext cx="171569" cy="95409"/>
            </a:xfrm>
            <a:custGeom>
              <a:rect b="b" l="l" r="r" t="t"/>
              <a:pathLst>
                <a:path extrusionOk="0" h="3192" w="5740">
                  <a:moveTo>
                    <a:pt x="4501" y="1"/>
                  </a:moveTo>
                  <a:cubicBezTo>
                    <a:pt x="3953" y="382"/>
                    <a:pt x="3310" y="620"/>
                    <a:pt x="2596" y="620"/>
                  </a:cubicBezTo>
                  <a:cubicBezTo>
                    <a:pt x="2120" y="620"/>
                    <a:pt x="1691" y="549"/>
                    <a:pt x="1310" y="358"/>
                  </a:cubicBezTo>
                  <a:lnTo>
                    <a:pt x="24" y="1144"/>
                  </a:lnTo>
                  <a:lnTo>
                    <a:pt x="0" y="2597"/>
                  </a:lnTo>
                  <a:cubicBezTo>
                    <a:pt x="786" y="2978"/>
                    <a:pt x="1643" y="3192"/>
                    <a:pt x="2572" y="3192"/>
                  </a:cubicBezTo>
                  <a:cubicBezTo>
                    <a:pt x="3763" y="3192"/>
                    <a:pt x="4834" y="2835"/>
                    <a:pt x="5739" y="2239"/>
                  </a:cubicBezTo>
                  <a:lnTo>
                    <a:pt x="4501" y="1"/>
                  </a:lnTo>
                  <a:close/>
                </a:path>
              </a:pathLst>
            </a:custGeom>
            <a:solidFill>
              <a:srgbClr val="E5E9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5" name="Google Shape;3605;p53"/>
            <p:cNvSpPr/>
            <p:nvPr/>
          </p:nvSpPr>
          <p:spPr>
            <a:xfrm>
              <a:off x="7579263" y="3816988"/>
              <a:ext cx="94692" cy="95409"/>
            </a:xfrm>
            <a:custGeom>
              <a:rect b="b" l="l" r="r" t="t"/>
              <a:pathLst>
                <a:path extrusionOk="0" h="3192" w="3168">
                  <a:moveTo>
                    <a:pt x="1905" y="1"/>
                  </a:moveTo>
                  <a:cubicBezTo>
                    <a:pt x="1358" y="382"/>
                    <a:pt x="715" y="620"/>
                    <a:pt x="0" y="620"/>
                  </a:cubicBezTo>
                  <a:lnTo>
                    <a:pt x="0" y="3192"/>
                  </a:lnTo>
                  <a:cubicBezTo>
                    <a:pt x="1191" y="3192"/>
                    <a:pt x="2262" y="2835"/>
                    <a:pt x="3167" y="2239"/>
                  </a:cubicBezTo>
                  <a:lnTo>
                    <a:pt x="1905" y="1"/>
                  </a:ln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6" name="Google Shape;3606;p53"/>
            <p:cNvSpPr/>
            <p:nvPr/>
          </p:nvSpPr>
          <p:spPr>
            <a:xfrm>
              <a:off x="7636921" y="3728721"/>
              <a:ext cx="115316" cy="154501"/>
            </a:xfrm>
            <a:custGeom>
              <a:rect b="b" l="l" r="r" t="t"/>
              <a:pathLst>
                <a:path extrusionOk="0" h="5169" w="3858">
                  <a:moveTo>
                    <a:pt x="1238" y="1"/>
                  </a:moveTo>
                  <a:cubicBezTo>
                    <a:pt x="1238" y="120"/>
                    <a:pt x="1286" y="239"/>
                    <a:pt x="1286" y="358"/>
                  </a:cubicBezTo>
                  <a:cubicBezTo>
                    <a:pt x="1286" y="1406"/>
                    <a:pt x="762" y="2358"/>
                    <a:pt x="0" y="2930"/>
                  </a:cubicBezTo>
                  <a:lnTo>
                    <a:pt x="24" y="4406"/>
                  </a:lnTo>
                  <a:lnTo>
                    <a:pt x="1286" y="5169"/>
                  </a:lnTo>
                  <a:cubicBezTo>
                    <a:pt x="2834" y="4121"/>
                    <a:pt x="3858" y="2358"/>
                    <a:pt x="3858" y="358"/>
                  </a:cubicBezTo>
                  <a:cubicBezTo>
                    <a:pt x="3834" y="287"/>
                    <a:pt x="3834" y="168"/>
                    <a:pt x="3810" y="48"/>
                  </a:cubicBezTo>
                  <a:lnTo>
                    <a:pt x="1238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7" name="Google Shape;3607;p53"/>
            <p:cNvSpPr/>
            <p:nvPr/>
          </p:nvSpPr>
          <p:spPr>
            <a:xfrm>
              <a:off x="7406975" y="3719485"/>
              <a:ext cx="134565" cy="175126"/>
            </a:xfrm>
            <a:custGeom>
              <a:rect b="b" l="l" r="r" t="t"/>
              <a:pathLst>
                <a:path extrusionOk="0" h="5859" w="4502">
                  <a:moveTo>
                    <a:pt x="1287" y="0"/>
                  </a:moveTo>
                  <a:lnTo>
                    <a:pt x="1" y="1072"/>
                  </a:lnTo>
                  <a:cubicBezTo>
                    <a:pt x="120" y="3168"/>
                    <a:pt x="1406" y="4954"/>
                    <a:pt x="3192" y="5859"/>
                  </a:cubicBezTo>
                  <a:lnTo>
                    <a:pt x="3216" y="4406"/>
                  </a:lnTo>
                  <a:lnTo>
                    <a:pt x="4502" y="3644"/>
                  </a:lnTo>
                  <a:cubicBezTo>
                    <a:pt x="3454" y="3215"/>
                    <a:pt x="2716" y="2263"/>
                    <a:pt x="2597" y="1096"/>
                  </a:cubicBezTo>
                  <a:lnTo>
                    <a:pt x="1287" y="0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8" name="Google Shape;3608;p53"/>
            <p:cNvSpPr/>
            <p:nvPr/>
          </p:nvSpPr>
          <p:spPr>
            <a:xfrm>
              <a:off x="7616984" y="3586354"/>
              <a:ext cx="134565" cy="165172"/>
            </a:xfrm>
            <a:custGeom>
              <a:rect b="b" l="l" r="r" t="t"/>
              <a:pathLst>
                <a:path extrusionOk="0" h="5526" w="4502">
                  <a:moveTo>
                    <a:pt x="1310" y="1"/>
                  </a:moveTo>
                  <a:lnTo>
                    <a:pt x="0" y="2239"/>
                  </a:lnTo>
                  <a:cubicBezTo>
                    <a:pt x="1048" y="2692"/>
                    <a:pt x="1786" y="3645"/>
                    <a:pt x="1905" y="4811"/>
                  </a:cubicBezTo>
                  <a:lnTo>
                    <a:pt x="3215" y="5526"/>
                  </a:lnTo>
                  <a:lnTo>
                    <a:pt x="4501" y="4811"/>
                  </a:lnTo>
                  <a:cubicBezTo>
                    <a:pt x="4382" y="2692"/>
                    <a:pt x="3096" y="906"/>
                    <a:pt x="1310" y="1"/>
                  </a:cubicBez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9" name="Google Shape;3609;p53"/>
            <p:cNvSpPr/>
            <p:nvPr/>
          </p:nvSpPr>
          <p:spPr>
            <a:xfrm>
              <a:off x="7483853" y="3568570"/>
              <a:ext cx="172316" cy="95409"/>
            </a:xfrm>
            <a:custGeom>
              <a:rect b="b" l="l" r="r" t="t"/>
              <a:pathLst>
                <a:path extrusionOk="0" h="3192" w="5765">
                  <a:moveTo>
                    <a:pt x="3192" y="1"/>
                  </a:moveTo>
                  <a:cubicBezTo>
                    <a:pt x="2001" y="1"/>
                    <a:pt x="930" y="358"/>
                    <a:pt x="1" y="953"/>
                  </a:cubicBezTo>
                  <a:lnTo>
                    <a:pt x="1287" y="3192"/>
                  </a:lnTo>
                  <a:cubicBezTo>
                    <a:pt x="1811" y="2811"/>
                    <a:pt x="2478" y="2573"/>
                    <a:pt x="3192" y="2573"/>
                  </a:cubicBezTo>
                  <a:cubicBezTo>
                    <a:pt x="3668" y="2573"/>
                    <a:pt x="4073" y="2668"/>
                    <a:pt x="4454" y="2834"/>
                  </a:cubicBezTo>
                  <a:lnTo>
                    <a:pt x="5740" y="2072"/>
                  </a:lnTo>
                  <a:lnTo>
                    <a:pt x="5764" y="596"/>
                  </a:lnTo>
                  <a:cubicBezTo>
                    <a:pt x="5002" y="215"/>
                    <a:pt x="4097" y="1"/>
                    <a:pt x="3192" y="1"/>
                  </a:cubicBez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0" name="Google Shape;3610;p53"/>
            <p:cNvSpPr/>
            <p:nvPr/>
          </p:nvSpPr>
          <p:spPr>
            <a:xfrm>
              <a:off x="7579263" y="3567852"/>
              <a:ext cx="76907" cy="84738"/>
            </a:xfrm>
            <a:custGeom>
              <a:rect b="b" l="l" r="r" t="t"/>
              <a:pathLst>
                <a:path extrusionOk="0" h="2835" w="2573">
                  <a:moveTo>
                    <a:pt x="0" y="1"/>
                  </a:moveTo>
                  <a:lnTo>
                    <a:pt x="0" y="2573"/>
                  </a:lnTo>
                  <a:cubicBezTo>
                    <a:pt x="476" y="2573"/>
                    <a:pt x="881" y="2644"/>
                    <a:pt x="1262" y="2835"/>
                  </a:cubicBezTo>
                  <a:lnTo>
                    <a:pt x="2548" y="2096"/>
                  </a:lnTo>
                  <a:lnTo>
                    <a:pt x="2572" y="620"/>
                  </a:lnTo>
                  <a:cubicBezTo>
                    <a:pt x="1810" y="239"/>
                    <a:pt x="953" y="25"/>
                    <a:pt x="0" y="1"/>
                  </a:cubicBez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1" name="Google Shape;3611;p53"/>
            <p:cNvSpPr/>
            <p:nvPr/>
          </p:nvSpPr>
          <p:spPr>
            <a:xfrm>
              <a:off x="7406288" y="3598460"/>
              <a:ext cx="116033" cy="153784"/>
            </a:xfrm>
            <a:custGeom>
              <a:rect b="b" l="l" r="r" t="t"/>
              <a:pathLst>
                <a:path extrusionOk="0" h="5145" w="3882">
                  <a:moveTo>
                    <a:pt x="2596" y="1"/>
                  </a:moveTo>
                  <a:cubicBezTo>
                    <a:pt x="1048" y="1025"/>
                    <a:pt x="0" y="2787"/>
                    <a:pt x="0" y="4787"/>
                  </a:cubicBezTo>
                  <a:lnTo>
                    <a:pt x="0" y="5145"/>
                  </a:lnTo>
                  <a:lnTo>
                    <a:pt x="1286" y="4430"/>
                  </a:lnTo>
                  <a:lnTo>
                    <a:pt x="2620" y="5145"/>
                  </a:lnTo>
                  <a:cubicBezTo>
                    <a:pt x="2620" y="5026"/>
                    <a:pt x="2596" y="4907"/>
                    <a:pt x="2596" y="4787"/>
                  </a:cubicBezTo>
                  <a:cubicBezTo>
                    <a:pt x="2596" y="3740"/>
                    <a:pt x="3096" y="2787"/>
                    <a:pt x="3882" y="2216"/>
                  </a:cubicBezTo>
                  <a:lnTo>
                    <a:pt x="3834" y="739"/>
                  </a:lnTo>
                  <a:lnTo>
                    <a:pt x="2596" y="1"/>
                  </a:ln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2" name="Google Shape;3612;p53"/>
            <p:cNvSpPr/>
            <p:nvPr/>
          </p:nvSpPr>
          <p:spPr>
            <a:xfrm>
              <a:off x="7478173" y="3639051"/>
              <a:ext cx="202893" cy="202893"/>
            </a:xfrm>
            <a:custGeom>
              <a:rect b="b" l="l" r="r" t="t"/>
              <a:pathLst>
                <a:path extrusionOk="0" h="6788" w="6788">
                  <a:moveTo>
                    <a:pt x="3406" y="0"/>
                  </a:moveTo>
                  <a:cubicBezTo>
                    <a:pt x="1525" y="0"/>
                    <a:pt x="0" y="1524"/>
                    <a:pt x="0" y="3382"/>
                  </a:cubicBezTo>
                  <a:cubicBezTo>
                    <a:pt x="0" y="5263"/>
                    <a:pt x="1525" y="6787"/>
                    <a:pt x="3406" y="6787"/>
                  </a:cubicBezTo>
                  <a:cubicBezTo>
                    <a:pt x="5263" y="6787"/>
                    <a:pt x="6788" y="5263"/>
                    <a:pt x="6788" y="3382"/>
                  </a:cubicBezTo>
                  <a:cubicBezTo>
                    <a:pt x="6788" y="1524"/>
                    <a:pt x="5263" y="0"/>
                    <a:pt x="3406" y="0"/>
                  </a:cubicBez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3" name="Google Shape;3613;p53"/>
            <p:cNvSpPr/>
            <p:nvPr/>
          </p:nvSpPr>
          <p:spPr>
            <a:xfrm>
              <a:off x="7579950" y="3638333"/>
              <a:ext cx="101118" cy="203611"/>
            </a:xfrm>
            <a:custGeom>
              <a:rect b="b" l="l" r="r" t="t"/>
              <a:pathLst>
                <a:path extrusionOk="0" h="6812" w="3383">
                  <a:moveTo>
                    <a:pt x="1" y="0"/>
                  </a:moveTo>
                  <a:lnTo>
                    <a:pt x="1" y="6811"/>
                  </a:lnTo>
                  <a:cubicBezTo>
                    <a:pt x="1882" y="6811"/>
                    <a:pt x="3383" y="5287"/>
                    <a:pt x="3383" y="3430"/>
                  </a:cubicBezTo>
                  <a:cubicBezTo>
                    <a:pt x="3383" y="1548"/>
                    <a:pt x="1882" y="24"/>
                    <a:pt x="1" y="0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14" name="Google Shape;3614;p53"/>
          <p:cNvGrpSpPr/>
          <p:nvPr/>
        </p:nvGrpSpPr>
        <p:grpSpPr>
          <a:xfrm>
            <a:off x="7008816" y="3575683"/>
            <a:ext cx="343109" cy="344545"/>
            <a:chOff x="6742116" y="3575683"/>
            <a:chExt cx="343109" cy="344545"/>
          </a:xfrm>
        </p:grpSpPr>
        <p:sp>
          <p:nvSpPr>
            <p:cNvPr id="3615" name="Google Shape;3615;p53"/>
            <p:cNvSpPr/>
            <p:nvPr/>
          </p:nvSpPr>
          <p:spPr>
            <a:xfrm>
              <a:off x="6967041" y="3708814"/>
              <a:ext cx="118185" cy="77594"/>
            </a:xfrm>
            <a:custGeom>
              <a:rect b="b" l="l" r="r" t="t"/>
              <a:pathLst>
                <a:path extrusionOk="0" h="2596" w="3954">
                  <a:moveTo>
                    <a:pt x="1096" y="0"/>
                  </a:moveTo>
                  <a:lnTo>
                    <a:pt x="1" y="1310"/>
                  </a:lnTo>
                  <a:lnTo>
                    <a:pt x="1096" y="2596"/>
                  </a:lnTo>
                  <a:lnTo>
                    <a:pt x="3954" y="2596"/>
                  </a:lnTo>
                  <a:lnTo>
                    <a:pt x="3954" y="0"/>
                  </a:lnTo>
                  <a:close/>
                </a:path>
              </a:pathLst>
            </a:custGeom>
            <a:solidFill>
              <a:srgbClr val="E5E9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6" name="Google Shape;3616;p53"/>
            <p:cNvSpPr/>
            <p:nvPr/>
          </p:nvSpPr>
          <p:spPr>
            <a:xfrm>
              <a:off x="6967758" y="3748658"/>
              <a:ext cx="117468" cy="39186"/>
            </a:xfrm>
            <a:custGeom>
              <a:rect b="b" l="l" r="r" t="t"/>
              <a:pathLst>
                <a:path extrusionOk="0" h="1311" w="3930">
                  <a:moveTo>
                    <a:pt x="1" y="1"/>
                  </a:moveTo>
                  <a:lnTo>
                    <a:pt x="1120" y="1310"/>
                  </a:lnTo>
                  <a:lnTo>
                    <a:pt x="3930" y="1310"/>
                  </a:lnTo>
                  <a:lnTo>
                    <a:pt x="3930" y="1"/>
                  </a:ln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7" name="Google Shape;3617;p53"/>
            <p:cNvSpPr/>
            <p:nvPr/>
          </p:nvSpPr>
          <p:spPr>
            <a:xfrm>
              <a:off x="6742116" y="3607726"/>
              <a:ext cx="118185" cy="78312"/>
            </a:xfrm>
            <a:custGeom>
              <a:rect b="b" l="l" r="r" t="t"/>
              <a:pathLst>
                <a:path extrusionOk="0" h="2620" w="3954">
                  <a:moveTo>
                    <a:pt x="0" y="0"/>
                  </a:moveTo>
                  <a:lnTo>
                    <a:pt x="0" y="2620"/>
                  </a:lnTo>
                  <a:lnTo>
                    <a:pt x="2858" y="2620"/>
                  </a:lnTo>
                  <a:lnTo>
                    <a:pt x="3954" y="1310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8" name="Google Shape;3618;p53"/>
            <p:cNvSpPr/>
            <p:nvPr/>
          </p:nvSpPr>
          <p:spPr>
            <a:xfrm>
              <a:off x="6742116" y="3648287"/>
              <a:ext cx="117468" cy="38468"/>
            </a:xfrm>
            <a:custGeom>
              <a:rect b="b" l="l" r="r" t="t"/>
              <a:pathLst>
                <a:path extrusionOk="0" h="1287" w="3930">
                  <a:moveTo>
                    <a:pt x="0" y="1"/>
                  </a:moveTo>
                  <a:lnTo>
                    <a:pt x="0" y="1287"/>
                  </a:lnTo>
                  <a:lnTo>
                    <a:pt x="2834" y="1287"/>
                  </a:lnTo>
                  <a:lnTo>
                    <a:pt x="3930" y="1"/>
                  </a:ln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9" name="Google Shape;3619;p53"/>
            <p:cNvSpPr/>
            <p:nvPr/>
          </p:nvSpPr>
          <p:spPr>
            <a:xfrm>
              <a:off x="6742116" y="3809156"/>
              <a:ext cx="118185" cy="78342"/>
            </a:xfrm>
            <a:custGeom>
              <a:rect b="b" l="l" r="r" t="t"/>
              <a:pathLst>
                <a:path extrusionOk="0" h="2621" w="3954">
                  <a:moveTo>
                    <a:pt x="0" y="1"/>
                  </a:moveTo>
                  <a:lnTo>
                    <a:pt x="0" y="2620"/>
                  </a:lnTo>
                  <a:lnTo>
                    <a:pt x="2858" y="2620"/>
                  </a:lnTo>
                  <a:lnTo>
                    <a:pt x="3954" y="1311"/>
                  </a:lnTo>
                  <a:lnTo>
                    <a:pt x="2858" y="1"/>
                  </a:ln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0" name="Google Shape;3620;p53"/>
            <p:cNvSpPr/>
            <p:nvPr/>
          </p:nvSpPr>
          <p:spPr>
            <a:xfrm>
              <a:off x="6742116" y="3849030"/>
              <a:ext cx="117468" cy="39186"/>
            </a:xfrm>
            <a:custGeom>
              <a:rect b="b" l="l" r="r" t="t"/>
              <a:pathLst>
                <a:path extrusionOk="0" h="1311" w="3930">
                  <a:moveTo>
                    <a:pt x="0" y="0"/>
                  </a:moveTo>
                  <a:lnTo>
                    <a:pt x="0" y="1310"/>
                  </a:lnTo>
                  <a:lnTo>
                    <a:pt x="2834" y="1310"/>
                  </a:lnTo>
                  <a:lnTo>
                    <a:pt x="3930" y="0"/>
                  </a:ln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1" name="Google Shape;3621;p53"/>
            <p:cNvSpPr/>
            <p:nvPr/>
          </p:nvSpPr>
          <p:spPr>
            <a:xfrm>
              <a:off x="6903703" y="3770030"/>
              <a:ext cx="20654" cy="56970"/>
            </a:xfrm>
            <a:custGeom>
              <a:rect b="b" l="l" r="r" t="t"/>
              <a:pathLst>
                <a:path extrusionOk="0" h="1906" w="691">
                  <a:moveTo>
                    <a:pt x="0" y="0"/>
                  </a:moveTo>
                  <a:lnTo>
                    <a:pt x="0" y="1905"/>
                  </a:lnTo>
                  <a:lnTo>
                    <a:pt x="691" y="1905"/>
                  </a:lnTo>
                  <a:lnTo>
                    <a:pt x="691" y="0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2" name="Google Shape;3622;p53"/>
            <p:cNvSpPr/>
            <p:nvPr/>
          </p:nvSpPr>
          <p:spPr>
            <a:xfrm>
              <a:off x="6903703" y="3575683"/>
              <a:ext cx="20654" cy="49857"/>
            </a:xfrm>
            <a:custGeom>
              <a:rect b="b" l="l" r="r" t="t"/>
              <a:pathLst>
                <a:path extrusionOk="0" h="1668" w="691">
                  <a:moveTo>
                    <a:pt x="0" y="1"/>
                  </a:moveTo>
                  <a:lnTo>
                    <a:pt x="0" y="1668"/>
                  </a:lnTo>
                  <a:lnTo>
                    <a:pt x="691" y="1668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3" name="Google Shape;3623;p53"/>
            <p:cNvSpPr/>
            <p:nvPr/>
          </p:nvSpPr>
          <p:spPr>
            <a:xfrm>
              <a:off x="6903703" y="3669658"/>
              <a:ext cx="20654" cy="56970"/>
            </a:xfrm>
            <a:custGeom>
              <a:rect b="b" l="l" r="r" t="t"/>
              <a:pathLst>
                <a:path extrusionOk="0" h="1906" w="691">
                  <a:moveTo>
                    <a:pt x="0" y="0"/>
                  </a:moveTo>
                  <a:lnTo>
                    <a:pt x="0" y="1905"/>
                  </a:lnTo>
                  <a:lnTo>
                    <a:pt x="691" y="1905"/>
                  </a:lnTo>
                  <a:lnTo>
                    <a:pt x="691" y="0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4" name="Google Shape;3624;p53"/>
            <p:cNvSpPr/>
            <p:nvPr/>
          </p:nvSpPr>
          <p:spPr>
            <a:xfrm>
              <a:off x="6903703" y="3870371"/>
              <a:ext cx="20654" cy="49857"/>
            </a:xfrm>
            <a:custGeom>
              <a:rect b="b" l="l" r="r" t="t"/>
              <a:pathLst>
                <a:path extrusionOk="0" h="1668" w="691">
                  <a:moveTo>
                    <a:pt x="0" y="1"/>
                  </a:moveTo>
                  <a:lnTo>
                    <a:pt x="0" y="1668"/>
                  </a:lnTo>
                  <a:lnTo>
                    <a:pt x="691" y="1668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5" name="Google Shape;3625;p53"/>
            <p:cNvSpPr/>
            <p:nvPr/>
          </p:nvSpPr>
          <p:spPr>
            <a:xfrm>
              <a:off x="6881645" y="3614839"/>
              <a:ext cx="64084" cy="64084"/>
            </a:xfrm>
            <a:custGeom>
              <a:rect b="b" l="l" r="r" t="t"/>
              <a:pathLst>
                <a:path extrusionOk="0" h="2144" w="2144">
                  <a:moveTo>
                    <a:pt x="1072" y="1"/>
                  </a:moveTo>
                  <a:cubicBezTo>
                    <a:pt x="476" y="1"/>
                    <a:pt x="0" y="477"/>
                    <a:pt x="0" y="1072"/>
                  </a:cubicBezTo>
                  <a:cubicBezTo>
                    <a:pt x="0" y="1668"/>
                    <a:pt x="476" y="2144"/>
                    <a:pt x="1072" y="2144"/>
                  </a:cubicBezTo>
                  <a:cubicBezTo>
                    <a:pt x="1667" y="2144"/>
                    <a:pt x="2143" y="1668"/>
                    <a:pt x="2143" y="1072"/>
                  </a:cubicBezTo>
                  <a:cubicBezTo>
                    <a:pt x="2143" y="477"/>
                    <a:pt x="1667" y="1"/>
                    <a:pt x="1072" y="1"/>
                  </a:cubicBez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6" name="Google Shape;3626;p53"/>
            <p:cNvSpPr/>
            <p:nvPr/>
          </p:nvSpPr>
          <p:spPr>
            <a:xfrm>
              <a:off x="6881645" y="3646882"/>
              <a:ext cx="64084" cy="32042"/>
            </a:xfrm>
            <a:custGeom>
              <a:rect b="b" l="l" r="r" t="t"/>
              <a:pathLst>
                <a:path extrusionOk="0" h="1072" w="2144">
                  <a:moveTo>
                    <a:pt x="0" y="0"/>
                  </a:moveTo>
                  <a:cubicBezTo>
                    <a:pt x="0" y="596"/>
                    <a:pt x="476" y="1072"/>
                    <a:pt x="1072" y="1072"/>
                  </a:cubicBezTo>
                  <a:cubicBezTo>
                    <a:pt x="1667" y="1072"/>
                    <a:pt x="2143" y="596"/>
                    <a:pt x="2143" y="0"/>
                  </a:cubicBez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7" name="Google Shape;3627;p53"/>
            <p:cNvSpPr/>
            <p:nvPr/>
          </p:nvSpPr>
          <p:spPr>
            <a:xfrm>
              <a:off x="6881645" y="3715929"/>
              <a:ext cx="64084" cy="64084"/>
            </a:xfrm>
            <a:custGeom>
              <a:rect b="b" l="l" r="r" t="t"/>
              <a:pathLst>
                <a:path extrusionOk="0" h="2144" w="2144">
                  <a:moveTo>
                    <a:pt x="1072" y="0"/>
                  </a:moveTo>
                  <a:cubicBezTo>
                    <a:pt x="476" y="0"/>
                    <a:pt x="0" y="476"/>
                    <a:pt x="0" y="1072"/>
                  </a:cubicBezTo>
                  <a:cubicBezTo>
                    <a:pt x="0" y="1667"/>
                    <a:pt x="476" y="2143"/>
                    <a:pt x="1072" y="2143"/>
                  </a:cubicBezTo>
                  <a:cubicBezTo>
                    <a:pt x="1667" y="2143"/>
                    <a:pt x="2143" y="1667"/>
                    <a:pt x="2143" y="1072"/>
                  </a:cubicBezTo>
                  <a:cubicBezTo>
                    <a:pt x="2143" y="476"/>
                    <a:pt x="1667" y="0"/>
                    <a:pt x="1072" y="0"/>
                  </a:cubicBezTo>
                  <a:close/>
                </a:path>
              </a:pathLst>
            </a:custGeom>
            <a:solidFill>
              <a:srgbClr val="E5E9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8" name="Google Shape;3628;p53"/>
            <p:cNvSpPr/>
            <p:nvPr/>
          </p:nvSpPr>
          <p:spPr>
            <a:xfrm>
              <a:off x="6881645" y="3748658"/>
              <a:ext cx="64084" cy="32072"/>
            </a:xfrm>
            <a:custGeom>
              <a:rect b="b" l="l" r="r" t="t"/>
              <a:pathLst>
                <a:path extrusionOk="0" h="1073" w="2144">
                  <a:moveTo>
                    <a:pt x="0" y="1"/>
                  </a:moveTo>
                  <a:cubicBezTo>
                    <a:pt x="0" y="596"/>
                    <a:pt x="476" y="1072"/>
                    <a:pt x="1072" y="1072"/>
                  </a:cubicBezTo>
                  <a:cubicBezTo>
                    <a:pt x="1667" y="1072"/>
                    <a:pt x="2143" y="596"/>
                    <a:pt x="2143" y="1"/>
                  </a:cubicBez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9" name="Google Shape;3629;p53"/>
            <p:cNvSpPr/>
            <p:nvPr/>
          </p:nvSpPr>
          <p:spPr>
            <a:xfrm>
              <a:off x="6881645" y="3816988"/>
              <a:ext cx="64084" cy="64114"/>
            </a:xfrm>
            <a:custGeom>
              <a:rect b="b" l="l" r="r" t="t"/>
              <a:pathLst>
                <a:path extrusionOk="0" h="2145" w="2144">
                  <a:moveTo>
                    <a:pt x="1072" y="1"/>
                  </a:moveTo>
                  <a:cubicBezTo>
                    <a:pt x="476" y="1"/>
                    <a:pt x="0" y="477"/>
                    <a:pt x="0" y="1072"/>
                  </a:cubicBezTo>
                  <a:cubicBezTo>
                    <a:pt x="0" y="1668"/>
                    <a:pt x="476" y="2144"/>
                    <a:pt x="1072" y="2144"/>
                  </a:cubicBezTo>
                  <a:cubicBezTo>
                    <a:pt x="1667" y="2120"/>
                    <a:pt x="2143" y="1644"/>
                    <a:pt x="2143" y="1072"/>
                  </a:cubicBezTo>
                  <a:cubicBezTo>
                    <a:pt x="2143" y="477"/>
                    <a:pt x="1667" y="1"/>
                    <a:pt x="1072" y="1"/>
                  </a:cubicBez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0" name="Google Shape;3630;p53"/>
            <p:cNvSpPr/>
            <p:nvPr/>
          </p:nvSpPr>
          <p:spPr>
            <a:xfrm>
              <a:off x="6881645" y="3849030"/>
              <a:ext cx="64084" cy="32072"/>
            </a:xfrm>
            <a:custGeom>
              <a:rect b="b" l="l" r="r" t="t"/>
              <a:pathLst>
                <a:path extrusionOk="0" h="1073" w="2144">
                  <a:moveTo>
                    <a:pt x="0" y="0"/>
                  </a:moveTo>
                  <a:cubicBezTo>
                    <a:pt x="0" y="596"/>
                    <a:pt x="476" y="1072"/>
                    <a:pt x="1072" y="1072"/>
                  </a:cubicBezTo>
                  <a:cubicBezTo>
                    <a:pt x="1667" y="1072"/>
                    <a:pt x="2143" y="596"/>
                    <a:pt x="2143" y="0"/>
                  </a:cubicBez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31" name="Google Shape;3631;p53"/>
          <p:cNvGrpSpPr/>
          <p:nvPr/>
        </p:nvGrpSpPr>
        <p:grpSpPr>
          <a:xfrm>
            <a:off x="6273438" y="3579240"/>
            <a:ext cx="343826" cy="344544"/>
            <a:chOff x="6082938" y="3579240"/>
            <a:chExt cx="343826" cy="344544"/>
          </a:xfrm>
        </p:grpSpPr>
        <p:sp>
          <p:nvSpPr>
            <p:cNvPr id="3632" name="Google Shape;3632;p53"/>
            <p:cNvSpPr/>
            <p:nvPr/>
          </p:nvSpPr>
          <p:spPr>
            <a:xfrm>
              <a:off x="6175478" y="3579240"/>
              <a:ext cx="64084" cy="128168"/>
            </a:xfrm>
            <a:custGeom>
              <a:rect b="b" l="l" r="r" t="t"/>
              <a:pathLst>
                <a:path extrusionOk="0" h="4288" w="2144">
                  <a:moveTo>
                    <a:pt x="334" y="1"/>
                  </a:moveTo>
                  <a:lnTo>
                    <a:pt x="0" y="1858"/>
                  </a:lnTo>
                  <a:lnTo>
                    <a:pt x="334" y="2454"/>
                  </a:lnTo>
                  <a:lnTo>
                    <a:pt x="1072" y="3740"/>
                  </a:lnTo>
                  <a:lnTo>
                    <a:pt x="1882" y="4287"/>
                  </a:lnTo>
                  <a:lnTo>
                    <a:pt x="2144" y="2454"/>
                  </a:lnTo>
                  <a:lnTo>
                    <a:pt x="1882" y="1858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3" name="Google Shape;3633;p53"/>
            <p:cNvSpPr/>
            <p:nvPr/>
          </p:nvSpPr>
          <p:spPr>
            <a:xfrm>
              <a:off x="6230984" y="3633342"/>
              <a:ext cx="195780" cy="82616"/>
            </a:xfrm>
            <a:custGeom>
              <a:rect b="b" l="l" r="r" t="t"/>
              <a:pathLst>
                <a:path extrusionOk="0" h="2764" w="6550">
                  <a:moveTo>
                    <a:pt x="25" y="1"/>
                  </a:moveTo>
                  <a:lnTo>
                    <a:pt x="25" y="2454"/>
                  </a:lnTo>
                  <a:lnTo>
                    <a:pt x="1" y="2454"/>
                  </a:lnTo>
                  <a:lnTo>
                    <a:pt x="3263" y="2763"/>
                  </a:lnTo>
                  <a:lnTo>
                    <a:pt x="5597" y="2454"/>
                  </a:lnTo>
                  <a:lnTo>
                    <a:pt x="6550" y="1239"/>
                  </a:lnTo>
                  <a:lnTo>
                    <a:pt x="5597" y="1"/>
                  </a:ln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4" name="Google Shape;3634;p53"/>
            <p:cNvSpPr/>
            <p:nvPr/>
          </p:nvSpPr>
          <p:spPr>
            <a:xfrm>
              <a:off x="6082938" y="3579240"/>
              <a:ext cx="101805" cy="84738"/>
            </a:xfrm>
            <a:custGeom>
              <a:rect b="b" l="l" r="r" t="t"/>
              <a:pathLst>
                <a:path extrusionOk="0" h="2835" w="3406">
                  <a:moveTo>
                    <a:pt x="0" y="1"/>
                  </a:moveTo>
                  <a:lnTo>
                    <a:pt x="0" y="2430"/>
                  </a:lnTo>
                  <a:lnTo>
                    <a:pt x="1691" y="2835"/>
                  </a:lnTo>
                  <a:lnTo>
                    <a:pt x="3406" y="2430"/>
                  </a:lnTo>
                  <a:lnTo>
                    <a:pt x="3406" y="1"/>
                  </a:ln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5" name="Google Shape;3635;p53"/>
            <p:cNvSpPr/>
            <p:nvPr/>
          </p:nvSpPr>
          <p:spPr>
            <a:xfrm>
              <a:off x="6175478" y="3651844"/>
              <a:ext cx="64084" cy="128168"/>
            </a:xfrm>
            <a:custGeom>
              <a:rect b="b" l="l" r="r" t="t"/>
              <a:pathLst>
                <a:path extrusionOk="0" h="4288" w="2144">
                  <a:moveTo>
                    <a:pt x="334" y="1"/>
                  </a:moveTo>
                  <a:lnTo>
                    <a:pt x="0" y="1835"/>
                  </a:lnTo>
                  <a:lnTo>
                    <a:pt x="334" y="2430"/>
                  </a:lnTo>
                  <a:lnTo>
                    <a:pt x="1072" y="3716"/>
                  </a:lnTo>
                  <a:lnTo>
                    <a:pt x="1882" y="4287"/>
                  </a:lnTo>
                  <a:lnTo>
                    <a:pt x="2144" y="2430"/>
                  </a:lnTo>
                  <a:lnTo>
                    <a:pt x="1882" y="1835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6" name="Google Shape;3636;p53"/>
            <p:cNvSpPr/>
            <p:nvPr/>
          </p:nvSpPr>
          <p:spPr>
            <a:xfrm>
              <a:off x="6230984" y="3705945"/>
              <a:ext cx="195780" cy="81899"/>
            </a:xfrm>
            <a:custGeom>
              <a:rect b="b" l="l" r="r" t="t"/>
              <a:pathLst>
                <a:path extrusionOk="0" h="2740" w="6550">
                  <a:moveTo>
                    <a:pt x="25" y="1"/>
                  </a:moveTo>
                  <a:lnTo>
                    <a:pt x="25" y="2430"/>
                  </a:lnTo>
                  <a:lnTo>
                    <a:pt x="1" y="2430"/>
                  </a:lnTo>
                  <a:lnTo>
                    <a:pt x="3263" y="2739"/>
                  </a:lnTo>
                  <a:lnTo>
                    <a:pt x="5597" y="2430"/>
                  </a:lnTo>
                  <a:lnTo>
                    <a:pt x="6550" y="1215"/>
                  </a:lnTo>
                  <a:lnTo>
                    <a:pt x="5597" y="1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7" name="Google Shape;3637;p53"/>
            <p:cNvSpPr/>
            <p:nvPr/>
          </p:nvSpPr>
          <p:spPr>
            <a:xfrm>
              <a:off x="6082938" y="3651844"/>
              <a:ext cx="101805" cy="84021"/>
            </a:xfrm>
            <a:custGeom>
              <a:rect b="b" l="l" r="r" t="t"/>
              <a:pathLst>
                <a:path extrusionOk="0" h="2811" w="3406">
                  <a:moveTo>
                    <a:pt x="0" y="1"/>
                  </a:moveTo>
                  <a:lnTo>
                    <a:pt x="0" y="2406"/>
                  </a:lnTo>
                  <a:lnTo>
                    <a:pt x="1691" y="2811"/>
                  </a:lnTo>
                  <a:lnTo>
                    <a:pt x="3406" y="2406"/>
                  </a:lnTo>
                  <a:lnTo>
                    <a:pt x="3406" y="1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8" name="Google Shape;3638;p53"/>
            <p:cNvSpPr/>
            <p:nvPr/>
          </p:nvSpPr>
          <p:spPr>
            <a:xfrm>
              <a:off x="6175478" y="3723760"/>
              <a:ext cx="64084" cy="128138"/>
            </a:xfrm>
            <a:custGeom>
              <a:rect b="b" l="l" r="r" t="t"/>
              <a:pathLst>
                <a:path extrusionOk="0" h="4287" w="2144">
                  <a:moveTo>
                    <a:pt x="334" y="0"/>
                  </a:moveTo>
                  <a:lnTo>
                    <a:pt x="0" y="1834"/>
                  </a:lnTo>
                  <a:lnTo>
                    <a:pt x="334" y="2429"/>
                  </a:lnTo>
                  <a:lnTo>
                    <a:pt x="1072" y="3715"/>
                  </a:lnTo>
                  <a:lnTo>
                    <a:pt x="1882" y="4287"/>
                  </a:lnTo>
                  <a:lnTo>
                    <a:pt x="2144" y="2429"/>
                  </a:lnTo>
                  <a:lnTo>
                    <a:pt x="1882" y="1834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9" name="Google Shape;3639;p53"/>
            <p:cNvSpPr/>
            <p:nvPr/>
          </p:nvSpPr>
          <p:spPr>
            <a:xfrm>
              <a:off x="6230984" y="3777861"/>
              <a:ext cx="195780" cy="81869"/>
            </a:xfrm>
            <a:custGeom>
              <a:rect b="b" l="l" r="r" t="t"/>
              <a:pathLst>
                <a:path extrusionOk="0" h="2739" w="6550">
                  <a:moveTo>
                    <a:pt x="25" y="0"/>
                  </a:moveTo>
                  <a:lnTo>
                    <a:pt x="25" y="2453"/>
                  </a:lnTo>
                  <a:lnTo>
                    <a:pt x="1" y="2453"/>
                  </a:lnTo>
                  <a:lnTo>
                    <a:pt x="3263" y="2739"/>
                  </a:lnTo>
                  <a:lnTo>
                    <a:pt x="5597" y="2453"/>
                  </a:lnTo>
                  <a:lnTo>
                    <a:pt x="6550" y="1215"/>
                  </a:lnTo>
                  <a:lnTo>
                    <a:pt x="5597" y="0"/>
                  </a:ln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0" name="Google Shape;3640;p53"/>
            <p:cNvSpPr/>
            <p:nvPr/>
          </p:nvSpPr>
          <p:spPr>
            <a:xfrm>
              <a:off x="6082938" y="3723760"/>
              <a:ext cx="101805" cy="84738"/>
            </a:xfrm>
            <a:custGeom>
              <a:rect b="b" l="l" r="r" t="t"/>
              <a:pathLst>
                <a:path extrusionOk="0" h="2835" w="3406">
                  <a:moveTo>
                    <a:pt x="0" y="0"/>
                  </a:moveTo>
                  <a:lnTo>
                    <a:pt x="0" y="2405"/>
                  </a:lnTo>
                  <a:lnTo>
                    <a:pt x="1691" y="2834"/>
                  </a:lnTo>
                  <a:lnTo>
                    <a:pt x="3406" y="2405"/>
                  </a:lnTo>
                  <a:lnTo>
                    <a:pt x="3406" y="0"/>
                  </a:ln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1" name="Google Shape;3641;p53"/>
            <p:cNvSpPr/>
            <p:nvPr/>
          </p:nvSpPr>
          <p:spPr>
            <a:xfrm>
              <a:off x="6175478" y="3795646"/>
              <a:ext cx="64084" cy="128138"/>
            </a:xfrm>
            <a:custGeom>
              <a:rect b="b" l="l" r="r" t="t"/>
              <a:pathLst>
                <a:path extrusionOk="0" h="4287" w="2144">
                  <a:moveTo>
                    <a:pt x="334" y="0"/>
                  </a:moveTo>
                  <a:lnTo>
                    <a:pt x="0" y="1858"/>
                  </a:lnTo>
                  <a:lnTo>
                    <a:pt x="334" y="2453"/>
                  </a:lnTo>
                  <a:lnTo>
                    <a:pt x="1882" y="4287"/>
                  </a:lnTo>
                  <a:lnTo>
                    <a:pt x="2144" y="2453"/>
                  </a:lnTo>
                  <a:lnTo>
                    <a:pt x="1882" y="1858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2" name="Google Shape;3642;p53"/>
            <p:cNvSpPr/>
            <p:nvPr/>
          </p:nvSpPr>
          <p:spPr>
            <a:xfrm>
              <a:off x="6230984" y="3849747"/>
              <a:ext cx="195780" cy="73350"/>
            </a:xfrm>
            <a:custGeom>
              <a:rect b="b" l="l" r="r" t="t"/>
              <a:pathLst>
                <a:path extrusionOk="0" h="2454" w="6550">
                  <a:moveTo>
                    <a:pt x="1" y="0"/>
                  </a:moveTo>
                  <a:lnTo>
                    <a:pt x="1" y="2453"/>
                  </a:lnTo>
                  <a:lnTo>
                    <a:pt x="5597" y="2453"/>
                  </a:lnTo>
                  <a:lnTo>
                    <a:pt x="6550" y="1239"/>
                  </a:lnTo>
                  <a:lnTo>
                    <a:pt x="5597" y="0"/>
                  </a:lnTo>
                  <a:close/>
                </a:path>
              </a:pathLst>
            </a:custGeom>
            <a:solidFill>
              <a:srgbClr val="E5E9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3" name="Google Shape;3643;p53"/>
            <p:cNvSpPr/>
            <p:nvPr/>
          </p:nvSpPr>
          <p:spPr>
            <a:xfrm>
              <a:off x="6082938" y="3795646"/>
              <a:ext cx="102523" cy="73350"/>
            </a:xfrm>
            <a:custGeom>
              <a:rect b="b" l="l" r="r" t="t"/>
              <a:pathLst>
                <a:path extrusionOk="0" h="2454" w="3430">
                  <a:moveTo>
                    <a:pt x="0" y="0"/>
                  </a:moveTo>
                  <a:lnTo>
                    <a:pt x="0" y="2453"/>
                  </a:lnTo>
                  <a:lnTo>
                    <a:pt x="3430" y="2453"/>
                  </a:lnTo>
                  <a:lnTo>
                    <a:pt x="3430" y="0"/>
                  </a:lnTo>
                  <a:close/>
                </a:path>
              </a:pathLst>
            </a:custGeom>
            <a:solidFill>
              <a:srgbClr val="E5E9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44" name="Google Shape;3644;p53"/>
          <p:cNvGrpSpPr/>
          <p:nvPr/>
        </p:nvGrpSpPr>
        <p:grpSpPr>
          <a:xfrm>
            <a:off x="5552286" y="3567852"/>
            <a:ext cx="286885" cy="344545"/>
            <a:chOff x="5437986" y="3567852"/>
            <a:chExt cx="286885" cy="344545"/>
          </a:xfrm>
        </p:grpSpPr>
        <p:sp>
          <p:nvSpPr>
            <p:cNvPr id="3645" name="Google Shape;3645;p53"/>
            <p:cNvSpPr/>
            <p:nvPr/>
          </p:nvSpPr>
          <p:spPr>
            <a:xfrm>
              <a:off x="5473585" y="3717333"/>
              <a:ext cx="229944" cy="47017"/>
            </a:xfrm>
            <a:custGeom>
              <a:rect b="b" l="l" r="r" t="t"/>
              <a:pathLst>
                <a:path extrusionOk="0" h="1573" w="7693">
                  <a:moveTo>
                    <a:pt x="0" y="1"/>
                  </a:moveTo>
                  <a:lnTo>
                    <a:pt x="0" y="1573"/>
                  </a:lnTo>
                  <a:lnTo>
                    <a:pt x="7692" y="1573"/>
                  </a:lnTo>
                  <a:lnTo>
                    <a:pt x="7692" y="1"/>
                  </a:ln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6" name="Google Shape;3646;p53"/>
            <p:cNvSpPr/>
            <p:nvPr/>
          </p:nvSpPr>
          <p:spPr>
            <a:xfrm>
              <a:off x="5473585" y="3740827"/>
              <a:ext cx="229944" cy="22806"/>
            </a:xfrm>
            <a:custGeom>
              <a:rect b="b" l="l" r="r" t="t"/>
              <a:pathLst>
                <a:path extrusionOk="0" h="763" w="7693">
                  <a:moveTo>
                    <a:pt x="0" y="1"/>
                  </a:moveTo>
                  <a:lnTo>
                    <a:pt x="0" y="763"/>
                  </a:lnTo>
                  <a:lnTo>
                    <a:pt x="7692" y="763"/>
                  </a:lnTo>
                  <a:lnTo>
                    <a:pt x="7692" y="1"/>
                  </a:ln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7" name="Google Shape;3647;p53"/>
            <p:cNvSpPr/>
            <p:nvPr/>
          </p:nvSpPr>
          <p:spPr>
            <a:xfrm>
              <a:off x="5473585" y="3820544"/>
              <a:ext cx="251285" cy="47017"/>
            </a:xfrm>
            <a:custGeom>
              <a:rect b="b" l="l" r="r" t="t"/>
              <a:pathLst>
                <a:path extrusionOk="0" h="1573" w="8407">
                  <a:moveTo>
                    <a:pt x="0" y="1"/>
                  </a:moveTo>
                  <a:lnTo>
                    <a:pt x="0" y="1573"/>
                  </a:lnTo>
                  <a:lnTo>
                    <a:pt x="8407" y="1573"/>
                  </a:lnTo>
                  <a:lnTo>
                    <a:pt x="8407" y="1"/>
                  </a:ln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8" name="Google Shape;3648;p53"/>
            <p:cNvSpPr/>
            <p:nvPr/>
          </p:nvSpPr>
          <p:spPr>
            <a:xfrm>
              <a:off x="5473585" y="3844038"/>
              <a:ext cx="251285" cy="22806"/>
            </a:xfrm>
            <a:custGeom>
              <a:rect b="b" l="l" r="r" t="t"/>
              <a:pathLst>
                <a:path extrusionOk="0" h="763" w="8407">
                  <a:moveTo>
                    <a:pt x="0" y="1"/>
                  </a:moveTo>
                  <a:lnTo>
                    <a:pt x="0" y="763"/>
                  </a:lnTo>
                  <a:lnTo>
                    <a:pt x="8407" y="763"/>
                  </a:lnTo>
                  <a:lnTo>
                    <a:pt x="8407" y="1"/>
                  </a:ln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9" name="Google Shape;3649;p53"/>
            <p:cNvSpPr/>
            <p:nvPr/>
          </p:nvSpPr>
          <p:spPr>
            <a:xfrm>
              <a:off x="5474990" y="3613405"/>
              <a:ext cx="207885" cy="47017"/>
            </a:xfrm>
            <a:custGeom>
              <a:rect b="b" l="l" r="r" t="t"/>
              <a:pathLst>
                <a:path extrusionOk="0" h="1573" w="6955">
                  <a:moveTo>
                    <a:pt x="1" y="1"/>
                  </a:moveTo>
                  <a:lnTo>
                    <a:pt x="1" y="1573"/>
                  </a:lnTo>
                  <a:lnTo>
                    <a:pt x="6955" y="1573"/>
                  </a:lnTo>
                  <a:lnTo>
                    <a:pt x="6955" y="1"/>
                  </a:ln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0" name="Google Shape;3650;p53"/>
            <p:cNvSpPr/>
            <p:nvPr/>
          </p:nvSpPr>
          <p:spPr>
            <a:xfrm>
              <a:off x="5474990" y="3637616"/>
              <a:ext cx="207885" cy="22806"/>
            </a:xfrm>
            <a:custGeom>
              <a:rect b="b" l="l" r="r" t="t"/>
              <a:pathLst>
                <a:path extrusionOk="0" h="763" w="6955">
                  <a:moveTo>
                    <a:pt x="1" y="1"/>
                  </a:moveTo>
                  <a:lnTo>
                    <a:pt x="1" y="763"/>
                  </a:lnTo>
                  <a:lnTo>
                    <a:pt x="6955" y="763"/>
                  </a:lnTo>
                  <a:lnTo>
                    <a:pt x="6955" y="1"/>
                  </a:ln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1" name="Google Shape;3651;p53"/>
            <p:cNvSpPr/>
            <p:nvPr/>
          </p:nvSpPr>
          <p:spPr>
            <a:xfrm>
              <a:off x="5437986" y="3567852"/>
              <a:ext cx="35629" cy="20684"/>
            </a:xfrm>
            <a:custGeom>
              <a:rect b="b" l="l" r="r" t="t"/>
              <a:pathLst>
                <a:path extrusionOk="0" h="692" w="1192">
                  <a:moveTo>
                    <a:pt x="1" y="1"/>
                  </a:moveTo>
                  <a:lnTo>
                    <a:pt x="1" y="691"/>
                  </a:lnTo>
                  <a:lnTo>
                    <a:pt x="1191" y="691"/>
                  </a:lnTo>
                  <a:lnTo>
                    <a:pt x="834" y="1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2" name="Google Shape;3652;p53"/>
            <p:cNvSpPr/>
            <p:nvPr/>
          </p:nvSpPr>
          <p:spPr>
            <a:xfrm>
              <a:off x="5439420" y="3609161"/>
              <a:ext cx="35599" cy="19937"/>
            </a:xfrm>
            <a:custGeom>
              <a:rect b="b" l="l" r="r" t="t"/>
              <a:pathLst>
                <a:path extrusionOk="0" h="667" w="1191">
                  <a:moveTo>
                    <a:pt x="0" y="0"/>
                  </a:moveTo>
                  <a:lnTo>
                    <a:pt x="0" y="667"/>
                  </a:lnTo>
                  <a:lnTo>
                    <a:pt x="1191" y="667"/>
                  </a:lnTo>
                  <a:lnTo>
                    <a:pt x="1191" y="0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3" name="Google Shape;3653;p53"/>
            <p:cNvSpPr/>
            <p:nvPr/>
          </p:nvSpPr>
          <p:spPr>
            <a:xfrm>
              <a:off x="5439420" y="3649004"/>
              <a:ext cx="35599" cy="20684"/>
            </a:xfrm>
            <a:custGeom>
              <a:rect b="b" l="l" r="r" t="t"/>
              <a:pathLst>
                <a:path extrusionOk="0" h="692" w="1191">
                  <a:moveTo>
                    <a:pt x="0" y="1"/>
                  </a:moveTo>
                  <a:lnTo>
                    <a:pt x="0" y="691"/>
                  </a:lnTo>
                  <a:lnTo>
                    <a:pt x="1191" y="691"/>
                  </a:lnTo>
                  <a:lnTo>
                    <a:pt x="1191" y="1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4" name="Google Shape;3654;p53"/>
            <p:cNvSpPr/>
            <p:nvPr/>
          </p:nvSpPr>
          <p:spPr>
            <a:xfrm>
              <a:off x="5439420" y="3689595"/>
              <a:ext cx="35599" cy="20654"/>
            </a:xfrm>
            <a:custGeom>
              <a:rect b="b" l="l" r="r" t="t"/>
              <a:pathLst>
                <a:path extrusionOk="0" h="691" w="1191">
                  <a:moveTo>
                    <a:pt x="0" y="0"/>
                  </a:moveTo>
                  <a:lnTo>
                    <a:pt x="0" y="691"/>
                  </a:lnTo>
                  <a:lnTo>
                    <a:pt x="1191" y="691"/>
                  </a:lnTo>
                  <a:lnTo>
                    <a:pt x="1191" y="0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5" name="Google Shape;3655;p53"/>
            <p:cNvSpPr/>
            <p:nvPr/>
          </p:nvSpPr>
          <p:spPr>
            <a:xfrm>
              <a:off x="5439420" y="3730873"/>
              <a:ext cx="35599" cy="20654"/>
            </a:xfrm>
            <a:custGeom>
              <a:rect b="b" l="l" r="r" t="t"/>
              <a:pathLst>
                <a:path extrusionOk="0" h="691" w="1191">
                  <a:moveTo>
                    <a:pt x="0" y="0"/>
                  </a:moveTo>
                  <a:lnTo>
                    <a:pt x="0" y="691"/>
                  </a:lnTo>
                  <a:lnTo>
                    <a:pt x="1191" y="691"/>
                  </a:lnTo>
                  <a:lnTo>
                    <a:pt x="1191" y="0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6" name="Google Shape;3656;p53"/>
            <p:cNvSpPr/>
            <p:nvPr/>
          </p:nvSpPr>
          <p:spPr>
            <a:xfrm>
              <a:off x="5439420" y="3740827"/>
              <a:ext cx="35599" cy="9296"/>
            </a:xfrm>
            <a:custGeom>
              <a:rect b="b" l="l" r="r" t="t"/>
              <a:pathLst>
                <a:path extrusionOk="0" h="311" w="1191">
                  <a:moveTo>
                    <a:pt x="0" y="1"/>
                  </a:moveTo>
                  <a:lnTo>
                    <a:pt x="0" y="310"/>
                  </a:lnTo>
                  <a:lnTo>
                    <a:pt x="1191" y="310"/>
                  </a:lnTo>
                  <a:lnTo>
                    <a:pt x="1191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7" name="Google Shape;3657;p53"/>
            <p:cNvSpPr/>
            <p:nvPr/>
          </p:nvSpPr>
          <p:spPr>
            <a:xfrm>
              <a:off x="5439420" y="3770717"/>
              <a:ext cx="35599" cy="20684"/>
            </a:xfrm>
            <a:custGeom>
              <a:rect b="b" l="l" r="r" t="t"/>
              <a:pathLst>
                <a:path extrusionOk="0" h="692" w="1191">
                  <a:moveTo>
                    <a:pt x="0" y="1"/>
                  </a:moveTo>
                  <a:lnTo>
                    <a:pt x="0" y="691"/>
                  </a:lnTo>
                  <a:lnTo>
                    <a:pt x="1191" y="691"/>
                  </a:lnTo>
                  <a:lnTo>
                    <a:pt x="1191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8" name="Google Shape;3658;p53"/>
            <p:cNvSpPr/>
            <p:nvPr/>
          </p:nvSpPr>
          <p:spPr>
            <a:xfrm>
              <a:off x="5439420" y="3810591"/>
              <a:ext cx="35599" cy="20684"/>
            </a:xfrm>
            <a:custGeom>
              <a:rect b="b" l="l" r="r" t="t"/>
              <a:pathLst>
                <a:path extrusionOk="0" h="692" w="1191">
                  <a:moveTo>
                    <a:pt x="0" y="0"/>
                  </a:moveTo>
                  <a:lnTo>
                    <a:pt x="0" y="691"/>
                  </a:lnTo>
                  <a:lnTo>
                    <a:pt x="1191" y="691"/>
                  </a:lnTo>
                  <a:lnTo>
                    <a:pt x="1191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9" name="Google Shape;3659;p53"/>
            <p:cNvSpPr/>
            <p:nvPr/>
          </p:nvSpPr>
          <p:spPr>
            <a:xfrm>
              <a:off x="5439420" y="3851869"/>
              <a:ext cx="35599" cy="20684"/>
            </a:xfrm>
            <a:custGeom>
              <a:rect b="b" l="l" r="r" t="t"/>
              <a:pathLst>
                <a:path extrusionOk="0" h="692" w="1191">
                  <a:moveTo>
                    <a:pt x="0" y="1"/>
                  </a:moveTo>
                  <a:lnTo>
                    <a:pt x="0" y="691"/>
                  </a:lnTo>
                  <a:lnTo>
                    <a:pt x="1191" y="691"/>
                  </a:lnTo>
                  <a:lnTo>
                    <a:pt x="1191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0" name="Google Shape;3660;p53"/>
            <p:cNvSpPr/>
            <p:nvPr/>
          </p:nvSpPr>
          <p:spPr>
            <a:xfrm>
              <a:off x="5439420" y="3891743"/>
              <a:ext cx="35599" cy="20654"/>
            </a:xfrm>
            <a:custGeom>
              <a:rect b="b" l="l" r="r" t="t"/>
              <a:pathLst>
                <a:path extrusionOk="0" h="691" w="1191">
                  <a:moveTo>
                    <a:pt x="0" y="0"/>
                  </a:moveTo>
                  <a:lnTo>
                    <a:pt x="0" y="691"/>
                  </a:lnTo>
                  <a:lnTo>
                    <a:pt x="834" y="691"/>
                  </a:lnTo>
                  <a:lnTo>
                    <a:pt x="1191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1" name="Google Shape;3661;p53"/>
            <p:cNvSpPr/>
            <p:nvPr/>
          </p:nvSpPr>
          <p:spPr>
            <a:xfrm>
              <a:off x="5464319" y="3568570"/>
              <a:ext cx="19967" cy="343825"/>
            </a:xfrm>
            <a:custGeom>
              <a:rect b="b" l="l" r="r" t="t"/>
              <a:pathLst>
                <a:path extrusionOk="0" h="11503" w="668">
                  <a:moveTo>
                    <a:pt x="1" y="1"/>
                  </a:moveTo>
                  <a:lnTo>
                    <a:pt x="1" y="11503"/>
                  </a:lnTo>
                  <a:lnTo>
                    <a:pt x="668" y="11503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2" name="Google Shape;3662;p53"/>
            <p:cNvSpPr/>
            <p:nvPr/>
          </p:nvSpPr>
          <p:spPr>
            <a:xfrm>
              <a:off x="5464319" y="3740827"/>
              <a:ext cx="19967" cy="171569"/>
            </a:xfrm>
            <a:custGeom>
              <a:rect b="b" l="l" r="r" t="t"/>
              <a:pathLst>
                <a:path extrusionOk="0" h="5740" w="668">
                  <a:moveTo>
                    <a:pt x="1" y="1"/>
                  </a:moveTo>
                  <a:lnTo>
                    <a:pt x="1" y="5740"/>
                  </a:lnTo>
                  <a:lnTo>
                    <a:pt x="668" y="574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63" name="Google Shape;3663;p53"/>
          <p:cNvGrpSpPr/>
          <p:nvPr/>
        </p:nvGrpSpPr>
        <p:grpSpPr>
          <a:xfrm>
            <a:off x="4782742" y="3605573"/>
            <a:ext cx="344543" cy="284765"/>
            <a:chOff x="4744642" y="3605573"/>
            <a:chExt cx="344543" cy="284765"/>
          </a:xfrm>
        </p:grpSpPr>
        <p:sp>
          <p:nvSpPr>
            <p:cNvPr id="3664" name="Google Shape;3664;p53"/>
            <p:cNvSpPr/>
            <p:nvPr/>
          </p:nvSpPr>
          <p:spPr>
            <a:xfrm>
              <a:off x="4980237" y="3713059"/>
              <a:ext cx="64114" cy="168729"/>
            </a:xfrm>
            <a:custGeom>
              <a:rect b="b" l="l" r="r" t="t"/>
              <a:pathLst>
                <a:path extrusionOk="0" h="5645" w="2145">
                  <a:moveTo>
                    <a:pt x="1073" y="1"/>
                  </a:moveTo>
                  <a:lnTo>
                    <a:pt x="1" y="977"/>
                  </a:lnTo>
                  <a:lnTo>
                    <a:pt x="1" y="5645"/>
                  </a:lnTo>
                  <a:lnTo>
                    <a:pt x="2144" y="5645"/>
                  </a:lnTo>
                  <a:lnTo>
                    <a:pt x="2144" y="977"/>
                  </a:lnTo>
                  <a:lnTo>
                    <a:pt x="1073" y="1"/>
                  </a:ln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5" name="Google Shape;3665;p53"/>
            <p:cNvSpPr/>
            <p:nvPr/>
          </p:nvSpPr>
          <p:spPr>
            <a:xfrm>
              <a:off x="4884857" y="3732279"/>
              <a:ext cx="64114" cy="148822"/>
            </a:xfrm>
            <a:custGeom>
              <a:rect b="b" l="l" r="r" t="t"/>
              <a:pathLst>
                <a:path extrusionOk="0" h="4979" w="2145">
                  <a:moveTo>
                    <a:pt x="1073" y="1"/>
                  </a:moveTo>
                  <a:lnTo>
                    <a:pt x="1" y="1001"/>
                  </a:lnTo>
                  <a:lnTo>
                    <a:pt x="1" y="4978"/>
                  </a:lnTo>
                  <a:lnTo>
                    <a:pt x="2144" y="4978"/>
                  </a:lnTo>
                  <a:lnTo>
                    <a:pt x="2144" y="1001"/>
                  </a:lnTo>
                  <a:lnTo>
                    <a:pt x="1073" y="1"/>
                  </a:lnTo>
                  <a:close/>
                </a:path>
              </a:pathLst>
            </a:custGeom>
            <a:solidFill>
              <a:srgbClr val="E5E9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6" name="Google Shape;3666;p53"/>
            <p:cNvSpPr/>
            <p:nvPr/>
          </p:nvSpPr>
          <p:spPr>
            <a:xfrm>
              <a:off x="4790195" y="3752932"/>
              <a:ext cx="64084" cy="128168"/>
            </a:xfrm>
            <a:custGeom>
              <a:rect b="b" l="l" r="r" t="t"/>
              <a:pathLst>
                <a:path extrusionOk="0" h="4288" w="2144">
                  <a:moveTo>
                    <a:pt x="1072" y="1"/>
                  </a:moveTo>
                  <a:lnTo>
                    <a:pt x="1" y="977"/>
                  </a:lnTo>
                  <a:lnTo>
                    <a:pt x="1" y="4287"/>
                  </a:lnTo>
                  <a:lnTo>
                    <a:pt x="2144" y="4287"/>
                  </a:lnTo>
                  <a:lnTo>
                    <a:pt x="2144" y="977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7" name="Google Shape;3667;p53"/>
            <p:cNvSpPr/>
            <p:nvPr/>
          </p:nvSpPr>
          <p:spPr>
            <a:xfrm>
              <a:off x="4790195" y="3699548"/>
              <a:ext cx="64084" cy="56970"/>
            </a:xfrm>
            <a:custGeom>
              <a:rect b="b" l="l" r="r" t="t"/>
              <a:pathLst>
                <a:path extrusionOk="0" h="1906" w="2144">
                  <a:moveTo>
                    <a:pt x="1072" y="0"/>
                  </a:moveTo>
                  <a:lnTo>
                    <a:pt x="1" y="977"/>
                  </a:lnTo>
                  <a:lnTo>
                    <a:pt x="1" y="1906"/>
                  </a:lnTo>
                  <a:lnTo>
                    <a:pt x="1072" y="929"/>
                  </a:lnTo>
                  <a:lnTo>
                    <a:pt x="2144" y="1906"/>
                  </a:lnTo>
                  <a:lnTo>
                    <a:pt x="2144" y="977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8" name="Google Shape;3668;p53"/>
            <p:cNvSpPr/>
            <p:nvPr/>
          </p:nvSpPr>
          <p:spPr>
            <a:xfrm>
              <a:off x="4790195" y="3646164"/>
              <a:ext cx="64084" cy="56970"/>
            </a:xfrm>
            <a:custGeom>
              <a:rect b="b" l="l" r="r" t="t"/>
              <a:pathLst>
                <a:path extrusionOk="0" h="1906" w="2144">
                  <a:moveTo>
                    <a:pt x="1072" y="0"/>
                  </a:moveTo>
                  <a:lnTo>
                    <a:pt x="1" y="977"/>
                  </a:lnTo>
                  <a:lnTo>
                    <a:pt x="1" y="1906"/>
                  </a:lnTo>
                  <a:lnTo>
                    <a:pt x="1072" y="929"/>
                  </a:lnTo>
                  <a:lnTo>
                    <a:pt x="2144" y="1906"/>
                  </a:lnTo>
                  <a:lnTo>
                    <a:pt x="2144" y="977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9" name="Google Shape;3669;p53"/>
            <p:cNvSpPr/>
            <p:nvPr/>
          </p:nvSpPr>
          <p:spPr>
            <a:xfrm>
              <a:off x="4822237" y="3646164"/>
              <a:ext cx="32042" cy="56970"/>
            </a:xfrm>
            <a:custGeom>
              <a:rect b="b" l="l" r="r" t="t"/>
              <a:pathLst>
                <a:path extrusionOk="0" h="1906" w="1072">
                  <a:moveTo>
                    <a:pt x="0" y="0"/>
                  </a:moveTo>
                  <a:lnTo>
                    <a:pt x="0" y="929"/>
                  </a:lnTo>
                  <a:lnTo>
                    <a:pt x="1072" y="1906"/>
                  </a:lnTo>
                  <a:lnTo>
                    <a:pt x="1072" y="9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0" name="Google Shape;3670;p53"/>
            <p:cNvSpPr/>
            <p:nvPr/>
          </p:nvSpPr>
          <p:spPr>
            <a:xfrm>
              <a:off x="4820802" y="3699548"/>
              <a:ext cx="32072" cy="56970"/>
            </a:xfrm>
            <a:custGeom>
              <a:rect b="b" l="l" r="r" t="t"/>
              <a:pathLst>
                <a:path extrusionOk="0" h="1906" w="1073">
                  <a:moveTo>
                    <a:pt x="1" y="0"/>
                  </a:moveTo>
                  <a:lnTo>
                    <a:pt x="1" y="929"/>
                  </a:lnTo>
                  <a:lnTo>
                    <a:pt x="1072" y="1906"/>
                  </a:lnTo>
                  <a:lnTo>
                    <a:pt x="1072" y="97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1" name="Google Shape;3671;p53"/>
            <p:cNvSpPr/>
            <p:nvPr/>
          </p:nvSpPr>
          <p:spPr>
            <a:xfrm>
              <a:off x="4820802" y="3752932"/>
              <a:ext cx="32072" cy="128168"/>
            </a:xfrm>
            <a:custGeom>
              <a:rect b="b" l="l" r="r" t="t"/>
              <a:pathLst>
                <a:path extrusionOk="0" h="4288" w="1073">
                  <a:moveTo>
                    <a:pt x="1" y="1"/>
                  </a:moveTo>
                  <a:lnTo>
                    <a:pt x="1" y="4287"/>
                  </a:lnTo>
                  <a:lnTo>
                    <a:pt x="1072" y="4287"/>
                  </a:lnTo>
                  <a:lnTo>
                    <a:pt x="1072" y="97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2" name="Google Shape;3672;p53"/>
            <p:cNvSpPr/>
            <p:nvPr/>
          </p:nvSpPr>
          <p:spPr>
            <a:xfrm>
              <a:off x="4884857" y="3678895"/>
              <a:ext cx="64114" cy="56970"/>
            </a:xfrm>
            <a:custGeom>
              <a:rect b="b" l="l" r="r" t="t"/>
              <a:pathLst>
                <a:path extrusionOk="0" h="1906" w="2145">
                  <a:moveTo>
                    <a:pt x="1073" y="1"/>
                  </a:moveTo>
                  <a:lnTo>
                    <a:pt x="1" y="1001"/>
                  </a:lnTo>
                  <a:lnTo>
                    <a:pt x="1" y="1906"/>
                  </a:lnTo>
                  <a:lnTo>
                    <a:pt x="1073" y="930"/>
                  </a:lnTo>
                  <a:lnTo>
                    <a:pt x="2144" y="1906"/>
                  </a:lnTo>
                  <a:lnTo>
                    <a:pt x="2144" y="1001"/>
                  </a:lnTo>
                  <a:lnTo>
                    <a:pt x="1073" y="1"/>
                  </a:lnTo>
                  <a:close/>
                </a:path>
              </a:pathLst>
            </a:custGeom>
            <a:solidFill>
              <a:srgbClr val="E5E9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3" name="Google Shape;3673;p53"/>
            <p:cNvSpPr/>
            <p:nvPr/>
          </p:nvSpPr>
          <p:spPr>
            <a:xfrm>
              <a:off x="4884857" y="3625511"/>
              <a:ext cx="64114" cy="56970"/>
            </a:xfrm>
            <a:custGeom>
              <a:rect b="b" l="l" r="r" t="t"/>
              <a:pathLst>
                <a:path extrusionOk="0" h="1906" w="2145">
                  <a:moveTo>
                    <a:pt x="1073" y="1"/>
                  </a:moveTo>
                  <a:lnTo>
                    <a:pt x="1" y="1001"/>
                  </a:lnTo>
                  <a:lnTo>
                    <a:pt x="1" y="1906"/>
                  </a:lnTo>
                  <a:lnTo>
                    <a:pt x="1073" y="929"/>
                  </a:lnTo>
                  <a:lnTo>
                    <a:pt x="2144" y="1906"/>
                  </a:lnTo>
                  <a:lnTo>
                    <a:pt x="2144" y="1001"/>
                  </a:lnTo>
                  <a:lnTo>
                    <a:pt x="1073" y="1"/>
                  </a:lnTo>
                  <a:close/>
                </a:path>
              </a:pathLst>
            </a:custGeom>
            <a:solidFill>
              <a:srgbClr val="E5E9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4" name="Google Shape;3674;p53"/>
            <p:cNvSpPr/>
            <p:nvPr/>
          </p:nvSpPr>
          <p:spPr>
            <a:xfrm>
              <a:off x="4916899" y="3625511"/>
              <a:ext cx="32072" cy="56970"/>
            </a:xfrm>
            <a:custGeom>
              <a:rect b="b" l="l" r="r" t="t"/>
              <a:pathLst>
                <a:path extrusionOk="0" h="1906" w="1073">
                  <a:moveTo>
                    <a:pt x="1" y="1"/>
                  </a:moveTo>
                  <a:lnTo>
                    <a:pt x="1" y="929"/>
                  </a:lnTo>
                  <a:lnTo>
                    <a:pt x="1072" y="1906"/>
                  </a:lnTo>
                  <a:lnTo>
                    <a:pt x="1072" y="100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5" name="Google Shape;3675;p53"/>
            <p:cNvSpPr/>
            <p:nvPr/>
          </p:nvSpPr>
          <p:spPr>
            <a:xfrm>
              <a:off x="4916899" y="3678895"/>
              <a:ext cx="32072" cy="56970"/>
            </a:xfrm>
            <a:custGeom>
              <a:rect b="b" l="l" r="r" t="t"/>
              <a:pathLst>
                <a:path extrusionOk="0" h="1906" w="1073">
                  <a:moveTo>
                    <a:pt x="1" y="1"/>
                  </a:moveTo>
                  <a:lnTo>
                    <a:pt x="1" y="930"/>
                  </a:lnTo>
                  <a:lnTo>
                    <a:pt x="1072" y="1906"/>
                  </a:lnTo>
                  <a:lnTo>
                    <a:pt x="1072" y="100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6" name="Google Shape;3676;p53"/>
            <p:cNvSpPr/>
            <p:nvPr/>
          </p:nvSpPr>
          <p:spPr>
            <a:xfrm>
              <a:off x="4916899" y="3732279"/>
              <a:ext cx="32072" cy="148822"/>
            </a:xfrm>
            <a:custGeom>
              <a:rect b="b" l="l" r="r" t="t"/>
              <a:pathLst>
                <a:path extrusionOk="0" h="4979" w="1073">
                  <a:moveTo>
                    <a:pt x="1" y="1"/>
                  </a:moveTo>
                  <a:lnTo>
                    <a:pt x="1" y="4978"/>
                  </a:lnTo>
                  <a:lnTo>
                    <a:pt x="1072" y="4978"/>
                  </a:lnTo>
                  <a:lnTo>
                    <a:pt x="1072" y="100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7" name="Google Shape;3677;p53"/>
            <p:cNvSpPr/>
            <p:nvPr/>
          </p:nvSpPr>
          <p:spPr>
            <a:xfrm>
              <a:off x="4980237" y="3659675"/>
              <a:ext cx="64114" cy="56970"/>
            </a:xfrm>
            <a:custGeom>
              <a:rect b="b" l="l" r="r" t="t"/>
              <a:pathLst>
                <a:path extrusionOk="0" h="1906" w="2145">
                  <a:moveTo>
                    <a:pt x="1073" y="1"/>
                  </a:moveTo>
                  <a:lnTo>
                    <a:pt x="1" y="977"/>
                  </a:lnTo>
                  <a:lnTo>
                    <a:pt x="1" y="1906"/>
                  </a:lnTo>
                  <a:lnTo>
                    <a:pt x="1073" y="930"/>
                  </a:lnTo>
                  <a:lnTo>
                    <a:pt x="2144" y="1906"/>
                  </a:lnTo>
                  <a:lnTo>
                    <a:pt x="2144" y="977"/>
                  </a:lnTo>
                  <a:lnTo>
                    <a:pt x="1073" y="1"/>
                  </a:ln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8" name="Google Shape;3678;p53"/>
            <p:cNvSpPr/>
            <p:nvPr/>
          </p:nvSpPr>
          <p:spPr>
            <a:xfrm>
              <a:off x="4980237" y="3605573"/>
              <a:ext cx="64114" cy="57000"/>
            </a:xfrm>
            <a:custGeom>
              <a:rect b="b" l="l" r="r" t="t"/>
              <a:pathLst>
                <a:path extrusionOk="0" h="1907" w="2145">
                  <a:moveTo>
                    <a:pt x="1073" y="1"/>
                  </a:moveTo>
                  <a:lnTo>
                    <a:pt x="1" y="977"/>
                  </a:lnTo>
                  <a:lnTo>
                    <a:pt x="1" y="1906"/>
                  </a:lnTo>
                  <a:lnTo>
                    <a:pt x="1073" y="906"/>
                  </a:lnTo>
                  <a:lnTo>
                    <a:pt x="2144" y="1906"/>
                  </a:lnTo>
                  <a:lnTo>
                    <a:pt x="2144" y="977"/>
                  </a:lnTo>
                  <a:lnTo>
                    <a:pt x="1073" y="1"/>
                  </a:ln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9" name="Google Shape;3679;p53"/>
            <p:cNvSpPr/>
            <p:nvPr/>
          </p:nvSpPr>
          <p:spPr>
            <a:xfrm>
              <a:off x="5012279" y="3713059"/>
              <a:ext cx="32072" cy="168729"/>
            </a:xfrm>
            <a:custGeom>
              <a:rect b="b" l="l" r="r" t="t"/>
              <a:pathLst>
                <a:path extrusionOk="0" h="5645" w="1073">
                  <a:moveTo>
                    <a:pt x="1" y="1"/>
                  </a:moveTo>
                  <a:lnTo>
                    <a:pt x="1" y="5645"/>
                  </a:lnTo>
                  <a:lnTo>
                    <a:pt x="1072" y="5645"/>
                  </a:lnTo>
                  <a:lnTo>
                    <a:pt x="1072" y="97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0" name="Google Shape;3680;p53"/>
            <p:cNvSpPr/>
            <p:nvPr/>
          </p:nvSpPr>
          <p:spPr>
            <a:xfrm>
              <a:off x="4744642" y="3869684"/>
              <a:ext cx="343107" cy="20654"/>
            </a:xfrm>
            <a:custGeom>
              <a:rect b="b" l="l" r="r" t="t"/>
              <a:pathLst>
                <a:path extrusionOk="0" h="691" w="11479">
                  <a:moveTo>
                    <a:pt x="0" y="0"/>
                  </a:moveTo>
                  <a:lnTo>
                    <a:pt x="0" y="691"/>
                  </a:lnTo>
                  <a:lnTo>
                    <a:pt x="11479" y="691"/>
                  </a:lnTo>
                  <a:lnTo>
                    <a:pt x="11479" y="0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1" name="Google Shape;3681;p53"/>
            <p:cNvSpPr/>
            <p:nvPr/>
          </p:nvSpPr>
          <p:spPr>
            <a:xfrm>
              <a:off x="4916899" y="3869684"/>
              <a:ext cx="172286" cy="20654"/>
            </a:xfrm>
            <a:custGeom>
              <a:rect b="b" l="l" r="r" t="t"/>
              <a:pathLst>
                <a:path extrusionOk="0" h="691" w="5764">
                  <a:moveTo>
                    <a:pt x="1" y="0"/>
                  </a:moveTo>
                  <a:lnTo>
                    <a:pt x="1" y="691"/>
                  </a:lnTo>
                  <a:lnTo>
                    <a:pt x="5764" y="691"/>
                  </a:lnTo>
                  <a:lnTo>
                    <a:pt x="5764" y="0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2" name="Google Shape;3682;p53"/>
            <p:cNvSpPr/>
            <p:nvPr/>
          </p:nvSpPr>
          <p:spPr>
            <a:xfrm>
              <a:off x="5012279" y="3605573"/>
              <a:ext cx="32072" cy="57000"/>
            </a:xfrm>
            <a:custGeom>
              <a:rect b="b" l="l" r="r" t="t"/>
              <a:pathLst>
                <a:path extrusionOk="0" h="1907" w="1073">
                  <a:moveTo>
                    <a:pt x="1" y="1"/>
                  </a:moveTo>
                  <a:lnTo>
                    <a:pt x="1" y="906"/>
                  </a:lnTo>
                  <a:lnTo>
                    <a:pt x="1072" y="1906"/>
                  </a:lnTo>
                  <a:lnTo>
                    <a:pt x="1072" y="97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3" name="Google Shape;3683;p53"/>
            <p:cNvSpPr/>
            <p:nvPr/>
          </p:nvSpPr>
          <p:spPr>
            <a:xfrm>
              <a:off x="5012279" y="3658988"/>
              <a:ext cx="32072" cy="56970"/>
            </a:xfrm>
            <a:custGeom>
              <a:rect b="b" l="l" r="r" t="t"/>
              <a:pathLst>
                <a:path extrusionOk="0" h="1906" w="1073">
                  <a:moveTo>
                    <a:pt x="1" y="0"/>
                  </a:moveTo>
                  <a:lnTo>
                    <a:pt x="1" y="905"/>
                  </a:lnTo>
                  <a:lnTo>
                    <a:pt x="1072" y="1905"/>
                  </a:lnTo>
                  <a:lnTo>
                    <a:pt x="1072" y="97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84" name="Google Shape;3684;p53"/>
          <p:cNvGrpSpPr/>
          <p:nvPr/>
        </p:nvGrpSpPr>
        <p:grpSpPr>
          <a:xfrm>
            <a:off x="4038814" y="3589941"/>
            <a:ext cx="343827" cy="294000"/>
            <a:chOff x="4076914" y="3589941"/>
            <a:chExt cx="343827" cy="294000"/>
          </a:xfrm>
        </p:grpSpPr>
        <p:sp>
          <p:nvSpPr>
            <p:cNvPr id="3685" name="Google Shape;3685;p53"/>
            <p:cNvSpPr/>
            <p:nvPr/>
          </p:nvSpPr>
          <p:spPr>
            <a:xfrm>
              <a:off x="4108956" y="3698114"/>
              <a:ext cx="73350" cy="99683"/>
            </a:xfrm>
            <a:custGeom>
              <a:rect b="b" l="l" r="r" t="t"/>
              <a:pathLst>
                <a:path extrusionOk="0" h="3335" w="2454">
                  <a:moveTo>
                    <a:pt x="1905" y="1"/>
                  </a:moveTo>
                  <a:lnTo>
                    <a:pt x="0" y="2978"/>
                  </a:lnTo>
                  <a:lnTo>
                    <a:pt x="548" y="3335"/>
                  </a:lnTo>
                  <a:lnTo>
                    <a:pt x="2453" y="358"/>
                  </a:lnTo>
                  <a:lnTo>
                    <a:pt x="1905" y="1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6" name="Google Shape;3686;p53"/>
            <p:cNvSpPr/>
            <p:nvPr/>
          </p:nvSpPr>
          <p:spPr>
            <a:xfrm>
              <a:off x="4205053" y="3695992"/>
              <a:ext cx="67641" cy="74755"/>
            </a:xfrm>
            <a:custGeom>
              <a:rect b="b" l="l" r="r" t="t"/>
              <a:pathLst>
                <a:path extrusionOk="0" h="2501" w="2263">
                  <a:moveTo>
                    <a:pt x="500" y="0"/>
                  </a:moveTo>
                  <a:lnTo>
                    <a:pt x="0" y="453"/>
                  </a:lnTo>
                  <a:lnTo>
                    <a:pt x="1477" y="2167"/>
                  </a:lnTo>
                  <a:lnTo>
                    <a:pt x="1739" y="2501"/>
                  </a:lnTo>
                  <a:lnTo>
                    <a:pt x="2263" y="2048"/>
                  </a:lnTo>
                  <a:lnTo>
                    <a:pt x="1477" y="1143"/>
                  </a:lnTo>
                  <a:lnTo>
                    <a:pt x="500" y="0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7" name="Google Shape;3687;p53"/>
            <p:cNvSpPr/>
            <p:nvPr/>
          </p:nvSpPr>
          <p:spPr>
            <a:xfrm>
              <a:off x="4249171" y="3730156"/>
              <a:ext cx="23523" cy="40591"/>
            </a:xfrm>
            <a:custGeom>
              <a:rect b="b" l="l" r="r" t="t"/>
              <a:pathLst>
                <a:path extrusionOk="0" h="1358" w="787">
                  <a:moveTo>
                    <a:pt x="1" y="0"/>
                  </a:moveTo>
                  <a:lnTo>
                    <a:pt x="1" y="1024"/>
                  </a:lnTo>
                  <a:lnTo>
                    <a:pt x="263" y="1358"/>
                  </a:lnTo>
                  <a:lnTo>
                    <a:pt x="787" y="90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8" name="Google Shape;3688;p53"/>
            <p:cNvSpPr/>
            <p:nvPr/>
          </p:nvSpPr>
          <p:spPr>
            <a:xfrm>
              <a:off x="4284053" y="3667506"/>
              <a:ext cx="75472" cy="98966"/>
            </a:xfrm>
            <a:custGeom>
              <a:rect b="b" l="l" r="r" t="t"/>
              <a:pathLst>
                <a:path extrusionOk="0" h="3311" w="2525">
                  <a:moveTo>
                    <a:pt x="1953" y="1"/>
                  </a:moveTo>
                  <a:lnTo>
                    <a:pt x="1" y="2954"/>
                  </a:lnTo>
                  <a:lnTo>
                    <a:pt x="572" y="3311"/>
                  </a:lnTo>
                  <a:lnTo>
                    <a:pt x="2525" y="358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9" name="Google Shape;3689;p53"/>
            <p:cNvSpPr/>
            <p:nvPr/>
          </p:nvSpPr>
          <p:spPr>
            <a:xfrm>
              <a:off x="4098255" y="3834084"/>
              <a:ext cx="19967" cy="36316"/>
            </a:xfrm>
            <a:custGeom>
              <a:rect b="b" l="l" r="r" t="t"/>
              <a:pathLst>
                <a:path extrusionOk="0" h="1215" w="668">
                  <a:moveTo>
                    <a:pt x="1" y="0"/>
                  </a:moveTo>
                  <a:lnTo>
                    <a:pt x="1" y="1215"/>
                  </a:lnTo>
                  <a:lnTo>
                    <a:pt x="668" y="1215"/>
                  </a:lnTo>
                  <a:lnTo>
                    <a:pt x="668" y="0"/>
                  </a:ln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0" name="Google Shape;3690;p53"/>
            <p:cNvSpPr/>
            <p:nvPr/>
          </p:nvSpPr>
          <p:spPr>
            <a:xfrm>
              <a:off x="4182277" y="3713776"/>
              <a:ext cx="20654" cy="155219"/>
            </a:xfrm>
            <a:custGeom>
              <a:rect b="b" l="l" r="r" t="t"/>
              <a:pathLst>
                <a:path extrusionOk="0" h="5193" w="691">
                  <a:moveTo>
                    <a:pt x="0" y="1"/>
                  </a:moveTo>
                  <a:lnTo>
                    <a:pt x="0" y="5192"/>
                  </a:lnTo>
                  <a:lnTo>
                    <a:pt x="691" y="5192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1" name="Google Shape;3691;p53"/>
            <p:cNvSpPr/>
            <p:nvPr/>
          </p:nvSpPr>
          <p:spPr>
            <a:xfrm>
              <a:off x="4270543" y="3801325"/>
              <a:ext cx="20654" cy="67671"/>
            </a:xfrm>
            <a:custGeom>
              <a:rect b="b" l="l" r="r" t="t"/>
              <a:pathLst>
                <a:path extrusionOk="0" h="2264" w="691">
                  <a:moveTo>
                    <a:pt x="0" y="1"/>
                  </a:moveTo>
                  <a:lnTo>
                    <a:pt x="0" y="2263"/>
                  </a:lnTo>
                  <a:lnTo>
                    <a:pt x="691" y="2263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2" name="Google Shape;3692;p53"/>
            <p:cNvSpPr/>
            <p:nvPr/>
          </p:nvSpPr>
          <p:spPr>
            <a:xfrm>
              <a:off x="4361648" y="3678895"/>
              <a:ext cx="19967" cy="190818"/>
            </a:xfrm>
            <a:custGeom>
              <a:rect b="b" l="l" r="r" t="t"/>
              <a:pathLst>
                <a:path extrusionOk="0" h="6384" w="668">
                  <a:moveTo>
                    <a:pt x="0" y="1"/>
                  </a:moveTo>
                  <a:lnTo>
                    <a:pt x="0" y="6383"/>
                  </a:lnTo>
                  <a:lnTo>
                    <a:pt x="667" y="6383"/>
                  </a:lnTo>
                  <a:lnTo>
                    <a:pt x="667" y="1"/>
                  </a:ln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3" name="Google Shape;3693;p53"/>
            <p:cNvSpPr/>
            <p:nvPr/>
          </p:nvSpPr>
          <p:spPr>
            <a:xfrm>
              <a:off x="4076914" y="3863257"/>
              <a:ext cx="343137" cy="20684"/>
            </a:xfrm>
            <a:custGeom>
              <a:rect b="b" l="l" r="r" t="t"/>
              <a:pathLst>
                <a:path extrusionOk="0" h="692" w="11480">
                  <a:moveTo>
                    <a:pt x="1" y="1"/>
                  </a:moveTo>
                  <a:lnTo>
                    <a:pt x="1" y="691"/>
                  </a:lnTo>
                  <a:lnTo>
                    <a:pt x="11479" y="691"/>
                  </a:lnTo>
                  <a:lnTo>
                    <a:pt x="11479" y="1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4" name="Google Shape;3694;p53"/>
            <p:cNvSpPr/>
            <p:nvPr/>
          </p:nvSpPr>
          <p:spPr>
            <a:xfrm>
              <a:off x="4248454" y="3863257"/>
              <a:ext cx="171598" cy="20684"/>
            </a:xfrm>
            <a:custGeom>
              <a:rect b="b" l="l" r="r" t="t"/>
              <a:pathLst>
                <a:path extrusionOk="0" h="692" w="5741">
                  <a:moveTo>
                    <a:pt x="1" y="1"/>
                  </a:moveTo>
                  <a:lnTo>
                    <a:pt x="1" y="691"/>
                  </a:lnTo>
                  <a:lnTo>
                    <a:pt x="5740" y="691"/>
                  </a:lnTo>
                  <a:lnTo>
                    <a:pt x="5740" y="1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5" name="Google Shape;3695;p53"/>
            <p:cNvSpPr/>
            <p:nvPr/>
          </p:nvSpPr>
          <p:spPr>
            <a:xfrm>
              <a:off x="4076914" y="3780700"/>
              <a:ext cx="64084" cy="64084"/>
            </a:xfrm>
            <a:custGeom>
              <a:rect b="b" l="l" r="r" t="t"/>
              <a:pathLst>
                <a:path extrusionOk="0" h="2144" w="2144">
                  <a:moveTo>
                    <a:pt x="1072" y="0"/>
                  </a:moveTo>
                  <a:cubicBezTo>
                    <a:pt x="477" y="0"/>
                    <a:pt x="1" y="477"/>
                    <a:pt x="1" y="1072"/>
                  </a:cubicBezTo>
                  <a:cubicBezTo>
                    <a:pt x="1" y="1667"/>
                    <a:pt x="477" y="2144"/>
                    <a:pt x="1072" y="2144"/>
                  </a:cubicBezTo>
                  <a:cubicBezTo>
                    <a:pt x="1668" y="2144"/>
                    <a:pt x="2120" y="1667"/>
                    <a:pt x="2120" y="1072"/>
                  </a:cubicBezTo>
                  <a:cubicBezTo>
                    <a:pt x="2144" y="477"/>
                    <a:pt x="1668" y="0"/>
                    <a:pt x="1072" y="0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6" name="Google Shape;3696;p53"/>
            <p:cNvSpPr/>
            <p:nvPr/>
          </p:nvSpPr>
          <p:spPr>
            <a:xfrm>
              <a:off x="4108956" y="3780700"/>
              <a:ext cx="32042" cy="64084"/>
            </a:xfrm>
            <a:custGeom>
              <a:rect b="b" l="l" r="r" t="t"/>
              <a:pathLst>
                <a:path extrusionOk="0" h="2144" w="1072">
                  <a:moveTo>
                    <a:pt x="0" y="0"/>
                  </a:moveTo>
                  <a:lnTo>
                    <a:pt x="0" y="2144"/>
                  </a:lnTo>
                  <a:cubicBezTo>
                    <a:pt x="596" y="2144"/>
                    <a:pt x="1072" y="1667"/>
                    <a:pt x="1072" y="1072"/>
                  </a:cubicBezTo>
                  <a:cubicBezTo>
                    <a:pt x="1072" y="477"/>
                    <a:pt x="596" y="0"/>
                    <a:pt x="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7" name="Google Shape;3697;p53"/>
            <p:cNvSpPr/>
            <p:nvPr/>
          </p:nvSpPr>
          <p:spPr>
            <a:xfrm>
              <a:off x="4160905" y="3660392"/>
              <a:ext cx="64084" cy="64084"/>
            </a:xfrm>
            <a:custGeom>
              <a:rect b="b" l="l" r="r" t="t"/>
              <a:pathLst>
                <a:path extrusionOk="0" h="2144" w="2144">
                  <a:moveTo>
                    <a:pt x="1072" y="1"/>
                  </a:moveTo>
                  <a:cubicBezTo>
                    <a:pt x="477" y="1"/>
                    <a:pt x="1" y="477"/>
                    <a:pt x="1" y="1072"/>
                  </a:cubicBezTo>
                  <a:cubicBezTo>
                    <a:pt x="1" y="1668"/>
                    <a:pt x="477" y="2144"/>
                    <a:pt x="1072" y="2144"/>
                  </a:cubicBezTo>
                  <a:cubicBezTo>
                    <a:pt x="1668" y="2144"/>
                    <a:pt x="2144" y="1668"/>
                    <a:pt x="2144" y="1072"/>
                  </a:cubicBezTo>
                  <a:cubicBezTo>
                    <a:pt x="2144" y="477"/>
                    <a:pt x="1668" y="1"/>
                    <a:pt x="1072" y="1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8" name="Google Shape;3698;p53"/>
            <p:cNvSpPr/>
            <p:nvPr/>
          </p:nvSpPr>
          <p:spPr>
            <a:xfrm>
              <a:off x="4192948" y="3660392"/>
              <a:ext cx="32042" cy="64084"/>
            </a:xfrm>
            <a:custGeom>
              <a:rect b="b" l="l" r="r" t="t"/>
              <a:pathLst>
                <a:path extrusionOk="0" h="2144" w="1072">
                  <a:moveTo>
                    <a:pt x="0" y="1"/>
                  </a:moveTo>
                  <a:lnTo>
                    <a:pt x="0" y="2144"/>
                  </a:lnTo>
                  <a:cubicBezTo>
                    <a:pt x="596" y="2144"/>
                    <a:pt x="1072" y="1668"/>
                    <a:pt x="1072" y="1072"/>
                  </a:cubicBezTo>
                  <a:cubicBezTo>
                    <a:pt x="1072" y="477"/>
                    <a:pt x="596" y="1"/>
                    <a:pt x="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9" name="Google Shape;3699;p53"/>
            <p:cNvSpPr/>
            <p:nvPr/>
          </p:nvSpPr>
          <p:spPr>
            <a:xfrm>
              <a:off x="4248454" y="3747941"/>
              <a:ext cx="64114" cy="64114"/>
            </a:xfrm>
            <a:custGeom>
              <a:rect b="b" l="l" r="r" t="t"/>
              <a:pathLst>
                <a:path extrusionOk="0" h="2145" w="2145">
                  <a:moveTo>
                    <a:pt x="1073" y="1"/>
                  </a:moveTo>
                  <a:cubicBezTo>
                    <a:pt x="477" y="1"/>
                    <a:pt x="1" y="477"/>
                    <a:pt x="1" y="1072"/>
                  </a:cubicBezTo>
                  <a:cubicBezTo>
                    <a:pt x="1" y="1668"/>
                    <a:pt x="477" y="2144"/>
                    <a:pt x="1073" y="2144"/>
                  </a:cubicBezTo>
                  <a:cubicBezTo>
                    <a:pt x="1668" y="2144"/>
                    <a:pt x="2144" y="1668"/>
                    <a:pt x="2144" y="1072"/>
                  </a:cubicBezTo>
                  <a:cubicBezTo>
                    <a:pt x="2144" y="477"/>
                    <a:pt x="1668" y="1"/>
                    <a:pt x="1073" y="1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0" name="Google Shape;3700;p53"/>
            <p:cNvSpPr/>
            <p:nvPr/>
          </p:nvSpPr>
          <p:spPr>
            <a:xfrm>
              <a:off x="4280496" y="3747941"/>
              <a:ext cx="32072" cy="64114"/>
            </a:xfrm>
            <a:custGeom>
              <a:rect b="b" l="l" r="r" t="t"/>
              <a:pathLst>
                <a:path extrusionOk="0" h="2145" w="1073">
                  <a:moveTo>
                    <a:pt x="1" y="1"/>
                  </a:moveTo>
                  <a:lnTo>
                    <a:pt x="1" y="2144"/>
                  </a:lnTo>
                  <a:cubicBezTo>
                    <a:pt x="596" y="2144"/>
                    <a:pt x="1072" y="1668"/>
                    <a:pt x="1072" y="1072"/>
                  </a:cubicBezTo>
                  <a:cubicBezTo>
                    <a:pt x="1072" y="477"/>
                    <a:pt x="596" y="1"/>
                    <a:pt x="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1" name="Google Shape;3701;p53"/>
            <p:cNvSpPr/>
            <p:nvPr/>
          </p:nvSpPr>
          <p:spPr>
            <a:xfrm>
              <a:off x="4322492" y="3589941"/>
              <a:ext cx="98248" cy="98248"/>
            </a:xfrm>
            <a:custGeom>
              <a:rect b="b" l="l" r="r" t="t"/>
              <a:pathLst>
                <a:path extrusionOk="0" h="3287" w="3287">
                  <a:moveTo>
                    <a:pt x="1620" y="0"/>
                  </a:moveTo>
                  <a:cubicBezTo>
                    <a:pt x="715" y="0"/>
                    <a:pt x="1" y="762"/>
                    <a:pt x="1" y="1643"/>
                  </a:cubicBezTo>
                  <a:cubicBezTo>
                    <a:pt x="1" y="2572"/>
                    <a:pt x="739" y="3286"/>
                    <a:pt x="1620" y="3286"/>
                  </a:cubicBezTo>
                  <a:cubicBezTo>
                    <a:pt x="2549" y="3286"/>
                    <a:pt x="3263" y="2548"/>
                    <a:pt x="3263" y="1643"/>
                  </a:cubicBezTo>
                  <a:cubicBezTo>
                    <a:pt x="3287" y="762"/>
                    <a:pt x="2549" y="0"/>
                    <a:pt x="1620" y="0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2" name="Google Shape;3702;p53"/>
            <p:cNvSpPr/>
            <p:nvPr/>
          </p:nvSpPr>
          <p:spPr>
            <a:xfrm>
              <a:off x="4372319" y="3589941"/>
              <a:ext cx="48422" cy="98966"/>
            </a:xfrm>
            <a:custGeom>
              <a:rect b="b" l="l" r="r" t="t"/>
              <a:pathLst>
                <a:path extrusionOk="0" h="3311" w="1620">
                  <a:moveTo>
                    <a:pt x="1" y="0"/>
                  </a:moveTo>
                  <a:lnTo>
                    <a:pt x="1" y="3310"/>
                  </a:lnTo>
                  <a:cubicBezTo>
                    <a:pt x="882" y="3310"/>
                    <a:pt x="1620" y="2596"/>
                    <a:pt x="1620" y="1667"/>
                  </a:cubicBezTo>
                  <a:cubicBezTo>
                    <a:pt x="1620" y="762"/>
                    <a:pt x="882" y="0"/>
                    <a:pt x="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03" name="Google Shape;3703;p53"/>
          <p:cNvGrpSpPr/>
          <p:nvPr/>
        </p:nvGrpSpPr>
        <p:grpSpPr>
          <a:xfrm>
            <a:off x="3325493" y="3572127"/>
            <a:ext cx="222831" cy="343827"/>
            <a:chOff x="3439793" y="3572127"/>
            <a:chExt cx="222831" cy="343827"/>
          </a:xfrm>
        </p:grpSpPr>
        <p:sp>
          <p:nvSpPr>
            <p:cNvPr id="3704" name="Google Shape;3704;p53"/>
            <p:cNvSpPr/>
            <p:nvPr/>
          </p:nvSpPr>
          <p:spPr>
            <a:xfrm>
              <a:off x="3439793" y="3794929"/>
              <a:ext cx="222830" cy="121025"/>
            </a:xfrm>
            <a:custGeom>
              <a:rect b="b" l="l" r="r" t="t"/>
              <a:pathLst>
                <a:path extrusionOk="0" h="4049" w="7455">
                  <a:moveTo>
                    <a:pt x="3716" y="1"/>
                  </a:moveTo>
                  <a:lnTo>
                    <a:pt x="1" y="2025"/>
                  </a:lnTo>
                  <a:lnTo>
                    <a:pt x="3716" y="4049"/>
                  </a:lnTo>
                  <a:lnTo>
                    <a:pt x="7455" y="2025"/>
                  </a:lnTo>
                  <a:lnTo>
                    <a:pt x="3716" y="1"/>
                  </a:ln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5" name="Google Shape;3705;p53"/>
            <p:cNvSpPr/>
            <p:nvPr/>
          </p:nvSpPr>
          <p:spPr>
            <a:xfrm>
              <a:off x="3550836" y="3794211"/>
              <a:ext cx="111789" cy="121742"/>
            </a:xfrm>
            <a:custGeom>
              <a:rect b="b" l="l" r="r" t="t"/>
              <a:pathLst>
                <a:path extrusionOk="0" h="4073" w="3740">
                  <a:moveTo>
                    <a:pt x="1" y="1"/>
                  </a:moveTo>
                  <a:lnTo>
                    <a:pt x="1" y="4073"/>
                  </a:lnTo>
                  <a:lnTo>
                    <a:pt x="3740" y="204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6" name="Google Shape;3706;p53"/>
            <p:cNvSpPr/>
            <p:nvPr/>
          </p:nvSpPr>
          <p:spPr>
            <a:xfrm>
              <a:off x="3439793" y="3720890"/>
              <a:ext cx="222830" cy="121055"/>
            </a:xfrm>
            <a:custGeom>
              <a:rect b="b" l="l" r="r" t="t"/>
              <a:pathLst>
                <a:path extrusionOk="0" h="4050" w="7455">
                  <a:moveTo>
                    <a:pt x="3716" y="1"/>
                  </a:moveTo>
                  <a:lnTo>
                    <a:pt x="1" y="2025"/>
                  </a:lnTo>
                  <a:lnTo>
                    <a:pt x="3716" y="4049"/>
                  </a:lnTo>
                  <a:lnTo>
                    <a:pt x="7455" y="2025"/>
                  </a:lnTo>
                  <a:lnTo>
                    <a:pt x="3716" y="1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7" name="Google Shape;3707;p53"/>
            <p:cNvSpPr/>
            <p:nvPr/>
          </p:nvSpPr>
          <p:spPr>
            <a:xfrm>
              <a:off x="3550836" y="3720203"/>
              <a:ext cx="111789" cy="121742"/>
            </a:xfrm>
            <a:custGeom>
              <a:rect b="b" l="l" r="r" t="t"/>
              <a:pathLst>
                <a:path extrusionOk="0" h="4073" w="3740">
                  <a:moveTo>
                    <a:pt x="1" y="0"/>
                  </a:moveTo>
                  <a:lnTo>
                    <a:pt x="1" y="4072"/>
                  </a:lnTo>
                  <a:lnTo>
                    <a:pt x="3740" y="204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8" name="Google Shape;3708;p53"/>
            <p:cNvSpPr/>
            <p:nvPr/>
          </p:nvSpPr>
          <p:spPr>
            <a:xfrm>
              <a:off x="3439793" y="3646882"/>
              <a:ext cx="222830" cy="121025"/>
            </a:xfrm>
            <a:custGeom>
              <a:rect b="b" l="l" r="r" t="t"/>
              <a:pathLst>
                <a:path extrusionOk="0" h="4049" w="7455">
                  <a:moveTo>
                    <a:pt x="3716" y="0"/>
                  </a:moveTo>
                  <a:lnTo>
                    <a:pt x="1" y="2024"/>
                  </a:lnTo>
                  <a:lnTo>
                    <a:pt x="3716" y="4049"/>
                  </a:lnTo>
                  <a:lnTo>
                    <a:pt x="7455" y="2024"/>
                  </a:lnTo>
                  <a:lnTo>
                    <a:pt x="3716" y="0"/>
                  </a:lnTo>
                  <a:close/>
                </a:path>
              </a:pathLst>
            </a:custGeom>
            <a:solidFill>
              <a:srgbClr val="E5E9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9" name="Google Shape;3709;p53"/>
            <p:cNvSpPr/>
            <p:nvPr/>
          </p:nvSpPr>
          <p:spPr>
            <a:xfrm>
              <a:off x="3550836" y="3646164"/>
              <a:ext cx="111789" cy="121742"/>
            </a:xfrm>
            <a:custGeom>
              <a:rect b="b" l="l" r="r" t="t"/>
              <a:pathLst>
                <a:path extrusionOk="0" h="4073" w="3740">
                  <a:moveTo>
                    <a:pt x="1" y="0"/>
                  </a:moveTo>
                  <a:lnTo>
                    <a:pt x="1" y="4073"/>
                  </a:lnTo>
                  <a:lnTo>
                    <a:pt x="3740" y="204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0" name="Google Shape;3710;p53"/>
            <p:cNvSpPr/>
            <p:nvPr/>
          </p:nvSpPr>
          <p:spPr>
            <a:xfrm>
              <a:off x="3439793" y="3573561"/>
              <a:ext cx="222830" cy="121025"/>
            </a:xfrm>
            <a:custGeom>
              <a:rect b="b" l="l" r="r" t="t"/>
              <a:pathLst>
                <a:path extrusionOk="0" h="4049" w="7455">
                  <a:moveTo>
                    <a:pt x="3716" y="0"/>
                  </a:moveTo>
                  <a:lnTo>
                    <a:pt x="1" y="2025"/>
                  </a:lnTo>
                  <a:lnTo>
                    <a:pt x="3716" y="4049"/>
                  </a:lnTo>
                  <a:lnTo>
                    <a:pt x="7455" y="2025"/>
                  </a:lnTo>
                  <a:lnTo>
                    <a:pt x="3716" y="0"/>
                  </a:ln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1" name="Google Shape;3711;p53"/>
            <p:cNvSpPr/>
            <p:nvPr/>
          </p:nvSpPr>
          <p:spPr>
            <a:xfrm>
              <a:off x="3550836" y="3572127"/>
              <a:ext cx="111789" cy="122459"/>
            </a:xfrm>
            <a:custGeom>
              <a:rect b="b" l="l" r="r" t="t"/>
              <a:pathLst>
                <a:path extrusionOk="0" h="4097" w="3740">
                  <a:moveTo>
                    <a:pt x="1" y="1"/>
                  </a:moveTo>
                  <a:lnTo>
                    <a:pt x="1" y="4097"/>
                  </a:lnTo>
                  <a:lnTo>
                    <a:pt x="3740" y="207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12" name="Google Shape;3712;p53"/>
          <p:cNvGrpSpPr/>
          <p:nvPr/>
        </p:nvGrpSpPr>
        <p:grpSpPr>
          <a:xfrm>
            <a:off x="2555232" y="3570721"/>
            <a:ext cx="344545" cy="344544"/>
            <a:chOff x="2745732" y="3570721"/>
            <a:chExt cx="344545" cy="344544"/>
          </a:xfrm>
        </p:grpSpPr>
        <p:sp>
          <p:nvSpPr>
            <p:cNvPr id="3713" name="Google Shape;3713;p53"/>
            <p:cNvSpPr/>
            <p:nvPr/>
          </p:nvSpPr>
          <p:spPr>
            <a:xfrm>
              <a:off x="2893808" y="3570721"/>
              <a:ext cx="49139" cy="65489"/>
            </a:xfrm>
            <a:custGeom>
              <a:rect b="b" l="l" r="r" t="t"/>
              <a:pathLst>
                <a:path extrusionOk="0" h="2191" w="1644">
                  <a:moveTo>
                    <a:pt x="0" y="0"/>
                  </a:moveTo>
                  <a:lnTo>
                    <a:pt x="0" y="2191"/>
                  </a:lnTo>
                  <a:lnTo>
                    <a:pt x="1643" y="2191"/>
                  </a:lnTo>
                  <a:lnTo>
                    <a:pt x="1643" y="0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4" name="Google Shape;3714;p53"/>
            <p:cNvSpPr/>
            <p:nvPr/>
          </p:nvSpPr>
          <p:spPr>
            <a:xfrm>
              <a:off x="2918707" y="3570721"/>
              <a:ext cx="24958" cy="65489"/>
            </a:xfrm>
            <a:custGeom>
              <a:rect b="b" l="l" r="r" t="t"/>
              <a:pathLst>
                <a:path extrusionOk="0" h="2191" w="835">
                  <a:moveTo>
                    <a:pt x="1" y="0"/>
                  </a:moveTo>
                  <a:lnTo>
                    <a:pt x="1" y="2191"/>
                  </a:lnTo>
                  <a:lnTo>
                    <a:pt x="834" y="219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5" name="Google Shape;3715;p53"/>
            <p:cNvSpPr/>
            <p:nvPr/>
          </p:nvSpPr>
          <p:spPr>
            <a:xfrm>
              <a:off x="2893808" y="3610476"/>
              <a:ext cx="49139" cy="245696"/>
            </a:xfrm>
            <a:custGeom>
              <a:rect b="b" l="l" r="r" t="t"/>
              <a:pathLst>
                <a:path extrusionOk="0" h="8220" w="1644">
                  <a:moveTo>
                    <a:pt x="842" y="1"/>
                  </a:moveTo>
                  <a:cubicBezTo>
                    <a:pt x="823" y="1"/>
                    <a:pt x="805" y="2"/>
                    <a:pt x="786" y="4"/>
                  </a:cubicBezTo>
                  <a:cubicBezTo>
                    <a:pt x="334" y="27"/>
                    <a:pt x="0" y="385"/>
                    <a:pt x="0" y="837"/>
                  </a:cubicBezTo>
                  <a:lnTo>
                    <a:pt x="0" y="8220"/>
                  </a:lnTo>
                  <a:lnTo>
                    <a:pt x="1643" y="8220"/>
                  </a:lnTo>
                  <a:lnTo>
                    <a:pt x="1643" y="837"/>
                  </a:lnTo>
                  <a:cubicBezTo>
                    <a:pt x="1643" y="623"/>
                    <a:pt x="1548" y="432"/>
                    <a:pt x="1405" y="242"/>
                  </a:cubicBezTo>
                  <a:cubicBezTo>
                    <a:pt x="1253" y="111"/>
                    <a:pt x="1041" y="1"/>
                    <a:pt x="842" y="1"/>
                  </a:cubicBez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6" name="Google Shape;3716;p53"/>
            <p:cNvSpPr/>
            <p:nvPr/>
          </p:nvSpPr>
          <p:spPr>
            <a:xfrm>
              <a:off x="2918707" y="3610565"/>
              <a:ext cx="24958" cy="245606"/>
            </a:xfrm>
            <a:custGeom>
              <a:rect b="b" l="l" r="r" t="t"/>
              <a:pathLst>
                <a:path extrusionOk="0" h="8217" w="835">
                  <a:moveTo>
                    <a:pt x="1" y="1"/>
                  </a:moveTo>
                  <a:lnTo>
                    <a:pt x="1" y="8217"/>
                  </a:lnTo>
                  <a:lnTo>
                    <a:pt x="834" y="8217"/>
                  </a:lnTo>
                  <a:lnTo>
                    <a:pt x="834" y="834"/>
                  </a:lnTo>
                  <a:cubicBezTo>
                    <a:pt x="834" y="620"/>
                    <a:pt x="739" y="429"/>
                    <a:pt x="596" y="239"/>
                  </a:cubicBezTo>
                  <a:cubicBezTo>
                    <a:pt x="453" y="96"/>
                    <a:pt x="239" y="1"/>
                    <a:pt x="1" y="1"/>
                  </a:cubicBez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7" name="Google Shape;3717;p53"/>
            <p:cNvSpPr/>
            <p:nvPr/>
          </p:nvSpPr>
          <p:spPr>
            <a:xfrm>
              <a:off x="2873154" y="3826253"/>
              <a:ext cx="89012" cy="89012"/>
            </a:xfrm>
            <a:custGeom>
              <a:rect b="b" l="l" r="r" t="t"/>
              <a:pathLst>
                <a:path extrusionOk="0" h="2978" w="2978">
                  <a:moveTo>
                    <a:pt x="1501" y="0"/>
                  </a:moveTo>
                  <a:cubicBezTo>
                    <a:pt x="667" y="0"/>
                    <a:pt x="1" y="667"/>
                    <a:pt x="1" y="1477"/>
                  </a:cubicBezTo>
                  <a:cubicBezTo>
                    <a:pt x="1" y="2310"/>
                    <a:pt x="667" y="2977"/>
                    <a:pt x="1501" y="2977"/>
                  </a:cubicBezTo>
                  <a:cubicBezTo>
                    <a:pt x="2334" y="2977"/>
                    <a:pt x="2977" y="2287"/>
                    <a:pt x="2977" y="1477"/>
                  </a:cubicBezTo>
                  <a:cubicBezTo>
                    <a:pt x="2977" y="643"/>
                    <a:pt x="2334" y="0"/>
                    <a:pt x="1501" y="0"/>
                  </a:cubicBez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8" name="Google Shape;3718;p53"/>
            <p:cNvSpPr/>
            <p:nvPr/>
          </p:nvSpPr>
          <p:spPr>
            <a:xfrm>
              <a:off x="2917990" y="3826941"/>
              <a:ext cx="44177" cy="88325"/>
            </a:xfrm>
            <a:custGeom>
              <a:rect b="b" l="l" r="r" t="t"/>
              <a:pathLst>
                <a:path extrusionOk="0" h="2955" w="1478">
                  <a:moveTo>
                    <a:pt x="46" y="1"/>
                  </a:moveTo>
                  <a:cubicBezTo>
                    <a:pt x="31" y="1"/>
                    <a:pt x="16" y="1"/>
                    <a:pt x="1" y="1"/>
                  </a:cubicBezTo>
                  <a:lnTo>
                    <a:pt x="1" y="2954"/>
                  </a:lnTo>
                  <a:cubicBezTo>
                    <a:pt x="834" y="2954"/>
                    <a:pt x="1477" y="2264"/>
                    <a:pt x="1477" y="1454"/>
                  </a:cubicBezTo>
                  <a:cubicBezTo>
                    <a:pt x="1477" y="635"/>
                    <a:pt x="857" y="1"/>
                    <a:pt x="46" y="1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9" name="Google Shape;3719;p53"/>
            <p:cNvSpPr/>
            <p:nvPr/>
          </p:nvSpPr>
          <p:spPr>
            <a:xfrm>
              <a:off x="3021918" y="3570721"/>
              <a:ext cx="49139" cy="114628"/>
            </a:xfrm>
            <a:custGeom>
              <a:rect b="b" l="l" r="r" t="t"/>
              <a:pathLst>
                <a:path extrusionOk="0" h="3835" w="1644">
                  <a:moveTo>
                    <a:pt x="1" y="0"/>
                  </a:moveTo>
                  <a:lnTo>
                    <a:pt x="1" y="3834"/>
                  </a:lnTo>
                  <a:lnTo>
                    <a:pt x="1644" y="3834"/>
                  </a:lnTo>
                  <a:lnTo>
                    <a:pt x="1644" y="0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0" name="Google Shape;3720;p53"/>
            <p:cNvSpPr/>
            <p:nvPr/>
          </p:nvSpPr>
          <p:spPr>
            <a:xfrm>
              <a:off x="3046129" y="3570721"/>
              <a:ext cx="24928" cy="114628"/>
            </a:xfrm>
            <a:custGeom>
              <a:rect b="b" l="l" r="r" t="t"/>
              <a:pathLst>
                <a:path extrusionOk="0" h="3835" w="834">
                  <a:moveTo>
                    <a:pt x="0" y="0"/>
                  </a:moveTo>
                  <a:lnTo>
                    <a:pt x="0" y="3834"/>
                  </a:lnTo>
                  <a:lnTo>
                    <a:pt x="834" y="3834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1" name="Google Shape;3721;p53"/>
            <p:cNvSpPr/>
            <p:nvPr/>
          </p:nvSpPr>
          <p:spPr>
            <a:xfrm>
              <a:off x="3021918" y="3659585"/>
              <a:ext cx="49139" cy="196587"/>
            </a:xfrm>
            <a:custGeom>
              <a:rect b="b" l="l" r="r" t="t"/>
              <a:pathLst>
                <a:path extrusionOk="0" h="6577" w="1644">
                  <a:moveTo>
                    <a:pt x="825" y="1"/>
                  </a:moveTo>
                  <a:cubicBezTo>
                    <a:pt x="804" y="1"/>
                    <a:pt x="783" y="2"/>
                    <a:pt x="763" y="4"/>
                  </a:cubicBezTo>
                  <a:cubicBezTo>
                    <a:pt x="334" y="28"/>
                    <a:pt x="1" y="385"/>
                    <a:pt x="1" y="837"/>
                  </a:cubicBezTo>
                  <a:lnTo>
                    <a:pt x="1" y="6577"/>
                  </a:lnTo>
                  <a:lnTo>
                    <a:pt x="1644" y="6577"/>
                  </a:lnTo>
                  <a:lnTo>
                    <a:pt x="1644" y="837"/>
                  </a:lnTo>
                  <a:cubicBezTo>
                    <a:pt x="1644" y="623"/>
                    <a:pt x="1549" y="409"/>
                    <a:pt x="1406" y="242"/>
                  </a:cubicBezTo>
                  <a:cubicBezTo>
                    <a:pt x="1254" y="111"/>
                    <a:pt x="1042" y="1"/>
                    <a:pt x="825" y="1"/>
                  </a:cubicBez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2" name="Google Shape;3722;p53"/>
            <p:cNvSpPr/>
            <p:nvPr/>
          </p:nvSpPr>
          <p:spPr>
            <a:xfrm>
              <a:off x="3046129" y="3660392"/>
              <a:ext cx="24928" cy="195780"/>
            </a:xfrm>
            <a:custGeom>
              <a:rect b="b" l="l" r="r" t="t"/>
              <a:pathLst>
                <a:path extrusionOk="0" h="6550" w="834">
                  <a:moveTo>
                    <a:pt x="0" y="1"/>
                  </a:moveTo>
                  <a:lnTo>
                    <a:pt x="0" y="6550"/>
                  </a:lnTo>
                  <a:lnTo>
                    <a:pt x="834" y="6550"/>
                  </a:lnTo>
                  <a:lnTo>
                    <a:pt x="834" y="810"/>
                  </a:lnTo>
                  <a:cubicBezTo>
                    <a:pt x="834" y="596"/>
                    <a:pt x="739" y="382"/>
                    <a:pt x="596" y="239"/>
                  </a:cubicBezTo>
                  <a:cubicBezTo>
                    <a:pt x="453" y="96"/>
                    <a:pt x="239" y="1"/>
                    <a:pt x="0" y="1"/>
                  </a:cubicBez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3" name="Google Shape;3723;p53"/>
            <p:cNvSpPr/>
            <p:nvPr/>
          </p:nvSpPr>
          <p:spPr>
            <a:xfrm>
              <a:off x="3001294" y="3826253"/>
              <a:ext cx="88983" cy="89012"/>
            </a:xfrm>
            <a:custGeom>
              <a:rect b="b" l="l" r="r" t="t"/>
              <a:pathLst>
                <a:path extrusionOk="0" h="2978" w="2977">
                  <a:moveTo>
                    <a:pt x="1500" y="0"/>
                  </a:moveTo>
                  <a:cubicBezTo>
                    <a:pt x="667" y="0"/>
                    <a:pt x="0" y="667"/>
                    <a:pt x="0" y="1477"/>
                  </a:cubicBezTo>
                  <a:cubicBezTo>
                    <a:pt x="0" y="2310"/>
                    <a:pt x="691" y="2977"/>
                    <a:pt x="1500" y="2977"/>
                  </a:cubicBezTo>
                  <a:cubicBezTo>
                    <a:pt x="2334" y="2977"/>
                    <a:pt x="2977" y="2287"/>
                    <a:pt x="2977" y="1477"/>
                  </a:cubicBezTo>
                  <a:cubicBezTo>
                    <a:pt x="2977" y="643"/>
                    <a:pt x="2334" y="0"/>
                    <a:pt x="1500" y="0"/>
                  </a:cubicBez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4" name="Google Shape;3724;p53"/>
            <p:cNvSpPr/>
            <p:nvPr/>
          </p:nvSpPr>
          <p:spPr>
            <a:xfrm>
              <a:off x="3046129" y="3826941"/>
              <a:ext cx="44148" cy="88325"/>
            </a:xfrm>
            <a:custGeom>
              <a:rect b="b" l="l" r="r" t="t"/>
              <a:pathLst>
                <a:path extrusionOk="0" h="2955" w="1477">
                  <a:moveTo>
                    <a:pt x="45" y="1"/>
                  </a:moveTo>
                  <a:cubicBezTo>
                    <a:pt x="30" y="1"/>
                    <a:pt x="15" y="1"/>
                    <a:pt x="0" y="1"/>
                  </a:cubicBezTo>
                  <a:lnTo>
                    <a:pt x="0" y="2954"/>
                  </a:lnTo>
                  <a:cubicBezTo>
                    <a:pt x="834" y="2954"/>
                    <a:pt x="1477" y="2264"/>
                    <a:pt x="1477" y="1454"/>
                  </a:cubicBezTo>
                  <a:cubicBezTo>
                    <a:pt x="1477" y="635"/>
                    <a:pt x="857" y="1"/>
                    <a:pt x="45" y="1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5" name="Google Shape;3725;p53"/>
            <p:cNvSpPr/>
            <p:nvPr/>
          </p:nvSpPr>
          <p:spPr>
            <a:xfrm>
              <a:off x="2766386" y="3570721"/>
              <a:ext cx="49139" cy="163020"/>
            </a:xfrm>
            <a:custGeom>
              <a:rect b="b" l="l" r="r" t="t"/>
              <a:pathLst>
                <a:path extrusionOk="0" h="5454" w="1644">
                  <a:moveTo>
                    <a:pt x="0" y="0"/>
                  </a:moveTo>
                  <a:lnTo>
                    <a:pt x="0" y="5454"/>
                  </a:lnTo>
                  <a:lnTo>
                    <a:pt x="1644" y="5454"/>
                  </a:lnTo>
                  <a:lnTo>
                    <a:pt x="1644" y="0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6" name="Google Shape;3726;p53"/>
            <p:cNvSpPr/>
            <p:nvPr/>
          </p:nvSpPr>
          <p:spPr>
            <a:xfrm>
              <a:off x="2790597" y="3570721"/>
              <a:ext cx="24928" cy="163020"/>
            </a:xfrm>
            <a:custGeom>
              <a:rect b="b" l="l" r="r" t="t"/>
              <a:pathLst>
                <a:path extrusionOk="0" h="5454" w="834">
                  <a:moveTo>
                    <a:pt x="0" y="0"/>
                  </a:moveTo>
                  <a:lnTo>
                    <a:pt x="0" y="5454"/>
                  </a:lnTo>
                  <a:lnTo>
                    <a:pt x="834" y="5454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7" name="Google Shape;3727;p53"/>
            <p:cNvSpPr/>
            <p:nvPr/>
          </p:nvSpPr>
          <p:spPr>
            <a:xfrm>
              <a:off x="2766386" y="3708486"/>
              <a:ext cx="49139" cy="147686"/>
            </a:xfrm>
            <a:custGeom>
              <a:rect b="b" l="l" r="r" t="t"/>
              <a:pathLst>
                <a:path extrusionOk="0" h="4941" w="1644">
                  <a:moveTo>
                    <a:pt x="894" y="0"/>
                  </a:moveTo>
                  <a:cubicBezTo>
                    <a:pt x="858" y="0"/>
                    <a:pt x="822" y="4"/>
                    <a:pt x="786" y="11"/>
                  </a:cubicBezTo>
                  <a:cubicBezTo>
                    <a:pt x="334" y="35"/>
                    <a:pt x="0" y="392"/>
                    <a:pt x="0" y="845"/>
                  </a:cubicBezTo>
                  <a:lnTo>
                    <a:pt x="0" y="4941"/>
                  </a:lnTo>
                  <a:lnTo>
                    <a:pt x="1644" y="4941"/>
                  </a:lnTo>
                  <a:lnTo>
                    <a:pt x="1644" y="845"/>
                  </a:lnTo>
                  <a:cubicBezTo>
                    <a:pt x="1644" y="606"/>
                    <a:pt x="1548" y="416"/>
                    <a:pt x="1405" y="249"/>
                  </a:cubicBezTo>
                  <a:cubicBezTo>
                    <a:pt x="1284" y="108"/>
                    <a:pt x="1094" y="0"/>
                    <a:pt x="894" y="0"/>
                  </a:cubicBez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8" name="Google Shape;3728;p53"/>
            <p:cNvSpPr/>
            <p:nvPr/>
          </p:nvSpPr>
          <p:spPr>
            <a:xfrm>
              <a:off x="2790597" y="3708814"/>
              <a:ext cx="24928" cy="147358"/>
            </a:xfrm>
            <a:custGeom>
              <a:rect b="b" l="l" r="r" t="t"/>
              <a:pathLst>
                <a:path extrusionOk="0" h="4930" w="834">
                  <a:moveTo>
                    <a:pt x="0" y="0"/>
                  </a:moveTo>
                  <a:lnTo>
                    <a:pt x="0" y="4930"/>
                  </a:lnTo>
                  <a:lnTo>
                    <a:pt x="834" y="4930"/>
                  </a:lnTo>
                  <a:lnTo>
                    <a:pt x="834" y="834"/>
                  </a:lnTo>
                  <a:cubicBezTo>
                    <a:pt x="834" y="595"/>
                    <a:pt x="738" y="405"/>
                    <a:pt x="595" y="238"/>
                  </a:cubicBezTo>
                  <a:cubicBezTo>
                    <a:pt x="453" y="71"/>
                    <a:pt x="238" y="0"/>
                    <a:pt x="0" y="0"/>
                  </a:cubicBez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9" name="Google Shape;3729;p53"/>
            <p:cNvSpPr/>
            <p:nvPr/>
          </p:nvSpPr>
          <p:spPr>
            <a:xfrm>
              <a:off x="2745732" y="3826253"/>
              <a:ext cx="89012" cy="89012"/>
            </a:xfrm>
            <a:custGeom>
              <a:rect b="b" l="l" r="r" t="t"/>
              <a:pathLst>
                <a:path extrusionOk="0" h="2978" w="2978">
                  <a:moveTo>
                    <a:pt x="1501" y="0"/>
                  </a:moveTo>
                  <a:cubicBezTo>
                    <a:pt x="668" y="0"/>
                    <a:pt x="1" y="667"/>
                    <a:pt x="1" y="1477"/>
                  </a:cubicBezTo>
                  <a:cubicBezTo>
                    <a:pt x="1" y="2310"/>
                    <a:pt x="668" y="2977"/>
                    <a:pt x="1501" y="2977"/>
                  </a:cubicBezTo>
                  <a:cubicBezTo>
                    <a:pt x="2335" y="2977"/>
                    <a:pt x="2978" y="2287"/>
                    <a:pt x="2978" y="1477"/>
                  </a:cubicBezTo>
                  <a:cubicBezTo>
                    <a:pt x="2978" y="643"/>
                    <a:pt x="2335" y="0"/>
                    <a:pt x="1501" y="0"/>
                  </a:cubicBez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0" name="Google Shape;3730;p53"/>
            <p:cNvSpPr/>
            <p:nvPr/>
          </p:nvSpPr>
          <p:spPr>
            <a:xfrm>
              <a:off x="2790597" y="3826941"/>
              <a:ext cx="44148" cy="88325"/>
            </a:xfrm>
            <a:custGeom>
              <a:rect b="b" l="l" r="r" t="t"/>
              <a:pathLst>
                <a:path extrusionOk="0" h="2955" w="1477">
                  <a:moveTo>
                    <a:pt x="45" y="1"/>
                  </a:moveTo>
                  <a:cubicBezTo>
                    <a:pt x="30" y="1"/>
                    <a:pt x="15" y="1"/>
                    <a:pt x="0" y="1"/>
                  </a:cubicBezTo>
                  <a:lnTo>
                    <a:pt x="0" y="2954"/>
                  </a:lnTo>
                  <a:cubicBezTo>
                    <a:pt x="834" y="2954"/>
                    <a:pt x="1477" y="2264"/>
                    <a:pt x="1477" y="1454"/>
                  </a:cubicBezTo>
                  <a:cubicBezTo>
                    <a:pt x="1477" y="635"/>
                    <a:pt x="857" y="1"/>
                    <a:pt x="45" y="1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31" name="Google Shape;3731;p53"/>
          <p:cNvGrpSpPr/>
          <p:nvPr/>
        </p:nvGrpSpPr>
        <p:grpSpPr>
          <a:xfrm>
            <a:off x="1799229" y="3571409"/>
            <a:ext cx="343110" cy="343856"/>
            <a:chOff x="2065929" y="3571409"/>
            <a:chExt cx="343110" cy="343856"/>
          </a:xfrm>
        </p:grpSpPr>
        <p:sp>
          <p:nvSpPr>
            <p:cNvPr id="3732" name="Google Shape;3732;p53"/>
            <p:cNvSpPr/>
            <p:nvPr/>
          </p:nvSpPr>
          <p:spPr>
            <a:xfrm>
              <a:off x="2065929" y="3646164"/>
              <a:ext cx="56970" cy="96844"/>
            </a:xfrm>
            <a:custGeom>
              <a:rect b="b" l="l" r="r" t="t"/>
              <a:pathLst>
                <a:path extrusionOk="0" h="3240" w="1906">
                  <a:moveTo>
                    <a:pt x="0" y="0"/>
                  </a:moveTo>
                  <a:lnTo>
                    <a:pt x="0" y="3239"/>
                  </a:lnTo>
                  <a:lnTo>
                    <a:pt x="1905" y="3239"/>
                  </a:lnTo>
                  <a:lnTo>
                    <a:pt x="1619" y="0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3" name="Google Shape;3733;p53"/>
            <p:cNvSpPr/>
            <p:nvPr/>
          </p:nvSpPr>
          <p:spPr>
            <a:xfrm>
              <a:off x="2089392" y="3646164"/>
              <a:ext cx="33507" cy="96844"/>
            </a:xfrm>
            <a:custGeom>
              <a:rect b="b" l="l" r="r" t="t"/>
              <a:pathLst>
                <a:path extrusionOk="0" h="3240" w="1121">
                  <a:moveTo>
                    <a:pt x="1" y="0"/>
                  </a:moveTo>
                  <a:lnTo>
                    <a:pt x="1" y="3239"/>
                  </a:lnTo>
                  <a:lnTo>
                    <a:pt x="1120" y="3239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4" name="Google Shape;3734;p53"/>
            <p:cNvSpPr/>
            <p:nvPr/>
          </p:nvSpPr>
          <p:spPr>
            <a:xfrm>
              <a:off x="2153477" y="3621954"/>
              <a:ext cx="69076" cy="121055"/>
            </a:xfrm>
            <a:custGeom>
              <a:rect b="b" l="l" r="r" t="t"/>
              <a:pathLst>
                <a:path extrusionOk="0" h="4050" w="2311">
                  <a:moveTo>
                    <a:pt x="334" y="1"/>
                  </a:moveTo>
                  <a:lnTo>
                    <a:pt x="0" y="4049"/>
                  </a:lnTo>
                  <a:lnTo>
                    <a:pt x="2310" y="4049"/>
                  </a:lnTo>
                  <a:lnTo>
                    <a:pt x="1977" y="1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5" name="Google Shape;3735;p53"/>
            <p:cNvSpPr/>
            <p:nvPr/>
          </p:nvSpPr>
          <p:spPr>
            <a:xfrm>
              <a:off x="2188359" y="3621954"/>
              <a:ext cx="34194" cy="121055"/>
            </a:xfrm>
            <a:custGeom>
              <a:rect b="b" l="l" r="r" t="t"/>
              <a:pathLst>
                <a:path extrusionOk="0" h="4050" w="1144">
                  <a:moveTo>
                    <a:pt x="0" y="1"/>
                  </a:moveTo>
                  <a:lnTo>
                    <a:pt x="0" y="4049"/>
                  </a:lnTo>
                  <a:lnTo>
                    <a:pt x="1143" y="4049"/>
                  </a:lnTo>
                  <a:lnTo>
                    <a:pt x="834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6" name="Google Shape;3736;p53"/>
            <p:cNvSpPr/>
            <p:nvPr/>
          </p:nvSpPr>
          <p:spPr>
            <a:xfrm>
              <a:off x="2115038" y="3599895"/>
              <a:ext cx="48422" cy="144518"/>
            </a:xfrm>
            <a:custGeom>
              <a:rect b="b" l="l" r="r" t="t"/>
              <a:pathLst>
                <a:path extrusionOk="0" h="4835" w="1620">
                  <a:moveTo>
                    <a:pt x="0" y="0"/>
                  </a:moveTo>
                  <a:lnTo>
                    <a:pt x="0" y="4835"/>
                  </a:lnTo>
                  <a:lnTo>
                    <a:pt x="1620" y="4835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7" name="Google Shape;3737;p53"/>
            <p:cNvSpPr/>
            <p:nvPr/>
          </p:nvSpPr>
          <p:spPr>
            <a:xfrm>
              <a:off x="2138532" y="3599895"/>
              <a:ext cx="24928" cy="144518"/>
            </a:xfrm>
            <a:custGeom>
              <a:rect b="b" l="l" r="r" t="t"/>
              <a:pathLst>
                <a:path extrusionOk="0" h="4835" w="834">
                  <a:moveTo>
                    <a:pt x="0" y="0"/>
                  </a:moveTo>
                  <a:lnTo>
                    <a:pt x="0" y="4835"/>
                  </a:lnTo>
                  <a:lnTo>
                    <a:pt x="834" y="4835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8" name="Google Shape;3738;p53"/>
            <p:cNvSpPr/>
            <p:nvPr/>
          </p:nvSpPr>
          <p:spPr>
            <a:xfrm>
              <a:off x="2212540" y="3571409"/>
              <a:ext cx="49169" cy="171598"/>
            </a:xfrm>
            <a:custGeom>
              <a:rect b="b" l="l" r="r" t="t"/>
              <a:pathLst>
                <a:path extrusionOk="0" h="5741" w="1645">
                  <a:moveTo>
                    <a:pt x="1" y="1"/>
                  </a:moveTo>
                  <a:lnTo>
                    <a:pt x="1" y="5740"/>
                  </a:lnTo>
                  <a:lnTo>
                    <a:pt x="1644" y="5740"/>
                  </a:lnTo>
                  <a:lnTo>
                    <a:pt x="1644" y="1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9" name="Google Shape;3739;p53"/>
            <p:cNvSpPr/>
            <p:nvPr/>
          </p:nvSpPr>
          <p:spPr>
            <a:xfrm>
              <a:off x="2237469" y="3571409"/>
              <a:ext cx="24928" cy="171598"/>
            </a:xfrm>
            <a:custGeom>
              <a:rect b="b" l="l" r="r" t="t"/>
              <a:pathLst>
                <a:path extrusionOk="0" h="5741" w="834">
                  <a:moveTo>
                    <a:pt x="0" y="1"/>
                  </a:moveTo>
                  <a:lnTo>
                    <a:pt x="0" y="5740"/>
                  </a:lnTo>
                  <a:lnTo>
                    <a:pt x="834" y="5740"/>
                  </a:lnTo>
                  <a:lnTo>
                    <a:pt x="834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0" name="Google Shape;3740;p53"/>
            <p:cNvSpPr/>
            <p:nvPr/>
          </p:nvSpPr>
          <p:spPr>
            <a:xfrm>
              <a:off x="2212540" y="3742979"/>
              <a:ext cx="57000" cy="97531"/>
            </a:xfrm>
            <a:custGeom>
              <a:rect b="b" l="l" r="r" t="t"/>
              <a:pathLst>
                <a:path extrusionOk="0" h="3263" w="1907">
                  <a:moveTo>
                    <a:pt x="1" y="0"/>
                  </a:moveTo>
                  <a:lnTo>
                    <a:pt x="1" y="3263"/>
                  </a:lnTo>
                  <a:lnTo>
                    <a:pt x="1644" y="3263"/>
                  </a:lnTo>
                  <a:lnTo>
                    <a:pt x="1906" y="0"/>
                  </a:lnTo>
                  <a:close/>
                </a:path>
              </a:pathLst>
            </a:custGeom>
            <a:solidFill>
              <a:srgbClr val="E5E9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1" name="Google Shape;3741;p53"/>
            <p:cNvSpPr/>
            <p:nvPr/>
          </p:nvSpPr>
          <p:spPr>
            <a:xfrm>
              <a:off x="2237469" y="3742979"/>
              <a:ext cx="32759" cy="97531"/>
            </a:xfrm>
            <a:custGeom>
              <a:rect b="b" l="l" r="r" t="t"/>
              <a:pathLst>
                <a:path extrusionOk="0" h="3263" w="1096">
                  <a:moveTo>
                    <a:pt x="0" y="0"/>
                  </a:moveTo>
                  <a:lnTo>
                    <a:pt x="0" y="3263"/>
                  </a:lnTo>
                  <a:lnTo>
                    <a:pt x="834" y="3263"/>
                  </a:lnTo>
                  <a:lnTo>
                    <a:pt x="1096" y="0"/>
                  </a:ln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2" name="Google Shape;3742;p53"/>
            <p:cNvSpPr/>
            <p:nvPr/>
          </p:nvSpPr>
          <p:spPr>
            <a:xfrm>
              <a:off x="2301523" y="3742979"/>
              <a:ext cx="68358" cy="121025"/>
            </a:xfrm>
            <a:custGeom>
              <a:rect b="b" l="l" r="r" t="t"/>
              <a:pathLst>
                <a:path extrusionOk="0" h="4049" w="2287">
                  <a:moveTo>
                    <a:pt x="1" y="0"/>
                  </a:moveTo>
                  <a:lnTo>
                    <a:pt x="334" y="4049"/>
                  </a:lnTo>
                  <a:lnTo>
                    <a:pt x="1977" y="4049"/>
                  </a:lnTo>
                  <a:lnTo>
                    <a:pt x="2287" y="0"/>
                  </a:lnTo>
                  <a:close/>
                </a:path>
              </a:pathLst>
            </a:custGeom>
            <a:solidFill>
              <a:srgbClr val="E5E9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3" name="Google Shape;3743;p53"/>
            <p:cNvSpPr/>
            <p:nvPr/>
          </p:nvSpPr>
          <p:spPr>
            <a:xfrm>
              <a:off x="2335688" y="3742979"/>
              <a:ext cx="33507" cy="121025"/>
            </a:xfrm>
            <a:custGeom>
              <a:rect b="b" l="l" r="r" t="t"/>
              <a:pathLst>
                <a:path extrusionOk="0" h="4049" w="1121">
                  <a:moveTo>
                    <a:pt x="1" y="0"/>
                  </a:moveTo>
                  <a:lnTo>
                    <a:pt x="1" y="4049"/>
                  </a:lnTo>
                  <a:lnTo>
                    <a:pt x="834" y="4049"/>
                  </a:lnTo>
                  <a:lnTo>
                    <a:pt x="1120" y="0"/>
                  </a:ln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4" name="Google Shape;3744;p53"/>
            <p:cNvSpPr/>
            <p:nvPr/>
          </p:nvSpPr>
          <p:spPr>
            <a:xfrm>
              <a:off x="2262367" y="3742979"/>
              <a:ext cx="49169" cy="144518"/>
            </a:xfrm>
            <a:custGeom>
              <a:rect b="b" l="l" r="r" t="t"/>
              <a:pathLst>
                <a:path extrusionOk="0" h="4835" w="1645">
                  <a:moveTo>
                    <a:pt x="1" y="0"/>
                  </a:moveTo>
                  <a:lnTo>
                    <a:pt x="1" y="4834"/>
                  </a:lnTo>
                  <a:lnTo>
                    <a:pt x="1644" y="4834"/>
                  </a:lnTo>
                  <a:lnTo>
                    <a:pt x="1644" y="0"/>
                  </a:lnTo>
                  <a:close/>
                </a:path>
              </a:pathLst>
            </a:custGeom>
            <a:solidFill>
              <a:srgbClr val="E5E9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5" name="Google Shape;3745;p53"/>
            <p:cNvSpPr/>
            <p:nvPr/>
          </p:nvSpPr>
          <p:spPr>
            <a:xfrm>
              <a:off x="2286578" y="3742979"/>
              <a:ext cx="24958" cy="144518"/>
            </a:xfrm>
            <a:custGeom>
              <a:rect b="b" l="l" r="r" t="t"/>
              <a:pathLst>
                <a:path extrusionOk="0" h="4835" w="835">
                  <a:moveTo>
                    <a:pt x="1" y="0"/>
                  </a:moveTo>
                  <a:lnTo>
                    <a:pt x="1" y="4834"/>
                  </a:lnTo>
                  <a:lnTo>
                    <a:pt x="834" y="4834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6" name="Google Shape;3746;p53"/>
            <p:cNvSpPr/>
            <p:nvPr/>
          </p:nvSpPr>
          <p:spPr>
            <a:xfrm>
              <a:off x="2360616" y="3742979"/>
              <a:ext cx="48422" cy="172286"/>
            </a:xfrm>
            <a:custGeom>
              <a:rect b="b" l="l" r="r" t="t"/>
              <a:pathLst>
                <a:path extrusionOk="0" h="5764" w="1620">
                  <a:moveTo>
                    <a:pt x="0" y="0"/>
                  </a:moveTo>
                  <a:lnTo>
                    <a:pt x="0" y="5763"/>
                  </a:lnTo>
                  <a:lnTo>
                    <a:pt x="1620" y="5763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E5E9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7" name="Google Shape;3747;p53"/>
            <p:cNvSpPr/>
            <p:nvPr/>
          </p:nvSpPr>
          <p:spPr>
            <a:xfrm>
              <a:off x="2384110" y="3742979"/>
              <a:ext cx="24928" cy="172286"/>
            </a:xfrm>
            <a:custGeom>
              <a:rect b="b" l="l" r="r" t="t"/>
              <a:pathLst>
                <a:path extrusionOk="0" h="5764" w="834">
                  <a:moveTo>
                    <a:pt x="0" y="0"/>
                  </a:moveTo>
                  <a:lnTo>
                    <a:pt x="0" y="5763"/>
                  </a:lnTo>
                  <a:lnTo>
                    <a:pt x="834" y="5763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8" name="Google Shape;3748;p53"/>
            <p:cNvSpPr/>
            <p:nvPr/>
          </p:nvSpPr>
          <p:spPr>
            <a:xfrm>
              <a:off x="2065929" y="3733713"/>
              <a:ext cx="343107" cy="19967"/>
            </a:xfrm>
            <a:custGeom>
              <a:rect b="b" l="l" r="r" t="t"/>
              <a:pathLst>
                <a:path extrusionOk="0" h="668" w="11479">
                  <a:moveTo>
                    <a:pt x="0" y="1"/>
                  </a:moveTo>
                  <a:lnTo>
                    <a:pt x="0" y="667"/>
                  </a:lnTo>
                  <a:lnTo>
                    <a:pt x="11479" y="667"/>
                  </a:lnTo>
                  <a:lnTo>
                    <a:pt x="11479" y="1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9" name="Google Shape;3749;p53"/>
            <p:cNvSpPr/>
            <p:nvPr/>
          </p:nvSpPr>
          <p:spPr>
            <a:xfrm>
              <a:off x="2237469" y="3733713"/>
              <a:ext cx="171569" cy="19967"/>
            </a:xfrm>
            <a:custGeom>
              <a:rect b="b" l="l" r="r" t="t"/>
              <a:pathLst>
                <a:path extrusionOk="0" h="668" w="5740">
                  <a:moveTo>
                    <a:pt x="0" y="1"/>
                  </a:moveTo>
                  <a:lnTo>
                    <a:pt x="0" y="667"/>
                  </a:lnTo>
                  <a:lnTo>
                    <a:pt x="5740" y="667"/>
                  </a:lnTo>
                  <a:lnTo>
                    <a:pt x="5740" y="1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50" name="Google Shape;3750;p53"/>
          <p:cNvGrpSpPr/>
          <p:nvPr/>
        </p:nvGrpSpPr>
        <p:grpSpPr>
          <a:xfrm>
            <a:off x="1048874" y="3641890"/>
            <a:ext cx="345979" cy="178684"/>
            <a:chOff x="1391774" y="3641890"/>
            <a:chExt cx="345979" cy="178684"/>
          </a:xfrm>
        </p:grpSpPr>
        <p:sp>
          <p:nvSpPr>
            <p:cNvPr id="3751" name="Google Shape;3751;p53"/>
            <p:cNvSpPr/>
            <p:nvPr/>
          </p:nvSpPr>
          <p:spPr>
            <a:xfrm>
              <a:off x="1522036" y="3641890"/>
              <a:ext cx="84051" cy="86860"/>
            </a:xfrm>
            <a:custGeom>
              <a:rect b="b" l="l" r="r" t="t"/>
              <a:pathLst>
                <a:path extrusionOk="0" h="2906" w="2812">
                  <a:moveTo>
                    <a:pt x="1" y="0"/>
                  </a:moveTo>
                  <a:lnTo>
                    <a:pt x="1" y="2263"/>
                  </a:lnTo>
                  <a:lnTo>
                    <a:pt x="763" y="2263"/>
                  </a:lnTo>
                  <a:lnTo>
                    <a:pt x="1406" y="2906"/>
                  </a:lnTo>
                  <a:lnTo>
                    <a:pt x="2073" y="2263"/>
                  </a:lnTo>
                  <a:lnTo>
                    <a:pt x="2811" y="2263"/>
                  </a:lnTo>
                  <a:lnTo>
                    <a:pt x="2811" y="0"/>
                  </a:ln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2" name="Google Shape;3752;p53"/>
            <p:cNvSpPr/>
            <p:nvPr/>
          </p:nvSpPr>
          <p:spPr>
            <a:xfrm>
              <a:off x="1564061" y="3641890"/>
              <a:ext cx="42025" cy="86860"/>
            </a:xfrm>
            <a:custGeom>
              <a:rect b="b" l="l" r="r" t="t"/>
              <a:pathLst>
                <a:path extrusionOk="0" h="2906" w="1406">
                  <a:moveTo>
                    <a:pt x="0" y="0"/>
                  </a:moveTo>
                  <a:lnTo>
                    <a:pt x="0" y="2906"/>
                  </a:lnTo>
                  <a:lnTo>
                    <a:pt x="667" y="2263"/>
                  </a:lnTo>
                  <a:lnTo>
                    <a:pt x="1405" y="2263"/>
                  </a:lnTo>
                  <a:lnTo>
                    <a:pt x="1405" y="0"/>
                  </a:ln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3" name="Google Shape;3753;p53"/>
            <p:cNvSpPr/>
            <p:nvPr/>
          </p:nvSpPr>
          <p:spPr>
            <a:xfrm>
              <a:off x="1391774" y="3641890"/>
              <a:ext cx="83333" cy="86860"/>
            </a:xfrm>
            <a:custGeom>
              <a:rect b="b" l="l" r="r" t="t"/>
              <a:pathLst>
                <a:path extrusionOk="0" h="2906" w="2788">
                  <a:moveTo>
                    <a:pt x="1" y="0"/>
                  </a:moveTo>
                  <a:lnTo>
                    <a:pt x="1" y="2263"/>
                  </a:lnTo>
                  <a:lnTo>
                    <a:pt x="739" y="2263"/>
                  </a:lnTo>
                  <a:lnTo>
                    <a:pt x="1406" y="2906"/>
                  </a:lnTo>
                  <a:lnTo>
                    <a:pt x="2049" y="2263"/>
                  </a:lnTo>
                  <a:lnTo>
                    <a:pt x="2787" y="2263"/>
                  </a:lnTo>
                  <a:lnTo>
                    <a:pt x="2787" y="0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4" name="Google Shape;3754;p53"/>
            <p:cNvSpPr/>
            <p:nvPr/>
          </p:nvSpPr>
          <p:spPr>
            <a:xfrm>
              <a:off x="1434487" y="3641890"/>
              <a:ext cx="42025" cy="86860"/>
            </a:xfrm>
            <a:custGeom>
              <a:rect b="b" l="l" r="r" t="t"/>
              <a:pathLst>
                <a:path extrusionOk="0" h="2906" w="1406">
                  <a:moveTo>
                    <a:pt x="1" y="0"/>
                  </a:moveTo>
                  <a:lnTo>
                    <a:pt x="1" y="2906"/>
                  </a:lnTo>
                  <a:lnTo>
                    <a:pt x="644" y="2263"/>
                  </a:lnTo>
                  <a:lnTo>
                    <a:pt x="1406" y="2263"/>
                  </a:lnTo>
                  <a:lnTo>
                    <a:pt x="1406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5" name="Google Shape;3755;p53"/>
            <p:cNvSpPr/>
            <p:nvPr/>
          </p:nvSpPr>
          <p:spPr>
            <a:xfrm>
              <a:off x="1497854" y="3774274"/>
              <a:ext cx="133847" cy="46300"/>
            </a:xfrm>
            <a:custGeom>
              <a:rect b="b" l="l" r="r" t="t"/>
              <a:pathLst>
                <a:path extrusionOk="0" h="1549" w="4478">
                  <a:moveTo>
                    <a:pt x="310" y="1"/>
                  </a:moveTo>
                  <a:lnTo>
                    <a:pt x="0" y="787"/>
                  </a:lnTo>
                  <a:lnTo>
                    <a:pt x="310" y="1549"/>
                  </a:lnTo>
                  <a:lnTo>
                    <a:pt x="4168" y="1549"/>
                  </a:lnTo>
                  <a:lnTo>
                    <a:pt x="4477" y="787"/>
                  </a:lnTo>
                  <a:lnTo>
                    <a:pt x="4168" y="1"/>
                  </a:ln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6" name="Google Shape;3756;p53"/>
            <p:cNvSpPr/>
            <p:nvPr/>
          </p:nvSpPr>
          <p:spPr>
            <a:xfrm>
              <a:off x="1564061" y="3774274"/>
              <a:ext cx="66924" cy="46300"/>
            </a:xfrm>
            <a:custGeom>
              <a:rect b="b" l="l" r="r" t="t"/>
              <a:pathLst>
                <a:path extrusionOk="0" h="1549" w="2239">
                  <a:moveTo>
                    <a:pt x="0" y="1"/>
                  </a:moveTo>
                  <a:lnTo>
                    <a:pt x="0" y="1549"/>
                  </a:lnTo>
                  <a:lnTo>
                    <a:pt x="1905" y="1549"/>
                  </a:lnTo>
                  <a:lnTo>
                    <a:pt x="2239" y="787"/>
                  </a:lnTo>
                  <a:lnTo>
                    <a:pt x="1905" y="1"/>
                  </a:ln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7" name="Google Shape;3757;p53"/>
            <p:cNvSpPr/>
            <p:nvPr/>
          </p:nvSpPr>
          <p:spPr>
            <a:xfrm>
              <a:off x="1392491" y="3774274"/>
              <a:ext cx="114628" cy="46300"/>
            </a:xfrm>
            <a:custGeom>
              <a:rect b="b" l="l" r="r" t="t"/>
              <a:pathLst>
                <a:path extrusionOk="0" h="1549" w="3835">
                  <a:moveTo>
                    <a:pt x="1" y="1"/>
                  </a:moveTo>
                  <a:lnTo>
                    <a:pt x="1" y="1549"/>
                  </a:lnTo>
                  <a:lnTo>
                    <a:pt x="3835" y="1549"/>
                  </a:lnTo>
                  <a:lnTo>
                    <a:pt x="3835" y="1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8" name="Google Shape;3758;p53"/>
            <p:cNvSpPr/>
            <p:nvPr/>
          </p:nvSpPr>
          <p:spPr>
            <a:xfrm>
              <a:off x="1622407" y="3774274"/>
              <a:ext cx="114628" cy="46300"/>
            </a:xfrm>
            <a:custGeom>
              <a:rect b="b" l="l" r="r" t="t"/>
              <a:pathLst>
                <a:path extrusionOk="0" h="1549" w="3835">
                  <a:moveTo>
                    <a:pt x="1" y="1"/>
                  </a:moveTo>
                  <a:lnTo>
                    <a:pt x="1" y="1549"/>
                  </a:lnTo>
                  <a:lnTo>
                    <a:pt x="3835" y="1549"/>
                  </a:lnTo>
                  <a:lnTo>
                    <a:pt x="3835" y="1"/>
                  </a:ln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9" name="Google Shape;3759;p53"/>
            <p:cNvSpPr/>
            <p:nvPr/>
          </p:nvSpPr>
          <p:spPr>
            <a:xfrm>
              <a:off x="1653015" y="3641890"/>
              <a:ext cx="84021" cy="86860"/>
            </a:xfrm>
            <a:custGeom>
              <a:rect b="b" l="l" r="r" t="t"/>
              <a:pathLst>
                <a:path extrusionOk="0" h="2906" w="2811">
                  <a:moveTo>
                    <a:pt x="1" y="0"/>
                  </a:moveTo>
                  <a:lnTo>
                    <a:pt x="1" y="2263"/>
                  </a:lnTo>
                  <a:lnTo>
                    <a:pt x="739" y="2263"/>
                  </a:lnTo>
                  <a:lnTo>
                    <a:pt x="1406" y="2906"/>
                  </a:lnTo>
                  <a:lnTo>
                    <a:pt x="2073" y="2263"/>
                  </a:lnTo>
                  <a:lnTo>
                    <a:pt x="2811" y="2263"/>
                  </a:lnTo>
                  <a:lnTo>
                    <a:pt x="2811" y="0"/>
                  </a:ln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0" name="Google Shape;3760;p53"/>
            <p:cNvSpPr/>
            <p:nvPr/>
          </p:nvSpPr>
          <p:spPr>
            <a:xfrm>
              <a:off x="1695728" y="3641890"/>
              <a:ext cx="42025" cy="86860"/>
            </a:xfrm>
            <a:custGeom>
              <a:rect b="b" l="l" r="r" t="t"/>
              <a:pathLst>
                <a:path extrusionOk="0" h="2906" w="1406">
                  <a:moveTo>
                    <a:pt x="1" y="0"/>
                  </a:moveTo>
                  <a:lnTo>
                    <a:pt x="1" y="2906"/>
                  </a:lnTo>
                  <a:lnTo>
                    <a:pt x="668" y="2263"/>
                  </a:lnTo>
                  <a:lnTo>
                    <a:pt x="1406" y="2263"/>
                  </a:lnTo>
                  <a:lnTo>
                    <a:pt x="1406" y="0"/>
                  </a:ln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61" name="Google Shape;3761;p53"/>
          <p:cNvGrpSpPr/>
          <p:nvPr/>
        </p:nvGrpSpPr>
        <p:grpSpPr>
          <a:xfrm>
            <a:off x="1050309" y="4143718"/>
            <a:ext cx="343826" cy="345261"/>
            <a:chOff x="1393209" y="4143718"/>
            <a:chExt cx="343826" cy="345261"/>
          </a:xfrm>
        </p:grpSpPr>
        <p:sp>
          <p:nvSpPr>
            <p:cNvPr id="3762" name="Google Shape;3762;p53"/>
            <p:cNvSpPr/>
            <p:nvPr/>
          </p:nvSpPr>
          <p:spPr>
            <a:xfrm>
              <a:off x="1393209" y="4144435"/>
              <a:ext cx="199336" cy="181552"/>
            </a:xfrm>
            <a:custGeom>
              <a:rect b="b" l="l" r="r" t="t"/>
              <a:pathLst>
                <a:path extrusionOk="0" h="6074" w="6669">
                  <a:moveTo>
                    <a:pt x="5764" y="0"/>
                  </a:moveTo>
                  <a:cubicBezTo>
                    <a:pt x="2573" y="0"/>
                    <a:pt x="1" y="2572"/>
                    <a:pt x="1" y="5740"/>
                  </a:cubicBezTo>
                  <a:lnTo>
                    <a:pt x="2906" y="6073"/>
                  </a:lnTo>
                  <a:lnTo>
                    <a:pt x="5764" y="5740"/>
                  </a:lnTo>
                  <a:lnTo>
                    <a:pt x="6669" y="3072"/>
                  </a:lnTo>
                  <a:lnTo>
                    <a:pt x="5764" y="0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3" name="Google Shape;3763;p53"/>
            <p:cNvSpPr/>
            <p:nvPr/>
          </p:nvSpPr>
          <p:spPr>
            <a:xfrm>
              <a:off x="1565466" y="4143718"/>
              <a:ext cx="171569" cy="199336"/>
            </a:xfrm>
            <a:custGeom>
              <a:rect b="b" l="l" r="r" t="t"/>
              <a:pathLst>
                <a:path extrusionOk="0" h="6669" w="5740">
                  <a:moveTo>
                    <a:pt x="1" y="1"/>
                  </a:moveTo>
                  <a:lnTo>
                    <a:pt x="1" y="2144"/>
                  </a:lnTo>
                  <a:lnTo>
                    <a:pt x="906" y="3096"/>
                  </a:lnTo>
                  <a:lnTo>
                    <a:pt x="1" y="4025"/>
                  </a:lnTo>
                  <a:lnTo>
                    <a:pt x="1" y="5740"/>
                  </a:lnTo>
                  <a:lnTo>
                    <a:pt x="2668" y="6669"/>
                  </a:lnTo>
                  <a:lnTo>
                    <a:pt x="5740" y="5740"/>
                  </a:lnTo>
                  <a:cubicBezTo>
                    <a:pt x="5740" y="2549"/>
                    <a:pt x="3144" y="1"/>
                    <a:pt x="1" y="1"/>
                  </a:cubicBezTo>
                  <a:close/>
                </a:path>
              </a:pathLst>
            </a:custGeom>
            <a:solidFill>
              <a:srgbClr val="E5E9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4" name="Google Shape;3764;p53"/>
            <p:cNvSpPr/>
            <p:nvPr/>
          </p:nvSpPr>
          <p:spPr>
            <a:xfrm>
              <a:off x="1537698" y="4315975"/>
              <a:ext cx="199336" cy="172286"/>
            </a:xfrm>
            <a:custGeom>
              <a:rect b="b" l="l" r="r" t="t"/>
              <a:pathLst>
                <a:path extrusionOk="0" h="5764" w="6669">
                  <a:moveTo>
                    <a:pt x="930" y="1"/>
                  </a:moveTo>
                  <a:lnTo>
                    <a:pt x="1" y="2858"/>
                  </a:lnTo>
                  <a:lnTo>
                    <a:pt x="930" y="5764"/>
                  </a:lnTo>
                  <a:cubicBezTo>
                    <a:pt x="4073" y="5764"/>
                    <a:pt x="6669" y="3192"/>
                    <a:pt x="6669" y="1"/>
                  </a:cubicBezTo>
                  <a:lnTo>
                    <a:pt x="4526" y="1"/>
                  </a:lnTo>
                  <a:lnTo>
                    <a:pt x="3597" y="929"/>
                  </a:lnTo>
                  <a:lnTo>
                    <a:pt x="2668" y="1"/>
                  </a:ln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5" name="Google Shape;3765;p53"/>
            <p:cNvSpPr/>
            <p:nvPr/>
          </p:nvSpPr>
          <p:spPr>
            <a:xfrm>
              <a:off x="1393209" y="4288925"/>
              <a:ext cx="172286" cy="199336"/>
            </a:xfrm>
            <a:custGeom>
              <a:rect b="b" l="l" r="r" t="t"/>
              <a:pathLst>
                <a:path extrusionOk="0" h="6669" w="5764">
                  <a:moveTo>
                    <a:pt x="2906" y="1"/>
                  </a:moveTo>
                  <a:lnTo>
                    <a:pt x="1977" y="906"/>
                  </a:lnTo>
                  <a:lnTo>
                    <a:pt x="1" y="906"/>
                  </a:lnTo>
                  <a:cubicBezTo>
                    <a:pt x="1" y="4097"/>
                    <a:pt x="2573" y="6669"/>
                    <a:pt x="5764" y="6669"/>
                  </a:cubicBezTo>
                  <a:lnTo>
                    <a:pt x="5549" y="4906"/>
                  </a:lnTo>
                  <a:lnTo>
                    <a:pt x="4692" y="3763"/>
                  </a:lnTo>
                  <a:lnTo>
                    <a:pt x="5430" y="2858"/>
                  </a:lnTo>
                  <a:lnTo>
                    <a:pt x="5764" y="906"/>
                  </a:lnTo>
                  <a:lnTo>
                    <a:pt x="3811" y="906"/>
                  </a:lnTo>
                  <a:lnTo>
                    <a:pt x="2906" y="1"/>
                  </a:ln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6" name="Google Shape;3766;p53"/>
            <p:cNvSpPr/>
            <p:nvPr/>
          </p:nvSpPr>
          <p:spPr>
            <a:xfrm>
              <a:off x="1564061" y="4194262"/>
              <a:ext cx="172973" cy="149510"/>
            </a:xfrm>
            <a:custGeom>
              <a:rect b="b" l="l" r="r" t="t"/>
              <a:pathLst>
                <a:path extrusionOk="0" h="5002" w="5787">
                  <a:moveTo>
                    <a:pt x="4072" y="0"/>
                  </a:moveTo>
                  <a:lnTo>
                    <a:pt x="0" y="4073"/>
                  </a:lnTo>
                  <a:lnTo>
                    <a:pt x="2715" y="5001"/>
                  </a:lnTo>
                  <a:lnTo>
                    <a:pt x="5787" y="4073"/>
                  </a:lnTo>
                  <a:cubicBezTo>
                    <a:pt x="5787" y="2501"/>
                    <a:pt x="5120" y="1048"/>
                    <a:pt x="4072" y="0"/>
                  </a:cubicBez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7" name="Google Shape;3767;p53"/>
            <p:cNvSpPr/>
            <p:nvPr/>
          </p:nvSpPr>
          <p:spPr>
            <a:xfrm>
              <a:off x="1443036" y="4315975"/>
              <a:ext cx="122459" cy="173003"/>
            </a:xfrm>
            <a:custGeom>
              <a:rect b="b" l="l" r="r" t="t"/>
              <a:pathLst>
                <a:path extrusionOk="0" h="5788" w="4097">
                  <a:moveTo>
                    <a:pt x="4097" y="1"/>
                  </a:moveTo>
                  <a:lnTo>
                    <a:pt x="1" y="4097"/>
                  </a:lnTo>
                  <a:cubicBezTo>
                    <a:pt x="1048" y="5121"/>
                    <a:pt x="2477" y="5788"/>
                    <a:pt x="4097" y="5788"/>
                  </a:cubicBezTo>
                  <a:lnTo>
                    <a:pt x="4097" y="3811"/>
                  </a:lnTo>
                  <a:lnTo>
                    <a:pt x="3168" y="2882"/>
                  </a:lnTo>
                  <a:lnTo>
                    <a:pt x="4097" y="1977"/>
                  </a:lnTo>
                  <a:lnTo>
                    <a:pt x="4097" y="1"/>
                  </a:ln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68" name="Google Shape;3768;p53"/>
          <p:cNvGrpSpPr/>
          <p:nvPr/>
        </p:nvGrpSpPr>
        <p:grpSpPr>
          <a:xfrm>
            <a:off x="1834828" y="4149427"/>
            <a:ext cx="272628" cy="345949"/>
            <a:chOff x="2101528" y="4149427"/>
            <a:chExt cx="272628" cy="345949"/>
          </a:xfrm>
        </p:grpSpPr>
        <p:sp>
          <p:nvSpPr>
            <p:cNvPr id="3769" name="Google Shape;3769;p53"/>
            <p:cNvSpPr/>
            <p:nvPr/>
          </p:nvSpPr>
          <p:spPr>
            <a:xfrm>
              <a:off x="2188359" y="4149427"/>
              <a:ext cx="99683" cy="345947"/>
            </a:xfrm>
            <a:custGeom>
              <a:rect b="b" l="l" r="r" t="t"/>
              <a:pathLst>
                <a:path extrusionOk="0" h="11574" w="3335">
                  <a:moveTo>
                    <a:pt x="1381" y="0"/>
                  </a:moveTo>
                  <a:lnTo>
                    <a:pt x="1381" y="2596"/>
                  </a:lnTo>
                  <a:lnTo>
                    <a:pt x="72" y="2596"/>
                  </a:lnTo>
                  <a:lnTo>
                    <a:pt x="405" y="3286"/>
                  </a:lnTo>
                  <a:lnTo>
                    <a:pt x="1358" y="3286"/>
                  </a:lnTo>
                  <a:lnTo>
                    <a:pt x="1358" y="6740"/>
                  </a:lnTo>
                  <a:lnTo>
                    <a:pt x="48" y="6740"/>
                  </a:lnTo>
                  <a:lnTo>
                    <a:pt x="357" y="7430"/>
                  </a:lnTo>
                  <a:lnTo>
                    <a:pt x="1310" y="7430"/>
                  </a:lnTo>
                  <a:lnTo>
                    <a:pt x="1310" y="10883"/>
                  </a:lnTo>
                  <a:lnTo>
                    <a:pt x="0" y="10883"/>
                  </a:lnTo>
                  <a:lnTo>
                    <a:pt x="334" y="11574"/>
                  </a:lnTo>
                  <a:lnTo>
                    <a:pt x="1977" y="11574"/>
                  </a:lnTo>
                  <a:lnTo>
                    <a:pt x="1977" y="9359"/>
                  </a:lnTo>
                  <a:lnTo>
                    <a:pt x="2929" y="9359"/>
                  </a:lnTo>
                  <a:lnTo>
                    <a:pt x="3239" y="8669"/>
                  </a:lnTo>
                  <a:lnTo>
                    <a:pt x="2072" y="8669"/>
                  </a:lnTo>
                  <a:lnTo>
                    <a:pt x="2072" y="5215"/>
                  </a:lnTo>
                  <a:lnTo>
                    <a:pt x="3025" y="5215"/>
                  </a:lnTo>
                  <a:lnTo>
                    <a:pt x="3334" y="4525"/>
                  </a:lnTo>
                  <a:lnTo>
                    <a:pt x="2072" y="4525"/>
                  </a:lnTo>
                  <a:lnTo>
                    <a:pt x="2072" y="0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0" name="Google Shape;3770;p53"/>
            <p:cNvSpPr/>
            <p:nvPr/>
          </p:nvSpPr>
          <p:spPr>
            <a:xfrm>
              <a:off x="2237469" y="4151549"/>
              <a:ext cx="47704" cy="343825"/>
            </a:xfrm>
            <a:custGeom>
              <a:rect b="b" l="l" r="r" t="t"/>
              <a:pathLst>
                <a:path extrusionOk="0" h="11503" w="1596">
                  <a:moveTo>
                    <a:pt x="0" y="1"/>
                  </a:moveTo>
                  <a:lnTo>
                    <a:pt x="0" y="11503"/>
                  </a:lnTo>
                  <a:lnTo>
                    <a:pt x="334" y="11503"/>
                  </a:lnTo>
                  <a:lnTo>
                    <a:pt x="334" y="9288"/>
                  </a:lnTo>
                  <a:lnTo>
                    <a:pt x="1286" y="9288"/>
                  </a:lnTo>
                  <a:lnTo>
                    <a:pt x="1596" y="8598"/>
                  </a:lnTo>
                  <a:lnTo>
                    <a:pt x="334" y="8598"/>
                  </a:lnTo>
                  <a:lnTo>
                    <a:pt x="334" y="5216"/>
                  </a:lnTo>
                  <a:lnTo>
                    <a:pt x="1286" y="5216"/>
                  </a:lnTo>
                  <a:lnTo>
                    <a:pt x="1596" y="4525"/>
                  </a:lnTo>
                  <a:lnTo>
                    <a:pt x="334" y="4525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1" name="Google Shape;3771;p53"/>
            <p:cNvSpPr/>
            <p:nvPr/>
          </p:nvSpPr>
          <p:spPr>
            <a:xfrm>
              <a:off x="2101528" y="4150054"/>
              <a:ext cx="98966" cy="97621"/>
            </a:xfrm>
            <a:custGeom>
              <a:rect b="b" l="l" r="r" t="t"/>
              <a:pathLst>
                <a:path extrusionOk="0" h="3266" w="3311">
                  <a:moveTo>
                    <a:pt x="1632" y="1"/>
                  </a:moveTo>
                  <a:cubicBezTo>
                    <a:pt x="718" y="1"/>
                    <a:pt x="1" y="769"/>
                    <a:pt x="24" y="1694"/>
                  </a:cubicBezTo>
                  <a:cubicBezTo>
                    <a:pt x="47" y="2575"/>
                    <a:pt x="786" y="3265"/>
                    <a:pt x="1667" y="3265"/>
                  </a:cubicBezTo>
                  <a:lnTo>
                    <a:pt x="3310" y="3265"/>
                  </a:lnTo>
                  <a:lnTo>
                    <a:pt x="3310" y="1622"/>
                  </a:lnTo>
                  <a:cubicBezTo>
                    <a:pt x="3310" y="765"/>
                    <a:pt x="2596" y="27"/>
                    <a:pt x="1714" y="3"/>
                  </a:cubicBezTo>
                  <a:cubicBezTo>
                    <a:pt x="1687" y="2"/>
                    <a:pt x="1660" y="1"/>
                    <a:pt x="16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2" name="Google Shape;3772;p53"/>
            <p:cNvSpPr/>
            <p:nvPr/>
          </p:nvSpPr>
          <p:spPr>
            <a:xfrm>
              <a:off x="2101528" y="4273262"/>
              <a:ext cx="98966" cy="98278"/>
            </a:xfrm>
            <a:custGeom>
              <a:rect b="b" l="l" r="r" t="t"/>
              <a:pathLst>
                <a:path extrusionOk="0" h="3288" w="3311">
                  <a:moveTo>
                    <a:pt x="1672" y="0"/>
                  </a:moveTo>
                  <a:cubicBezTo>
                    <a:pt x="740" y="0"/>
                    <a:pt x="0" y="777"/>
                    <a:pt x="24" y="1715"/>
                  </a:cubicBezTo>
                  <a:cubicBezTo>
                    <a:pt x="47" y="2597"/>
                    <a:pt x="786" y="3287"/>
                    <a:pt x="1667" y="3287"/>
                  </a:cubicBezTo>
                  <a:lnTo>
                    <a:pt x="3310" y="3287"/>
                  </a:lnTo>
                  <a:lnTo>
                    <a:pt x="3310" y="1644"/>
                  </a:lnTo>
                  <a:cubicBezTo>
                    <a:pt x="3310" y="787"/>
                    <a:pt x="2596" y="48"/>
                    <a:pt x="1714" y="1"/>
                  </a:cubicBezTo>
                  <a:cubicBezTo>
                    <a:pt x="1700" y="0"/>
                    <a:pt x="1686" y="0"/>
                    <a:pt x="16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3" name="Google Shape;3773;p53"/>
            <p:cNvSpPr/>
            <p:nvPr/>
          </p:nvSpPr>
          <p:spPr>
            <a:xfrm>
              <a:off x="2101528" y="4397097"/>
              <a:ext cx="98966" cy="98278"/>
            </a:xfrm>
            <a:custGeom>
              <a:rect b="b" l="l" r="r" t="t"/>
              <a:pathLst>
                <a:path extrusionOk="0" h="3288" w="3311">
                  <a:moveTo>
                    <a:pt x="1671" y="1"/>
                  </a:moveTo>
                  <a:cubicBezTo>
                    <a:pt x="739" y="1"/>
                    <a:pt x="0" y="754"/>
                    <a:pt x="24" y="1692"/>
                  </a:cubicBezTo>
                  <a:cubicBezTo>
                    <a:pt x="47" y="2597"/>
                    <a:pt x="786" y="3288"/>
                    <a:pt x="1667" y="3288"/>
                  </a:cubicBezTo>
                  <a:lnTo>
                    <a:pt x="3310" y="3288"/>
                  </a:lnTo>
                  <a:lnTo>
                    <a:pt x="3310" y="1645"/>
                  </a:lnTo>
                  <a:cubicBezTo>
                    <a:pt x="3310" y="787"/>
                    <a:pt x="2596" y="25"/>
                    <a:pt x="1714" y="2"/>
                  </a:cubicBezTo>
                  <a:cubicBezTo>
                    <a:pt x="1700" y="1"/>
                    <a:pt x="1685" y="1"/>
                    <a:pt x="16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4" name="Google Shape;3774;p53"/>
            <p:cNvSpPr/>
            <p:nvPr/>
          </p:nvSpPr>
          <p:spPr>
            <a:xfrm>
              <a:off x="2275907" y="4209177"/>
              <a:ext cx="98248" cy="97591"/>
            </a:xfrm>
            <a:custGeom>
              <a:rect b="b" l="l" r="r" t="t"/>
              <a:pathLst>
                <a:path extrusionOk="0" h="3265" w="3287">
                  <a:moveTo>
                    <a:pt x="1614" y="1"/>
                  </a:moveTo>
                  <a:cubicBezTo>
                    <a:pt x="1600" y="1"/>
                    <a:pt x="1586" y="1"/>
                    <a:pt x="1572" y="2"/>
                  </a:cubicBezTo>
                  <a:cubicBezTo>
                    <a:pt x="667" y="49"/>
                    <a:pt x="0" y="787"/>
                    <a:pt x="0" y="1645"/>
                  </a:cubicBezTo>
                  <a:lnTo>
                    <a:pt x="0" y="3264"/>
                  </a:lnTo>
                  <a:lnTo>
                    <a:pt x="1596" y="3264"/>
                  </a:lnTo>
                  <a:cubicBezTo>
                    <a:pt x="2453" y="3264"/>
                    <a:pt x="3215" y="2573"/>
                    <a:pt x="3263" y="1716"/>
                  </a:cubicBezTo>
                  <a:cubicBezTo>
                    <a:pt x="3286" y="778"/>
                    <a:pt x="2547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5" name="Google Shape;3775;p53"/>
            <p:cNvSpPr/>
            <p:nvPr/>
          </p:nvSpPr>
          <p:spPr>
            <a:xfrm>
              <a:off x="2275907" y="4332325"/>
              <a:ext cx="98248" cy="96873"/>
            </a:xfrm>
            <a:custGeom>
              <a:rect b="b" l="l" r="r" t="t"/>
              <a:pathLst>
                <a:path extrusionOk="0" h="3241" w="3287">
                  <a:moveTo>
                    <a:pt x="1616" y="1"/>
                  </a:moveTo>
                  <a:cubicBezTo>
                    <a:pt x="1601" y="1"/>
                    <a:pt x="1587" y="1"/>
                    <a:pt x="1572" y="1"/>
                  </a:cubicBezTo>
                  <a:cubicBezTo>
                    <a:pt x="667" y="25"/>
                    <a:pt x="0" y="763"/>
                    <a:pt x="0" y="1645"/>
                  </a:cubicBezTo>
                  <a:lnTo>
                    <a:pt x="0" y="3240"/>
                  </a:lnTo>
                  <a:lnTo>
                    <a:pt x="1596" y="3240"/>
                  </a:lnTo>
                  <a:cubicBezTo>
                    <a:pt x="2453" y="3240"/>
                    <a:pt x="3215" y="2550"/>
                    <a:pt x="3263" y="1692"/>
                  </a:cubicBezTo>
                  <a:cubicBezTo>
                    <a:pt x="3286" y="754"/>
                    <a:pt x="2548" y="1"/>
                    <a:pt x="16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76" name="Google Shape;3776;p53"/>
          <p:cNvGrpSpPr/>
          <p:nvPr/>
        </p:nvGrpSpPr>
        <p:grpSpPr>
          <a:xfrm>
            <a:off x="2555232" y="4133047"/>
            <a:ext cx="344545" cy="344545"/>
            <a:chOff x="2745732" y="4133047"/>
            <a:chExt cx="344545" cy="344545"/>
          </a:xfrm>
        </p:grpSpPr>
        <p:sp>
          <p:nvSpPr>
            <p:cNvPr id="3777" name="Google Shape;3777;p53"/>
            <p:cNvSpPr/>
            <p:nvPr/>
          </p:nvSpPr>
          <p:spPr>
            <a:xfrm>
              <a:off x="2745732" y="4456908"/>
              <a:ext cx="343855" cy="20684"/>
            </a:xfrm>
            <a:custGeom>
              <a:rect b="b" l="l" r="r" t="t"/>
              <a:pathLst>
                <a:path extrusionOk="0" h="692" w="11504">
                  <a:moveTo>
                    <a:pt x="1" y="1"/>
                  </a:moveTo>
                  <a:lnTo>
                    <a:pt x="1" y="692"/>
                  </a:lnTo>
                  <a:lnTo>
                    <a:pt x="11503" y="692"/>
                  </a:lnTo>
                  <a:lnTo>
                    <a:pt x="115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8" name="Google Shape;3778;p53"/>
            <p:cNvSpPr/>
            <p:nvPr/>
          </p:nvSpPr>
          <p:spPr>
            <a:xfrm>
              <a:off x="2918707" y="4456908"/>
              <a:ext cx="171569" cy="20684"/>
            </a:xfrm>
            <a:custGeom>
              <a:rect b="b" l="l" r="r" t="t"/>
              <a:pathLst>
                <a:path extrusionOk="0" h="692" w="5740">
                  <a:moveTo>
                    <a:pt x="1" y="1"/>
                  </a:moveTo>
                  <a:lnTo>
                    <a:pt x="1" y="692"/>
                  </a:lnTo>
                  <a:lnTo>
                    <a:pt x="5740" y="692"/>
                  </a:lnTo>
                  <a:lnTo>
                    <a:pt x="574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9" name="Google Shape;3779;p53"/>
            <p:cNvSpPr/>
            <p:nvPr/>
          </p:nvSpPr>
          <p:spPr>
            <a:xfrm>
              <a:off x="3026192" y="4369359"/>
              <a:ext cx="64084" cy="64114"/>
            </a:xfrm>
            <a:custGeom>
              <a:rect b="b" l="l" r="r" t="t"/>
              <a:pathLst>
                <a:path extrusionOk="0" h="2145" w="2144">
                  <a:moveTo>
                    <a:pt x="1072" y="1"/>
                  </a:moveTo>
                  <a:cubicBezTo>
                    <a:pt x="477" y="1"/>
                    <a:pt x="1" y="477"/>
                    <a:pt x="1" y="1072"/>
                  </a:cubicBezTo>
                  <a:cubicBezTo>
                    <a:pt x="1" y="1668"/>
                    <a:pt x="477" y="2144"/>
                    <a:pt x="1072" y="2144"/>
                  </a:cubicBezTo>
                  <a:cubicBezTo>
                    <a:pt x="1668" y="2144"/>
                    <a:pt x="2144" y="1668"/>
                    <a:pt x="2144" y="1072"/>
                  </a:cubicBezTo>
                  <a:cubicBezTo>
                    <a:pt x="2144" y="477"/>
                    <a:pt x="1668" y="1"/>
                    <a:pt x="10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0" name="Google Shape;3780;p53"/>
            <p:cNvSpPr/>
            <p:nvPr/>
          </p:nvSpPr>
          <p:spPr>
            <a:xfrm>
              <a:off x="3026192" y="4290359"/>
              <a:ext cx="64084" cy="64084"/>
            </a:xfrm>
            <a:custGeom>
              <a:rect b="b" l="l" r="r" t="t"/>
              <a:pathLst>
                <a:path extrusionOk="0" h="2144" w="2144">
                  <a:moveTo>
                    <a:pt x="1072" y="0"/>
                  </a:moveTo>
                  <a:cubicBezTo>
                    <a:pt x="477" y="0"/>
                    <a:pt x="1" y="477"/>
                    <a:pt x="1" y="1072"/>
                  </a:cubicBezTo>
                  <a:cubicBezTo>
                    <a:pt x="1" y="1667"/>
                    <a:pt x="477" y="2144"/>
                    <a:pt x="1072" y="2144"/>
                  </a:cubicBezTo>
                  <a:cubicBezTo>
                    <a:pt x="1668" y="2144"/>
                    <a:pt x="2144" y="1667"/>
                    <a:pt x="2144" y="1072"/>
                  </a:cubicBezTo>
                  <a:cubicBezTo>
                    <a:pt x="2144" y="477"/>
                    <a:pt x="1668" y="0"/>
                    <a:pt x="10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1" name="Google Shape;3781;p53"/>
            <p:cNvSpPr/>
            <p:nvPr/>
          </p:nvSpPr>
          <p:spPr>
            <a:xfrm>
              <a:off x="3026192" y="4212047"/>
              <a:ext cx="64084" cy="64114"/>
            </a:xfrm>
            <a:custGeom>
              <a:rect b="b" l="l" r="r" t="t"/>
              <a:pathLst>
                <a:path extrusionOk="0" h="2145" w="2144">
                  <a:moveTo>
                    <a:pt x="1072" y="1"/>
                  </a:moveTo>
                  <a:cubicBezTo>
                    <a:pt x="477" y="1"/>
                    <a:pt x="1" y="477"/>
                    <a:pt x="1" y="1072"/>
                  </a:cubicBezTo>
                  <a:cubicBezTo>
                    <a:pt x="1" y="1668"/>
                    <a:pt x="477" y="2144"/>
                    <a:pt x="1072" y="2144"/>
                  </a:cubicBezTo>
                  <a:cubicBezTo>
                    <a:pt x="1668" y="2144"/>
                    <a:pt x="2144" y="1668"/>
                    <a:pt x="2144" y="1072"/>
                  </a:cubicBezTo>
                  <a:cubicBezTo>
                    <a:pt x="2144" y="477"/>
                    <a:pt x="1668" y="1"/>
                    <a:pt x="10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2" name="Google Shape;3782;p53"/>
            <p:cNvSpPr/>
            <p:nvPr/>
          </p:nvSpPr>
          <p:spPr>
            <a:xfrm>
              <a:off x="3026192" y="4133047"/>
              <a:ext cx="64084" cy="64084"/>
            </a:xfrm>
            <a:custGeom>
              <a:rect b="b" l="l" r="r" t="t"/>
              <a:pathLst>
                <a:path extrusionOk="0" h="2144" w="2144">
                  <a:moveTo>
                    <a:pt x="1072" y="0"/>
                  </a:moveTo>
                  <a:cubicBezTo>
                    <a:pt x="477" y="0"/>
                    <a:pt x="1" y="477"/>
                    <a:pt x="1" y="1072"/>
                  </a:cubicBezTo>
                  <a:cubicBezTo>
                    <a:pt x="1" y="1667"/>
                    <a:pt x="477" y="2144"/>
                    <a:pt x="1072" y="2144"/>
                  </a:cubicBezTo>
                  <a:cubicBezTo>
                    <a:pt x="1668" y="2144"/>
                    <a:pt x="2144" y="1667"/>
                    <a:pt x="2144" y="1072"/>
                  </a:cubicBezTo>
                  <a:cubicBezTo>
                    <a:pt x="2144" y="477"/>
                    <a:pt x="1668" y="0"/>
                    <a:pt x="10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3" name="Google Shape;3783;p53"/>
            <p:cNvSpPr/>
            <p:nvPr/>
          </p:nvSpPr>
          <p:spPr>
            <a:xfrm>
              <a:off x="3058235" y="4369359"/>
              <a:ext cx="32042" cy="64114"/>
            </a:xfrm>
            <a:custGeom>
              <a:rect b="b" l="l" r="r" t="t"/>
              <a:pathLst>
                <a:path extrusionOk="0" h="2145" w="1072">
                  <a:moveTo>
                    <a:pt x="0" y="1"/>
                  </a:moveTo>
                  <a:lnTo>
                    <a:pt x="0" y="2144"/>
                  </a:lnTo>
                  <a:cubicBezTo>
                    <a:pt x="596" y="2144"/>
                    <a:pt x="1072" y="1668"/>
                    <a:pt x="1072" y="1072"/>
                  </a:cubicBezTo>
                  <a:cubicBezTo>
                    <a:pt x="1072" y="477"/>
                    <a:pt x="596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4" name="Google Shape;3784;p53"/>
            <p:cNvSpPr/>
            <p:nvPr/>
          </p:nvSpPr>
          <p:spPr>
            <a:xfrm>
              <a:off x="3058235" y="4290359"/>
              <a:ext cx="32042" cy="64084"/>
            </a:xfrm>
            <a:custGeom>
              <a:rect b="b" l="l" r="r" t="t"/>
              <a:pathLst>
                <a:path extrusionOk="0" h="2144" w="1072">
                  <a:moveTo>
                    <a:pt x="0" y="0"/>
                  </a:moveTo>
                  <a:lnTo>
                    <a:pt x="0" y="2144"/>
                  </a:lnTo>
                  <a:cubicBezTo>
                    <a:pt x="596" y="2144"/>
                    <a:pt x="1072" y="1667"/>
                    <a:pt x="1072" y="1072"/>
                  </a:cubicBezTo>
                  <a:cubicBezTo>
                    <a:pt x="1072" y="477"/>
                    <a:pt x="596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5" name="Google Shape;3785;p53"/>
            <p:cNvSpPr/>
            <p:nvPr/>
          </p:nvSpPr>
          <p:spPr>
            <a:xfrm>
              <a:off x="3058235" y="4211925"/>
              <a:ext cx="32042" cy="64114"/>
            </a:xfrm>
            <a:custGeom>
              <a:rect b="b" l="l" r="r" t="t"/>
              <a:pathLst>
                <a:path extrusionOk="0" h="2145" w="1072">
                  <a:moveTo>
                    <a:pt x="0" y="1"/>
                  </a:moveTo>
                  <a:lnTo>
                    <a:pt x="0" y="2144"/>
                  </a:lnTo>
                  <a:cubicBezTo>
                    <a:pt x="596" y="2144"/>
                    <a:pt x="1072" y="1668"/>
                    <a:pt x="1072" y="1073"/>
                  </a:cubicBezTo>
                  <a:cubicBezTo>
                    <a:pt x="1072" y="501"/>
                    <a:pt x="596" y="25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6" name="Google Shape;3786;p53"/>
            <p:cNvSpPr/>
            <p:nvPr/>
          </p:nvSpPr>
          <p:spPr>
            <a:xfrm>
              <a:off x="3058235" y="4133047"/>
              <a:ext cx="32042" cy="64084"/>
            </a:xfrm>
            <a:custGeom>
              <a:rect b="b" l="l" r="r" t="t"/>
              <a:pathLst>
                <a:path extrusionOk="0" h="2144" w="1072">
                  <a:moveTo>
                    <a:pt x="0" y="0"/>
                  </a:moveTo>
                  <a:lnTo>
                    <a:pt x="0" y="2144"/>
                  </a:lnTo>
                  <a:cubicBezTo>
                    <a:pt x="596" y="2144"/>
                    <a:pt x="1072" y="1644"/>
                    <a:pt x="1072" y="1072"/>
                  </a:cubicBezTo>
                  <a:cubicBezTo>
                    <a:pt x="1072" y="477"/>
                    <a:pt x="596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7" name="Google Shape;3787;p53"/>
            <p:cNvSpPr/>
            <p:nvPr/>
          </p:nvSpPr>
          <p:spPr>
            <a:xfrm>
              <a:off x="2932935" y="4369359"/>
              <a:ext cx="64114" cy="64114"/>
            </a:xfrm>
            <a:custGeom>
              <a:rect b="b" l="l" r="r" t="t"/>
              <a:pathLst>
                <a:path extrusionOk="0" h="2145" w="2145">
                  <a:moveTo>
                    <a:pt x="1073" y="1"/>
                  </a:moveTo>
                  <a:cubicBezTo>
                    <a:pt x="477" y="1"/>
                    <a:pt x="1" y="477"/>
                    <a:pt x="1" y="1072"/>
                  </a:cubicBezTo>
                  <a:cubicBezTo>
                    <a:pt x="1" y="1668"/>
                    <a:pt x="477" y="2144"/>
                    <a:pt x="1073" y="2144"/>
                  </a:cubicBezTo>
                  <a:cubicBezTo>
                    <a:pt x="1668" y="2144"/>
                    <a:pt x="2144" y="1668"/>
                    <a:pt x="2144" y="1072"/>
                  </a:cubicBezTo>
                  <a:cubicBezTo>
                    <a:pt x="2144" y="477"/>
                    <a:pt x="1668" y="1"/>
                    <a:pt x="10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8" name="Google Shape;3788;p53"/>
            <p:cNvSpPr/>
            <p:nvPr/>
          </p:nvSpPr>
          <p:spPr>
            <a:xfrm>
              <a:off x="2932935" y="4290359"/>
              <a:ext cx="64114" cy="64084"/>
            </a:xfrm>
            <a:custGeom>
              <a:rect b="b" l="l" r="r" t="t"/>
              <a:pathLst>
                <a:path extrusionOk="0" h="2144" w="2145">
                  <a:moveTo>
                    <a:pt x="1073" y="0"/>
                  </a:moveTo>
                  <a:cubicBezTo>
                    <a:pt x="477" y="0"/>
                    <a:pt x="1" y="477"/>
                    <a:pt x="1" y="1072"/>
                  </a:cubicBezTo>
                  <a:cubicBezTo>
                    <a:pt x="1" y="1667"/>
                    <a:pt x="477" y="2144"/>
                    <a:pt x="1073" y="2144"/>
                  </a:cubicBezTo>
                  <a:cubicBezTo>
                    <a:pt x="1668" y="2144"/>
                    <a:pt x="2144" y="1667"/>
                    <a:pt x="2144" y="1072"/>
                  </a:cubicBezTo>
                  <a:cubicBezTo>
                    <a:pt x="2144" y="477"/>
                    <a:pt x="1668" y="0"/>
                    <a:pt x="10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9" name="Google Shape;3789;p53"/>
            <p:cNvSpPr/>
            <p:nvPr/>
          </p:nvSpPr>
          <p:spPr>
            <a:xfrm>
              <a:off x="2932935" y="4212047"/>
              <a:ext cx="64114" cy="64114"/>
            </a:xfrm>
            <a:custGeom>
              <a:rect b="b" l="l" r="r" t="t"/>
              <a:pathLst>
                <a:path extrusionOk="0" h="2145" w="2145">
                  <a:moveTo>
                    <a:pt x="1073" y="1"/>
                  </a:moveTo>
                  <a:cubicBezTo>
                    <a:pt x="477" y="1"/>
                    <a:pt x="1" y="477"/>
                    <a:pt x="1" y="1072"/>
                  </a:cubicBezTo>
                  <a:cubicBezTo>
                    <a:pt x="1" y="1668"/>
                    <a:pt x="477" y="2144"/>
                    <a:pt x="1073" y="2144"/>
                  </a:cubicBezTo>
                  <a:cubicBezTo>
                    <a:pt x="1668" y="2144"/>
                    <a:pt x="2144" y="1668"/>
                    <a:pt x="2144" y="1072"/>
                  </a:cubicBezTo>
                  <a:cubicBezTo>
                    <a:pt x="2144" y="477"/>
                    <a:pt x="1668" y="1"/>
                    <a:pt x="10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0" name="Google Shape;3790;p53"/>
            <p:cNvSpPr/>
            <p:nvPr/>
          </p:nvSpPr>
          <p:spPr>
            <a:xfrm>
              <a:off x="2964977" y="4369359"/>
              <a:ext cx="32072" cy="64114"/>
            </a:xfrm>
            <a:custGeom>
              <a:rect b="b" l="l" r="r" t="t"/>
              <a:pathLst>
                <a:path extrusionOk="0" h="2145" w="1073">
                  <a:moveTo>
                    <a:pt x="1" y="1"/>
                  </a:moveTo>
                  <a:lnTo>
                    <a:pt x="1" y="2144"/>
                  </a:lnTo>
                  <a:cubicBezTo>
                    <a:pt x="596" y="2144"/>
                    <a:pt x="1072" y="1668"/>
                    <a:pt x="1072" y="1072"/>
                  </a:cubicBezTo>
                  <a:cubicBezTo>
                    <a:pt x="1072" y="477"/>
                    <a:pt x="596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1" name="Google Shape;3791;p53"/>
            <p:cNvSpPr/>
            <p:nvPr/>
          </p:nvSpPr>
          <p:spPr>
            <a:xfrm>
              <a:off x="2964977" y="4290359"/>
              <a:ext cx="32072" cy="64084"/>
            </a:xfrm>
            <a:custGeom>
              <a:rect b="b" l="l" r="r" t="t"/>
              <a:pathLst>
                <a:path extrusionOk="0" h="2144" w="1073">
                  <a:moveTo>
                    <a:pt x="1" y="0"/>
                  </a:moveTo>
                  <a:lnTo>
                    <a:pt x="1" y="2144"/>
                  </a:lnTo>
                  <a:cubicBezTo>
                    <a:pt x="596" y="2144"/>
                    <a:pt x="1072" y="1667"/>
                    <a:pt x="1072" y="1072"/>
                  </a:cubicBezTo>
                  <a:cubicBezTo>
                    <a:pt x="1072" y="477"/>
                    <a:pt x="596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2" name="Google Shape;3792;p53"/>
            <p:cNvSpPr/>
            <p:nvPr/>
          </p:nvSpPr>
          <p:spPr>
            <a:xfrm>
              <a:off x="2964977" y="4211925"/>
              <a:ext cx="32072" cy="64114"/>
            </a:xfrm>
            <a:custGeom>
              <a:rect b="b" l="l" r="r" t="t"/>
              <a:pathLst>
                <a:path extrusionOk="0" h="2145" w="1073">
                  <a:moveTo>
                    <a:pt x="1" y="1"/>
                  </a:moveTo>
                  <a:lnTo>
                    <a:pt x="1" y="2144"/>
                  </a:lnTo>
                  <a:cubicBezTo>
                    <a:pt x="596" y="2144"/>
                    <a:pt x="1072" y="1668"/>
                    <a:pt x="1072" y="1073"/>
                  </a:cubicBezTo>
                  <a:cubicBezTo>
                    <a:pt x="1072" y="501"/>
                    <a:pt x="596" y="25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3" name="Google Shape;3793;p53"/>
            <p:cNvSpPr/>
            <p:nvPr/>
          </p:nvSpPr>
          <p:spPr>
            <a:xfrm>
              <a:off x="2839707" y="4369359"/>
              <a:ext cx="64084" cy="64114"/>
            </a:xfrm>
            <a:custGeom>
              <a:rect b="b" l="l" r="r" t="t"/>
              <a:pathLst>
                <a:path extrusionOk="0" h="2145" w="2144">
                  <a:moveTo>
                    <a:pt x="1072" y="1"/>
                  </a:moveTo>
                  <a:cubicBezTo>
                    <a:pt x="477" y="1"/>
                    <a:pt x="0" y="477"/>
                    <a:pt x="0" y="1072"/>
                  </a:cubicBezTo>
                  <a:cubicBezTo>
                    <a:pt x="0" y="1668"/>
                    <a:pt x="477" y="2144"/>
                    <a:pt x="1072" y="2144"/>
                  </a:cubicBezTo>
                  <a:cubicBezTo>
                    <a:pt x="1667" y="2144"/>
                    <a:pt x="2144" y="1668"/>
                    <a:pt x="2144" y="1072"/>
                  </a:cubicBezTo>
                  <a:cubicBezTo>
                    <a:pt x="2144" y="477"/>
                    <a:pt x="1667" y="1"/>
                    <a:pt x="1072" y="1"/>
                  </a:cubicBezTo>
                  <a:close/>
                </a:path>
              </a:pathLst>
            </a:custGeom>
            <a:solidFill>
              <a:srgbClr val="E5E9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4" name="Google Shape;3794;p53"/>
            <p:cNvSpPr/>
            <p:nvPr/>
          </p:nvSpPr>
          <p:spPr>
            <a:xfrm>
              <a:off x="2839707" y="4290359"/>
              <a:ext cx="64084" cy="64084"/>
            </a:xfrm>
            <a:custGeom>
              <a:rect b="b" l="l" r="r" t="t"/>
              <a:pathLst>
                <a:path extrusionOk="0" h="2144" w="2144">
                  <a:moveTo>
                    <a:pt x="1072" y="0"/>
                  </a:moveTo>
                  <a:cubicBezTo>
                    <a:pt x="477" y="0"/>
                    <a:pt x="0" y="477"/>
                    <a:pt x="0" y="1072"/>
                  </a:cubicBezTo>
                  <a:cubicBezTo>
                    <a:pt x="0" y="1667"/>
                    <a:pt x="477" y="2144"/>
                    <a:pt x="1072" y="2144"/>
                  </a:cubicBezTo>
                  <a:cubicBezTo>
                    <a:pt x="1667" y="2144"/>
                    <a:pt x="2144" y="1667"/>
                    <a:pt x="2144" y="1072"/>
                  </a:cubicBezTo>
                  <a:cubicBezTo>
                    <a:pt x="2144" y="477"/>
                    <a:pt x="1667" y="0"/>
                    <a:pt x="1072" y="0"/>
                  </a:cubicBezTo>
                  <a:close/>
                </a:path>
              </a:pathLst>
            </a:custGeom>
            <a:solidFill>
              <a:srgbClr val="E5E9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5" name="Google Shape;3795;p53"/>
            <p:cNvSpPr/>
            <p:nvPr/>
          </p:nvSpPr>
          <p:spPr>
            <a:xfrm>
              <a:off x="2871720" y="4369359"/>
              <a:ext cx="32072" cy="64114"/>
            </a:xfrm>
            <a:custGeom>
              <a:rect b="b" l="l" r="r" t="t"/>
              <a:pathLst>
                <a:path extrusionOk="0" h="2145" w="1073">
                  <a:moveTo>
                    <a:pt x="1" y="1"/>
                  </a:moveTo>
                  <a:lnTo>
                    <a:pt x="1" y="2144"/>
                  </a:lnTo>
                  <a:cubicBezTo>
                    <a:pt x="596" y="2144"/>
                    <a:pt x="1073" y="1668"/>
                    <a:pt x="1073" y="1072"/>
                  </a:cubicBezTo>
                  <a:cubicBezTo>
                    <a:pt x="1073" y="477"/>
                    <a:pt x="596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6" name="Google Shape;3796;p53"/>
            <p:cNvSpPr/>
            <p:nvPr/>
          </p:nvSpPr>
          <p:spPr>
            <a:xfrm>
              <a:off x="2871720" y="4290359"/>
              <a:ext cx="32072" cy="64084"/>
            </a:xfrm>
            <a:custGeom>
              <a:rect b="b" l="l" r="r" t="t"/>
              <a:pathLst>
                <a:path extrusionOk="0" h="2144" w="1073">
                  <a:moveTo>
                    <a:pt x="1" y="0"/>
                  </a:moveTo>
                  <a:lnTo>
                    <a:pt x="1" y="2144"/>
                  </a:lnTo>
                  <a:cubicBezTo>
                    <a:pt x="596" y="2144"/>
                    <a:pt x="1073" y="1667"/>
                    <a:pt x="1073" y="1072"/>
                  </a:cubicBezTo>
                  <a:cubicBezTo>
                    <a:pt x="1073" y="477"/>
                    <a:pt x="596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7" name="Google Shape;3797;p53"/>
            <p:cNvSpPr/>
            <p:nvPr/>
          </p:nvSpPr>
          <p:spPr>
            <a:xfrm>
              <a:off x="2746449" y="4369359"/>
              <a:ext cx="64084" cy="64114"/>
            </a:xfrm>
            <a:custGeom>
              <a:rect b="b" l="l" r="r" t="t"/>
              <a:pathLst>
                <a:path extrusionOk="0" h="2145" w="2144">
                  <a:moveTo>
                    <a:pt x="1072" y="1"/>
                  </a:moveTo>
                  <a:cubicBezTo>
                    <a:pt x="477" y="1"/>
                    <a:pt x="1" y="477"/>
                    <a:pt x="1" y="1072"/>
                  </a:cubicBezTo>
                  <a:cubicBezTo>
                    <a:pt x="1" y="1668"/>
                    <a:pt x="477" y="2144"/>
                    <a:pt x="1072" y="2144"/>
                  </a:cubicBezTo>
                  <a:cubicBezTo>
                    <a:pt x="1668" y="2144"/>
                    <a:pt x="2144" y="1668"/>
                    <a:pt x="2144" y="1072"/>
                  </a:cubicBezTo>
                  <a:cubicBezTo>
                    <a:pt x="2144" y="477"/>
                    <a:pt x="1668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8" name="Google Shape;3798;p53"/>
            <p:cNvSpPr/>
            <p:nvPr/>
          </p:nvSpPr>
          <p:spPr>
            <a:xfrm>
              <a:off x="2746449" y="4290359"/>
              <a:ext cx="64084" cy="64084"/>
            </a:xfrm>
            <a:custGeom>
              <a:rect b="b" l="l" r="r" t="t"/>
              <a:pathLst>
                <a:path extrusionOk="0" h="2144" w="2144">
                  <a:moveTo>
                    <a:pt x="1072" y="0"/>
                  </a:moveTo>
                  <a:cubicBezTo>
                    <a:pt x="477" y="0"/>
                    <a:pt x="1" y="477"/>
                    <a:pt x="1" y="1072"/>
                  </a:cubicBezTo>
                  <a:cubicBezTo>
                    <a:pt x="1" y="1667"/>
                    <a:pt x="477" y="2144"/>
                    <a:pt x="1072" y="2144"/>
                  </a:cubicBezTo>
                  <a:cubicBezTo>
                    <a:pt x="1668" y="2144"/>
                    <a:pt x="2144" y="1667"/>
                    <a:pt x="2144" y="1072"/>
                  </a:cubicBezTo>
                  <a:cubicBezTo>
                    <a:pt x="2144" y="477"/>
                    <a:pt x="1668" y="0"/>
                    <a:pt x="10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9" name="Google Shape;3799;p53"/>
            <p:cNvSpPr/>
            <p:nvPr/>
          </p:nvSpPr>
          <p:spPr>
            <a:xfrm>
              <a:off x="2746449" y="4212047"/>
              <a:ext cx="64084" cy="64114"/>
            </a:xfrm>
            <a:custGeom>
              <a:rect b="b" l="l" r="r" t="t"/>
              <a:pathLst>
                <a:path extrusionOk="0" h="2145" w="2144">
                  <a:moveTo>
                    <a:pt x="1072" y="1"/>
                  </a:moveTo>
                  <a:cubicBezTo>
                    <a:pt x="477" y="1"/>
                    <a:pt x="1" y="477"/>
                    <a:pt x="1" y="1072"/>
                  </a:cubicBezTo>
                  <a:cubicBezTo>
                    <a:pt x="1" y="1668"/>
                    <a:pt x="477" y="2144"/>
                    <a:pt x="1072" y="2144"/>
                  </a:cubicBezTo>
                  <a:cubicBezTo>
                    <a:pt x="1668" y="2144"/>
                    <a:pt x="2144" y="1668"/>
                    <a:pt x="2144" y="1072"/>
                  </a:cubicBezTo>
                  <a:cubicBezTo>
                    <a:pt x="2144" y="477"/>
                    <a:pt x="1668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0" name="Google Shape;3800;p53"/>
            <p:cNvSpPr/>
            <p:nvPr/>
          </p:nvSpPr>
          <p:spPr>
            <a:xfrm>
              <a:off x="2779209" y="4369359"/>
              <a:ext cx="32042" cy="64114"/>
            </a:xfrm>
            <a:custGeom>
              <a:rect b="b" l="l" r="r" t="t"/>
              <a:pathLst>
                <a:path extrusionOk="0" h="2145" w="1072">
                  <a:moveTo>
                    <a:pt x="0" y="1"/>
                  </a:moveTo>
                  <a:lnTo>
                    <a:pt x="0" y="2144"/>
                  </a:lnTo>
                  <a:cubicBezTo>
                    <a:pt x="595" y="2144"/>
                    <a:pt x="1072" y="1668"/>
                    <a:pt x="1072" y="1072"/>
                  </a:cubicBezTo>
                  <a:cubicBezTo>
                    <a:pt x="1072" y="477"/>
                    <a:pt x="572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1" name="Google Shape;3801;p53"/>
            <p:cNvSpPr/>
            <p:nvPr/>
          </p:nvSpPr>
          <p:spPr>
            <a:xfrm>
              <a:off x="2779209" y="4290359"/>
              <a:ext cx="32042" cy="64084"/>
            </a:xfrm>
            <a:custGeom>
              <a:rect b="b" l="l" r="r" t="t"/>
              <a:pathLst>
                <a:path extrusionOk="0" h="2144" w="1072">
                  <a:moveTo>
                    <a:pt x="0" y="0"/>
                  </a:moveTo>
                  <a:lnTo>
                    <a:pt x="0" y="2144"/>
                  </a:lnTo>
                  <a:cubicBezTo>
                    <a:pt x="595" y="2144"/>
                    <a:pt x="1072" y="1667"/>
                    <a:pt x="1072" y="1072"/>
                  </a:cubicBezTo>
                  <a:cubicBezTo>
                    <a:pt x="1072" y="477"/>
                    <a:pt x="572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2" name="Google Shape;3802;p53"/>
            <p:cNvSpPr/>
            <p:nvPr/>
          </p:nvSpPr>
          <p:spPr>
            <a:xfrm>
              <a:off x="2779209" y="4211925"/>
              <a:ext cx="32042" cy="64114"/>
            </a:xfrm>
            <a:custGeom>
              <a:rect b="b" l="l" r="r" t="t"/>
              <a:pathLst>
                <a:path extrusionOk="0" h="2145" w="1072">
                  <a:moveTo>
                    <a:pt x="0" y="1"/>
                  </a:moveTo>
                  <a:lnTo>
                    <a:pt x="0" y="2144"/>
                  </a:lnTo>
                  <a:cubicBezTo>
                    <a:pt x="595" y="2144"/>
                    <a:pt x="1072" y="1668"/>
                    <a:pt x="1072" y="1073"/>
                  </a:cubicBezTo>
                  <a:cubicBezTo>
                    <a:pt x="1072" y="501"/>
                    <a:pt x="572" y="25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03" name="Google Shape;3803;p53"/>
          <p:cNvGrpSpPr/>
          <p:nvPr/>
        </p:nvGrpSpPr>
        <p:grpSpPr>
          <a:xfrm>
            <a:off x="3264996" y="4149427"/>
            <a:ext cx="343826" cy="343827"/>
            <a:chOff x="3379296" y="4149427"/>
            <a:chExt cx="343826" cy="343827"/>
          </a:xfrm>
        </p:grpSpPr>
        <p:sp>
          <p:nvSpPr>
            <p:cNvPr id="3804" name="Google Shape;3804;p53"/>
            <p:cNvSpPr/>
            <p:nvPr/>
          </p:nvSpPr>
          <p:spPr>
            <a:xfrm>
              <a:off x="3389966" y="4395693"/>
              <a:ext cx="46300" cy="47017"/>
            </a:xfrm>
            <a:custGeom>
              <a:rect b="b" l="l" r="r" t="t"/>
              <a:pathLst>
                <a:path extrusionOk="0" h="1573" w="1549">
                  <a:moveTo>
                    <a:pt x="1168" y="1"/>
                  </a:moveTo>
                  <a:lnTo>
                    <a:pt x="1" y="763"/>
                  </a:lnTo>
                  <a:lnTo>
                    <a:pt x="1" y="1573"/>
                  </a:lnTo>
                  <a:lnTo>
                    <a:pt x="25" y="1573"/>
                  </a:lnTo>
                  <a:lnTo>
                    <a:pt x="1549" y="549"/>
                  </a:lnTo>
                  <a:lnTo>
                    <a:pt x="1168" y="1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5" name="Google Shape;3805;p53"/>
            <p:cNvSpPr/>
            <p:nvPr/>
          </p:nvSpPr>
          <p:spPr>
            <a:xfrm>
              <a:off x="3457608" y="4333790"/>
              <a:ext cx="39156" cy="46270"/>
            </a:xfrm>
            <a:custGeom>
              <a:rect b="b" l="l" r="r" t="t"/>
              <a:pathLst>
                <a:path extrusionOk="0" h="1548" w="1310">
                  <a:moveTo>
                    <a:pt x="738" y="0"/>
                  </a:moveTo>
                  <a:lnTo>
                    <a:pt x="0" y="1191"/>
                  </a:lnTo>
                  <a:lnTo>
                    <a:pt x="572" y="1548"/>
                  </a:lnTo>
                  <a:lnTo>
                    <a:pt x="1310" y="357"/>
                  </a:lnTo>
                  <a:lnTo>
                    <a:pt x="738" y="0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6" name="Google Shape;3806;p53"/>
            <p:cNvSpPr/>
            <p:nvPr/>
          </p:nvSpPr>
          <p:spPr>
            <a:xfrm>
              <a:off x="3513832" y="4322371"/>
              <a:ext cx="44148" cy="39903"/>
            </a:xfrm>
            <a:custGeom>
              <a:rect b="b" l="l" r="r" t="t"/>
              <a:pathLst>
                <a:path extrusionOk="0" h="1335" w="1477">
                  <a:moveTo>
                    <a:pt x="381" y="1"/>
                  </a:moveTo>
                  <a:lnTo>
                    <a:pt x="0" y="573"/>
                  </a:lnTo>
                  <a:lnTo>
                    <a:pt x="1096" y="1335"/>
                  </a:lnTo>
                  <a:lnTo>
                    <a:pt x="1477" y="787"/>
                  </a:lnTo>
                  <a:lnTo>
                    <a:pt x="381" y="1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7" name="Google Shape;3807;p53"/>
            <p:cNvSpPr/>
            <p:nvPr/>
          </p:nvSpPr>
          <p:spPr>
            <a:xfrm>
              <a:off x="3580756" y="4312418"/>
              <a:ext cx="43430" cy="44177"/>
            </a:xfrm>
            <a:custGeom>
              <a:rect b="b" l="l" r="r" t="t"/>
              <a:pathLst>
                <a:path extrusionOk="0" h="1478" w="1453">
                  <a:moveTo>
                    <a:pt x="953" y="1"/>
                  </a:moveTo>
                  <a:lnTo>
                    <a:pt x="0" y="1025"/>
                  </a:lnTo>
                  <a:lnTo>
                    <a:pt x="500" y="1477"/>
                  </a:lnTo>
                  <a:lnTo>
                    <a:pt x="1453" y="453"/>
                  </a:lnTo>
                  <a:lnTo>
                    <a:pt x="953" y="1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8" name="Google Shape;3808;p53"/>
            <p:cNvSpPr/>
            <p:nvPr/>
          </p:nvSpPr>
          <p:spPr>
            <a:xfrm>
              <a:off x="3632705" y="4246211"/>
              <a:ext cx="39186" cy="43460"/>
            </a:xfrm>
            <a:custGeom>
              <a:rect b="b" l="l" r="r" t="t"/>
              <a:pathLst>
                <a:path extrusionOk="0" h="1454" w="1311">
                  <a:moveTo>
                    <a:pt x="763" y="1"/>
                  </a:moveTo>
                  <a:lnTo>
                    <a:pt x="0" y="1073"/>
                  </a:lnTo>
                  <a:lnTo>
                    <a:pt x="572" y="1454"/>
                  </a:lnTo>
                  <a:lnTo>
                    <a:pt x="1310" y="382"/>
                  </a:lnTo>
                  <a:lnTo>
                    <a:pt x="763" y="1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9" name="Google Shape;3809;p53"/>
            <p:cNvSpPr/>
            <p:nvPr/>
          </p:nvSpPr>
          <p:spPr>
            <a:xfrm>
              <a:off x="3379296" y="4149427"/>
              <a:ext cx="343825" cy="343825"/>
            </a:xfrm>
            <a:custGeom>
              <a:rect b="b" l="l" r="r" t="t"/>
              <a:pathLst>
                <a:path extrusionOk="0" h="11503" w="11503">
                  <a:moveTo>
                    <a:pt x="1" y="0"/>
                  </a:moveTo>
                  <a:lnTo>
                    <a:pt x="1" y="11502"/>
                  </a:lnTo>
                  <a:lnTo>
                    <a:pt x="11503" y="11502"/>
                  </a:lnTo>
                  <a:lnTo>
                    <a:pt x="11503" y="10288"/>
                  </a:lnTo>
                  <a:lnTo>
                    <a:pt x="10836" y="10288"/>
                  </a:lnTo>
                  <a:lnTo>
                    <a:pt x="10836" y="10812"/>
                  </a:lnTo>
                  <a:lnTo>
                    <a:pt x="691" y="10812"/>
                  </a:lnTo>
                  <a:lnTo>
                    <a:pt x="691" y="691"/>
                  </a:lnTo>
                  <a:lnTo>
                    <a:pt x="1215" y="691"/>
                  </a:lnTo>
                  <a:lnTo>
                    <a:pt x="1215" y="0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0" name="Google Shape;3810;p53"/>
            <p:cNvSpPr/>
            <p:nvPr/>
          </p:nvSpPr>
          <p:spPr>
            <a:xfrm>
              <a:off x="3550836" y="4456220"/>
              <a:ext cx="172286" cy="37034"/>
            </a:xfrm>
            <a:custGeom>
              <a:rect b="b" l="l" r="r" t="t"/>
              <a:pathLst>
                <a:path extrusionOk="0" h="1239" w="5764">
                  <a:moveTo>
                    <a:pt x="5097" y="0"/>
                  </a:moveTo>
                  <a:lnTo>
                    <a:pt x="5097" y="524"/>
                  </a:lnTo>
                  <a:lnTo>
                    <a:pt x="1" y="524"/>
                  </a:lnTo>
                  <a:lnTo>
                    <a:pt x="1" y="1238"/>
                  </a:lnTo>
                  <a:lnTo>
                    <a:pt x="5764" y="1238"/>
                  </a:lnTo>
                  <a:lnTo>
                    <a:pt x="5764" y="0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1" name="Google Shape;3811;p53"/>
            <p:cNvSpPr/>
            <p:nvPr/>
          </p:nvSpPr>
          <p:spPr>
            <a:xfrm>
              <a:off x="3421291" y="4360811"/>
              <a:ext cx="64084" cy="64114"/>
            </a:xfrm>
            <a:custGeom>
              <a:rect b="b" l="l" r="r" t="t"/>
              <a:pathLst>
                <a:path extrusionOk="0" h="2145" w="2144">
                  <a:moveTo>
                    <a:pt x="1072" y="1"/>
                  </a:moveTo>
                  <a:cubicBezTo>
                    <a:pt x="477" y="1"/>
                    <a:pt x="1" y="477"/>
                    <a:pt x="1" y="1073"/>
                  </a:cubicBezTo>
                  <a:cubicBezTo>
                    <a:pt x="1" y="1668"/>
                    <a:pt x="477" y="2144"/>
                    <a:pt x="1072" y="2144"/>
                  </a:cubicBezTo>
                  <a:cubicBezTo>
                    <a:pt x="1668" y="2144"/>
                    <a:pt x="2144" y="1668"/>
                    <a:pt x="2144" y="1073"/>
                  </a:cubicBezTo>
                  <a:cubicBezTo>
                    <a:pt x="2144" y="477"/>
                    <a:pt x="1644" y="1"/>
                    <a:pt x="1072" y="1"/>
                  </a:cubicBez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2" name="Google Shape;3812;p53"/>
            <p:cNvSpPr/>
            <p:nvPr/>
          </p:nvSpPr>
          <p:spPr>
            <a:xfrm>
              <a:off x="3452616" y="4360123"/>
              <a:ext cx="32072" cy="64084"/>
            </a:xfrm>
            <a:custGeom>
              <a:rect b="b" l="l" r="r" t="t"/>
              <a:pathLst>
                <a:path extrusionOk="0" h="2144" w="1073">
                  <a:moveTo>
                    <a:pt x="0" y="0"/>
                  </a:moveTo>
                  <a:lnTo>
                    <a:pt x="0" y="2143"/>
                  </a:lnTo>
                  <a:cubicBezTo>
                    <a:pt x="596" y="2143"/>
                    <a:pt x="1072" y="1667"/>
                    <a:pt x="1072" y="1072"/>
                  </a:cubicBezTo>
                  <a:cubicBezTo>
                    <a:pt x="1072" y="500"/>
                    <a:pt x="596" y="24"/>
                    <a:pt x="0" y="0"/>
                  </a:cubicBez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3" name="Google Shape;3813;p53"/>
            <p:cNvSpPr/>
            <p:nvPr/>
          </p:nvSpPr>
          <p:spPr>
            <a:xfrm>
              <a:off x="3468279" y="4288925"/>
              <a:ext cx="64084" cy="64084"/>
            </a:xfrm>
            <a:custGeom>
              <a:rect b="b" l="l" r="r" t="t"/>
              <a:pathLst>
                <a:path extrusionOk="0" h="2144" w="2144">
                  <a:moveTo>
                    <a:pt x="1072" y="1"/>
                  </a:moveTo>
                  <a:cubicBezTo>
                    <a:pt x="477" y="1"/>
                    <a:pt x="0" y="477"/>
                    <a:pt x="0" y="1072"/>
                  </a:cubicBezTo>
                  <a:cubicBezTo>
                    <a:pt x="0" y="1668"/>
                    <a:pt x="477" y="2144"/>
                    <a:pt x="1072" y="2144"/>
                  </a:cubicBezTo>
                  <a:cubicBezTo>
                    <a:pt x="1667" y="2144"/>
                    <a:pt x="2144" y="1668"/>
                    <a:pt x="2144" y="1072"/>
                  </a:cubicBezTo>
                  <a:cubicBezTo>
                    <a:pt x="2144" y="477"/>
                    <a:pt x="1667" y="1"/>
                    <a:pt x="1072" y="1"/>
                  </a:cubicBez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4" name="Google Shape;3814;p53"/>
            <p:cNvSpPr/>
            <p:nvPr/>
          </p:nvSpPr>
          <p:spPr>
            <a:xfrm>
              <a:off x="3500291" y="4288925"/>
              <a:ext cx="32072" cy="64084"/>
            </a:xfrm>
            <a:custGeom>
              <a:rect b="b" l="l" r="r" t="t"/>
              <a:pathLst>
                <a:path extrusionOk="0" h="2144" w="1073">
                  <a:moveTo>
                    <a:pt x="1" y="1"/>
                  </a:moveTo>
                  <a:lnTo>
                    <a:pt x="1" y="2144"/>
                  </a:lnTo>
                  <a:cubicBezTo>
                    <a:pt x="596" y="2144"/>
                    <a:pt x="1073" y="1668"/>
                    <a:pt x="1073" y="1072"/>
                  </a:cubicBezTo>
                  <a:cubicBezTo>
                    <a:pt x="1073" y="477"/>
                    <a:pt x="596" y="1"/>
                    <a:pt x="1" y="1"/>
                  </a:cubicBez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5" name="Google Shape;3815;p53"/>
            <p:cNvSpPr/>
            <p:nvPr/>
          </p:nvSpPr>
          <p:spPr>
            <a:xfrm>
              <a:off x="3539448" y="4332355"/>
              <a:ext cx="64114" cy="64084"/>
            </a:xfrm>
            <a:custGeom>
              <a:rect b="b" l="l" r="r" t="t"/>
              <a:pathLst>
                <a:path extrusionOk="0" h="2144" w="2145">
                  <a:moveTo>
                    <a:pt x="1072" y="0"/>
                  </a:moveTo>
                  <a:cubicBezTo>
                    <a:pt x="477" y="0"/>
                    <a:pt x="1" y="477"/>
                    <a:pt x="1" y="1072"/>
                  </a:cubicBezTo>
                  <a:cubicBezTo>
                    <a:pt x="1" y="1667"/>
                    <a:pt x="477" y="2144"/>
                    <a:pt x="1072" y="2144"/>
                  </a:cubicBezTo>
                  <a:cubicBezTo>
                    <a:pt x="1668" y="2144"/>
                    <a:pt x="2144" y="1667"/>
                    <a:pt x="2144" y="1072"/>
                  </a:cubicBezTo>
                  <a:cubicBezTo>
                    <a:pt x="2144" y="500"/>
                    <a:pt x="1668" y="0"/>
                    <a:pt x="1072" y="0"/>
                  </a:cubicBez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6" name="Google Shape;3816;p53"/>
            <p:cNvSpPr/>
            <p:nvPr/>
          </p:nvSpPr>
          <p:spPr>
            <a:xfrm>
              <a:off x="3571490" y="4332355"/>
              <a:ext cx="32072" cy="64084"/>
            </a:xfrm>
            <a:custGeom>
              <a:rect b="b" l="l" r="r" t="t"/>
              <a:pathLst>
                <a:path extrusionOk="0" h="2144" w="1073">
                  <a:moveTo>
                    <a:pt x="0" y="0"/>
                  </a:moveTo>
                  <a:lnTo>
                    <a:pt x="0" y="2144"/>
                  </a:lnTo>
                  <a:cubicBezTo>
                    <a:pt x="596" y="2144"/>
                    <a:pt x="1072" y="1667"/>
                    <a:pt x="1072" y="1072"/>
                  </a:cubicBezTo>
                  <a:cubicBezTo>
                    <a:pt x="1072" y="500"/>
                    <a:pt x="596" y="0"/>
                    <a:pt x="0" y="0"/>
                  </a:cubicBez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7" name="Google Shape;3817;p53"/>
            <p:cNvSpPr/>
            <p:nvPr/>
          </p:nvSpPr>
          <p:spPr>
            <a:xfrm>
              <a:off x="3598541" y="4271857"/>
              <a:ext cx="64084" cy="64084"/>
            </a:xfrm>
            <a:custGeom>
              <a:rect b="b" l="l" r="r" t="t"/>
              <a:pathLst>
                <a:path extrusionOk="0" h="2144" w="2144">
                  <a:moveTo>
                    <a:pt x="1072" y="0"/>
                  </a:moveTo>
                  <a:cubicBezTo>
                    <a:pt x="477" y="0"/>
                    <a:pt x="0" y="476"/>
                    <a:pt x="0" y="1072"/>
                  </a:cubicBezTo>
                  <a:cubicBezTo>
                    <a:pt x="0" y="1667"/>
                    <a:pt x="477" y="2143"/>
                    <a:pt x="1072" y="2143"/>
                  </a:cubicBezTo>
                  <a:cubicBezTo>
                    <a:pt x="1667" y="2143"/>
                    <a:pt x="2144" y="1667"/>
                    <a:pt x="2144" y="1072"/>
                  </a:cubicBezTo>
                  <a:cubicBezTo>
                    <a:pt x="2144" y="476"/>
                    <a:pt x="1667" y="0"/>
                    <a:pt x="1072" y="0"/>
                  </a:cubicBez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8" name="Google Shape;3818;p53"/>
            <p:cNvSpPr/>
            <p:nvPr/>
          </p:nvSpPr>
          <p:spPr>
            <a:xfrm>
              <a:off x="3630583" y="4271140"/>
              <a:ext cx="32042" cy="64084"/>
            </a:xfrm>
            <a:custGeom>
              <a:rect b="b" l="l" r="r" t="t"/>
              <a:pathLst>
                <a:path extrusionOk="0" h="2144" w="1072">
                  <a:moveTo>
                    <a:pt x="0" y="0"/>
                  </a:moveTo>
                  <a:lnTo>
                    <a:pt x="0" y="2144"/>
                  </a:lnTo>
                  <a:cubicBezTo>
                    <a:pt x="595" y="2144"/>
                    <a:pt x="1072" y="1667"/>
                    <a:pt x="1072" y="1072"/>
                  </a:cubicBezTo>
                  <a:cubicBezTo>
                    <a:pt x="1072" y="500"/>
                    <a:pt x="595" y="24"/>
                    <a:pt x="0" y="0"/>
                  </a:cubicBez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9" name="Google Shape;3819;p53"/>
            <p:cNvSpPr/>
            <p:nvPr/>
          </p:nvSpPr>
          <p:spPr>
            <a:xfrm>
              <a:off x="3642659" y="4201376"/>
              <a:ext cx="64114" cy="64084"/>
            </a:xfrm>
            <a:custGeom>
              <a:rect b="b" l="l" r="r" t="t"/>
              <a:pathLst>
                <a:path extrusionOk="0" h="2144" w="2145">
                  <a:moveTo>
                    <a:pt x="1073" y="1"/>
                  </a:moveTo>
                  <a:cubicBezTo>
                    <a:pt x="477" y="1"/>
                    <a:pt x="1" y="477"/>
                    <a:pt x="1" y="1072"/>
                  </a:cubicBezTo>
                  <a:cubicBezTo>
                    <a:pt x="1" y="1668"/>
                    <a:pt x="477" y="2144"/>
                    <a:pt x="1073" y="2144"/>
                  </a:cubicBezTo>
                  <a:cubicBezTo>
                    <a:pt x="1668" y="2144"/>
                    <a:pt x="2144" y="1668"/>
                    <a:pt x="2144" y="1072"/>
                  </a:cubicBezTo>
                  <a:cubicBezTo>
                    <a:pt x="2144" y="477"/>
                    <a:pt x="1668" y="1"/>
                    <a:pt x="1073" y="1"/>
                  </a:cubicBez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0" name="Google Shape;3820;p53"/>
            <p:cNvSpPr/>
            <p:nvPr/>
          </p:nvSpPr>
          <p:spPr>
            <a:xfrm>
              <a:off x="3674701" y="4201376"/>
              <a:ext cx="32072" cy="64084"/>
            </a:xfrm>
            <a:custGeom>
              <a:rect b="b" l="l" r="r" t="t"/>
              <a:pathLst>
                <a:path extrusionOk="0" h="2144" w="1073">
                  <a:moveTo>
                    <a:pt x="1" y="1"/>
                  </a:moveTo>
                  <a:lnTo>
                    <a:pt x="1" y="2144"/>
                  </a:lnTo>
                  <a:cubicBezTo>
                    <a:pt x="596" y="2144"/>
                    <a:pt x="1072" y="1668"/>
                    <a:pt x="1072" y="1072"/>
                  </a:cubicBezTo>
                  <a:cubicBezTo>
                    <a:pt x="1072" y="477"/>
                    <a:pt x="596" y="1"/>
                    <a:pt x="1" y="1"/>
                  </a:cubicBez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21" name="Google Shape;3821;p53"/>
          <p:cNvGrpSpPr/>
          <p:nvPr/>
        </p:nvGrpSpPr>
        <p:grpSpPr>
          <a:xfrm>
            <a:off x="4038814" y="4146557"/>
            <a:ext cx="343826" cy="343139"/>
            <a:chOff x="4076914" y="4146557"/>
            <a:chExt cx="343826" cy="343139"/>
          </a:xfrm>
        </p:grpSpPr>
        <p:sp>
          <p:nvSpPr>
            <p:cNvPr id="3822" name="Google Shape;3822;p53"/>
            <p:cNvSpPr/>
            <p:nvPr/>
          </p:nvSpPr>
          <p:spPr>
            <a:xfrm>
              <a:off x="4076914" y="4146557"/>
              <a:ext cx="189383" cy="339580"/>
            </a:xfrm>
            <a:custGeom>
              <a:rect b="b" l="l" r="r" t="t"/>
              <a:pathLst>
                <a:path extrusionOk="0" h="11361" w="6336">
                  <a:moveTo>
                    <a:pt x="5740" y="1"/>
                  </a:moveTo>
                  <a:cubicBezTo>
                    <a:pt x="2549" y="1"/>
                    <a:pt x="1" y="2573"/>
                    <a:pt x="1" y="5740"/>
                  </a:cubicBezTo>
                  <a:cubicBezTo>
                    <a:pt x="1" y="8526"/>
                    <a:pt x="1977" y="10860"/>
                    <a:pt x="4597" y="11360"/>
                  </a:cubicBezTo>
                  <a:lnTo>
                    <a:pt x="6335" y="5740"/>
                  </a:lnTo>
                  <a:lnTo>
                    <a:pt x="5740" y="1"/>
                  </a:ln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3" name="Google Shape;3823;p53"/>
            <p:cNvSpPr/>
            <p:nvPr/>
          </p:nvSpPr>
          <p:spPr>
            <a:xfrm>
              <a:off x="4215724" y="4318127"/>
              <a:ext cx="175126" cy="171569"/>
            </a:xfrm>
            <a:custGeom>
              <a:rect b="b" l="l" r="r" t="t"/>
              <a:pathLst>
                <a:path extrusionOk="0" h="5740" w="5859">
                  <a:moveTo>
                    <a:pt x="1120" y="0"/>
                  </a:moveTo>
                  <a:lnTo>
                    <a:pt x="0" y="5620"/>
                  </a:lnTo>
                  <a:cubicBezTo>
                    <a:pt x="358" y="5716"/>
                    <a:pt x="739" y="5739"/>
                    <a:pt x="1120" y="5739"/>
                  </a:cubicBezTo>
                  <a:cubicBezTo>
                    <a:pt x="3096" y="5739"/>
                    <a:pt x="4811" y="4763"/>
                    <a:pt x="5859" y="3239"/>
                  </a:cubicBezTo>
                  <a:lnTo>
                    <a:pt x="1715" y="0"/>
                  </a:ln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4" name="Google Shape;3824;p53"/>
            <p:cNvSpPr/>
            <p:nvPr/>
          </p:nvSpPr>
          <p:spPr>
            <a:xfrm>
              <a:off x="4249171" y="4318127"/>
              <a:ext cx="141679" cy="171569"/>
            </a:xfrm>
            <a:custGeom>
              <a:rect b="b" l="l" r="r" t="t"/>
              <a:pathLst>
                <a:path extrusionOk="0" h="5740" w="4740">
                  <a:moveTo>
                    <a:pt x="1" y="0"/>
                  </a:moveTo>
                  <a:lnTo>
                    <a:pt x="1" y="5739"/>
                  </a:lnTo>
                  <a:cubicBezTo>
                    <a:pt x="1977" y="5739"/>
                    <a:pt x="3692" y="4763"/>
                    <a:pt x="4740" y="3239"/>
                  </a:cubicBezTo>
                  <a:lnTo>
                    <a:pt x="596" y="0"/>
                  </a:ln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5" name="Google Shape;3825;p53"/>
            <p:cNvSpPr/>
            <p:nvPr/>
          </p:nvSpPr>
          <p:spPr>
            <a:xfrm>
              <a:off x="4249171" y="4146557"/>
              <a:ext cx="171569" cy="268382"/>
            </a:xfrm>
            <a:custGeom>
              <a:rect b="b" l="l" r="r" t="t"/>
              <a:pathLst>
                <a:path extrusionOk="0" h="8979" w="5740">
                  <a:moveTo>
                    <a:pt x="1" y="1"/>
                  </a:moveTo>
                  <a:lnTo>
                    <a:pt x="1" y="5740"/>
                  </a:lnTo>
                  <a:lnTo>
                    <a:pt x="4740" y="8979"/>
                  </a:lnTo>
                  <a:cubicBezTo>
                    <a:pt x="5359" y="8050"/>
                    <a:pt x="5740" y="6931"/>
                    <a:pt x="5740" y="5740"/>
                  </a:cubicBezTo>
                  <a:cubicBezTo>
                    <a:pt x="5740" y="2549"/>
                    <a:pt x="3168" y="1"/>
                    <a:pt x="1" y="1"/>
                  </a:cubicBez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6" name="Google Shape;3826;p53"/>
            <p:cNvSpPr/>
            <p:nvPr/>
          </p:nvSpPr>
          <p:spPr>
            <a:xfrm>
              <a:off x="4121062" y="4190705"/>
              <a:ext cx="144518" cy="252003"/>
            </a:xfrm>
            <a:custGeom>
              <a:rect b="b" l="l" r="r" t="t"/>
              <a:pathLst>
                <a:path extrusionOk="0" h="8431" w="4835">
                  <a:moveTo>
                    <a:pt x="4263" y="0"/>
                  </a:moveTo>
                  <a:cubicBezTo>
                    <a:pt x="1905" y="0"/>
                    <a:pt x="0" y="1905"/>
                    <a:pt x="0" y="4263"/>
                  </a:cubicBezTo>
                  <a:cubicBezTo>
                    <a:pt x="0" y="6311"/>
                    <a:pt x="1453" y="8050"/>
                    <a:pt x="3406" y="8431"/>
                  </a:cubicBezTo>
                  <a:lnTo>
                    <a:pt x="4834" y="4263"/>
                  </a:lnTo>
                  <a:lnTo>
                    <a:pt x="4263" y="0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7" name="Google Shape;3827;p53"/>
            <p:cNvSpPr/>
            <p:nvPr/>
          </p:nvSpPr>
          <p:spPr>
            <a:xfrm>
              <a:off x="4223555" y="4318127"/>
              <a:ext cx="129573" cy="127421"/>
            </a:xfrm>
            <a:custGeom>
              <a:rect b="b" l="l" r="r" t="t"/>
              <a:pathLst>
                <a:path extrusionOk="0" h="4263" w="4335">
                  <a:moveTo>
                    <a:pt x="834" y="0"/>
                  </a:moveTo>
                  <a:lnTo>
                    <a:pt x="0" y="4168"/>
                  </a:lnTo>
                  <a:cubicBezTo>
                    <a:pt x="262" y="4215"/>
                    <a:pt x="524" y="4263"/>
                    <a:pt x="834" y="4263"/>
                  </a:cubicBezTo>
                  <a:cubicBezTo>
                    <a:pt x="2287" y="4263"/>
                    <a:pt x="3573" y="3501"/>
                    <a:pt x="4335" y="2405"/>
                  </a:cubicBezTo>
                  <a:lnTo>
                    <a:pt x="1429" y="0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8" name="Google Shape;3828;p53"/>
            <p:cNvSpPr/>
            <p:nvPr/>
          </p:nvSpPr>
          <p:spPr>
            <a:xfrm>
              <a:off x="4248454" y="4318127"/>
              <a:ext cx="104675" cy="127421"/>
            </a:xfrm>
            <a:custGeom>
              <a:rect b="b" l="l" r="r" t="t"/>
              <a:pathLst>
                <a:path extrusionOk="0" h="4263" w="3502">
                  <a:moveTo>
                    <a:pt x="1" y="0"/>
                  </a:moveTo>
                  <a:lnTo>
                    <a:pt x="1" y="4263"/>
                  </a:lnTo>
                  <a:cubicBezTo>
                    <a:pt x="1454" y="4263"/>
                    <a:pt x="2740" y="3501"/>
                    <a:pt x="3502" y="2405"/>
                  </a:cubicBezTo>
                  <a:lnTo>
                    <a:pt x="596" y="0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9" name="Google Shape;3829;p53"/>
            <p:cNvSpPr/>
            <p:nvPr/>
          </p:nvSpPr>
          <p:spPr>
            <a:xfrm>
              <a:off x="4248454" y="4190705"/>
              <a:ext cx="127451" cy="199336"/>
            </a:xfrm>
            <a:custGeom>
              <a:rect b="b" l="l" r="r" t="t"/>
              <a:pathLst>
                <a:path extrusionOk="0" h="6669" w="4264">
                  <a:moveTo>
                    <a:pt x="1" y="0"/>
                  </a:moveTo>
                  <a:lnTo>
                    <a:pt x="1" y="4263"/>
                  </a:lnTo>
                  <a:lnTo>
                    <a:pt x="3502" y="6668"/>
                  </a:lnTo>
                  <a:cubicBezTo>
                    <a:pt x="3978" y="5978"/>
                    <a:pt x="4264" y="5144"/>
                    <a:pt x="4264" y="4263"/>
                  </a:cubicBezTo>
                  <a:cubicBezTo>
                    <a:pt x="4264" y="1905"/>
                    <a:pt x="2335" y="0"/>
                    <a:pt x="1" y="0"/>
                  </a:cubicBez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30" name="Google Shape;3830;p53"/>
          <p:cNvGrpSpPr/>
          <p:nvPr/>
        </p:nvGrpSpPr>
        <p:grpSpPr>
          <a:xfrm>
            <a:off x="4782742" y="4143718"/>
            <a:ext cx="344544" cy="344544"/>
            <a:chOff x="4744642" y="4143718"/>
            <a:chExt cx="344544" cy="344544"/>
          </a:xfrm>
        </p:grpSpPr>
        <p:sp>
          <p:nvSpPr>
            <p:cNvPr id="3831" name="Google Shape;3831;p53"/>
            <p:cNvSpPr/>
            <p:nvPr/>
          </p:nvSpPr>
          <p:spPr>
            <a:xfrm>
              <a:off x="4766701" y="4337346"/>
              <a:ext cx="20684" cy="56970"/>
            </a:xfrm>
            <a:custGeom>
              <a:rect b="b" l="l" r="r" t="t"/>
              <a:pathLst>
                <a:path extrusionOk="0" h="1906" w="692">
                  <a:moveTo>
                    <a:pt x="1" y="0"/>
                  </a:moveTo>
                  <a:lnTo>
                    <a:pt x="1" y="1905"/>
                  </a:lnTo>
                  <a:lnTo>
                    <a:pt x="691" y="1905"/>
                  </a:lnTo>
                  <a:lnTo>
                    <a:pt x="691" y="0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2" name="Google Shape;3832;p53"/>
            <p:cNvSpPr/>
            <p:nvPr/>
          </p:nvSpPr>
          <p:spPr>
            <a:xfrm>
              <a:off x="4766701" y="4143718"/>
              <a:ext cx="20684" cy="49857"/>
            </a:xfrm>
            <a:custGeom>
              <a:rect b="b" l="l" r="r" t="t"/>
              <a:pathLst>
                <a:path extrusionOk="0" h="1668" w="692">
                  <a:moveTo>
                    <a:pt x="1" y="1"/>
                  </a:moveTo>
                  <a:lnTo>
                    <a:pt x="1" y="1668"/>
                  </a:lnTo>
                  <a:lnTo>
                    <a:pt x="691" y="1668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3" name="Google Shape;3833;p53"/>
            <p:cNvSpPr/>
            <p:nvPr/>
          </p:nvSpPr>
          <p:spPr>
            <a:xfrm>
              <a:off x="4766701" y="4236975"/>
              <a:ext cx="20684" cy="56970"/>
            </a:xfrm>
            <a:custGeom>
              <a:rect b="b" l="l" r="r" t="t"/>
              <a:pathLst>
                <a:path extrusionOk="0" h="1906" w="692">
                  <a:moveTo>
                    <a:pt x="1" y="0"/>
                  </a:moveTo>
                  <a:lnTo>
                    <a:pt x="1" y="1905"/>
                  </a:lnTo>
                  <a:lnTo>
                    <a:pt x="691" y="1905"/>
                  </a:lnTo>
                  <a:lnTo>
                    <a:pt x="691" y="0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4" name="Google Shape;3834;p53"/>
            <p:cNvSpPr/>
            <p:nvPr/>
          </p:nvSpPr>
          <p:spPr>
            <a:xfrm>
              <a:off x="5022263" y="4184309"/>
              <a:ext cx="66924" cy="60527"/>
            </a:xfrm>
            <a:custGeom>
              <a:rect b="b" l="l" r="r" t="t"/>
              <a:pathLst>
                <a:path extrusionOk="0" h="2025" w="2239">
                  <a:moveTo>
                    <a:pt x="333" y="0"/>
                  </a:moveTo>
                  <a:lnTo>
                    <a:pt x="0" y="1024"/>
                  </a:lnTo>
                  <a:lnTo>
                    <a:pt x="333" y="2024"/>
                  </a:lnTo>
                  <a:lnTo>
                    <a:pt x="2239" y="2024"/>
                  </a:lnTo>
                  <a:lnTo>
                    <a:pt x="2239" y="0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5" name="Google Shape;3835;p53"/>
            <p:cNvSpPr/>
            <p:nvPr/>
          </p:nvSpPr>
          <p:spPr>
            <a:xfrm>
              <a:off x="5022263" y="4215604"/>
              <a:ext cx="66924" cy="30637"/>
            </a:xfrm>
            <a:custGeom>
              <a:rect b="b" l="l" r="r" t="t"/>
              <a:pathLst>
                <a:path extrusionOk="0" h="1025" w="2239">
                  <a:moveTo>
                    <a:pt x="0" y="1"/>
                  </a:moveTo>
                  <a:lnTo>
                    <a:pt x="333" y="1025"/>
                  </a:lnTo>
                  <a:lnTo>
                    <a:pt x="2239" y="10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6" name="Google Shape;3836;p53"/>
            <p:cNvSpPr/>
            <p:nvPr/>
          </p:nvSpPr>
          <p:spPr>
            <a:xfrm>
              <a:off x="4766701" y="4438405"/>
              <a:ext cx="20684" cy="49857"/>
            </a:xfrm>
            <a:custGeom>
              <a:rect b="b" l="l" r="r" t="t"/>
              <a:pathLst>
                <a:path extrusionOk="0" h="1668" w="692">
                  <a:moveTo>
                    <a:pt x="1" y="1"/>
                  </a:moveTo>
                  <a:lnTo>
                    <a:pt x="1" y="1668"/>
                  </a:lnTo>
                  <a:lnTo>
                    <a:pt x="691" y="1668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7" name="Google Shape;3837;p53"/>
            <p:cNvSpPr/>
            <p:nvPr/>
          </p:nvSpPr>
          <p:spPr>
            <a:xfrm>
              <a:off x="4828633" y="4184309"/>
              <a:ext cx="203611" cy="60527"/>
            </a:xfrm>
            <a:custGeom>
              <a:rect b="b" l="l" r="r" t="t"/>
              <a:pathLst>
                <a:path extrusionOk="0" h="2025" w="6812">
                  <a:moveTo>
                    <a:pt x="882" y="0"/>
                  </a:moveTo>
                  <a:lnTo>
                    <a:pt x="1" y="1024"/>
                  </a:lnTo>
                  <a:lnTo>
                    <a:pt x="882" y="2024"/>
                  </a:lnTo>
                  <a:lnTo>
                    <a:pt x="6811" y="2024"/>
                  </a:lnTo>
                  <a:lnTo>
                    <a:pt x="6811" y="0"/>
                  </a:ln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8" name="Google Shape;3838;p53"/>
            <p:cNvSpPr/>
            <p:nvPr/>
          </p:nvSpPr>
          <p:spPr>
            <a:xfrm>
              <a:off x="4828633" y="4215604"/>
              <a:ext cx="203611" cy="30637"/>
            </a:xfrm>
            <a:custGeom>
              <a:rect b="b" l="l" r="r" t="t"/>
              <a:pathLst>
                <a:path extrusionOk="0" h="1025" w="6812">
                  <a:moveTo>
                    <a:pt x="1" y="1"/>
                  </a:moveTo>
                  <a:lnTo>
                    <a:pt x="882" y="1025"/>
                  </a:lnTo>
                  <a:lnTo>
                    <a:pt x="6811" y="1025"/>
                  </a:lnTo>
                  <a:lnTo>
                    <a:pt x="6811" y="1"/>
                  </a:ln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9" name="Google Shape;3839;p53"/>
            <p:cNvSpPr/>
            <p:nvPr/>
          </p:nvSpPr>
          <p:spPr>
            <a:xfrm>
              <a:off x="5022263" y="4285368"/>
              <a:ext cx="66924" cy="60527"/>
            </a:xfrm>
            <a:custGeom>
              <a:rect b="b" l="l" r="r" t="t"/>
              <a:pathLst>
                <a:path extrusionOk="0" h="2025" w="2239">
                  <a:moveTo>
                    <a:pt x="333" y="1"/>
                  </a:moveTo>
                  <a:lnTo>
                    <a:pt x="0" y="1001"/>
                  </a:lnTo>
                  <a:lnTo>
                    <a:pt x="333" y="2025"/>
                  </a:lnTo>
                  <a:lnTo>
                    <a:pt x="2239" y="20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0" name="Google Shape;3840;p53"/>
            <p:cNvSpPr/>
            <p:nvPr/>
          </p:nvSpPr>
          <p:spPr>
            <a:xfrm>
              <a:off x="5022263" y="4315975"/>
              <a:ext cx="66924" cy="30637"/>
            </a:xfrm>
            <a:custGeom>
              <a:rect b="b" l="l" r="r" t="t"/>
              <a:pathLst>
                <a:path extrusionOk="0" h="1025" w="2239">
                  <a:moveTo>
                    <a:pt x="0" y="1"/>
                  </a:moveTo>
                  <a:lnTo>
                    <a:pt x="333" y="1025"/>
                  </a:lnTo>
                  <a:lnTo>
                    <a:pt x="2239" y="10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1" name="Google Shape;3841;p53"/>
            <p:cNvSpPr/>
            <p:nvPr/>
          </p:nvSpPr>
          <p:spPr>
            <a:xfrm>
              <a:off x="4828633" y="4285368"/>
              <a:ext cx="203611" cy="60527"/>
            </a:xfrm>
            <a:custGeom>
              <a:rect b="b" l="l" r="r" t="t"/>
              <a:pathLst>
                <a:path extrusionOk="0" h="2025" w="6812">
                  <a:moveTo>
                    <a:pt x="882" y="1"/>
                  </a:moveTo>
                  <a:lnTo>
                    <a:pt x="1" y="1001"/>
                  </a:lnTo>
                  <a:lnTo>
                    <a:pt x="882" y="2025"/>
                  </a:lnTo>
                  <a:lnTo>
                    <a:pt x="6811" y="2025"/>
                  </a:lnTo>
                  <a:lnTo>
                    <a:pt x="6811" y="1"/>
                  </a:lnTo>
                  <a:close/>
                </a:path>
              </a:pathLst>
            </a:custGeom>
            <a:solidFill>
              <a:srgbClr val="E5E9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2" name="Google Shape;3842;p53"/>
            <p:cNvSpPr/>
            <p:nvPr/>
          </p:nvSpPr>
          <p:spPr>
            <a:xfrm>
              <a:off x="4828633" y="4315975"/>
              <a:ext cx="203611" cy="30637"/>
            </a:xfrm>
            <a:custGeom>
              <a:rect b="b" l="l" r="r" t="t"/>
              <a:pathLst>
                <a:path extrusionOk="0" h="1025" w="6812">
                  <a:moveTo>
                    <a:pt x="1" y="1"/>
                  </a:moveTo>
                  <a:lnTo>
                    <a:pt x="882" y="1025"/>
                  </a:lnTo>
                  <a:lnTo>
                    <a:pt x="6811" y="1025"/>
                  </a:lnTo>
                  <a:lnTo>
                    <a:pt x="6811" y="1"/>
                  </a:ln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3" name="Google Shape;3843;p53"/>
            <p:cNvSpPr/>
            <p:nvPr/>
          </p:nvSpPr>
          <p:spPr>
            <a:xfrm>
              <a:off x="5022263" y="4386456"/>
              <a:ext cx="66924" cy="60527"/>
            </a:xfrm>
            <a:custGeom>
              <a:rect b="b" l="l" r="r" t="t"/>
              <a:pathLst>
                <a:path extrusionOk="0" h="2025" w="2239">
                  <a:moveTo>
                    <a:pt x="333" y="0"/>
                  </a:moveTo>
                  <a:lnTo>
                    <a:pt x="0" y="1024"/>
                  </a:lnTo>
                  <a:lnTo>
                    <a:pt x="333" y="2025"/>
                  </a:lnTo>
                  <a:lnTo>
                    <a:pt x="2239" y="2025"/>
                  </a:lnTo>
                  <a:lnTo>
                    <a:pt x="2239" y="0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4" name="Google Shape;3844;p53"/>
            <p:cNvSpPr/>
            <p:nvPr/>
          </p:nvSpPr>
          <p:spPr>
            <a:xfrm>
              <a:off x="5022263" y="4417064"/>
              <a:ext cx="66924" cy="29920"/>
            </a:xfrm>
            <a:custGeom>
              <a:rect b="b" l="l" r="r" t="t"/>
              <a:pathLst>
                <a:path extrusionOk="0" h="1001" w="2239">
                  <a:moveTo>
                    <a:pt x="0" y="0"/>
                  </a:moveTo>
                  <a:lnTo>
                    <a:pt x="333" y="1001"/>
                  </a:lnTo>
                  <a:lnTo>
                    <a:pt x="2239" y="1001"/>
                  </a:lnTo>
                  <a:lnTo>
                    <a:pt x="2239" y="0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5" name="Google Shape;3845;p53"/>
            <p:cNvSpPr/>
            <p:nvPr/>
          </p:nvSpPr>
          <p:spPr>
            <a:xfrm>
              <a:off x="4828633" y="4386456"/>
              <a:ext cx="203611" cy="60527"/>
            </a:xfrm>
            <a:custGeom>
              <a:rect b="b" l="l" r="r" t="t"/>
              <a:pathLst>
                <a:path extrusionOk="0" h="2025" w="6812">
                  <a:moveTo>
                    <a:pt x="882" y="0"/>
                  </a:moveTo>
                  <a:lnTo>
                    <a:pt x="1" y="1024"/>
                  </a:lnTo>
                  <a:lnTo>
                    <a:pt x="882" y="2025"/>
                  </a:lnTo>
                  <a:lnTo>
                    <a:pt x="6811" y="2025"/>
                  </a:lnTo>
                  <a:lnTo>
                    <a:pt x="6811" y="0"/>
                  </a:ln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6" name="Google Shape;3846;p53"/>
            <p:cNvSpPr/>
            <p:nvPr/>
          </p:nvSpPr>
          <p:spPr>
            <a:xfrm>
              <a:off x="4828633" y="4417064"/>
              <a:ext cx="203611" cy="29920"/>
            </a:xfrm>
            <a:custGeom>
              <a:rect b="b" l="l" r="r" t="t"/>
              <a:pathLst>
                <a:path extrusionOk="0" h="1001" w="6812">
                  <a:moveTo>
                    <a:pt x="1" y="0"/>
                  </a:moveTo>
                  <a:lnTo>
                    <a:pt x="882" y="1001"/>
                  </a:lnTo>
                  <a:lnTo>
                    <a:pt x="6811" y="1001"/>
                  </a:lnTo>
                  <a:lnTo>
                    <a:pt x="6811" y="0"/>
                  </a:ln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7" name="Google Shape;3847;p53"/>
            <p:cNvSpPr/>
            <p:nvPr/>
          </p:nvSpPr>
          <p:spPr>
            <a:xfrm>
              <a:off x="4744642" y="4182874"/>
              <a:ext cx="64084" cy="64084"/>
            </a:xfrm>
            <a:custGeom>
              <a:rect b="b" l="l" r="r" t="t"/>
              <a:pathLst>
                <a:path extrusionOk="0" h="2144" w="2144">
                  <a:moveTo>
                    <a:pt x="1072" y="0"/>
                  </a:moveTo>
                  <a:cubicBezTo>
                    <a:pt x="477" y="0"/>
                    <a:pt x="0" y="477"/>
                    <a:pt x="0" y="1072"/>
                  </a:cubicBezTo>
                  <a:cubicBezTo>
                    <a:pt x="0" y="1667"/>
                    <a:pt x="477" y="2144"/>
                    <a:pt x="1072" y="2144"/>
                  </a:cubicBezTo>
                  <a:cubicBezTo>
                    <a:pt x="1667" y="2144"/>
                    <a:pt x="2144" y="1667"/>
                    <a:pt x="2144" y="1072"/>
                  </a:cubicBezTo>
                  <a:cubicBezTo>
                    <a:pt x="2144" y="477"/>
                    <a:pt x="1667" y="0"/>
                    <a:pt x="1072" y="0"/>
                  </a:cubicBez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8" name="Google Shape;3848;p53"/>
            <p:cNvSpPr/>
            <p:nvPr/>
          </p:nvSpPr>
          <p:spPr>
            <a:xfrm>
              <a:off x="4744642" y="4215604"/>
              <a:ext cx="64084" cy="32072"/>
            </a:xfrm>
            <a:custGeom>
              <a:rect b="b" l="l" r="r" t="t"/>
              <a:pathLst>
                <a:path extrusionOk="0" h="1073" w="2144">
                  <a:moveTo>
                    <a:pt x="0" y="1"/>
                  </a:moveTo>
                  <a:cubicBezTo>
                    <a:pt x="0" y="596"/>
                    <a:pt x="477" y="1072"/>
                    <a:pt x="1072" y="1072"/>
                  </a:cubicBezTo>
                  <a:cubicBezTo>
                    <a:pt x="1667" y="1072"/>
                    <a:pt x="2144" y="596"/>
                    <a:pt x="2144" y="1"/>
                  </a:cubicBez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9" name="Google Shape;3849;p53"/>
            <p:cNvSpPr/>
            <p:nvPr/>
          </p:nvSpPr>
          <p:spPr>
            <a:xfrm>
              <a:off x="4744642" y="4283963"/>
              <a:ext cx="64084" cy="64084"/>
            </a:xfrm>
            <a:custGeom>
              <a:rect b="b" l="l" r="r" t="t"/>
              <a:pathLst>
                <a:path extrusionOk="0" h="2144" w="2144">
                  <a:moveTo>
                    <a:pt x="1072" y="0"/>
                  </a:moveTo>
                  <a:cubicBezTo>
                    <a:pt x="477" y="0"/>
                    <a:pt x="0" y="476"/>
                    <a:pt x="0" y="1072"/>
                  </a:cubicBezTo>
                  <a:cubicBezTo>
                    <a:pt x="0" y="1667"/>
                    <a:pt x="477" y="2143"/>
                    <a:pt x="1072" y="2143"/>
                  </a:cubicBezTo>
                  <a:cubicBezTo>
                    <a:pt x="1667" y="2119"/>
                    <a:pt x="2144" y="1643"/>
                    <a:pt x="2144" y="1072"/>
                  </a:cubicBezTo>
                  <a:cubicBezTo>
                    <a:pt x="2144" y="476"/>
                    <a:pt x="1667" y="0"/>
                    <a:pt x="1072" y="0"/>
                  </a:cubicBezTo>
                  <a:close/>
                </a:path>
              </a:pathLst>
            </a:custGeom>
            <a:solidFill>
              <a:srgbClr val="E5E9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0" name="Google Shape;3850;p53"/>
            <p:cNvSpPr/>
            <p:nvPr/>
          </p:nvSpPr>
          <p:spPr>
            <a:xfrm>
              <a:off x="4744642" y="4315975"/>
              <a:ext cx="64084" cy="32072"/>
            </a:xfrm>
            <a:custGeom>
              <a:rect b="b" l="l" r="r" t="t"/>
              <a:pathLst>
                <a:path extrusionOk="0" h="1073" w="2144">
                  <a:moveTo>
                    <a:pt x="0" y="1"/>
                  </a:moveTo>
                  <a:cubicBezTo>
                    <a:pt x="0" y="596"/>
                    <a:pt x="477" y="1072"/>
                    <a:pt x="1072" y="1072"/>
                  </a:cubicBezTo>
                  <a:cubicBezTo>
                    <a:pt x="1667" y="1072"/>
                    <a:pt x="2144" y="596"/>
                    <a:pt x="2144" y="1"/>
                  </a:cubicBez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1" name="Google Shape;3851;p53"/>
            <p:cNvSpPr/>
            <p:nvPr/>
          </p:nvSpPr>
          <p:spPr>
            <a:xfrm>
              <a:off x="4744642" y="4385021"/>
              <a:ext cx="64084" cy="64084"/>
            </a:xfrm>
            <a:custGeom>
              <a:rect b="b" l="l" r="r" t="t"/>
              <a:pathLst>
                <a:path extrusionOk="0" h="2144" w="2144">
                  <a:moveTo>
                    <a:pt x="1072" y="1"/>
                  </a:moveTo>
                  <a:cubicBezTo>
                    <a:pt x="477" y="1"/>
                    <a:pt x="0" y="477"/>
                    <a:pt x="0" y="1072"/>
                  </a:cubicBezTo>
                  <a:cubicBezTo>
                    <a:pt x="0" y="1668"/>
                    <a:pt x="477" y="2144"/>
                    <a:pt x="1072" y="2144"/>
                  </a:cubicBezTo>
                  <a:cubicBezTo>
                    <a:pt x="1667" y="2144"/>
                    <a:pt x="2144" y="1668"/>
                    <a:pt x="2144" y="1072"/>
                  </a:cubicBezTo>
                  <a:cubicBezTo>
                    <a:pt x="2144" y="477"/>
                    <a:pt x="1667" y="1"/>
                    <a:pt x="1072" y="1"/>
                  </a:cubicBez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2" name="Google Shape;3852;p53"/>
            <p:cNvSpPr/>
            <p:nvPr/>
          </p:nvSpPr>
          <p:spPr>
            <a:xfrm>
              <a:off x="4744642" y="4416346"/>
              <a:ext cx="64084" cy="32759"/>
            </a:xfrm>
            <a:custGeom>
              <a:rect b="b" l="l" r="r" t="t"/>
              <a:pathLst>
                <a:path extrusionOk="0" h="1096" w="2144">
                  <a:moveTo>
                    <a:pt x="0" y="0"/>
                  </a:moveTo>
                  <a:cubicBezTo>
                    <a:pt x="0" y="596"/>
                    <a:pt x="477" y="1096"/>
                    <a:pt x="1072" y="1096"/>
                  </a:cubicBezTo>
                  <a:cubicBezTo>
                    <a:pt x="1667" y="1096"/>
                    <a:pt x="2144" y="620"/>
                    <a:pt x="2144" y="0"/>
                  </a:cubicBez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53" name="Google Shape;3853;p53"/>
          <p:cNvGrpSpPr/>
          <p:nvPr/>
        </p:nvGrpSpPr>
        <p:grpSpPr>
          <a:xfrm>
            <a:off x="5523800" y="4152266"/>
            <a:ext cx="343856" cy="344544"/>
            <a:chOff x="5409500" y="4152266"/>
            <a:chExt cx="343856" cy="344544"/>
          </a:xfrm>
        </p:grpSpPr>
        <p:sp>
          <p:nvSpPr>
            <p:cNvPr id="3854" name="Google Shape;3854;p53"/>
            <p:cNvSpPr/>
            <p:nvPr/>
          </p:nvSpPr>
          <p:spPr>
            <a:xfrm>
              <a:off x="5519855" y="4314570"/>
              <a:ext cx="162303" cy="20654"/>
            </a:xfrm>
            <a:custGeom>
              <a:rect b="b" l="l" r="r" t="t"/>
              <a:pathLst>
                <a:path extrusionOk="0" h="691" w="5430">
                  <a:moveTo>
                    <a:pt x="0" y="0"/>
                  </a:moveTo>
                  <a:lnTo>
                    <a:pt x="0" y="691"/>
                  </a:lnTo>
                  <a:lnTo>
                    <a:pt x="5430" y="691"/>
                  </a:lnTo>
                  <a:lnTo>
                    <a:pt x="5430" y="0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5" name="Google Shape;3855;p53"/>
            <p:cNvSpPr/>
            <p:nvPr/>
          </p:nvSpPr>
          <p:spPr>
            <a:xfrm>
              <a:off x="5519855" y="4324524"/>
              <a:ext cx="162303" cy="9296"/>
            </a:xfrm>
            <a:custGeom>
              <a:rect b="b" l="l" r="r" t="t"/>
              <a:pathLst>
                <a:path extrusionOk="0" h="311" w="5430">
                  <a:moveTo>
                    <a:pt x="0" y="0"/>
                  </a:moveTo>
                  <a:lnTo>
                    <a:pt x="0" y="310"/>
                  </a:lnTo>
                  <a:lnTo>
                    <a:pt x="5430" y="310"/>
                  </a:lnTo>
                  <a:lnTo>
                    <a:pt x="5430" y="0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6" name="Google Shape;3856;p53"/>
            <p:cNvSpPr/>
            <p:nvPr/>
          </p:nvSpPr>
          <p:spPr>
            <a:xfrm>
              <a:off x="5519855" y="4350140"/>
              <a:ext cx="92569" cy="103240"/>
            </a:xfrm>
            <a:custGeom>
              <a:rect b="b" l="l" r="r" t="t"/>
              <a:pathLst>
                <a:path extrusionOk="0" h="3454" w="3097">
                  <a:moveTo>
                    <a:pt x="0" y="1"/>
                  </a:moveTo>
                  <a:lnTo>
                    <a:pt x="524" y="644"/>
                  </a:lnTo>
                  <a:lnTo>
                    <a:pt x="1667" y="644"/>
                  </a:lnTo>
                  <a:cubicBezTo>
                    <a:pt x="2096" y="644"/>
                    <a:pt x="2429" y="977"/>
                    <a:pt x="2429" y="1406"/>
                  </a:cubicBezTo>
                  <a:lnTo>
                    <a:pt x="2429" y="3454"/>
                  </a:lnTo>
                  <a:lnTo>
                    <a:pt x="3096" y="3454"/>
                  </a:lnTo>
                  <a:lnTo>
                    <a:pt x="3096" y="1430"/>
                  </a:lnTo>
                  <a:cubicBezTo>
                    <a:pt x="3096" y="620"/>
                    <a:pt x="2453" y="1"/>
                    <a:pt x="1667" y="1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7" name="Google Shape;3857;p53"/>
            <p:cNvSpPr/>
            <p:nvPr/>
          </p:nvSpPr>
          <p:spPr>
            <a:xfrm>
              <a:off x="5519855" y="4196384"/>
              <a:ext cx="92569" cy="103240"/>
            </a:xfrm>
            <a:custGeom>
              <a:rect b="b" l="l" r="r" t="t"/>
              <a:pathLst>
                <a:path extrusionOk="0" h="3454" w="3097">
                  <a:moveTo>
                    <a:pt x="2429" y="1"/>
                  </a:moveTo>
                  <a:lnTo>
                    <a:pt x="2429" y="2025"/>
                  </a:lnTo>
                  <a:cubicBezTo>
                    <a:pt x="2429" y="2430"/>
                    <a:pt x="2096" y="2763"/>
                    <a:pt x="1667" y="2763"/>
                  </a:cubicBezTo>
                  <a:lnTo>
                    <a:pt x="524" y="2763"/>
                  </a:lnTo>
                  <a:lnTo>
                    <a:pt x="0" y="3454"/>
                  </a:lnTo>
                  <a:lnTo>
                    <a:pt x="1667" y="3454"/>
                  </a:lnTo>
                  <a:cubicBezTo>
                    <a:pt x="2453" y="3454"/>
                    <a:pt x="3096" y="2811"/>
                    <a:pt x="3096" y="2025"/>
                  </a:cubicBezTo>
                  <a:lnTo>
                    <a:pt x="3096" y="1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8" name="Google Shape;3858;p53"/>
            <p:cNvSpPr/>
            <p:nvPr/>
          </p:nvSpPr>
          <p:spPr>
            <a:xfrm>
              <a:off x="5559011" y="4434849"/>
              <a:ext cx="86860" cy="61962"/>
            </a:xfrm>
            <a:custGeom>
              <a:rect b="b" l="l" r="r" t="t"/>
              <a:pathLst>
                <a:path extrusionOk="0" h="2073" w="2906">
                  <a:moveTo>
                    <a:pt x="0" y="1"/>
                  </a:moveTo>
                  <a:lnTo>
                    <a:pt x="0" y="2073"/>
                  </a:lnTo>
                  <a:lnTo>
                    <a:pt x="2905" y="2073"/>
                  </a:lnTo>
                  <a:lnTo>
                    <a:pt x="2905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9" name="Google Shape;3859;p53"/>
            <p:cNvSpPr/>
            <p:nvPr/>
          </p:nvSpPr>
          <p:spPr>
            <a:xfrm>
              <a:off x="5559011" y="4152266"/>
              <a:ext cx="86860" cy="62679"/>
            </a:xfrm>
            <a:custGeom>
              <a:rect b="b" l="l" r="r" t="t"/>
              <a:pathLst>
                <a:path extrusionOk="0" h="2097" w="2906">
                  <a:moveTo>
                    <a:pt x="0" y="0"/>
                  </a:moveTo>
                  <a:lnTo>
                    <a:pt x="0" y="2096"/>
                  </a:lnTo>
                  <a:lnTo>
                    <a:pt x="2905" y="2096"/>
                  </a:lnTo>
                  <a:lnTo>
                    <a:pt x="2905" y="0"/>
                  </a:ln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0" name="Google Shape;3860;p53"/>
            <p:cNvSpPr/>
            <p:nvPr/>
          </p:nvSpPr>
          <p:spPr>
            <a:xfrm>
              <a:off x="5667184" y="4293199"/>
              <a:ext cx="86173" cy="61962"/>
            </a:xfrm>
            <a:custGeom>
              <a:rect b="b" l="l" r="r" t="t"/>
              <a:pathLst>
                <a:path extrusionOk="0" h="2073" w="2883">
                  <a:moveTo>
                    <a:pt x="1" y="1"/>
                  </a:moveTo>
                  <a:lnTo>
                    <a:pt x="1" y="2072"/>
                  </a:lnTo>
                  <a:lnTo>
                    <a:pt x="2882" y="2072"/>
                  </a:lnTo>
                  <a:lnTo>
                    <a:pt x="2882" y="1"/>
                  </a:lnTo>
                  <a:close/>
                </a:path>
              </a:pathLst>
            </a:custGeom>
            <a:solidFill>
              <a:srgbClr val="E5E9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1" name="Google Shape;3861;p53"/>
            <p:cNvSpPr/>
            <p:nvPr/>
          </p:nvSpPr>
          <p:spPr>
            <a:xfrm>
              <a:off x="5667184" y="4324524"/>
              <a:ext cx="86173" cy="30637"/>
            </a:xfrm>
            <a:custGeom>
              <a:rect b="b" l="l" r="r" t="t"/>
              <a:pathLst>
                <a:path extrusionOk="0" h="1025" w="2883">
                  <a:moveTo>
                    <a:pt x="1" y="0"/>
                  </a:moveTo>
                  <a:lnTo>
                    <a:pt x="1" y="1024"/>
                  </a:lnTo>
                  <a:lnTo>
                    <a:pt x="2882" y="1024"/>
                  </a:lnTo>
                  <a:lnTo>
                    <a:pt x="2882" y="0"/>
                  </a:ln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2" name="Google Shape;3862;p53"/>
            <p:cNvSpPr/>
            <p:nvPr/>
          </p:nvSpPr>
          <p:spPr>
            <a:xfrm>
              <a:off x="5409500" y="4278971"/>
              <a:ext cx="126046" cy="90417"/>
            </a:xfrm>
            <a:custGeom>
              <a:rect b="b" l="l" r="r" t="t"/>
              <a:pathLst>
                <a:path extrusionOk="0" h="3025" w="4217">
                  <a:moveTo>
                    <a:pt x="1" y="0"/>
                  </a:moveTo>
                  <a:lnTo>
                    <a:pt x="1" y="3025"/>
                  </a:lnTo>
                  <a:lnTo>
                    <a:pt x="4216" y="3025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3" name="Google Shape;3863;p53"/>
            <p:cNvSpPr/>
            <p:nvPr/>
          </p:nvSpPr>
          <p:spPr>
            <a:xfrm>
              <a:off x="5409500" y="4324524"/>
              <a:ext cx="126046" cy="44865"/>
            </a:xfrm>
            <a:custGeom>
              <a:rect b="b" l="l" r="r" t="t"/>
              <a:pathLst>
                <a:path extrusionOk="0" h="1501" w="4217">
                  <a:moveTo>
                    <a:pt x="1" y="0"/>
                  </a:moveTo>
                  <a:lnTo>
                    <a:pt x="1" y="1501"/>
                  </a:lnTo>
                  <a:lnTo>
                    <a:pt x="4216" y="1501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4" name="Google Shape;3864;p53"/>
            <p:cNvSpPr/>
            <p:nvPr/>
          </p:nvSpPr>
          <p:spPr>
            <a:xfrm>
              <a:off x="5442977" y="4314570"/>
              <a:ext cx="19967" cy="20654"/>
            </a:xfrm>
            <a:custGeom>
              <a:rect b="b" l="l" r="r" t="t"/>
              <a:pathLst>
                <a:path extrusionOk="0" h="691" w="668">
                  <a:moveTo>
                    <a:pt x="0" y="0"/>
                  </a:moveTo>
                  <a:lnTo>
                    <a:pt x="0" y="691"/>
                  </a:lnTo>
                  <a:lnTo>
                    <a:pt x="667" y="691"/>
                  </a:lnTo>
                  <a:lnTo>
                    <a:pt x="6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5" name="Google Shape;3865;p53"/>
            <p:cNvSpPr/>
            <p:nvPr/>
          </p:nvSpPr>
          <p:spPr>
            <a:xfrm>
              <a:off x="5482134" y="4314570"/>
              <a:ext cx="19937" cy="20654"/>
            </a:xfrm>
            <a:custGeom>
              <a:rect b="b" l="l" r="r" t="t"/>
              <a:pathLst>
                <a:path extrusionOk="0" h="691" w="667">
                  <a:moveTo>
                    <a:pt x="0" y="0"/>
                  </a:moveTo>
                  <a:lnTo>
                    <a:pt x="0" y="691"/>
                  </a:lnTo>
                  <a:lnTo>
                    <a:pt x="667" y="691"/>
                  </a:lnTo>
                  <a:lnTo>
                    <a:pt x="6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6" name="Google Shape;3866;p53"/>
            <p:cNvSpPr/>
            <p:nvPr/>
          </p:nvSpPr>
          <p:spPr>
            <a:xfrm>
              <a:off x="5442977" y="4324524"/>
              <a:ext cx="19967" cy="9296"/>
            </a:xfrm>
            <a:custGeom>
              <a:rect b="b" l="l" r="r" t="t"/>
              <a:pathLst>
                <a:path extrusionOk="0" h="311" w="668">
                  <a:moveTo>
                    <a:pt x="0" y="0"/>
                  </a:moveTo>
                  <a:lnTo>
                    <a:pt x="0" y="310"/>
                  </a:lnTo>
                  <a:lnTo>
                    <a:pt x="667" y="310"/>
                  </a:lnTo>
                  <a:lnTo>
                    <a:pt x="667" y="0"/>
                  </a:lnTo>
                  <a:close/>
                </a:path>
              </a:pathLst>
            </a:custGeom>
            <a:solidFill>
              <a:srgbClr val="E3E7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7" name="Google Shape;3867;p53"/>
            <p:cNvSpPr/>
            <p:nvPr/>
          </p:nvSpPr>
          <p:spPr>
            <a:xfrm>
              <a:off x="5482134" y="4324524"/>
              <a:ext cx="19937" cy="9296"/>
            </a:xfrm>
            <a:custGeom>
              <a:rect b="b" l="l" r="r" t="t"/>
              <a:pathLst>
                <a:path extrusionOk="0" h="311" w="667">
                  <a:moveTo>
                    <a:pt x="0" y="0"/>
                  </a:moveTo>
                  <a:lnTo>
                    <a:pt x="0" y="310"/>
                  </a:lnTo>
                  <a:lnTo>
                    <a:pt x="667" y="310"/>
                  </a:lnTo>
                  <a:lnTo>
                    <a:pt x="667" y="0"/>
                  </a:lnTo>
                  <a:close/>
                </a:path>
              </a:pathLst>
            </a:custGeom>
            <a:solidFill>
              <a:srgbClr val="E3E7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68" name="Google Shape;3868;p53"/>
          <p:cNvGrpSpPr/>
          <p:nvPr/>
        </p:nvGrpSpPr>
        <p:grpSpPr>
          <a:xfrm>
            <a:off x="6273438" y="4160815"/>
            <a:ext cx="344544" cy="343109"/>
            <a:chOff x="6082938" y="4160815"/>
            <a:chExt cx="344544" cy="343109"/>
          </a:xfrm>
        </p:grpSpPr>
        <p:sp>
          <p:nvSpPr>
            <p:cNvPr id="3869" name="Google Shape;3869;p53"/>
            <p:cNvSpPr/>
            <p:nvPr/>
          </p:nvSpPr>
          <p:spPr>
            <a:xfrm>
              <a:off x="6082938" y="4160815"/>
              <a:ext cx="222830" cy="185079"/>
            </a:xfrm>
            <a:custGeom>
              <a:rect b="b" l="l" r="r" t="t"/>
              <a:pathLst>
                <a:path extrusionOk="0" h="6192" w="7455">
                  <a:moveTo>
                    <a:pt x="0" y="0"/>
                  </a:moveTo>
                  <a:lnTo>
                    <a:pt x="0" y="5739"/>
                  </a:lnTo>
                  <a:cubicBezTo>
                    <a:pt x="0" y="5739"/>
                    <a:pt x="2215" y="6192"/>
                    <a:pt x="2882" y="6192"/>
                  </a:cubicBezTo>
                  <a:cubicBezTo>
                    <a:pt x="3573" y="6192"/>
                    <a:pt x="5740" y="5739"/>
                    <a:pt x="5740" y="5739"/>
                  </a:cubicBezTo>
                  <a:cubicBezTo>
                    <a:pt x="5740" y="5739"/>
                    <a:pt x="7454" y="4311"/>
                    <a:pt x="7454" y="2858"/>
                  </a:cubicBezTo>
                  <a:cubicBezTo>
                    <a:pt x="7454" y="1238"/>
                    <a:pt x="5740" y="0"/>
                    <a:pt x="5740" y="0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0" name="Google Shape;3870;p53"/>
            <p:cNvSpPr/>
            <p:nvPr/>
          </p:nvSpPr>
          <p:spPr>
            <a:xfrm>
              <a:off x="6168364" y="4160815"/>
              <a:ext cx="137404" cy="185079"/>
            </a:xfrm>
            <a:custGeom>
              <a:rect b="b" l="l" r="r" t="t"/>
              <a:pathLst>
                <a:path extrusionOk="0" h="6192" w="4597">
                  <a:moveTo>
                    <a:pt x="0" y="0"/>
                  </a:moveTo>
                  <a:lnTo>
                    <a:pt x="0" y="6192"/>
                  </a:lnTo>
                  <a:lnTo>
                    <a:pt x="24" y="6192"/>
                  </a:lnTo>
                  <a:cubicBezTo>
                    <a:pt x="715" y="6192"/>
                    <a:pt x="2882" y="5739"/>
                    <a:pt x="2882" y="5739"/>
                  </a:cubicBezTo>
                  <a:cubicBezTo>
                    <a:pt x="2882" y="5739"/>
                    <a:pt x="4572" y="4334"/>
                    <a:pt x="4572" y="2858"/>
                  </a:cubicBezTo>
                  <a:cubicBezTo>
                    <a:pt x="4596" y="1238"/>
                    <a:pt x="2882" y="0"/>
                    <a:pt x="28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1" name="Google Shape;3871;p53"/>
            <p:cNvSpPr/>
            <p:nvPr/>
          </p:nvSpPr>
          <p:spPr>
            <a:xfrm>
              <a:off x="6254477" y="4160815"/>
              <a:ext cx="173003" cy="222830"/>
            </a:xfrm>
            <a:custGeom>
              <a:rect b="b" l="l" r="r" t="t"/>
              <a:pathLst>
                <a:path extrusionOk="0" h="7455" w="5788">
                  <a:moveTo>
                    <a:pt x="1" y="0"/>
                  </a:moveTo>
                  <a:lnTo>
                    <a:pt x="1" y="1739"/>
                  </a:lnTo>
                  <a:cubicBezTo>
                    <a:pt x="138" y="1687"/>
                    <a:pt x="263" y="1648"/>
                    <a:pt x="402" y="1648"/>
                  </a:cubicBezTo>
                  <a:cubicBezTo>
                    <a:pt x="456" y="1648"/>
                    <a:pt x="512" y="1654"/>
                    <a:pt x="572" y="1667"/>
                  </a:cubicBezTo>
                  <a:cubicBezTo>
                    <a:pt x="1191" y="1691"/>
                    <a:pt x="1668" y="2215"/>
                    <a:pt x="1715" y="2810"/>
                  </a:cubicBezTo>
                  <a:cubicBezTo>
                    <a:pt x="1739" y="3501"/>
                    <a:pt x="1168" y="4096"/>
                    <a:pt x="477" y="4096"/>
                  </a:cubicBezTo>
                  <a:cubicBezTo>
                    <a:pt x="310" y="4096"/>
                    <a:pt x="167" y="4072"/>
                    <a:pt x="1" y="4001"/>
                  </a:cubicBezTo>
                  <a:lnTo>
                    <a:pt x="1" y="5763"/>
                  </a:lnTo>
                  <a:cubicBezTo>
                    <a:pt x="1" y="5763"/>
                    <a:pt x="1239" y="7454"/>
                    <a:pt x="2906" y="7454"/>
                  </a:cubicBezTo>
                  <a:cubicBezTo>
                    <a:pt x="4454" y="7454"/>
                    <a:pt x="5788" y="5763"/>
                    <a:pt x="5788" y="5763"/>
                  </a:cubicBezTo>
                  <a:lnTo>
                    <a:pt x="5788" y="0"/>
                  </a:lnTo>
                  <a:close/>
                </a:path>
              </a:pathLst>
            </a:custGeom>
            <a:solidFill>
              <a:srgbClr val="E5E9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2" name="Google Shape;3872;p53"/>
            <p:cNvSpPr/>
            <p:nvPr/>
          </p:nvSpPr>
          <p:spPr>
            <a:xfrm>
              <a:off x="6341309" y="4160815"/>
              <a:ext cx="86173" cy="222113"/>
            </a:xfrm>
            <a:custGeom>
              <a:rect b="b" l="l" r="r" t="t"/>
              <a:pathLst>
                <a:path extrusionOk="0" h="7431" w="2883">
                  <a:moveTo>
                    <a:pt x="1" y="0"/>
                  </a:moveTo>
                  <a:lnTo>
                    <a:pt x="1" y="7430"/>
                  </a:lnTo>
                  <a:cubicBezTo>
                    <a:pt x="1549" y="7430"/>
                    <a:pt x="2883" y="5739"/>
                    <a:pt x="2883" y="5739"/>
                  </a:cubicBezTo>
                  <a:lnTo>
                    <a:pt x="2883" y="0"/>
                  </a:ln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3" name="Google Shape;3873;p53"/>
            <p:cNvSpPr/>
            <p:nvPr/>
          </p:nvSpPr>
          <p:spPr>
            <a:xfrm>
              <a:off x="6203933" y="4331638"/>
              <a:ext cx="222830" cy="172286"/>
            </a:xfrm>
            <a:custGeom>
              <a:rect b="b" l="l" r="r" t="t"/>
              <a:pathLst>
                <a:path extrusionOk="0" h="5764" w="7455">
                  <a:moveTo>
                    <a:pt x="1692" y="1"/>
                  </a:moveTo>
                  <a:cubicBezTo>
                    <a:pt x="1692" y="1"/>
                    <a:pt x="1" y="1239"/>
                    <a:pt x="1" y="2882"/>
                  </a:cubicBezTo>
                  <a:cubicBezTo>
                    <a:pt x="1" y="4597"/>
                    <a:pt x="1692" y="5764"/>
                    <a:pt x="1692" y="5764"/>
                  </a:cubicBezTo>
                  <a:lnTo>
                    <a:pt x="7455" y="5764"/>
                  </a:lnTo>
                  <a:lnTo>
                    <a:pt x="7455" y="24"/>
                  </a:lnTo>
                  <a:lnTo>
                    <a:pt x="7455" y="1"/>
                  </a:lnTo>
                  <a:lnTo>
                    <a:pt x="5740" y="1"/>
                  </a:lnTo>
                  <a:cubicBezTo>
                    <a:pt x="5812" y="143"/>
                    <a:pt x="5835" y="286"/>
                    <a:pt x="5835" y="477"/>
                  </a:cubicBezTo>
                  <a:cubicBezTo>
                    <a:pt x="5835" y="1130"/>
                    <a:pt x="5264" y="1692"/>
                    <a:pt x="4591" y="1692"/>
                  </a:cubicBezTo>
                  <a:cubicBezTo>
                    <a:pt x="4577" y="1692"/>
                    <a:pt x="4563" y="1692"/>
                    <a:pt x="4549" y="1691"/>
                  </a:cubicBezTo>
                  <a:cubicBezTo>
                    <a:pt x="3906" y="1691"/>
                    <a:pt x="3406" y="1144"/>
                    <a:pt x="3359" y="524"/>
                  </a:cubicBezTo>
                  <a:cubicBezTo>
                    <a:pt x="3359" y="310"/>
                    <a:pt x="3406" y="143"/>
                    <a:pt x="3454" y="1"/>
                  </a:cubicBez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4" name="Google Shape;3874;p53"/>
            <p:cNvSpPr/>
            <p:nvPr/>
          </p:nvSpPr>
          <p:spPr>
            <a:xfrm>
              <a:off x="6341309" y="4332355"/>
              <a:ext cx="86173" cy="171569"/>
            </a:xfrm>
            <a:custGeom>
              <a:rect b="b" l="l" r="r" t="t"/>
              <a:pathLst>
                <a:path extrusionOk="0" h="5740" w="2883">
                  <a:moveTo>
                    <a:pt x="1120" y="0"/>
                  </a:moveTo>
                  <a:cubicBezTo>
                    <a:pt x="1192" y="143"/>
                    <a:pt x="1216" y="286"/>
                    <a:pt x="1216" y="477"/>
                  </a:cubicBezTo>
                  <a:cubicBezTo>
                    <a:pt x="1216" y="1167"/>
                    <a:pt x="668" y="1691"/>
                    <a:pt x="1" y="1691"/>
                  </a:cubicBezTo>
                  <a:lnTo>
                    <a:pt x="1" y="5740"/>
                  </a:lnTo>
                  <a:lnTo>
                    <a:pt x="2883" y="5740"/>
                  </a:lnTo>
                  <a:lnTo>
                    <a:pt x="2883" y="0"/>
                  </a:ln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5" name="Google Shape;3875;p53"/>
            <p:cNvSpPr/>
            <p:nvPr/>
          </p:nvSpPr>
          <p:spPr>
            <a:xfrm>
              <a:off x="6082938" y="4280376"/>
              <a:ext cx="171569" cy="222830"/>
            </a:xfrm>
            <a:custGeom>
              <a:rect b="b" l="l" r="r" t="t"/>
              <a:pathLst>
                <a:path extrusionOk="0" h="7455" w="5740">
                  <a:moveTo>
                    <a:pt x="2912" y="0"/>
                  </a:moveTo>
                  <a:cubicBezTo>
                    <a:pt x="2239" y="0"/>
                    <a:pt x="1667" y="563"/>
                    <a:pt x="1667" y="1239"/>
                  </a:cubicBezTo>
                  <a:cubicBezTo>
                    <a:pt x="1667" y="1406"/>
                    <a:pt x="1691" y="1549"/>
                    <a:pt x="1763" y="1716"/>
                  </a:cubicBezTo>
                  <a:lnTo>
                    <a:pt x="0" y="1716"/>
                  </a:lnTo>
                  <a:lnTo>
                    <a:pt x="0" y="7455"/>
                  </a:lnTo>
                  <a:lnTo>
                    <a:pt x="3025" y="7455"/>
                  </a:lnTo>
                  <a:lnTo>
                    <a:pt x="4620" y="6859"/>
                  </a:lnTo>
                  <a:lnTo>
                    <a:pt x="4620" y="6859"/>
                  </a:lnTo>
                  <a:cubicBezTo>
                    <a:pt x="4615" y="6861"/>
                    <a:pt x="4611" y="6862"/>
                    <a:pt x="4607" y="6862"/>
                  </a:cubicBezTo>
                  <a:cubicBezTo>
                    <a:pt x="4493" y="6862"/>
                    <a:pt x="5115" y="6145"/>
                    <a:pt x="4930" y="6145"/>
                  </a:cubicBezTo>
                  <a:cubicBezTo>
                    <a:pt x="4263" y="6145"/>
                    <a:pt x="3787" y="5240"/>
                    <a:pt x="3787" y="4597"/>
                  </a:cubicBezTo>
                  <a:cubicBezTo>
                    <a:pt x="3787" y="3930"/>
                    <a:pt x="4382" y="3168"/>
                    <a:pt x="5073" y="3168"/>
                  </a:cubicBezTo>
                  <a:cubicBezTo>
                    <a:pt x="5240" y="3168"/>
                    <a:pt x="5597" y="3430"/>
                    <a:pt x="5740" y="3502"/>
                  </a:cubicBezTo>
                  <a:lnTo>
                    <a:pt x="4882" y="2597"/>
                  </a:lnTo>
                  <a:lnTo>
                    <a:pt x="4025" y="1739"/>
                  </a:lnTo>
                  <a:cubicBezTo>
                    <a:pt x="4073" y="1597"/>
                    <a:pt x="4096" y="1406"/>
                    <a:pt x="4096" y="1192"/>
                  </a:cubicBezTo>
                  <a:cubicBezTo>
                    <a:pt x="4073" y="572"/>
                    <a:pt x="3573" y="49"/>
                    <a:pt x="2953" y="1"/>
                  </a:cubicBezTo>
                  <a:cubicBezTo>
                    <a:pt x="2939" y="0"/>
                    <a:pt x="2926" y="0"/>
                    <a:pt x="2912" y="0"/>
                  </a:cubicBez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6" name="Google Shape;3876;p53"/>
            <p:cNvSpPr/>
            <p:nvPr/>
          </p:nvSpPr>
          <p:spPr>
            <a:xfrm>
              <a:off x="6168364" y="4280376"/>
              <a:ext cx="86143" cy="222830"/>
            </a:xfrm>
            <a:custGeom>
              <a:rect b="b" l="l" r="r" t="t"/>
              <a:pathLst>
                <a:path extrusionOk="0" h="7455" w="2882">
                  <a:moveTo>
                    <a:pt x="42" y="0"/>
                  </a:moveTo>
                  <a:cubicBezTo>
                    <a:pt x="28" y="0"/>
                    <a:pt x="14" y="0"/>
                    <a:pt x="0" y="1"/>
                  </a:cubicBezTo>
                  <a:lnTo>
                    <a:pt x="0" y="7455"/>
                  </a:lnTo>
                  <a:lnTo>
                    <a:pt x="2882" y="7455"/>
                  </a:lnTo>
                  <a:lnTo>
                    <a:pt x="2882" y="5693"/>
                  </a:lnTo>
                  <a:cubicBezTo>
                    <a:pt x="2739" y="5764"/>
                    <a:pt x="2596" y="5788"/>
                    <a:pt x="2405" y="5788"/>
                  </a:cubicBezTo>
                  <a:cubicBezTo>
                    <a:pt x="1739" y="5788"/>
                    <a:pt x="1167" y="5216"/>
                    <a:pt x="1191" y="4502"/>
                  </a:cubicBezTo>
                  <a:cubicBezTo>
                    <a:pt x="1215" y="3930"/>
                    <a:pt x="1739" y="3406"/>
                    <a:pt x="2358" y="3383"/>
                  </a:cubicBezTo>
                  <a:cubicBezTo>
                    <a:pt x="2524" y="3383"/>
                    <a:pt x="2715" y="3406"/>
                    <a:pt x="2882" y="3454"/>
                  </a:cubicBezTo>
                  <a:lnTo>
                    <a:pt x="2882" y="1716"/>
                  </a:lnTo>
                  <a:lnTo>
                    <a:pt x="1167" y="1716"/>
                  </a:lnTo>
                  <a:cubicBezTo>
                    <a:pt x="1215" y="1549"/>
                    <a:pt x="1262" y="1406"/>
                    <a:pt x="1262" y="1239"/>
                  </a:cubicBezTo>
                  <a:cubicBezTo>
                    <a:pt x="1262" y="563"/>
                    <a:pt x="714" y="0"/>
                    <a:pt x="42" y="0"/>
                  </a:cubicBez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77" name="Google Shape;3877;p53"/>
          <p:cNvGrpSpPr/>
          <p:nvPr/>
        </p:nvGrpSpPr>
        <p:grpSpPr>
          <a:xfrm>
            <a:off x="7008816" y="4169334"/>
            <a:ext cx="343110" cy="291878"/>
            <a:chOff x="6742116" y="4169334"/>
            <a:chExt cx="343110" cy="291878"/>
          </a:xfrm>
        </p:grpSpPr>
        <p:sp>
          <p:nvSpPr>
            <p:cNvPr id="3878" name="Google Shape;3878;p53"/>
            <p:cNvSpPr/>
            <p:nvPr/>
          </p:nvSpPr>
          <p:spPr>
            <a:xfrm>
              <a:off x="6772007" y="4229861"/>
              <a:ext cx="282610" cy="160181"/>
            </a:xfrm>
            <a:custGeom>
              <a:rect b="b" l="l" r="r" t="t"/>
              <a:pathLst>
                <a:path extrusionOk="0" h="5359" w="9455">
                  <a:moveTo>
                    <a:pt x="4359" y="0"/>
                  </a:moveTo>
                  <a:lnTo>
                    <a:pt x="4359" y="2405"/>
                  </a:lnTo>
                  <a:lnTo>
                    <a:pt x="1" y="2405"/>
                  </a:lnTo>
                  <a:lnTo>
                    <a:pt x="1" y="5358"/>
                  </a:lnTo>
                  <a:lnTo>
                    <a:pt x="691" y="5358"/>
                  </a:lnTo>
                  <a:lnTo>
                    <a:pt x="691" y="3096"/>
                  </a:lnTo>
                  <a:lnTo>
                    <a:pt x="4382" y="3096"/>
                  </a:lnTo>
                  <a:lnTo>
                    <a:pt x="4382" y="5358"/>
                  </a:lnTo>
                  <a:lnTo>
                    <a:pt x="5073" y="5358"/>
                  </a:lnTo>
                  <a:lnTo>
                    <a:pt x="5073" y="3096"/>
                  </a:lnTo>
                  <a:lnTo>
                    <a:pt x="8764" y="3096"/>
                  </a:lnTo>
                  <a:lnTo>
                    <a:pt x="8764" y="5358"/>
                  </a:lnTo>
                  <a:lnTo>
                    <a:pt x="9455" y="5358"/>
                  </a:lnTo>
                  <a:lnTo>
                    <a:pt x="9455" y="2405"/>
                  </a:lnTo>
                  <a:lnTo>
                    <a:pt x="5049" y="2405"/>
                  </a:lnTo>
                  <a:lnTo>
                    <a:pt x="5049" y="0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9" name="Google Shape;3879;p53"/>
            <p:cNvSpPr/>
            <p:nvPr/>
          </p:nvSpPr>
          <p:spPr>
            <a:xfrm>
              <a:off x="6913657" y="4230549"/>
              <a:ext cx="140961" cy="160210"/>
            </a:xfrm>
            <a:custGeom>
              <a:rect b="b" l="l" r="r" t="t"/>
              <a:pathLst>
                <a:path extrusionOk="0" h="5360" w="4716">
                  <a:moveTo>
                    <a:pt x="1" y="1"/>
                  </a:moveTo>
                  <a:lnTo>
                    <a:pt x="1" y="5359"/>
                  </a:lnTo>
                  <a:lnTo>
                    <a:pt x="334" y="5359"/>
                  </a:lnTo>
                  <a:lnTo>
                    <a:pt x="334" y="3073"/>
                  </a:lnTo>
                  <a:lnTo>
                    <a:pt x="4025" y="3073"/>
                  </a:lnTo>
                  <a:lnTo>
                    <a:pt x="4025" y="5335"/>
                  </a:lnTo>
                  <a:lnTo>
                    <a:pt x="4716" y="5335"/>
                  </a:lnTo>
                  <a:lnTo>
                    <a:pt x="4716" y="2406"/>
                  </a:lnTo>
                  <a:lnTo>
                    <a:pt x="334" y="2406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0" name="Google Shape;3880;p53"/>
            <p:cNvSpPr/>
            <p:nvPr/>
          </p:nvSpPr>
          <p:spPr>
            <a:xfrm>
              <a:off x="6742116" y="4377908"/>
              <a:ext cx="83303" cy="83303"/>
            </a:xfrm>
            <a:custGeom>
              <a:rect b="b" l="l" r="r" t="t"/>
              <a:pathLst>
                <a:path extrusionOk="0" h="2787" w="2787">
                  <a:moveTo>
                    <a:pt x="1405" y="1"/>
                  </a:moveTo>
                  <a:cubicBezTo>
                    <a:pt x="620" y="1"/>
                    <a:pt x="0" y="620"/>
                    <a:pt x="0" y="1382"/>
                  </a:cubicBezTo>
                  <a:cubicBezTo>
                    <a:pt x="0" y="2168"/>
                    <a:pt x="620" y="2787"/>
                    <a:pt x="1405" y="2787"/>
                  </a:cubicBezTo>
                  <a:cubicBezTo>
                    <a:pt x="2168" y="2787"/>
                    <a:pt x="2787" y="2168"/>
                    <a:pt x="2787" y="1382"/>
                  </a:cubicBezTo>
                  <a:cubicBezTo>
                    <a:pt x="2787" y="620"/>
                    <a:pt x="2168" y="1"/>
                    <a:pt x="1405" y="1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1" name="Google Shape;3881;p53"/>
            <p:cNvSpPr/>
            <p:nvPr/>
          </p:nvSpPr>
          <p:spPr>
            <a:xfrm>
              <a:off x="6871661" y="4377908"/>
              <a:ext cx="84021" cy="83303"/>
            </a:xfrm>
            <a:custGeom>
              <a:rect b="b" l="l" r="r" t="t"/>
              <a:pathLst>
                <a:path extrusionOk="0" h="2787" w="2811">
                  <a:moveTo>
                    <a:pt x="1406" y="1"/>
                  </a:moveTo>
                  <a:cubicBezTo>
                    <a:pt x="620" y="1"/>
                    <a:pt x="1" y="620"/>
                    <a:pt x="1" y="1382"/>
                  </a:cubicBezTo>
                  <a:cubicBezTo>
                    <a:pt x="1" y="2168"/>
                    <a:pt x="644" y="2787"/>
                    <a:pt x="1406" y="2787"/>
                  </a:cubicBezTo>
                  <a:cubicBezTo>
                    <a:pt x="2192" y="2787"/>
                    <a:pt x="2811" y="2168"/>
                    <a:pt x="2811" y="1382"/>
                  </a:cubicBezTo>
                  <a:cubicBezTo>
                    <a:pt x="2811" y="620"/>
                    <a:pt x="2192" y="1"/>
                    <a:pt x="1406" y="1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2" name="Google Shape;3882;p53"/>
            <p:cNvSpPr/>
            <p:nvPr/>
          </p:nvSpPr>
          <p:spPr>
            <a:xfrm>
              <a:off x="6913657" y="4377908"/>
              <a:ext cx="42025" cy="83303"/>
            </a:xfrm>
            <a:custGeom>
              <a:rect b="b" l="l" r="r" t="t"/>
              <a:pathLst>
                <a:path extrusionOk="0" h="2787" w="1406">
                  <a:moveTo>
                    <a:pt x="1" y="1"/>
                  </a:moveTo>
                  <a:lnTo>
                    <a:pt x="1" y="2787"/>
                  </a:lnTo>
                  <a:cubicBezTo>
                    <a:pt x="787" y="2787"/>
                    <a:pt x="1406" y="2168"/>
                    <a:pt x="1406" y="1382"/>
                  </a:cubicBezTo>
                  <a:cubicBezTo>
                    <a:pt x="1406" y="620"/>
                    <a:pt x="787" y="1"/>
                    <a:pt x="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3" name="Google Shape;3883;p53"/>
            <p:cNvSpPr/>
            <p:nvPr/>
          </p:nvSpPr>
          <p:spPr>
            <a:xfrm>
              <a:off x="7001923" y="4377908"/>
              <a:ext cx="83303" cy="83303"/>
            </a:xfrm>
            <a:custGeom>
              <a:rect b="b" l="l" r="r" t="t"/>
              <a:pathLst>
                <a:path extrusionOk="0" h="2787" w="2787">
                  <a:moveTo>
                    <a:pt x="1382" y="1"/>
                  </a:moveTo>
                  <a:cubicBezTo>
                    <a:pt x="620" y="1"/>
                    <a:pt x="1" y="620"/>
                    <a:pt x="1" y="1382"/>
                  </a:cubicBezTo>
                  <a:cubicBezTo>
                    <a:pt x="1" y="2168"/>
                    <a:pt x="620" y="2787"/>
                    <a:pt x="1382" y="2787"/>
                  </a:cubicBezTo>
                  <a:cubicBezTo>
                    <a:pt x="2168" y="2787"/>
                    <a:pt x="2787" y="2168"/>
                    <a:pt x="2787" y="1382"/>
                  </a:cubicBezTo>
                  <a:cubicBezTo>
                    <a:pt x="2787" y="620"/>
                    <a:pt x="2168" y="1"/>
                    <a:pt x="13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4" name="Google Shape;3884;p53"/>
            <p:cNvSpPr/>
            <p:nvPr/>
          </p:nvSpPr>
          <p:spPr>
            <a:xfrm>
              <a:off x="6863830" y="4169334"/>
              <a:ext cx="98966" cy="85456"/>
            </a:xfrm>
            <a:custGeom>
              <a:rect b="b" l="l" r="r" t="t"/>
              <a:pathLst>
                <a:path extrusionOk="0" h="2859" w="3311">
                  <a:moveTo>
                    <a:pt x="1668" y="1"/>
                  </a:moveTo>
                  <a:lnTo>
                    <a:pt x="1" y="2859"/>
                  </a:lnTo>
                  <a:lnTo>
                    <a:pt x="3311" y="2859"/>
                  </a:lnTo>
                  <a:lnTo>
                    <a:pt x="1668" y="1"/>
                  </a:ln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5" name="Google Shape;3885;p53"/>
            <p:cNvSpPr/>
            <p:nvPr/>
          </p:nvSpPr>
          <p:spPr>
            <a:xfrm>
              <a:off x="6912940" y="4169334"/>
              <a:ext cx="49857" cy="85456"/>
            </a:xfrm>
            <a:custGeom>
              <a:rect b="b" l="l" r="r" t="t"/>
              <a:pathLst>
                <a:path extrusionOk="0" h="2859" w="1668">
                  <a:moveTo>
                    <a:pt x="1" y="1"/>
                  </a:moveTo>
                  <a:lnTo>
                    <a:pt x="1" y="2859"/>
                  </a:lnTo>
                  <a:lnTo>
                    <a:pt x="1668" y="285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86" name="Google Shape;3886;p53"/>
          <p:cNvGrpSpPr/>
          <p:nvPr/>
        </p:nvGrpSpPr>
        <p:grpSpPr>
          <a:xfrm>
            <a:off x="7749875" y="4153671"/>
            <a:ext cx="344574" cy="342421"/>
            <a:chOff x="7406975" y="4153671"/>
            <a:chExt cx="344574" cy="342421"/>
          </a:xfrm>
        </p:grpSpPr>
        <p:sp>
          <p:nvSpPr>
            <p:cNvPr id="3887" name="Google Shape;3887;p53"/>
            <p:cNvSpPr/>
            <p:nvPr/>
          </p:nvSpPr>
          <p:spPr>
            <a:xfrm>
              <a:off x="7518735" y="4264743"/>
              <a:ext cx="121055" cy="121025"/>
            </a:xfrm>
            <a:custGeom>
              <a:rect b="b" l="l" r="r" t="t"/>
              <a:pathLst>
                <a:path extrusionOk="0" h="4049" w="4050">
                  <a:moveTo>
                    <a:pt x="2025" y="0"/>
                  </a:moveTo>
                  <a:cubicBezTo>
                    <a:pt x="906" y="0"/>
                    <a:pt x="1" y="905"/>
                    <a:pt x="1" y="2024"/>
                  </a:cubicBezTo>
                  <a:cubicBezTo>
                    <a:pt x="1" y="3144"/>
                    <a:pt x="906" y="4048"/>
                    <a:pt x="2025" y="4048"/>
                  </a:cubicBezTo>
                  <a:cubicBezTo>
                    <a:pt x="3121" y="4048"/>
                    <a:pt x="4049" y="3144"/>
                    <a:pt x="4049" y="2024"/>
                  </a:cubicBezTo>
                  <a:cubicBezTo>
                    <a:pt x="4049" y="905"/>
                    <a:pt x="3121" y="0"/>
                    <a:pt x="2025" y="0"/>
                  </a:cubicBez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8" name="Google Shape;3888;p53"/>
            <p:cNvSpPr/>
            <p:nvPr/>
          </p:nvSpPr>
          <p:spPr>
            <a:xfrm>
              <a:off x="7579950" y="4264026"/>
              <a:ext cx="60557" cy="121742"/>
            </a:xfrm>
            <a:custGeom>
              <a:rect b="b" l="l" r="r" t="t"/>
              <a:pathLst>
                <a:path extrusionOk="0" h="4073" w="2026">
                  <a:moveTo>
                    <a:pt x="1" y="0"/>
                  </a:moveTo>
                  <a:lnTo>
                    <a:pt x="1" y="4072"/>
                  </a:lnTo>
                  <a:cubicBezTo>
                    <a:pt x="1096" y="4072"/>
                    <a:pt x="2025" y="3168"/>
                    <a:pt x="2025" y="2048"/>
                  </a:cubicBezTo>
                  <a:cubicBezTo>
                    <a:pt x="2025" y="905"/>
                    <a:pt x="1096" y="0"/>
                    <a:pt x="1" y="0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9" name="Google Shape;3889;p53"/>
            <p:cNvSpPr/>
            <p:nvPr/>
          </p:nvSpPr>
          <p:spPr>
            <a:xfrm>
              <a:off x="7406975" y="4347300"/>
              <a:ext cx="148822" cy="148792"/>
            </a:xfrm>
            <a:custGeom>
              <a:rect b="b" l="l" r="r" t="t"/>
              <a:pathLst>
                <a:path extrusionOk="0" h="4978" w="4979">
                  <a:moveTo>
                    <a:pt x="1" y="0"/>
                  </a:moveTo>
                  <a:cubicBezTo>
                    <a:pt x="358" y="2596"/>
                    <a:pt x="2382" y="4644"/>
                    <a:pt x="4978" y="4978"/>
                  </a:cubicBezTo>
                  <a:lnTo>
                    <a:pt x="4978" y="2620"/>
                  </a:lnTo>
                  <a:cubicBezTo>
                    <a:pt x="3692" y="2334"/>
                    <a:pt x="2668" y="1310"/>
                    <a:pt x="2359" y="0"/>
                  </a:cubicBez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0" name="Google Shape;3890;p53"/>
            <p:cNvSpPr/>
            <p:nvPr/>
          </p:nvSpPr>
          <p:spPr>
            <a:xfrm>
              <a:off x="7602727" y="4153671"/>
              <a:ext cx="148822" cy="147388"/>
            </a:xfrm>
            <a:custGeom>
              <a:rect b="b" l="l" r="r" t="t"/>
              <a:pathLst>
                <a:path extrusionOk="0" h="4931" w="4979">
                  <a:moveTo>
                    <a:pt x="1" y="1"/>
                  </a:moveTo>
                  <a:lnTo>
                    <a:pt x="1" y="2335"/>
                  </a:lnTo>
                  <a:cubicBezTo>
                    <a:pt x="1287" y="2644"/>
                    <a:pt x="2311" y="3645"/>
                    <a:pt x="2621" y="4931"/>
                  </a:cubicBezTo>
                  <a:lnTo>
                    <a:pt x="4978" y="4931"/>
                  </a:lnTo>
                  <a:cubicBezTo>
                    <a:pt x="4621" y="2382"/>
                    <a:pt x="2597" y="311"/>
                    <a:pt x="1" y="1"/>
                  </a:cubicBez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1" name="Google Shape;3891;p53"/>
            <p:cNvSpPr/>
            <p:nvPr/>
          </p:nvSpPr>
          <p:spPr>
            <a:xfrm>
              <a:off x="7406975" y="4153671"/>
              <a:ext cx="148822" cy="147388"/>
            </a:xfrm>
            <a:custGeom>
              <a:rect b="b" l="l" r="r" t="t"/>
              <a:pathLst>
                <a:path extrusionOk="0" h="4931" w="4979">
                  <a:moveTo>
                    <a:pt x="4978" y="1"/>
                  </a:moveTo>
                  <a:cubicBezTo>
                    <a:pt x="2430" y="358"/>
                    <a:pt x="358" y="2382"/>
                    <a:pt x="1" y="4931"/>
                  </a:cubicBezTo>
                  <a:lnTo>
                    <a:pt x="2359" y="4931"/>
                  </a:lnTo>
                  <a:cubicBezTo>
                    <a:pt x="2692" y="3645"/>
                    <a:pt x="3692" y="2644"/>
                    <a:pt x="4978" y="2335"/>
                  </a:cubicBezTo>
                  <a:lnTo>
                    <a:pt x="4978" y="1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2" name="Google Shape;3892;p53"/>
            <p:cNvSpPr/>
            <p:nvPr/>
          </p:nvSpPr>
          <p:spPr>
            <a:xfrm>
              <a:off x="7602727" y="4347300"/>
              <a:ext cx="148822" cy="148792"/>
            </a:xfrm>
            <a:custGeom>
              <a:rect b="b" l="l" r="r" t="t"/>
              <a:pathLst>
                <a:path extrusionOk="0" h="4978" w="4979">
                  <a:moveTo>
                    <a:pt x="2621" y="0"/>
                  </a:moveTo>
                  <a:cubicBezTo>
                    <a:pt x="2335" y="1310"/>
                    <a:pt x="1311" y="2334"/>
                    <a:pt x="1" y="2620"/>
                  </a:cubicBezTo>
                  <a:lnTo>
                    <a:pt x="1" y="4978"/>
                  </a:lnTo>
                  <a:cubicBezTo>
                    <a:pt x="2597" y="4620"/>
                    <a:pt x="4621" y="2596"/>
                    <a:pt x="4978" y="0"/>
                  </a:cubicBez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E2A47"/>
        </a:solidFill>
      </p:bgPr>
    </p:bg>
    <p:spTree>
      <p:nvGrpSpPr>
        <p:cNvPr id="3896" name="Shape 3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7" name="Google Shape;3897;p54"/>
          <p:cNvSpPr txBox="1"/>
          <p:nvPr>
            <p:ph idx="4294967295" type="title"/>
          </p:nvPr>
        </p:nvSpPr>
        <p:spPr>
          <a:xfrm>
            <a:off x="1048350" y="933450"/>
            <a:ext cx="7047300" cy="4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Premium Icons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8" name="Google Shape;3898;p54"/>
          <p:cNvSpPr/>
          <p:nvPr/>
        </p:nvSpPr>
        <p:spPr>
          <a:xfrm>
            <a:off x="1093550" y="1967431"/>
            <a:ext cx="339124" cy="338212"/>
          </a:xfrm>
          <a:custGeom>
            <a:rect b="b" l="l" r="r" t="t"/>
            <a:pathLst>
              <a:path extrusionOk="0" h="11496" w="11527">
                <a:moveTo>
                  <a:pt x="2906" y="723"/>
                </a:moveTo>
                <a:cubicBezTo>
                  <a:pt x="3430" y="723"/>
                  <a:pt x="3882" y="1152"/>
                  <a:pt x="3882" y="1700"/>
                </a:cubicBezTo>
                <a:cubicBezTo>
                  <a:pt x="3882" y="2224"/>
                  <a:pt x="3430" y="2676"/>
                  <a:pt x="2906" y="2676"/>
                </a:cubicBezTo>
                <a:cubicBezTo>
                  <a:pt x="2358" y="2676"/>
                  <a:pt x="1906" y="2224"/>
                  <a:pt x="1906" y="1700"/>
                </a:cubicBezTo>
                <a:cubicBezTo>
                  <a:pt x="1906" y="1152"/>
                  <a:pt x="2358" y="723"/>
                  <a:pt x="2906" y="723"/>
                </a:cubicBezTo>
                <a:close/>
                <a:moveTo>
                  <a:pt x="8740" y="723"/>
                </a:moveTo>
                <a:cubicBezTo>
                  <a:pt x="9264" y="723"/>
                  <a:pt x="9717" y="1152"/>
                  <a:pt x="9717" y="1700"/>
                </a:cubicBezTo>
                <a:cubicBezTo>
                  <a:pt x="9717" y="2224"/>
                  <a:pt x="9264" y="2676"/>
                  <a:pt x="8740" y="2676"/>
                </a:cubicBezTo>
                <a:cubicBezTo>
                  <a:pt x="8193" y="2676"/>
                  <a:pt x="7740" y="2224"/>
                  <a:pt x="7740" y="1700"/>
                </a:cubicBezTo>
                <a:cubicBezTo>
                  <a:pt x="7740" y="1152"/>
                  <a:pt x="8193" y="723"/>
                  <a:pt x="8740" y="723"/>
                </a:cubicBezTo>
                <a:close/>
                <a:moveTo>
                  <a:pt x="2906" y="5415"/>
                </a:moveTo>
                <a:cubicBezTo>
                  <a:pt x="3096" y="5415"/>
                  <a:pt x="3287" y="5605"/>
                  <a:pt x="3287" y="5796"/>
                </a:cubicBezTo>
                <a:cubicBezTo>
                  <a:pt x="3287" y="6010"/>
                  <a:pt x="3096" y="6201"/>
                  <a:pt x="2906" y="6201"/>
                </a:cubicBezTo>
                <a:cubicBezTo>
                  <a:pt x="2692" y="6201"/>
                  <a:pt x="2501" y="6010"/>
                  <a:pt x="2501" y="5796"/>
                </a:cubicBezTo>
                <a:cubicBezTo>
                  <a:pt x="2501" y="5605"/>
                  <a:pt x="2692" y="5415"/>
                  <a:pt x="2906" y="5415"/>
                </a:cubicBezTo>
                <a:close/>
                <a:moveTo>
                  <a:pt x="5811" y="5415"/>
                </a:moveTo>
                <a:cubicBezTo>
                  <a:pt x="6026" y="5415"/>
                  <a:pt x="6192" y="5605"/>
                  <a:pt x="6192" y="5796"/>
                </a:cubicBezTo>
                <a:cubicBezTo>
                  <a:pt x="6192" y="6010"/>
                  <a:pt x="6026" y="6201"/>
                  <a:pt x="5811" y="6201"/>
                </a:cubicBezTo>
                <a:cubicBezTo>
                  <a:pt x="5597" y="6201"/>
                  <a:pt x="5430" y="6010"/>
                  <a:pt x="5430" y="5796"/>
                </a:cubicBezTo>
                <a:cubicBezTo>
                  <a:pt x="5430" y="5605"/>
                  <a:pt x="5597" y="5415"/>
                  <a:pt x="5811" y="5415"/>
                </a:cubicBezTo>
                <a:close/>
                <a:moveTo>
                  <a:pt x="8740" y="5415"/>
                </a:moveTo>
                <a:cubicBezTo>
                  <a:pt x="8931" y="5415"/>
                  <a:pt x="9121" y="5605"/>
                  <a:pt x="9121" y="5796"/>
                </a:cubicBezTo>
                <a:cubicBezTo>
                  <a:pt x="9121" y="6010"/>
                  <a:pt x="8931" y="6201"/>
                  <a:pt x="8740" y="6201"/>
                </a:cubicBezTo>
                <a:cubicBezTo>
                  <a:pt x="8526" y="6201"/>
                  <a:pt x="8336" y="6010"/>
                  <a:pt x="8336" y="5796"/>
                </a:cubicBezTo>
                <a:cubicBezTo>
                  <a:pt x="8336" y="5605"/>
                  <a:pt x="8526" y="5415"/>
                  <a:pt x="8740" y="5415"/>
                </a:cubicBezTo>
                <a:close/>
                <a:moveTo>
                  <a:pt x="5811" y="8892"/>
                </a:moveTo>
                <a:cubicBezTo>
                  <a:pt x="6359" y="8892"/>
                  <a:pt x="6788" y="9344"/>
                  <a:pt x="6788" y="9892"/>
                </a:cubicBezTo>
                <a:cubicBezTo>
                  <a:pt x="6788" y="10416"/>
                  <a:pt x="6359" y="10868"/>
                  <a:pt x="5811" y="10868"/>
                </a:cubicBezTo>
                <a:cubicBezTo>
                  <a:pt x="5287" y="10868"/>
                  <a:pt x="4835" y="10416"/>
                  <a:pt x="4835" y="9892"/>
                </a:cubicBezTo>
                <a:cubicBezTo>
                  <a:pt x="4835" y="9344"/>
                  <a:pt x="5287" y="8892"/>
                  <a:pt x="5811" y="8892"/>
                </a:cubicBezTo>
                <a:close/>
                <a:moveTo>
                  <a:pt x="2813" y="1"/>
                </a:moveTo>
                <a:cubicBezTo>
                  <a:pt x="1912" y="1"/>
                  <a:pt x="1191" y="730"/>
                  <a:pt x="1191" y="1628"/>
                </a:cubicBezTo>
                <a:cubicBezTo>
                  <a:pt x="1191" y="2438"/>
                  <a:pt x="1763" y="3105"/>
                  <a:pt x="2501" y="3248"/>
                </a:cubicBezTo>
                <a:lnTo>
                  <a:pt x="2501" y="4700"/>
                </a:lnTo>
                <a:cubicBezTo>
                  <a:pt x="2191" y="4819"/>
                  <a:pt x="1953" y="5058"/>
                  <a:pt x="1834" y="5391"/>
                </a:cubicBezTo>
                <a:lnTo>
                  <a:pt x="0" y="5391"/>
                </a:lnTo>
                <a:lnTo>
                  <a:pt x="0" y="6082"/>
                </a:lnTo>
                <a:lnTo>
                  <a:pt x="1834" y="6082"/>
                </a:lnTo>
                <a:cubicBezTo>
                  <a:pt x="1977" y="6486"/>
                  <a:pt x="2358" y="6820"/>
                  <a:pt x="2834" y="6820"/>
                </a:cubicBezTo>
                <a:cubicBezTo>
                  <a:pt x="3311" y="6820"/>
                  <a:pt x="3692" y="6510"/>
                  <a:pt x="3858" y="6082"/>
                </a:cubicBezTo>
                <a:lnTo>
                  <a:pt x="4740" y="6082"/>
                </a:lnTo>
                <a:cubicBezTo>
                  <a:pt x="4859" y="6391"/>
                  <a:pt x="5097" y="6629"/>
                  <a:pt x="5430" y="6748"/>
                </a:cubicBezTo>
                <a:lnTo>
                  <a:pt x="5430" y="8201"/>
                </a:lnTo>
                <a:cubicBezTo>
                  <a:pt x="4621" y="8392"/>
                  <a:pt x="4049" y="9106"/>
                  <a:pt x="4120" y="9963"/>
                </a:cubicBezTo>
                <a:cubicBezTo>
                  <a:pt x="4168" y="10773"/>
                  <a:pt x="4835" y="11416"/>
                  <a:pt x="5645" y="11487"/>
                </a:cubicBezTo>
                <a:cubicBezTo>
                  <a:pt x="5699" y="11493"/>
                  <a:pt x="5752" y="11495"/>
                  <a:pt x="5805" y="11495"/>
                </a:cubicBezTo>
                <a:cubicBezTo>
                  <a:pt x="6708" y="11495"/>
                  <a:pt x="7431" y="10744"/>
                  <a:pt x="7431" y="9844"/>
                </a:cubicBezTo>
                <a:cubicBezTo>
                  <a:pt x="7431" y="9035"/>
                  <a:pt x="6859" y="8392"/>
                  <a:pt x="6121" y="8249"/>
                </a:cubicBezTo>
                <a:lnTo>
                  <a:pt x="6121" y="6772"/>
                </a:lnTo>
                <a:cubicBezTo>
                  <a:pt x="6430" y="6677"/>
                  <a:pt x="6669" y="6415"/>
                  <a:pt x="6788" y="6105"/>
                </a:cubicBezTo>
                <a:lnTo>
                  <a:pt x="7693" y="6105"/>
                </a:lnTo>
                <a:cubicBezTo>
                  <a:pt x="7835" y="6510"/>
                  <a:pt x="8216" y="6844"/>
                  <a:pt x="8693" y="6844"/>
                </a:cubicBezTo>
                <a:cubicBezTo>
                  <a:pt x="9169" y="6844"/>
                  <a:pt x="9574" y="6558"/>
                  <a:pt x="9717" y="6105"/>
                </a:cubicBezTo>
                <a:lnTo>
                  <a:pt x="11527" y="6105"/>
                </a:lnTo>
                <a:lnTo>
                  <a:pt x="11527" y="5439"/>
                </a:lnTo>
                <a:lnTo>
                  <a:pt x="9741" y="5439"/>
                </a:lnTo>
                <a:cubicBezTo>
                  <a:pt x="9622" y="5129"/>
                  <a:pt x="9383" y="4891"/>
                  <a:pt x="9050" y="4772"/>
                </a:cubicBezTo>
                <a:lnTo>
                  <a:pt x="9050" y="3295"/>
                </a:lnTo>
                <a:cubicBezTo>
                  <a:pt x="9860" y="3129"/>
                  <a:pt x="10431" y="2414"/>
                  <a:pt x="10360" y="1557"/>
                </a:cubicBezTo>
                <a:cubicBezTo>
                  <a:pt x="10312" y="747"/>
                  <a:pt x="9645" y="80"/>
                  <a:pt x="8859" y="33"/>
                </a:cubicBezTo>
                <a:cubicBezTo>
                  <a:pt x="8804" y="27"/>
                  <a:pt x="8750" y="25"/>
                  <a:pt x="8696" y="25"/>
                </a:cubicBezTo>
                <a:cubicBezTo>
                  <a:pt x="7775" y="25"/>
                  <a:pt x="7073" y="776"/>
                  <a:pt x="7073" y="1676"/>
                </a:cubicBezTo>
                <a:cubicBezTo>
                  <a:pt x="7073" y="2462"/>
                  <a:pt x="7621" y="3129"/>
                  <a:pt x="8383" y="3272"/>
                </a:cubicBezTo>
                <a:lnTo>
                  <a:pt x="8383" y="4724"/>
                </a:lnTo>
                <a:cubicBezTo>
                  <a:pt x="8050" y="4843"/>
                  <a:pt x="7812" y="5081"/>
                  <a:pt x="7693" y="5415"/>
                </a:cubicBezTo>
                <a:lnTo>
                  <a:pt x="6788" y="5415"/>
                </a:lnTo>
                <a:cubicBezTo>
                  <a:pt x="6645" y="5010"/>
                  <a:pt x="6264" y="4677"/>
                  <a:pt x="5787" y="4677"/>
                </a:cubicBezTo>
                <a:cubicBezTo>
                  <a:pt x="5311" y="4677"/>
                  <a:pt x="4930" y="4962"/>
                  <a:pt x="4763" y="5415"/>
                </a:cubicBezTo>
                <a:lnTo>
                  <a:pt x="3882" y="5415"/>
                </a:lnTo>
                <a:cubicBezTo>
                  <a:pt x="3763" y="5081"/>
                  <a:pt x="3525" y="4843"/>
                  <a:pt x="3192" y="4724"/>
                </a:cubicBezTo>
                <a:lnTo>
                  <a:pt x="3192" y="3272"/>
                </a:lnTo>
                <a:cubicBezTo>
                  <a:pt x="4001" y="3105"/>
                  <a:pt x="4573" y="2390"/>
                  <a:pt x="4501" y="1509"/>
                </a:cubicBezTo>
                <a:cubicBezTo>
                  <a:pt x="4454" y="723"/>
                  <a:pt x="3787" y="57"/>
                  <a:pt x="2977" y="9"/>
                </a:cubicBezTo>
                <a:cubicBezTo>
                  <a:pt x="2922" y="4"/>
                  <a:pt x="2867" y="1"/>
                  <a:pt x="281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grpSp>
        <p:nvGrpSpPr>
          <p:cNvPr id="3899" name="Google Shape;3899;p54"/>
          <p:cNvGrpSpPr/>
          <p:nvPr/>
        </p:nvGrpSpPr>
        <p:grpSpPr>
          <a:xfrm>
            <a:off x="1833752" y="1922125"/>
            <a:ext cx="339154" cy="337032"/>
            <a:chOff x="2367152" y="1922125"/>
            <a:chExt cx="339154" cy="337032"/>
          </a:xfrm>
        </p:grpSpPr>
        <p:sp>
          <p:nvSpPr>
            <p:cNvPr id="3900" name="Google Shape;3900;p54"/>
            <p:cNvSpPr/>
            <p:nvPr/>
          </p:nvSpPr>
          <p:spPr>
            <a:xfrm>
              <a:off x="2367152" y="1922125"/>
              <a:ext cx="235448" cy="122652"/>
            </a:xfrm>
            <a:custGeom>
              <a:rect b="b" l="l" r="r" t="t"/>
              <a:pathLst>
                <a:path extrusionOk="0" h="4169" w="8003">
                  <a:moveTo>
                    <a:pt x="1096" y="1692"/>
                  </a:moveTo>
                  <a:cubicBezTo>
                    <a:pt x="1311" y="1692"/>
                    <a:pt x="1501" y="1859"/>
                    <a:pt x="1501" y="2073"/>
                  </a:cubicBezTo>
                  <a:cubicBezTo>
                    <a:pt x="1501" y="2287"/>
                    <a:pt x="1311" y="2454"/>
                    <a:pt x="1096" y="2454"/>
                  </a:cubicBezTo>
                  <a:cubicBezTo>
                    <a:pt x="906" y="2454"/>
                    <a:pt x="715" y="2287"/>
                    <a:pt x="715" y="2073"/>
                  </a:cubicBezTo>
                  <a:cubicBezTo>
                    <a:pt x="715" y="1859"/>
                    <a:pt x="906" y="1692"/>
                    <a:pt x="1096" y="1692"/>
                  </a:cubicBezTo>
                  <a:close/>
                  <a:moveTo>
                    <a:pt x="5716" y="1311"/>
                  </a:moveTo>
                  <a:lnTo>
                    <a:pt x="6859" y="2097"/>
                  </a:lnTo>
                  <a:lnTo>
                    <a:pt x="5716" y="2906"/>
                  </a:lnTo>
                  <a:lnTo>
                    <a:pt x="5716" y="2502"/>
                  </a:lnTo>
                  <a:lnTo>
                    <a:pt x="3930" y="2502"/>
                  </a:lnTo>
                  <a:lnTo>
                    <a:pt x="3930" y="1692"/>
                  </a:lnTo>
                  <a:lnTo>
                    <a:pt x="5716" y="1692"/>
                  </a:lnTo>
                  <a:lnTo>
                    <a:pt x="5716" y="1311"/>
                  </a:lnTo>
                  <a:close/>
                  <a:moveTo>
                    <a:pt x="5026" y="1"/>
                  </a:moveTo>
                  <a:lnTo>
                    <a:pt x="5026" y="1001"/>
                  </a:lnTo>
                  <a:lnTo>
                    <a:pt x="3240" y="1001"/>
                  </a:lnTo>
                  <a:lnTo>
                    <a:pt x="3240" y="1716"/>
                  </a:lnTo>
                  <a:lnTo>
                    <a:pt x="2120" y="1716"/>
                  </a:lnTo>
                  <a:cubicBezTo>
                    <a:pt x="1987" y="1294"/>
                    <a:pt x="1585" y="996"/>
                    <a:pt x="1126" y="996"/>
                  </a:cubicBezTo>
                  <a:cubicBezTo>
                    <a:pt x="1093" y="996"/>
                    <a:pt x="1059" y="998"/>
                    <a:pt x="1025" y="1001"/>
                  </a:cubicBezTo>
                  <a:cubicBezTo>
                    <a:pt x="501" y="1025"/>
                    <a:pt x="96" y="1477"/>
                    <a:pt x="25" y="1978"/>
                  </a:cubicBezTo>
                  <a:cubicBezTo>
                    <a:pt x="1" y="2644"/>
                    <a:pt x="477" y="3144"/>
                    <a:pt x="1096" y="3144"/>
                  </a:cubicBezTo>
                  <a:cubicBezTo>
                    <a:pt x="1573" y="3144"/>
                    <a:pt x="1977" y="2859"/>
                    <a:pt x="2120" y="2406"/>
                  </a:cubicBezTo>
                  <a:lnTo>
                    <a:pt x="3240" y="2406"/>
                  </a:lnTo>
                  <a:lnTo>
                    <a:pt x="3240" y="3144"/>
                  </a:lnTo>
                  <a:lnTo>
                    <a:pt x="5026" y="3144"/>
                  </a:lnTo>
                  <a:lnTo>
                    <a:pt x="5026" y="4169"/>
                  </a:lnTo>
                  <a:lnTo>
                    <a:pt x="8003" y="2073"/>
                  </a:lnTo>
                  <a:lnTo>
                    <a:pt x="50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901" name="Google Shape;3901;p54"/>
            <p:cNvSpPr/>
            <p:nvPr/>
          </p:nvSpPr>
          <p:spPr>
            <a:xfrm>
              <a:off x="2367152" y="2028624"/>
              <a:ext cx="286580" cy="122652"/>
            </a:xfrm>
            <a:custGeom>
              <a:rect b="b" l="l" r="r" t="t"/>
              <a:pathLst>
                <a:path extrusionOk="0" h="4169" w="9741">
                  <a:moveTo>
                    <a:pt x="1096" y="1739"/>
                  </a:moveTo>
                  <a:cubicBezTo>
                    <a:pt x="1311" y="1739"/>
                    <a:pt x="1501" y="1906"/>
                    <a:pt x="1501" y="2120"/>
                  </a:cubicBezTo>
                  <a:cubicBezTo>
                    <a:pt x="1501" y="2335"/>
                    <a:pt x="1311" y="2501"/>
                    <a:pt x="1096" y="2501"/>
                  </a:cubicBezTo>
                  <a:cubicBezTo>
                    <a:pt x="906" y="2501"/>
                    <a:pt x="715" y="2311"/>
                    <a:pt x="715" y="2120"/>
                  </a:cubicBezTo>
                  <a:cubicBezTo>
                    <a:pt x="715" y="1906"/>
                    <a:pt x="906" y="1739"/>
                    <a:pt x="1096" y="1739"/>
                  </a:cubicBezTo>
                  <a:close/>
                  <a:moveTo>
                    <a:pt x="7455" y="1311"/>
                  </a:moveTo>
                  <a:lnTo>
                    <a:pt x="8574" y="2120"/>
                  </a:lnTo>
                  <a:lnTo>
                    <a:pt x="7455" y="2930"/>
                  </a:lnTo>
                  <a:lnTo>
                    <a:pt x="7455" y="2501"/>
                  </a:lnTo>
                  <a:lnTo>
                    <a:pt x="3930" y="2501"/>
                  </a:lnTo>
                  <a:lnTo>
                    <a:pt x="3930" y="1739"/>
                  </a:lnTo>
                  <a:lnTo>
                    <a:pt x="7455" y="1739"/>
                  </a:lnTo>
                  <a:lnTo>
                    <a:pt x="7455" y="1311"/>
                  </a:lnTo>
                  <a:close/>
                  <a:moveTo>
                    <a:pt x="6764" y="1"/>
                  </a:moveTo>
                  <a:lnTo>
                    <a:pt x="6764" y="1025"/>
                  </a:lnTo>
                  <a:lnTo>
                    <a:pt x="3240" y="1025"/>
                  </a:lnTo>
                  <a:lnTo>
                    <a:pt x="3240" y="1715"/>
                  </a:lnTo>
                  <a:lnTo>
                    <a:pt x="2120" y="1715"/>
                  </a:lnTo>
                  <a:cubicBezTo>
                    <a:pt x="1991" y="1326"/>
                    <a:pt x="1605" y="1015"/>
                    <a:pt x="1161" y="1015"/>
                  </a:cubicBezTo>
                  <a:cubicBezTo>
                    <a:pt x="1116" y="1015"/>
                    <a:pt x="1071" y="1018"/>
                    <a:pt x="1025" y="1025"/>
                  </a:cubicBezTo>
                  <a:cubicBezTo>
                    <a:pt x="501" y="1049"/>
                    <a:pt x="96" y="1501"/>
                    <a:pt x="25" y="2001"/>
                  </a:cubicBezTo>
                  <a:cubicBezTo>
                    <a:pt x="1" y="2644"/>
                    <a:pt x="477" y="3168"/>
                    <a:pt x="1096" y="3168"/>
                  </a:cubicBezTo>
                  <a:cubicBezTo>
                    <a:pt x="1573" y="3168"/>
                    <a:pt x="1977" y="2859"/>
                    <a:pt x="2120" y="2406"/>
                  </a:cubicBezTo>
                  <a:lnTo>
                    <a:pt x="3240" y="2406"/>
                  </a:lnTo>
                  <a:lnTo>
                    <a:pt x="3240" y="3168"/>
                  </a:lnTo>
                  <a:lnTo>
                    <a:pt x="6764" y="3168"/>
                  </a:lnTo>
                  <a:lnTo>
                    <a:pt x="6764" y="4168"/>
                  </a:lnTo>
                  <a:lnTo>
                    <a:pt x="9741" y="2096"/>
                  </a:lnTo>
                  <a:lnTo>
                    <a:pt x="676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902" name="Google Shape;3902;p54"/>
            <p:cNvSpPr/>
            <p:nvPr/>
          </p:nvSpPr>
          <p:spPr>
            <a:xfrm>
              <a:off x="2367152" y="2136535"/>
              <a:ext cx="339154" cy="122623"/>
            </a:xfrm>
            <a:custGeom>
              <a:rect b="b" l="l" r="r" t="t"/>
              <a:pathLst>
                <a:path extrusionOk="0" h="4168" w="11528">
                  <a:moveTo>
                    <a:pt x="1096" y="1715"/>
                  </a:moveTo>
                  <a:cubicBezTo>
                    <a:pt x="1311" y="1715"/>
                    <a:pt x="1501" y="1905"/>
                    <a:pt x="1501" y="2120"/>
                  </a:cubicBezTo>
                  <a:cubicBezTo>
                    <a:pt x="1501" y="2310"/>
                    <a:pt x="1311" y="2501"/>
                    <a:pt x="1096" y="2501"/>
                  </a:cubicBezTo>
                  <a:cubicBezTo>
                    <a:pt x="906" y="2501"/>
                    <a:pt x="715" y="2310"/>
                    <a:pt x="715" y="2120"/>
                  </a:cubicBezTo>
                  <a:cubicBezTo>
                    <a:pt x="715" y="1905"/>
                    <a:pt x="906" y="1715"/>
                    <a:pt x="1096" y="1715"/>
                  </a:cubicBezTo>
                  <a:close/>
                  <a:moveTo>
                    <a:pt x="9193" y="1286"/>
                  </a:moveTo>
                  <a:lnTo>
                    <a:pt x="10336" y="2072"/>
                  </a:lnTo>
                  <a:lnTo>
                    <a:pt x="9193" y="2882"/>
                  </a:lnTo>
                  <a:lnTo>
                    <a:pt x="9193" y="2477"/>
                  </a:lnTo>
                  <a:lnTo>
                    <a:pt x="3930" y="2477"/>
                  </a:lnTo>
                  <a:lnTo>
                    <a:pt x="3930" y="1691"/>
                  </a:lnTo>
                  <a:lnTo>
                    <a:pt x="9193" y="1691"/>
                  </a:lnTo>
                  <a:lnTo>
                    <a:pt x="9193" y="1286"/>
                  </a:lnTo>
                  <a:close/>
                  <a:moveTo>
                    <a:pt x="8550" y="0"/>
                  </a:moveTo>
                  <a:lnTo>
                    <a:pt x="8550" y="1000"/>
                  </a:lnTo>
                  <a:lnTo>
                    <a:pt x="3287" y="1000"/>
                  </a:lnTo>
                  <a:lnTo>
                    <a:pt x="3287" y="1762"/>
                  </a:lnTo>
                  <a:lnTo>
                    <a:pt x="2144" y="1762"/>
                  </a:lnTo>
                  <a:cubicBezTo>
                    <a:pt x="2014" y="1351"/>
                    <a:pt x="1629" y="1038"/>
                    <a:pt x="1184" y="1038"/>
                  </a:cubicBezTo>
                  <a:cubicBezTo>
                    <a:pt x="1139" y="1038"/>
                    <a:pt x="1094" y="1042"/>
                    <a:pt x="1049" y="1048"/>
                  </a:cubicBezTo>
                  <a:cubicBezTo>
                    <a:pt x="549" y="1072"/>
                    <a:pt x="120" y="1524"/>
                    <a:pt x="72" y="2024"/>
                  </a:cubicBezTo>
                  <a:cubicBezTo>
                    <a:pt x="1" y="2644"/>
                    <a:pt x="501" y="3191"/>
                    <a:pt x="1144" y="3191"/>
                  </a:cubicBezTo>
                  <a:cubicBezTo>
                    <a:pt x="1620" y="3191"/>
                    <a:pt x="2001" y="2882"/>
                    <a:pt x="2144" y="2429"/>
                  </a:cubicBezTo>
                  <a:lnTo>
                    <a:pt x="3287" y="2429"/>
                  </a:lnTo>
                  <a:lnTo>
                    <a:pt x="3287" y="3144"/>
                  </a:lnTo>
                  <a:lnTo>
                    <a:pt x="8550" y="3144"/>
                  </a:lnTo>
                  <a:lnTo>
                    <a:pt x="8550" y="4168"/>
                  </a:lnTo>
                  <a:lnTo>
                    <a:pt x="11527" y="2072"/>
                  </a:lnTo>
                  <a:lnTo>
                    <a:pt x="85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</p:grpSp>
      <p:sp>
        <p:nvSpPr>
          <p:cNvPr id="3903" name="Google Shape;3903;p54"/>
          <p:cNvSpPr/>
          <p:nvPr/>
        </p:nvSpPr>
        <p:spPr>
          <a:xfrm>
            <a:off x="2599197" y="1955781"/>
            <a:ext cx="304115" cy="338418"/>
          </a:xfrm>
          <a:custGeom>
            <a:rect b="b" l="l" r="r" t="t"/>
            <a:pathLst>
              <a:path extrusionOk="0" h="11503" w="10337">
                <a:moveTo>
                  <a:pt x="5216" y="1643"/>
                </a:moveTo>
                <a:lnTo>
                  <a:pt x="5883" y="3215"/>
                </a:lnTo>
                <a:lnTo>
                  <a:pt x="4501" y="3215"/>
                </a:lnTo>
                <a:lnTo>
                  <a:pt x="5216" y="1643"/>
                </a:lnTo>
                <a:close/>
                <a:moveTo>
                  <a:pt x="6216" y="3882"/>
                </a:moveTo>
                <a:lnTo>
                  <a:pt x="6764" y="5120"/>
                </a:lnTo>
                <a:lnTo>
                  <a:pt x="3644" y="5120"/>
                </a:lnTo>
                <a:lnTo>
                  <a:pt x="4192" y="3882"/>
                </a:lnTo>
                <a:close/>
                <a:moveTo>
                  <a:pt x="7050" y="5811"/>
                </a:moveTo>
                <a:lnTo>
                  <a:pt x="7621" y="7073"/>
                </a:lnTo>
                <a:lnTo>
                  <a:pt x="2763" y="7073"/>
                </a:lnTo>
                <a:lnTo>
                  <a:pt x="3335" y="5811"/>
                </a:lnTo>
                <a:close/>
                <a:moveTo>
                  <a:pt x="7931" y="7716"/>
                </a:moveTo>
                <a:lnTo>
                  <a:pt x="8478" y="8978"/>
                </a:lnTo>
                <a:lnTo>
                  <a:pt x="1906" y="8978"/>
                </a:lnTo>
                <a:lnTo>
                  <a:pt x="2477" y="7716"/>
                </a:lnTo>
                <a:close/>
                <a:moveTo>
                  <a:pt x="8764" y="9597"/>
                </a:moveTo>
                <a:lnTo>
                  <a:pt x="9312" y="10836"/>
                </a:lnTo>
                <a:lnTo>
                  <a:pt x="1025" y="10836"/>
                </a:lnTo>
                <a:lnTo>
                  <a:pt x="1572" y="9597"/>
                </a:lnTo>
                <a:close/>
                <a:moveTo>
                  <a:pt x="5192" y="0"/>
                </a:moveTo>
                <a:lnTo>
                  <a:pt x="1" y="11502"/>
                </a:lnTo>
                <a:lnTo>
                  <a:pt x="10336" y="11502"/>
                </a:lnTo>
                <a:lnTo>
                  <a:pt x="519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3904" name="Google Shape;3904;p54"/>
          <p:cNvSpPr/>
          <p:nvPr/>
        </p:nvSpPr>
        <p:spPr>
          <a:xfrm>
            <a:off x="3282649" y="1948073"/>
            <a:ext cx="337742" cy="339124"/>
          </a:xfrm>
          <a:custGeom>
            <a:rect b="b" l="l" r="r" t="t"/>
            <a:pathLst>
              <a:path extrusionOk="0" h="11527" w="11480">
                <a:moveTo>
                  <a:pt x="8336" y="667"/>
                </a:moveTo>
                <a:lnTo>
                  <a:pt x="8336" y="1762"/>
                </a:lnTo>
                <a:lnTo>
                  <a:pt x="6097" y="1762"/>
                </a:lnTo>
                <a:lnTo>
                  <a:pt x="6097" y="667"/>
                </a:lnTo>
                <a:close/>
                <a:moveTo>
                  <a:pt x="7669" y="4191"/>
                </a:moveTo>
                <a:lnTo>
                  <a:pt x="7669" y="4977"/>
                </a:lnTo>
                <a:lnTo>
                  <a:pt x="3764" y="4977"/>
                </a:lnTo>
                <a:lnTo>
                  <a:pt x="3764" y="4191"/>
                </a:lnTo>
                <a:close/>
                <a:moveTo>
                  <a:pt x="8503" y="5668"/>
                </a:moveTo>
                <a:lnTo>
                  <a:pt x="8503" y="6430"/>
                </a:lnTo>
                <a:lnTo>
                  <a:pt x="2978" y="6430"/>
                </a:lnTo>
                <a:lnTo>
                  <a:pt x="2978" y="5668"/>
                </a:lnTo>
                <a:close/>
                <a:moveTo>
                  <a:pt x="9241" y="7121"/>
                </a:moveTo>
                <a:lnTo>
                  <a:pt x="9241" y="7883"/>
                </a:lnTo>
                <a:lnTo>
                  <a:pt x="2168" y="7883"/>
                </a:lnTo>
                <a:lnTo>
                  <a:pt x="2168" y="7121"/>
                </a:lnTo>
                <a:close/>
                <a:moveTo>
                  <a:pt x="10003" y="8573"/>
                </a:moveTo>
                <a:lnTo>
                  <a:pt x="10003" y="9359"/>
                </a:lnTo>
                <a:lnTo>
                  <a:pt x="1454" y="9359"/>
                </a:lnTo>
                <a:lnTo>
                  <a:pt x="1454" y="8573"/>
                </a:lnTo>
                <a:close/>
                <a:moveTo>
                  <a:pt x="10789" y="10074"/>
                </a:moveTo>
                <a:lnTo>
                  <a:pt x="10789" y="10836"/>
                </a:lnTo>
                <a:lnTo>
                  <a:pt x="644" y="10836"/>
                </a:lnTo>
                <a:lnTo>
                  <a:pt x="644" y="10074"/>
                </a:lnTo>
                <a:close/>
                <a:moveTo>
                  <a:pt x="5383" y="0"/>
                </a:moveTo>
                <a:lnTo>
                  <a:pt x="5383" y="3548"/>
                </a:lnTo>
                <a:lnTo>
                  <a:pt x="3097" y="3548"/>
                </a:lnTo>
                <a:lnTo>
                  <a:pt x="3097" y="5001"/>
                </a:lnTo>
                <a:lnTo>
                  <a:pt x="2287" y="5001"/>
                </a:lnTo>
                <a:lnTo>
                  <a:pt x="2287" y="6454"/>
                </a:lnTo>
                <a:lnTo>
                  <a:pt x="1501" y="6454"/>
                </a:lnTo>
                <a:lnTo>
                  <a:pt x="1501" y="7930"/>
                </a:lnTo>
                <a:lnTo>
                  <a:pt x="787" y="7930"/>
                </a:lnTo>
                <a:lnTo>
                  <a:pt x="787" y="9383"/>
                </a:lnTo>
                <a:lnTo>
                  <a:pt x="1" y="9383"/>
                </a:lnTo>
                <a:lnTo>
                  <a:pt x="1" y="11526"/>
                </a:lnTo>
                <a:lnTo>
                  <a:pt x="11479" y="11526"/>
                </a:lnTo>
                <a:lnTo>
                  <a:pt x="11479" y="9383"/>
                </a:lnTo>
                <a:lnTo>
                  <a:pt x="10670" y="9383"/>
                </a:lnTo>
                <a:lnTo>
                  <a:pt x="10670" y="7930"/>
                </a:lnTo>
                <a:lnTo>
                  <a:pt x="9955" y="7930"/>
                </a:lnTo>
                <a:lnTo>
                  <a:pt x="9955" y="6454"/>
                </a:lnTo>
                <a:lnTo>
                  <a:pt x="9169" y="6454"/>
                </a:lnTo>
                <a:lnTo>
                  <a:pt x="9169" y="5001"/>
                </a:lnTo>
                <a:lnTo>
                  <a:pt x="8360" y="5001"/>
                </a:lnTo>
                <a:lnTo>
                  <a:pt x="8360" y="3548"/>
                </a:lnTo>
                <a:lnTo>
                  <a:pt x="6074" y="3548"/>
                </a:lnTo>
                <a:lnTo>
                  <a:pt x="6074" y="2453"/>
                </a:lnTo>
                <a:lnTo>
                  <a:pt x="8979" y="2453"/>
                </a:lnTo>
                <a:lnTo>
                  <a:pt x="897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grpSp>
        <p:nvGrpSpPr>
          <p:cNvPr id="3905" name="Google Shape;3905;p54"/>
          <p:cNvGrpSpPr/>
          <p:nvPr/>
        </p:nvGrpSpPr>
        <p:grpSpPr>
          <a:xfrm>
            <a:off x="4046005" y="1953663"/>
            <a:ext cx="339830" cy="338418"/>
            <a:chOff x="4122205" y="1953663"/>
            <a:chExt cx="339830" cy="338418"/>
          </a:xfrm>
        </p:grpSpPr>
        <p:sp>
          <p:nvSpPr>
            <p:cNvPr id="3906" name="Google Shape;3906;p54"/>
            <p:cNvSpPr/>
            <p:nvPr/>
          </p:nvSpPr>
          <p:spPr>
            <a:xfrm>
              <a:off x="4122205" y="1953663"/>
              <a:ext cx="339830" cy="338418"/>
            </a:xfrm>
            <a:custGeom>
              <a:rect b="b" l="l" r="r" t="t"/>
              <a:pathLst>
                <a:path extrusionOk="0" h="11503" w="11551">
                  <a:moveTo>
                    <a:pt x="9621" y="1858"/>
                  </a:moveTo>
                  <a:lnTo>
                    <a:pt x="9621" y="2644"/>
                  </a:lnTo>
                  <a:cubicBezTo>
                    <a:pt x="9621" y="4168"/>
                    <a:pt x="8407" y="5383"/>
                    <a:pt x="6883" y="5383"/>
                  </a:cubicBezTo>
                  <a:lnTo>
                    <a:pt x="6097" y="5383"/>
                  </a:lnTo>
                  <a:lnTo>
                    <a:pt x="6097" y="4597"/>
                  </a:lnTo>
                  <a:cubicBezTo>
                    <a:pt x="6097" y="3120"/>
                    <a:pt x="7359" y="1858"/>
                    <a:pt x="8835" y="1858"/>
                  </a:cubicBezTo>
                  <a:close/>
                  <a:moveTo>
                    <a:pt x="1881" y="667"/>
                  </a:moveTo>
                  <a:cubicBezTo>
                    <a:pt x="3834" y="667"/>
                    <a:pt x="5430" y="2263"/>
                    <a:pt x="5430" y="4216"/>
                  </a:cubicBezTo>
                  <a:lnTo>
                    <a:pt x="5430" y="4597"/>
                  </a:lnTo>
                  <a:lnTo>
                    <a:pt x="5430" y="5407"/>
                  </a:lnTo>
                  <a:lnTo>
                    <a:pt x="4239" y="5407"/>
                  </a:lnTo>
                  <a:cubicBezTo>
                    <a:pt x="4225" y="5407"/>
                    <a:pt x="4210" y="5407"/>
                    <a:pt x="4196" y="5407"/>
                  </a:cubicBezTo>
                  <a:cubicBezTo>
                    <a:pt x="2263" y="5407"/>
                    <a:pt x="691" y="3820"/>
                    <a:pt x="691" y="1858"/>
                  </a:cubicBezTo>
                  <a:lnTo>
                    <a:pt x="691" y="667"/>
                  </a:lnTo>
                  <a:close/>
                  <a:moveTo>
                    <a:pt x="5430" y="6121"/>
                  </a:moveTo>
                  <a:lnTo>
                    <a:pt x="5430" y="6907"/>
                  </a:lnTo>
                  <a:cubicBezTo>
                    <a:pt x="5430" y="8383"/>
                    <a:pt x="4191" y="9645"/>
                    <a:pt x="2691" y="9645"/>
                  </a:cubicBezTo>
                  <a:lnTo>
                    <a:pt x="1905" y="9645"/>
                  </a:lnTo>
                  <a:lnTo>
                    <a:pt x="1905" y="8860"/>
                  </a:lnTo>
                  <a:cubicBezTo>
                    <a:pt x="1905" y="7335"/>
                    <a:pt x="3120" y="6121"/>
                    <a:pt x="4644" y="6121"/>
                  </a:cubicBezTo>
                  <a:close/>
                  <a:moveTo>
                    <a:pt x="7335" y="6097"/>
                  </a:moveTo>
                  <a:cubicBezTo>
                    <a:pt x="9288" y="6097"/>
                    <a:pt x="10860" y="7669"/>
                    <a:pt x="10860" y="9645"/>
                  </a:cubicBezTo>
                  <a:lnTo>
                    <a:pt x="10860" y="10836"/>
                  </a:lnTo>
                  <a:lnTo>
                    <a:pt x="9669" y="10836"/>
                  </a:lnTo>
                  <a:cubicBezTo>
                    <a:pt x="7716" y="10836"/>
                    <a:pt x="6144" y="9241"/>
                    <a:pt x="6144" y="7288"/>
                  </a:cubicBezTo>
                  <a:lnTo>
                    <a:pt x="6144" y="6097"/>
                  </a:lnTo>
                  <a:close/>
                  <a:moveTo>
                    <a:pt x="0" y="1"/>
                  </a:moveTo>
                  <a:lnTo>
                    <a:pt x="0" y="1858"/>
                  </a:lnTo>
                  <a:cubicBezTo>
                    <a:pt x="0" y="3740"/>
                    <a:pt x="1215" y="5311"/>
                    <a:pt x="2929" y="5883"/>
                  </a:cubicBezTo>
                  <a:cubicBezTo>
                    <a:pt x="1905" y="6478"/>
                    <a:pt x="1215" y="7574"/>
                    <a:pt x="1215" y="8836"/>
                  </a:cubicBezTo>
                  <a:lnTo>
                    <a:pt x="1215" y="10288"/>
                  </a:lnTo>
                  <a:lnTo>
                    <a:pt x="2644" y="10288"/>
                  </a:lnTo>
                  <a:cubicBezTo>
                    <a:pt x="3930" y="10288"/>
                    <a:pt x="5025" y="9598"/>
                    <a:pt x="5620" y="8598"/>
                  </a:cubicBezTo>
                  <a:cubicBezTo>
                    <a:pt x="6192" y="10288"/>
                    <a:pt x="7764" y="11503"/>
                    <a:pt x="9669" y="11503"/>
                  </a:cubicBezTo>
                  <a:lnTo>
                    <a:pt x="11550" y="11503"/>
                  </a:lnTo>
                  <a:lnTo>
                    <a:pt x="11550" y="9645"/>
                  </a:lnTo>
                  <a:cubicBezTo>
                    <a:pt x="11526" y="7764"/>
                    <a:pt x="10312" y="6145"/>
                    <a:pt x="8597" y="5621"/>
                  </a:cubicBezTo>
                  <a:cubicBezTo>
                    <a:pt x="9621" y="5025"/>
                    <a:pt x="10312" y="3930"/>
                    <a:pt x="10312" y="2644"/>
                  </a:cubicBezTo>
                  <a:lnTo>
                    <a:pt x="10312" y="1215"/>
                  </a:lnTo>
                  <a:lnTo>
                    <a:pt x="8835" y="1215"/>
                  </a:lnTo>
                  <a:cubicBezTo>
                    <a:pt x="7573" y="1215"/>
                    <a:pt x="6454" y="1906"/>
                    <a:pt x="5859" y="2906"/>
                  </a:cubicBezTo>
                  <a:cubicBezTo>
                    <a:pt x="5311" y="1215"/>
                    <a:pt x="3715" y="1"/>
                    <a:pt x="18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907" name="Google Shape;3907;p54"/>
            <p:cNvSpPr/>
            <p:nvPr/>
          </p:nvSpPr>
          <p:spPr>
            <a:xfrm>
              <a:off x="4190840" y="2014620"/>
              <a:ext cx="49073" cy="20359"/>
            </a:xfrm>
            <a:custGeom>
              <a:rect b="b" l="l" r="r" t="t"/>
              <a:pathLst>
                <a:path extrusionOk="0" h="692" w="1668">
                  <a:moveTo>
                    <a:pt x="1" y="0"/>
                  </a:moveTo>
                  <a:lnTo>
                    <a:pt x="1" y="691"/>
                  </a:lnTo>
                  <a:lnTo>
                    <a:pt x="1668" y="691"/>
                  </a:lnTo>
                  <a:lnTo>
                    <a:pt x="166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908" name="Google Shape;3908;p54"/>
            <p:cNvSpPr/>
            <p:nvPr/>
          </p:nvSpPr>
          <p:spPr>
            <a:xfrm>
              <a:off x="4190840" y="2053866"/>
              <a:ext cx="49073" cy="20329"/>
            </a:xfrm>
            <a:custGeom>
              <a:rect b="b" l="l" r="r" t="t"/>
              <a:pathLst>
                <a:path extrusionOk="0" h="691" w="1668">
                  <a:moveTo>
                    <a:pt x="1" y="0"/>
                  </a:moveTo>
                  <a:lnTo>
                    <a:pt x="1" y="691"/>
                  </a:lnTo>
                  <a:lnTo>
                    <a:pt x="1668" y="691"/>
                  </a:lnTo>
                  <a:lnTo>
                    <a:pt x="166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909" name="Google Shape;3909;p54"/>
            <p:cNvSpPr/>
            <p:nvPr/>
          </p:nvSpPr>
          <p:spPr>
            <a:xfrm>
              <a:off x="4343587" y="2170867"/>
              <a:ext cx="49073" cy="19623"/>
            </a:xfrm>
            <a:custGeom>
              <a:rect b="b" l="l" r="r" t="t"/>
              <a:pathLst>
                <a:path extrusionOk="0" h="667" w="1668">
                  <a:moveTo>
                    <a:pt x="1" y="0"/>
                  </a:moveTo>
                  <a:lnTo>
                    <a:pt x="1" y="667"/>
                  </a:lnTo>
                  <a:lnTo>
                    <a:pt x="1668" y="667"/>
                  </a:lnTo>
                  <a:lnTo>
                    <a:pt x="166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910" name="Google Shape;3910;p54"/>
            <p:cNvSpPr/>
            <p:nvPr/>
          </p:nvSpPr>
          <p:spPr>
            <a:xfrm>
              <a:off x="4343587" y="2210083"/>
              <a:ext cx="49073" cy="20359"/>
            </a:xfrm>
            <a:custGeom>
              <a:rect b="b" l="l" r="r" t="t"/>
              <a:pathLst>
                <a:path extrusionOk="0" h="692" w="1668">
                  <a:moveTo>
                    <a:pt x="1" y="1"/>
                  </a:moveTo>
                  <a:lnTo>
                    <a:pt x="1" y="691"/>
                  </a:lnTo>
                  <a:lnTo>
                    <a:pt x="1668" y="691"/>
                  </a:lnTo>
                  <a:lnTo>
                    <a:pt x="16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</p:grpSp>
      <p:sp>
        <p:nvSpPr>
          <p:cNvPr id="3911" name="Google Shape;3911;p54"/>
          <p:cNvSpPr/>
          <p:nvPr/>
        </p:nvSpPr>
        <p:spPr>
          <a:xfrm>
            <a:off x="4780588" y="1943866"/>
            <a:ext cx="339154" cy="337712"/>
          </a:xfrm>
          <a:custGeom>
            <a:rect b="b" l="l" r="r" t="t"/>
            <a:pathLst>
              <a:path extrusionOk="0" h="11479" w="11528">
                <a:moveTo>
                  <a:pt x="1073" y="1953"/>
                </a:moveTo>
                <a:cubicBezTo>
                  <a:pt x="1287" y="1953"/>
                  <a:pt x="1477" y="2144"/>
                  <a:pt x="1477" y="2358"/>
                </a:cubicBezTo>
                <a:cubicBezTo>
                  <a:pt x="1477" y="2548"/>
                  <a:pt x="1287" y="2739"/>
                  <a:pt x="1073" y="2739"/>
                </a:cubicBezTo>
                <a:cubicBezTo>
                  <a:pt x="882" y="2739"/>
                  <a:pt x="692" y="2548"/>
                  <a:pt x="692" y="2358"/>
                </a:cubicBezTo>
                <a:cubicBezTo>
                  <a:pt x="692" y="2144"/>
                  <a:pt x="882" y="1953"/>
                  <a:pt x="1073" y="1953"/>
                </a:cubicBezTo>
                <a:close/>
                <a:moveTo>
                  <a:pt x="10456" y="1953"/>
                </a:moveTo>
                <a:cubicBezTo>
                  <a:pt x="10670" y="1953"/>
                  <a:pt x="10837" y="2144"/>
                  <a:pt x="10837" y="2358"/>
                </a:cubicBezTo>
                <a:cubicBezTo>
                  <a:pt x="10837" y="2548"/>
                  <a:pt x="10670" y="2739"/>
                  <a:pt x="10456" y="2739"/>
                </a:cubicBezTo>
                <a:cubicBezTo>
                  <a:pt x="10241" y="2739"/>
                  <a:pt x="10075" y="2548"/>
                  <a:pt x="10075" y="2358"/>
                </a:cubicBezTo>
                <a:cubicBezTo>
                  <a:pt x="10075" y="2144"/>
                  <a:pt x="10217" y="1953"/>
                  <a:pt x="10456" y="1953"/>
                </a:cubicBezTo>
                <a:close/>
                <a:moveTo>
                  <a:pt x="9408" y="2715"/>
                </a:moveTo>
                <a:cubicBezTo>
                  <a:pt x="9527" y="3025"/>
                  <a:pt x="9765" y="3263"/>
                  <a:pt x="10098" y="3382"/>
                </a:cubicBezTo>
                <a:lnTo>
                  <a:pt x="10098" y="4715"/>
                </a:lnTo>
                <a:cubicBezTo>
                  <a:pt x="9765" y="4835"/>
                  <a:pt x="9527" y="5097"/>
                  <a:pt x="9408" y="5406"/>
                </a:cubicBezTo>
                <a:lnTo>
                  <a:pt x="8217" y="5406"/>
                </a:lnTo>
                <a:cubicBezTo>
                  <a:pt x="7860" y="5406"/>
                  <a:pt x="7503" y="5263"/>
                  <a:pt x="7264" y="5025"/>
                </a:cubicBezTo>
                <a:lnTo>
                  <a:pt x="6764" y="4549"/>
                </a:lnTo>
                <a:lnTo>
                  <a:pt x="7431" y="3334"/>
                </a:lnTo>
                <a:cubicBezTo>
                  <a:pt x="7622" y="2953"/>
                  <a:pt x="8050" y="2715"/>
                  <a:pt x="8455" y="2715"/>
                </a:cubicBezTo>
                <a:close/>
                <a:moveTo>
                  <a:pt x="1073" y="5335"/>
                </a:moveTo>
                <a:cubicBezTo>
                  <a:pt x="1287" y="5335"/>
                  <a:pt x="1477" y="5501"/>
                  <a:pt x="1477" y="5716"/>
                </a:cubicBezTo>
                <a:cubicBezTo>
                  <a:pt x="1477" y="5930"/>
                  <a:pt x="1287" y="6097"/>
                  <a:pt x="1073" y="6097"/>
                </a:cubicBezTo>
                <a:cubicBezTo>
                  <a:pt x="882" y="6097"/>
                  <a:pt x="692" y="5906"/>
                  <a:pt x="692" y="5716"/>
                </a:cubicBezTo>
                <a:cubicBezTo>
                  <a:pt x="692" y="5501"/>
                  <a:pt x="882" y="5335"/>
                  <a:pt x="1073" y="5335"/>
                </a:cubicBezTo>
                <a:close/>
                <a:moveTo>
                  <a:pt x="10456" y="5358"/>
                </a:moveTo>
                <a:cubicBezTo>
                  <a:pt x="10670" y="5358"/>
                  <a:pt x="10837" y="5525"/>
                  <a:pt x="10837" y="5740"/>
                </a:cubicBezTo>
                <a:cubicBezTo>
                  <a:pt x="10837" y="5954"/>
                  <a:pt x="10670" y="6121"/>
                  <a:pt x="10456" y="6121"/>
                </a:cubicBezTo>
                <a:cubicBezTo>
                  <a:pt x="10241" y="6121"/>
                  <a:pt x="10075" y="5954"/>
                  <a:pt x="10075" y="5740"/>
                </a:cubicBezTo>
                <a:cubicBezTo>
                  <a:pt x="10075" y="5525"/>
                  <a:pt x="10241" y="5358"/>
                  <a:pt x="10456" y="5358"/>
                </a:cubicBezTo>
                <a:close/>
                <a:moveTo>
                  <a:pt x="3428" y="2707"/>
                </a:moveTo>
                <a:cubicBezTo>
                  <a:pt x="3726" y="2707"/>
                  <a:pt x="4032" y="2862"/>
                  <a:pt x="4264" y="3072"/>
                </a:cubicBezTo>
                <a:lnTo>
                  <a:pt x="5955" y="4668"/>
                </a:lnTo>
                <a:lnTo>
                  <a:pt x="5121" y="6240"/>
                </a:lnTo>
                <a:lnTo>
                  <a:pt x="4716" y="5859"/>
                </a:lnTo>
                <a:cubicBezTo>
                  <a:pt x="4335" y="5501"/>
                  <a:pt x="3811" y="5287"/>
                  <a:pt x="3287" y="5287"/>
                </a:cubicBezTo>
                <a:lnTo>
                  <a:pt x="2073" y="5287"/>
                </a:lnTo>
                <a:cubicBezTo>
                  <a:pt x="1954" y="5025"/>
                  <a:pt x="1716" y="4811"/>
                  <a:pt x="1430" y="4739"/>
                </a:cubicBezTo>
                <a:lnTo>
                  <a:pt x="1430" y="3382"/>
                </a:lnTo>
                <a:cubicBezTo>
                  <a:pt x="1763" y="3263"/>
                  <a:pt x="2001" y="3025"/>
                  <a:pt x="2120" y="2715"/>
                </a:cubicBezTo>
                <a:lnTo>
                  <a:pt x="3311" y="2715"/>
                </a:lnTo>
                <a:cubicBezTo>
                  <a:pt x="3350" y="2710"/>
                  <a:pt x="3389" y="2707"/>
                  <a:pt x="3428" y="2707"/>
                </a:cubicBezTo>
                <a:close/>
                <a:moveTo>
                  <a:pt x="6455" y="5168"/>
                </a:moveTo>
                <a:lnTo>
                  <a:pt x="6836" y="5525"/>
                </a:lnTo>
                <a:cubicBezTo>
                  <a:pt x="7217" y="5882"/>
                  <a:pt x="7717" y="6097"/>
                  <a:pt x="8241" y="6097"/>
                </a:cubicBezTo>
                <a:lnTo>
                  <a:pt x="9408" y="6097"/>
                </a:lnTo>
                <a:cubicBezTo>
                  <a:pt x="9527" y="6430"/>
                  <a:pt x="9765" y="6668"/>
                  <a:pt x="10098" y="6787"/>
                </a:cubicBezTo>
                <a:lnTo>
                  <a:pt x="10098" y="8121"/>
                </a:lnTo>
                <a:cubicBezTo>
                  <a:pt x="9836" y="8216"/>
                  <a:pt x="9598" y="8407"/>
                  <a:pt x="9479" y="8692"/>
                </a:cubicBezTo>
                <a:lnTo>
                  <a:pt x="8241" y="8692"/>
                </a:lnTo>
                <a:cubicBezTo>
                  <a:pt x="7931" y="8669"/>
                  <a:pt x="7574" y="8550"/>
                  <a:pt x="7312" y="8264"/>
                </a:cubicBezTo>
                <a:lnTo>
                  <a:pt x="5645" y="6716"/>
                </a:lnTo>
                <a:lnTo>
                  <a:pt x="6455" y="5168"/>
                </a:lnTo>
                <a:close/>
                <a:moveTo>
                  <a:pt x="3287" y="5954"/>
                </a:moveTo>
                <a:cubicBezTo>
                  <a:pt x="3645" y="5954"/>
                  <a:pt x="4002" y="6097"/>
                  <a:pt x="4240" y="6335"/>
                </a:cubicBezTo>
                <a:lnTo>
                  <a:pt x="4764" y="6835"/>
                </a:lnTo>
                <a:lnTo>
                  <a:pt x="4097" y="8121"/>
                </a:lnTo>
                <a:cubicBezTo>
                  <a:pt x="3883" y="8502"/>
                  <a:pt x="3502" y="8740"/>
                  <a:pt x="3049" y="8740"/>
                </a:cubicBezTo>
                <a:lnTo>
                  <a:pt x="2097" y="8740"/>
                </a:lnTo>
                <a:cubicBezTo>
                  <a:pt x="1978" y="8431"/>
                  <a:pt x="1739" y="8192"/>
                  <a:pt x="1406" y="8073"/>
                </a:cubicBezTo>
                <a:lnTo>
                  <a:pt x="1406" y="6716"/>
                </a:lnTo>
                <a:cubicBezTo>
                  <a:pt x="1763" y="6597"/>
                  <a:pt x="2025" y="6311"/>
                  <a:pt x="2120" y="5954"/>
                </a:cubicBezTo>
                <a:close/>
                <a:moveTo>
                  <a:pt x="1073" y="8716"/>
                </a:moveTo>
                <a:cubicBezTo>
                  <a:pt x="1287" y="8716"/>
                  <a:pt x="1477" y="8907"/>
                  <a:pt x="1477" y="9097"/>
                </a:cubicBezTo>
                <a:cubicBezTo>
                  <a:pt x="1477" y="9312"/>
                  <a:pt x="1287" y="9502"/>
                  <a:pt x="1073" y="9502"/>
                </a:cubicBezTo>
                <a:cubicBezTo>
                  <a:pt x="882" y="9502"/>
                  <a:pt x="692" y="9312"/>
                  <a:pt x="692" y="9097"/>
                </a:cubicBezTo>
                <a:cubicBezTo>
                  <a:pt x="692" y="8907"/>
                  <a:pt x="882" y="8716"/>
                  <a:pt x="1073" y="8716"/>
                </a:cubicBezTo>
                <a:close/>
                <a:moveTo>
                  <a:pt x="10456" y="8716"/>
                </a:moveTo>
                <a:cubicBezTo>
                  <a:pt x="10670" y="8716"/>
                  <a:pt x="10837" y="8907"/>
                  <a:pt x="10837" y="9097"/>
                </a:cubicBezTo>
                <a:cubicBezTo>
                  <a:pt x="10837" y="9312"/>
                  <a:pt x="10670" y="9502"/>
                  <a:pt x="10456" y="9502"/>
                </a:cubicBezTo>
                <a:cubicBezTo>
                  <a:pt x="10241" y="9502"/>
                  <a:pt x="10075" y="9312"/>
                  <a:pt x="10075" y="9097"/>
                </a:cubicBezTo>
                <a:cubicBezTo>
                  <a:pt x="10075" y="8907"/>
                  <a:pt x="10241" y="8716"/>
                  <a:pt x="10456" y="8716"/>
                </a:cubicBezTo>
                <a:close/>
                <a:moveTo>
                  <a:pt x="763" y="0"/>
                </a:moveTo>
                <a:lnTo>
                  <a:pt x="763" y="1358"/>
                </a:lnTo>
                <a:cubicBezTo>
                  <a:pt x="334" y="1524"/>
                  <a:pt x="1" y="1905"/>
                  <a:pt x="1" y="2382"/>
                </a:cubicBezTo>
                <a:cubicBezTo>
                  <a:pt x="1" y="2858"/>
                  <a:pt x="311" y="3239"/>
                  <a:pt x="763" y="3382"/>
                </a:cubicBezTo>
                <a:lnTo>
                  <a:pt x="763" y="4739"/>
                </a:lnTo>
                <a:cubicBezTo>
                  <a:pt x="334" y="4882"/>
                  <a:pt x="1" y="5263"/>
                  <a:pt x="1" y="5740"/>
                </a:cubicBezTo>
                <a:cubicBezTo>
                  <a:pt x="1" y="6216"/>
                  <a:pt x="311" y="6597"/>
                  <a:pt x="763" y="6764"/>
                </a:cubicBezTo>
                <a:lnTo>
                  <a:pt x="763" y="8097"/>
                </a:lnTo>
                <a:cubicBezTo>
                  <a:pt x="334" y="8240"/>
                  <a:pt x="1" y="8621"/>
                  <a:pt x="1" y="9097"/>
                </a:cubicBezTo>
                <a:cubicBezTo>
                  <a:pt x="1" y="9574"/>
                  <a:pt x="311" y="9955"/>
                  <a:pt x="763" y="10121"/>
                </a:cubicBezTo>
                <a:lnTo>
                  <a:pt x="763" y="11479"/>
                </a:lnTo>
                <a:lnTo>
                  <a:pt x="1430" y="11479"/>
                </a:lnTo>
                <a:lnTo>
                  <a:pt x="1430" y="10121"/>
                </a:lnTo>
                <a:cubicBezTo>
                  <a:pt x="1430" y="10121"/>
                  <a:pt x="2001" y="9764"/>
                  <a:pt x="2097" y="9455"/>
                </a:cubicBezTo>
                <a:lnTo>
                  <a:pt x="3049" y="9455"/>
                </a:lnTo>
                <a:cubicBezTo>
                  <a:pt x="3740" y="9455"/>
                  <a:pt x="4359" y="9074"/>
                  <a:pt x="4692" y="8454"/>
                </a:cubicBezTo>
                <a:lnTo>
                  <a:pt x="5288" y="7335"/>
                </a:lnTo>
                <a:lnTo>
                  <a:pt x="6836" y="8764"/>
                </a:lnTo>
                <a:cubicBezTo>
                  <a:pt x="7217" y="9121"/>
                  <a:pt x="8241" y="9335"/>
                  <a:pt x="8241" y="9335"/>
                </a:cubicBezTo>
                <a:lnTo>
                  <a:pt x="9408" y="9335"/>
                </a:lnTo>
                <a:cubicBezTo>
                  <a:pt x="9503" y="9693"/>
                  <a:pt x="9765" y="10002"/>
                  <a:pt x="10122" y="10121"/>
                </a:cubicBezTo>
                <a:lnTo>
                  <a:pt x="10122" y="11479"/>
                </a:lnTo>
                <a:lnTo>
                  <a:pt x="10789" y="11479"/>
                </a:lnTo>
                <a:lnTo>
                  <a:pt x="10789" y="10121"/>
                </a:lnTo>
                <a:cubicBezTo>
                  <a:pt x="11218" y="9955"/>
                  <a:pt x="11527" y="9574"/>
                  <a:pt x="11527" y="9097"/>
                </a:cubicBezTo>
                <a:cubicBezTo>
                  <a:pt x="11527" y="8621"/>
                  <a:pt x="11218" y="8240"/>
                  <a:pt x="10813" y="8097"/>
                </a:cubicBezTo>
                <a:lnTo>
                  <a:pt x="10813" y="6740"/>
                </a:lnTo>
                <a:cubicBezTo>
                  <a:pt x="11194" y="6597"/>
                  <a:pt x="11527" y="6192"/>
                  <a:pt x="11527" y="5740"/>
                </a:cubicBezTo>
                <a:cubicBezTo>
                  <a:pt x="11527" y="5263"/>
                  <a:pt x="11241" y="4882"/>
                  <a:pt x="10813" y="4739"/>
                </a:cubicBezTo>
                <a:lnTo>
                  <a:pt x="10813" y="3382"/>
                </a:lnTo>
                <a:cubicBezTo>
                  <a:pt x="11241" y="3239"/>
                  <a:pt x="11527" y="2858"/>
                  <a:pt x="11527" y="2382"/>
                </a:cubicBezTo>
                <a:cubicBezTo>
                  <a:pt x="11527" y="1905"/>
                  <a:pt x="11241" y="1524"/>
                  <a:pt x="10813" y="1358"/>
                </a:cubicBezTo>
                <a:lnTo>
                  <a:pt x="10813" y="0"/>
                </a:lnTo>
                <a:lnTo>
                  <a:pt x="10122" y="0"/>
                </a:lnTo>
                <a:lnTo>
                  <a:pt x="10122" y="1358"/>
                </a:lnTo>
                <a:cubicBezTo>
                  <a:pt x="9813" y="1477"/>
                  <a:pt x="9574" y="1715"/>
                  <a:pt x="9455" y="2048"/>
                </a:cubicBezTo>
                <a:lnTo>
                  <a:pt x="8503" y="2048"/>
                </a:lnTo>
                <a:cubicBezTo>
                  <a:pt x="7812" y="2048"/>
                  <a:pt x="7193" y="2429"/>
                  <a:pt x="6860" y="3025"/>
                </a:cubicBezTo>
                <a:lnTo>
                  <a:pt x="6288" y="4073"/>
                </a:lnTo>
                <a:lnTo>
                  <a:pt x="4716" y="2620"/>
                </a:lnTo>
                <a:cubicBezTo>
                  <a:pt x="4335" y="2263"/>
                  <a:pt x="3811" y="2048"/>
                  <a:pt x="3287" y="2048"/>
                </a:cubicBezTo>
                <a:lnTo>
                  <a:pt x="2097" y="2048"/>
                </a:lnTo>
                <a:cubicBezTo>
                  <a:pt x="1978" y="1715"/>
                  <a:pt x="1739" y="1477"/>
                  <a:pt x="1406" y="1358"/>
                </a:cubicBezTo>
                <a:lnTo>
                  <a:pt x="140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3912" name="Google Shape;3912;p54"/>
          <p:cNvSpPr/>
          <p:nvPr/>
        </p:nvSpPr>
        <p:spPr>
          <a:xfrm>
            <a:off x="5513112" y="1934746"/>
            <a:ext cx="337712" cy="339124"/>
          </a:xfrm>
          <a:custGeom>
            <a:rect b="b" l="l" r="r" t="t"/>
            <a:pathLst>
              <a:path extrusionOk="0" h="11527" w="11479">
                <a:moveTo>
                  <a:pt x="4644" y="2430"/>
                </a:moveTo>
                <a:lnTo>
                  <a:pt x="4644" y="10812"/>
                </a:lnTo>
                <a:lnTo>
                  <a:pt x="3858" y="10812"/>
                </a:lnTo>
                <a:lnTo>
                  <a:pt x="3858" y="4692"/>
                </a:lnTo>
                <a:lnTo>
                  <a:pt x="3858" y="2430"/>
                </a:lnTo>
                <a:close/>
                <a:moveTo>
                  <a:pt x="3192" y="5359"/>
                </a:moveTo>
                <a:lnTo>
                  <a:pt x="3192" y="10836"/>
                </a:lnTo>
                <a:lnTo>
                  <a:pt x="2406" y="10836"/>
                </a:lnTo>
                <a:lnTo>
                  <a:pt x="2406" y="5359"/>
                </a:lnTo>
                <a:close/>
                <a:moveTo>
                  <a:pt x="6097" y="3906"/>
                </a:moveTo>
                <a:lnTo>
                  <a:pt x="6097" y="10836"/>
                </a:lnTo>
                <a:lnTo>
                  <a:pt x="5335" y="10836"/>
                </a:lnTo>
                <a:lnTo>
                  <a:pt x="5335" y="3906"/>
                </a:lnTo>
                <a:close/>
                <a:moveTo>
                  <a:pt x="7597" y="691"/>
                </a:moveTo>
                <a:lnTo>
                  <a:pt x="7597" y="10836"/>
                </a:lnTo>
                <a:lnTo>
                  <a:pt x="6811" y="10836"/>
                </a:lnTo>
                <a:lnTo>
                  <a:pt x="6811" y="691"/>
                </a:lnTo>
                <a:close/>
                <a:moveTo>
                  <a:pt x="9050" y="2454"/>
                </a:moveTo>
                <a:lnTo>
                  <a:pt x="9050" y="10836"/>
                </a:lnTo>
                <a:lnTo>
                  <a:pt x="8264" y="10836"/>
                </a:lnTo>
                <a:lnTo>
                  <a:pt x="8264" y="2454"/>
                </a:lnTo>
                <a:close/>
                <a:moveTo>
                  <a:pt x="6121" y="1"/>
                </a:moveTo>
                <a:lnTo>
                  <a:pt x="6121" y="3263"/>
                </a:lnTo>
                <a:lnTo>
                  <a:pt x="5359" y="3263"/>
                </a:lnTo>
                <a:lnTo>
                  <a:pt x="5359" y="1787"/>
                </a:lnTo>
                <a:lnTo>
                  <a:pt x="3215" y="1787"/>
                </a:lnTo>
                <a:lnTo>
                  <a:pt x="3215" y="4692"/>
                </a:lnTo>
                <a:lnTo>
                  <a:pt x="1739" y="4692"/>
                </a:lnTo>
                <a:lnTo>
                  <a:pt x="1739" y="10836"/>
                </a:lnTo>
                <a:lnTo>
                  <a:pt x="0" y="10836"/>
                </a:lnTo>
                <a:lnTo>
                  <a:pt x="0" y="11527"/>
                </a:lnTo>
                <a:lnTo>
                  <a:pt x="11479" y="11527"/>
                </a:lnTo>
                <a:lnTo>
                  <a:pt x="11479" y="10836"/>
                </a:lnTo>
                <a:lnTo>
                  <a:pt x="9740" y="10836"/>
                </a:lnTo>
                <a:lnTo>
                  <a:pt x="9740" y="1763"/>
                </a:lnTo>
                <a:lnTo>
                  <a:pt x="8264" y="1763"/>
                </a:lnTo>
                <a:lnTo>
                  <a:pt x="826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grpSp>
        <p:nvGrpSpPr>
          <p:cNvPr id="3913" name="Google Shape;3913;p54"/>
          <p:cNvGrpSpPr/>
          <p:nvPr/>
        </p:nvGrpSpPr>
        <p:grpSpPr>
          <a:xfrm>
            <a:off x="6252608" y="1967666"/>
            <a:ext cx="338448" cy="313908"/>
            <a:chOff x="5871608" y="1967666"/>
            <a:chExt cx="338448" cy="313908"/>
          </a:xfrm>
        </p:grpSpPr>
        <p:sp>
          <p:nvSpPr>
            <p:cNvPr id="3914" name="Google Shape;3914;p54"/>
            <p:cNvSpPr/>
            <p:nvPr/>
          </p:nvSpPr>
          <p:spPr>
            <a:xfrm>
              <a:off x="5871608" y="2046158"/>
              <a:ext cx="338448" cy="63076"/>
            </a:xfrm>
            <a:custGeom>
              <a:rect b="b" l="l" r="r" t="t"/>
              <a:pathLst>
                <a:path extrusionOk="0" h="2144" w="11504">
                  <a:moveTo>
                    <a:pt x="7693" y="691"/>
                  </a:moveTo>
                  <a:lnTo>
                    <a:pt x="8074" y="1072"/>
                  </a:lnTo>
                  <a:lnTo>
                    <a:pt x="7693" y="1453"/>
                  </a:lnTo>
                  <a:lnTo>
                    <a:pt x="668" y="1453"/>
                  </a:lnTo>
                  <a:lnTo>
                    <a:pt x="668" y="691"/>
                  </a:lnTo>
                  <a:close/>
                  <a:moveTo>
                    <a:pt x="10860" y="715"/>
                  </a:moveTo>
                  <a:lnTo>
                    <a:pt x="10860" y="1500"/>
                  </a:lnTo>
                  <a:lnTo>
                    <a:pt x="8669" y="1500"/>
                  </a:lnTo>
                  <a:lnTo>
                    <a:pt x="9074" y="1096"/>
                  </a:lnTo>
                  <a:lnTo>
                    <a:pt x="8669" y="715"/>
                  </a:lnTo>
                  <a:close/>
                  <a:moveTo>
                    <a:pt x="1" y="0"/>
                  </a:moveTo>
                  <a:lnTo>
                    <a:pt x="1" y="2143"/>
                  </a:lnTo>
                  <a:lnTo>
                    <a:pt x="11503" y="2143"/>
                  </a:lnTo>
                  <a:lnTo>
                    <a:pt x="115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915" name="Google Shape;3915;p54"/>
            <p:cNvSpPr/>
            <p:nvPr/>
          </p:nvSpPr>
          <p:spPr>
            <a:xfrm>
              <a:off x="5871608" y="2133034"/>
              <a:ext cx="338448" cy="63076"/>
            </a:xfrm>
            <a:custGeom>
              <a:rect b="b" l="l" r="r" t="t"/>
              <a:pathLst>
                <a:path extrusionOk="0" h="2144" w="11504">
                  <a:moveTo>
                    <a:pt x="5955" y="643"/>
                  </a:moveTo>
                  <a:lnTo>
                    <a:pt x="6359" y="1048"/>
                  </a:lnTo>
                  <a:lnTo>
                    <a:pt x="5955" y="1429"/>
                  </a:lnTo>
                  <a:lnTo>
                    <a:pt x="668" y="1429"/>
                  </a:lnTo>
                  <a:lnTo>
                    <a:pt x="668" y="643"/>
                  </a:lnTo>
                  <a:close/>
                  <a:moveTo>
                    <a:pt x="10860" y="691"/>
                  </a:moveTo>
                  <a:lnTo>
                    <a:pt x="10860" y="1453"/>
                  </a:lnTo>
                  <a:lnTo>
                    <a:pt x="6955" y="1453"/>
                  </a:lnTo>
                  <a:lnTo>
                    <a:pt x="7336" y="1072"/>
                  </a:lnTo>
                  <a:lnTo>
                    <a:pt x="6955" y="691"/>
                  </a:lnTo>
                  <a:close/>
                  <a:moveTo>
                    <a:pt x="1" y="0"/>
                  </a:moveTo>
                  <a:lnTo>
                    <a:pt x="1" y="2143"/>
                  </a:lnTo>
                  <a:lnTo>
                    <a:pt x="11503" y="2143"/>
                  </a:lnTo>
                  <a:lnTo>
                    <a:pt x="115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916" name="Google Shape;3916;p54"/>
            <p:cNvSpPr/>
            <p:nvPr/>
          </p:nvSpPr>
          <p:spPr>
            <a:xfrm>
              <a:off x="5871608" y="2218497"/>
              <a:ext cx="338448" cy="63076"/>
            </a:xfrm>
            <a:custGeom>
              <a:rect b="b" l="l" r="r" t="t"/>
              <a:pathLst>
                <a:path extrusionOk="0" h="2144" w="11504">
                  <a:moveTo>
                    <a:pt x="4002" y="691"/>
                  </a:moveTo>
                  <a:lnTo>
                    <a:pt x="4383" y="1072"/>
                  </a:lnTo>
                  <a:lnTo>
                    <a:pt x="4002" y="1453"/>
                  </a:lnTo>
                  <a:lnTo>
                    <a:pt x="668" y="1453"/>
                  </a:lnTo>
                  <a:lnTo>
                    <a:pt x="668" y="691"/>
                  </a:lnTo>
                  <a:close/>
                  <a:moveTo>
                    <a:pt x="10860" y="691"/>
                  </a:moveTo>
                  <a:lnTo>
                    <a:pt x="10860" y="1477"/>
                  </a:lnTo>
                  <a:lnTo>
                    <a:pt x="4978" y="1477"/>
                  </a:lnTo>
                  <a:lnTo>
                    <a:pt x="5359" y="1072"/>
                  </a:lnTo>
                  <a:lnTo>
                    <a:pt x="4978" y="691"/>
                  </a:lnTo>
                  <a:close/>
                  <a:moveTo>
                    <a:pt x="1" y="0"/>
                  </a:moveTo>
                  <a:lnTo>
                    <a:pt x="1" y="2144"/>
                  </a:lnTo>
                  <a:lnTo>
                    <a:pt x="11503" y="2144"/>
                  </a:lnTo>
                  <a:lnTo>
                    <a:pt x="115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917" name="Google Shape;3917;p54"/>
            <p:cNvSpPr/>
            <p:nvPr/>
          </p:nvSpPr>
          <p:spPr>
            <a:xfrm>
              <a:off x="6149770" y="2006912"/>
              <a:ext cx="60282" cy="19653"/>
            </a:xfrm>
            <a:custGeom>
              <a:rect b="b" l="l" r="r" t="t"/>
              <a:pathLst>
                <a:path extrusionOk="0" h="668" w="2049">
                  <a:moveTo>
                    <a:pt x="0" y="1"/>
                  </a:moveTo>
                  <a:lnTo>
                    <a:pt x="0" y="667"/>
                  </a:lnTo>
                  <a:lnTo>
                    <a:pt x="2048" y="667"/>
                  </a:lnTo>
                  <a:lnTo>
                    <a:pt x="204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918" name="Google Shape;3918;p54"/>
            <p:cNvSpPr/>
            <p:nvPr/>
          </p:nvSpPr>
          <p:spPr>
            <a:xfrm>
              <a:off x="6149770" y="1967666"/>
              <a:ext cx="60282" cy="19653"/>
            </a:xfrm>
            <a:custGeom>
              <a:rect b="b" l="l" r="r" t="t"/>
              <a:pathLst>
                <a:path extrusionOk="0" h="668" w="2049">
                  <a:moveTo>
                    <a:pt x="0" y="1"/>
                  </a:moveTo>
                  <a:lnTo>
                    <a:pt x="0" y="668"/>
                  </a:lnTo>
                  <a:lnTo>
                    <a:pt x="2048" y="668"/>
                  </a:lnTo>
                  <a:lnTo>
                    <a:pt x="204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919" name="Google Shape;3919;p54"/>
            <p:cNvSpPr/>
            <p:nvPr/>
          </p:nvSpPr>
          <p:spPr>
            <a:xfrm>
              <a:off x="6109141" y="2006912"/>
              <a:ext cx="20329" cy="19653"/>
            </a:xfrm>
            <a:custGeom>
              <a:rect b="b" l="l" r="r" t="t"/>
              <a:pathLst>
                <a:path extrusionOk="0" h="668" w="691">
                  <a:moveTo>
                    <a:pt x="0" y="1"/>
                  </a:moveTo>
                  <a:lnTo>
                    <a:pt x="0" y="667"/>
                  </a:lnTo>
                  <a:lnTo>
                    <a:pt x="691" y="667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920" name="Google Shape;3920;p54"/>
            <p:cNvSpPr/>
            <p:nvPr/>
          </p:nvSpPr>
          <p:spPr>
            <a:xfrm>
              <a:off x="6109141" y="1967666"/>
              <a:ext cx="20329" cy="19653"/>
            </a:xfrm>
            <a:custGeom>
              <a:rect b="b" l="l" r="r" t="t"/>
              <a:pathLst>
                <a:path extrusionOk="0" h="668" w="691">
                  <a:moveTo>
                    <a:pt x="0" y="1"/>
                  </a:moveTo>
                  <a:lnTo>
                    <a:pt x="0" y="668"/>
                  </a:lnTo>
                  <a:lnTo>
                    <a:pt x="691" y="668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</p:grpSp>
      <p:sp>
        <p:nvSpPr>
          <p:cNvPr id="3921" name="Google Shape;3921;p54"/>
          <p:cNvSpPr/>
          <p:nvPr/>
        </p:nvSpPr>
        <p:spPr>
          <a:xfrm>
            <a:off x="6974629" y="1923508"/>
            <a:ext cx="343331" cy="337065"/>
          </a:xfrm>
          <a:custGeom>
            <a:rect b="b" l="l" r="r" t="t"/>
            <a:pathLst>
              <a:path extrusionOk="0" h="11457" w="11670">
                <a:moveTo>
                  <a:pt x="4406" y="668"/>
                </a:moveTo>
                <a:cubicBezTo>
                  <a:pt x="4763" y="668"/>
                  <a:pt x="5025" y="930"/>
                  <a:pt x="5025" y="1288"/>
                </a:cubicBezTo>
                <a:cubicBezTo>
                  <a:pt x="5025" y="1645"/>
                  <a:pt x="4763" y="1907"/>
                  <a:pt x="4406" y="1907"/>
                </a:cubicBezTo>
                <a:cubicBezTo>
                  <a:pt x="4049" y="1907"/>
                  <a:pt x="3787" y="1621"/>
                  <a:pt x="3787" y="1288"/>
                </a:cubicBezTo>
                <a:cubicBezTo>
                  <a:pt x="3787" y="930"/>
                  <a:pt x="4049" y="668"/>
                  <a:pt x="4406" y="668"/>
                </a:cubicBezTo>
                <a:close/>
                <a:moveTo>
                  <a:pt x="10336" y="1621"/>
                </a:moveTo>
                <a:cubicBezTo>
                  <a:pt x="10693" y="1621"/>
                  <a:pt x="10955" y="1883"/>
                  <a:pt x="10955" y="2240"/>
                </a:cubicBezTo>
                <a:cubicBezTo>
                  <a:pt x="10955" y="2597"/>
                  <a:pt x="10693" y="2859"/>
                  <a:pt x="10336" y="2859"/>
                </a:cubicBezTo>
                <a:cubicBezTo>
                  <a:pt x="9978" y="2859"/>
                  <a:pt x="9716" y="2597"/>
                  <a:pt x="9716" y="2240"/>
                </a:cubicBezTo>
                <a:cubicBezTo>
                  <a:pt x="9716" y="1883"/>
                  <a:pt x="9978" y="1621"/>
                  <a:pt x="10336" y="1621"/>
                </a:cubicBezTo>
                <a:close/>
                <a:moveTo>
                  <a:pt x="1429" y="3574"/>
                </a:moveTo>
                <a:cubicBezTo>
                  <a:pt x="1786" y="3574"/>
                  <a:pt x="2048" y="3836"/>
                  <a:pt x="2048" y="4193"/>
                </a:cubicBezTo>
                <a:cubicBezTo>
                  <a:pt x="2048" y="4550"/>
                  <a:pt x="1786" y="4836"/>
                  <a:pt x="1429" y="4836"/>
                </a:cubicBezTo>
                <a:cubicBezTo>
                  <a:pt x="1072" y="4836"/>
                  <a:pt x="810" y="4550"/>
                  <a:pt x="810" y="4193"/>
                </a:cubicBezTo>
                <a:cubicBezTo>
                  <a:pt x="810" y="3836"/>
                  <a:pt x="1072" y="3574"/>
                  <a:pt x="1429" y="3574"/>
                </a:cubicBezTo>
                <a:close/>
                <a:moveTo>
                  <a:pt x="7359" y="4383"/>
                </a:moveTo>
                <a:cubicBezTo>
                  <a:pt x="7716" y="4383"/>
                  <a:pt x="7978" y="4645"/>
                  <a:pt x="7978" y="5003"/>
                </a:cubicBezTo>
                <a:cubicBezTo>
                  <a:pt x="7978" y="5360"/>
                  <a:pt x="7716" y="5622"/>
                  <a:pt x="7359" y="5622"/>
                </a:cubicBezTo>
                <a:cubicBezTo>
                  <a:pt x="7025" y="5622"/>
                  <a:pt x="6740" y="5336"/>
                  <a:pt x="6740" y="5003"/>
                </a:cubicBezTo>
                <a:cubicBezTo>
                  <a:pt x="6740" y="4645"/>
                  <a:pt x="7002" y="4383"/>
                  <a:pt x="7359" y="4383"/>
                </a:cubicBezTo>
                <a:close/>
                <a:moveTo>
                  <a:pt x="2858" y="9718"/>
                </a:moveTo>
                <a:lnTo>
                  <a:pt x="2858" y="10813"/>
                </a:lnTo>
                <a:lnTo>
                  <a:pt x="810" y="10813"/>
                </a:lnTo>
                <a:lnTo>
                  <a:pt x="810" y="9718"/>
                </a:lnTo>
                <a:close/>
                <a:moveTo>
                  <a:pt x="5573" y="9718"/>
                </a:moveTo>
                <a:lnTo>
                  <a:pt x="5573" y="10813"/>
                </a:lnTo>
                <a:lnTo>
                  <a:pt x="3525" y="10813"/>
                </a:lnTo>
                <a:lnTo>
                  <a:pt x="3525" y="9718"/>
                </a:lnTo>
                <a:close/>
                <a:moveTo>
                  <a:pt x="8240" y="9718"/>
                </a:moveTo>
                <a:lnTo>
                  <a:pt x="8240" y="10813"/>
                </a:lnTo>
                <a:lnTo>
                  <a:pt x="6192" y="10813"/>
                </a:lnTo>
                <a:lnTo>
                  <a:pt x="6192" y="9718"/>
                </a:lnTo>
                <a:close/>
                <a:moveTo>
                  <a:pt x="10955" y="9718"/>
                </a:moveTo>
                <a:lnTo>
                  <a:pt x="10955" y="10813"/>
                </a:lnTo>
                <a:lnTo>
                  <a:pt x="8907" y="10813"/>
                </a:lnTo>
                <a:lnTo>
                  <a:pt x="8907" y="9718"/>
                </a:lnTo>
                <a:close/>
                <a:moveTo>
                  <a:pt x="4339" y="1"/>
                </a:moveTo>
                <a:cubicBezTo>
                  <a:pt x="3619" y="1"/>
                  <a:pt x="3001" y="587"/>
                  <a:pt x="3001" y="1311"/>
                </a:cubicBezTo>
                <a:cubicBezTo>
                  <a:pt x="3001" y="1907"/>
                  <a:pt x="3429" y="2407"/>
                  <a:pt x="3953" y="2574"/>
                </a:cubicBezTo>
                <a:lnTo>
                  <a:pt x="3953" y="9051"/>
                </a:lnTo>
                <a:lnTo>
                  <a:pt x="1667" y="9027"/>
                </a:lnTo>
                <a:lnTo>
                  <a:pt x="1667" y="5455"/>
                </a:lnTo>
                <a:cubicBezTo>
                  <a:pt x="2239" y="5312"/>
                  <a:pt x="2643" y="4765"/>
                  <a:pt x="2620" y="4145"/>
                </a:cubicBezTo>
                <a:cubicBezTo>
                  <a:pt x="2596" y="3479"/>
                  <a:pt x="2048" y="2931"/>
                  <a:pt x="1381" y="2883"/>
                </a:cubicBezTo>
                <a:cubicBezTo>
                  <a:pt x="1367" y="2883"/>
                  <a:pt x="1352" y="2882"/>
                  <a:pt x="1337" y="2882"/>
                </a:cubicBezTo>
                <a:cubicBezTo>
                  <a:pt x="595" y="2882"/>
                  <a:pt x="0" y="3469"/>
                  <a:pt x="0" y="4193"/>
                </a:cubicBezTo>
                <a:cubicBezTo>
                  <a:pt x="0" y="4788"/>
                  <a:pt x="429" y="5312"/>
                  <a:pt x="953" y="5455"/>
                </a:cubicBezTo>
                <a:lnTo>
                  <a:pt x="953" y="9027"/>
                </a:lnTo>
                <a:lnTo>
                  <a:pt x="0" y="9027"/>
                </a:lnTo>
                <a:lnTo>
                  <a:pt x="0" y="11456"/>
                </a:lnTo>
                <a:lnTo>
                  <a:pt x="11502" y="11456"/>
                </a:lnTo>
                <a:lnTo>
                  <a:pt x="11502" y="9027"/>
                </a:lnTo>
                <a:lnTo>
                  <a:pt x="10550" y="9051"/>
                </a:lnTo>
                <a:lnTo>
                  <a:pt x="10550" y="3526"/>
                </a:lnTo>
                <a:lnTo>
                  <a:pt x="10693" y="3526"/>
                </a:lnTo>
                <a:cubicBezTo>
                  <a:pt x="11264" y="3359"/>
                  <a:pt x="11669" y="2836"/>
                  <a:pt x="11645" y="2216"/>
                </a:cubicBezTo>
                <a:cubicBezTo>
                  <a:pt x="11622" y="1550"/>
                  <a:pt x="11074" y="978"/>
                  <a:pt x="10383" y="954"/>
                </a:cubicBezTo>
                <a:cubicBezTo>
                  <a:pt x="10369" y="954"/>
                  <a:pt x="10355" y="954"/>
                  <a:pt x="10340" y="954"/>
                </a:cubicBezTo>
                <a:cubicBezTo>
                  <a:pt x="9621" y="954"/>
                  <a:pt x="9026" y="1540"/>
                  <a:pt x="9026" y="2264"/>
                </a:cubicBezTo>
                <a:cubicBezTo>
                  <a:pt x="9026" y="2859"/>
                  <a:pt x="9431" y="3359"/>
                  <a:pt x="9978" y="3526"/>
                </a:cubicBezTo>
                <a:lnTo>
                  <a:pt x="9978" y="9051"/>
                </a:lnTo>
                <a:lnTo>
                  <a:pt x="7692" y="9051"/>
                </a:lnTo>
                <a:lnTo>
                  <a:pt x="7692" y="6265"/>
                </a:lnTo>
                <a:cubicBezTo>
                  <a:pt x="8240" y="6098"/>
                  <a:pt x="8669" y="5574"/>
                  <a:pt x="8645" y="4955"/>
                </a:cubicBezTo>
                <a:cubicBezTo>
                  <a:pt x="8597" y="4288"/>
                  <a:pt x="8073" y="3717"/>
                  <a:pt x="7383" y="3693"/>
                </a:cubicBezTo>
                <a:cubicBezTo>
                  <a:pt x="7368" y="3692"/>
                  <a:pt x="7354" y="3692"/>
                  <a:pt x="7340" y="3692"/>
                </a:cubicBezTo>
                <a:cubicBezTo>
                  <a:pt x="6621" y="3692"/>
                  <a:pt x="6025" y="4279"/>
                  <a:pt x="6025" y="5003"/>
                </a:cubicBezTo>
                <a:cubicBezTo>
                  <a:pt x="6025" y="5598"/>
                  <a:pt x="6430" y="6098"/>
                  <a:pt x="6978" y="6265"/>
                </a:cubicBezTo>
                <a:lnTo>
                  <a:pt x="6978" y="9051"/>
                </a:lnTo>
                <a:lnTo>
                  <a:pt x="4668" y="9051"/>
                </a:lnTo>
                <a:lnTo>
                  <a:pt x="4668" y="2574"/>
                </a:lnTo>
                <a:cubicBezTo>
                  <a:pt x="5239" y="2407"/>
                  <a:pt x="5668" y="1883"/>
                  <a:pt x="5620" y="1264"/>
                </a:cubicBezTo>
                <a:cubicBezTo>
                  <a:pt x="5596" y="597"/>
                  <a:pt x="5073" y="25"/>
                  <a:pt x="4382" y="2"/>
                </a:cubicBezTo>
                <a:cubicBezTo>
                  <a:pt x="4368" y="1"/>
                  <a:pt x="4353" y="1"/>
                  <a:pt x="433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grpSp>
        <p:nvGrpSpPr>
          <p:cNvPr id="3922" name="Google Shape;3922;p54"/>
          <p:cNvGrpSpPr/>
          <p:nvPr/>
        </p:nvGrpSpPr>
        <p:grpSpPr>
          <a:xfrm>
            <a:off x="7709919" y="1934040"/>
            <a:ext cx="340537" cy="339830"/>
            <a:chOff x="7024119" y="1934040"/>
            <a:chExt cx="340537" cy="339830"/>
          </a:xfrm>
        </p:grpSpPr>
        <p:sp>
          <p:nvSpPr>
            <p:cNvPr id="3923" name="Google Shape;3923;p54"/>
            <p:cNvSpPr/>
            <p:nvPr/>
          </p:nvSpPr>
          <p:spPr>
            <a:xfrm>
              <a:off x="7024119" y="1934040"/>
              <a:ext cx="340537" cy="339830"/>
            </a:xfrm>
            <a:custGeom>
              <a:rect b="b" l="l" r="r" t="t"/>
              <a:pathLst>
                <a:path extrusionOk="0" h="11551" w="11575">
                  <a:moveTo>
                    <a:pt x="5811" y="691"/>
                  </a:moveTo>
                  <a:cubicBezTo>
                    <a:pt x="8503" y="691"/>
                    <a:pt x="10693" y="2763"/>
                    <a:pt x="10884" y="5431"/>
                  </a:cubicBezTo>
                  <a:lnTo>
                    <a:pt x="9788" y="5431"/>
                  </a:lnTo>
                  <a:cubicBezTo>
                    <a:pt x="9598" y="3359"/>
                    <a:pt x="7907" y="1763"/>
                    <a:pt x="5811" y="1763"/>
                  </a:cubicBezTo>
                  <a:cubicBezTo>
                    <a:pt x="3740" y="1763"/>
                    <a:pt x="2001" y="3359"/>
                    <a:pt x="1858" y="5431"/>
                  </a:cubicBezTo>
                  <a:lnTo>
                    <a:pt x="763" y="5431"/>
                  </a:lnTo>
                  <a:cubicBezTo>
                    <a:pt x="906" y="2811"/>
                    <a:pt x="3120" y="691"/>
                    <a:pt x="5811" y="691"/>
                  </a:cubicBezTo>
                  <a:close/>
                  <a:moveTo>
                    <a:pt x="5811" y="3930"/>
                  </a:moveTo>
                  <a:cubicBezTo>
                    <a:pt x="6835" y="3930"/>
                    <a:pt x="7669" y="4764"/>
                    <a:pt x="7669" y="5788"/>
                  </a:cubicBezTo>
                  <a:cubicBezTo>
                    <a:pt x="7669" y="6788"/>
                    <a:pt x="6835" y="7621"/>
                    <a:pt x="5811" y="7621"/>
                  </a:cubicBezTo>
                  <a:cubicBezTo>
                    <a:pt x="4811" y="7621"/>
                    <a:pt x="3978" y="6788"/>
                    <a:pt x="3978" y="5788"/>
                  </a:cubicBezTo>
                  <a:cubicBezTo>
                    <a:pt x="3978" y="4764"/>
                    <a:pt x="4811" y="3930"/>
                    <a:pt x="5811" y="3930"/>
                  </a:cubicBezTo>
                  <a:close/>
                  <a:moveTo>
                    <a:pt x="5454" y="2478"/>
                  </a:moveTo>
                  <a:lnTo>
                    <a:pt x="5454" y="3287"/>
                  </a:lnTo>
                  <a:cubicBezTo>
                    <a:pt x="4240" y="3454"/>
                    <a:pt x="3263" y="4502"/>
                    <a:pt x="3263" y="5788"/>
                  </a:cubicBezTo>
                  <a:cubicBezTo>
                    <a:pt x="3263" y="7050"/>
                    <a:pt x="4216" y="8122"/>
                    <a:pt x="5454" y="8288"/>
                  </a:cubicBezTo>
                  <a:lnTo>
                    <a:pt x="5454" y="9074"/>
                  </a:lnTo>
                  <a:cubicBezTo>
                    <a:pt x="3787" y="8907"/>
                    <a:pt x="2477" y="7502"/>
                    <a:pt x="2477" y="5788"/>
                  </a:cubicBezTo>
                  <a:cubicBezTo>
                    <a:pt x="2477" y="4049"/>
                    <a:pt x="3787" y="2644"/>
                    <a:pt x="5454" y="2478"/>
                  </a:cubicBezTo>
                  <a:close/>
                  <a:moveTo>
                    <a:pt x="6145" y="2478"/>
                  </a:moveTo>
                  <a:cubicBezTo>
                    <a:pt x="7812" y="2644"/>
                    <a:pt x="9122" y="4049"/>
                    <a:pt x="9122" y="5788"/>
                  </a:cubicBezTo>
                  <a:cubicBezTo>
                    <a:pt x="9122" y="7502"/>
                    <a:pt x="7812" y="8907"/>
                    <a:pt x="6145" y="9074"/>
                  </a:cubicBezTo>
                  <a:lnTo>
                    <a:pt x="6145" y="8288"/>
                  </a:lnTo>
                  <a:cubicBezTo>
                    <a:pt x="7359" y="8098"/>
                    <a:pt x="8360" y="7050"/>
                    <a:pt x="8360" y="5788"/>
                  </a:cubicBezTo>
                  <a:cubicBezTo>
                    <a:pt x="8360" y="4502"/>
                    <a:pt x="7407" y="3430"/>
                    <a:pt x="6145" y="3287"/>
                  </a:cubicBezTo>
                  <a:lnTo>
                    <a:pt x="6145" y="2478"/>
                  </a:lnTo>
                  <a:close/>
                  <a:moveTo>
                    <a:pt x="10884" y="6145"/>
                  </a:moveTo>
                  <a:cubicBezTo>
                    <a:pt x="10693" y="8765"/>
                    <a:pt x="8503" y="10860"/>
                    <a:pt x="5811" y="10860"/>
                  </a:cubicBezTo>
                  <a:cubicBezTo>
                    <a:pt x="3144" y="10860"/>
                    <a:pt x="929" y="8788"/>
                    <a:pt x="763" y="6145"/>
                  </a:cubicBezTo>
                  <a:lnTo>
                    <a:pt x="1858" y="6145"/>
                  </a:lnTo>
                  <a:cubicBezTo>
                    <a:pt x="2049" y="8193"/>
                    <a:pt x="3740" y="9789"/>
                    <a:pt x="5811" y="9789"/>
                  </a:cubicBezTo>
                  <a:cubicBezTo>
                    <a:pt x="7907" y="9789"/>
                    <a:pt x="9622" y="8193"/>
                    <a:pt x="9788" y="6145"/>
                  </a:cubicBezTo>
                  <a:close/>
                  <a:moveTo>
                    <a:pt x="5788" y="1"/>
                  </a:moveTo>
                  <a:cubicBezTo>
                    <a:pt x="4240" y="1"/>
                    <a:pt x="2811" y="596"/>
                    <a:pt x="1715" y="1692"/>
                  </a:cubicBezTo>
                  <a:cubicBezTo>
                    <a:pt x="644" y="2763"/>
                    <a:pt x="1" y="4240"/>
                    <a:pt x="1" y="5788"/>
                  </a:cubicBezTo>
                  <a:cubicBezTo>
                    <a:pt x="1" y="7336"/>
                    <a:pt x="596" y="8765"/>
                    <a:pt x="1715" y="9860"/>
                  </a:cubicBezTo>
                  <a:cubicBezTo>
                    <a:pt x="2787" y="10932"/>
                    <a:pt x="4240" y="11551"/>
                    <a:pt x="5788" y="11551"/>
                  </a:cubicBezTo>
                  <a:cubicBezTo>
                    <a:pt x="7336" y="11551"/>
                    <a:pt x="8764" y="10955"/>
                    <a:pt x="9860" y="9860"/>
                  </a:cubicBezTo>
                  <a:cubicBezTo>
                    <a:pt x="10932" y="8788"/>
                    <a:pt x="11575" y="7336"/>
                    <a:pt x="11575" y="5788"/>
                  </a:cubicBezTo>
                  <a:cubicBezTo>
                    <a:pt x="11575" y="4240"/>
                    <a:pt x="10979" y="2811"/>
                    <a:pt x="9860" y="1692"/>
                  </a:cubicBezTo>
                  <a:cubicBezTo>
                    <a:pt x="8788" y="620"/>
                    <a:pt x="7336" y="1"/>
                    <a:pt x="57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924" name="Google Shape;3924;p54"/>
            <p:cNvSpPr/>
            <p:nvPr/>
          </p:nvSpPr>
          <p:spPr>
            <a:xfrm>
              <a:off x="7170540" y="2073459"/>
              <a:ext cx="48396" cy="20359"/>
            </a:xfrm>
            <a:custGeom>
              <a:rect b="b" l="l" r="r" t="t"/>
              <a:pathLst>
                <a:path extrusionOk="0" h="692" w="1645">
                  <a:moveTo>
                    <a:pt x="1" y="1"/>
                  </a:moveTo>
                  <a:lnTo>
                    <a:pt x="1" y="692"/>
                  </a:lnTo>
                  <a:lnTo>
                    <a:pt x="1644" y="692"/>
                  </a:lnTo>
                  <a:lnTo>
                    <a:pt x="16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925" name="Google Shape;3925;p54"/>
            <p:cNvSpPr/>
            <p:nvPr/>
          </p:nvSpPr>
          <p:spPr>
            <a:xfrm>
              <a:off x="7170540" y="2114794"/>
              <a:ext cx="48396" cy="19653"/>
            </a:xfrm>
            <a:custGeom>
              <a:rect b="b" l="l" r="r" t="t"/>
              <a:pathLst>
                <a:path extrusionOk="0" h="668" w="1645">
                  <a:moveTo>
                    <a:pt x="1" y="1"/>
                  </a:moveTo>
                  <a:lnTo>
                    <a:pt x="1" y="668"/>
                  </a:lnTo>
                  <a:lnTo>
                    <a:pt x="1644" y="668"/>
                  </a:lnTo>
                  <a:lnTo>
                    <a:pt x="16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</p:grpSp>
      <p:grpSp>
        <p:nvGrpSpPr>
          <p:cNvPr id="3926" name="Google Shape;3926;p54"/>
          <p:cNvGrpSpPr/>
          <p:nvPr/>
        </p:nvGrpSpPr>
        <p:grpSpPr>
          <a:xfrm>
            <a:off x="7711330" y="2456707"/>
            <a:ext cx="337712" cy="339119"/>
            <a:chOff x="7025530" y="2456707"/>
            <a:chExt cx="337712" cy="339119"/>
          </a:xfrm>
        </p:grpSpPr>
        <p:sp>
          <p:nvSpPr>
            <p:cNvPr id="3927" name="Google Shape;3927;p54"/>
            <p:cNvSpPr/>
            <p:nvPr/>
          </p:nvSpPr>
          <p:spPr>
            <a:xfrm>
              <a:off x="7025530" y="2456707"/>
              <a:ext cx="337712" cy="287286"/>
            </a:xfrm>
            <a:custGeom>
              <a:rect b="b" l="l" r="r" t="t"/>
              <a:pathLst>
                <a:path extrusionOk="0" h="9765" w="11479">
                  <a:moveTo>
                    <a:pt x="9074" y="691"/>
                  </a:moveTo>
                  <a:lnTo>
                    <a:pt x="9074" y="4406"/>
                  </a:lnTo>
                  <a:lnTo>
                    <a:pt x="8312" y="4406"/>
                  </a:lnTo>
                  <a:lnTo>
                    <a:pt x="8312" y="691"/>
                  </a:lnTo>
                  <a:close/>
                  <a:moveTo>
                    <a:pt x="6121" y="2144"/>
                  </a:moveTo>
                  <a:lnTo>
                    <a:pt x="6121" y="5883"/>
                  </a:lnTo>
                  <a:lnTo>
                    <a:pt x="5359" y="5883"/>
                  </a:lnTo>
                  <a:lnTo>
                    <a:pt x="5359" y="2144"/>
                  </a:lnTo>
                  <a:close/>
                  <a:moveTo>
                    <a:pt x="3215" y="3620"/>
                  </a:moveTo>
                  <a:lnTo>
                    <a:pt x="3215" y="7335"/>
                  </a:lnTo>
                  <a:lnTo>
                    <a:pt x="2429" y="7335"/>
                  </a:lnTo>
                  <a:lnTo>
                    <a:pt x="2429" y="3620"/>
                  </a:lnTo>
                  <a:close/>
                  <a:moveTo>
                    <a:pt x="3215" y="7978"/>
                  </a:moveTo>
                  <a:lnTo>
                    <a:pt x="3215" y="9097"/>
                  </a:lnTo>
                  <a:lnTo>
                    <a:pt x="2429" y="9097"/>
                  </a:lnTo>
                  <a:lnTo>
                    <a:pt x="2429" y="7978"/>
                  </a:lnTo>
                  <a:close/>
                  <a:moveTo>
                    <a:pt x="6121" y="6525"/>
                  </a:moveTo>
                  <a:lnTo>
                    <a:pt x="6121" y="9097"/>
                  </a:lnTo>
                  <a:lnTo>
                    <a:pt x="5359" y="9097"/>
                  </a:lnTo>
                  <a:lnTo>
                    <a:pt x="5359" y="6525"/>
                  </a:lnTo>
                  <a:close/>
                  <a:moveTo>
                    <a:pt x="9050" y="5073"/>
                  </a:moveTo>
                  <a:lnTo>
                    <a:pt x="9050" y="9097"/>
                  </a:lnTo>
                  <a:lnTo>
                    <a:pt x="8264" y="9097"/>
                  </a:lnTo>
                  <a:lnTo>
                    <a:pt x="8264" y="5073"/>
                  </a:lnTo>
                  <a:close/>
                  <a:moveTo>
                    <a:pt x="7597" y="0"/>
                  </a:moveTo>
                  <a:lnTo>
                    <a:pt x="7597" y="9097"/>
                  </a:lnTo>
                  <a:lnTo>
                    <a:pt x="6811" y="9097"/>
                  </a:lnTo>
                  <a:lnTo>
                    <a:pt x="6811" y="1477"/>
                  </a:lnTo>
                  <a:lnTo>
                    <a:pt x="4668" y="1477"/>
                  </a:lnTo>
                  <a:lnTo>
                    <a:pt x="4668" y="9097"/>
                  </a:lnTo>
                  <a:lnTo>
                    <a:pt x="3882" y="9097"/>
                  </a:lnTo>
                  <a:lnTo>
                    <a:pt x="3882" y="2930"/>
                  </a:lnTo>
                  <a:lnTo>
                    <a:pt x="1739" y="2930"/>
                  </a:lnTo>
                  <a:lnTo>
                    <a:pt x="1739" y="9097"/>
                  </a:lnTo>
                  <a:lnTo>
                    <a:pt x="0" y="9097"/>
                  </a:lnTo>
                  <a:lnTo>
                    <a:pt x="0" y="9764"/>
                  </a:lnTo>
                  <a:lnTo>
                    <a:pt x="11479" y="9764"/>
                  </a:lnTo>
                  <a:lnTo>
                    <a:pt x="11479" y="9097"/>
                  </a:lnTo>
                  <a:lnTo>
                    <a:pt x="9740" y="9097"/>
                  </a:lnTo>
                  <a:lnTo>
                    <a:pt x="97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928" name="Google Shape;3928;p54"/>
            <p:cNvSpPr/>
            <p:nvPr/>
          </p:nvSpPr>
          <p:spPr>
            <a:xfrm>
              <a:off x="7087870" y="2775468"/>
              <a:ext cx="42777" cy="20359"/>
            </a:xfrm>
            <a:custGeom>
              <a:rect b="b" l="l" r="r" t="t"/>
              <a:pathLst>
                <a:path extrusionOk="0" h="692" w="1454">
                  <a:moveTo>
                    <a:pt x="1" y="1"/>
                  </a:moveTo>
                  <a:lnTo>
                    <a:pt x="1" y="692"/>
                  </a:lnTo>
                  <a:lnTo>
                    <a:pt x="1454" y="692"/>
                  </a:lnTo>
                  <a:lnTo>
                    <a:pt x="145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929" name="Google Shape;3929;p54"/>
            <p:cNvSpPr/>
            <p:nvPr/>
          </p:nvSpPr>
          <p:spPr>
            <a:xfrm>
              <a:off x="7173364" y="2775468"/>
              <a:ext cx="42747" cy="20359"/>
            </a:xfrm>
            <a:custGeom>
              <a:rect b="b" l="l" r="r" t="t"/>
              <a:pathLst>
                <a:path extrusionOk="0" h="692" w="1453">
                  <a:moveTo>
                    <a:pt x="0" y="1"/>
                  </a:moveTo>
                  <a:lnTo>
                    <a:pt x="0" y="692"/>
                  </a:lnTo>
                  <a:lnTo>
                    <a:pt x="1453" y="692"/>
                  </a:lnTo>
                  <a:lnTo>
                    <a:pt x="14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930" name="Google Shape;3930;p54"/>
            <p:cNvSpPr/>
            <p:nvPr/>
          </p:nvSpPr>
          <p:spPr>
            <a:xfrm>
              <a:off x="7259534" y="2775468"/>
              <a:ext cx="42777" cy="20359"/>
            </a:xfrm>
            <a:custGeom>
              <a:rect b="b" l="l" r="r" t="t"/>
              <a:pathLst>
                <a:path extrusionOk="0" h="692" w="1454">
                  <a:moveTo>
                    <a:pt x="0" y="1"/>
                  </a:moveTo>
                  <a:lnTo>
                    <a:pt x="0" y="692"/>
                  </a:lnTo>
                  <a:lnTo>
                    <a:pt x="1453" y="692"/>
                  </a:lnTo>
                  <a:lnTo>
                    <a:pt x="14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</p:grpSp>
      <p:grpSp>
        <p:nvGrpSpPr>
          <p:cNvPr id="3931" name="Google Shape;3931;p54"/>
          <p:cNvGrpSpPr/>
          <p:nvPr/>
        </p:nvGrpSpPr>
        <p:grpSpPr>
          <a:xfrm>
            <a:off x="6978130" y="2434996"/>
            <a:ext cx="339124" cy="339124"/>
            <a:chOff x="6444730" y="2434996"/>
            <a:chExt cx="339124" cy="339124"/>
          </a:xfrm>
        </p:grpSpPr>
        <p:sp>
          <p:nvSpPr>
            <p:cNvPr id="3932" name="Google Shape;3932;p54"/>
            <p:cNvSpPr/>
            <p:nvPr/>
          </p:nvSpPr>
          <p:spPr>
            <a:xfrm>
              <a:off x="6444730" y="2434996"/>
              <a:ext cx="339124" cy="339124"/>
            </a:xfrm>
            <a:custGeom>
              <a:rect b="b" l="l" r="r" t="t"/>
              <a:pathLst>
                <a:path extrusionOk="0" h="11527" w="11527">
                  <a:moveTo>
                    <a:pt x="5454" y="1429"/>
                  </a:moveTo>
                  <a:lnTo>
                    <a:pt x="5454" y="5454"/>
                  </a:lnTo>
                  <a:lnTo>
                    <a:pt x="1429" y="5454"/>
                  </a:lnTo>
                  <a:cubicBezTo>
                    <a:pt x="1620" y="3310"/>
                    <a:pt x="3310" y="1619"/>
                    <a:pt x="5454" y="1429"/>
                  </a:cubicBezTo>
                  <a:close/>
                  <a:moveTo>
                    <a:pt x="6097" y="715"/>
                  </a:moveTo>
                  <a:cubicBezTo>
                    <a:pt x="8645" y="905"/>
                    <a:pt x="10669" y="2929"/>
                    <a:pt x="10836" y="5454"/>
                  </a:cubicBezTo>
                  <a:lnTo>
                    <a:pt x="6097" y="5454"/>
                  </a:lnTo>
                  <a:lnTo>
                    <a:pt x="6097" y="715"/>
                  </a:lnTo>
                  <a:close/>
                  <a:moveTo>
                    <a:pt x="10121" y="6097"/>
                  </a:moveTo>
                  <a:cubicBezTo>
                    <a:pt x="9955" y="8240"/>
                    <a:pt x="8240" y="9955"/>
                    <a:pt x="6097" y="10121"/>
                  </a:cubicBezTo>
                  <a:lnTo>
                    <a:pt x="6097" y="6097"/>
                  </a:lnTo>
                  <a:close/>
                  <a:moveTo>
                    <a:pt x="5454" y="6097"/>
                  </a:moveTo>
                  <a:lnTo>
                    <a:pt x="5454" y="10836"/>
                  </a:lnTo>
                  <a:cubicBezTo>
                    <a:pt x="2929" y="10669"/>
                    <a:pt x="905" y="8645"/>
                    <a:pt x="715" y="6097"/>
                  </a:cubicBezTo>
                  <a:close/>
                  <a:moveTo>
                    <a:pt x="5406" y="0"/>
                  </a:moveTo>
                  <a:lnTo>
                    <a:pt x="5406" y="738"/>
                  </a:lnTo>
                  <a:cubicBezTo>
                    <a:pt x="4192" y="834"/>
                    <a:pt x="3072" y="1334"/>
                    <a:pt x="2191" y="2191"/>
                  </a:cubicBezTo>
                  <a:cubicBezTo>
                    <a:pt x="1334" y="3072"/>
                    <a:pt x="834" y="4191"/>
                    <a:pt x="738" y="5406"/>
                  </a:cubicBezTo>
                  <a:lnTo>
                    <a:pt x="0" y="5406"/>
                  </a:lnTo>
                  <a:lnTo>
                    <a:pt x="0" y="5739"/>
                  </a:lnTo>
                  <a:cubicBezTo>
                    <a:pt x="0" y="7287"/>
                    <a:pt x="596" y="8716"/>
                    <a:pt x="1691" y="9835"/>
                  </a:cubicBezTo>
                  <a:cubicBezTo>
                    <a:pt x="2763" y="10907"/>
                    <a:pt x="4239" y="11526"/>
                    <a:pt x="5787" y="11526"/>
                  </a:cubicBezTo>
                  <a:lnTo>
                    <a:pt x="6097" y="11526"/>
                  </a:lnTo>
                  <a:lnTo>
                    <a:pt x="6097" y="10788"/>
                  </a:lnTo>
                  <a:cubicBezTo>
                    <a:pt x="7335" y="10693"/>
                    <a:pt x="8454" y="10193"/>
                    <a:pt x="9312" y="9312"/>
                  </a:cubicBezTo>
                  <a:cubicBezTo>
                    <a:pt x="10193" y="8454"/>
                    <a:pt x="10693" y="7335"/>
                    <a:pt x="10788" y="6097"/>
                  </a:cubicBezTo>
                  <a:lnTo>
                    <a:pt x="11526" y="6097"/>
                  </a:lnTo>
                  <a:lnTo>
                    <a:pt x="11526" y="5787"/>
                  </a:lnTo>
                  <a:cubicBezTo>
                    <a:pt x="11526" y="4239"/>
                    <a:pt x="10931" y="2810"/>
                    <a:pt x="9836" y="1691"/>
                  </a:cubicBezTo>
                  <a:cubicBezTo>
                    <a:pt x="8740" y="619"/>
                    <a:pt x="7287" y="0"/>
                    <a:pt x="57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933" name="Google Shape;3933;p54"/>
            <p:cNvSpPr/>
            <p:nvPr/>
          </p:nvSpPr>
          <p:spPr>
            <a:xfrm>
              <a:off x="6532283" y="2638167"/>
              <a:ext cx="48396" cy="20329"/>
            </a:xfrm>
            <a:custGeom>
              <a:rect b="b" l="l" r="r" t="t"/>
              <a:pathLst>
                <a:path extrusionOk="0" h="691" w="1645">
                  <a:moveTo>
                    <a:pt x="1" y="0"/>
                  </a:moveTo>
                  <a:lnTo>
                    <a:pt x="1" y="691"/>
                  </a:lnTo>
                  <a:lnTo>
                    <a:pt x="1644" y="691"/>
                  </a:lnTo>
                  <a:lnTo>
                    <a:pt x="16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934" name="Google Shape;3934;p54"/>
            <p:cNvSpPr/>
            <p:nvPr/>
          </p:nvSpPr>
          <p:spPr>
            <a:xfrm>
              <a:off x="6532283" y="2680208"/>
              <a:ext cx="48396" cy="20329"/>
            </a:xfrm>
            <a:custGeom>
              <a:rect b="b" l="l" r="r" t="t"/>
              <a:pathLst>
                <a:path extrusionOk="0" h="691" w="1645">
                  <a:moveTo>
                    <a:pt x="1" y="0"/>
                  </a:moveTo>
                  <a:lnTo>
                    <a:pt x="1" y="691"/>
                  </a:lnTo>
                  <a:lnTo>
                    <a:pt x="1644" y="691"/>
                  </a:lnTo>
                  <a:lnTo>
                    <a:pt x="16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935" name="Google Shape;3935;p54"/>
            <p:cNvSpPr/>
            <p:nvPr/>
          </p:nvSpPr>
          <p:spPr>
            <a:xfrm>
              <a:off x="6648608" y="2509251"/>
              <a:ext cx="48366" cy="20359"/>
            </a:xfrm>
            <a:custGeom>
              <a:rect b="b" l="l" r="r" t="t"/>
              <a:pathLst>
                <a:path extrusionOk="0" h="692" w="1644">
                  <a:moveTo>
                    <a:pt x="0" y="0"/>
                  </a:moveTo>
                  <a:lnTo>
                    <a:pt x="0" y="691"/>
                  </a:lnTo>
                  <a:lnTo>
                    <a:pt x="1643" y="691"/>
                  </a:lnTo>
                  <a:lnTo>
                    <a:pt x="16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936" name="Google Shape;3936;p54"/>
            <p:cNvSpPr/>
            <p:nvPr/>
          </p:nvSpPr>
          <p:spPr>
            <a:xfrm>
              <a:off x="6648608" y="2551291"/>
              <a:ext cx="48366" cy="20329"/>
            </a:xfrm>
            <a:custGeom>
              <a:rect b="b" l="l" r="r" t="t"/>
              <a:pathLst>
                <a:path extrusionOk="0" h="691" w="1644">
                  <a:moveTo>
                    <a:pt x="0" y="0"/>
                  </a:moveTo>
                  <a:lnTo>
                    <a:pt x="0" y="691"/>
                  </a:lnTo>
                  <a:lnTo>
                    <a:pt x="1643" y="691"/>
                  </a:lnTo>
                  <a:lnTo>
                    <a:pt x="16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</p:grpSp>
      <p:sp>
        <p:nvSpPr>
          <p:cNvPr id="3937" name="Google Shape;3937;p54"/>
          <p:cNvSpPr/>
          <p:nvPr/>
        </p:nvSpPr>
        <p:spPr>
          <a:xfrm>
            <a:off x="6254020" y="2497336"/>
            <a:ext cx="337742" cy="280990"/>
          </a:xfrm>
          <a:custGeom>
            <a:rect b="b" l="l" r="r" t="t"/>
            <a:pathLst>
              <a:path extrusionOk="0" h="9551" w="11480">
                <a:moveTo>
                  <a:pt x="5716" y="644"/>
                </a:moveTo>
                <a:cubicBezTo>
                  <a:pt x="5978" y="644"/>
                  <a:pt x="6192" y="858"/>
                  <a:pt x="6192" y="1120"/>
                </a:cubicBezTo>
                <a:cubicBezTo>
                  <a:pt x="6192" y="1406"/>
                  <a:pt x="5978" y="1596"/>
                  <a:pt x="5716" y="1596"/>
                </a:cubicBezTo>
                <a:cubicBezTo>
                  <a:pt x="5454" y="1596"/>
                  <a:pt x="5240" y="1406"/>
                  <a:pt x="5240" y="1120"/>
                </a:cubicBezTo>
                <a:cubicBezTo>
                  <a:pt x="5240" y="882"/>
                  <a:pt x="5454" y="644"/>
                  <a:pt x="5716" y="644"/>
                </a:cubicBezTo>
                <a:close/>
                <a:moveTo>
                  <a:pt x="8860" y="2287"/>
                </a:moveTo>
                <a:cubicBezTo>
                  <a:pt x="9145" y="2287"/>
                  <a:pt x="9336" y="2501"/>
                  <a:pt x="9336" y="2763"/>
                </a:cubicBezTo>
                <a:cubicBezTo>
                  <a:pt x="9336" y="3025"/>
                  <a:pt x="9145" y="3239"/>
                  <a:pt x="8860" y="3239"/>
                </a:cubicBezTo>
                <a:cubicBezTo>
                  <a:pt x="8598" y="3239"/>
                  <a:pt x="8383" y="3025"/>
                  <a:pt x="8383" y="2763"/>
                </a:cubicBezTo>
                <a:cubicBezTo>
                  <a:pt x="8383" y="2501"/>
                  <a:pt x="8598" y="2287"/>
                  <a:pt x="8860" y="2287"/>
                </a:cubicBezTo>
                <a:close/>
                <a:moveTo>
                  <a:pt x="2501" y="3549"/>
                </a:moveTo>
                <a:cubicBezTo>
                  <a:pt x="2763" y="3549"/>
                  <a:pt x="2977" y="3739"/>
                  <a:pt x="2977" y="4025"/>
                </a:cubicBezTo>
                <a:cubicBezTo>
                  <a:pt x="2977" y="4287"/>
                  <a:pt x="2763" y="4502"/>
                  <a:pt x="2501" y="4502"/>
                </a:cubicBezTo>
                <a:cubicBezTo>
                  <a:pt x="2239" y="4502"/>
                  <a:pt x="2025" y="4287"/>
                  <a:pt x="2025" y="4025"/>
                </a:cubicBezTo>
                <a:cubicBezTo>
                  <a:pt x="2025" y="3787"/>
                  <a:pt x="2239" y="3549"/>
                  <a:pt x="2501" y="3549"/>
                </a:cubicBezTo>
                <a:close/>
                <a:moveTo>
                  <a:pt x="6621" y="1787"/>
                </a:moveTo>
                <a:lnTo>
                  <a:pt x="7740" y="2549"/>
                </a:lnTo>
                <a:cubicBezTo>
                  <a:pt x="7740" y="2620"/>
                  <a:pt x="7693" y="2668"/>
                  <a:pt x="7693" y="2739"/>
                </a:cubicBezTo>
                <a:cubicBezTo>
                  <a:pt x="7693" y="3216"/>
                  <a:pt x="7978" y="3597"/>
                  <a:pt x="8383" y="3787"/>
                </a:cubicBezTo>
                <a:lnTo>
                  <a:pt x="7407" y="6454"/>
                </a:lnTo>
                <a:lnTo>
                  <a:pt x="6216" y="2144"/>
                </a:lnTo>
                <a:cubicBezTo>
                  <a:pt x="6407" y="2049"/>
                  <a:pt x="6502" y="1930"/>
                  <a:pt x="6621" y="1787"/>
                </a:cubicBezTo>
                <a:close/>
                <a:moveTo>
                  <a:pt x="4906" y="1953"/>
                </a:moveTo>
                <a:cubicBezTo>
                  <a:pt x="5002" y="2049"/>
                  <a:pt x="5121" y="2144"/>
                  <a:pt x="5240" y="2192"/>
                </a:cubicBezTo>
                <a:lnTo>
                  <a:pt x="3954" y="6788"/>
                </a:lnTo>
                <a:lnTo>
                  <a:pt x="3120" y="4978"/>
                </a:lnTo>
                <a:cubicBezTo>
                  <a:pt x="3430" y="4763"/>
                  <a:pt x="3620" y="4406"/>
                  <a:pt x="3620" y="4025"/>
                </a:cubicBezTo>
                <a:cubicBezTo>
                  <a:pt x="3620" y="3859"/>
                  <a:pt x="3597" y="3692"/>
                  <a:pt x="3549" y="3573"/>
                </a:cubicBezTo>
                <a:lnTo>
                  <a:pt x="4906" y="1953"/>
                </a:lnTo>
                <a:close/>
                <a:moveTo>
                  <a:pt x="2572" y="5406"/>
                </a:moveTo>
                <a:lnTo>
                  <a:pt x="3644" y="7788"/>
                </a:lnTo>
                <a:lnTo>
                  <a:pt x="3358" y="8931"/>
                </a:lnTo>
                <a:lnTo>
                  <a:pt x="1001" y="8931"/>
                </a:lnTo>
                <a:lnTo>
                  <a:pt x="2572" y="5406"/>
                </a:lnTo>
                <a:close/>
                <a:moveTo>
                  <a:pt x="5740" y="2906"/>
                </a:moveTo>
                <a:lnTo>
                  <a:pt x="7407" y="8931"/>
                </a:lnTo>
                <a:lnTo>
                  <a:pt x="4073" y="8931"/>
                </a:lnTo>
                <a:lnTo>
                  <a:pt x="5740" y="2906"/>
                </a:lnTo>
                <a:close/>
                <a:moveTo>
                  <a:pt x="8860" y="4502"/>
                </a:moveTo>
                <a:lnTo>
                  <a:pt x="10503" y="8907"/>
                </a:lnTo>
                <a:lnTo>
                  <a:pt x="8097" y="8907"/>
                </a:lnTo>
                <a:lnTo>
                  <a:pt x="8097" y="8931"/>
                </a:lnTo>
                <a:lnTo>
                  <a:pt x="7740" y="7597"/>
                </a:lnTo>
                <a:lnTo>
                  <a:pt x="8860" y="4502"/>
                </a:lnTo>
                <a:close/>
                <a:moveTo>
                  <a:pt x="5740" y="1"/>
                </a:moveTo>
                <a:cubicBezTo>
                  <a:pt x="5121" y="1"/>
                  <a:pt x="4621" y="501"/>
                  <a:pt x="4621" y="1120"/>
                </a:cubicBezTo>
                <a:lnTo>
                  <a:pt x="4621" y="1287"/>
                </a:lnTo>
                <a:lnTo>
                  <a:pt x="3120" y="3025"/>
                </a:lnTo>
                <a:cubicBezTo>
                  <a:pt x="2906" y="2906"/>
                  <a:pt x="2715" y="2858"/>
                  <a:pt x="2430" y="2858"/>
                </a:cubicBezTo>
                <a:cubicBezTo>
                  <a:pt x="1882" y="2882"/>
                  <a:pt x="1406" y="3358"/>
                  <a:pt x="1358" y="3930"/>
                </a:cubicBezTo>
                <a:cubicBezTo>
                  <a:pt x="1334" y="4406"/>
                  <a:pt x="1644" y="4859"/>
                  <a:pt x="2049" y="5025"/>
                </a:cubicBezTo>
                <a:lnTo>
                  <a:pt x="1" y="9550"/>
                </a:lnTo>
                <a:lnTo>
                  <a:pt x="11479" y="9550"/>
                </a:lnTo>
                <a:lnTo>
                  <a:pt x="9336" y="3811"/>
                </a:lnTo>
                <a:cubicBezTo>
                  <a:pt x="9764" y="3620"/>
                  <a:pt x="10026" y="3216"/>
                  <a:pt x="10026" y="2739"/>
                </a:cubicBezTo>
                <a:cubicBezTo>
                  <a:pt x="10026" y="2144"/>
                  <a:pt x="9550" y="1644"/>
                  <a:pt x="8955" y="1596"/>
                </a:cubicBezTo>
                <a:cubicBezTo>
                  <a:pt x="8929" y="1594"/>
                  <a:pt x="8903" y="1594"/>
                  <a:pt x="8878" y="1594"/>
                </a:cubicBezTo>
                <a:cubicBezTo>
                  <a:pt x="8553" y="1594"/>
                  <a:pt x="8271" y="1733"/>
                  <a:pt x="8050" y="1953"/>
                </a:cubicBezTo>
                <a:lnTo>
                  <a:pt x="6859" y="1120"/>
                </a:lnTo>
                <a:cubicBezTo>
                  <a:pt x="6859" y="501"/>
                  <a:pt x="6359" y="1"/>
                  <a:pt x="574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3938" name="Google Shape;3938;p54"/>
          <p:cNvSpPr/>
          <p:nvPr/>
        </p:nvSpPr>
        <p:spPr>
          <a:xfrm>
            <a:off x="5512405" y="2458090"/>
            <a:ext cx="339830" cy="337742"/>
          </a:xfrm>
          <a:custGeom>
            <a:rect b="b" l="l" r="r" t="t"/>
            <a:pathLst>
              <a:path extrusionOk="0" h="11480" w="11551">
                <a:moveTo>
                  <a:pt x="6883" y="644"/>
                </a:moveTo>
                <a:lnTo>
                  <a:pt x="6883" y="1716"/>
                </a:lnTo>
                <a:lnTo>
                  <a:pt x="4668" y="1716"/>
                </a:lnTo>
                <a:lnTo>
                  <a:pt x="4668" y="644"/>
                </a:lnTo>
                <a:close/>
                <a:moveTo>
                  <a:pt x="2406" y="3883"/>
                </a:moveTo>
                <a:lnTo>
                  <a:pt x="2406" y="4669"/>
                </a:lnTo>
                <a:lnTo>
                  <a:pt x="715" y="4669"/>
                </a:lnTo>
                <a:lnTo>
                  <a:pt x="715" y="3883"/>
                </a:lnTo>
                <a:close/>
                <a:moveTo>
                  <a:pt x="6597" y="3883"/>
                </a:moveTo>
                <a:lnTo>
                  <a:pt x="6597" y="4669"/>
                </a:lnTo>
                <a:lnTo>
                  <a:pt x="4906" y="4669"/>
                </a:lnTo>
                <a:lnTo>
                  <a:pt x="4906" y="3883"/>
                </a:lnTo>
                <a:close/>
                <a:moveTo>
                  <a:pt x="10860" y="3883"/>
                </a:moveTo>
                <a:lnTo>
                  <a:pt x="10860" y="4669"/>
                </a:lnTo>
                <a:lnTo>
                  <a:pt x="9169" y="4669"/>
                </a:lnTo>
                <a:lnTo>
                  <a:pt x="9169" y="3883"/>
                </a:lnTo>
                <a:close/>
                <a:moveTo>
                  <a:pt x="2406" y="6812"/>
                </a:moveTo>
                <a:lnTo>
                  <a:pt x="2406" y="7574"/>
                </a:lnTo>
                <a:lnTo>
                  <a:pt x="715" y="7574"/>
                </a:lnTo>
                <a:lnTo>
                  <a:pt x="715" y="6812"/>
                </a:lnTo>
                <a:close/>
                <a:moveTo>
                  <a:pt x="6597" y="6812"/>
                </a:moveTo>
                <a:lnTo>
                  <a:pt x="6597" y="7574"/>
                </a:lnTo>
                <a:lnTo>
                  <a:pt x="4906" y="7574"/>
                </a:lnTo>
                <a:lnTo>
                  <a:pt x="4906" y="6812"/>
                </a:lnTo>
                <a:close/>
                <a:moveTo>
                  <a:pt x="10836" y="6812"/>
                </a:moveTo>
                <a:lnTo>
                  <a:pt x="10836" y="7574"/>
                </a:lnTo>
                <a:lnTo>
                  <a:pt x="9122" y="7574"/>
                </a:lnTo>
                <a:lnTo>
                  <a:pt x="9122" y="6812"/>
                </a:lnTo>
                <a:close/>
                <a:moveTo>
                  <a:pt x="1548" y="9717"/>
                </a:moveTo>
                <a:cubicBezTo>
                  <a:pt x="1834" y="9717"/>
                  <a:pt x="2072" y="9955"/>
                  <a:pt x="2072" y="10265"/>
                </a:cubicBezTo>
                <a:cubicBezTo>
                  <a:pt x="2072" y="10551"/>
                  <a:pt x="1834" y="10789"/>
                  <a:pt x="1548" y="10789"/>
                </a:cubicBezTo>
                <a:cubicBezTo>
                  <a:pt x="1239" y="10789"/>
                  <a:pt x="1001" y="10551"/>
                  <a:pt x="1001" y="10265"/>
                </a:cubicBezTo>
                <a:cubicBezTo>
                  <a:pt x="1001" y="9955"/>
                  <a:pt x="1239" y="9717"/>
                  <a:pt x="1548" y="9717"/>
                </a:cubicBezTo>
                <a:close/>
                <a:moveTo>
                  <a:pt x="5764" y="9717"/>
                </a:moveTo>
                <a:cubicBezTo>
                  <a:pt x="6073" y="9717"/>
                  <a:pt x="6288" y="9955"/>
                  <a:pt x="6288" y="10265"/>
                </a:cubicBezTo>
                <a:cubicBezTo>
                  <a:pt x="6288" y="10551"/>
                  <a:pt x="6073" y="10789"/>
                  <a:pt x="5764" y="10789"/>
                </a:cubicBezTo>
                <a:cubicBezTo>
                  <a:pt x="5478" y="10789"/>
                  <a:pt x="5240" y="10551"/>
                  <a:pt x="5240" y="10265"/>
                </a:cubicBezTo>
                <a:cubicBezTo>
                  <a:pt x="5240" y="9955"/>
                  <a:pt x="5478" y="9717"/>
                  <a:pt x="5764" y="9717"/>
                </a:cubicBezTo>
                <a:close/>
                <a:moveTo>
                  <a:pt x="10003" y="9717"/>
                </a:moveTo>
                <a:cubicBezTo>
                  <a:pt x="10288" y="9717"/>
                  <a:pt x="10527" y="9955"/>
                  <a:pt x="10527" y="10265"/>
                </a:cubicBezTo>
                <a:cubicBezTo>
                  <a:pt x="10527" y="10551"/>
                  <a:pt x="10288" y="10789"/>
                  <a:pt x="10003" y="10789"/>
                </a:cubicBezTo>
                <a:cubicBezTo>
                  <a:pt x="9693" y="10789"/>
                  <a:pt x="9455" y="10551"/>
                  <a:pt x="9455" y="10265"/>
                </a:cubicBezTo>
                <a:cubicBezTo>
                  <a:pt x="9455" y="9955"/>
                  <a:pt x="9693" y="9717"/>
                  <a:pt x="10003" y="9717"/>
                </a:cubicBezTo>
                <a:close/>
                <a:moveTo>
                  <a:pt x="3978" y="1"/>
                </a:moveTo>
                <a:lnTo>
                  <a:pt x="3978" y="2430"/>
                </a:lnTo>
                <a:lnTo>
                  <a:pt x="5430" y="2430"/>
                </a:lnTo>
                <a:lnTo>
                  <a:pt x="5430" y="3216"/>
                </a:lnTo>
                <a:lnTo>
                  <a:pt x="4240" y="3216"/>
                </a:lnTo>
                <a:lnTo>
                  <a:pt x="4240" y="3930"/>
                </a:lnTo>
                <a:lnTo>
                  <a:pt x="3049" y="3930"/>
                </a:lnTo>
                <a:lnTo>
                  <a:pt x="3049" y="3216"/>
                </a:lnTo>
                <a:lnTo>
                  <a:pt x="1" y="3216"/>
                </a:lnTo>
                <a:lnTo>
                  <a:pt x="1" y="5359"/>
                </a:lnTo>
                <a:lnTo>
                  <a:pt x="1191" y="5359"/>
                </a:lnTo>
                <a:lnTo>
                  <a:pt x="1191" y="6121"/>
                </a:lnTo>
                <a:lnTo>
                  <a:pt x="1" y="6121"/>
                </a:lnTo>
                <a:lnTo>
                  <a:pt x="1" y="8265"/>
                </a:lnTo>
                <a:lnTo>
                  <a:pt x="1191" y="8265"/>
                </a:lnTo>
                <a:lnTo>
                  <a:pt x="1191" y="9098"/>
                </a:lnTo>
                <a:cubicBezTo>
                  <a:pt x="667" y="9241"/>
                  <a:pt x="286" y="9717"/>
                  <a:pt x="286" y="10265"/>
                </a:cubicBezTo>
                <a:cubicBezTo>
                  <a:pt x="286" y="10956"/>
                  <a:pt x="834" y="11480"/>
                  <a:pt x="1501" y="11480"/>
                </a:cubicBezTo>
                <a:cubicBezTo>
                  <a:pt x="2191" y="11480"/>
                  <a:pt x="2739" y="10956"/>
                  <a:pt x="2739" y="10265"/>
                </a:cubicBezTo>
                <a:cubicBezTo>
                  <a:pt x="2739" y="9693"/>
                  <a:pt x="2334" y="9241"/>
                  <a:pt x="1834" y="9098"/>
                </a:cubicBezTo>
                <a:lnTo>
                  <a:pt x="1834" y="8265"/>
                </a:lnTo>
                <a:lnTo>
                  <a:pt x="3025" y="8265"/>
                </a:lnTo>
                <a:lnTo>
                  <a:pt x="3025" y="6121"/>
                </a:lnTo>
                <a:lnTo>
                  <a:pt x="1834" y="6121"/>
                </a:lnTo>
                <a:lnTo>
                  <a:pt x="1834" y="5359"/>
                </a:lnTo>
                <a:lnTo>
                  <a:pt x="3025" y="5359"/>
                </a:lnTo>
                <a:lnTo>
                  <a:pt x="3025" y="4597"/>
                </a:lnTo>
                <a:lnTo>
                  <a:pt x="4216" y="4597"/>
                </a:lnTo>
                <a:lnTo>
                  <a:pt x="4216" y="5359"/>
                </a:lnTo>
                <a:lnTo>
                  <a:pt x="5406" y="5359"/>
                </a:lnTo>
                <a:lnTo>
                  <a:pt x="5406" y="6121"/>
                </a:lnTo>
                <a:lnTo>
                  <a:pt x="4216" y="6121"/>
                </a:lnTo>
                <a:lnTo>
                  <a:pt x="4216" y="8265"/>
                </a:lnTo>
                <a:lnTo>
                  <a:pt x="5406" y="8265"/>
                </a:lnTo>
                <a:lnTo>
                  <a:pt x="5406" y="9098"/>
                </a:lnTo>
                <a:cubicBezTo>
                  <a:pt x="4906" y="9241"/>
                  <a:pt x="4525" y="9717"/>
                  <a:pt x="4525" y="10265"/>
                </a:cubicBezTo>
                <a:cubicBezTo>
                  <a:pt x="4525" y="10956"/>
                  <a:pt x="5049" y="11480"/>
                  <a:pt x="5740" y="11480"/>
                </a:cubicBezTo>
                <a:cubicBezTo>
                  <a:pt x="6430" y="11480"/>
                  <a:pt x="6954" y="10956"/>
                  <a:pt x="6954" y="10265"/>
                </a:cubicBezTo>
                <a:cubicBezTo>
                  <a:pt x="6954" y="9693"/>
                  <a:pt x="6073" y="9098"/>
                  <a:pt x="6073" y="9098"/>
                </a:cubicBezTo>
                <a:lnTo>
                  <a:pt x="6073" y="8265"/>
                </a:lnTo>
                <a:lnTo>
                  <a:pt x="7264" y="8265"/>
                </a:lnTo>
                <a:lnTo>
                  <a:pt x="7264" y="6121"/>
                </a:lnTo>
                <a:lnTo>
                  <a:pt x="6073" y="6121"/>
                </a:lnTo>
                <a:lnTo>
                  <a:pt x="6073" y="5359"/>
                </a:lnTo>
                <a:lnTo>
                  <a:pt x="7264" y="5359"/>
                </a:lnTo>
                <a:lnTo>
                  <a:pt x="7264" y="4597"/>
                </a:lnTo>
                <a:lnTo>
                  <a:pt x="8455" y="4597"/>
                </a:lnTo>
                <a:lnTo>
                  <a:pt x="8455" y="5359"/>
                </a:lnTo>
                <a:lnTo>
                  <a:pt x="9645" y="5359"/>
                </a:lnTo>
                <a:lnTo>
                  <a:pt x="9645" y="6121"/>
                </a:lnTo>
                <a:lnTo>
                  <a:pt x="8455" y="6121"/>
                </a:lnTo>
                <a:lnTo>
                  <a:pt x="8455" y="8265"/>
                </a:lnTo>
                <a:lnTo>
                  <a:pt x="9645" y="8265"/>
                </a:lnTo>
                <a:lnTo>
                  <a:pt x="9645" y="9098"/>
                </a:lnTo>
                <a:cubicBezTo>
                  <a:pt x="9122" y="9241"/>
                  <a:pt x="8740" y="9717"/>
                  <a:pt x="8740" y="10265"/>
                </a:cubicBezTo>
                <a:cubicBezTo>
                  <a:pt x="8740" y="10956"/>
                  <a:pt x="9288" y="11480"/>
                  <a:pt x="9955" y="11480"/>
                </a:cubicBezTo>
                <a:cubicBezTo>
                  <a:pt x="10646" y="11480"/>
                  <a:pt x="11193" y="10956"/>
                  <a:pt x="11193" y="10265"/>
                </a:cubicBezTo>
                <a:cubicBezTo>
                  <a:pt x="11193" y="9693"/>
                  <a:pt x="10789" y="9241"/>
                  <a:pt x="10288" y="9098"/>
                </a:cubicBezTo>
                <a:lnTo>
                  <a:pt x="10288" y="8265"/>
                </a:lnTo>
                <a:lnTo>
                  <a:pt x="11479" y="8265"/>
                </a:lnTo>
                <a:lnTo>
                  <a:pt x="11479" y="6121"/>
                </a:lnTo>
                <a:lnTo>
                  <a:pt x="10288" y="6121"/>
                </a:lnTo>
                <a:lnTo>
                  <a:pt x="10288" y="5359"/>
                </a:lnTo>
                <a:lnTo>
                  <a:pt x="11551" y="5359"/>
                </a:lnTo>
                <a:lnTo>
                  <a:pt x="11551" y="3192"/>
                </a:lnTo>
                <a:lnTo>
                  <a:pt x="8479" y="3192"/>
                </a:lnTo>
                <a:lnTo>
                  <a:pt x="8479" y="3907"/>
                </a:lnTo>
                <a:lnTo>
                  <a:pt x="7288" y="3907"/>
                </a:lnTo>
                <a:lnTo>
                  <a:pt x="7288" y="3192"/>
                </a:lnTo>
                <a:lnTo>
                  <a:pt x="6097" y="3192"/>
                </a:lnTo>
                <a:lnTo>
                  <a:pt x="6097" y="2430"/>
                </a:lnTo>
                <a:lnTo>
                  <a:pt x="7574" y="2430"/>
                </a:lnTo>
                <a:lnTo>
                  <a:pt x="757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grpSp>
        <p:nvGrpSpPr>
          <p:cNvPr id="3939" name="Google Shape;3939;p54"/>
          <p:cNvGrpSpPr/>
          <p:nvPr/>
        </p:nvGrpSpPr>
        <p:grpSpPr>
          <a:xfrm>
            <a:off x="4782000" y="2470711"/>
            <a:ext cx="337737" cy="334913"/>
            <a:chOff x="4705800" y="2470711"/>
            <a:chExt cx="337737" cy="334913"/>
          </a:xfrm>
        </p:grpSpPr>
        <p:grpSp>
          <p:nvGrpSpPr>
            <p:cNvPr id="3940" name="Google Shape;3940;p54"/>
            <p:cNvGrpSpPr/>
            <p:nvPr/>
          </p:nvGrpSpPr>
          <p:grpSpPr>
            <a:xfrm>
              <a:off x="4705800" y="2501543"/>
              <a:ext cx="337737" cy="304082"/>
              <a:chOff x="4705800" y="2501543"/>
              <a:chExt cx="337737" cy="304082"/>
            </a:xfrm>
          </p:grpSpPr>
          <p:sp>
            <p:nvSpPr>
              <p:cNvPr id="3941" name="Google Shape;3941;p54"/>
              <p:cNvSpPr/>
              <p:nvPr/>
            </p:nvSpPr>
            <p:spPr>
              <a:xfrm>
                <a:off x="4923681" y="2502955"/>
                <a:ext cx="74315" cy="74286"/>
              </a:xfrm>
              <a:custGeom>
                <a:rect b="b" l="l" r="r" t="t"/>
                <a:pathLst>
                  <a:path extrusionOk="0" h="2525" w="2526">
                    <a:moveTo>
                      <a:pt x="1263" y="667"/>
                    </a:moveTo>
                    <a:cubicBezTo>
                      <a:pt x="1596" y="667"/>
                      <a:pt x="1835" y="929"/>
                      <a:pt x="1835" y="1238"/>
                    </a:cubicBezTo>
                    <a:cubicBezTo>
                      <a:pt x="1835" y="1572"/>
                      <a:pt x="1573" y="1810"/>
                      <a:pt x="1263" y="1810"/>
                    </a:cubicBezTo>
                    <a:cubicBezTo>
                      <a:pt x="953" y="1810"/>
                      <a:pt x="715" y="1524"/>
                      <a:pt x="715" y="1238"/>
                    </a:cubicBezTo>
                    <a:cubicBezTo>
                      <a:pt x="668" y="929"/>
                      <a:pt x="953" y="667"/>
                      <a:pt x="1263" y="667"/>
                    </a:cubicBezTo>
                    <a:close/>
                    <a:moveTo>
                      <a:pt x="1263" y="0"/>
                    </a:moveTo>
                    <a:cubicBezTo>
                      <a:pt x="596" y="0"/>
                      <a:pt x="25" y="572"/>
                      <a:pt x="25" y="1262"/>
                    </a:cubicBezTo>
                    <a:cubicBezTo>
                      <a:pt x="1" y="1953"/>
                      <a:pt x="572" y="2524"/>
                      <a:pt x="1263" y="2524"/>
                    </a:cubicBezTo>
                    <a:cubicBezTo>
                      <a:pt x="1954" y="2524"/>
                      <a:pt x="2525" y="1953"/>
                      <a:pt x="2525" y="1262"/>
                    </a:cubicBezTo>
                    <a:cubicBezTo>
                      <a:pt x="2525" y="572"/>
                      <a:pt x="1954" y="0"/>
                      <a:pt x="12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3942" name="Google Shape;3942;p54"/>
              <p:cNvSpPr/>
              <p:nvPr/>
            </p:nvSpPr>
            <p:spPr>
              <a:xfrm>
                <a:off x="4969929" y="2582800"/>
                <a:ext cx="73609" cy="73609"/>
              </a:xfrm>
              <a:custGeom>
                <a:rect b="b" l="l" r="r" t="t"/>
                <a:pathLst>
                  <a:path extrusionOk="0" h="2502" w="2502">
                    <a:moveTo>
                      <a:pt x="1263" y="692"/>
                    </a:moveTo>
                    <a:cubicBezTo>
                      <a:pt x="1549" y="692"/>
                      <a:pt x="1811" y="954"/>
                      <a:pt x="1811" y="1263"/>
                    </a:cubicBezTo>
                    <a:cubicBezTo>
                      <a:pt x="1811" y="1549"/>
                      <a:pt x="1549" y="1835"/>
                      <a:pt x="1263" y="1835"/>
                    </a:cubicBezTo>
                    <a:cubicBezTo>
                      <a:pt x="929" y="1835"/>
                      <a:pt x="691" y="1549"/>
                      <a:pt x="691" y="1263"/>
                    </a:cubicBezTo>
                    <a:cubicBezTo>
                      <a:pt x="691" y="930"/>
                      <a:pt x="953" y="692"/>
                      <a:pt x="1263" y="692"/>
                    </a:cubicBezTo>
                    <a:close/>
                    <a:moveTo>
                      <a:pt x="1263" y="1"/>
                    </a:moveTo>
                    <a:cubicBezTo>
                      <a:pt x="572" y="1"/>
                      <a:pt x="1" y="572"/>
                      <a:pt x="1" y="1263"/>
                    </a:cubicBezTo>
                    <a:cubicBezTo>
                      <a:pt x="1" y="1954"/>
                      <a:pt x="572" y="2501"/>
                      <a:pt x="1263" y="2501"/>
                    </a:cubicBezTo>
                    <a:cubicBezTo>
                      <a:pt x="1930" y="2501"/>
                      <a:pt x="2501" y="1954"/>
                      <a:pt x="2501" y="1263"/>
                    </a:cubicBezTo>
                    <a:cubicBezTo>
                      <a:pt x="2501" y="549"/>
                      <a:pt x="1930" y="1"/>
                      <a:pt x="1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3943" name="Google Shape;3943;p54"/>
              <p:cNvSpPr/>
              <p:nvPr/>
            </p:nvSpPr>
            <p:spPr>
              <a:xfrm>
                <a:off x="4952424" y="2673176"/>
                <a:ext cx="74286" cy="73609"/>
              </a:xfrm>
              <a:custGeom>
                <a:rect b="b" l="l" r="r" t="t"/>
                <a:pathLst>
                  <a:path extrusionOk="0" h="2502" w="2525">
                    <a:moveTo>
                      <a:pt x="1262" y="692"/>
                    </a:moveTo>
                    <a:cubicBezTo>
                      <a:pt x="1572" y="692"/>
                      <a:pt x="1810" y="954"/>
                      <a:pt x="1810" y="1263"/>
                    </a:cubicBezTo>
                    <a:cubicBezTo>
                      <a:pt x="1858" y="1573"/>
                      <a:pt x="1572" y="1811"/>
                      <a:pt x="1262" y="1811"/>
                    </a:cubicBezTo>
                    <a:cubicBezTo>
                      <a:pt x="929" y="1811"/>
                      <a:pt x="691" y="1549"/>
                      <a:pt x="691" y="1263"/>
                    </a:cubicBezTo>
                    <a:cubicBezTo>
                      <a:pt x="691" y="930"/>
                      <a:pt x="953" y="692"/>
                      <a:pt x="1262" y="692"/>
                    </a:cubicBezTo>
                    <a:close/>
                    <a:moveTo>
                      <a:pt x="1262" y="1"/>
                    </a:moveTo>
                    <a:cubicBezTo>
                      <a:pt x="572" y="1"/>
                      <a:pt x="0" y="573"/>
                      <a:pt x="0" y="1263"/>
                    </a:cubicBezTo>
                    <a:cubicBezTo>
                      <a:pt x="0" y="1930"/>
                      <a:pt x="572" y="2502"/>
                      <a:pt x="1262" y="2502"/>
                    </a:cubicBezTo>
                    <a:cubicBezTo>
                      <a:pt x="1929" y="2502"/>
                      <a:pt x="2501" y="1930"/>
                      <a:pt x="2501" y="1263"/>
                    </a:cubicBezTo>
                    <a:cubicBezTo>
                      <a:pt x="2525" y="573"/>
                      <a:pt x="1977" y="1"/>
                      <a:pt x="12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3944" name="Google Shape;3944;p54"/>
              <p:cNvSpPr/>
              <p:nvPr/>
            </p:nvSpPr>
            <p:spPr>
              <a:xfrm>
                <a:off x="4881670" y="2732045"/>
                <a:ext cx="74286" cy="73579"/>
              </a:xfrm>
              <a:custGeom>
                <a:rect b="b" l="l" r="r" t="t"/>
                <a:pathLst>
                  <a:path extrusionOk="0" h="2501" w="2525">
                    <a:moveTo>
                      <a:pt x="1238" y="691"/>
                    </a:moveTo>
                    <a:cubicBezTo>
                      <a:pt x="1572" y="691"/>
                      <a:pt x="1810" y="953"/>
                      <a:pt x="1810" y="1239"/>
                    </a:cubicBezTo>
                    <a:cubicBezTo>
                      <a:pt x="1810" y="1548"/>
                      <a:pt x="1572" y="1810"/>
                      <a:pt x="1238" y="1810"/>
                    </a:cubicBezTo>
                    <a:cubicBezTo>
                      <a:pt x="905" y="1810"/>
                      <a:pt x="691" y="1548"/>
                      <a:pt x="691" y="1239"/>
                    </a:cubicBezTo>
                    <a:cubicBezTo>
                      <a:pt x="691" y="929"/>
                      <a:pt x="953" y="691"/>
                      <a:pt x="1238" y="691"/>
                    </a:cubicBezTo>
                    <a:close/>
                    <a:moveTo>
                      <a:pt x="1238" y="0"/>
                    </a:moveTo>
                    <a:cubicBezTo>
                      <a:pt x="572" y="0"/>
                      <a:pt x="0" y="572"/>
                      <a:pt x="0" y="1239"/>
                    </a:cubicBezTo>
                    <a:cubicBezTo>
                      <a:pt x="0" y="1929"/>
                      <a:pt x="548" y="2501"/>
                      <a:pt x="1238" y="2501"/>
                    </a:cubicBezTo>
                    <a:cubicBezTo>
                      <a:pt x="1929" y="2501"/>
                      <a:pt x="2501" y="1929"/>
                      <a:pt x="2501" y="1239"/>
                    </a:cubicBezTo>
                    <a:cubicBezTo>
                      <a:pt x="2524" y="572"/>
                      <a:pt x="1953" y="0"/>
                      <a:pt x="12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3945" name="Google Shape;3945;p54"/>
              <p:cNvSpPr/>
              <p:nvPr/>
            </p:nvSpPr>
            <p:spPr>
              <a:xfrm>
                <a:off x="4789881" y="2731339"/>
                <a:ext cx="73579" cy="73609"/>
              </a:xfrm>
              <a:custGeom>
                <a:rect b="b" l="l" r="r" t="t"/>
                <a:pathLst>
                  <a:path extrusionOk="0" h="2502" w="2501">
                    <a:moveTo>
                      <a:pt x="1239" y="667"/>
                    </a:moveTo>
                    <a:cubicBezTo>
                      <a:pt x="1548" y="667"/>
                      <a:pt x="1810" y="953"/>
                      <a:pt x="1810" y="1239"/>
                    </a:cubicBezTo>
                    <a:cubicBezTo>
                      <a:pt x="1810" y="1549"/>
                      <a:pt x="1572" y="1810"/>
                      <a:pt x="1239" y="1810"/>
                    </a:cubicBezTo>
                    <a:cubicBezTo>
                      <a:pt x="905" y="1810"/>
                      <a:pt x="667" y="1549"/>
                      <a:pt x="667" y="1239"/>
                    </a:cubicBezTo>
                    <a:cubicBezTo>
                      <a:pt x="667" y="906"/>
                      <a:pt x="953" y="667"/>
                      <a:pt x="1239" y="667"/>
                    </a:cubicBezTo>
                    <a:close/>
                    <a:moveTo>
                      <a:pt x="1239" y="1"/>
                    </a:moveTo>
                    <a:cubicBezTo>
                      <a:pt x="548" y="1"/>
                      <a:pt x="0" y="548"/>
                      <a:pt x="0" y="1239"/>
                    </a:cubicBezTo>
                    <a:cubicBezTo>
                      <a:pt x="0" y="1930"/>
                      <a:pt x="548" y="2501"/>
                      <a:pt x="1239" y="2501"/>
                    </a:cubicBezTo>
                    <a:cubicBezTo>
                      <a:pt x="1929" y="2501"/>
                      <a:pt x="2501" y="1930"/>
                      <a:pt x="2501" y="1239"/>
                    </a:cubicBezTo>
                    <a:cubicBezTo>
                      <a:pt x="2501" y="548"/>
                      <a:pt x="1953" y="1"/>
                      <a:pt x="12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3946" name="Google Shape;3946;p54"/>
              <p:cNvSpPr/>
              <p:nvPr/>
            </p:nvSpPr>
            <p:spPr>
              <a:xfrm>
                <a:off x="4720510" y="2670382"/>
                <a:ext cx="73609" cy="73609"/>
              </a:xfrm>
              <a:custGeom>
                <a:rect b="b" l="l" r="r" t="t"/>
                <a:pathLst>
                  <a:path extrusionOk="0" h="2502" w="2502">
                    <a:moveTo>
                      <a:pt x="1239" y="691"/>
                    </a:moveTo>
                    <a:cubicBezTo>
                      <a:pt x="1549" y="691"/>
                      <a:pt x="1811" y="953"/>
                      <a:pt x="1811" y="1263"/>
                    </a:cubicBezTo>
                    <a:cubicBezTo>
                      <a:pt x="1811" y="1596"/>
                      <a:pt x="1549" y="1834"/>
                      <a:pt x="1239" y="1834"/>
                    </a:cubicBezTo>
                    <a:cubicBezTo>
                      <a:pt x="929" y="1834"/>
                      <a:pt x="691" y="1549"/>
                      <a:pt x="691" y="1263"/>
                    </a:cubicBezTo>
                    <a:cubicBezTo>
                      <a:pt x="691" y="953"/>
                      <a:pt x="953" y="691"/>
                      <a:pt x="1239" y="691"/>
                    </a:cubicBezTo>
                    <a:close/>
                    <a:moveTo>
                      <a:pt x="1239" y="1"/>
                    </a:moveTo>
                    <a:cubicBezTo>
                      <a:pt x="572" y="1"/>
                      <a:pt x="1" y="572"/>
                      <a:pt x="1" y="1263"/>
                    </a:cubicBezTo>
                    <a:cubicBezTo>
                      <a:pt x="1" y="1954"/>
                      <a:pt x="572" y="2501"/>
                      <a:pt x="1239" y="2501"/>
                    </a:cubicBezTo>
                    <a:cubicBezTo>
                      <a:pt x="1930" y="2501"/>
                      <a:pt x="2501" y="1954"/>
                      <a:pt x="2501" y="1263"/>
                    </a:cubicBezTo>
                    <a:cubicBezTo>
                      <a:pt x="2501" y="572"/>
                      <a:pt x="1930" y="1"/>
                      <a:pt x="12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3947" name="Google Shape;3947;p54"/>
              <p:cNvSpPr/>
              <p:nvPr/>
            </p:nvSpPr>
            <p:spPr>
              <a:xfrm>
                <a:off x="4705800" y="2580711"/>
                <a:ext cx="73609" cy="73579"/>
              </a:xfrm>
              <a:custGeom>
                <a:rect b="b" l="l" r="r" t="t"/>
                <a:pathLst>
                  <a:path extrusionOk="0" h="2501" w="2502">
                    <a:moveTo>
                      <a:pt x="1215" y="667"/>
                    </a:moveTo>
                    <a:cubicBezTo>
                      <a:pt x="1549" y="667"/>
                      <a:pt x="1787" y="953"/>
                      <a:pt x="1787" y="1239"/>
                    </a:cubicBezTo>
                    <a:cubicBezTo>
                      <a:pt x="1787" y="1572"/>
                      <a:pt x="1501" y="1810"/>
                      <a:pt x="1215" y="1810"/>
                    </a:cubicBezTo>
                    <a:cubicBezTo>
                      <a:pt x="906" y="1810"/>
                      <a:pt x="644" y="1548"/>
                      <a:pt x="644" y="1239"/>
                    </a:cubicBezTo>
                    <a:cubicBezTo>
                      <a:pt x="644" y="905"/>
                      <a:pt x="906" y="667"/>
                      <a:pt x="1215" y="667"/>
                    </a:cubicBezTo>
                    <a:close/>
                    <a:moveTo>
                      <a:pt x="1239" y="0"/>
                    </a:moveTo>
                    <a:cubicBezTo>
                      <a:pt x="548" y="0"/>
                      <a:pt x="1" y="548"/>
                      <a:pt x="1" y="1239"/>
                    </a:cubicBezTo>
                    <a:cubicBezTo>
                      <a:pt x="1" y="1929"/>
                      <a:pt x="548" y="2501"/>
                      <a:pt x="1239" y="2501"/>
                    </a:cubicBezTo>
                    <a:cubicBezTo>
                      <a:pt x="1930" y="2501"/>
                      <a:pt x="2501" y="1929"/>
                      <a:pt x="2501" y="1239"/>
                    </a:cubicBezTo>
                    <a:cubicBezTo>
                      <a:pt x="2501" y="548"/>
                      <a:pt x="1930" y="0"/>
                      <a:pt x="1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3948" name="Google Shape;3948;p54"/>
              <p:cNvSpPr/>
              <p:nvPr/>
            </p:nvSpPr>
            <p:spPr>
              <a:xfrm>
                <a:off x="4752047" y="2501543"/>
                <a:ext cx="73579" cy="73579"/>
              </a:xfrm>
              <a:custGeom>
                <a:rect b="b" l="l" r="r" t="t"/>
                <a:pathLst>
                  <a:path extrusionOk="0" h="2501" w="2501">
                    <a:moveTo>
                      <a:pt x="1239" y="667"/>
                    </a:moveTo>
                    <a:cubicBezTo>
                      <a:pt x="1572" y="667"/>
                      <a:pt x="1810" y="929"/>
                      <a:pt x="1810" y="1215"/>
                    </a:cubicBezTo>
                    <a:cubicBezTo>
                      <a:pt x="1810" y="1525"/>
                      <a:pt x="1548" y="1787"/>
                      <a:pt x="1239" y="1787"/>
                    </a:cubicBezTo>
                    <a:cubicBezTo>
                      <a:pt x="929" y="1787"/>
                      <a:pt x="691" y="1525"/>
                      <a:pt x="691" y="1215"/>
                    </a:cubicBezTo>
                    <a:cubicBezTo>
                      <a:pt x="691" y="929"/>
                      <a:pt x="953" y="667"/>
                      <a:pt x="1239" y="667"/>
                    </a:cubicBezTo>
                    <a:close/>
                    <a:moveTo>
                      <a:pt x="1239" y="0"/>
                    </a:moveTo>
                    <a:cubicBezTo>
                      <a:pt x="572" y="0"/>
                      <a:pt x="0" y="572"/>
                      <a:pt x="0" y="1263"/>
                    </a:cubicBezTo>
                    <a:cubicBezTo>
                      <a:pt x="0" y="1929"/>
                      <a:pt x="572" y="2501"/>
                      <a:pt x="1239" y="2501"/>
                    </a:cubicBezTo>
                    <a:cubicBezTo>
                      <a:pt x="1929" y="2501"/>
                      <a:pt x="2501" y="1929"/>
                      <a:pt x="2501" y="1263"/>
                    </a:cubicBezTo>
                    <a:cubicBezTo>
                      <a:pt x="2501" y="572"/>
                      <a:pt x="1929" y="0"/>
                      <a:pt x="1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3949" name="Google Shape;3949;p54"/>
              <p:cNvSpPr/>
              <p:nvPr/>
            </p:nvSpPr>
            <p:spPr>
              <a:xfrm>
                <a:off x="4864136" y="2654289"/>
                <a:ext cx="61694" cy="19623"/>
              </a:xfrm>
              <a:custGeom>
                <a:rect b="b" l="l" r="r" t="t"/>
                <a:pathLst>
                  <a:path extrusionOk="0" h="667" w="2097">
                    <a:moveTo>
                      <a:pt x="1" y="0"/>
                    </a:moveTo>
                    <a:lnTo>
                      <a:pt x="1" y="667"/>
                    </a:lnTo>
                    <a:lnTo>
                      <a:pt x="2096" y="667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3950" name="Google Shape;3950;p54"/>
              <p:cNvSpPr/>
              <p:nvPr/>
            </p:nvSpPr>
            <p:spPr>
              <a:xfrm>
                <a:off x="4864136" y="2613631"/>
                <a:ext cx="61694" cy="20359"/>
              </a:xfrm>
              <a:custGeom>
                <a:rect b="b" l="l" r="r" t="t"/>
                <a:pathLst>
                  <a:path extrusionOk="0" h="692" w="2097">
                    <a:moveTo>
                      <a:pt x="1" y="1"/>
                    </a:moveTo>
                    <a:lnTo>
                      <a:pt x="1" y="691"/>
                    </a:lnTo>
                    <a:lnTo>
                      <a:pt x="2096" y="691"/>
                    </a:lnTo>
                    <a:lnTo>
                      <a:pt x="209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3951" name="Google Shape;3951;p54"/>
              <p:cNvSpPr/>
              <p:nvPr/>
            </p:nvSpPr>
            <p:spPr>
              <a:xfrm>
                <a:off x="4822802" y="2654289"/>
                <a:ext cx="20359" cy="19623"/>
              </a:xfrm>
              <a:custGeom>
                <a:rect b="b" l="l" r="r" t="t"/>
                <a:pathLst>
                  <a:path extrusionOk="0" h="667" w="692">
                    <a:moveTo>
                      <a:pt x="1" y="0"/>
                    </a:moveTo>
                    <a:lnTo>
                      <a:pt x="1" y="667"/>
                    </a:lnTo>
                    <a:lnTo>
                      <a:pt x="691" y="667"/>
                    </a:lnTo>
                    <a:lnTo>
                      <a:pt x="69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3952" name="Google Shape;3952;p54"/>
              <p:cNvSpPr/>
              <p:nvPr/>
            </p:nvSpPr>
            <p:spPr>
              <a:xfrm>
                <a:off x="4822802" y="2613631"/>
                <a:ext cx="20359" cy="20359"/>
              </a:xfrm>
              <a:custGeom>
                <a:rect b="b" l="l" r="r" t="t"/>
                <a:pathLst>
                  <a:path extrusionOk="0" h="692" w="692">
                    <a:moveTo>
                      <a:pt x="1" y="1"/>
                    </a:moveTo>
                    <a:lnTo>
                      <a:pt x="1" y="691"/>
                    </a:lnTo>
                    <a:lnTo>
                      <a:pt x="691" y="691"/>
                    </a:lnTo>
                    <a:lnTo>
                      <a:pt x="69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3953" name="Google Shape;3953;p54"/>
            <p:cNvSpPr/>
            <p:nvPr/>
          </p:nvSpPr>
          <p:spPr>
            <a:xfrm>
              <a:off x="4837511" y="2470711"/>
              <a:ext cx="73609" cy="73609"/>
            </a:xfrm>
            <a:custGeom>
              <a:rect b="b" l="l" r="r" t="t"/>
              <a:pathLst>
                <a:path extrusionOk="0" h="2502" w="2502">
                  <a:moveTo>
                    <a:pt x="1263" y="691"/>
                  </a:moveTo>
                  <a:cubicBezTo>
                    <a:pt x="1596" y="691"/>
                    <a:pt x="1811" y="953"/>
                    <a:pt x="1811" y="1263"/>
                  </a:cubicBezTo>
                  <a:cubicBezTo>
                    <a:pt x="1811" y="1596"/>
                    <a:pt x="1549" y="1834"/>
                    <a:pt x="1263" y="1834"/>
                  </a:cubicBezTo>
                  <a:cubicBezTo>
                    <a:pt x="929" y="1834"/>
                    <a:pt x="691" y="1549"/>
                    <a:pt x="691" y="1263"/>
                  </a:cubicBezTo>
                  <a:cubicBezTo>
                    <a:pt x="691" y="929"/>
                    <a:pt x="953" y="691"/>
                    <a:pt x="1263" y="691"/>
                  </a:cubicBezTo>
                  <a:close/>
                  <a:moveTo>
                    <a:pt x="1263" y="1"/>
                  </a:moveTo>
                  <a:cubicBezTo>
                    <a:pt x="572" y="1"/>
                    <a:pt x="1" y="572"/>
                    <a:pt x="1" y="1263"/>
                  </a:cubicBezTo>
                  <a:cubicBezTo>
                    <a:pt x="1" y="1953"/>
                    <a:pt x="572" y="2501"/>
                    <a:pt x="1263" y="2501"/>
                  </a:cubicBezTo>
                  <a:cubicBezTo>
                    <a:pt x="1930" y="2501"/>
                    <a:pt x="2501" y="1953"/>
                    <a:pt x="2501" y="1263"/>
                  </a:cubicBezTo>
                  <a:cubicBezTo>
                    <a:pt x="2501" y="572"/>
                    <a:pt x="1954" y="1"/>
                    <a:pt x="1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</p:grpSp>
      <p:grpSp>
        <p:nvGrpSpPr>
          <p:cNvPr id="3954" name="Google Shape;3954;p54"/>
          <p:cNvGrpSpPr/>
          <p:nvPr/>
        </p:nvGrpSpPr>
        <p:grpSpPr>
          <a:xfrm>
            <a:off x="4042504" y="2489628"/>
            <a:ext cx="346832" cy="319498"/>
            <a:chOff x="4118704" y="2489628"/>
            <a:chExt cx="346832" cy="319498"/>
          </a:xfrm>
        </p:grpSpPr>
        <p:sp>
          <p:nvSpPr>
            <p:cNvPr id="3955" name="Google Shape;3955;p54"/>
            <p:cNvSpPr/>
            <p:nvPr/>
          </p:nvSpPr>
          <p:spPr>
            <a:xfrm>
              <a:off x="4118704" y="2489628"/>
              <a:ext cx="346126" cy="97174"/>
            </a:xfrm>
            <a:custGeom>
              <a:rect b="b" l="l" r="r" t="t"/>
              <a:pathLst>
                <a:path extrusionOk="0" h="3303" w="11765">
                  <a:moveTo>
                    <a:pt x="10431" y="1120"/>
                  </a:moveTo>
                  <a:cubicBezTo>
                    <a:pt x="10788" y="1120"/>
                    <a:pt x="11050" y="1453"/>
                    <a:pt x="10955" y="1811"/>
                  </a:cubicBezTo>
                  <a:cubicBezTo>
                    <a:pt x="10931" y="2025"/>
                    <a:pt x="10669" y="2215"/>
                    <a:pt x="10431" y="2215"/>
                  </a:cubicBezTo>
                  <a:lnTo>
                    <a:pt x="9883" y="2215"/>
                  </a:lnTo>
                  <a:lnTo>
                    <a:pt x="9883" y="1120"/>
                  </a:lnTo>
                  <a:close/>
                  <a:moveTo>
                    <a:pt x="9240" y="1144"/>
                  </a:moveTo>
                  <a:lnTo>
                    <a:pt x="9240" y="2263"/>
                  </a:lnTo>
                  <a:lnTo>
                    <a:pt x="3310" y="2263"/>
                  </a:lnTo>
                  <a:lnTo>
                    <a:pt x="3310" y="2215"/>
                  </a:lnTo>
                  <a:cubicBezTo>
                    <a:pt x="3358" y="2049"/>
                    <a:pt x="3406" y="1858"/>
                    <a:pt x="3406" y="1691"/>
                  </a:cubicBezTo>
                  <a:cubicBezTo>
                    <a:pt x="3406" y="1501"/>
                    <a:pt x="3358" y="1310"/>
                    <a:pt x="3310" y="1144"/>
                  </a:cubicBezTo>
                  <a:close/>
                  <a:moveTo>
                    <a:pt x="1786" y="667"/>
                  </a:moveTo>
                  <a:cubicBezTo>
                    <a:pt x="2334" y="667"/>
                    <a:pt x="2763" y="1120"/>
                    <a:pt x="2763" y="1668"/>
                  </a:cubicBezTo>
                  <a:cubicBezTo>
                    <a:pt x="2763" y="2192"/>
                    <a:pt x="2334" y="2644"/>
                    <a:pt x="1786" y="2644"/>
                  </a:cubicBezTo>
                  <a:cubicBezTo>
                    <a:pt x="1262" y="2644"/>
                    <a:pt x="810" y="2192"/>
                    <a:pt x="810" y="1668"/>
                  </a:cubicBezTo>
                  <a:cubicBezTo>
                    <a:pt x="810" y="1120"/>
                    <a:pt x="1262" y="667"/>
                    <a:pt x="1786" y="667"/>
                  </a:cubicBezTo>
                  <a:close/>
                  <a:moveTo>
                    <a:pt x="1739" y="1"/>
                  </a:moveTo>
                  <a:cubicBezTo>
                    <a:pt x="786" y="1"/>
                    <a:pt x="0" y="834"/>
                    <a:pt x="48" y="1811"/>
                  </a:cubicBezTo>
                  <a:cubicBezTo>
                    <a:pt x="191" y="2573"/>
                    <a:pt x="786" y="3216"/>
                    <a:pt x="1572" y="3287"/>
                  </a:cubicBezTo>
                  <a:cubicBezTo>
                    <a:pt x="1647" y="3297"/>
                    <a:pt x="1721" y="3302"/>
                    <a:pt x="1793" y="3302"/>
                  </a:cubicBezTo>
                  <a:cubicBezTo>
                    <a:pt x="2228" y="3302"/>
                    <a:pt x="2616" y="3127"/>
                    <a:pt x="2882" y="2882"/>
                  </a:cubicBezTo>
                  <a:lnTo>
                    <a:pt x="10431" y="2882"/>
                  </a:lnTo>
                  <a:cubicBezTo>
                    <a:pt x="11026" y="2882"/>
                    <a:pt x="11550" y="2430"/>
                    <a:pt x="11645" y="1834"/>
                  </a:cubicBezTo>
                  <a:cubicBezTo>
                    <a:pt x="11764" y="1096"/>
                    <a:pt x="11169" y="429"/>
                    <a:pt x="10431" y="429"/>
                  </a:cubicBezTo>
                  <a:lnTo>
                    <a:pt x="2858" y="429"/>
                  </a:lnTo>
                  <a:cubicBezTo>
                    <a:pt x="2572" y="167"/>
                    <a:pt x="2167" y="1"/>
                    <a:pt x="17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956" name="Google Shape;3956;p54"/>
            <p:cNvSpPr/>
            <p:nvPr/>
          </p:nvSpPr>
          <p:spPr>
            <a:xfrm>
              <a:off x="4119380" y="2601275"/>
              <a:ext cx="346156" cy="97174"/>
            </a:xfrm>
            <a:custGeom>
              <a:rect b="b" l="l" r="r" t="t"/>
              <a:pathLst>
                <a:path extrusionOk="0" h="3303" w="11766">
                  <a:moveTo>
                    <a:pt x="8455" y="1040"/>
                  </a:moveTo>
                  <a:lnTo>
                    <a:pt x="8455" y="1088"/>
                  </a:lnTo>
                  <a:cubicBezTo>
                    <a:pt x="8407" y="1254"/>
                    <a:pt x="8384" y="1445"/>
                    <a:pt x="8384" y="1611"/>
                  </a:cubicBezTo>
                  <a:cubicBezTo>
                    <a:pt x="8384" y="1778"/>
                    <a:pt x="8407" y="1993"/>
                    <a:pt x="8455" y="2135"/>
                  </a:cubicBezTo>
                  <a:lnTo>
                    <a:pt x="2549" y="2135"/>
                  </a:lnTo>
                  <a:lnTo>
                    <a:pt x="2549" y="1040"/>
                  </a:lnTo>
                  <a:close/>
                  <a:moveTo>
                    <a:pt x="1882" y="1088"/>
                  </a:moveTo>
                  <a:lnTo>
                    <a:pt x="1882" y="2183"/>
                  </a:lnTo>
                  <a:lnTo>
                    <a:pt x="1358" y="2183"/>
                  </a:lnTo>
                  <a:cubicBezTo>
                    <a:pt x="1001" y="2183"/>
                    <a:pt x="715" y="1850"/>
                    <a:pt x="811" y="1492"/>
                  </a:cubicBezTo>
                  <a:cubicBezTo>
                    <a:pt x="834" y="1278"/>
                    <a:pt x="1120" y="1088"/>
                    <a:pt x="1358" y="1088"/>
                  </a:cubicBezTo>
                  <a:close/>
                  <a:moveTo>
                    <a:pt x="9955" y="635"/>
                  </a:moveTo>
                  <a:cubicBezTo>
                    <a:pt x="10479" y="635"/>
                    <a:pt x="10932" y="1088"/>
                    <a:pt x="10932" y="1611"/>
                  </a:cubicBezTo>
                  <a:cubicBezTo>
                    <a:pt x="10932" y="2159"/>
                    <a:pt x="10479" y="2588"/>
                    <a:pt x="9955" y="2588"/>
                  </a:cubicBezTo>
                  <a:cubicBezTo>
                    <a:pt x="9408" y="2588"/>
                    <a:pt x="8979" y="2159"/>
                    <a:pt x="8979" y="1611"/>
                  </a:cubicBezTo>
                  <a:cubicBezTo>
                    <a:pt x="8979" y="1088"/>
                    <a:pt x="9408" y="635"/>
                    <a:pt x="9955" y="635"/>
                  </a:cubicBezTo>
                  <a:close/>
                  <a:moveTo>
                    <a:pt x="9981" y="1"/>
                  </a:moveTo>
                  <a:cubicBezTo>
                    <a:pt x="9560" y="1"/>
                    <a:pt x="9169" y="176"/>
                    <a:pt x="8884" y="421"/>
                  </a:cubicBezTo>
                  <a:lnTo>
                    <a:pt x="1358" y="421"/>
                  </a:lnTo>
                  <a:cubicBezTo>
                    <a:pt x="763" y="421"/>
                    <a:pt x="215" y="873"/>
                    <a:pt x="120" y="1469"/>
                  </a:cubicBezTo>
                  <a:cubicBezTo>
                    <a:pt x="1" y="2207"/>
                    <a:pt x="596" y="2874"/>
                    <a:pt x="1358" y="2874"/>
                  </a:cubicBezTo>
                  <a:lnTo>
                    <a:pt x="8907" y="2874"/>
                  </a:lnTo>
                  <a:cubicBezTo>
                    <a:pt x="9217" y="3136"/>
                    <a:pt x="9598" y="3302"/>
                    <a:pt x="10051" y="3302"/>
                  </a:cubicBezTo>
                  <a:cubicBezTo>
                    <a:pt x="11003" y="3302"/>
                    <a:pt x="11765" y="2469"/>
                    <a:pt x="11718" y="1492"/>
                  </a:cubicBezTo>
                  <a:cubicBezTo>
                    <a:pt x="11551" y="730"/>
                    <a:pt x="10956" y="87"/>
                    <a:pt x="10193" y="16"/>
                  </a:cubicBezTo>
                  <a:cubicBezTo>
                    <a:pt x="10122" y="6"/>
                    <a:pt x="10051" y="1"/>
                    <a:pt x="9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957" name="Google Shape;3957;p54"/>
            <p:cNvSpPr/>
            <p:nvPr/>
          </p:nvSpPr>
          <p:spPr>
            <a:xfrm>
              <a:off x="4119380" y="2711481"/>
              <a:ext cx="346156" cy="97645"/>
            </a:xfrm>
            <a:custGeom>
              <a:rect b="b" l="l" r="r" t="t"/>
              <a:pathLst>
                <a:path extrusionOk="0" h="3319" w="11766">
                  <a:moveTo>
                    <a:pt x="9169" y="1104"/>
                  </a:moveTo>
                  <a:lnTo>
                    <a:pt x="9169" y="2176"/>
                  </a:lnTo>
                  <a:lnTo>
                    <a:pt x="3263" y="2176"/>
                  </a:lnTo>
                  <a:cubicBezTo>
                    <a:pt x="3311" y="2009"/>
                    <a:pt x="3335" y="1819"/>
                    <a:pt x="3335" y="1652"/>
                  </a:cubicBezTo>
                  <a:cubicBezTo>
                    <a:pt x="3335" y="1461"/>
                    <a:pt x="3311" y="1271"/>
                    <a:pt x="3263" y="1104"/>
                  </a:cubicBezTo>
                  <a:close/>
                  <a:moveTo>
                    <a:pt x="10408" y="1080"/>
                  </a:moveTo>
                  <a:cubicBezTo>
                    <a:pt x="10765" y="1080"/>
                    <a:pt x="11027" y="1414"/>
                    <a:pt x="10932" y="1771"/>
                  </a:cubicBezTo>
                  <a:cubicBezTo>
                    <a:pt x="10908" y="2009"/>
                    <a:pt x="10646" y="2176"/>
                    <a:pt x="10408" y="2176"/>
                  </a:cubicBezTo>
                  <a:lnTo>
                    <a:pt x="9860" y="2176"/>
                  </a:lnTo>
                  <a:lnTo>
                    <a:pt x="9860" y="1080"/>
                  </a:lnTo>
                  <a:close/>
                  <a:moveTo>
                    <a:pt x="1763" y="676"/>
                  </a:moveTo>
                  <a:cubicBezTo>
                    <a:pt x="2311" y="676"/>
                    <a:pt x="2740" y="1104"/>
                    <a:pt x="2740" y="1652"/>
                  </a:cubicBezTo>
                  <a:cubicBezTo>
                    <a:pt x="2740" y="2176"/>
                    <a:pt x="2311" y="2628"/>
                    <a:pt x="1763" y="2628"/>
                  </a:cubicBezTo>
                  <a:cubicBezTo>
                    <a:pt x="1239" y="2628"/>
                    <a:pt x="787" y="2176"/>
                    <a:pt x="787" y="1652"/>
                  </a:cubicBezTo>
                  <a:cubicBezTo>
                    <a:pt x="787" y="1104"/>
                    <a:pt x="1239" y="676"/>
                    <a:pt x="1763" y="676"/>
                  </a:cubicBezTo>
                  <a:close/>
                  <a:moveTo>
                    <a:pt x="1725" y="1"/>
                  </a:moveTo>
                  <a:cubicBezTo>
                    <a:pt x="1667" y="1"/>
                    <a:pt x="1608" y="3"/>
                    <a:pt x="1549" y="9"/>
                  </a:cubicBezTo>
                  <a:cubicBezTo>
                    <a:pt x="787" y="104"/>
                    <a:pt x="168" y="723"/>
                    <a:pt x="96" y="1509"/>
                  </a:cubicBezTo>
                  <a:cubicBezTo>
                    <a:pt x="1" y="2485"/>
                    <a:pt x="787" y="3319"/>
                    <a:pt x="1763" y="3319"/>
                  </a:cubicBezTo>
                  <a:cubicBezTo>
                    <a:pt x="2192" y="3319"/>
                    <a:pt x="2597" y="3128"/>
                    <a:pt x="2906" y="2867"/>
                  </a:cubicBezTo>
                  <a:lnTo>
                    <a:pt x="10455" y="2867"/>
                  </a:lnTo>
                  <a:cubicBezTo>
                    <a:pt x="11194" y="2867"/>
                    <a:pt x="11765" y="2224"/>
                    <a:pt x="11670" y="1461"/>
                  </a:cubicBezTo>
                  <a:cubicBezTo>
                    <a:pt x="11527" y="866"/>
                    <a:pt x="11027" y="437"/>
                    <a:pt x="10408" y="437"/>
                  </a:cubicBezTo>
                  <a:lnTo>
                    <a:pt x="2859" y="437"/>
                  </a:lnTo>
                  <a:cubicBezTo>
                    <a:pt x="2584" y="163"/>
                    <a:pt x="2178" y="1"/>
                    <a:pt x="17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</p:grpSp>
      <p:grpSp>
        <p:nvGrpSpPr>
          <p:cNvPr id="3958" name="Google Shape;3958;p54"/>
          <p:cNvGrpSpPr/>
          <p:nvPr/>
        </p:nvGrpSpPr>
        <p:grpSpPr>
          <a:xfrm>
            <a:off x="3281266" y="2480537"/>
            <a:ext cx="339124" cy="292876"/>
            <a:chOff x="3509866" y="2480537"/>
            <a:chExt cx="339124" cy="292876"/>
          </a:xfrm>
        </p:grpSpPr>
        <p:sp>
          <p:nvSpPr>
            <p:cNvPr id="3959" name="Google Shape;3959;p54"/>
            <p:cNvSpPr/>
            <p:nvPr/>
          </p:nvSpPr>
          <p:spPr>
            <a:xfrm>
              <a:off x="3669585" y="2636755"/>
              <a:ext cx="60311" cy="19653"/>
            </a:xfrm>
            <a:custGeom>
              <a:rect b="b" l="l" r="r" t="t"/>
              <a:pathLst>
                <a:path extrusionOk="0" h="668" w="2050">
                  <a:moveTo>
                    <a:pt x="1" y="1"/>
                  </a:moveTo>
                  <a:lnTo>
                    <a:pt x="1" y="667"/>
                  </a:lnTo>
                  <a:lnTo>
                    <a:pt x="2049" y="667"/>
                  </a:lnTo>
                  <a:lnTo>
                    <a:pt x="204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960" name="Google Shape;3960;p54"/>
            <p:cNvSpPr/>
            <p:nvPr/>
          </p:nvSpPr>
          <p:spPr>
            <a:xfrm>
              <a:off x="3669585" y="2598215"/>
              <a:ext cx="60311" cy="19653"/>
            </a:xfrm>
            <a:custGeom>
              <a:rect b="b" l="l" r="r" t="t"/>
              <a:pathLst>
                <a:path extrusionOk="0" h="668" w="2050">
                  <a:moveTo>
                    <a:pt x="1" y="1"/>
                  </a:moveTo>
                  <a:lnTo>
                    <a:pt x="1" y="668"/>
                  </a:lnTo>
                  <a:lnTo>
                    <a:pt x="2049" y="668"/>
                  </a:lnTo>
                  <a:lnTo>
                    <a:pt x="204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961" name="Google Shape;3961;p54"/>
            <p:cNvSpPr/>
            <p:nvPr/>
          </p:nvSpPr>
          <p:spPr>
            <a:xfrm>
              <a:off x="3628957" y="2636755"/>
              <a:ext cx="20359" cy="19653"/>
            </a:xfrm>
            <a:custGeom>
              <a:rect b="b" l="l" r="r" t="t"/>
              <a:pathLst>
                <a:path extrusionOk="0" h="668" w="692">
                  <a:moveTo>
                    <a:pt x="1" y="1"/>
                  </a:moveTo>
                  <a:lnTo>
                    <a:pt x="1" y="667"/>
                  </a:lnTo>
                  <a:lnTo>
                    <a:pt x="691" y="667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962" name="Google Shape;3962;p54"/>
            <p:cNvSpPr/>
            <p:nvPr/>
          </p:nvSpPr>
          <p:spPr>
            <a:xfrm>
              <a:off x="3628957" y="2598215"/>
              <a:ext cx="20359" cy="19653"/>
            </a:xfrm>
            <a:custGeom>
              <a:rect b="b" l="l" r="r" t="t"/>
              <a:pathLst>
                <a:path extrusionOk="0" h="668" w="692">
                  <a:moveTo>
                    <a:pt x="1" y="1"/>
                  </a:moveTo>
                  <a:lnTo>
                    <a:pt x="1" y="668"/>
                  </a:lnTo>
                  <a:lnTo>
                    <a:pt x="691" y="668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963" name="Google Shape;3963;p54"/>
            <p:cNvSpPr/>
            <p:nvPr/>
          </p:nvSpPr>
          <p:spPr>
            <a:xfrm>
              <a:off x="3509866" y="2480537"/>
              <a:ext cx="339124" cy="292876"/>
            </a:xfrm>
            <a:custGeom>
              <a:rect b="b" l="l" r="r" t="t"/>
              <a:pathLst>
                <a:path extrusionOk="0" h="9955" w="11527">
                  <a:moveTo>
                    <a:pt x="7907" y="667"/>
                  </a:moveTo>
                  <a:lnTo>
                    <a:pt x="7216" y="1858"/>
                  </a:lnTo>
                  <a:lnTo>
                    <a:pt x="4358" y="1858"/>
                  </a:lnTo>
                  <a:lnTo>
                    <a:pt x="3668" y="667"/>
                  </a:lnTo>
                  <a:close/>
                  <a:moveTo>
                    <a:pt x="3072" y="1024"/>
                  </a:moveTo>
                  <a:lnTo>
                    <a:pt x="3787" y="2167"/>
                  </a:lnTo>
                  <a:lnTo>
                    <a:pt x="2358" y="4644"/>
                  </a:lnTo>
                  <a:lnTo>
                    <a:pt x="1000" y="4644"/>
                  </a:lnTo>
                  <a:lnTo>
                    <a:pt x="3072" y="1024"/>
                  </a:lnTo>
                  <a:close/>
                  <a:moveTo>
                    <a:pt x="8431" y="1024"/>
                  </a:moveTo>
                  <a:lnTo>
                    <a:pt x="10526" y="4644"/>
                  </a:lnTo>
                  <a:lnTo>
                    <a:pt x="9169" y="4644"/>
                  </a:lnTo>
                  <a:lnTo>
                    <a:pt x="7740" y="2215"/>
                  </a:lnTo>
                  <a:lnTo>
                    <a:pt x="8431" y="1024"/>
                  </a:lnTo>
                  <a:close/>
                  <a:moveTo>
                    <a:pt x="7192" y="2524"/>
                  </a:moveTo>
                  <a:lnTo>
                    <a:pt x="8573" y="4977"/>
                  </a:lnTo>
                  <a:lnTo>
                    <a:pt x="7192" y="7406"/>
                  </a:lnTo>
                  <a:lnTo>
                    <a:pt x="4358" y="7406"/>
                  </a:lnTo>
                  <a:lnTo>
                    <a:pt x="2953" y="4977"/>
                  </a:lnTo>
                  <a:lnTo>
                    <a:pt x="4358" y="2524"/>
                  </a:lnTo>
                  <a:close/>
                  <a:moveTo>
                    <a:pt x="2358" y="5311"/>
                  </a:moveTo>
                  <a:lnTo>
                    <a:pt x="3787" y="7740"/>
                  </a:lnTo>
                  <a:lnTo>
                    <a:pt x="3096" y="8930"/>
                  </a:lnTo>
                  <a:lnTo>
                    <a:pt x="1024" y="5311"/>
                  </a:lnTo>
                  <a:close/>
                  <a:moveTo>
                    <a:pt x="10574" y="5334"/>
                  </a:moveTo>
                  <a:lnTo>
                    <a:pt x="8502" y="8954"/>
                  </a:lnTo>
                  <a:lnTo>
                    <a:pt x="7788" y="7764"/>
                  </a:lnTo>
                  <a:lnTo>
                    <a:pt x="9216" y="5334"/>
                  </a:lnTo>
                  <a:close/>
                  <a:moveTo>
                    <a:pt x="7216" y="8097"/>
                  </a:moveTo>
                  <a:lnTo>
                    <a:pt x="7907" y="9288"/>
                  </a:lnTo>
                  <a:lnTo>
                    <a:pt x="3668" y="9288"/>
                  </a:lnTo>
                  <a:lnTo>
                    <a:pt x="4358" y="8097"/>
                  </a:lnTo>
                  <a:close/>
                  <a:moveTo>
                    <a:pt x="2906" y="0"/>
                  </a:moveTo>
                  <a:lnTo>
                    <a:pt x="0" y="4977"/>
                  </a:lnTo>
                  <a:lnTo>
                    <a:pt x="2906" y="9954"/>
                  </a:lnTo>
                  <a:lnTo>
                    <a:pt x="8645" y="9954"/>
                  </a:lnTo>
                  <a:lnTo>
                    <a:pt x="11526" y="4977"/>
                  </a:lnTo>
                  <a:lnTo>
                    <a:pt x="864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</p:grpSp>
      <p:grpSp>
        <p:nvGrpSpPr>
          <p:cNvPr id="3964" name="Google Shape;3964;p54"/>
          <p:cNvGrpSpPr/>
          <p:nvPr/>
        </p:nvGrpSpPr>
        <p:grpSpPr>
          <a:xfrm>
            <a:off x="2583781" y="2545672"/>
            <a:ext cx="338418" cy="194113"/>
            <a:chOff x="2964781" y="2545672"/>
            <a:chExt cx="338418" cy="194113"/>
          </a:xfrm>
        </p:grpSpPr>
        <p:sp>
          <p:nvSpPr>
            <p:cNvPr id="3965" name="Google Shape;3965;p54"/>
            <p:cNvSpPr/>
            <p:nvPr/>
          </p:nvSpPr>
          <p:spPr>
            <a:xfrm>
              <a:off x="2964781" y="2545672"/>
              <a:ext cx="338418" cy="194113"/>
            </a:xfrm>
            <a:custGeom>
              <a:rect b="b" l="l" r="r" t="t"/>
              <a:pathLst>
                <a:path extrusionOk="0" h="6598" w="11503">
                  <a:moveTo>
                    <a:pt x="2858" y="668"/>
                  </a:moveTo>
                  <a:lnTo>
                    <a:pt x="2858" y="2930"/>
                  </a:lnTo>
                  <a:lnTo>
                    <a:pt x="1144" y="2930"/>
                  </a:lnTo>
                  <a:lnTo>
                    <a:pt x="1787" y="1549"/>
                  </a:lnTo>
                  <a:cubicBezTo>
                    <a:pt x="1977" y="1096"/>
                    <a:pt x="2382" y="763"/>
                    <a:pt x="2858" y="668"/>
                  </a:cubicBezTo>
                  <a:close/>
                  <a:moveTo>
                    <a:pt x="3525" y="668"/>
                  </a:moveTo>
                  <a:cubicBezTo>
                    <a:pt x="4001" y="763"/>
                    <a:pt x="4382" y="1096"/>
                    <a:pt x="4597" y="1549"/>
                  </a:cubicBezTo>
                  <a:lnTo>
                    <a:pt x="5240" y="2930"/>
                  </a:lnTo>
                  <a:lnTo>
                    <a:pt x="3525" y="2930"/>
                  </a:lnTo>
                  <a:lnTo>
                    <a:pt x="3525" y="668"/>
                  </a:lnTo>
                  <a:close/>
                  <a:moveTo>
                    <a:pt x="7955" y="3597"/>
                  </a:moveTo>
                  <a:lnTo>
                    <a:pt x="7955" y="5859"/>
                  </a:lnTo>
                  <a:cubicBezTo>
                    <a:pt x="7502" y="5764"/>
                    <a:pt x="7097" y="5430"/>
                    <a:pt x="6907" y="5002"/>
                  </a:cubicBezTo>
                  <a:lnTo>
                    <a:pt x="6264" y="3597"/>
                  </a:lnTo>
                  <a:close/>
                  <a:moveTo>
                    <a:pt x="10312" y="3597"/>
                  </a:moveTo>
                  <a:lnTo>
                    <a:pt x="9693" y="5002"/>
                  </a:lnTo>
                  <a:cubicBezTo>
                    <a:pt x="9479" y="5430"/>
                    <a:pt x="9098" y="5764"/>
                    <a:pt x="8621" y="5859"/>
                  </a:cubicBezTo>
                  <a:lnTo>
                    <a:pt x="8621" y="3597"/>
                  </a:lnTo>
                  <a:close/>
                  <a:moveTo>
                    <a:pt x="3216" y="1"/>
                  </a:moveTo>
                  <a:cubicBezTo>
                    <a:pt x="2334" y="1"/>
                    <a:pt x="1572" y="501"/>
                    <a:pt x="1215" y="1263"/>
                  </a:cubicBezTo>
                  <a:lnTo>
                    <a:pt x="477" y="2930"/>
                  </a:lnTo>
                  <a:lnTo>
                    <a:pt x="1" y="2930"/>
                  </a:lnTo>
                  <a:lnTo>
                    <a:pt x="1" y="3621"/>
                  </a:lnTo>
                  <a:lnTo>
                    <a:pt x="5549" y="3621"/>
                  </a:lnTo>
                  <a:lnTo>
                    <a:pt x="6311" y="5288"/>
                  </a:lnTo>
                  <a:cubicBezTo>
                    <a:pt x="6669" y="6097"/>
                    <a:pt x="7431" y="6597"/>
                    <a:pt x="8336" y="6597"/>
                  </a:cubicBezTo>
                  <a:cubicBezTo>
                    <a:pt x="9217" y="6597"/>
                    <a:pt x="9955" y="6097"/>
                    <a:pt x="10360" y="5288"/>
                  </a:cubicBezTo>
                  <a:lnTo>
                    <a:pt x="11098" y="3621"/>
                  </a:lnTo>
                  <a:lnTo>
                    <a:pt x="11503" y="3621"/>
                  </a:lnTo>
                  <a:lnTo>
                    <a:pt x="11503" y="2930"/>
                  </a:lnTo>
                  <a:lnTo>
                    <a:pt x="5954" y="2930"/>
                  </a:lnTo>
                  <a:lnTo>
                    <a:pt x="5192" y="1263"/>
                  </a:lnTo>
                  <a:cubicBezTo>
                    <a:pt x="4835" y="477"/>
                    <a:pt x="4073" y="1"/>
                    <a:pt x="32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grpSp>
          <p:nvGrpSpPr>
            <p:cNvPr id="3966" name="Google Shape;3966;p54"/>
            <p:cNvGrpSpPr/>
            <p:nvPr/>
          </p:nvGrpSpPr>
          <p:grpSpPr>
            <a:xfrm>
              <a:off x="3048156" y="2565295"/>
              <a:ext cx="170281" cy="154159"/>
              <a:chOff x="3048156" y="2565295"/>
              <a:chExt cx="170281" cy="154159"/>
            </a:xfrm>
          </p:grpSpPr>
          <p:sp>
            <p:nvSpPr>
              <p:cNvPr id="3967" name="Google Shape;3967;p54"/>
              <p:cNvSpPr/>
              <p:nvPr/>
            </p:nvSpPr>
            <p:spPr>
              <a:xfrm>
                <a:off x="3048156" y="2665498"/>
                <a:ext cx="20359" cy="20329"/>
              </a:xfrm>
              <a:custGeom>
                <a:rect b="b" l="l" r="r" t="t"/>
                <a:pathLst>
                  <a:path extrusionOk="0" h="691" w="692">
                    <a:moveTo>
                      <a:pt x="1" y="0"/>
                    </a:moveTo>
                    <a:lnTo>
                      <a:pt x="1" y="691"/>
                    </a:lnTo>
                    <a:lnTo>
                      <a:pt x="691" y="691"/>
                    </a:lnTo>
                    <a:lnTo>
                      <a:pt x="69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3968" name="Google Shape;3968;p54"/>
              <p:cNvSpPr/>
              <p:nvPr/>
            </p:nvSpPr>
            <p:spPr>
              <a:xfrm>
                <a:off x="3048156" y="2699801"/>
                <a:ext cx="20359" cy="19653"/>
              </a:xfrm>
              <a:custGeom>
                <a:rect b="b" l="l" r="r" t="t"/>
                <a:pathLst>
                  <a:path extrusionOk="0" h="668" w="692">
                    <a:moveTo>
                      <a:pt x="1" y="1"/>
                    </a:moveTo>
                    <a:lnTo>
                      <a:pt x="1" y="668"/>
                    </a:lnTo>
                    <a:lnTo>
                      <a:pt x="691" y="668"/>
                    </a:lnTo>
                    <a:lnTo>
                      <a:pt x="69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3969" name="Google Shape;3969;p54"/>
              <p:cNvSpPr/>
              <p:nvPr/>
            </p:nvSpPr>
            <p:spPr>
              <a:xfrm>
                <a:off x="3198078" y="2565295"/>
                <a:ext cx="20359" cy="20359"/>
              </a:xfrm>
              <a:custGeom>
                <a:rect b="b" l="l" r="r" t="t"/>
                <a:pathLst>
                  <a:path extrusionOk="0" h="692" w="692">
                    <a:moveTo>
                      <a:pt x="1" y="1"/>
                    </a:moveTo>
                    <a:lnTo>
                      <a:pt x="1" y="691"/>
                    </a:lnTo>
                    <a:lnTo>
                      <a:pt x="691" y="691"/>
                    </a:lnTo>
                    <a:lnTo>
                      <a:pt x="69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3970" name="Google Shape;3970;p54"/>
              <p:cNvSpPr/>
              <p:nvPr/>
            </p:nvSpPr>
            <p:spPr>
              <a:xfrm>
                <a:off x="3198078" y="2598921"/>
                <a:ext cx="20359" cy="20359"/>
              </a:xfrm>
              <a:custGeom>
                <a:rect b="b" l="l" r="r" t="t"/>
                <a:pathLst>
                  <a:path extrusionOk="0" h="692" w="692">
                    <a:moveTo>
                      <a:pt x="1" y="1"/>
                    </a:moveTo>
                    <a:lnTo>
                      <a:pt x="1" y="691"/>
                    </a:lnTo>
                    <a:lnTo>
                      <a:pt x="691" y="691"/>
                    </a:lnTo>
                    <a:lnTo>
                      <a:pt x="69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3971" name="Google Shape;3971;p54"/>
          <p:cNvGrpSpPr/>
          <p:nvPr/>
        </p:nvGrpSpPr>
        <p:grpSpPr>
          <a:xfrm>
            <a:off x="1834458" y="2446205"/>
            <a:ext cx="338448" cy="338418"/>
            <a:chOff x="2367858" y="2446205"/>
            <a:chExt cx="338448" cy="338418"/>
          </a:xfrm>
        </p:grpSpPr>
        <p:sp>
          <p:nvSpPr>
            <p:cNvPr id="3972" name="Google Shape;3972;p54"/>
            <p:cNvSpPr/>
            <p:nvPr/>
          </p:nvSpPr>
          <p:spPr>
            <a:xfrm>
              <a:off x="2367858" y="2446205"/>
              <a:ext cx="338448" cy="338418"/>
            </a:xfrm>
            <a:custGeom>
              <a:rect b="b" l="l" r="r" t="t"/>
              <a:pathLst>
                <a:path extrusionOk="0" h="11503" w="11504">
                  <a:moveTo>
                    <a:pt x="2144" y="691"/>
                  </a:moveTo>
                  <a:cubicBezTo>
                    <a:pt x="2454" y="691"/>
                    <a:pt x="2692" y="929"/>
                    <a:pt x="2692" y="1215"/>
                  </a:cubicBezTo>
                  <a:cubicBezTo>
                    <a:pt x="2692" y="1524"/>
                    <a:pt x="2454" y="1762"/>
                    <a:pt x="2144" y="1762"/>
                  </a:cubicBezTo>
                  <a:cubicBezTo>
                    <a:pt x="1858" y="1762"/>
                    <a:pt x="1620" y="1524"/>
                    <a:pt x="1620" y="1215"/>
                  </a:cubicBezTo>
                  <a:cubicBezTo>
                    <a:pt x="1620" y="929"/>
                    <a:pt x="1858" y="691"/>
                    <a:pt x="2144" y="691"/>
                  </a:cubicBezTo>
                  <a:close/>
                  <a:moveTo>
                    <a:pt x="5764" y="691"/>
                  </a:moveTo>
                  <a:cubicBezTo>
                    <a:pt x="6050" y="691"/>
                    <a:pt x="6288" y="929"/>
                    <a:pt x="6288" y="1215"/>
                  </a:cubicBezTo>
                  <a:cubicBezTo>
                    <a:pt x="6288" y="1524"/>
                    <a:pt x="6050" y="1762"/>
                    <a:pt x="5764" y="1762"/>
                  </a:cubicBezTo>
                  <a:cubicBezTo>
                    <a:pt x="5454" y="1762"/>
                    <a:pt x="5216" y="1524"/>
                    <a:pt x="5216" y="1215"/>
                  </a:cubicBezTo>
                  <a:cubicBezTo>
                    <a:pt x="5216" y="929"/>
                    <a:pt x="5454" y="691"/>
                    <a:pt x="5764" y="691"/>
                  </a:cubicBezTo>
                  <a:close/>
                  <a:moveTo>
                    <a:pt x="9360" y="691"/>
                  </a:moveTo>
                  <a:cubicBezTo>
                    <a:pt x="9646" y="691"/>
                    <a:pt x="9884" y="929"/>
                    <a:pt x="9884" y="1215"/>
                  </a:cubicBezTo>
                  <a:cubicBezTo>
                    <a:pt x="9884" y="1524"/>
                    <a:pt x="9646" y="1762"/>
                    <a:pt x="9360" y="1762"/>
                  </a:cubicBezTo>
                  <a:cubicBezTo>
                    <a:pt x="9050" y="1762"/>
                    <a:pt x="8812" y="1524"/>
                    <a:pt x="8812" y="1215"/>
                  </a:cubicBezTo>
                  <a:cubicBezTo>
                    <a:pt x="8812" y="929"/>
                    <a:pt x="9050" y="691"/>
                    <a:pt x="9360" y="691"/>
                  </a:cubicBezTo>
                  <a:close/>
                  <a:moveTo>
                    <a:pt x="3644" y="1977"/>
                  </a:moveTo>
                  <a:lnTo>
                    <a:pt x="3644" y="10836"/>
                  </a:lnTo>
                  <a:lnTo>
                    <a:pt x="667" y="10836"/>
                  </a:lnTo>
                  <a:lnTo>
                    <a:pt x="667" y="1977"/>
                  </a:lnTo>
                  <a:lnTo>
                    <a:pt x="1168" y="1977"/>
                  </a:lnTo>
                  <a:cubicBezTo>
                    <a:pt x="1382" y="2263"/>
                    <a:pt x="1739" y="2453"/>
                    <a:pt x="2144" y="2453"/>
                  </a:cubicBezTo>
                  <a:cubicBezTo>
                    <a:pt x="2549" y="2453"/>
                    <a:pt x="2906" y="2263"/>
                    <a:pt x="3144" y="1977"/>
                  </a:cubicBezTo>
                  <a:close/>
                  <a:moveTo>
                    <a:pt x="7264" y="1977"/>
                  </a:moveTo>
                  <a:lnTo>
                    <a:pt x="7264" y="10836"/>
                  </a:lnTo>
                  <a:lnTo>
                    <a:pt x="4287" y="10836"/>
                  </a:lnTo>
                  <a:lnTo>
                    <a:pt x="4287" y="1977"/>
                  </a:lnTo>
                  <a:lnTo>
                    <a:pt x="4811" y="1977"/>
                  </a:lnTo>
                  <a:cubicBezTo>
                    <a:pt x="5002" y="2263"/>
                    <a:pt x="5359" y="2453"/>
                    <a:pt x="5788" y="2453"/>
                  </a:cubicBezTo>
                  <a:cubicBezTo>
                    <a:pt x="6192" y="2453"/>
                    <a:pt x="6526" y="2263"/>
                    <a:pt x="6764" y="1977"/>
                  </a:cubicBezTo>
                  <a:close/>
                  <a:moveTo>
                    <a:pt x="10884" y="1977"/>
                  </a:moveTo>
                  <a:lnTo>
                    <a:pt x="10884" y="10836"/>
                  </a:lnTo>
                  <a:lnTo>
                    <a:pt x="7907" y="10836"/>
                  </a:lnTo>
                  <a:lnTo>
                    <a:pt x="7907" y="1977"/>
                  </a:lnTo>
                  <a:lnTo>
                    <a:pt x="8407" y="1977"/>
                  </a:lnTo>
                  <a:cubicBezTo>
                    <a:pt x="8622" y="2263"/>
                    <a:pt x="8979" y="2453"/>
                    <a:pt x="9384" y="2453"/>
                  </a:cubicBezTo>
                  <a:cubicBezTo>
                    <a:pt x="9788" y="2453"/>
                    <a:pt x="10122" y="2263"/>
                    <a:pt x="10360" y="1977"/>
                  </a:cubicBezTo>
                  <a:close/>
                  <a:moveTo>
                    <a:pt x="2144" y="0"/>
                  </a:moveTo>
                  <a:cubicBezTo>
                    <a:pt x="1477" y="0"/>
                    <a:pt x="929" y="548"/>
                    <a:pt x="929" y="1215"/>
                  </a:cubicBezTo>
                  <a:lnTo>
                    <a:pt x="929" y="1286"/>
                  </a:lnTo>
                  <a:lnTo>
                    <a:pt x="1" y="1286"/>
                  </a:lnTo>
                  <a:lnTo>
                    <a:pt x="1" y="11502"/>
                  </a:lnTo>
                  <a:lnTo>
                    <a:pt x="11503" y="11502"/>
                  </a:lnTo>
                  <a:lnTo>
                    <a:pt x="11503" y="1286"/>
                  </a:lnTo>
                  <a:lnTo>
                    <a:pt x="10574" y="1286"/>
                  </a:lnTo>
                  <a:lnTo>
                    <a:pt x="10574" y="1215"/>
                  </a:lnTo>
                  <a:cubicBezTo>
                    <a:pt x="10574" y="548"/>
                    <a:pt x="10027" y="0"/>
                    <a:pt x="9360" y="0"/>
                  </a:cubicBezTo>
                  <a:cubicBezTo>
                    <a:pt x="8669" y="0"/>
                    <a:pt x="8121" y="548"/>
                    <a:pt x="8121" y="1215"/>
                  </a:cubicBezTo>
                  <a:lnTo>
                    <a:pt x="8121" y="1286"/>
                  </a:lnTo>
                  <a:lnTo>
                    <a:pt x="6978" y="1286"/>
                  </a:lnTo>
                  <a:lnTo>
                    <a:pt x="6978" y="1215"/>
                  </a:lnTo>
                  <a:cubicBezTo>
                    <a:pt x="6978" y="548"/>
                    <a:pt x="6431" y="0"/>
                    <a:pt x="5740" y="0"/>
                  </a:cubicBezTo>
                  <a:cubicBezTo>
                    <a:pt x="5073" y="0"/>
                    <a:pt x="4525" y="548"/>
                    <a:pt x="4525" y="1215"/>
                  </a:cubicBezTo>
                  <a:lnTo>
                    <a:pt x="4525" y="1286"/>
                  </a:lnTo>
                  <a:lnTo>
                    <a:pt x="3382" y="1286"/>
                  </a:lnTo>
                  <a:lnTo>
                    <a:pt x="3382" y="1215"/>
                  </a:lnTo>
                  <a:cubicBezTo>
                    <a:pt x="3382" y="548"/>
                    <a:pt x="2835" y="0"/>
                    <a:pt x="2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973" name="Google Shape;3973;p54"/>
            <p:cNvSpPr/>
            <p:nvPr/>
          </p:nvSpPr>
          <p:spPr>
            <a:xfrm>
              <a:off x="2516398" y="2542171"/>
              <a:ext cx="42777" cy="19653"/>
            </a:xfrm>
            <a:custGeom>
              <a:rect b="b" l="l" r="r" t="t"/>
              <a:pathLst>
                <a:path extrusionOk="0" h="668" w="1454">
                  <a:moveTo>
                    <a:pt x="0" y="1"/>
                  </a:moveTo>
                  <a:lnTo>
                    <a:pt x="0" y="668"/>
                  </a:lnTo>
                  <a:lnTo>
                    <a:pt x="1453" y="668"/>
                  </a:lnTo>
                  <a:lnTo>
                    <a:pt x="14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974" name="Google Shape;3974;p54"/>
            <p:cNvSpPr/>
            <p:nvPr/>
          </p:nvSpPr>
          <p:spPr>
            <a:xfrm>
              <a:off x="2516398" y="2584918"/>
              <a:ext cx="42777" cy="19653"/>
            </a:xfrm>
            <a:custGeom>
              <a:rect b="b" l="l" r="r" t="t"/>
              <a:pathLst>
                <a:path extrusionOk="0" h="668" w="1454">
                  <a:moveTo>
                    <a:pt x="0" y="0"/>
                  </a:moveTo>
                  <a:lnTo>
                    <a:pt x="0" y="667"/>
                  </a:lnTo>
                  <a:lnTo>
                    <a:pt x="1453" y="667"/>
                  </a:lnTo>
                  <a:lnTo>
                    <a:pt x="14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975" name="Google Shape;3975;p54"/>
            <p:cNvSpPr/>
            <p:nvPr/>
          </p:nvSpPr>
          <p:spPr>
            <a:xfrm>
              <a:off x="2516398" y="2627664"/>
              <a:ext cx="42777" cy="20329"/>
            </a:xfrm>
            <a:custGeom>
              <a:rect b="b" l="l" r="r" t="t"/>
              <a:pathLst>
                <a:path extrusionOk="0" h="691" w="1454">
                  <a:moveTo>
                    <a:pt x="0" y="0"/>
                  </a:moveTo>
                  <a:lnTo>
                    <a:pt x="0" y="691"/>
                  </a:lnTo>
                  <a:lnTo>
                    <a:pt x="1453" y="691"/>
                  </a:lnTo>
                  <a:lnTo>
                    <a:pt x="14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976" name="Google Shape;3976;p54"/>
            <p:cNvSpPr/>
            <p:nvPr/>
          </p:nvSpPr>
          <p:spPr>
            <a:xfrm>
              <a:off x="2516398" y="2670382"/>
              <a:ext cx="42777" cy="20359"/>
            </a:xfrm>
            <a:custGeom>
              <a:rect b="b" l="l" r="r" t="t"/>
              <a:pathLst>
                <a:path extrusionOk="0" h="692" w="1454">
                  <a:moveTo>
                    <a:pt x="0" y="1"/>
                  </a:moveTo>
                  <a:lnTo>
                    <a:pt x="0" y="691"/>
                  </a:lnTo>
                  <a:lnTo>
                    <a:pt x="1453" y="691"/>
                  </a:lnTo>
                  <a:lnTo>
                    <a:pt x="14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977" name="Google Shape;3977;p54"/>
            <p:cNvSpPr/>
            <p:nvPr/>
          </p:nvSpPr>
          <p:spPr>
            <a:xfrm>
              <a:off x="2409193" y="2542171"/>
              <a:ext cx="42777" cy="19653"/>
            </a:xfrm>
            <a:custGeom>
              <a:rect b="b" l="l" r="r" t="t"/>
              <a:pathLst>
                <a:path extrusionOk="0" h="668" w="1454">
                  <a:moveTo>
                    <a:pt x="1" y="1"/>
                  </a:moveTo>
                  <a:lnTo>
                    <a:pt x="1" y="668"/>
                  </a:lnTo>
                  <a:lnTo>
                    <a:pt x="1453" y="668"/>
                  </a:lnTo>
                  <a:lnTo>
                    <a:pt x="14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978" name="Google Shape;3978;p54"/>
            <p:cNvSpPr/>
            <p:nvPr/>
          </p:nvSpPr>
          <p:spPr>
            <a:xfrm>
              <a:off x="2409193" y="2584918"/>
              <a:ext cx="42777" cy="19653"/>
            </a:xfrm>
            <a:custGeom>
              <a:rect b="b" l="l" r="r" t="t"/>
              <a:pathLst>
                <a:path extrusionOk="0" h="668" w="1454">
                  <a:moveTo>
                    <a:pt x="1" y="0"/>
                  </a:moveTo>
                  <a:lnTo>
                    <a:pt x="1" y="667"/>
                  </a:lnTo>
                  <a:lnTo>
                    <a:pt x="1453" y="667"/>
                  </a:lnTo>
                  <a:lnTo>
                    <a:pt x="14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979" name="Google Shape;3979;p54"/>
            <p:cNvSpPr/>
            <p:nvPr/>
          </p:nvSpPr>
          <p:spPr>
            <a:xfrm>
              <a:off x="2409193" y="2627664"/>
              <a:ext cx="42777" cy="20329"/>
            </a:xfrm>
            <a:custGeom>
              <a:rect b="b" l="l" r="r" t="t"/>
              <a:pathLst>
                <a:path extrusionOk="0" h="691" w="1454">
                  <a:moveTo>
                    <a:pt x="1" y="0"/>
                  </a:moveTo>
                  <a:lnTo>
                    <a:pt x="1" y="691"/>
                  </a:lnTo>
                  <a:lnTo>
                    <a:pt x="1453" y="691"/>
                  </a:lnTo>
                  <a:lnTo>
                    <a:pt x="14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980" name="Google Shape;3980;p54"/>
            <p:cNvSpPr/>
            <p:nvPr/>
          </p:nvSpPr>
          <p:spPr>
            <a:xfrm>
              <a:off x="2409193" y="2670382"/>
              <a:ext cx="42777" cy="20359"/>
            </a:xfrm>
            <a:custGeom>
              <a:rect b="b" l="l" r="r" t="t"/>
              <a:pathLst>
                <a:path extrusionOk="0" h="692" w="1454">
                  <a:moveTo>
                    <a:pt x="1" y="1"/>
                  </a:moveTo>
                  <a:lnTo>
                    <a:pt x="1" y="691"/>
                  </a:lnTo>
                  <a:lnTo>
                    <a:pt x="1453" y="691"/>
                  </a:lnTo>
                  <a:lnTo>
                    <a:pt x="14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981" name="Google Shape;3981;p54"/>
            <p:cNvSpPr/>
            <p:nvPr/>
          </p:nvSpPr>
          <p:spPr>
            <a:xfrm>
              <a:off x="2622190" y="2542171"/>
              <a:ext cx="42747" cy="19653"/>
            </a:xfrm>
            <a:custGeom>
              <a:rect b="b" l="l" r="r" t="t"/>
              <a:pathLst>
                <a:path extrusionOk="0" h="668" w="1453">
                  <a:moveTo>
                    <a:pt x="0" y="1"/>
                  </a:moveTo>
                  <a:lnTo>
                    <a:pt x="0" y="668"/>
                  </a:lnTo>
                  <a:lnTo>
                    <a:pt x="1453" y="668"/>
                  </a:lnTo>
                  <a:lnTo>
                    <a:pt x="14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982" name="Google Shape;3982;p54"/>
            <p:cNvSpPr/>
            <p:nvPr/>
          </p:nvSpPr>
          <p:spPr>
            <a:xfrm>
              <a:off x="2622190" y="2584918"/>
              <a:ext cx="42747" cy="19653"/>
            </a:xfrm>
            <a:custGeom>
              <a:rect b="b" l="l" r="r" t="t"/>
              <a:pathLst>
                <a:path extrusionOk="0" h="668" w="1453">
                  <a:moveTo>
                    <a:pt x="0" y="0"/>
                  </a:moveTo>
                  <a:lnTo>
                    <a:pt x="0" y="667"/>
                  </a:lnTo>
                  <a:lnTo>
                    <a:pt x="1453" y="667"/>
                  </a:lnTo>
                  <a:lnTo>
                    <a:pt x="14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983" name="Google Shape;3983;p54"/>
            <p:cNvSpPr/>
            <p:nvPr/>
          </p:nvSpPr>
          <p:spPr>
            <a:xfrm>
              <a:off x="2622190" y="2627664"/>
              <a:ext cx="42747" cy="20329"/>
            </a:xfrm>
            <a:custGeom>
              <a:rect b="b" l="l" r="r" t="t"/>
              <a:pathLst>
                <a:path extrusionOk="0" h="691" w="1453">
                  <a:moveTo>
                    <a:pt x="0" y="0"/>
                  </a:moveTo>
                  <a:lnTo>
                    <a:pt x="0" y="691"/>
                  </a:lnTo>
                  <a:lnTo>
                    <a:pt x="1453" y="691"/>
                  </a:lnTo>
                  <a:lnTo>
                    <a:pt x="14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984" name="Google Shape;3984;p54"/>
            <p:cNvSpPr/>
            <p:nvPr/>
          </p:nvSpPr>
          <p:spPr>
            <a:xfrm>
              <a:off x="2622190" y="2670382"/>
              <a:ext cx="42747" cy="20359"/>
            </a:xfrm>
            <a:custGeom>
              <a:rect b="b" l="l" r="r" t="t"/>
              <a:pathLst>
                <a:path extrusionOk="0" h="692" w="1453">
                  <a:moveTo>
                    <a:pt x="0" y="1"/>
                  </a:moveTo>
                  <a:lnTo>
                    <a:pt x="0" y="691"/>
                  </a:lnTo>
                  <a:lnTo>
                    <a:pt x="1453" y="691"/>
                  </a:lnTo>
                  <a:lnTo>
                    <a:pt x="14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</p:grpSp>
      <p:grpSp>
        <p:nvGrpSpPr>
          <p:cNvPr id="3985" name="Google Shape;3985;p54"/>
          <p:cNvGrpSpPr/>
          <p:nvPr/>
        </p:nvGrpSpPr>
        <p:grpSpPr>
          <a:xfrm>
            <a:off x="1095639" y="2528874"/>
            <a:ext cx="337738" cy="234742"/>
            <a:chOff x="1781439" y="2528874"/>
            <a:chExt cx="337738" cy="234742"/>
          </a:xfrm>
        </p:grpSpPr>
        <p:sp>
          <p:nvSpPr>
            <p:cNvPr id="3986" name="Google Shape;3986;p54"/>
            <p:cNvSpPr/>
            <p:nvPr/>
          </p:nvSpPr>
          <p:spPr>
            <a:xfrm>
              <a:off x="1781439" y="2528874"/>
              <a:ext cx="93232" cy="234742"/>
            </a:xfrm>
            <a:custGeom>
              <a:rect b="b" l="l" r="r" t="t"/>
              <a:pathLst>
                <a:path extrusionOk="0" h="7979" w="3169">
                  <a:moveTo>
                    <a:pt x="2525" y="643"/>
                  </a:moveTo>
                  <a:lnTo>
                    <a:pt x="2525" y="691"/>
                  </a:lnTo>
                  <a:lnTo>
                    <a:pt x="2525" y="1953"/>
                  </a:lnTo>
                  <a:lnTo>
                    <a:pt x="1597" y="2501"/>
                  </a:lnTo>
                  <a:lnTo>
                    <a:pt x="692" y="1953"/>
                  </a:lnTo>
                  <a:lnTo>
                    <a:pt x="692" y="643"/>
                  </a:lnTo>
                  <a:close/>
                  <a:moveTo>
                    <a:pt x="2525" y="2763"/>
                  </a:moveTo>
                  <a:lnTo>
                    <a:pt x="2525" y="7311"/>
                  </a:lnTo>
                  <a:lnTo>
                    <a:pt x="692" y="7311"/>
                  </a:lnTo>
                  <a:lnTo>
                    <a:pt x="692" y="2763"/>
                  </a:lnTo>
                  <a:lnTo>
                    <a:pt x="1597" y="3310"/>
                  </a:lnTo>
                  <a:lnTo>
                    <a:pt x="2525" y="2763"/>
                  </a:lnTo>
                  <a:close/>
                  <a:moveTo>
                    <a:pt x="1" y="0"/>
                  </a:moveTo>
                  <a:lnTo>
                    <a:pt x="1" y="7978"/>
                  </a:lnTo>
                  <a:lnTo>
                    <a:pt x="3168" y="7978"/>
                  </a:lnTo>
                  <a:lnTo>
                    <a:pt x="316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987" name="Google Shape;3987;p54"/>
            <p:cNvSpPr/>
            <p:nvPr/>
          </p:nvSpPr>
          <p:spPr>
            <a:xfrm>
              <a:off x="1903353" y="2528874"/>
              <a:ext cx="93203" cy="234742"/>
            </a:xfrm>
            <a:custGeom>
              <a:rect b="b" l="l" r="r" t="t"/>
              <a:pathLst>
                <a:path extrusionOk="0" h="7979" w="3168">
                  <a:moveTo>
                    <a:pt x="2525" y="691"/>
                  </a:moveTo>
                  <a:lnTo>
                    <a:pt x="2525" y="5239"/>
                  </a:lnTo>
                  <a:lnTo>
                    <a:pt x="1620" y="4692"/>
                  </a:lnTo>
                  <a:lnTo>
                    <a:pt x="667" y="5239"/>
                  </a:lnTo>
                  <a:lnTo>
                    <a:pt x="667" y="691"/>
                  </a:lnTo>
                  <a:close/>
                  <a:moveTo>
                    <a:pt x="1596" y="5501"/>
                  </a:moveTo>
                  <a:lnTo>
                    <a:pt x="2501" y="6049"/>
                  </a:lnTo>
                  <a:lnTo>
                    <a:pt x="2501" y="7311"/>
                  </a:lnTo>
                  <a:lnTo>
                    <a:pt x="667" y="7311"/>
                  </a:lnTo>
                  <a:lnTo>
                    <a:pt x="667" y="6049"/>
                  </a:lnTo>
                  <a:lnTo>
                    <a:pt x="1596" y="5501"/>
                  </a:lnTo>
                  <a:close/>
                  <a:moveTo>
                    <a:pt x="1" y="0"/>
                  </a:moveTo>
                  <a:lnTo>
                    <a:pt x="1" y="7978"/>
                  </a:lnTo>
                  <a:lnTo>
                    <a:pt x="3168" y="7978"/>
                  </a:lnTo>
                  <a:lnTo>
                    <a:pt x="316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988" name="Google Shape;3988;p54"/>
            <p:cNvSpPr/>
            <p:nvPr/>
          </p:nvSpPr>
          <p:spPr>
            <a:xfrm>
              <a:off x="2025974" y="2528874"/>
              <a:ext cx="93203" cy="234742"/>
            </a:xfrm>
            <a:custGeom>
              <a:rect b="b" l="l" r="r" t="t"/>
              <a:pathLst>
                <a:path extrusionOk="0" h="7979" w="3168">
                  <a:moveTo>
                    <a:pt x="2501" y="715"/>
                  </a:moveTo>
                  <a:lnTo>
                    <a:pt x="2501" y="2001"/>
                  </a:lnTo>
                  <a:lnTo>
                    <a:pt x="1596" y="2525"/>
                  </a:lnTo>
                  <a:lnTo>
                    <a:pt x="643" y="2001"/>
                  </a:lnTo>
                  <a:lnTo>
                    <a:pt x="643" y="715"/>
                  </a:lnTo>
                  <a:close/>
                  <a:moveTo>
                    <a:pt x="2501" y="2739"/>
                  </a:moveTo>
                  <a:lnTo>
                    <a:pt x="2501" y="7287"/>
                  </a:lnTo>
                  <a:lnTo>
                    <a:pt x="643" y="7287"/>
                  </a:lnTo>
                  <a:lnTo>
                    <a:pt x="643" y="2739"/>
                  </a:lnTo>
                  <a:lnTo>
                    <a:pt x="1596" y="3263"/>
                  </a:lnTo>
                  <a:lnTo>
                    <a:pt x="2501" y="2739"/>
                  </a:lnTo>
                  <a:close/>
                  <a:moveTo>
                    <a:pt x="0" y="0"/>
                  </a:moveTo>
                  <a:lnTo>
                    <a:pt x="0" y="7978"/>
                  </a:lnTo>
                  <a:lnTo>
                    <a:pt x="3168" y="7978"/>
                  </a:lnTo>
                  <a:lnTo>
                    <a:pt x="316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</p:grpSp>
      <p:sp>
        <p:nvSpPr>
          <p:cNvPr id="3989" name="Google Shape;3989;p54"/>
          <p:cNvSpPr/>
          <p:nvPr/>
        </p:nvSpPr>
        <p:spPr>
          <a:xfrm>
            <a:off x="1094962" y="3012296"/>
            <a:ext cx="339124" cy="339830"/>
          </a:xfrm>
          <a:custGeom>
            <a:rect b="b" l="l" r="r" t="t"/>
            <a:pathLst>
              <a:path extrusionOk="0" h="11551" w="11527">
                <a:moveTo>
                  <a:pt x="6097" y="691"/>
                </a:moveTo>
                <a:cubicBezTo>
                  <a:pt x="8740" y="857"/>
                  <a:pt x="10860" y="3072"/>
                  <a:pt x="10860" y="5739"/>
                </a:cubicBezTo>
                <a:cubicBezTo>
                  <a:pt x="10860" y="6930"/>
                  <a:pt x="10431" y="8026"/>
                  <a:pt x="9764" y="8907"/>
                </a:cubicBezTo>
                <a:lnTo>
                  <a:pt x="8954" y="8145"/>
                </a:lnTo>
                <a:cubicBezTo>
                  <a:pt x="9454" y="7478"/>
                  <a:pt x="9764" y="6644"/>
                  <a:pt x="9764" y="5739"/>
                </a:cubicBezTo>
                <a:cubicBezTo>
                  <a:pt x="9764" y="3668"/>
                  <a:pt x="8145" y="1929"/>
                  <a:pt x="6097" y="1786"/>
                </a:cubicBezTo>
                <a:lnTo>
                  <a:pt x="6097" y="691"/>
                </a:lnTo>
                <a:close/>
                <a:moveTo>
                  <a:pt x="5763" y="2429"/>
                </a:moveTo>
                <a:cubicBezTo>
                  <a:pt x="7573" y="2429"/>
                  <a:pt x="9073" y="3930"/>
                  <a:pt x="9073" y="5739"/>
                </a:cubicBezTo>
                <a:cubicBezTo>
                  <a:pt x="9073" y="7549"/>
                  <a:pt x="7573" y="9050"/>
                  <a:pt x="5763" y="9050"/>
                </a:cubicBezTo>
                <a:cubicBezTo>
                  <a:pt x="3953" y="9050"/>
                  <a:pt x="2453" y="7549"/>
                  <a:pt x="2453" y="5739"/>
                </a:cubicBezTo>
                <a:cubicBezTo>
                  <a:pt x="2453" y="3930"/>
                  <a:pt x="3953" y="2429"/>
                  <a:pt x="5763" y="2429"/>
                </a:cubicBezTo>
                <a:close/>
                <a:moveTo>
                  <a:pt x="5406" y="691"/>
                </a:moveTo>
                <a:lnTo>
                  <a:pt x="5406" y="1786"/>
                </a:lnTo>
                <a:cubicBezTo>
                  <a:pt x="3358" y="1953"/>
                  <a:pt x="1739" y="3668"/>
                  <a:pt x="1739" y="5739"/>
                </a:cubicBezTo>
                <a:cubicBezTo>
                  <a:pt x="1739" y="7835"/>
                  <a:pt x="3358" y="9550"/>
                  <a:pt x="5406" y="9693"/>
                </a:cubicBezTo>
                <a:lnTo>
                  <a:pt x="5406" y="10812"/>
                </a:lnTo>
                <a:cubicBezTo>
                  <a:pt x="2786" y="10645"/>
                  <a:pt x="667" y="8430"/>
                  <a:pt x="667" y="5739"/>
                </a:cubicBezTo>
                <a:cubicBezTo>
                  <a:pt x="667" y="3072"/>
                  <a:pt x="2763" y="857"/>
                  <a:pt x="5406" y="691"/>
                </a:cubicBezTo>
                <a:close/>
                <a:moveTo>
                  <a:pt x="8478" y="8669"/>
                </a:moveTo>
                <a:lnTo>
                  <a:pt x="9288" y="9407"/>
                </a:lnTo>
                <a:cubicBezTo>
                  <a:pt x="8430" y="10217"/>
                  <a:pt x="7335" y="10740"/>
                  <a:pt x="6097" y="10812"/>
                </a:cubicBezTo>
                <a:lnTo>
                  <a:pt x="6097" y="9740"/>
                </a:lnTo>
                <a:cubicBezTo>
                  <a:pt x="7025" y="9645"/>
                  <a:pt x="7859" y="9264"/>
                  <a:pt x="8478" y="8669"/>
                </a:cubicBezTo>
                <a:close/>
                <a:moveTo>
                  <a:pt x="5763" y="0"/>
                </a:moveTo>
                <a:cubicBezTo>
                  <a:pt x="4215" y="0"/>
                  <a:pt x="2786" y="596"/>
                  <a:pt x="1691" y="1691"/>
                </a:cubicBezTo>
                <a:cubicBezTo>
                  <a:pt x="619" y="2763"/>
                  <a:pt x="0" y="4215"/>
                  <a:pt x="0" y="5763"/>
                </a:cubicBezTo>
                <a:cubicBezTo>
                  <a:pt x="0" y="7311"/>
                  <a:pt x="595" y="8740"/>
                  <a:pt x="1691" y="9859"/>
                </a:cubicBezTo>
                <a:cubicBezTo>
                  <a:pt x="2763" y="10931"/>
                  <a:pt x="4215" y="11550"/>
                  <a:pt x="5763" y="11550"/>
                </a:cubicBezTo>
                <a:cubicBezTo>
                  <a:pt x="7311" y="11550"/>
                  <a:pt x="8740" y="10955"/>
                  <a:pt x="9836" y="9859"/>
                </a:cubicBezTo>
                <a:cubicBezTo>
                  <a:pt x="10907" y="8788"/>
                  <a:pt x="11526" y="7311"/>
                  <a:pt x="11526" y="5763"/>
                </a:cubicBezTo>
                <a:cubicBezTo>
                  <a:pt x="11503" y="4215"/>
                  <a:pt x="10907" y="2763"/>
                  <a:pt x="9836" y="1691"/>
                </a:cubicBezTo>
                <a:cubicBezTo>
                  <a:pt x="8764" y="619"/>
                  <a:pt x="7311" y="0"/>
                  <a:pt x="576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3990" name="Google Shape;3990;p54"/>
          <p:cNvSpPr/>
          <p:nvPr/>
        </p:nvSpPr>
        <p:spPr>
          <a:xfrm>
            <a:off x="1835871" y="2989172"/>
            <a:ext cx="337036" cy="339830"/>
          </a:xfrm>
          <a:custGeom>
            <a:rect b="b" l="l" r="r" t="t"/>
            <a:pathLst>
              <a:path extrusionOk="0" h="11551" w="11456">
                <a:moveTo>
                  <a:pt x="9717" y="715"/>
                </a:moveTo>
                <a:lnTo>
                  <a:pt x="9717" y="1501"/>
                </a:lnTo>
                <a:lnTo>
                  <a:pt x="5311" y="1501"/>
                </a:lnTo>
                <a:cubicBezTo>
                  <a:pt x="5073" y="1501"/>
                  <a:pt x="4906" y="1286"/>
                  <a:pt x="4930" y="1072"/>
                </a:cubicBezTo>
                <a:cubicBezTo>
                  <a:pt x="4954" y="881"/>
                  <a:pt x="5144" y="715"/>
                  <a:pt x="5359" y="715"/>
                </a:cubicBezTo>
                <a:close/>
                <a:moveTo>
                  <a:pt x="10764" y="3858"/>
                </a:moveTo>
                <a:lnTo>
                  <a:pt x="10764" y="4620"/>
                </a:lnTo>
                <a:lnTo>
                  <a:pt x="6359" y="4620"/>
                </a:lnTo>
                <a:cubicBezTo>
                  <a:pt x="6121" y="4620"/>
                  <a:pt x="5954" y="4406"/>
                  <a:pt x="5978" y="4215"/>
                </a:cubicBezTo>
                <a:cubicBezTo>
                  <a:pt x="6002" y="4001"/>
                  <a:pt x="6216" y="3858"/>
                  <a:pt x="6383" y="3858"/>
                </a:cubicBezTo>
                <a:close/>
                <a:moveTo>
                  <a:pt x="2072" y="4358"/>
                </a:moveTo>
                <a:cubicBezTo>
                  <a:pt x="2882" y="4358"/>
                  <a:pt x="3501" y="5001"/>
                  <a:pt x="3501" y="5787"/>
                </a:cubicBezTo>
                <a:cubicBezTo>
                  <a:pt x="3501" y="6597"/>
                  <a:pt x="2882" y="7216"/>
                  <a:pt x="2072" y="7216"/>
                </a:cubicBezTo>
                <a:cubicBezTo>
                  <a:pt x="1262" y="7216"/>
                  <a:pt x="643" y="6549"/>
                  <a:pt x="643" y="5787"/>
                </a:cubicBezTo>
                <a:cubicBezTo>
                  <a:pt x="643" y="4977"/>
                  <a:pt x="1310" y="4358"/>
                  <a:pt x="2072" y="4358"/>
                </a:cubicBezTo>
                <a:close/>
                <a:moveTo>
                  <a:pt x="10764" y="6978"/>
                </a:moveTo>
                <a:lnTo>
                  <a:pt x="10764" y="7740"/>
                </a:lnTo>
                <a:lnTo>
                  <a:pt x="6359" y="7740"/>
                </a:lnTo>
                <a:cubicBezTo>
                  <a:pt x="6121" y="7740"/>
                  <a:pt x="5954" y="7549"/>
                  <a:pt x="5978" y="7335"/>
                </a:cubicBezTo>
                <a:cubicBezTo>
                  <a:pt x="6002" y="7121"/>
                  <a:pt x="6216" y="6978"/>
                  <a:pt x="6383" y="6978"/>
                </a:cubicBezTo>
                <a:close/>
                <a:moveTo>
                  <a:pt x="9717" y="10098"/>
                </a:moveTo>
                <a:lnTo>
                  <a:pt x="9717" y="10883"/>
                </a:lnTo>
                <a:lnTo>
                  <a:pt x="5311" y="10883"/>
                </a:lnTo>
                <a:cubicBezTo>
                  <a:pt x="5073" y="10883"/>
                  <a:pt x="4906" y="10669"/>
                  <a:pt x="4930" y="10455"/>
                </a:cubicBezTo>
                <a:cubicBezTo>
                  <a:pt x="4954" y="10240"/>
                  <a:pt x="5144" y="10098"/>
                  <a:pt x="5359" y="10098"/>
                </a:cubicBezTo>
                <a:close/>
                <a:moveTo>
                  <a:pt x="5359" y="0"/>
                </a:moveTo>
                <a:cubicBezTo>
                  <a:pt x="4882" y="0"/>
                  <a:pt x="4477" y="310"/>
                  <a:pt x="4335" y="739"/>
                </a:cubicBezTo>
                <a:lnTo>
                  <a:pt x="3001" y="739"/>
                </a:lnTo>
                <a:lnTo>
                  <a:pt x="1858" y="3668"/>
                </a:lnTo>
                <a:cubicBezTo>
                  <a:pt x="834" y="3787"/>
                  <a:pt x="0" y="4668"/>
                  <a:pt x="0" y="5787"/>
                </a:cubicBezTo>
                <a:cubicBezTo>
                  <a:pt x="0" y="6883"/>
                  <a:pt x="834" y="7764"/>
                  <a:pt x="1858" y="7883"/>
                </a:cubicBezTo>
                <a:lnTo>
                  <a:pt x="3001" y="10812"/>
                </a:lnTo>
                <a:lnTo>
                  <a:pt x="4335" y="10812"/>
                </a:lnTo>
                <a:cubicBezTo>
                  <a:pt x="4477" y="11217"/>
                  <a:pt x="4882" y="11550"/>
                  <a:pt x="5359" y="11550"/>
                </a:cubicBezTo>
                <a:lnTo>
                  <a:pt x="10407" y="11550"/>
                </a:lnTo>
                <a:lnTo>
                  <a:pt x="10407" y="9383"/>
                </a:lnTo>
                <a:lnTo>
                  <a:pt x="5359" y="9383"/>
                </a:lnTo>
                <a:cubicBezTo>
                  <a:pt x="4882" y="9383"/>
                  <a:pt x="4477" y="9693"/>
                  <a:pt x="4335" y="10121"/>
                </a:cubicBezTo>
                <a:lnTo>
                  <a:pt x="3453" y="10121"/>
                </a:lnTo>
                <a:lnTo>
                  <a:pt x="2548" y="7835"/>
                </a:lnTo>
                <a:cubicBezTo>
                  <a:pt x="2929" y="7740"/>
                  <a:pt x="3287" y="7549"/>
                  <a:pt x="3572" y="7264"/>
                </a:cubicBezTo>
                <a:lnTo>
                  <a:pt x="4477" y="7668"/>
                </a:lnTo>
                <a:lnTo>
                  <a:pt x="5382" y="7668"/>
                </a:lnTo>
                <a:cubicBezTo>
                  <a:pt x="5525" y="8073"/>
                  <a:pt x="5906" y="8407"/>
                  <a:pt x="6383" y="8407"/>
                </a:cubicBezTo>
                <a:lnTo>
                  <a:pt x="11455" y="8407"/>
                </a:lnTo>
                <a:lnTo>
                  <a:pt x="11455" y="6263"/>
                </a:lnTo>
                <a:lnTo>
                  <a:pt x="6383" y="6263"/>
                </a:lnTo>
                <a:cubicBezTo>
                  <a:pt x="5906" y="6263"/>
                  <a:pt x="5525" y="6549"/>
                  <a:pt x="5382" y="7002"/>
                </a:cubicBezTo>
                <a:lnTo>
                  <a:pt x="4644" y="7002"/>
                </a:lnTo>
                <a:lnTo>
                  <a:pt x="3977" y="6740"/>
                </a:lnTo>
                <a:cubicBezTo>
                  <a:pt x="4120" y="6430"/>
                  <a:pt x="4192" y="6144"/>
                  <a:pt x="4192" y="5787"/>
                </a:cubicBezTo>
                <a:cubicBezTo>
                  <a:pt x="4192" y="5430"/>
                  <a:pt x="4096" y="5120"/>
                  <a:pt x="3977" y="4835"/>
                </a:cubicBezTo>
                <a:lnTo>
                  <a:pt x="4644" y="4549"/>
                </a:lnTo>
                <a:lnTo>
                  <a:pt x="5382" y="4549"/>
                </a:lnTo>
                <a:lnTo>
                  <a:pt x="5382" y="4573"/>
                </a:lnTo>
                <a:cubicBezTo>
                  <a:pt x="5525" y="4977"/>
                  <a:pt x="5906" y="5311"/>
                  <a:pt x="6383" y="5311"/>
                </a:cubicBezTo>
                <a:lnTo>
                  <a:pt x="11455" y="5311"/>
                </a:lnTo>
                <a:lnTo>
                  <a:pt x="11455" y="3144"/>
                </a:lnTo>
                <a:lnTo>
                  <a:pt x="6383" y="3144"/>
                </a:lnTo>
                <a:cubicBezTo>
                  <a:pt x="5906" y="3144"/>
                  <a:pt x="5525" y="3430"/>
                  <a:pt x="5382" y="3882"/>
                </a:cubicBezTo>
                <a:lnTo>
                  <a:pt x="4477" y="3882"/>
                </a:lnTo>
                <a:lnTo>
                  <a:pt x="3572" y="4263"/>
                </a:lnTo>
                <a:cubicBezTo>
                  <a:pt x="3287" y="4001"/>
                  <a:pt x="2929" y="3787"/>
                  <a:pt x="2548" y="3691"/>
                </a:cubicBezTo>
                <a:lnTo>
                  <a:pt x="3453" y="1405"/>
                </a:lnTo>
                <a:lnTo>
                  <a:pt x="4335" y="1405"/>
                </a:lnTo>
                <a:cubicBezTo>
                  <a:pt x="4477" y="1810"/>
                  <a:pt x="4882" y="2144"/>
                  <a:pt x="5359" y="2144"/>
                </a:cubicBezTo>
                <a:lnTo>
                  <a:pt x="10407" y="2144"/>
                </a:lnTo>
                <a:lnTo>
                  <a:pt x="1040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3991" name="Google Shape;3991;p54"/>
          <p:cNvSpPr/>
          <p:nvPr/>
        </p:nvSpPr>
        <p:spPr>
          <a:xfrm>
            <a:off x="2581692" y="3006676"/>
            <a:ext cx="337712" cy="339124"/>
          </a:xfrm>
          <a:custGeom>
            <a:rect b="b" l="l" r="r" t="t"/>
            <a:pathLst>
              <a:path extrusionOk="0" h="11527" w="11479">
                <a:moveTo>
                  <a:pt x="3239" y="5097"/>
                </a:moveTo>
                <a:lnTo>
                  <a:pt x="3239" y="10812"/>
                </a:lnTo>
                <a:lnTo>
                  <a:pt x="2477" y="10812"/>
                </a:lnTo>
                <a:lnTo>
                  <a:pt x="2477" y="5168"/>
                </a:lnTo>
                <a:cubicBezTo>
                  <a:pt x="2739" y="5168"/>
                  <a:pt x="3001" y="5121"/>
                  <a:pt x="3239" y="5097"/>
                </a:cubicBezTo>
                <a:close/>
                <a:moveTo>
                  <a:pt x="4692" y="4835"/>
                </a:moveTo>
                <a:lnTo>
                  <a:pt x="4692" y="10836"/>
                </a:lnTo>
                <a:lnTo>
                  <a:pt x="3930" y="10836"/>
                </a:lnTo>
                <a:lnTo>
                  <a:pt x="3930" y="5002"/>
                </a:lnTo>
                <a:cubicBezTo>
                  <a:pt x="4192" y="4954"/>
                  <a:pt x="4453" y="4883"/>
                  <a:pt x="4692" y="4835"/>
                </a:cubicBezTo>
                <a:close/>
                <a:moveTo>
                  <a:pt x="6168" y="4263"/>
                </a:moveTo>
                <a:lnTo>
                  <a:pt x="6168" y="10836"/>
                </a:lnTo>
                <a:lnTo>
                  <a:pt x="5382" y="10836"/>
                </a:lnTo>
                <a:lnTo>
                  <a:pt x="5382" y="4597"/>
                </a:lnTo>
                <a:cubicBezTo>
                  <a:pt x="5644" y="4502"/>
                  <a:pt x="5930" y="4382"/>
                  <a:pt x="6168" y="4263"/>
                </a:cubicBezTo>
                <a:close/>
                <a:moveTo>
                  <a:pt x="7621" y="3382"/>
                </a:moveTo>
                <a:lnTo>
                  <a:pt x="7621" y="10836"/>
                </a:lnTo>
                <a:lnTo>
                  <a:pt x="6859" y="10836"/>
                </a:lnTo>
                <a:lnTo>
                  <a:pt x="6859" y="3882"/>
                </a:lnTo>
                <a:cubicBezTo>
                  <a:pt x="7121" y="3739"/>
                  <a:pt x="7383" y="3549"/>
                  <a:pt x="7621" y="3382"/>
                </a:cubicBezTo>
                <a:close/>
                <a:moveTo>
                  <a:pt x="9073" y="2025"/>
                </a:moveTo>
                <a:lnTo>
                  <a:pt x="9073" y="10836"/>
                </a:lnTo>
                <a:lnTo>
                  <a:pt x="8311" y="10836"/>
                </a:lnTo>
                <a:lnTo>
                  <a:pt x="8311" y="2835"/>
                </a:lnTo>
                <a:cubicBezTo>
                  <a:pt x="8573" y="2596"/>
                  <a:pt x="8835" y="2334"/>
                  <a:pt x="9073" y="2025"/>
                </a:cubicBezTo>
                <a:close/>
                <a:moveTo>
                  <a:pt x="9764" y="1"/>
                </a:moveTo>
                <a:lnTo>
                  <a:pt x="9145" y="882"/>
                </a:lnTo>
                <a:cubicBezTo>
                  <a:pt x="7526" y="3168"/>
                  <a:pt x="4906" y="4502"/>
                  <a:pt x="2120" y="4502"/>
                </a:cubicBezTo>
                <a:lnTo>
                  <a:pt x="1786" y="4502"/>
                </a:lnTo>
                <a:lnTo>
                  <a:pt x="1786" y="10836"/>
                </a:lnTo>
                <a:lnTo>
                  <a:pt x="0" y="10836"/>
                </a:lnTo>
                <a:lnTo>
                  <a:pt x="0" y="11527"/>
                </a:lnTo>
                <a:lnTo>
                  <a:pt x="11479" y="11527"/>
                </a:lnTo>
                <a:lnTo>
                  <a:pt x="11479" y="10836"/>
                </a:lnTo>
                <a:lnTo>
                  <a:pt x="9764" y="10836"/>
                </a:lnTo>
                <a:lnTo>
                  <a:pt x="976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3992" name="Google Shape;3992;p54"/>
          <p:cNvSpPr/>
          <p:nvPr/>
        </p:nvSpPr>
        <p:spPr>
          <a:xfrm>
            <a:off x="3279854" y="2985671"/>
            <a:ext cx="343331" cy="330004"/>
          </a:xfrm>
          <a:custGeom>
            <a:rect b="b" l="l" r="r" t="t"/>
            <a:pathLst>
              <a:path extrusionOk="0" h="11217" w="11670">
                <a:moveTo>
                  <a:pt x="5811" y="667"/>
                </a:moveTo>
                <a:cubicBezTo>
                  <a:pt x="6359" y="667"/>
                  <a:pt x="6883" y="881"/>
                  <a:pt x="7264" y="1262"/>
                </a:cubicBezTo>
                <a:cubicBezTo>
                  <a:pt x="7550" y="1548"/>
                  <a:pt x="7764" y="1929"/>
                  <a:pt x="7812" y="2334"/>
                </a:cubicBezTo>
                <a:cubicBezTo>
                  <a:pt x="7097" y="2596"/>
                  <a:pt x="6550" y="3168"/>
                  <a:pt x="6264" y="3810"/>
                </a:cubicBezTo>
                <a:cubicBezTo>
                  <a:pt x="6121" y="3787"/>
                  <a:pt x="5954" y="3763"/>
                  <a:pt x="5788" y="3763"/>
                </a:cubicBezTo>
                <a:cubicBezTo>
                  <a:pt x="5645" y="3763"/>
                  <a:pt x="5478" y="3787"/>
                  <a:pt x="5311" y="3810"/>
                </a:cubicBezTo>
                <a:lnTo>
                  <a:pt x="5240" y="3644"/>
                </a:lnTo>
                <a:cubicBezTo>
                  <a:pt x="4906" y="3025"/>
                  <a:pt x="4406" y="2572"/>
                  <a:pt x="3740" y="2310"/>
                </a:cubicBezTo>
                <a:cubicBezTo>
                  <a:pt x="3859" y="1953"/>
                  <a:pt x="4049" y="1548"/>
                  <a:pt x="4335" y="1262"/>
                </a:cubicBezTo>
                <a:cubicBezTo>
                  <a:pt x="4740" y="881"/>
                  <a:pt x="5264" y="667"/>
                  <a:pt x="5811" y="667"/>
                </a:cubicBezTo>
                <a:close/>
                <a:moveTo>
                  <a:pt x="2835" y="2834"/>
                </a:moveTo>
                <a:cubicBezTo>
                  <a:pt x="3025" y="2834"/>
                  <a:pt x="3239" y="2858"/>
                  <a:pt x="3478" y="2929"/>
                </a:cubicBezTo>
                <a:cubicBezTo>
                  <a:pt x="4025" y="3096"/>
                  <a:pt x="4430" y="3453"/>
                  <a:pt x="4668" y="3977"/>
                </a:cubicBezTo>
                <a:cubicBezTo>
                  <a:pt x="4692" y="4001"/>
                  <a:pt x="4692" y="4049"/>
                  <a:pt x="4740" y="4096"/>
                </a:cubicBezTo>
                <a:cubicBezTo>
                  <a:pt x="4168" y="4406"/>
                  <a:pt x="3811" y="5001"/>
                  <a:pt x="3740" y="5692"/>
                </a:cubicBezTo>
                <a:cubicBezTo>
                  <a:pt x="3025" y="5763"/>
                  <a:pt x="2311" y="6120"/>
                  <a:pt x="1834" y="6716"/>
                </a:cubicBezTo>
                <a:cubicBezTo>
                  <a:pt x="1453" y="6525"/>
                  <a:pt x="1168" y="6240"/>
                  <a:pt x="977" y="5835"/>
                </a:cubicBezTo>
                <a:cubicBezTo>
                  <a:pt x="739" y="5335"/>
                  <a:pt x="691" y="4811"/>
                  <a:pt x="858" y="4263"/>
                </a:cubicBezTo>
                <a:cubicBezTo>
                  <a:pt x="1168" y="3406"/>
                  <a:pt x="1953" y="2834"/>
                  <a:pt x="2835" y="2834"/>
                </a:cubicBezTo>
                <a:close/>
                <a:moveTo>
                  <a:pt x="8812" y="2858"/>
                </a:moveTo>
                <a:cubicBezTo>
                  <a:pt x="9669" y="2858"/>
                  <a:pt x="10503" y="3429"/>
                  <a:pt x="10765" y="4287"/>
                </a:cubicBezTo>
                <a:cubicBezTo>
                  <a:pt x="10979" y="4811"/>
                  <a:pt x="10931" y="5358"/>
                  <a:pt x="10693" y="5882"/>
                </a:cubicBezTo>
                <a:cubicBezTo>
                  <a:pt x="10455" y="6382"/>
                  <a:pt x="10003" y="6740"/>
                  <a:pt x="9455" y="6906"/>
                </a:cubicBezTo>
                <a:cubicBezTo>
                  <a:pt x="9248" y="6973"/>
                  <a:pt x="9037" y="7004"/>
                  <a:pt x="8831" y="7004"/>
                </a:cubicBezTo>
                <a:cubicBezTo>
                  <a:pt x="8445" y="7004"/>
                  <a:pt x="8074" y="6894"/>
                  <a:pt x="7764" y="6692"/>
                </a:cubicBezTo>
                <a:cubicBezTo>
                  <a:pt x="7859" y="6478"/>
                  <a:pt x="7907" y="6192"/>
                  <a:pt x="7907" y="5906"/>
                </a:cubicBezTo>
                <a:cubicBezTo>
                  <a:pt x="7907" y="5144"/>
                  <a:pt x="7526" y="4477"/>
                  <a:pt x="6907" y="4120"/>
                </a:cubicBezTo>
                <a:cubicBezTo>
                  <a:pt x="7145" y="3572"/>
                  <a:pt x="7597" y="3120"/>
                  <a:pt x="8193" y="2953"/>
                </a:cubicBezTo>
                <a:cubicBezTo>
                  <a:pt x="8383" y="2882"/>
                  <a:pt x="8598" y="2858"/>
                  <a:pt x="8812" y="2858"/>
                </a:cubicBezTo>
                <a:close/>
                <a:moveTo>
                  <a:pt x="5835" y="4477"/>
                </a:moveTo>
                <a:cubicBezTo>
                  <a:pt x="6645" y="4477"/>
                  <a:pt x="7264" y="5096"/>
                  <a:pt x="7264" y="5906"/>
                </a:cubicBezTo>
                <a:cubicBezTo>
                  <a:pt x="7240" y="6668"/>
                  <a:pt x="6597" y="7335"/>
                  <a:pt x="5835" y="7335"/>
                </a:cubicBezTo>
                <a:cubicBezTo>
                  <a:pt x="5049" y="7335"/>
                  <a:pt x="4406" y="6716"/>
                  <a:pt x="4406" y="5906"/>
                </a:cubicBezTo>
                <a:cubicBezTo>
                  <a:pt x="4406" y="5120"/>
                  <a:pt x="5026" y="4477"/>
                  <a:pt x="5835" y="4477"/>
                </a:cubicBezTo>
                <a:close/>
                <a:moveTo>
                  <a:pt x="7407" y="7240"/>
                </a:moveTo>
                <a:cubicBezTo>
                  <a:pt x="7836" y="7502"/>
                  <a:pt x="8336" y="7621"/>
                  <a:pt x="8836" y="7621"/>
                </a:cubicBezTo>
                <a:cubicBezTo>
                  <a:pt x="9074" y="7621"/>
                  <a:pt x="9312" y="7597"/>
                  <a:pt x="9550" y="7549"/>
                </a:cubicBezTo>
                <a:cubicBezTo>
                  <a:pt x="9741" y="7954"/>
                  <a:pt x="9788" y="8383"/>
                  <a:pt x="9741" y="8788"/>
                </a:cubicBezTo>
                <a:cubicBezTo>
                  <a:pt x="9646" y="9335"/>
                  <a:pt x="9336" y="9812"/>
                  <a:pt x="8907" y="10121"/>
                </a:cubicBezTo>
                <a:cubicBezTo>
                  <a:pt x="8539" y="10395"/>
                  <a:pt x="8112" y="10526"/>
                  <a:pt x="7688" y="10526"/>
                </a:cubicBezTo>
                <a:cubicBezTo>
                  <a:pt x="7042" y="10526"/>
                  <a:pt x="6405" y="10220"/>
                  <a:pt x="6002" y="9645"/>
                </a:cubicBezTo>
                <a:cubicBezTo>
                  <a:pt x="5645" y="9145"/>
                  <a:pt x="5526" y="8526"/>
                  <a:pt x="5692" y="7954"/>
                </a:cubicBezTo>
                <a:lnTo>
                  <a:pt x="5835" y="7954"/>
                </a:lnTo>
                <a:cubicBezTo>
                  <a:pt x="6454" y="7954"/>
                  <a:pt x="7026" y="7692"/>
                  <a:pt x="7407" y="7240"/>
                </a:cubicBezTo>
                <a:close/>
                <a:moveTo>
                  <a:pt x="3787" y="6406"/>
                </a:moveTo>
                <a:cubicBezTo>
                  <a:pt x="3930" y="7073"/>
                  <a:pt x="4406" y="7597"/>
                  <a:pt x="5002" y="7835"/>
                </a:cubicBezTo>
                <a:cubicBezTo>
                  <a:pt x="4811" y="8550"/>
                  <a:pt x="4930" y="9335"/>
                  <a:pt x="5383" y="9978"/>
                </a:cubicBezTo>
                <a:cubicBezTo>
                  <a:pt x="5002" y="10336"/>
                  <a:pt x="4502" y="10550"/>
                  <a:pt x="3954" y="10550"/>
                </a:cubicBezTo>
                <a:cubicBezTo>
                  <a:pt x="3549" y="10526"/>
                  <a:pt x="3097" y="10407"/>
                  <a:pt x="2739" y="10121"/>
                </a:cubicBezTo>
                <a:cubicBezTo>
                  <a:pt x="1811" y="9454"/>
                  <a:pt x="1596" y="8169"/>
                  <a:pt x="2287" y="7240"/>
                </a:cubicBezTo>
                <a:cubicBezTo>
                  <a:pt x="2644" y="6740"/>
                  <a:pt x="3216" y="6430"/>
                  <a:pt x="3787" y="6406"/>
                </a:cubicBezTo>
                <a:close/>
                <a:moveTo>
                  <a:pt x="5835" y="0"/>
                </a:moveTo>
                <a:cubicBezTo>
                  <a:pt x="4525" y="0"/>
                  <a:pt x="3382" y="953"/>
                  <a:pt x="3144" y="2215"/>
                </a:cubicBezTo>
                <a:cubicBezTo>
                  <a:pt x="3031" y="2200"/>
                  <a:pt x="2918" y="2193"/>
                  <a:pt x="2806" y="2193"/>
                </a:cubicBezTo>
                <a:cubicBezTo>
                  <a:pt x="1667" y="2193"/>
                  <a:pt x="607" y="2945"/>
                  <a:pt x="239" y="4072"/>
                </a:cubicBezTo>
                <a:cubicBezTo>
                  <a:pt x="1" y="4763"/>
                  <a:pt x="48" y="5501"/>
                  <a:pt x="382" y="6168"/>
                </a:cubicBezTo>
                <a:cubicBezTo>
                  <a:pt x="620" y="6644"/>
                  <a:pt x="1001" y="7049"/>
                  <a:pt x="1477" y="7335"/>
                </a:cubicBezTo>
                <a:cubicBezTo>
                  <a:pt x="953" y="8478"/>
                  <a:pt x="1287" y="9907"/>
                  <a:pt x="2334" y="10693"/>
                </a:cubicBezTo>
                <a:cubicBezTo>
                  <a:pt x="2835" y="11050"/>
                  <a:pt x="3382" y="11217"/>
                  <a:pt x="3954" y="11217"/>
                </a:cubicBezTo>
                <a:cubicBezTo>
                  <a:pt x="4644" y="11217"/>
                  <a:pt x="5287" y="10979"/>
                  <a:pt x="5788" y="10502"/>
                </a:cubicBezTo>
                <a:cubicBezTo>
                  <a:pt x="6311" y="10979"/>
                  <a:pt x="6978" y="11217"/>
                  <a:pt x="7669" y="11217"/>
                </a:cubicBezTo>
                <a:cubicBezTo>
                  <a:pt x="8240" y="11217"/>
                  <a:pt x="8812" y="11050"/>
                  <a:pt x="9288" y="10693"/>
                </a:cubicBezTo>
                <a:cubicBezTo>
                  <a:pt x="9884" y="10264"/>
                  <a:pt x="10265" y="9621"/>
                  <a:pt x="10384" y="8907"/>
                </a:cubicBezTo>
                <a:cubicBezTo>
                  <a:pt x="10479" y="8359"/>
                  <a:pt x="10384" y="7835"/>
                  <a:pt x="10169" y="7335"/>
                </a:cubicBezTo>
                <a:cubicBezTo>
                  <a:pt x="10646" y="7049"/>
                  <a:pt x="11027" y="6668"/>
                  <a:pt x="11265" y="6192"/>
                </a:cubicBezTo>
                <a:cubicBezTo>
                  <a:pt x="11598" y="5525"/>
                  <a:pt x="11670" y="4763"/>
                  <a:pt x="11432" y="4096"/>
                </a:cubicBezTo>
                <a:cubicBezTo>
                  <a:pt x="11037" y="2936"/>
                  <a:pt x="9958" y="2198"/>
                  <a:pt x="8806" y="2198"/>
                </a:cubicBezTo>
                <a:cubicBezTo>
                  <a:pt x="8705" y="2198"/>
                  <a:pt x="8604" y="2203"/>
                  <a:pt x="8502" y="2215"/>
                </a:cubicBezTo>
                <a:cubicBezTo>
                  <a:pt x="8383" y="1667"/>
                  <a:pt x="8145" y="1191"/>
                  <a:pt x="7764" y="810"/>
                </a:cubicBezTo>
                <a:cubicBezTo>
                  <a:pt x="7264" y="310"/>
                  <a:pt x="6550" y="0"/>
                  <a:pt x="583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grpSp>
        <p:nvGrpSpPr>
          <p:cNvPr id="3993" name="Google Shape;3993;p54"/>
          <p:cNvGrpSpPr/>
          <p:nvPr/>
        </p:nvGrpSpPr>
        <p:grpSpPr>
          <a:xfrm>
            <a:off x="4046005" y="3015090"/>
            <a:ext cx="339124" cy="299878"/>
            <a:chOff x="4122205" y="3015090"/>
            <a:chExt cx="339124" cy="299878"/>
          </a:xfrm>
        </p:grpSpPr>
        <p:sp>
          <p:nvSpPr>
            <p:cNvPr id="3994" name="Google Shape;3994;p54"/>
            <p:cNvSpPr/>
            <p:nvPr/>
          </p:nvSpPr>
          <p:spPr>
            <a:xfrm>
              <a:off x="4122205" y="3015090"/>
              <a:ext cx="339124" cy="299878"/>
            </a:xfrm>
            <a:custGeom>
              <a:rect b="b" l="l" r="r" t="t"/>
              <a:pathLst>
                <a:path extrusionOk="0" h="10193" w="11527">
                  <a:moveTo>
                    <a:pt x="3167" y="667"/>
                  </a:moveTo>
                  <a:lnTo>
                    <a:pt x="3167" y="3739"/>
                  </a:lnTo>
                  <a:lnTo>
                    <a:pt x="4358" y="5073"/>
                  </a:lnTo>
                  <a:lnTo>
                    <a:pt x="3167" y="6430"/>
                  </a:lnTo>
                  <a:lnTo>
                    <a:pt x="3167" y="9550"/>
                  </a:lnTo>
                  <a:lnTo>
                    <a:pt x="691" y="9550"/>
                  </a:lnTo>
                  <a:lnTo>
                    <a:pt x="691" y="667"/>
                  </a:lnTo>
                  <a:close/>
                  <a:moveTo>
                    <a:pt x="6311" y="667"/>
                  </a:moveTo>
                  <a:lnTo>
                    <a:pt x="6311" y="3739"/>
                  </a:lnTo>
                  <a:lnTo>
                    <a:pt x="7502" y="5073"/>
                  </a:lnTo>
                  <a:lnTo>
                    <a:pt x="6311" y="6430"/>
                  </a:lnTo>
                  <a:lnTo>
                    <a:pt x="6311" y="9550"/>
                  </a:lnTo>
                  <a:lnTo>
                    <a:pt x="3834" y="9550"/>
                  </a:lnTo>
                  <a:lnTo>
                    <a:pt x="3834" y="6716"/>
                  </a:lnTo>
                  <a:lnTo>
                    <a:pt x="5239" y="5120"/>
                  </a:lnTo>
                  <a:lnTo>
                    <a:pt x="3834" y="3501"/>
                  </a:lnTo>
                  <a:lnTo>
                    <a:pt x="3834" y="667"/>
                  </a:lnTo>
                  <a:close/>
                  <a:moveTo>
                    <a:pt x="9431" y="667"/>
                  </a:moveTo>
                  <a:lnTo>
                    <a:pt x="9431" y="3739"/>
                  </a:lnTo>
                  <a:lnTo>
                    <a:pt x="10621" y="5073"/>
                  </a:lnTo>
                  <a:lnTo>
                    <a:pt x="9431" y="6454"/>
                  </a:lnTo>
                  <a:lnTo>
                    <a:pt x="9431" y="9550"/>
                  </a:lnTo>
                  <a:lnTo>
                    <a:pt x="6978" y="9550"/>
                  </a:lnTo>
                  <a:lnTo>
                    <a:pt x="6978" y="6716"/>
                  </a:lnTo>
                  <a:lnTo>
                    <a:pt x="8359" y="5120"/>
                  </a:lnTo>
                  <a:lnTo>
                    <a:pt x="6978" y="3501"/>
                  </a:lnTo>
                  <a:lnTo>
                    <a:pt x="6978" y="667"/>
                  </a:lnTo>
                  <a:close/>
                  <a:moveTo>
                    <a:pt x="0" y="0"/>
                  </a:moveTo>
                  <a:lnTo>
                    <a:pt x="0" y="10193"/>
                  </a:lnTo>
                  <a:lnTo>
                    <a:pt x="10121" y="10193"/>
                  </a:lnTo>
                  <a:lnTo>
                    <a:pt x="10121" y="6692"/>
                  </a:lnTo>
                  <a:lnTo>
                    <a:pt x="11526" y="5073"/>
                  </a:lnTo>
                  <a:lnTo>
                    <a:pt x="10121" y="3501"/>
                  </a:lnTo>
                  <a:lnTo>
                    <a:pt x="1012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995" name="Google Shape;3995;p54"/>
            <p:cNvSpPr/>
            <p:nvPr/>
          </p:nvSpPr>
          <p:spPr>
            <a:xfrm>
              <a:off x="4157214" y="3050806"/>
              <a:ext cx="42777" cy="20359"/>
            </a:xfrm>
            <a:custGeom>
              <a:rect b="b" l="l" r="r" t="t"/>
              <a:pathLst>
                <a:path extrusionOk="0" h="692" w="1454">
                  <a:moveTo>
                    <a:pt x="1" y="1"/>
                  </a:moveTo>
                  <a:lnTo>
                    <a:pt x="1" y="692"/>
                  </a:lnTo>
                  <a:lnTo>
                    <a:pt x="1454" y="692"/>
                  </a:lnTo>
                  <a:lnTo>
                    <a:pt x="145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996" name="Google Shape;3996;p54"/>
            <p:cNvSpPr/>
            <p:nvPr/>
          </p:nvSpPr>
          <p:spPr>
            <a:xfrm>
              <a:off x="4157214" y="3093552"/>
              <a:ext cx="42777" cy="20359"/>
            </a:xfrm>
            <a:custGeom>
              <a:rect b="b" l="l" r="r" t="t"/>
              <a:pathLst>
                <a:path extrusionOk="0" h="692" w="1454">
                  <a:moveTo>
                    <a:pt x="1" y="1"/>
                  </a:moveTo>
                  <a:lnTo>
                    <a:pt x="1" y="691"/>
                  </a:lnTo>
                  <a:lnTo>
                    <a:pt x="1454" y="691"/>
                  </a:lnTo>
                  <a:lnTo>
                    <a:pt x="145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997" name="Google Shape;3997;p54"/>
            <p:cNvSpPr/>
            <p:nvPr/>
          </p:nvSpPr>
          <p:spPr>
            <a:xfrm>
              <a:off x="4342174" y="3050806"/>
              <a:ext cx="42777" cy="20359"/>
            </a:xfrm>
            <a:custGeom>
              <a:rect b="b" l="l" r="r" t="t"/>
              <a:pathLst>
                <a:path extrusionOk="0" h="692" w="1454">
                  <a:moveTo>
                    <a:pt x="1" y="1"/>
                  </a:moveTo>
                  <a:lnTo>
                    <a:pt x="1" y="692"/>
                  </a:lnTo>
                  <a:lnTo>
                    <a:pt x="1454" y="692"/>
                  </a:lnTo>
                  <a:lnTo>
                    <a:pt x="145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998" name="Google Shape;3998;p54"/>
            <p:cNvSpPr/>
            <p:nvPr/>
          </p:nvSpPr>
          <p:spPr>
            <a:xfrm>
              <a:off x="4342174" y="3093552"/>
              <a:ext cx="42777" cy="20359"/>
            </a:xfrm>
            <a:custGeom>
              <a:rect b="b" l="l" r="r" t="t"/>
              <a:pathLst>
                <a:path extrusionOk="0" h="692" w="1454">
                  <a:moveTo>
                    <a:pt x="1" y="1"/>
                  </a:moveTo>
                  <a:lnTo>
                    <a:pt x="1" y="691"/>
                  </a:lnTo>
                  <a:lnTo>
                    <a:pt x="1454" y="691"/>
                  </a:lnTo>
                  <a:lnTo>
                    <a:pt x="145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999" name="Google Shape;3999;p54"/>
            <p:cNvSpPr/>
            <p:nvPr/>
          </p:nvSpPr>
          <p:spPr>
            <a:xfrm>
              <a:off x="4250415" y="3216173"/>
              <a:ext cx="42747" cy="20329"/>
            </a:xfrm>
            <a:custGeom>
              <a:rect b="b" l="l" r="r" t="t"/>
              <a:pathLst>
                <a:path extrusionOk="0" h="691" w="1453">
                  <a:moveTo>
                    <a:pt x="0" y="0"/>
                  </a:moveTo>
                  <a:lnTo>
                    <a:pt x="0" y="691"/>
                  </a:lnTo>
                  <a:lnTo>
                    <a:pt x="1453" y="691"/>
                  </a:lnTo>
                  <a:lnTo>
                    <a:pt x="14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000" name="Google Shape;4000;p54"/>
            <p:cNvSpPr/>
            <p:nvPr/>
          </p:nvSpPr>
          <p:spPr>
            <a:xfrm>
              <a:off x="4250415" y="3258890"/>
              <a:ext cx="42747" cy="20359"/>
            </a:xfrm>
            <a:custGeom>
              <a:rect b="b" l="l" r="r" t="t"/>
              <a:pathLst>
                <a:path extrusionOk="0" h="692" w="1453">
                  <a:moveTo>
                    <a:pt x="0" y="1"/>
                  </a:moveTo>
                  <a:lnTo>
                    <a:pt x="0" y="691"/>
                  </a:lnTo>
                  <a:lnTo>
                    <a:pt x="1453" y="691"/>
                  </a:lnTo>
                  <a:lnTo>
                    <a:pt x="14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</p:grpSp>
      <p:grpSp>
        <p:nvGrpSpPr>
          <p:cNvPr id="4001" name="Google Shape;4001;p54"/>
          <p:cNvGrpSpPr/>
          <p:nvPr/>
        </p:nvGrpSpPr>
        <p:grpSpPr>
          <a:xfrm>
            <a:off x="4800211" y="3003175"/>
            <a:ext cx="299201" cy="339830"/>
            <a:chOff x="4724011" y="3003175"/>
            <a:chExt cx="299201" cy="339830"/>
          </a:xfrm>
        </p:grpSpPr>
        <p:sp>
          <p:nvSpPr>
            <p:cNvPr id="4002" name="Google Shape;4002;p54"/>
            <p:cNvSpPr/>
            <p:nvPr/>
          </p:nvSpPr>
          <p:spPr>
            <a:xfrm>
              <a:off x="4724011" y="3003175"/>
              <a:ext cx="299201" cy="339830"/>
            </a:xfrm>
            <a:custGeom>
              <a:rect b="b" l="l" r="r" t="t"/>
              <a:pathLst>
                <a:path extrusionOk="0" h="11551" w="10170">
                  <a:moveTo>
                    <a:pt x="6097" y="3644"/>
                  </a:moveTo>
                  <a:cubicBezTo>
                    <a:pt x="7121" y="3787"/>
                    <a:pt x="7907" y="4692"/>
                    <a:pt x="7907" y="5764"/>
                  </a:cubicBezTo>
                  <a:cubicBezTo>
                    <a:pt x="7907" y="6835"/>
                    <a:pt x="7145" y="7716"/>
                    <a:pt x="6097" y="7859"/>
                  </a:cubicBezTo>
                  <a:lnTo>
                    <a:pt x="6097" y="3644"/>
                  </a:lnTo>
                  <a:close/>
                  <a:moveTo>
                    <a:pt x="6097" y="1977"/>
                  </a:moveTo>
                  <a:cubicBezTo>
                    <a:pt x="8002" y="2144"/>
                    <a:pt x="9527" y="3763"/>
                    <a:pt x="9527" y="5716"/>
                  </a:cubicBezTo>
                  <a:cubicBezTo>
                    <a:pt x="9527" y="7693"/>
                    <a:pt x="8002" y="9336"/>
                    <a:pt x="6097" y="9479"/>
                  </a:cubicBezTo>
                  <a:lnTo>
                    <a:pt x="6097" y="8526"/>
                  </a:lnTo>
                  <a:cubicBezTo>
                    <a:pt x="7502" y="8336"/>
                    <a:pt x="8574" y="7145"/>
                    <a:pt x="8574" y="5716"/>
                  </a:cubicBezTo>
                  <a:cubicBezTo>
                    <a:pt x="8574" y="4287"/>
                    <a:pt x="7502" y="3096"/>
                    <a:pt x="6097" y="2930"/>
                  </a:cubicBezTo>
                  <a:lnTo>
                    <a:pt x="6097" y="1977"/>
                  </a:lnTo>
                  <a:close/>
                  <a:moveTo>
                    <a:pt x="5407" y="691"/>
                  </a:moveTo>
                  <a:lnTo>
                    <a:pt x="5407" y="10812"/>
                  </a:lnTo>
                  <a:cubicBezTo>
                    <a:pt x="2763" y="10646"/>
                    <a:pt x="691" y="8431"/>
                    <a:pt x="691" y="5764"/>
                  </a:cubicBezTo>
                  <a:cubicBezTo>
                    <a:pt x="691" y="3073"/>
                    <a:pt x="2763" y="882"/>
                    <a:pt x="5407" y="691"/>
                  </a:cubicBezTo>
                  <a:close/>
                  <a:moveTo>
                    <a:pt x="5764" y="1"/>
                  </a:moveTo>
                  <a:cubicBezTo>
                    <a:pt x="4216" y="1"/>
                    <a:pt x="2787" y="596"/>
                    <a:pt x="1692" y="1715"/>
                  </a:cubicBezTo>
                  <a:cubicBezTo>
                    <a:pt x="620" y="2787"/>
                    <a:pt x="1" y="4240"/>
                    <a:pt x="1" y="5787"/>
                  </a:cubicBezTo>
                  <a:cubicBezTo>
                    <a:pt x="1" y="7335"/>
                    <a:pt x="596" y="8764"/>
                    <a:pt x="1692" y="9860"/>
                  </a:cubicBezTo>
                  <a:cubicBezTo>
                    <a:pt x="2763" y="10931"/>
                    <a:pt x="4216" y="11551"/>
                    <a:pt x="5764" y="11551"/>
                  </a:cubicBezTo>
                  <a:lnTo>
                    <a:pt x="6097" y="11551"/>
                  </a:lnTo>
                  <a:lnTo>
                    <a:pt x="6097" y="10217"/>
                  </a:lnTo>
                  <a:cubicBezTo>
                    <a:pt x="8383" y="9979"/>
                    <a:pt x="10170" y="8074"/>
                    <a:pt x="10170" y="5764"/>
                  </a:cubicBezTo>
                  <a:cubicBezTo>
                    <a:pt x="10170" y="3430"/>
                    <a:pt x="8360" y="1525"/>
                    <a:pt x="6097" y="1358"/>
                  </a:cubicBezTo>
                  <a:lnTo>
                    <a:pt x="609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003" name="Google Shape;4003;p54"/>
            <p:cNvSpPr/>
            <p:nvPr/>
          </p:nvSpPr>
          <p:spPr>
            <a:xfrm>
              <a:off x="4791970" y="3141182"/>
              <a:ext cx="43483" cy="19653"/>
            </a:xfrm>
            <a:custGeom>
              <a:rect b="b" l="l" r="r" t="t"/>
              <a:pathLst>
                <a:path extrusionOk="0" h="668" w="1478">
                  <a:moveTo>
                    <a:pt x="1" y="1"/>
                  </a:moveTo>
                  <a:lnTo>
                    <a:pt x="1" y="668"/>
                  </a:lnTo>
                  <a:lnTo>
                    <a:pt x="1477" y="668"/>
                  </a:lnTo>
                  <a:lnTo>
                    <a:pt x="14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004" name="Google Shape;4004;p54"/>
            <p:cNvSpPr/>
            <p:nvPr/>
          </p:nvSpPr>
          <p:spPr>
            <a:xfrm>
              <a:off x="4791970" y="3183929"/>
              <a:ext cx="43483" cy="20359"/>
            </a:xfrm>
            <a:custGeom>
              <a:rect b="b" l="l" r="r" t="t"/>
              <a:pathLst>
                <a:path extrusionOk="0" h="692" w="1478">
                  <a:moveTo>
                    <a:pt x="1" y="1"/>
                  </a:moveTo>
                  <a:lnTo>
                    <a:pt x="1" y="691"/>
                  </a:lnTo>
                  <a:lnTo>
                    <a:pt x="1477" y="691"/>
                  </a:lnTo>
                  <a:lnTo>
                    <a:pt x="14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</p:grpSp>
      <p:sp>
        <p:nvSpPr>
          <p:cNvPr id="4005" name="Google Shape;4005;p54"/>
          <p:cNvSpPr/>
          <p:nvPr/>
        </p:nvSpPr>
        <p:spPr>
          <a:xfrm>
            <a:off x="5511700" y="2997586"/>
            <a:ext cx="339124" cy="339801"/>
          </a:xfrm>
          <a:custGeom>
            <a:rect b="b" l="l" r="r" t="t"/>
            <a:pathLst>
              <a:path extrusionOk="0" h="11550" w="11527">
                <a:moveTo>
                  <a:pt x="2716" y="667"/>
                </a:moveTo>
                <a:lnTo>
                  <a:pt x="2716" y="2667"/>
                </a:lnTo>
                <a:lnTo>
                  <a:pt x="715" y="2667"/>
                </a:lnTo>
                <a:lnTo>
                  <a:pt x="715" y="1667"/>
                </a:lnTo>
                <a:cubicBezTo>
                  <a:pt x="691" y="1119"/>
                  <a:pt x="1144" y="667"/>
                  <a:pt x="1715" y="667"/>
                </a:cubicBezTo>
                <a:close/>
                <a:moveTo>
                  <a:pt x="9884" y="667"/>
                </a:moveTo>
                <a:cubicBezTo>
                  <a:pt x="10431" y="667"/>
                  <a:pt x="10884" y="1119"/>
                  <a:pt x="10884" y="1667"/>
                </a:cubicBezTo>
                <a:lnTo>
                  <a:pt x="10884" y="2667"/>
                </a:lnTo>
                <a:lnTo>
                  <a:pt x="8884" y="2667"/>
                </a:lnTo>
                <a:lnTo>
                  <a:pt x="8884" y="667"/>
                </a:lnTo>
                <a:close/>
                <a:moveTo>
                  <a:pt x="5454" y="1334"/>
                </a:moveTo>
                <a:lnTo>
                  <a:pt x="5454" y="2786"/>
                </a:lnTo>
                <a:cubicBezTo>
                  <a:pt x="5454" y="4239"/>
                  <a:pt x="4264" y="5430"/>
                  <a:pt x="2811" y="5430"/>
                </a:cubicBezTo>
                <a:lnTo>
                  <a:pt x="1358" y="5430"/>
                </a:lnTo>
                <a:lnTo>
                  <a:pt x="1358" y="3358"/>
                </a:lnTo>
                <a:lnTo>
                  <a:pt x="3382" y="3358"/>
                </a:lnTo>
                <a:lnTo>
                  <a:pt x="3382" y="1334"/>
                </a:lnTo>
                <a:close/>
                <a:moveTo>
                  <a:pt x="8193" y="1334"/>
                </a:moveTo>
                <a:lnTo>
                  <a:pt x="8193" y="3358"/>
                </a:lnTo>
                <a:lnTo>
                  <a:pt x="10217" y="3358"/>
                </a:lnTo>
                <a:lnTo>
                  <a:pt x="10217" y="5430"/>
                </a:lnTo>
                <a:lnTo>
                  <a:pt x="8764" y="5430"/>
                </a:lnTo>
                <a:cubicBezTo>
                  <a:pt x="7312" y="5430"/>
                  <a:pt x="6121" y="4239"/>
                  <a:pt x="6121" y="2786"/>
                </a:cubicBezTo>
                <a:lnTo>
                  <a:pt x="6121" y="1334"/>
                </a:lnTo>
                <a:close/>
                <a:moveTo>
                  <a:pt x="5811" y="4239"/>
                </a:moveTo>
                <a:cubicBezTo>
                  <a:pt x="6121" y="4906"/>
                  <a:pt x="6645" y="5430"/>
                  <a:pt x="7336" y="5763"/>
                </a:cubicBezTo>
                <a:cubicBezTo>
                  <a:pt x="6693" y="6097"/>
                  <a:pt x="6145" y="6620"/>
                  <a:pt x="5811" y="7287"/>
                </a:cubicBezTo>
                <a:cubicBezTo>
                  <a:pt x="5502" y="6620"/>
                  <a:pt x="4954" y="6097"/>
                  <a:pt x="4311" y="5763"/>
                </a:cubicBezTo>
                <a:cubicBezTo>
                  <a:pt x="4954" y="5430"/>
                  <a:pt x="5502" y="4906"/>
                  <a:pt x="5811" y="4239"/>
                </a:cubicBezTo>
                <a:close/>
                <a:moveTo>
                  <a:pt x="2811" y="6097"/>
                </a:moveTo>
                <a:cubicBezTo>
                  <a:pt x="4264" y="6097"/>
                  <a:pt x="5454" y="7287"/>
                  <a:pt x="5454" y="8740"/>
                </a:cubicBezTo>
                <a:lnTo>
                  <a:pt x="5454" y="10193"/>
                </a:lnTo>
                <a:lnTo>
                  <a:pt x="3382" y="10193"/>
                </a:lnTo>
                <a:lnTo>
                  <a:pt x="3382" y="8145"/>
                </a:lnTo>
                <a:lnTo>
                  <a:pt x="1358" y="8145"/>
                </a:lnTo>
                <a:lnTo>
                  <a:pt x="1358" y="6097"/>
                </a:lnTo>
                <a:close/>
                <a:moveTo>
                  <a:pt x="10217" y="6097"/>
                </a:moveTo>
                <a:lnTo>
                  <a:pt x="10217" y="8168"/>
                </a:lnTo>
                <a:lnTo>
                  <a:pt x="8193" y="8168"/>
                </a:lnTo>
                <a:lnTo>
                  <a:pt x="8193" y="10193"/>
                </a:lnTo>
                <a:lnTo>
                  <a:pt x="6121" y="10193"/>
                </a:lnTo>
                <a:lnTo>
                  <a:pt x="6121" y="8740"/>
                </a:lnTo>
                <a:cubicBezTo>
                  <a:pt x="6121" y="7287"/>
                  <a:pt x="7312" y="6097"/>
                  <a:pt x="8764" y="6097"/>
                </a:cubicBezTo>
                <a:close/>
                <a:moveTo>
                  <a:pt x="2716" y="8835"/>
                </a:moveTo>
                <a:lnTo>
                  <a:pt x="2716" y="10836"/>
                </a:lnTo>
                <a:lnTo>
                  <a:pt x="1715" y="10836"/>
                </a:lnTo>
                <a:cubicBezTo>
                  <a:pt x="1168" y="10836"/>
                  <a:pt x="739" y="10383"/>
                  <a:pt x="739" y="9835"/>
                </a:cubicBezTo>
                <a:lnTo>
                  <a:pt x="739" y="8835"/>
                </a:lnTo>
                <a:close/>
                <a:moveTo>
                  <a:pt x="10884" y="8835"/>
                </a:moveTo>
                <a:lnTo>
                  <a:pt x="10884" y="9835"/>
                </a:lnTo>
                <a:cubicBezTo>
                  <a:pt x="10884" y="10383"/>
                  <a:pt x="10431" y="10836"/>
                  <a:pt x="9884" y="10836"/>
                </a:cubicBezTo>
                <a:lnTo>
                  <a:pt x="8884" y="10836"/>
                </a:lnTo>
                <a:lnTo>
                  <a:pt x="8884" y="8835"/>
                </a:lnTo>
                <a:close/>
                <a:moveTo>
                  <a:pt x="8193" y="0"/>
                </a:moveTo>
                <a:lnTo>
                  <a:pt x="8193" y="643"/>
                </a:lnTo>
                <a:lnTo>
                  <a:pt x="3382" y="643"/>
                </a:lnTo>
                <a:lnTo>
                  <a:pt x="3382" y="24"/>
                </a:lnTo>
                <a:lnTo>
                  <a:pt x="1668" y="24"/>
                </a:lnTo>
                <a:cubicBezTo>
                  <a:pt x="763" y="24"/>
                  <a:pt x="1" y="762"/>
                  <a:pt x="1" y="1691"/>
                </a:cubicBezTo>
                <a:lnTo>
                  <a:pt x="1" y="3358"/>
                </a:lnTo>
                <a:lnTo>
                  <a:pt x="668" y="3358"/>
                </a:lnTo>
                <a:lnTo>
                  <a:pt x="668" y="8168"/>
                </a:lnTo>
                <a:lnTo>
                  <a:pt x="1" y="8168"/>
                </a:lnTo>
                <a:lnTo>
                  <a:pt x="1" y="9883"/>
                </a:lnTo>
                <a:cubicBezTo>
                  <a:pt x="1" y="10788"/>
                  <a:pt x="763" y="11550"/>
                  <a:pt x="1668" y="11550"/>
                </a:cubicBezTo>
                <a:lnTo>
                  <a:pt x="3382" y="11550"/>
                </a:lnTo>
                <a:lnTo>
                  <a:pt x="3382" y="10907"/>
                </a:lnTo>
                <a:lnTo>
                  <a:pt x="8193" y="10907"/>
                </a:lnTo>
                <a:lnTo>
                  <a:pt x="8193" y="11550"/>
                </a:lnTo>
                <a:lnTo>
                  <a:pt x="9860" y="11550"/>
                </a:lnTo>
                <a:cubicBezTo>
                  <a:pt x="10789" y="11550"/>
                  <a:pt x="11527" y="10788"/>
                  <a:pt x="11527" y="9883"/>
                </a:cubicBezTo>
                <a:lnTo>
                  <a:pt x="11527" y="8216"/>
                </a:lnTo>
                <a:lnTo>
                  <a:pt x="10908" y="8216"/>
                </a:lnTo>
                <a:lnTo>
                  <a:pt x="10908" y="3358"/>
                </a:lnTo>
                <a:lnTo>
                  <a:pt x="11527" y="3358"/>
                </a:lnTo>
                <a:lnTo>
                  <a:pt x="11527" y="1667"/>
                </a:lnTo>
                <a:cubicBezTo>
                  <a:pt x="11527" y="738"/>
                  <a:pt x="10789" y="0"/>
                  <a:pt x="9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4006" name="Google Shape;4006;p54"/>
          <p:cNvSpPr/>
          <p:nvPr/>
        </p:nvSpPr>
        <p:spPr>
          <a:xfrm>
            <a:off x="6251931" y="3083755"/>
            <a:ext cx="339124" cy="187788"/>
          </a:xfrm>
          <a:custGeom>
            <a:rect b="b" l="l" r="r" t="t"/>
            <a:pathLst>
              <a:path extrusionOk="0" h="6383" w="11527">
                <a:moveTo>
                  <a:pt x="5168" y="667"/>
                </a:moveTo>
                <a:lnTo>
                  <a:pt x="5787" y="1762"/>
                </a:lnTo>
                <a:lnTo>
                  <a:pt x="5168" y="2858"/>
                </a:lnTo>
                <a:lnTo>
                  <a:pt x="3906" y="2858"/>
                </a:lnTo>
                <a:lnTo>
                  <a:pt x="3572" y="2334"/>
                </a:lnTo>
                <a:lnTo>
                  <a:pt x="3239" y="1786"/>
                </a:lnTo>
                <a:lnTo>
                  <a:pt x="3906" y="667"/>
                </a:lnTo>
                <a:close/>
                <a:moveTo>
                  <a:pt x="10121" y="667"/>
                </a:moveTo>
                <a:lnTo>
                  <a:pt x="10764" y="1762"/>
                </a:lnTo>
                <a:lnTo>
                  <a:pt x="10121" y="2858"/>
                </a:lnTo>
                <a:lnTo>
                  <a:pt x="8883" y="2858"/>
                </a:lnTo>
                <a:lnTo>
                  <a:pt x="8264" y="1762"/>
                </a:lnTo>
                <a:lnTo>
                  <a:pt x="8883" y="667"/>
                </a:lnTo>
                <a:close/>
                <a:moveTo>
                  <a:pt x="2691" y="2096"/>
                </a:moveTo>
                <a:lnTo>
                  <a:pt x="3310" y="3191"/>
                </a:lnTo>
                <a:lnTo>
                  <a:pt x="2691" y="4287"/>
                </a:lnTo>
                <a:lnTo>
                  <a:pt x="1429" y="4287"/>
                </a:lnTo>
                <a:lnTo>
                  <a:pt x="810" y="3191"/>
                </a:lnTo>
                <a:lnTo>
                  <a:pt x="1429" y="2096"/>
                </a:lnTo>
                <a:close/>
                <a:moveTo>
                  <a:pt x="7621" y="2096"/>
                </a:moveTo>
                <a:lnTo>
                  <a:pt x="8264" y="3191"/>
                </a:lnTo>
                <a:lnTo>
                  <a:pt x="7668" y="4287"/>
                </a:lnTo>
                <a:lnTo>
                  <a:pt x="6406" y="4287"/>
                </a:lnTo>
                <a:lnTo>
                  <a:pt x="5763" y="3191"/>
                </a:lnTo>
                <a:lnTo>
                  <a:pt x="6382" y="2096"/>
                </a:lnTo>
                <a:close/>
                <a:moveTo>
                  <a:pt x="5192" y="3477"/>
                </a:moveTo>
                <a:lnTo>
                  <a:pt x="5811" y="4596"/>
                </a:lnTo>
                <a:lnTo>
                  <a:pt x="5192" y="5692"/>
                </a:lnTo>
                <a:lnTo>
                  <a:pt x="3929" y="5692"/>
                </a:lnTo>
                <a:lnTo>
                  <a:pt x="3310" y="4596"/>
                </a:lnTo>
                <a:lnTo>
                  <a:pt x="3929" y="3477"/>
                </a:lnTo>
                <a:close/>
                <a:moveTo>
                  <a:pt x="10121" y="3477"/>
                </a:moveTo>
                <a:lnTo>
                  <a:pt x="10764" y="4596"/>
                </a:lnTo>
                <a:lnTo>
                  <a:pt x="10121" y="5692"/>
                </a:lnTo>
                <a:lnTo>
                  <a:pt x="8883" y="5692"/>
                </a:lnTo>
                <a:lnTo>
                  <a:pt x="8264" y="4596"/>
                </a:lnTo>
                <a:lnTo>
                  <a:pt x="8883" y="3477"/>
                </a:lnTo>
                <a:close/>
                <a:moveTo>
                  <a:pt x="3501" y="0"/>
                </a:moveTo>
                <a:lnTo>
                  <a:pt x="2667" y="1429"/>
                </a:lnTo>
                <a:lnTo>
                  <a:pt x="1024" y="1429"/>
                </a:lnTo>
                <a:lnTo>
                  <a:pt x="0" y="3191"/>
                </a:lnTo>
                <a:lnTo>
                  <a:pt x="1024" y="4954"/>
                </a:lnTo>
                <a:lnTo>
                  <a:pt x="2667" y="4954"/>
                </a:lnTo>
                <a:lnTo>
                  <a:pt x="3501" y="6382"/>
                </a:lnTo>
                <a:lnTo>
                  <a:pt x="5549" y="6382"/>
                </a:lnTo>
                <a:lnTo>
                  <a:pt x="6382" y="4954"/>
                </a:lnTo>
                <a:lnTo>
                  <a:pt x="7668" y="4954"/>
                </a:lnTo>
                <a:lnTo>
                  <a:pt x="8502" y="6382"/>
                </a:lnTo>
                <a:lnTo>
                  <a:pt x="10526" y="6382"/>
                </a:lnTo>
                <a:lnTo>
                  <a:pt x="11526" y="4620"/>
                </a:lnTo>
                <a:lnTo>
                  <a:pt x="10693" y="3191"/>
                </a:lnTo>
                <a:lnTo>
                  <a:pt x="11526" y="1762"/>
                </a:lnTo>
                <a:lnTo>
                  <a:pt x="10526" y="0"/>
                </a:lnTo>
                <a:lnTo>
                  <a:pt x="8502" y="0"/>
                </a:lnTo>
                <a:lnTo>
                  <a:pt x="7668" y="1429"/>
                </a:lnTo>
                <a:lnTo>
                  <a:pt x="6382" y="1429"/>
                </a:lnTo>
                <a:lnTo>
                  <a:pt x="554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4007" name="Google Shape;4007;p54"/>
          <p:cNvSpPr/>
          <p:nvPr/>
        </p:nvSpPr>
        <p:spPr>
          <a:xfrm>
            <a:off x="6978130" y="2974462"/>
            <a:ext cx="337712" cy="338418"/>
          </a:xfrm>
          <a:custGeom>
            <a:rect b="b" l="l" r="r" t="t"/>
            <a:pathLst>
              <a:path extrusionOk="0" h="11503" w="11479">
                <a:moveTo>
                  <a:pt x="9359" y="2929"/>
                </a:moveTo>
                <a:lnTo>
                  <a:pt x="9359" y="4763"/>
                </a:lnTo>
                <a:lnTo>
                  <a:pt x="7597" y="6025"/>
                </a:lnTo>
                <a:lnTo>
                  <a:pt x="6573" y="5549"/>
                </a:lnTo>
                <a:lnTo>
                  <a:pt x="5263" y="7049"/>
                </a:lnTo>
                <a:lnTo>
                  <a:pt x="4239" y="6525"/>
                </a:lnTo>
                <a:lnTo>
                  <a:pt x="2739" y="8335"/>
                </a:lnTo>
                <a:lnTo>
                  <a:pt x="1810" y="7978"/>
                </a:lnTo>
                <a:lnTo>
                  <a:pt x="715" y="9145"/>
                </a:lnTo>
                <a:lnTo>
                  <a:pt x="715" y="7502"/>
                </a:lnTo>
                <a:lnTo>
                  <a:pt x="1691" y="6406"/>
                </a:lnTo>
                <a:lnTo>
                  <a:pt x="2501" y="6906"/>
                </a:lnTo>
                <a:lnTo>
                  <a:pt x="4263" y="5025"/>
                </a:lnTo>
                <a:lnTo>
                  <a:pt x="5144" y="5335"/>
                </a:lnTo>
                <a:lnTo>
                  <a:pt x="7121" y="3406"/>
                </a:lnTo>
                <a:lnTo>
                  <a:pt x="8240" y="3596"/>
                </a:lnTo>
                <a:lnTo>
                  <a:pt x="9359" y="2929"/>
                </a:lnTo>
                <a:close/>
                <a:moveTo>
                  <a:pt x="9312" y="5597"/>
                </a:moveTo>
                <a:lnTo>
                  <a:pt x="9312" y="10860"/>
                </a:lnTo>
                <a:lnTo>
                  <a:pt x="667" y="10860"/>
                </a:lnTo>
                <a:lnTo>
                  <a:pt x="667" y="10145"/>
                </a:lnTo>
                <a:lnTo>
                  <a:pt x="715" y="10145"/>
                </a:lnTo>
                <a:lnTo>
                  <a:pt x="2001" y="8788"/>
                </a:lnTo>
                <a:lnTo>
                  <a:pt x="2953" y="9145"/>
                </a:lnTo>
                <a:lnTo>
                  <a:pt x="4382" y="7383"/>
                </a:lnTo>
                <a:lnTo>
                  <a:pt x="5430" y="7930"/>
                </a:lnTo>
                <a:lnTo>
                  <a:pt x="6740" y="6406"/>
                </a:lnTo>
                <a:lnTo>
                  <a:pt x="7621" y="6811"/>
                </a:lnTo>
                <a:lnTo>
                  <a:pt x="9312" y="5597"/>
                </a:lnTo>
                <a:close/>
                <a:moveTo>
                  <a:pt x="0" y="0"/>
                </a:moveTo>
                <a:lnTo>
                  <a:pt x="0" y="11503"/>
                </a:lnTo>
                <a:lnTo>
                  <a:pt x="11479" y="11503"/>
                </a:lnTo>
                <a:lnTo>
                  <a:pt x="11479" y="10264"/>
                </a:lnTo>
                <a:lnTo>
                  <a:pt x="10836" y="10264"/>
                </a:lnTo>
                <a:lnTo>
                  <a:pt x="10836" y="10312"/>
                </a:lnTo>
                <a:lnTo>
                  <a:pt x="10836" y="10836"/>
                </a:lnTo>
                <a:lnTo>
                  <a:pt x="10026" y="10836"/>
                </a:lnTo>
                <a:lnTo>
                  <a:pt x="10026" y="1667"/>
                </a:lnTo>
                <a:lnTo>
                  <a:pt x="8121" y="2858"/>
                </a:lnTo>
                <a:lnTo>
                  <a:pt x="6906" y="2620"/>
                </a:lnTo>
                <a:lnTo>
                  <a:pt x="4977" y="4525"/>
                </a:lnTo>
                <a:lnTo>
                  <a:pt x="4049" y="4239"/>
                </a:lnTo>
                <a:lnTo>
                  <a:pt x="2382" y="6025"/>
                </a:lnTo>
                <a:lnTo>
                  <a:pt x="1572" y="5501"/>
                </a:lnTo>
                <a:lnTo>
                  <a:pt x="715" y="6454"/>
                </a:lnTo>
                <a:lnTo>
                  <a:pt x="715" y="691"/>
                </a:lnTo>
                <a:lnTo>
                  <a:pt x="1239" y="691"/>
                </a:lnTo>
                <a:lnTo>
                  <a:pt x="123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grpSp>
        <p:nvGrpSpPr>
          <p:cNvPr id="4008" name="Google Shape;4008;p54"/>
          <p:cNvGrpSpPr/>
          <p:nvPr/>
        </p:nvGrpSpPr>
        <p:grpSpPr>
          <a:xfrm>
            <a:off x="7750547" y="2997380"/>
            <a:ext cx="259982" cy="337915"/>
            <a:chOff x="7064747" y="2997380"/>
            <a:chExt cx="259982" cy="337915"/>
          </a:xfrm>
        </p:grpSpPr>
        <p:sp>
          <p:nvSpPr>
            <p:cNvPr id="4009" name="Google Shape;4009;p54"/>
            <p:cNvSpPr/>
            <p:nvPr/>
          </p:nvSpPr>
          <p:spPr>
            <a:xfrm>
              <a:off x="7064747" y="2997380"/>
              <a:ext cx="72903" cy="152955"/>
            </a:xfrm>
            <a:custGeom>
              <a:rect b="b" l="l" r="r" t="t"/>
              <a:pathLst>
                <a:path extrusionOk="0" h="5199" w="2478">
                  <a:moveTo>
                    <a:pt x="1263" y="650"/>
                  </a:moveTo>
                  <a:cubicBezTo>
                    <a:pt x="1549" y="650"/>
                    <a:pt x="1787" y="888"/>
                    <a:pt x="1787" y="1198"/>
                  </a:cubicBezTo>
                  <a:cubicBezTo>
                    <a:pt x="1787" y="1484"/>
                    <a:pt x="1549" y="1722"/>
                    <a:pt x="1263" y="1722"/>
                  </a:cubicBezTo>
                  <a:cubicBezTo>
                    <a:pt x="954" y="1722"/>
                    <a:pt x="715" y="1484"/>
                    <a:pt x="715" y="1198"/>
                  </a:cubicBezTo>
                  <a:cubicBezTo>
                    <a:pt x="715" y="888"/>
                    <a:pt x="954" y="650"/>
                    <a:pt x="1263" y="650"/>
                  </a:cubicBezTo>
                  <a:close/>
                  <a:moveTo>
                    <a:pt x="1246" y="2410"/>
                  </a:moveTo>
                  <a:cubicBezTo>
                    <a:pt x="1260" y="2410"/>
                    <a:pt x="1273" y="2411"/>
                    <a:pt x="1287" y="2412"/>
                  </a:cubicBezTo>
                  <a:cubicBezTo>
                    <a:pt x="1501" y="2460"/>
                    <a:pt x="1644" y="2650"/>
                    <a:pt x="1644" y="2817"/>
                  </a:cubicBezTo>
                  <a:lnTo>
                    <a:pt x="1644" y="4532"/>
                  </a:lnTo>
                  <a:lnTo>
                    <a:pt x="858" y="4532"/>
                  </a:lnTo>
                  <a:lnTo>
                    <a:pt x="858" y="2793"/>
                  </a:lnTo>
                  <a:cubicBezTo>
                    <a:pt x="858" y="2570"/>
                    <a:pt x="1046" y="2410"/>
                    <a:pt x="1246" y="2410"/>
                  </a:cubicBezTo>
                  <a:close/>
                  <a:moveTo>
                    <a:pt x="1288" y="1"/>
                  </a:moveTo>
                  <a:cubicBezTo>
                    <a:pt x="1249" y="1"/>
                    <a:pt x="1208" y="3"/>
                    <a:pt x="1168" y="7"/>
                  </a:cubicBezTo>
                  <a:cubicBezTo>
                    <a:pt x="573" y="55"/>
                    <a:pt x="96" y="531"/>
                    <a:pt x="25" y="1126"/>
                  </a:cubicBezTo>
                  <a:cubicBezTo>
                    <a:pt x="1" y="1507"/>
                    <a:pt x="191" y="1865"/>
                    <a:pt x="453" y="2150"/>
                  </a:cubicBezTo>
                  <a:cubicBezTo>
                    <a:pt x="311" y="2317"/>
                    <a:pt x="191" y="2555"/>
                    <a:pt x="191" y="2817"/>
                  </a:cubicBezTo>
                  <a:lnTo>
                    <a:pt x="191" y="5199"/>
                  </a:lnTo>
                  <a:lnTo>
                    <a:pt x="2335" y="5199"/>
                  </a:lnTo>
                  <a:lnTo>
                    <a:pt x="2335" y="2817"/>
                  </a:lnTo>
                  <a:cubicBezTo>
                    <a:pt x="2335" y="2555"/>
                    <a:pt x="2240" y="2317"/>
                    <a:pt x="2049" y="2150"/>
                  </a:cubicBezTo>
                  <a:cubicBezTo>
                    <a:pt x="2335" y="1912"/>
                    <a:pt x="2478" y="1603"/>
                    <a:pt x="2478" y="1222"/>
                  </a:cubicBezTo>
                  <a:cubicBezTo>
                    <a:pt x="2478" y="548"/>
                    <a:pt x="1948" y="1"/>
                    <a:pt x="12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010" name="Google Shape;4010;p54"/>
            <p:cNvSpPr/>
            <p:nvPr/>
          </p:nvSpPr>
          <p:spPr>
            <a:xfrm>
              <a:off x="7158654" y="2997380"/>
              <a:ext cx="72873" cy="152955"/>
            </a:xfrm>
            <a:custGeom>
              <a:rect b="b" l="l" r="r" t="t"/>
              <a:pathLst>
                <a:path extrusionOk="0" h="5199" w="2477">
                  <a:moveTo>
                    <a:pt x="1238" y="650"/>
                  </a:moveTo>
                  <a:cubicBezTo>
                    <a:pt x="1548" y="650"/>
                    <a:pt x="1786" y="888"/>
                    <a:pt x="1786" y="1198"/>
                  </a:cubicBezTo>
                  <a:cubicBezTo>
                    <a:pt x="1786" y="1484"/>
                    <a:pt x="1548" y="1722"/>
                    <a:pt x="1238" y="1722"/>
                  </a:cubicBezTo>
                  <a:cubicBezTo>
                    <a:pt x="953" y="1722"/>
                    <a:pt x="715" y="1484"/>
                    <a:pt x="715" y="1198"/>
                  </a:cubicBezTo>
                  <a:cubicBezTo>
                    <a:pt x="715" y="888"/>
                    <a:pt x="953" y="650"/>
                    <a:pt x="1238" y="650"/>
                  </a:cubicBezTo>
                  <a:close/>
                  <a:moveTo>
                    <a:pt x="1245" y="2410"/>
                  </a:moveTo>
                  <a:cubicBezTo>
                    <a:pt x="1259" y="2410"/>
                    <a:pt x="1272" y="2411"/>
                    <a:pt x="1286" y="2412"/>
                  </a:cubicBezTo>
                  <a:cubicBezTo>
                    <a:pt x="1453" y="2460"/>
                    <a:pt x="1643" y="2650"/>
                    <a:pt x="1643" y="2817"/>
                  </a:cubicBezTo>
                  <a:lnTo>
                    <a:pt x="1643" y="4532"/>
                  </a:lnTo>
                  <a:lnTo>
                    <a:pt x="857" y="4532"/>
                  </a:lnTo>
                  <a:lnTo>
                    <a:pt x="857" y="2793"/>
                  </a:lnTo>
                  <a:cubicBezTo>
                    <a:pt x="857" y="2570"/>
                    <a:pt x="1045" y="2410"/>
                    <a:pt x="1245" y="2410"/>
                  </a:cubicBezTo>
                  <a:close/>
                  <a:moveTo>
                    <a:pt x="1288" y="1"/>
                  </a:moveTo>
                  <a:cubicBezTo>
                    <a:pt x="1248" y="1"/>
                    <a:pt x="1208" y="3"/>
                    <a:pt x="1167" y="7"/>
                  </a:cubicBezTo>
                  <a:cubicBezTo>
                    <a:pt x="524" y="55"/>
                    <a:pt x="48" y="531"/>
                    <a:pt x="24" y="1126"/>
                  </a:cubicBezTo>
                  <a:cubicBezTo>
                    <a:pt x="0" y="1507"/>
                    <a:pt x="167" y="1865"/>
                    <a:pt x="453" y="2150"/>
                  </a:cubicBezTo>
                  <a:cubicBezTo>
                    <a:pt x="286" y="2317"/>
                    <a:pt x="167" y="2555"/>
                    <a:pt x="167" y="2817"/>
                  </a:cubicBezTo>
                  <a:lnTo>
                    <a:pt x="167" y="5199"/>
                  </a:lnTo>
                  <a:lnTo>
                    <a:pt x="2310" y="5199"/>
                  </a:lnTo>
                  <a:lnTo>
                    <a:pt x="2310" y="2817"/>
                  </a:lnTo>
                  <a:cubicBezTo>
                    <a:pt x="2310" y="2555"/>
                    <a:pt x="2239" y="2317"/>
                    <a:pt x="2048" y="2150"/>
                  </a:cubicBezTo>
                  <a:cubicBezTo>
                    <a:pt x="2310" y="1912"/>
                    <a:pt x="2477" y="1603"/>
                    <a:pt x="2477" y="1222"/>
                  </a:cubicBezTo>
                  <a:cubicBezTo>
                    <a:pt x="2477" y="548"/>
                    <a:pt x="1947" y="1"/>
                    <a:pt x="12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011" name="Google Shape;4011;p54"/>
            <p:cNvSpPr/>
            <p:nvPr/>
          </p:nvSpPr>
          <p:spPr>
            <a:xfrm>
              <a:off x="7252532" y="2997380"/>
              <a:ext cx="72197" cy="152955"/>
            </a:xfrm>
            <a:custGeom>
              <a:rect b="b" l="l" r="r" t="t"/>
              <a:pathLst>
                <a:path extrusionOk="0" h="5199" w="2454">
                  <a:moveTo>
                    <a:pt x="1215" y="650"/>
                  </a:moveTo>
                  <a:cubicBezTo>
                    <a:pt x="1501" y="650"/>
                    <a:pt x="1739" y="888"/>
                    <a:pt x="1739" y="1198"/>
                  </a:cubicBezTo>
                  <a:cubicBezTo>
                    <a:pt x="1739" y="1484"/>
                    <a:pt x="1501" y="1722"/>
                    <a:pt x="1215" y="1722"/>
                  </a:cubicBezTo>
                  <a:cubicBezTo>
                    <a:pt x="905" y="1722"/>
                    <a:pt x="667" y="1484"/>
                    <a:pt x="667" y="1198"/>
                  </a:cubicBezTo>
                  <a:cubicBezTo>
                    <a:pt x="667" y="888"/>
                    <a:pt x="905" y="650"/>
                    <a:pt x="1215" y="650"/>
                  </a:cubicBezTo>
                  <a:close/>
                  <a:moveTo>
                    <a:pt x="1198" y="2410"/>
                  </a:moveTo>
                  <a:cubicBezTo>
                    <a:pt x="1211" y="2410"/>
                    <a:pt x="1225" y="2411"/>
                    <a:pt x="1239" y="2412"/>
                  </a:cubicBezTo>
                  <a:cubicBezTo>
                    <a:pt x="1453" y="2460"/>
                    <a:pt x="1596" y="2650"/>
                    <a:pt x="1596" y="2817"/>
                  </a:cubicBezTo>
                  <a:lnTo>
                    <a:pt x="1596" y="4532"/>
                  </a:lnTo>
                  <a:lnTo>
                    <a:pt x="834" y="4532"/>
                  </a:lnTo>
                  <a:lnTo>
                    <a:pt x="834" y="2793"/>
                  </a:lnTo>
                  <a:cubicBezTo>
                    <a:pt x="834" y="2570"/>
                    <a:pt x="1001" y="2410"/>
                    <a:pt x="1198" y="2410"/>
                  </a:cubicBezTo>
                  <a:close/>
                  <a:moveTo>
                    <a:pt x="1190" y="1"/>
                  </a:moveTo>
                  <a:cubicBezTo>
                    <a:pt x="530" y="1"/>
                    <a:pt x="0" y="548"/>
                    <a:pt x="0" y="1222"/>
                  </a:cubicBezTo>
                  <a:cubicBezTo>
                    <a:pt x="0" y="1579"/>
                    <a:pt x="143" y="1912"/>
                    <a:pt x="405" y="2150"/>
                  </a:cubicBezTo>
                  <a:cubicBezTo>
                    <a:pt x="262" y="2317"/>
                    <a:pt x="143" y="2555"/>
                    <a:pt x="143" y="2817"/>
                  </a:cubicBezTo>
                  <a:lnTo>
                    <a:pt x="143" y="5199"/>
                  </a:lnTo>
                  <a:lnTo>
                    <a:pt x="2286" y="5199"/>
                  </a:lnTo>
                  <a:lnTo>
                    <a:pt x="2286" y="2817"/>
                  </a:lnTo>
                  <a:cubicBezTo>
                    <a:pt x="2286" y="2555"/>
                    <a:pt x="2191" y="2317"/>
                    <a:pt x="2024" y="2150"/>
                  </a:cubicBezTo>
                  <a:cubicBezTo>
                    <a:pt x="2286" y="1912"/>
                    <a:pt x="2453" y="1555"/>
                    <a:pt x="2429" y="1126"/>
                  </a:cubicBezTo>
                  <a:cubicBezTo>
                    <a:pt x="2406" y="531"/>
                    <a:pt x="1905" y="55"/>
                    <a:pt x="1310" y="7"/>
                  </a:cubicBezTo>
                  <a:cubicBezTo>
                    <a:pt x="1269" y="3"/>
                    <a:pt x="1229" y="1"/>
                    <a:pt x="11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012" name="Google Shape;4012;p54"/>
            <p:cNvSpPr/>
            <p:nvPr/>
          </p:nvSpPr>
          <p:spPr>
            <a:xfrm>
              <a:off x="7064747" y="3181752"/>
              <a:ext cx="72903" cy="153543"/>
            </a:xfrm>
            <a:custGeom>
              <a:rect b="b" l="l" r="r" t="t"/>
              <a:pathLst>
                <a:path extrusionOk="0" h="5219" w="2478">
                  <a:moveTo>
                    <a:pt x="1263" y="670"/>
                  </a:moveTo>
                  <a:cubicBezTo>
                    <a:pt x="1549" y="670"/>
                    <a:pt x="1787" y="908"/>
                    <a:pt x="1787" y="1194"/>
                  </a:cubicBezTo>
                  <a:cubicBezTo>
                    <a:pt x="1787" y="1504"/>
                    <a:pt x="1549" y="1742"/>
                    <a:pt x="1263" y="1742"/>
                  </a:cubicBezTo>
                  <a:cubicBezTo>
                    <a:pt x="954" y="1742"/>
                    <a:pt x="715" y="1504"/>
                    <a:pt x="715" y="1194"/>
                  </a:cubicBezTo>
                  <a:cubicBezTo>
                    <a:pt x="715" y="932"/>
                    <a:pt x="954" y="670"/>
                    <a:pt x="1263" y="670"/>
                  </a:cubicBezTo>
                  <a:close/>
                  <a:moveTo>
                    <a:pt x="1246" y="2454"/>
                  </a:moveTo>
                  <a:cubicBezTo>
                    <a:pt x="1260" y="2454"/>
                    <a:pt x="1273" y="2455"/>
                    <a:pt x="1287" y="2456"/>
                  </a:cubicBezTo>
                  <a:cubicBezTo>
                    <a:pt x="1501" y="2456"/>
                    <a:pt x="1644" y="2623"/>
                    <a:pt x="1644" y="2837"/>
                  </a:cubicBezTo>
                  <a:lnTo>
                    <a:pt x="1644" y="4528"/>
                  </a:lnTo>
                  <a:lnTo>
                    <a:pt x="858" y="4528"/>
                  </a:lnTo>
                  <a:lnTo>
                    <a:pt x="858" y="2837"/>
                  </a:lnTo>
                  <a:cubicBezTo>
                    <a:pt x="858" y="2614"/>
                    <a:pt x="1046" y="2454"/>
                    <a:pt x="1246" y="2454"/>
                  </a:cubicBezTo>
                  <a:close/>
                  <a:moveTo>
                    <a:pt x="1251" y="0"/>
                  </a:moveTo>
                  <a:cubicBezTo>
                    <a:pt x="1223" y="0"/>
                    <a:pt x="1196" y="1"/>
                    <a:pt x="1168" y="3"/>
                  </a:cubicBezTo>
                  <a:cubicBezTo>
                    <a:pt x="573" y="75"/>
                    <a:pt x="96" y="551"/>
                    <a:pt x="25" y="1146"/>
                  </a:cubicBezTo>
                  <a:cubicBezTo>
                    <a:pt x="1" y="1527"/>
                    <a:pt x="191" y="1885"/>
                    <a:pt x="453" y="2147"/>
                  </a:cubicBezTo>
                  <a:cubicBezTo>
                    <a:pt x="311" y="2337"/>
                    <a:pt x="191" y="2575"/>
                    <a:pt x="191" y="2837"/>
                  </a:cubicBezTo>
                  <a:lnTo>
                    <a:pt x="191" y="5219"/>
                  </a:lnTo>
                  <a:lnTo>
                    <a:pt x="2335" y="5219"/>
                  </a:lnTo>
                  <a:lnTo>
                    <a:pt x="2335" y="2837"/>
                  </a:lnTo>
                  <a:cubicBezTo>
                    <a:pt x="2335" y="2575"/>
                    <a:pt x="2240" y="2337"/>
                    <a:pt x="2049" y="2147"/>
                  </a:cubicBezTo>
                  <a:cubicBezTo>
                    <a:pt x="2335" y="1908"/>
                    <a:pt x="2478" y="1599"/>
                    <a:pt x="2478" y="1242"/>
                  </a:cubicBezTo>
                  <a:cubicBezTo>
                    <a:pt x="2478" y="555"/>
                    <a:pt x="1928" y="0"/>
                    <a:pt x="12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013" name="Google Shape;4013;p54"/>
            <p:cNvSpPr/>
            <p:nvPr/>
          </p:nvSpPr>
          <p:spPr>
            <a:xfrm>
              <a:off x="7158654" y="3181752"/>
              <a:ext cx="72873" cy="153543"/>
            </a:xfrm>
            <a:custGeom>
              <a:rect b="b" l="l" r="r" t="t"/>
              <a:pathLst>
                <a:path extrusionOk="0" h="5219" w="2477">
                  <a:moveTo>
                    <a:pt x="1238" y="670"/>
                  </a:moveTo>
                  <a:cubicBezTo>
                    <a:pt x="1548" y="670"/>
                    <a:pt x="1786" y="908"/>
                    <a:pt x="1786" y="1194"/>
                  </a:cubicBezTo>
                  <a:cubicBezTo>
                    <a:pt x="1786" y="1504"/>
                    <a:pt x="1548" y="1742"/>
                    <a:pt x="1238" y="1742"/>
                  </a:cubicBezTo>
                  <a:cubicBezTo>
                    <a:pt x="953" y="1742"/>
                    <a:pt x="715" y="1504"/>
                    <a:pt x="715" y="1194"/>
                  </a:cubicBezTo>
                  <a:cubicBezTo>
                    <a:pt x="715" y="932"/>
                    <a:pt x="953" y="670"/>
                    <a:pt x="1238" y="670"/>
                  </a:cubicBezTo>
                  <a:close/>
                  <a:moveTo>
                    <a:pt x="1245" y="2454"/>
                  </a:moveTo>
                  <a:cubicBezTo>
                    <a:pt x="1259" y="2454"/>
                    <a:pt x="1272" y="2455"/>
                    <a:pt x="1286" y="2456"/>
                  </a:cubicBezTo>
                  <a:cubicBezTo>
                    <a:pt x="1453" y="2456"/>
                    <a:pt x="1643" y="2623"/>
                    <a:pt x="1643" y="2837"/>
                  </a:cubicBezTo>
                  <a:lnTo>
                    <a:pt x="1643" y="4528"/>
                  </a:lnTo>
                  <a:lnTo>
                    <a:pt x="857" y="4528"/>
                  </a:lnTo>
                  <a:lnTo>
                    <a:pt x="857" y="2837"/>
                  </a:lnTo>
                  <a:cubicBezTo>
                    <a:pt x="857" y="2614"/>
                    <a:pt x="1045" y="2454"/>
                    <a:pt x="1245" y="2454"/>
                  </a:cubicBezTo>
                  <a:close/>
                  <a:moveTo>
                    <a:pt x="1250" y="0"/>
                  </a:moveTo>
                  <a:cubicBezTo>
                    <a:pt x="1223" y="0"/>
                    <a:pt x="1195" y="1"/>
                    <a:pt x="1167" y="3"/>
                  </a:cubicBezTo>
                  <a:cubicBezTo>
                    <a:pt x="572" y="75"/>
                    <a:pt x="95" y="551"/>
                    <a:pt x="24" y="1146"/>
                  </a:cubicBezTo>
                  <a:cubicBezTo>
                    <a:pt x="0" y="1527"/>
                    <a:pt x="167" y="1885"/>
                    <a:pt x="453" y="2147"/>
                  </a:cubicBezTo>
                  <a:cubicBezTo>
                    <a:pt x="286" y="2337"/>
                    <a:pt x="167" y="2575"/>
                    <a:pt x="167" y="2837"/>
                  </a:cubicBezTo>
                  <a:lnTo>
                    <a:pt x="167" y="5219"/>
                  </a:lnTo>
                  <a:lnTo>
                    <a:pt x="2310" y="5219"/>
                  </a:lnTo>
                  <a:lnTo>
                    <a:pt x="2310" y="2837"/>
                  </a:lnTo>
                  <a:cubicBezTo>
                    <a:pt x="2310" y="2575"/>
                    <a:pt x="2239" y="2337"/>
                    <a:pt x="2048" y="2147"/>
                  </a:cubicBezTo>
                  <a:cubicBezTo>
                    <a:pt x="2286" y="1908"/>
                    <a:pt x="2477" y="1599"/>
                    <a:pt x="2477" y="1242"/>
                  </a:cubicBezTo>
                  <a:cubicBezTo>
                    <a:pt x="2477" y="555"/>
                    <a:pt x="1927" y="0"/>
                    <a:pt x="12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014" name="Google Shape;4014;p54"/>
            <p:cNvSpPr/>
            <p:nvPr/>
          </p:nvSpPr>
          <p:spPr>
            <a:xfrm>
              <a:off x="7251120" y="3181752"/>
              <a:ext cx="72903" cy="153543"/>
            </a:xfrm>
            <a:custGeom>
              <a:rect b="b" l="l" r="r" t="t"/>
              <a:pathLst>
                <a:path extrusionOk="0" h="5219" w="2478">
                  <a:moveTo>
                    <a:pt x="1263" y="670"/>
                  </a:moveTo>
                  <a:cubicBezTo>
                    <a:pt x="1549" y="670"/>
                    <a:pt x="1787" y="908"/>
                    <a:pt x="1787" y="1194"/>
                  </a:cubicBezTo>
                  <a:cubicBezTo>
                    <a:pt x="1787" y="1504"/>
                    <a:pt x="1549" y="1742"/>
                    <a:pt x="1263" y="1742"/>
                  </a:cubicBezTo>
                  <a:cubicBezTo>
                    <a:pt x="953" y="1742"/>
                    <a:pt x="715" y="1504"/>
                    <a:pt x="715" y="1194"/>
                  </a:cubicBezTo>
                  <a:cubicBezTo>
                    <a:pt x="715" y="932"/>
                    <a:pt x="953" y="670"/>
                    <a:pt x="1263" y="670"/>
                  </a:cubicBezTo>
                  <a:close/>
                  <a:moveTo>
                    <a:pt x="1246" y="2454"/>
                  </a:moveTo>
                  <a:cubicBezTo>
                    <a:pt x="1259" y="2454"/>
                    <a:pt x="1273" y="2455"/>
                    <a:pt x="1287" y="2456"/>
                  </a:cubicBezTo>
                  <a:cubicBezTo>
                    <a:pt x="1501" y="2456"/>
                    <a:pt x="1644" y="2623"/>
                    <a:pt x="1644" y="2837"/>
                  </a:cubicBezTo>
                  <a:lnTo>
                    <a:pt x="1644" y="4528"/>
                  </a:lnTo>
                  <a:lnTo>
                    <a:pt x="882" y="4528"/>
                  </a:lnTo>
                  <a:lnTo>
                    <a:pt x="882" y="2837"/>
                  </a:lnTo>
                  <a:cubicBezTo>
                    <a:pt x="882" y="2614"/>
                    <a:pt x="1049" y="2454"/>
                    <a:pt x="1246" y="2454"/>
                  </a:cubicBezTo>
                  <a:close/>
                  <a:moveTo>
                    <a:pt x="1251" y="0"/>
                  </a:moveTo>
                  <a:cubicBezTo>
                    <a:pt x="1223" y="0"/>
                    <a:pt x="1195" y="1"/>
                    <a:pt x="1168" y="3"/>
                  </a:cubicBezTo>
                  <a:cubicBezTo>
                    <a:pt x="572" y="75"/>
                    <a:pt x="96" y="551"/>
                    <a:pt x="48" y="1146"/>
                  </a:cubicBezTo>
                  <a:cubicBezTo>
                    <a:pt x="1" y="1527"/>
                    <a:pt x="191" y="1885"/>
                    <a:pt x="453" y="2147"/>
                  </a:cubicBezTo>
                  <a:cubicBezTo>
                    <a:pt x="310" y="2337"/>
                    <a:pt x="191" y="2575"/>
                    <a:pt x="191" y="2837"/>
                  </a:cubicBezTo>
                  <a:lnTo>
                    <a:pt x="191" y="5219"/>
                  </a:lnTo>
                  <a:lnTo>
                    <a:pt x="2334" y="5219"/>
                  </a:lnTo>
                  <a:lnTo>
                    <a:pt x="2334" y="2837"/>
                  </a:lnTo>
                  <a:cubicBezTo>
                    <a:pt x="2334" y="2575"/>
                    <a:pt x="2239" y="2337"/>
                    <a:pt x="2072" y="2147"/>
                  </a:cubicBezTo>
                  <a:cubicBezTo>
                    <a:pt x="2334" y="1908"/>
                    <a:pt x="2477" y="1599"/>
                    <a:pt x="2477" y="1242"/>
                  </a:cubicBezTo>
                  <a:cubicBezTo>
                    <a:pt x="2477" y="555"/>
                    <a:pt x="1928" y="0"/>
                    <a:pt x="12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</p:grpSp>
      <p:sp>
        <p:nvSpPr>
          <p:cNvPr id="4015" name="Google Shape;4015;p54"/>
          <p:cNvSpPr/>
          <p:nvPr/>
        </p:nvSpPr>
        <p:spPr>
          <a:xfrm>
            <a:off x="7709919" y="3554556"/>
            <a:ext cx="340537" cy="339830"/>
          </a:xfrm>
          <a:custGeom>
            <a:rect b="b" l="l" r="r" t="t"/>
            <a:pathLst>
              <a:path extrusionOk="0" h="11551" w="11575">
                <a:moveTo>
                  <a:pt x="5859" y="643"/>
                </a:moveTo>
                <a:cubicBezTo>
                  <a:pt x="6526" y="667"/>
                  <a:pt x="7240" y="834"/>
                  <a:pt x="7883" y="1120"/>
                </a:cubicBezTo>
                <a:lnTo>
                  <a:pt x="7883" y="2072"/>
                </a:lnTo>
                <a:lnTo>
                  <a:pt x="6978" y="2620"/>
                </a:lnTo>
                <a:cubicBezTo>
                  <a:pt x="6621" y="2453"/>
                  <a:pt x="6240" y="2406"/>
                  <a:pt x="5811" y="2406"/>
                </a:cubicBezTo>
                <a:cubicBezTo>
                  <a:pt x="5288" y="2406"/>
                  <a:pt x="4811" y="2525"/>
                  <a:pt x="4359" y="2739"/>
                </a:cubicBezTo>
                <a:lnTo>
                  <a:pt x="4359" y="1715"/>
                </a:lnTo>
                <a:lnTo>
                  <a:pt x="3525" y="1215"/>
                </a:lnTo>
                <a:cubicBezTo>
                  <a:pt x="4216" y="858"/>
                  <a:pt x="5026" y="643"/>
                  <a:pt x="5859" y="643"/>
                </a:cubicBezTo>
                <a:close/>
                <a:moveTo>
                  <a:pt x="2835" y="1620"/>
                </a:moveTo>
                <a:lnTo>
                  <a:pt x="3668" y="2096"/>
                </a:lnTo>
                <a:lnTo>
                  <a:pt x="3668" y="3144"/>
                </a:lnTo>
                <a:cubicBezTo>
                  <a:pt x="3001" y="3715"/>
                  <a:pt x="2549" y="4549"/>
                  <a:pt x="2477" y="5502"/>
                </a:cubicBezTo>
                <a:lnTo>
                  <a:pt x="1620" y="5025"/>
                </a:lnTo>
                <a:lnTo>
                  <a:pt x="763" y="5502"/>
                </a:lnTo>
                <a:cubicBezTo>
                  <a:pt x="810" y="3930"/>
                  <a:pt x="1620" y="2525"/>
                  <a:pt x="2835" y="1620"/>
                </a:cubicBezTo>
                <a:close/>
                <a:moveTo>
                  <a:pt x="8526" y="1501"/>
                </a:moveTo>
                <a:cubicBezTo>
                  <a:pt x="9812" y="2310"/>
                  <a:pt x="10693" y="3644"/>
                  <a:pt x="10860" y="5240"/>
                </a:cubicBezTo>
                <a:lnTo>
                  <a:pt x="10027" y="5716"/>
                </a:lnTo>
                <a:lnTo>
                  <a:pt x="9098" y="5192"/>
                </a:lnTo>
                <a:cubicBezTo>
                  <a:pt x="8955" y="4287"/>
                  <a:pt x="8407" y="3501"/>
                  <a:pt x="7669" y="3001"/>
                </a:cubicBezTo>
                <a:lnTo>
                  <a:pt x="8526" y="2501"/>
                </a:lnTo>
                <a:lnTo>
                  <a:pt x="8526" y="1501"/>
                </a:lnTo>
                <a:close/>
                <a:moveTo>
                  <a:pt x="5811" y="3049"/>
                </a:moveTo>
                <a:cubicBezTo>
                  <a:pt x="7312" y="3049"/>
                  <a:pt x="8503" y="4239"/>
                  <a:pt x="8503" y="5740"/>
                </a:cubicBezTo>
                <a:cubicBezTo>
                  <a:pt x="8503" y="7216"/>
                  <a:pt x="7288" y="8407"/>
                  <a:pt x="5811" y="8407"/>
                </a:cubicBezTo>
                <a:cubicBezTo>
                  <a:pt x="4335" y="8407"/>
                  <a:pt x="3144" y="7216"/>
                  <a:pt x="3144" y="5740"/>
                </a:cubicBezTo>
                <a:cubicBezTo>
                  <a:pt x="3144" y="4239"/>
                  <a:pt x="4335" y="3049"/>
                  <a:pt x="5811" y="3049"/>
                </a:cubicBezTo>
                <a:close/>
                <a:moveTo>
                  <a:pt x="9122" y="6002"/>
                </a:moveTo>
                <a:lnTo>
                  <a:pt x="9979" y="6478"/>
                </a:lnTo>
                <a:lnTo>
                  <a:pt x="10860" y="6002"/>
                </a:lnTo>
                <a:lnTo>
                  <a:pt x="10860" y="6002"/>
                </a:lnTo>
                <a:cubicBezTo>
                  <a:pt x="10789" y="7573"/>
                  <a:pt x="9979" y="8978"/>
                  <a:pt x="8764" y="9883"/>
                </a:cubicBezTo>
                <a:lnTo>
                  <a:pt x="7931" y="9407"/>
                </a:lnTo>
                <a:lnTo>
                  <a:pt x="7931" y="8359"/>
                </a:lnTo>
                <a:cubicBezTo>
                  <a:pt x="8622" y="7788"/>
                  <a:pt x="9074" y="6954"/>
                  <a:pt x="9122" y="6002"/>
                </a:cubicBezTo>
                <a:close/>
                <a:moveTo>
                  <a:pt x="1596" y="5787"/>
                </a:moveTo>
                <a:lnTo>
                  <a:pt x="2525" y="6287"/>
                </a:lnTo>
                <a:cubicBezTo>
                  <a:pt x="2668" y="7216"/>
                  <a:pt x="3192" y="8002"/>
                  <a:pt x="3930" y="8502"/>
                </a:cubicBezTo>
                <a:lnTo>
                  <a:pt x="3073" y="9002"/>
                </a:lnTo>
                <a:lnTo>
                  <a:pt x="3073" y="9979"/>
                </a:lnTo>
                <a:cubicBezTo>
                  <a:pt x="1811" y="9217"/>
                  <a:pt x="906" y="7859"/>
                  <a:pt x="763" y="6264"/>
                </a:cubicBezTo>
                <a:lnTo>
                  <a:pt x="1596" y="5787"/>
                </a:lnTo>
                <a:close/>
                <a:moveTo>
                  <a:pt x="7240" y="8764"/>
                </a:moveTo>
                <a:lnTo>
                  <a:pt x="7240" y="9788"/>
                </a:lnTo>
                <a:lnTo>
                  <a:pt x="8074" y="10288"/>
                </a:lnTo>
                <a:cubicBezTo>
                  <a:pt x="7407" y="10645"/>
                  <a:pt x="6597" y="10860"/>
                  <a:pt x="5764" y="10860"/>
                </a:cubicBezTo>
                <a:cubicBezTo>
                  <a:pt x="5073" y="10836"/>
                  <a:pt x="4359" y="10669"/>
                  <a:pt x="3740" y="10384"/>
                </a:cubicBezTo>
                <a:lnTo>
                  <a:pt x="3740" y="9431"/>
                </a:lnTo>
                <a:lnTo>
                  <a:pt x="4621" y="8883"/>
                </a:lnTo>
                <a:cubicBezTo>
                  <a:pt x="4978" y="9050"/>
                  <a:pt x="5383" y="9098"/>
                  <a:pt x="5788" y="9098"/>
                </a:cubicBezTo>
                <a:cubicBezTo>
                  <a:pt x="6312" y="9098"/>
                  <a:pt x="6812" y="8978"/>
                  <a:pt x="7240" y="8764"/>
                </a:cubicBezTo>
                <a:close/>
                <a:moveTo>
                  <a:pt x="5788" y="0"/>
                </a:moveTo>
                <a:cubicBezTo>
                  <a:pt x="4240" y="0"/>
                  <a:pt x="2811" y="596"/>
                  <a:pt x="1715" y="1691"/>
                </a:cubicBezTo>
                <a:cubicBezTo>
                  <a:pt x="644" y="2763"/>
                  <a:pt x="1" y="4216"/>
                  <a:pt x="1" y="5764"/>
                </a:cubicBezTo>
                <a:cubicBezTo>
                  <a:pt x="1" y="7311"/>
                  <a:pt x="596" y="8740"/>
                  <a:pt x="1715" y="9836"/>
                </a:cubicBezTo>
                <a:cubicBezTo>
                  <a:pt x="2787" y="10907"/>
                  <a:pt x="4240" y="11550"/>
                  <a:pt x="5788" y="11550"/>
                </a:cubicBezTo>
                <a:cubicBezTo>
                  <a:pt x="7336" y="11550"/>
                  <a:pt x="8764" y="10955"/>
                  <a:pt x="9860" y="9836"/>
                </a:cubicBezTo>
                <a:cubicBezTo>
                  <a:pt x="10932" y="8764"/>
                  <a:pt x="11575" y="7311"/>
                  <a:pt x="11575" y="5764"/>
                </a:cubicBezTo>
                <a:cubicBezTo>
                  <a:pt x="11575" y="4216"/>
                  <a:pt x="10979" y="2763"/>
                  <a:pt x="9860" y="1691"/>
                </a:cubicBezTo>
                <a:cubicBezTo>
                  <a:pt x="8788" y="620"/>
                  <a:pt x="7336" y="0"/>
                  <a:pt x="578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4016" name="Google Shape;4016;p54"/>
          <p:cNvSpPr/>
          <p:nvPr/>
        </p:nvSpPr>
        <p:spPr>
          <a:xfrm>
            <a:off x="6977424" y="3548938"/>
            <a:ext cx="340537" cy="341243"/>
          </a:xfrm>
          <a:custGeom>
            <a:rect b="b" l="l" r="r" t="t"/>
            <a:pathLst>
              <a:path extrusionOk="0" h="11599" w="11575">
                <a:moveTo>
                  <a:pt x="5811" y="2001"/>
                </a:moveTo>
                <a:cubicBezTo>
                  <a:pt x="6002" y="2001"/>
                  <a:pt x="6192" y="2168"/>
                  <a:pt x="6192" y="2382"/>
                </a:cubicBezTo>
                <a:cubicBezTo>
                  <a:pt x="6192" y="2597"/>
                  <a:pt x="6002" y="2763"/>
                  <a:pt x="5811" y="2763"/>
                </a:cubicBezTo>
                <a:cubicBezTo>
                  <a:pt x="5597" y="2763"/>
                  <a:pt x="5406" y="2597"/>
                  <a:pt x="5406" y="2382"/>
                </a:cubicBezTo>
                <a:cubicBezTo>
                  <a:pt x="5382" y="2168"/>
                  <a:pt x="5573" y="2001"/>
                  <a:pt x="5811" y="2001"/>
                </a:cubicBezTo>
                <a:close/>
                <a:moveTo>
                  <a:pt x="2787" y="1620"/>
                </a:moveTo>
                <a:lnTo>
                  <a:pt x="3358" y="2406"/>
                </a:lnTo>
                <a:lnTo>
                  <a:pt x="2787" y="3216"/>
                </a:lnTo>
                <a:lnTo>
                  <a:pt x="739" y="3216"/>
                </a:lnTo>
                <a:lnTo>
                  <a:pt x="739" y="1620"/>
                </a:lnTo>
                <a:close/>
                <a:moveTo>
                  <a:pt x="5811" y="5383"/>
                </a:moveTo>
                <a:cubicBezTo>
                  <a:pt x="6002" y="5383"/>
                  <a:pt x="6192" y="5574"/>
                  <a:pt x="6192" y="5788"/>
                </a:cubicBezTo>
                <a:cubicBezTo>
                  <a:pt x="6192" y="5978"/>
                  <a:pt x="6002" y="6169"/>
                  <a:pt x="5811" y="6169"/>
                </a:cubicBezTo>
                <a:cubicBezTo>
                  <a:pt x="5597" y="6169"/>
                  <a:pt x="5406" y="5978"/>
                  <a:pt x="5406" y="5788"/>
                </a:cubicBezTo>
                <a:cubicBezTo>
                  <a:pt x="5406" y="5574"/>
                  <a:pt x="5597" y="5383"/>
                  <a:pt x="5811" y="5383"/>
                </a:cubicBezTo>
                <a:close/>
                <a:moveTo>
                  <a:pt x="10860" y="4978"/>
                </a:moveTo>
                <a:lnTo>
                  <a:pt x="10860" y="6574"/>
                </a:lnTo>
                <a:lnTo>
                  <a:pt x="8812" y="6574"/>
                </a:lnTo>
                <a:lnTo>
                  <a:pt x="8240" y="5788"/>
                </a:lnTo>
                <a:lnTo>
                  <a:pt x="8812" y="4978"/>
                </a:lnTo>
                <a:close/>
                <a:moveTo>
                  <a:pt x="5811" y="8765"/>
                </a:moveTo>
                <a:cubicBezTo>
                  <a:pt x="6002" y="8765"/>
                  <a:pt x="6192" y="8931"/>
                  <a:pt x="6192" y="9146"/>
                </a:cubicBezTo>
                <a:cubicBezTo>
                  <a:pt x="6192" y="9360"/>
                  <a:pt x="6002" y="9527"/>
                  <a:pt x="5811" y="9527"/>
                </a:cubicBezTo>
                <a:cubicBezTo>
                  <a:pt x="5597" y="9527"/>
                  <a:pt x="5406" y="9360"/>
                  <a:pt x="5406" y="9146"/>
                </a:cubicBezTo>
                <a:cubicBezTo>
                  <a:pt x="5406" y="8931"/>
                  <a:pt x="5597" y="8765"/>
                  <a:pt x="5811" y="8765"/>
                </a:cubicBezTo>
                <a:close/>
                <a:moveTo>
                  <a:pt x="2787" y="8336"/>
                </a:moveTo>
                <a:lnTo>
                  <a:pt x="3358" y="9146"/>
                </a:lnTo>
                <a:lnTo>
                  <a:pt x="2787" y="9955"/>
                </a:lnTo>
                <a:lnTo>
                  <a:pt x="739" y="9955"/>
                </a:lnTo>
                <a:lnTo>
                  <a:pt x="739" y="8336"/>
                </a:lnTo>
                <a:close/>
                <a:moveTo>
                  <a:pt x="5454" y="1"/>
                </a:moveTo>
                <a:lnTo>
                  <a:pt x="5454" y="1382"/>
                </a:lnTo>
                <a:cubicBezTo>
                  <a:pt x="5120" y="1501"/>
                  <a:pt x="4882" y="1739"/>
                  <a:pt x="4763" y="2049"/>
                </a:cubicBezTo>
                <a:lnTo>
                  <a:pt x="3906" y="2049"/>
                </a:lnTo>
                <a:lnTo>
                  <a:pt x="3096" y="930"/>
                </a:lnTo>
                <a:lnTo>
                  <a:pt x="0" y="930"/>
                </a:lnTo>
                <a:lnTo>
                  <a:pt x="0" y="3906"/>
                </a:lnTo>
                <a:lnTo>
                  <a:pt x="3096" y="3906"/>
                </a:lnTo>
                <a:lnTo>
                  <a:pt x="3906" y="2763"/>
                </a:lnTo>
                <a:lnTo>
                  <a:pt x="4763" y="2763"/>
                </a:lnTo>
                <a:cubicBezTo>
                  <a:pt x="4882" y="3097"/>
                  <a:pt x="5120" y="3335"/>
                  <a:pt x="5454" y="3454"/>
                </a:cubicBezTo>
                <a:lnTo>
                  <a:pt x="5454" y="4788"/>
                </a:lnTo>
                <a:cubicBezTo>
                  <a:pt x="5025" y="4954"/>
                  <a:pt x="4692" y="5335"/>
                  <a:pt x="4692" y="5812"/>
                </a:cubicBezTo>
                <a:cubicBezTo>
                  <a:pt x="4692" y="6288"/>
                  <a:pt x="5001" y="6669"/>
                  <a:pt x="5454" y="6812"/>
                </a:cubicBezTo>
                <a:lnTo>
                  <a:pt x="5454" y="8169"/>
                </a:lnTo>
                <a:cubicBezTo>
                  <a:pt x="5120" y="8288"/>
                  <a:pt x="4882" y="8526"/>
                  <a:pt x="4763" y="8836"/>
                </a:cubicBezTo>
                <a:lnTo>
                  <a:pt x="3906" y="8836"/>
                </a:lnTo>
                <a:lnTo>
                  <a:pt x="3096" y="7717"/>
                </a:lnTo>
                <a:lnTo>
                  <a:pt x="0" y="7717"/>
                </a:lnTo>
                <a:lnTo>
                  <a:pt x="0" y="10694"/>
                </a:lnTo>
                <a:lnTo>
                  <a:pt x="3096" y="10694"/>
                </a:lnTo>
                <a:lnTo>
                  <a:pt x="3906" y="9551"/>
                </a:lnTo>
                <a:lnTo>
                  <a:pt x="4763" y="9551"/>
                </a:lnTo>
                <a:cubicBezTo>
                  <a:pt x="4882" y="9884"/>
                  <a:pt x="5120" y="10122"/>
                  <a:pt x="5454" y="10241"/>
                </a:cubicBezTo>
                <a:lnTo>
                  <a:pt x="5454" y="11599"/>
                </a:lnTo>
                <a:lnTo>
                  <a:pt x="6121" y="11599"/>
                </a:lnTo>
                <a:lnTo>
                  <a:pt x="6121" y="10241"/>
                </a:lnTo>
                <a:cubicBezTo>
                  <a:pt x="6549" y="10098"/>
                  <a:pt x="6883" y="9717"/>
                  <a:pt x="6883" y="9217"/>
                </a:cubicBezTo>
                <a:cubicBezTo>
                  <a:pt x="6883" y="8741"/>
                  <a:pt x="6573" y="8360"/>
                  <a:pt x="6121" y="8217"/>
                </a:cubicBezTo>
                <a:lnTo>
                  <a:pt x="6121" y="6883"/>
                </a:lnTo>
                <a:cubicBezTo>
                  <a:pt x="6454" y="6764"/>
                  <a:pt x="6692" y="6526"/>
                  <a:pt x="6811" y="6193"/>
                </a:cubicBezTo>
                <a:lnTo>
                  <a:pt x="7669" y="6193"/>
                </a:lnTo>
                <a:lnTo>
                  <a:pt x="8478" y="7312"/>
                </a:lnTo>
                <a:lnTo>
                  <a:pt x="11574" y="7312"/>
                </a:lnTo>
                <a:lnTo>
                  <a:pt x="11574" y="4335"/>
                </a:lnTo>
                <a:lnTo>
                  <a:pt x="8454" y="4335"/>
                </a:lnTo>
                <a:lnTo>
                  <a:pt x="8454" y="4288"/>
                </a:lnTo>
                <a:lnTo>
                  <a:pt x="7645" y="5407"/>
                </a:lnTo>
                <a:lnTo>
                  <a:pt x="6811" y="5407"/>
                </a:lnTo>
                <a:cubicBezTo>
                  <a:pt x="6692" y="5097"/>
                  <a:pt x="6454" y="4859"/>
                  <a:pt x="6121" y="4740"/>
                </a:cubicBezTo>
                <a:lnTo>
                  <a:pt x="6121" y="3406"/>
                </a:lnTo>
                <a:cubicBezTo>
                  <a:pt x="6549" y="3240"/>
                  <a:pt x="6883" y="2859"/>
                  <a:pt x="6883" y="2382"/>
                </a:cubicBezTo>
                <a:cubicBezTo>
                  <a:pt x="6883" y="1906"/>
                  <a:pt x="6573" y="1525"/>
                  <a:pt x="6121" y="1382"/>
                </a:cubicBezTo>
                <a:lnTo>
                  <a:pt x="612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4017" name="Google Shape;4017;p54"/>
          <p:cNvSpPr/>
          <p:nvPr/>
        </p:nvSpPr>
        <p:spPr>
          <a:xfrm>
            <a:off x="6253314" y="3593096"/>
            <a:ext cx="337742" cy="337712"/>
          </a:xfrm>
          <a:custGeom>
            <a:rect b="b" l="l" r="r" t="t"/>
            <a:pathLst>
              <a:path extrusionOk="0" h="11479" w="11480">
                <a:moveTo>
                  <a:pt x="3216" y="667"/>
                </a:moveTo>
                <a:lnTo>
                  <a:pt x="3216" y="2286"/>
                </a:lnTo>
                <a:lnTo>
                  <a:pt x="668" y="2286"/>
                </a:lnTo>
                <a:lnTo>
                  <a:pt x="668" y="667"/>
                </a:lnTo>
                <a:close/>
                <a:moveTo>
                  <a:pt x="3882" y="1262"/>
                </a:moveTo>
                <a:lnTo>
                  <a:pt x="4668" y="2191"/>
                </a:lnTo>
                <a:lnTo>
                  <a:pt x="4668" y="3406"/>
                </a:lnTo>
                <a:lnTo>
                  <a:pt x="3882" y="2501"/>
                </a:lnTo>
                <a:lnTo>
                  <a:pt x="3882" y="1262"/>
                </a:lnTo>
                <a:close/>
                <a:moveTo>
                  <a:pt x="10003" y="2405"/>
                </a:moveTo>
                <a:lnTo>
                  <a:pt x="10622" y="3215"/>
                </a:lnTo>
                <a:lnTo>
                  <a:pt x="10003" y="4001"/>
                </a:lnTo>
                <a:lnTo>
                  <a:pt x="5335" y="4001"/>
                </a:lnTo>
                <a:lnTo>
                  <a:pt x="5335" y="2405"/>
                </a:lnTo>
                <a:close/>
                <a:moveTo>
                  <a:pt x="3216" y="2929"/>
                </a:moveTo>
                <a:lnTo>
                  <a:pt x="3216" y="4549"/>
                </a:lnTo>
                <a:lnTo>
                  <a:pt x="668" y="4549"/>
                </a:lnTo>
                <a:lnTo>
                  <a:pt x="668" y="2929"/>
                </a:lnTo>
                <a:close/>
                <a:moveTo>
                  <a:pt x="3882" y="3525"/>
                </a:moveTo>
                <a:lnTo>
                  <a:pt x="4668" y="4454"/>
                </a:lnTo>
                <a:lnTo>
                  <a:pt x="4668" y="5668"/>
                </a:lnTo>
                <a:lnTo>
                  <a:pt x="3882" y="4763"/>
                </a:lnTo>
                <a:lnTo>
                  <a:pt x="3882" y="3525"/>
                </a:lnTo>
                <a:close/>
                <a:moveTo>
                  <a:pt x="10003" y="4668"/>
                </a:moveTo>
                <a:lnTo>
                  <a:pt x="10622" y="5478"/>
                </a:lnTo>
                <a:lnTo>
                  <a:pt x="10003" y="6263"/>
                </a:lnTo>
                <a:lnTo>
                  <a:pt x="5335" y="6263"/>
                </a:lnTo>
                <a:lnTo>
                  <a:pt x="5335" y="4668"/>
                </a:lnTo>
                <a:close/>
                <a:moveTo>
                  <a:pt x="3216" y="5239"/>
                </a:moveTo>
                <a:lnTo>
                  <a:pt x="3216" y="6835"/>
                </a:lnTo>
                <a:lnTo>
                  <a:pt x="668" y="6835"/>
                </a:lnTo>
                <a:lnTo>
                  <a:pt x="668" y="5239"/>
                </a:lnTo>
                <a:close/>
                <a:moveTo>
                  <a:pt x="3882" y="5787"/>
                </a:moveTo>
                <a:lnTo>
                  <a:pt x="4668" y="6716"/>
                </a:lnTo>
                <a:lnTo>
                  <a:pt x="4668" y="7930"/>
                </a:lnTo>
                <a:lnTo>
                  <a:pt x="3882" y="7025"/>
                </a:lnTo>
                <a:lnTo>
                  <a:pt x="3882" y="5787"/>
                </a:lnTo>
                <a:close/>
                <a:moveTo>
                  <a:pt x="10003" y="6954"/>
                </a:moveTo>
                <a:lnTo>
                  <a:pt x="10622" y="7764"/>
                </a:lnTo>
                <a:lnTo>
                  <a:pt x="10003" y="8573"/>
                </a:lnTo>
                <a:lnTo>
                  <a:pt x="5335" y="8573"/>
                </a:lnTo>
                <a:lnTo>
                  <a:pt x="5335" y="6954"/>
                </a:lnTo>
                <a:close/>
                <a:moveTo>
                  <a:pt x="3216" y="7478"/>
                </a:moveTo>
                <a:lnTo>
                  <a:pt x="3216" y="9097"/>
                </a:lnTo>
                <a:lnTo>
                  <a:pt x="668" y="9097"/>
                </a:lnTo>
                <a:lnTo>
                  <a:pt x="668" y="7478"/>
                </a:lnTo>
                <a:close/>
                <a:moveTo>
                  <a:pt x="3882" y="8073"/>
                </a:moveTo>
                <a:lnTo>
                  <a:pt x="4668" y="9002"/>
                </a:lnTo>
                <a:lnTo>
                  <a:pt x="4668" y="10217"/>
                </a:lnTo>
                <a:lnTo>
                  <a:pt x="3882" y="9312"/>
                </a:lnTo>
                <a:lnTo>
                  <a:pt x="3882" y="8073"/>
                </a:lnTo>
                <a:close/>
                <a:moveTo>
                  <a:pt x="10003" y="9216"/>
                </a:moveTo>
                <a:lnTo>
                  <a:pt x="10622" y="10026"/>
                </a:lnTo>
                <a:lnTo>
                  <a:pt x="10003" y="10836"/>
                </a:lnTo>
                <a:lnTo>
                  <a:pt x="5335" y="10836"/>
                </a:lnTo>
                <a:lnTo>
                  <a:pt x="5335" y="9216"/>
                </a:lnTo>
                <a:close/>
                <a:moveTo>
                  <a:pt x="1" y="0"/>
                </a:moveTo>
                <a:lnTo>
                  <a:pt x="1" y="9764"/>
                </a:lnTo>
                <a:lnTo>
                  <a:pt x="3382" y="9764"/>
                </a:lnTo>
                <a:lnTo>
                  <a:pt x="4835" y="11479"/>
                </a:lnTo>
                <a:lnTo>
                  <a:pt x="10312" y="11479"/>
                </a:lnTo>
                <a:lnTo>
                  <a:pt x="11479" y="10002"/>
                </a:lnTo>
                <a:lnTo>
                  <a:pt x="10598" y="8859"/>
                </a:lnTo>
                <a:lnTo>
                  <a:pt x="11479" y="7740"/>
                </a:lnTo>
                <a:lnTo>
                  <a:pt x="10598" y="6597"/>
                </a:lnTo>
                <a:lnTo>
                  <a:pt x="11479" y="5478"/>
                </a:lnTo>
                <a:lnTo>
                  <a:pt x="10598" y="4334"/>
                </a:lnTo>
                <a:lnTo>
                  <a:pt x="11479" y="3215"/>
                </a:lnTo>
                <a:lnTo>
                  <a:pt x="10312" y="1715"/>
                </a:lnTo>
                <a:lnTo>
                  <a:pt x="5168" y="1715"/>
                </a:lnTo>
                <a:lnTo>
                  <a:pt x="371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4018" name="Google Shape;4018;p54"/>
          <p:cNvSpPr/>
          <p:nvPr/>
        </p:nvSpPr>
        <p:spPr>
          <a:xfrm>
            <a:off x="5541825" y="3553850"/>
            <a:ext cx="280990" cy="342625"/>
          </a:xfrm>
          <a:custGeom>
            <a:rect b="b" l="l" r="r" t="t"/>
            <a:pathLst>
              <a:path extrusionOk="0" h="11646" w="9551">
                <a:moveTo>
                  <a:pt x="7526" y="2192"/>
                </a:moveTo>
                <a:lnTo>
                  <a:pt x="7526" y="2954"/>
                </a:lnTo>
                <a:lnTo>
                  <a:pt x="1525" y="2954"/>
                </a:lnTo>
                <a:lnTo>
                  <a:pt x="1525" y="2192"/>
                </a:lnTo>
                <a:close/>
                <a:moveTo>
                  <a:pt x="8217" y="5407"/>
                </a:moveTo>
                <a:lnTo>
                  <a:pt x="8217" y="6169"/>
                </a:lnTo>
                <a:lnTo>
                  <a:pt x="1525" y="6169"/>
                </a:lnTo>
                <a:lnTo>
                  <a:pt x="1525" y="5407"/>
                </a:lnTo>
                <a:close/>
                <a:moveTo>
                  <a:pt x="8860" y="8598"/>
                </a:moveTo>
                <a:lnTo>
                  <a:pt x="8860" y="9360"/>
                </a:lnTo>
                <a:lnTo>
                  <a:pt x="1501" y="9360"/>
                </a:lnTo>
                <a:lnTo>
                  <a:pt x="1501" y="8598"/>
                </a:lnTo>
                <a:close/>
                <a:moveTo>
                  <a:pt x="1" y="1"/>
                </a:moveTo>
                <a:lnTo>
                  <a:pt x="1" y="691"/>
                </a:lnTo>
                <a:lnTo>
                  <a:pt x="858" y="691"/>
                </a:lnTo>
                <a:lnTo>
                  <a:pt x="858" y="1382"/>
                </a:lnTo>
                <a:lnTo>
                  <a:pt x="1" y="1382"/>
                </a:lnTo>
                <a:lnTo>
                  <a:pt x="1" y="2072"/>
                </a:lnTo>
                <a:lnTo>
                  <a:pt x="858" y="2072"/>
                </a:lnTo>
                <a:lnTo>
                  <a:pt x="858" y="2739"/>
                </a:lnTo>
                <a:lnTo>
                  <a:pt x="1" y="2739"/>
                </a:lnTo>
                <a:lnTo>
                  <a:pt x="1" y="3430"/>
                </a:lnTo>
                <a:lnTo>
                  <a:pt x="858" y="3430"/>
                </a:lnTo>
                <a:lnTo>
                  <a:pt x="858" y="4121"/>
                </a:lnTo>
                <a:lnTo>
                  <a:pt x="1" y="4121"/>
                </a:lnTo>
                <a:lnTo>
                  <a:pt x="1" y="4811"/>
                </a:lnTo>
                <a:lnTo>
                  <a:pt x="858" y="4811"/>
                </a:lnTo>
                <a:lnTo>
                  <a:pt x="858" y="5478"/>
                </a:lnTo>
                <a:lnTo>
                  <a:pt x="1" y="5478"/>
                </a:lnTo>
                <a:lnTo>
                  <a:pt x="1" y="6169"/>
                </a:lnTo>
                <a:lnTo>
                  <a:pt x="858" y="6169"/>
                </a:lnTo>
                <a:lnTo>
                  <a:pt x="858" y="6859"/>
                </a:lnTo>
                <a:lnTo>
                  <a:pt x="1" y="6859"/>
                </a:lnTo>
                <a:lnTo>
                  <a:pt x="1" y="7550"/>
                </a:lnTo>
                <a:lnTo>
                  <a:pt x="858" y="7550"/>
                </a:lnTo>
                <a:lnTo>
                  <a:pt x="858" y="8217"/>
                </a:lnTo>
                <a:lnTo>
                  <a:pt x="1" y="8217"/>
                </a:lnTo>
                <a:lnTo>
                  <a:pt x="1" y="8907"/>
                </a:lnTo>
                <a:lnTo>
                  <a:pt x="858" y="8907"/>
                </a:lnTo>
                <a:lnTo>
                  <a:pt x="858" y="9598"/>
                </a:lnTo>
                <a:lnTo>
                  <a:pt x="1" y="9598"/>
                </a:lnTo>
                <a:lnTo>
                  <a:pt x="1" y="10288"/>
                </a:lnTo>
                <a:lnTo>
                  <a:pt x="858" y="10288"/>
                </a:lnTo>
                <a:lnTo>
                  <a:pt x="858" y="10955"/>
                </a:lnTo>
                <a:lnTo>
                  <a:pt x="1" y="10955"/>
                </a:lnTo>
                <a:lnTo>
                  <a:pt x="1" y="11646"/>
                </a:lnTo>
                <a:lnTo>
                  <a:pt x="1525" y="11646"/>
                </a:lnTo>
                <a:lnTo>
                  <a:pt x="1525" y="10169"/>
                </a:lnTo>
                <a:lnTo>
                  <a:pt x="9550" y="10169"/>
                </a:lnTo>
                <a:lnTo>
                  <a:pt x="9550" y="7907"/>
                </a:lnTo>
                <a:lnTo>
                  <a:pt x="1525" y="7907"/>
                </a:lnTo>
                <a:lnTo>
                  <a:pt x="1525" y="6859"/>
                </a:lnTo>
                <a:lnTo>
                  <a:pt x="8907" y="6859"/>
                </a:lnTo>
                <a:lnTo>
                  <a:pt x="8907" y="4716"/>
                </a:lnTo>
                <a:lnTo>
                  <a:pt x="1525" y="4716"/>
                </a:lnTo>
                <a:lnTo>
                  <a:pt x="1525" y="3644"/>
                </a:lnTo>
                <a:lnTo>
                  <a:pt x="8217" y="3644"/>
                </a:lnTo>
                <a:lnTo>
                  <a:pt x="8217" y="1501"/>
                </a:lnTo>
                <a:lnTo>
                  <a:pt x="1525" y="1501"/>
                </a:lnTo>
                <a:lnTo>
                  <a:pt x="1525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grpSp>
        <p:nvGrpSpPr>
          <p:cNvPr id="4019" name="Google Shape;4019;p54"/>
          <p:cNvGrpSpPr/>
          <p:nvPr/>
        </p:nvGrpSpPr>
        <p:grpSpPr>
          <a:xfrm>
            <a:off x="4780588" y="3600098"/>
            <a:ext cx="338448" cy="280283"/>
            <a:chOff x="4704388" y="3600098"/>
            <a:chExt cx="338448" cy="280283"/>
          </a:xfrm>
        </p:grpSpPr>
        <p:sp>
          <p:nvSpPr>
            <p:cNvPr id="4020" name="Google Shape;4020;p54"/>
            <p:cNvSpPr/>
            <p:nvPr/>
          </p:nvSpPr>
          <p:spPr>
            <a:xfrm>
              <a:off x="4704388" y="3705891"/>
              <a:ext cx="338448" cy="174490"/>
            </a:xfrm>
            <a:custGeom>
              <a:rect b="b" l="l" r="r" t="t"/>
              <a:pathLst>
                <a:path extrusionOk="0" h="5931" w="11504">
                  <a:moveTo>
                    <a:pt x="2573" y="2263"/>
                  </a:moveTo>
                  <a:lnTo>
                    <a:pt x="2954" y="2620"/>
                  </a:lnTo>
                  <a:lnTo>
                    <a:pt x="2954" y="5240"/>
                  </a:lnTo>
                  <a:lnTo>
                    <a:pt x="2192" y="5240"/>
                  </a:lnTo>
                  <a:lnTo>
                    <a:pt x="2192" y="2620"/>
                  </a:lnTo>
                  <a:lnTo>
                    <a:pt x="2573" y="2263"/>
                  </a:lnTo>
                  <a:close/>
                  <a:moveTo>
                    <a:pt x="5764" y="1572"/>
                  </a:moveTo>
                  <a:lnTo>
                    <a:pt x="6145" y="1929"/>
                  </a:lnTo>
                  <a:lnTo>
                    <a:pt x="6145" y="5240"/>
                  </a:lnTo>
                  <a:lnTo>
                    <a:pt x="5359" y="5240"/>
                  </a:lnTo>
                  <a:lnTo>
                    <a:pt x="5359" y="1929"/>
                  </a:lnTo>
                  <a:lnTo>
                    <a:pt x="5764" y="1572"/>
                  </a:lnTo>
                  <a:close/>
                  <a:moveTo>
                    <a:pt x="8931" y="929"/>
                  </a:moveTo>
                  <a:lnTo>
                    <a:pt x="9312" y="1286"/>
                  </a:lnTo>
                  <a:lnTo>
                    <a:pt x="9312" y="5240"/>
                  </a:lnTo>
                  <a:lnTo>
                    <a:pt x="8550" y="5240"/>
                  </a:lnTo>
                  <a:lnTo>
                    <a:pt x="8550" y="1286"/>
                  </a:lnTo>
                  <a:lnTo>
                    <a:pt x="8931" y="929"/>
                  </a:lnTo>
                  <a:close/>
                  <a:moveTo>
                    <a:pt x="8931" y="0"/>
                  </a:moveTo>
                  <a:lnTo>
                    <a:pt x="7860" y="977"/>
                  </a:lnTo>
                  <a:lnTo>
                    <a:pt x="7860" y="5240"/>
                  </a:lnTo>
                  <a:lnTo>
                    <a:pt x="6836" y="5240"/>
                  </a:lnTo>
                  <a:lnTo>
                    <a:pt x="6836" y="1667"/>
                  </a:lnTo>
                  <a:lnTo>
                    <a:pt x="5740" y="691"/>
                  </a:lnTo>
                  <a:lnTo>
                    <a:pt x="4669" y="1667"/>
                  </a:lnTo>
                  <a:lnTo>
                    <a:pt x="4669" y="5240"/>
                  </a:lnTo>
                  <a:lnTo>
                    <a:pt x="3645" y="5240"/>
                  </a:lnTo>
                  <a:lnTo>
                    <a:pt x="3645" y="2310"/>
                  </a:lnTo>
                  <a:lnTo>
                    <a:pt x="2573" y="1334"/>
                  </a:lnTo>
                  <a:lnTo>
                    <a:pt x="1501" y="2310"/>
                  </a:lnTo>
                  <a:lnTo>
                    <a:pt x="1501" y="5240"/>
                  </a:lnTo>
                  <a:lnTo>
                    <a:pt x="1" y="5240"/>
                  </a:lnTo>
                  <a:lnTo>
                    <a:pt x="1" y="5930"/>
                  </a:lnTo>
                  <a:lnTo>
                    <a:pt x="11503" y="5930"/>
                  </a:lnTo>
                  <a:lnTo>
                    <a:pt x="11503" y="5240"/>
                  </a:lnTo>
                  <a:lnTo>
                    <a:pt x="10003" y="5240"/>
                  </a:lnTo>
                  <a:lnTo>
                    <a:pt x="10003" y="977"/>
                  </a:lnTo>
                  <a:lnTo>
                    <a:pt x="893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021" name="Google Shape;4021;p54"/>
            <p:cNvSpPr/>
            <p:nvPr/>
          </p:nvSpPr>
          <p:spPr>
            <a:xfrm>
              <a:off x="4748546" y="3692564"/>
              <a:ext cx="63076" cy="56104"/>
            </a:xfrm>
            <a:custGeom>
              <a:rect b="b" l="l" r="r" t="t"/>
              <a:pathLst>
                <a:path extrusionOk="0" h="1907" w="2144">
                  <a:moveTo>
                    <a:pt x="1072" y="1"/>
                  </a:moveTo>
                  <a:lnTo>
                    <a:pt x="0" y="977"/>
                  </a:lnTo>
                  <a:lnTo>
                    <a:pt x="0" y="1906"/>
                  </a:lnTo>
                  <a:lnTo>
                    <a:pt x="1072" y="930"/>
                  </a:lnTo>
                  <a:lnTo>
                    <a:pt x="2144" y="1906"/>
                  </a:lnTo>
                  <a:lnTo>
                    <a:pt x="2144" y="977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022" name="Google Shape;4022;p54"/>
            <p:cNvSpPr/>
            <p:nvPr/>
          </p:nvSpPr>
          <p:spPr>
            <a:xfrm>
              <a:off x="4748546" y="3640020"/>
              <a:ext cx="63076" cy="56075"/>
            </a:xfrm>
            <a:custGeom>
              <a:rect b="b" l="l" r="r" t="t"/>
              <a:pathLst>
                <a:path extrusionOk="0" h="1906" w="2144">
                  <a:moveTo>
                    <a:pt x="1072" y="1"/>
                  </a:moveTo>
                  <a:lnTo>
                    <a:pt x="0" y="977"/>
                  </a:lnTo>
                  <a:lnTo>
                    <a:pt x="0" y="1906"/>
                  </a:lnTo>
                  <a:lnTo>
                    <a:pt x="1072" y="930"/>
                  </a:lnTo>
                  <a:lnTo>
                    <a:pt x="2144" y="1906"/>
                  </a:lnTo>
                  <a:lnTo>
                    <a:pt x="2144" y="977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023" name="Google Shape;4023;p54"/>
            <p:cNvSpPr/>
            <p:nvPr/>
          </p:nvSpPr>
          <p:spPr>
            <a:xfrm>
              <a:off x="4841718" y="3672264"/>
              <a:ext cx="63783" cy="56075"/>
            </a:xfrm>
            <a:custGeom>
              <a:rect b="b" l="l" r="r" t="t"/>
              <a:pathLst>
                <a:path extrusionOk="0" h="1906" w="2168">
                  <a:moveTo>
                    <a:pt x="1072" y="0"/>
                  </a:moveTo>
                  <a:lnTo>
                    <a:pt x="1" y="1000"/>
                  </a:lnTo>
                  <a:lnTo>
                    <a:pt x="1" y="1905"/>
                  </a:lnTo>
                  <a:lnTo>
                    <a:pt x="1072" y="929"/>
                  </a:lnTo>
                  <a:lnTo>
                    <a:pt x="2168" y="1905"/>
                  </a:lnTo>
                  <a:lnTo>
                    <a:pt x="2168" y="1000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024" name="Google Shape;4024;p54"/>
            <p:cNvSpPr/>
            <p:nvPr/>
          </p:nvSpPr>
          <p:spPr>
            <a:xfrm>
              <a:off x="4841718" y="3619721"/>
              <a:ext cx="63783" cy="56075"/>
            </a:xfrm>
            <a:custGeom>
              <a:rect b="b" l="l" r="r" t="t"/>
              <a:pathLst>
                <a:path extrusionOk="0" h="1906" w="2168">
                  <a:moveTo>
                    <a:pt x="1072" y="0"/>
                  </a:moveTo>
                  <a:lnTo>
                    <a:pt x="1" y="1000"/>
                  </a:lnTo>
                  <a:lnTo>
                    <a:pt x="1" y="1905"/>
                  </a:lnTo>
                  <a:lnTo>
                    <a:pt x="1072" y="929"/>
                  </a:lnTo>
                  <a:lnTo>
                    <a:pt x="2168" y="1905"/>
                  </a:lnTo>
                  <a:lnTo>
                    <a:pt x="2168" y="1000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025" name="Google Shape;4025;p54"/>
            <p:cNvSpPr/>
            <p:nvPr/>
          </p:nvSpPr>
          <p:spPr>
            <a:xfrm>
              <a:off x="4935596" y="3653347"/>
              <a:ext cx="63106" cy="56075"/>
            </a:xfrm>
            <a:custGeom>
              <a:rect b="b" l="l" r="r" t="t"/>
              <a:pathLst>
                <a:path extrusionOk="0" h="1906" w="2145">
                  <a:moveTo>
                    <a:pt x="1072" y="0"/>
                  </a:moveTo>
                  <a:lnTo>
                    <a:pt x="1" y="977"/>
                  </a:lnTo>
                  <a:lnTo>
                    <a:pt x="1" y="1905"/>
                  </a:lnTo>
                  <a:lnTo>
                    <a:pt x="1072" y="929"/>
                  </a:lnTo>
                  <a:lnTo>
                    <a:pt x="2144" y="1905"/>
                  </a:lnTo>
                  <a:lnTo>
                    <a:pt x="2144" y="977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026" name="Google Shape;4026;p54"/>
            <p:cNvSpPr/>
            <p:nvPr/>
          </p:nvSpPr>
          <p:spPr>
            <a:xfrm>
              <a:off x="4935596" y="3600098"/>
              <a:ext cx="63106" cy="56075"/>
            </a:xfrm>
            <a:custGeom>
              <a:rect b="b" l="l" r="r" t="t"/>
              <a:pathLst>
                <a:path extrusionOk="0" h="1906" w="2145">
                  <a:moveTo>
                    <a:pt x="1072" y="0"/>
                  </a:moveTo>
                  <a:lnTo>
                    <a:pt x="1" y="977"/>
                  </a:lnTo>
                  <a:lnTo>
                    <a:pt x="1" y="1906"/>
                  </a:lnTo>
                  <a:lnTo>
                    <a:pt x="1072" y="905"/>
                  </a:lnTo>
                  <a:lnTo>
                    <a:pt x="2144" y="1906"/>
                  </a:lnTo>
                  <a:lnTo>
                    <a:pt x="2144" y="977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</p:grpSp>
      <p:sp>
        <p:nvSpPr>
          <p:cNvPr id="4027" name="Google Shape;4027;p54"/>
          <p:cNvSpPr/>
          <p:nvPr/>
        </p:nvSpPr>
        <p:spPr>
          <a:xfrm>
            <a:off x="4046005" y="3582446"/>
            <a:ext cx="339830" cy="288816"/>
          </a:xfrm>
          <a:custGeom>
            <a:rect b="b" l="l" r="r" t="t"/>
            <a:pathLst>
              <a:path extrusionOk="0" h="9817" w="11551">
                <a:moveTo>
                  <a:pt x="9859" y="672"/>
                </a:moveTo>
                <a:cubicBezTo>
                  <a:pt x="10383" y="672"/>
                  <a:pt x="10836" y="1124"/>
                  <a:pt x="10836" y="1672"/>
                </a:cubicBezTo>
                <a:cubicBezTo>
                  <a:pt x="10836" y="2196"/>
                  <a:pt x="10383" y="2648"/>
                  <a:pt x="9859" y="2648"/>
                </a:cubicBezTo>
                <a:cubicBezTo>
                  <a:pt x="9312" y="2648"/>
                  <a:pt x="8883" y="2196"/>
                  <a:pt x="8883" y="1672"/>
                </a:cubicBezTo>
                <a:cubicBezTo>
                  <a:pt x="8883" y="1124"/>
                  <a:pt x="9312" y="672"/>
                  <a:pt x="9859" y="672"/>
                </a:cubicBezTo>
                <a:close/>
                <a:moveTo>
                  <a:pt x="3906" y="3029"/>
                </a:moveTo>
                <a:cubicBezTo>
                  <a:pt x="4120" y="3029"/>
                  <a:pt x="4287" y="3220"/>
                  <a:pt x="4287" y="3410"/>
                </a:cubicBezTo>
                <a:cubicBezTo>
                  <a:pt x="4287" y="3625"/>
                  <a:pt x="4120" y="3792"/>
                  <a:pt x="3906" y="3792"/>
                </a:cubicBezTo>
                <a:cubicBezTo>
                  <a:pt x="3691" y="3792"/>
                  <a:pt x="3525" y="3625"/>
                  <a:pt x="3525" y="3410"/>
                </a:cubicBezTo>
                <a:cubicBezTo>
                  <a:pt x="3525" y="3220"/>
                  <a:pt x="3668" y="3029"/>
                  <a:pt x="3906" y="3029"/>
                </a:cubicBezTo>
                <a:close/>
                <a:moveTo>
                  <a:pt x="6811" y="5959"/>
                </a:moveTo>
                <a:cubicBezTo>
                  <a:pt x="7025" y="5959"/>
                  <a:pt x="7216" y="6125"/>
                  <a:pt x="7216" y="6340"/>
                </a:cubicBezTo>
                <a:cubicBezTo>
                  <a:pt x="7216" y="6554"/>
                  <a:pt x="7025" y="6721"/>
                  <a:pt x="6811" y="6721"/>
                </a:cubicBezTo>
                <a:cubicBezTo>
                  <a:pt x="6621" y="6721"/>
                  <a:pt x="6430" y="6554"/>
                  <a:pt x="6430" y="6340"/>
                </a:cubicBezTo>
                <a:cubicBezTo>
                  <a:pt x="6430" y="6125"/>
                  <a:pt x="6621" y="5959"/>
                  <a:pt x="6811" y="5959"/>
                </a:cubicBezTo>
                <a:close/>
                <a:moveTo>
                  <a:pt x="1072" y="7054"/>
                </a:moveTo>
                <a:cubicBezTo>
                  <a:pt x="1286" y="7054"/>
                  <a:pt x="1453" y="7221"/>
                  <a:pt x="1453" y="7435"/>
                </a:cubicBezTo>
                <a:cubicBezTo>
                  <a:pt x="1453" y="7649"/>
                  <a:pt x="1286" y="7816"/>
                  <a:pt x="1072" y="7816"/>
                </a:cubicBezTo>
                <a:cubicBezTo>
                  <a:pt x="857" y="7816"/>
                  <a:pt x="691" y="7649"/>
                  <a:pt x="691" y="7435"/>
                </a:cubicBezTo>
                <a:cubicBezTo>
                  <a:pt x="691" y="7221"/>
                  <a:pt x="857" y="7054"/>
                  <a:pt x="1072" y="7054"/>
                </a:cubicBezTo>
                <a:close/>
                <a:moveTo>
                  <a:pt x="3334" y="4315"/>
                </a:moveTo>
                <a:cubicBezTo>
                  <a:pt x="3406" y="4363"/>
                  <a:pt x="3477" y="4387"/>
                  <a:pt x="3572" y="4435"/>
                </a:cubicBezTo>
                <a:lnTo>
                  <a:pt x="3572" y="9126"/>
                </a:lnTo>
                <a:lnTo>
                  <a:pt x="1429" y="9126"/>
                </a:lnTo>
                <a:lnTo>
                  <a:pt x="1429" y="8435"/>
                </a:lnTo>
                <a:cubicBezTo>
                  <a:pt x="1858" y="8292"/>
                  <a:pt x="2143" y="7911"/>
                  <a:pt x="2143" y="7435"/>
                </a:cubicBezTo>
                <a:cubicBezTo>
                  <a:pt x="2143" y="7126"/>
                  <a:pt x="2024" y="6864"/>
                  <a:pt x="1810" y="6649"/>
                </a:cubicBezTo>
                <a:lnTo>
                  <a:pt x="3334" y="4315"/>
                </a:lnTo>
                <a:close/>
                <a:moveTo>
                  <a:pt x="4501" y="4292"/>
                </a:moveTo>
                <a:lnTo>
                  <a:pt x="5859" y="5863"/>
                </a:lnTo>
                <a:cubicBezTo>
                  <a:pt x="5787" y="6006"/>
                  <a:pt x="5739" y="6149"/>
                  <a:pt x="5739" y="6340"/>
                </a:cubicBezTo>
                <a:cubicBezTo>
                  <a:pt x="5739" y="6816"/>
                  <a:pt x="6049" y="7197"/>
                  <a:pt x="6501" y="7340"/>
                </a:cubicBezTo>
                <a:lnTo>
                  <a:pt x="6501" y="9126"/>
                </a:lnTo>
                <a:lnTo>
                  <a:pt x="4263" y="9126"/>
                </a:lnTo>
                <a:lnTo>
                  <a:pt x="4263" y="4435"/>
                </a:lnTo>
                <a:lnTo>
                  <a:pt x="4239" y="4435"/>
                </a:lnTo>
                <a:cubicBezTo>
                  <a:pt x="4311" y="4411"/>
                  <a:pt x="4430" y="4339"/>
                  <a:pt x="4501" y="4292"/>
                </a:cubicBezTo>
                <a:close/>
                <a:moveTo>
                  <a:pt x="9288" y="3220"/>
                </a:moveTo>
                <a:cubicBezTo>
                  <a:pt x="9383" y="3244"/>
                  <a:pt x="9478" y="3268"/>
                  <a:pt x="9526" y="3268"/>
                </a:cubicBezTo>
                <a:lnTo>
                  <a:pt x="9526" y="9126"/>
                </a:lnTo>
                <a:lnTo>
                  <a:pt x="7144" y="9126"/>
                </a:lnTo>
                <a:lnTo>
                  <a:pt x="7144" y="7340"/>
                </a:lnTo>
                <a:cubicBezTo>
                  <a:pt x="7573" y="7197"/>
                  <a:pt x="7883" y="6816"/>
                  <a:pt x="7883" y="6340"/>
                </a:cubicBezTo>
                <a:cubicBezTo>
                  <a:pt x="7883" y="6102"/>
                  <a:pt x="7811" y="5863"/>
                  <a:pt x="7645" y="5673"/>
                </a:cubicBezTo>
                <a:lnTo>
                  <a:pt x="9288" y="3220"/>
                </a:lnTo>
                <a:close/>
                <a:moveTo>
                  <a:pt x="9858" y="1"/>
                </a:moveTo>
                <a:cubicBezTo>
                  <a:pt x="8961" y="1"/>
                  <a:pt x="8240" y="758"/>
                  <a:pt x="8240" y="1624"/>
                </a:cubicBezTo>
                <a:cubicBezTo>
                  <a:pt x="8240" y="2101"/>
                  <a:pt x="8454" y="2529"/>
                  <a:pt x="8764" y="2815"/>
                </a:cubicBezTo>
                <a:lnTo>
                  <a:pt x="7121" y="5292"/>
                </a:lnTo>
                <a:cubicBezTo>
                  <a:pt x="7025" y="5268"/>
                  <a:pt x="6930" y="5268"/>
                  <a:pt x="6859" y="5268"/>
                </a:cubicBezTo>
                <a:cubicBezTo>
                  <a:pt x="6668" y="5268"/>
                  <a:pt x="6525" y="5292"/>
                  <a:pt x="6382" y="5387"/>
                </a:cubicBezTo>
                <a:lnTo>
                  <a:pt x="4954" y="3720"/>
                </a:lnTo>
                <a:cubicBezTo>
                  <a:pt x="4977" y="3601"/>
                  <a:pt x="5001" y="3458"/>
                  <a:pt x="4977" y="3291"/>
                </a:cubicBezTo>
                <a:cubicBezTo>
                  <a:pt x="4906" y="2791"/>
                  <a:pt x="4501" y="2386"/>
                  <a:pt x="4001" y="2339"/>
                </a:cubicBezTo>
                <a:cubicBezTo>
                  <a:pt x="3986" y="2338"/>
                  <a:pt x="3970" y="2338"/>
                  <a:pt x="3955" y="2338"/>
                </a:cubicBezTo>
                <a:cubicBezTo>
                  <a:pt x="3334" y="2338"/>
                  <a:pt x="2858" y="2806"/>
                  <a:pt x="2858" y="3410"/>
                </a:cubicBezTo>
                <a:cubicBezTo>
                  <a:pt x="2858" y="3530"/>
                  <a:pt x="2882" y="3649"/>
                  <a:pt x="2906" y="3744"/>
                </a:cubicBezTo>
                <a:lnTo>
                  <a:pt x="1215" y="6363"/>
                </a:lnTo>
                <a:lnTo>
                  <a:pt x="1096" y="6363"/>
                </a:lnTo>
                <a:cubicBezTo>
                  <a:pt x="500" y="6363"/>
                  <a:pt x="24" y="6840"/>
                  <a:pt x="24" y="7435"/>
                </a:cubicBezTo>
                <a:cubicBezTo>
                  <a:pt x="24" y="7911"/>
                  <a:pt x="334" y="8292"/>
                  <a:pt x="786" y="8435"/>
                </a:cubicBezTo>
                <a:lnTo>
                  <a:pt x="786" y="9126"/>
                </a:lnTo>
                <a:lnTo>
                  <a:pt x="0" y="9126"/>
                </a:lnTo>
                <a:lnTo>
                  <a:pt x="0" y="9817"/>
                </a:lnTo>
                <a:lnTo>
                  <a:pt x="11503" y="9817"/>
                </a:lnTo>
                <a:lnTo>
                  <a:pt x="11503" y="9126"/>
                </a:lnTo>
                <a:lnTo>
                  <a:pt x="10193" y="9126"/>
                </a:lnTo>
                <a:lnTo>
                  <a:pt x="10193" y="3268"/>
                </a:lnTo>
                <a:lnTo>
                  <a:pt x="10217" y="3268"/>
                </a:lnTo>
                <a:cubicBezTo>
                  <a:pt x="10979" y="3125"/>
                  <a:pt x="11550" y="2410"/>
                  <a:pt x="11526" y="1577"/>
                </a:cubicBezTo>
                <a:cubicBezTo>
                  <a:pt x="11503" y="743"/>
                  <a:pt x="10812" y="53"/>
                  <a:pt x="9978" y="5"/>
                </a:cubicBezTo>
                <a:cubicBezTo>
                  <a:pt x="9938" y="2"/>
                  <a:pt x="9898" y="1"/>
                  <a:pt x="985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4028" name="Google Shape;4028;p54"/>
          <p:cNvSpPr/>
          <p:nvPr/>
        </p:nvSpPr>
        <p:spPr>
          <a:xfrm>
            <a:off x="3328896" y="3561558"/>
            <a:ext cx="245245" cy="339830"/>
          </a:xfrm>
          <a:custGeom>
            <a:rect b="b" l="l" r="r" t="t"/>
            <a:pathLst>
              <a:path extrusionOk="0" h="11551" w="8336">
                <a:moveTo>
                  <a:pt x="4168" y="786"/>
                </a:moveTo>
                <a:lnTo>
                  <a:pt x="6931" y="2311"/>
                </a:lnTo>
                <a:lnTo>
                  <a:pt x="4168" y="3835"/>
                </a:lnTo>
                <a:lnTo>
                  <a:pt x="1406" y="2311"/>
                </a:lnTo>
                <a:lnTo>
                  <a:pt x="4168" y="786"/>
                </a:lnTo>
                <a:close/>
                <a:moveTo>
                  <a:pt x="5526" y="3835"/>
                </a:moveTo>
                <a:lnTo>
                  <a:pt x="6931" y="4597"/>
                </a:lnTo>
                <a:lnTo>
                  <a:pt x="4168" y="6121"/>
                </a:lnTo>
                <a:lnTo>
                  <a:pt x="1406" y="4597"/>
                </a:lnTo>
                <a:lnTo>
                  <a:pt x="2787" y="3835"/>
                </a:lnTo>
                <a:lnTo>
                  <a:pt x="4168" y="4573"/>
                </a:lnTo>
                <a:lnTo>
                  <a:pt x="5526" y="3835"/>
                </a:lnTo>
                <a:close/>
                <a:moveTo>
                  <a:pt x="5526" y="6145"/>
                </a:moveTo>
                <a:lnTo>
                  <a:pt x="6931" y="6931"/>
                </a:lnTo>
                <a:lnTo>
                  <a:pt x="4168" y="8431"/>
                </a:lnTo>
                <a:lnTo>
                  <a:pt x="1406" y="6931"/>
                </a:lnTo>
                <a:lnTo>
                  <a:pt x="2787" y="6145"/>
                </a:lnTo>
                <a:lnTo>
                  <a:pt x="4168" y="6907"/>
                </a:lnTo>
                <a:lnTo>
                  <a:pt x="5526" y="6145"/>
                </a:lnTo>
                <a:close/>
                <a:moveTo>
                  <a:pt x="5526" y="8455"/>
                </a:moveTo>
                <a:lnTo>
                  <a:pt x="6931" y="9217"/>
                </a:lnTo>
                <a:lnTo>
                  <a:pt x="4168" y="10741"/>
                </a:lnTo>
                <a:lnTo>
                  <a:pt x="1406" y="9217"/>
                </a:lnTo>
                <a:lnTo>
                  <a:pt x="2787" y="8455"/>
                </a:lnTo>
                <a:lnTo>
                  <a:pt x="4168" y="9193"/>
                </a:lnTo>
                <a:lnTo>
                  <a:pt x="5526" y="8455"/>
                </a:lnTo>
                <a:close/>
                <a:moveTo>
                  <a:pt x="4168" y="1"/>
                </a:moveTo>
                <a:lnTo>
                  <a:pt x="1" y="2287"/>
                </a:lnTo>
                <a:lnTo>
                  <a:pt x="2120" y="3454"/>
                </a:lnTo>
                <a:lnTo>
                  <a:pt x="1" y="4597"/>
                </a:lnTo>
                <a:lnTo>
                  <a:pt x="2120" y="5764"/>
                </a:lnTo>
                <a:lnTo>
                  <a:pt x="1" y="6931"/>
                </a:lnTo>
                <a:lnTo>
                  <a:pt x="2120" y="8097"/>
                </a:lnTo>
                <a:lnTo>
                  <a:pt x="1" y="9241"/>
                </a:lnTo>
                <a:lnTo>
                  <a:pt x="4168" y="11551"/>
                </a:lnTo>
                <a:lnTo>
                  <a:pt x="8336" y="9241"/>
                </a:lnTo>
                <a:lnTo>
                  <a:pt x="6216" y="8097"/>
                </a:lnTo>
                <a:lnTo>
                  <a:pt x="8336" y="6931"/>
                </a:lnTo>
                <a:lnTo>
                  <a:pt x="6216" y="5764"/>
                </a:lnTo>
                <a:lnTo>
                  <a:pt x="8336" y="4597"/>
                </a:lnTo>
                <a:lnTo>
                  <a:pt x="6216" y="3454"/>
                </a:lnTo>
                <a:lnTo>
                  <a:pt x="8336" y="2287"/>
                </a:lnTo>
                <a:lnTo>
                  <a:pt x="4168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grpSp>
        <p:nvGrpSpPr>
          <p:cNvPr id="4029" name="Google Shape;4029;p54"/>
          <p:cNvGrpSpPr/>
          <p:nvPr/>
        </p:nvGrpSpPr>
        <p:grpSpPr>
          <a:xfrm>
            <a:off x="2581692" y="3577680"/>
            <a:ext cx="339121" cy="336388"/>
            <a:chOff x="2962692" y="3577680"/>
            <a:chExt cx="339121" cy="336388"/>
          </a:xfrm>
        </p:grpSpPr>
        <p:sp>
          <p:nvSpPr>
            <p:cNvPr id="4030" name="Google Shape;4030;p54"/>
            <p:cNvSpPr/>
            <p:nvPr/>
          </p:nvSpPr>
          <p:spPr>
            <a:xfrm>
              <a:off x="2962692" y="3577680"/>
              <a:ext cx="98116" cy="336388"/>
            </a:xfrm>
            <a:custGeom>
              <a:rect b="b" l="l" r="r" t="t"/>
              <a:pathLst>
                <a:path extrusionOk="0" h="11434" w="3335">
                  <a:moveTo>
                    <a:pt x="2048" y="667"/>
                  </a:moveTo>
                  <a:lnTo>
                    <a:pt x="2048" y="4739"/>
                  </a:lnTo>
                  <a:cubicBezTo>
                    <a:pt x="1929" y="4692"/>
                    <a:pt x="1786" y="4644"/>
                    <a:pt x="1667" y="4644"/>
                  </a:cubicBezTo>
                  <a:cubicBezTo>
                    <a:pt x="1524" y="4644"/>
                    <a:pt x="1405" y="4692"/>
                    <a:pt x="1286" y="4739"/>
                  </a:cubicBezTo>
                  <a:lnTo>
                    <a:pt x="1286" y="667"/>
                  </a:lnTo>
                  <a:close/>
                  <a:moveTo>
                    <a:pt x="1655" y="5357"/>
                  </a:moveTo>
                  <a:cubicBezTo>
                    <a:pt x="1667" y="5357"/>
                    <a:pt x="1679" y="5357"/>
                    <a:pt x="1691" y="5359"/>
                  </a:cubicBezTo>
                  <a:cubicBezTo>
                    <a:pt x="1905" y="5406"/>
                    <a:pt x="2048" y="5573"/>
                    <a:pt x="2048" y="5763"/>
                  </a:cubicBezTo>
                  <a:lnTo>
                    <a:pt x="2048" y="8192"/>
                  </a:lnTo>
                  <a:cubicBezTo>
                    <a:pt x="1929" y="8169"/>
                    <a:pt x="1786" y="8145"/>
                    <a:pt x="1667" y="8145"/>
                  </a:cubicBezTo>
                  <a:cubicBezTo>
                    <a:pt x="1524" y="8145"/>
                    <a:pt x="1405" y="8169"/>
                    <a:pt x="1286" y="8192"/>
                  </a:cubicBezTo>
                  <a:lnTo>
                    <a:pt x="1286" y="5763"/>
                  </a:lnTo>
                  <a:cubicBezTo>
                    <a:pt x="1286" y="5539"/>
                    <a:pt x="1456" y="5357"/>
                    <a:pt x="1655" y="5357"/>
                  </a:cubicBezTo>
                  <a:close/>
                  <a:moveTo>
                    <a:pt x="1667" y="8812"/>
                  </a:moveTo>
                  <a:cubicBezTo>
                    <a:pt x="2215" y="8812"/>
                    <a:pt x="2644" y="9264"/>
                    <a:pt x="2644" y="9812"/>
                  </a:cubicBezTo>
                  <a:cubicBezTo>
                    <a:pt x="2644" y="10336"/>
                    <a:pt x="2215" y="10788"/>
                    <a:pt x="1667" y="10788"/>
                  </a:cubicBezTo>
                  <a:cubicBezTo>
                    <a:pt x="1119" y="10788"/>
                    <a:pt x="691" y="10336"/>
                    <a:pt x="691" y="9812"/>
                  </a:cubicBezTo>
                  <a:cubicBezTo>
                    <a:pt x="691" y="9264"/>
                    <a:pt x="1119" y="8812"/>
                    <a:pt x="1667" y="8812"/>
                  </a:cubicBezTo>
                  <a:close/>
                  <a:moveTo>
                    <a:pt x="596" y="0"/>
                  </a:moveTo>
                  <a:lnTo>
                    <a:pt x="596" y="8550"/>
                  </a:lnTo>
                  <a:cubicBezTo>
                    <a:pt x="238" y="8883"/>
                    <a:pt x="0" y="9359"/>
                    <a:pt x="0" y="9859"/>
                  </a:cubicBezTo>
                  <a:cubicBezTo>
                    <a:pt x="24" y="10717"/>
                    <a:pt x="738" y="11431"/>
                    <a:pt x="1620" y="11431"/>
                  </a:cubicBezTo>
                  <a:cubicBezTo>
                    <a:pt x="1646" y="11433"/>
                    <a:pt x="1673" y="11433"/>
                    <a:pt x="1700" y="11433"/>
                  </a:cubicBezTo>
                  <a:cubicBezTo>
                    <a:pt x="2571" y="11433"/>
                    <a:pt x="3310" y="10690"/>
                    <a:pt x="3310" y="9812"/>
                  </a:cubicBezTo>
                  <a:cubicBezTo>
                    <a:pt x="3334" y="9288"/>
                    <a:pt x="3096" y="8859"/>
                    <a:pt x="2739" y="8550"/>
                  </a:cubicBezTo>
                  <a:lnTo>
                    <a:pt x="27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031" name="Google Shape;4031;p54"/>
            <p:cNvSpPr/>
            <p:nvPr/>
          </p:nvSpPr>
          <p:spPr>
            <a:xfrm>
              <a:off x="3203697" y="3577680"/>
              <a:ext cx="98116" cy="336388"/>
            </a:xfrm>
            <a:custGeom>
              <a:rect b="b" l="l" r="r" t="t"/>
              <a:pathLst>
                <a:path extrusionOk="0" h="11434" w="3335">
                  <a:moveTo>
                    <a:pt x="2072" y="667"/>
                  </a:moveTo>
                  <a:lnTo>
                    <a:pt x="2072" y="3287"/>
                  </a:lnTo>
                  <a:cubicBezTo>
                    <a:pt x="1953" y="3215"/>
                    <a:pt x="1810" y="3191"/>
                    <a:pt x="1691" y="3191"/>
                  </a:cubicBezTo>
                  <a:cubicBezTo>
                    <a:pt x="1548" y="3191"/>
                    <a:pt x="1429" y="3215"/>
                    <a:pt x="1310" y="3287"/>
                  </a:cubicBezTo>
                  <a:lnTo>
                    <a:pt x="1310" y="667"/>
                  </a:lnTo>
                  <a:close/>
                  <a:moveTo>
                    <a:pt x="1650" y="3904"/>
                  </a:moveTo>
                  <a:cubicBezTo>
                    <a:pt x="1664" y="3904"/>
                    <a:pt x="1678" y="3904"/>
                    <a:pt x="1691" y="3906"/>
                  </a:cubicBezTo>
                  <a:cubicBezTo>
                    <a:pt x="1906" y="3930"/>
                    <a:pt x="2048" y="4120"/>
                    <a:pt x="2048" y="4287"/>
                  </a:cubicBezTo>
                  <a:lnTo>
                    <a:pt x="2048" y="8192"/>
                  </a:lnTo>
                  <a:cubicBezTo>
                    <a:pt x="1929" y="8169"/>
                    <a:pt x="1786" y="8145"/>
                    <a:pt x="1667" y="8145"/>
                  </a:cubicBezTo>
                  <a:cubicBezTo>
                    <a:pt x="1501" y="8145"/>
                    <a:pt x="1382" y="8169"/>
                    <a:pt x="1263" y="8192"/>
                  </a:cubicBezTo>
                  <a:lnTo>
                    <a:pt x="1263" y="4287"/>
                  </a:lnTo>
                  <a:cubicBezTo>
                    <a:pt x="1263" y="4064"/>
                    <a:pt x="1450" y="3904"/>
                    <a:pt x="1650" y="3904"/>
                  </a:cubicBezTo>
                  <a:close/>
                  <a:moveTo>
                    <a:pt x="1667" y="8812"/>
                  </a:moveTo>
                  <a:cubicBezTo>
                    <a:pt x="2191" y="8812"/>
                    <a:pt x="2644" y="9264"/>
                    <a:pt x="2644" y="9812"/>
                  </a:cubicBezTo>
                  <a:cubicBezTo>
                    <a:pt x="2644" y="10336"/>
                    <a:pt x="2191" y="10788"/>
                    <a:pt x="1667" y="10788"/>
                  </a:cubicBezTo>
                  <a:cubicBezTo>
                    <a:pt x="1120" y="10788"/>
                    <a:pt x="667" y="10336"/>
                    <a:pt x="667" y="9812"/>
                  </a:cubicBezTo>
                  <a:cubicBezTo>
                    <a:pt x="667" y="9264"/>
                    <a:pt x="1120" y="8812"/>
                    <a:pt x="1667" y="8812"/>
                  </a:cubicBezTo>
                  <a:close/>
                  <a:moveTo>
                    <a:pt x="596" y="0"/>
                  </a:moveTo>
                  <a:lnTo>
                    <a:pt x="596" y="8550"/>
                  </a:lnTo>
                  <a:cubicBezTo>
                    <a:pt x="238" y="8883"/>
                    <a:pt x="0" y="9359"/>
                    <a:pt x="0" y="9859"/>
                  </a:cubicBezTo>
                  <a:cubicBezTo>
                    <a:pt x="24" y="10717"/>
                    <a:pt x="739" y="11431"/>
                    <a:pt x="1596" y="11431"/>
                  </a:cubicBezTo>
                  <a:cubicBezTo>
                    <a:pt x="1624" y="11433"/>
                    <a:pt x="1651" y="11433"/>
                    <a:pt x="1678" y="11433"/>
                  </a:cubicBezTo>
                  <a:cubicBezTo>
                    <a:pt x="2571" y="11433"/>
                    <a:pt x="3311" y="10690"/>
                    <a:pt x="3311" y="9812"/>
                  </a:cubicBezTo>
                  <a:cubicBezTo>
                    <a:pt x="3334" y="9288"/>
                    <a:pt x="3096" y="8859"/>
                    <a:pt x="2739" y="8550"/>
                  </a:cubicBezTo>
                  <a:lnTo>
                    <a:pt x="27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032" name="Google Shape;4032;p54"/>
            <p:cNvSpPr/>
            <p:nvPr/>
          </p:nvSpPr>
          <p:spPr>
            <a:xfrm>
              <a:off x="3082488" y="3577680"/>
              <a:ext cx="98116" cy="336388"/>
            </a:xfrm>
            <a:custGeom>
              <a:rect b="b" l="l" r="r" t="t"/>
              <a:pathLst>
                <a:path extrusionOk="0" h="11434" w="3335">
                  <a:moveTo>
                    <a:pt x="2096" y="667"/>
                  </a:moveTo>
                  <a:lnTo>
                    <a:pt x="2096" y="1834"/>
                  </a:lnTo>
                  <a:cubicBezTo>
                    <a:pt x="1977" y="1763"/>
                    <a:pt x="1834" y="1739"/>
                    <a:pt x="1715" y="1739"/>
                  </a:cubicBezTo>
                  <a:cubicBezTo>
                    <a:pt x="1548" y="1739"/>
                    <a:pt x="1429" y="1763"/>
                    <a:pt x="1310" y="1834"/>
                  </a:cubicBezTo>
                  <a:lnTo>
                    <a:pt x="1310" y="667"/>
                  </a:lnTo>
                  <a:close/>
                  <a:moveTo>
                    <a:pt x="1674" y="2451"/>
                  </a:moveTo>
                  <a:cubicBezTo>
                    <a:pt x="1688" y="2451"/>
                    <a:pt x="1701" y="2452"/>
                    <a:pt x="1715" y="2453"/>
                  </a:cubicBezTo>
                  <a:cubicBezTo>
                    <a:pt x="1906" y="2477"/>
                    <a:pt x="2072" y="2668"/>
                    <a:pt x="2072" y="2834"/>
                  </a:cubicBezTo>
                  <a:lnTo>
                    <a:pt x="2072" y="8192"/>
                  </a:lnTo>
                  <a:cubicBezTo>
                    <a:pt x="1953" y="8169"/>
                    <a:pt x="1787" y="8145"/>
                    <a:pt x="1667" y="8145"/>
                  </a:cubicBezTo>
                  <a:cubicBezTo>
                    <a:pt x="1525" y="8145"/>
                    <a:pt x="1405" y="8169"/>
                    <a:pt x="1286" y="8192"/>
                  </a:cubicBezTo>
                  <a:lnTo>
                    <a:pt x="1286" y="2834"/>
                  </a:lnTo>
                  <a:cubicBezTo>
                    <a:pt x="1286" y="2611"/>
                    <a:pt x="1474" y="2451"/>
                    <a:pt x="1674" y="2451"/>
                  </a:cubicBezTo>
                  <a:close/>
                  <a:moveTo>
                    <a:pt x="1715" y="8812"/>
                  </a:moveTo>
                  <a:cubicBezTo>
                    <a:pt x="2239" y="8812"/>
                    <a:pt x="2691" y="9264"/>
                    <a:pt x="2691" y="9812"/>
                  </a:cubicBezTo>
                  <a:cubicBezTo>
                    <a:pt x="2691" y="10336"/>
                    <a:pt x="2239" y="10788"/>
                    <a:pt x="1715" y="10788"/>
                  </a:cubicBezTo>
                  <a:cubicBezTo>
                    <a:pt x="1167" y="10788"/>
                    <a:pt x="715" y="10336"/>
                    <a:pt x="715" y="9812"/>
                  </a:cubicBezTo>
                  <a:cubicBezTo>
                    <a:pt x="715" y="9264"/>
                    <a:pt x="1167" y="8812"/>
                    <a:pt x="1715" y="8812"/>
                  </a:cubicBezTo>
                  <a:close/>
                  <a:moveTo>
                    <a:pt x="596" y="0"/>
                  </a:moveTo>
                  <a:lnTo>
                    <a:pt x="596" y="8550"/>
                  </a:lnTo>
                  <a:cubicBezTo>
                    <a:pt x="239" y="8883"/>
                    <a:pt x="0" y="9359"/>
                    <a:pt x="0" y="9859"/>
                  </a:cubicBezTo>
                  <a:cubicBezTo>
                    <a:pt x="48" y="10717"/>
                    <a:pt x="763" y="11431"/>
                    <a:pt x="1620" y="11431"/>
                  </a:cubicBezTo>
                  <a:cubicBezTo>
                    <a:pt x="1647" y="11433"/>
                    <a:pt x="1675" y="11433"/>
                    <a:pt x="1702" y="11433"/>
                  </a:cubicBezTo>
                  <a:cubicBezTo>
                    <a:pt x="2593" y="11433"/>
                    <a:pt x="3311" y="10690"/>
                    <a:pt x="3311" y="9812"/>
                  </a:cubicBezTo>
                  <a:cubicBezTo>
                    <a:pt x="3334" y="9288"/>
                    <a:pt x="3096" y="8859"/>
                    <a:pt x="2739" y="8550"/>
                  </a:cubicBezTo>
                  <a:lnTo>
                    <a:pt x="27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</p:grpSp>
      <p:sp>
        <p:nvSpPr>
          <p:cNvPr id="4033" name="Google Shape;4033;p54"/>
          <p:cNvSpPr/>
          <p:nvPr/>
        </p:nvSpPr>
        <p:spPr>
          <a:xfrm>
            <a:off x="1834458" y="3560146"/>
            <a:ext cx="338448" cy="337742"/>
          </a:xfrm>
          <a:custGeom>
            <a:rect b="b" l="l" r="r" t="t"/>
            <a:pathLst>
              <a:path extrusionOk="0" h="11480" w="11504">
                <a:moveTo>
                  <a:pt x="6169" y="668"/>
                </a:moveTo>
                <a:lnTo>
                  <a:pt x="6169" y="5407"/>
                </a:lnTo>
                <a:lnTo>
                  <a:pt x="5311" y="5407"/>
                </a:lnTo>
                <a:lnTo>
                  <a:pt x="5311" y="668"/>
                </a:lnTo>
                <a:close/>
                <a:moveTo>
                  <a:pt x="1549" y="3025"/>
                </a:moveTo>
                <a:lnTo>
                  <a:pt x="1549" y="5431"/>
                </a:lnTo>
                <a:lnTo>
                  <a:pt x="691" y="5431"/>
                </a:lnTo>
                <a:lnTo>
                  <a:pt x="691" y="3025"/>
                </a:lnTo>
                <a:close/>
                <a:moveTo>
                  <a:pt x="3097" y="1549"/>
                </a:moveTo>
                <a:lnTo>
                  <a:pt x="3097" y="5431"/>
                </a:lnTo>
                <a:lnTo>
                  <a:pt x="2239" y="5431"/>
                </a:lnTo>
                <a:lnTo>
                  <a:pt x="2239" y="1549"/>
                </a:lnTo>
                <a:close/>
                <a:moveTo>
                  <a:pt x="4621" y="2311"/>
                </a:moveTo>
                <a:lnTo>
                  <a:pt x="4621" y="5431"/>
                </a:lnTo>
                <a:lnTo>
                  <a:pt x="3763" y="5431"/>
                </a:lnTo>
                <a:lnTo>
                  <a:pt x="3763" y="2311"/>
                </a:lnTo>
                <a:close/>
                <a:moveTo>
                  <a:pt x="6169" y="6074"/>
                </a:moveTo>
                <a:lnTo>
                  <a:pt x="6169" y="8503"/>
                </a:lnTo>
                <a:lnTo>
                  <a:pt x="5311" y="8503"/>
                </a:lnTo>
                <a:lnTo>
                  <a:pt x="5311" y="6074"/>
                </a:lnTo>
                <a:close/>
                <a:moveTo>
                  <a:pt x="9264" y="6074"/>
                </a:moveTo>
                <a:lnTo>
                  <a:pt x="9264" y="9193"/>
                </a:lnTo>
                <a:lnTo>
                  <a:pt x="8407" y="9193"/>
                </a:lnTo>
                <a:lnTo>
                  <a:pt x="8407" y="6074"/>
                </a:lnTo>
                <a:close/>
                <a:moveTo>
                  <a:pt x="7717" y="6074"/>
                </a:moveTo>
                <a:lnTo>
                  <a:pt x="7717" y="9955"/>
                </a:lnTo>
                <a:lnTo>
                  <a:pt x="6859" y="9955"/>
                </a:lnTo>
                <a:lnTo>
                  <a:pt x="6859" y="6074"/>
                </a:lnTo>
                <a:close/>
                <a:moveTo>
                  <a:pt x="10836" y="6074"/>
                </a:moveTo>
                <a:lnTo>
                  <a:pt x="10836" y="10813"/>
                </a:lnTo>
                <a:lnTo>
                  <a:pt x="9979" y="10813"/>
                </a:lnTo>
                <a:lnTo>
                  <a:pt x="9979" y="6074"/>
                </a:lnTo>
                <a:close/>
                <a:moveTo>
                  <a:pt x="4621" y="1"/>
                </a:moveTo>
                <a:lnTo>
                  <a:pt x="4621" y="1620"/>
                </a:lnTo>
                <a:lnTo>
                  <a:pt x="3763" y="1620"/>
                </a:lnTo>
                <a:lnTo>
                  <a:pt x="3763" y="858"/>
                </a:lnTo>
                <a:lnTo>
                  <a:pt x="1549" y="858"/>
                </a:lnTo>
                <a:lnTo>
                  <a:pt x="1549" y="2335"/>
                </a:lnTo>
                <a:lnTo>
                  <a:pt x="1" y="2335"/>
                </a:lnTo>
                <a:lnTo>
                  <a:pt x="1" y="6074"/>
                </a:lnTo>
                <a:lnTo>
                  <a:pt x="4621" y="6074"/>
                </a:lnTo>
                <a:lnTo>
                  <a:pt x="4621" y="9146"/>
                </a:lnTo>
                <a:lnTo>
                  <a:pt x="6169" y="9146"/>
                </a:lnTo>
                <a:lnTo>
                  <a:pt x="6169" y="10598"/>
                </a:lnTo>
                <a:lnTo>
                  <a:pt x="8407" y="10598"/>
                </a:lnTo>
                <a:lnTo>
                  <a:pt x="8407" y="9860"/>
                </a:lnTo>
                <a:lnTo>
                  <a:pt x="9264" y="9860"/>
                </a:lnTo>
                <a:lnTo>
                  <a:pt x="9264" y="11479"/>
                </a:lnTo>
                <a:lnTo>
                  <a:pt x="11503" y="11479"/>
                </a:lnTo>
                <a:lnTo>
                  <a:pt x="11503" y="5359"/>
                </a:lnTo>
                <a:lnTo>
                  <a:pt x="6859" y="5359"/>
                </a:lnTo>
                <a:lnTo>
                  <a:pt x="685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grpSp>
        <p:nvGrpSpPr>
          <p:cNvPr id="4034" name="Google Shape;4034;p54"/>
          <p:cNvGrpSpPr/>
          <p:nvPr/>
        </p:nvGrpSpPr>
        <p:grpSpPr>
          <a:xfrm>
            <a:off x="1095639" y="3660349"/>
            <a:ext cx="337742" cy="185697"/>
            <a:chOff x="1781439" y="3660349"/>
            <a:chExt cx="337742" cy="185697"/>
          </a:xfrm>
        </p:grpSpPr>
        <p:sp>
          <p:nvSpPr>
            <p:cNvPr id="4035" name="Google Shape;4035;p54"/>
            <p:cNvSpPr/>
            <p:nvPr/>
          </p:nvSpPr>
          <p:spPr>
            <a:xfrm>
              <a:off x="2023150" y="3660349"/>
              <a:ext cx="96027" cy="104412"/>
            </a:xfrm>
            <a:custGeom>
              <a:rect b="b" l="l" r="r" t="t"/>
              <a:pathLst>
                <a:path extrusionOk="0" h="3549" w="3264">
                  <a:moveTo>
                    <a:pt x="2621" y="691"/>
                  </a:moveTo>
                  <a:lnTo>
                    <a:pt x="2621" y="2144"/>
                  </a:lnTo>
                  <a:lnTo>
                    <a:pt x="2168" y="2144"/>
                  </a:lnTo>
                  <a:lnTo>
                    <a:pt x="1692" y="2620"/>
                  </a:lnTo>
                  <a:lnTo>
                    <a:pt x="1215" y="2144"/>
                  </a:lnTo>
                  <a:lnTo>
                    <a:pt x="692" y="2144"/>
                  </a:lnTo>
                  <a:lnTo>
                    <a:pt x="692" y="691"/>
                  </a:lnTo>
                  <a:close/>
                  <a:moveTo>
                    <a:pt x="1" y="0"/>
                  </a:moveTo>
                  <a:lnTo>
                    <a:pt x="1" y="2787"/>
                  </a:lnTo>
                  <a:lnTo>
                    <a:pt x="930" y="2787"/>
                  </a:lnTo>
                  <a:lnTo>
                    <a:pt x="1668" y="3549"/>
                  </a:lnTo>
                  <a:lnTo>
                    <a:pt x="2406" y="2787"/>
                  </a:lnTo>
                  <a:lnTo>
                    <a:pt x="3264" y="2787"/>
                  </a:lnTo>
                  <a:lnTo>
                    <a:pt x="326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036" name="Google Shape;4036;p54"/>
            <p:cNvSpPr/>
            <p:nvPr/>
          </p:nvSpPr>
          <p:spPr>
            <a:xfrm>
              <a:off x="1901971" y="3661055"/>
              <a:ext cx="96704" cy="104412"/>
            </a:xfrm>
            <a:custGeom>
              <a:rect b="b" l="l" r="r" t="t"/>
              <a:pathLst>
                <a:path extrusionOk="0" h="3549" w="3287">
                  <a:moveTo>
                    <a:pt x="2596" y="667"/>
                  </a:moveTo>
                  <a:lnTo>
                    <a:pt x="2596" y="2120"/>
                  </a:lnTo>
                  <a:lnTo>
                    <a:pt x="2143" y="2120"/>
                  </a:lnTo>
                  <a:lnTo>
                    <a:pt x="1667" y="2596"/>
                  </a:lnTo>
                  <a:lnTo>
                    <a:pt x="1191" y="2120"/>
                  </a:lnTo>
                  <a:lnTo>
                    <a:pt x="667" y="2120"/>
                  </a:lnTo>
                  <a:lnTo>
                    <a:pt x="667" y="667"/>
                  </a:lnTo>
                  <a:close/>
                  <a:moveTo>
                    <a:pt x="0" y="0"/>
                  </a:moveTo>
                  <a:lnTo>
                    <a:pt x="0" y="2787"/>
                  </a:lnTo>
                  <a:lnTo>
                    <a:pt x="929" y="2787"/>
                  </a:lnTo>
                  <a:lnTo>
                    <a:pt x="1667" y="3549"/>
                  </a:lnTo>
                  <a:lnTo>
                    <a:pt x="2429" y="2787"/>
                  </a:lnTo>
                  <a:lnTo>
                    <a:pt x="3286" y="2787"/>
                  </a:lnTo>
                  <a:lnTo>
                    <a:pt x="32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037" name="Google Shape;4037;p54"/>
            <p:cNvSpPr/>
            <p:nvPr/>
          </p:nvSpPr>
          <p:spPr>
            <a:xfrm>
              <a:off x="1781439" y="3661055"/>
              <a:ext cx="96027" cy="104412"/>
            </a:xfrm>
            <a:custGeom>
              <a:rect b="b" l="l" r="r" t="t"/>
              <a:pathLst>
                <a:path extrusionOk="0" h="3549" w="3264">
                  <a:moveTo>
                    <a:pt x="2597" y="667"/>
                  </a:moveTo>
                  <a:lnTo>
                    <a:pt x="2597" y="2120"/>
                  </a:lnTo>
                  <a:lnTo>
                    <a:pt x="2144" y="2120"/>
                  </a:lnTo>
                  <a:lnTo>
                    <a:pt x="1668" y="2596"/>
                  </a:lnTo>
                  <a:lnTo>
                    <a:pt x="1192" y="2120"/>
                  </a:lnTo>
                  <a:lnTo>
                    <a:pt x="644" y="2120"/>
                  </a:lnTo>
                  <a:lnTo>
                    <a:pt x="644" y="667"/>
                  </a:lnTo>
                  <a:close/>
                  <a:moveTo>
                    <a:pt x="1" y="0"/>
                  </a:moveTo>
                  <a:lnTo>
                    <a:pt x="1" y="2787"/>
                  </a:lnTo>
                  <a:lnTo>
                    <a:pt x="930" y="2787"/>
                  </a:lnTo>
                  <a:lnTo>
                    <a:pt x="1668" y="3549"/>
                  </a:lnTo>
                  <a:lnTo>
                    <a:pt x="2406" y="2787"/>
                  </a:lnTo>
                  <a:lnTo>
                    <a:pt x="3264" y="2787"/>
                  </a:lnTo>
                  <a:lnTo>
                    <a:pt x="326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038" name="Google Shape;4038;p54"/>
            <p:cNvSpPr/>
            <p:nvPr/>
          </p:nvSpPr>
          <p:spPr>
            <a:xfrm>
              <a:off x="1781439" y="3782940"/>
              <a:ext cx="337742" cy="63106"/>
            </a:xfrm>
            <a:custGeom>
              <a:rect b="b" l="l" r="r" t="t"/>
              <a:pathLst>
                <a:path extrusionOk="0" h="2145" w="11480">
                  <a:moveTo>
                    <a:pt x="3597" y="692"/>
                  </a:moveTo>
                  <a:lnTo>
                    <a:pt x="3597" y="1454"/>
                  </a:lnTo>
                  <a:lnTo>
                    <a:pt x="644" y="1454"/>
                  </a:lnTo>
                  <a:lnTo>
                    <a:pt x="644" y="692"/>
                  </a:lnTo>
                  <a:close/>
                  <a:moveTo>
                    <a:pt x="7241" y="715"/>
                  </a:moveTo>
                  <a:lnTo>
                    <a:pt x="7241" y="1477"/>
                  </a:lnTo>
                  <a:lnTo>
                    <a:pt x="4288" y="1477"/>
                  </a:lnTo>
                  <a:lnTo>
                    <a:pt x="4288" y="715"/>
                  </a:lnTo>
                  <a:close/>
                  <a:moveTo>
                    <a:pt x="10837" y="715"/>
                  </a:moveTo>
                  <a:lnTo>
                    <a:pt x="10837" y="1477"/>
                  </a:lnTo>
                  <a:lnTo>
                    <a:pt x="7884" y="1477"/>
                  </a:lnTo>
                  <a:lnTo>
                    <a:pt x="7884" y="715"/>
                  </a:lnTo>
                  <a:close/>
                  <a:moveTo>
                    <a:pt x="1" y="1"/>
                  </a:moveTo>
                  <a:lnTo>
                    <a:pt x="1" y="2144"/>
                  </a:lnTo>
                  <a:lnTo>
                    <a:pt x="11480" y="2144"/>
                  </a:lnTo>
                  <a:lnTo>
                    <a:pt x="1148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</p:grpSp>
      <p:sp>
        <p:nvSpPr>
          <p:cNvPr id="4039" name="Google Shape;4039;p54"/>
          <p:cNvSpPr/>
          <p:nvPr/>
        </p:nvSpPr>
        <p:spPr>
          <a:xfrm>
            <a:off x="1093550" y="4164777"/>
            <a:ext cx="339830" cy="339154"/>
          </a:xfrm>
          <a:custGeom>
            <a:rect b="b" l="l" r="r" t="t"/>
            <a:pathLst>
              <a:path extrusionOk="0" h="11528" w="11551">
                <a:moveTo>
                  <a:pt x="5478" y="691"/>
                </a:moveTo>
                <a:lnTo>
                  <a:pt x="5478" y="2501"/>
                </a:lnTo>
                <a:lnTo>
                  <a:pt x="6240" y="3240"/>
                </a:lnTo>
                <a:lnTo>
                  <a:pt x="5478" y="3978"/>
                </a:lnTo>
                <a:lnTo>
                  <a:pt x="5478" y="5502"/>
                </a:lnTo>
                <a:lnTo>
                  <a:pt x="4239" y="5502"/>
                </a:lnTo>
                <a:lnTo>
                  <a:pt x="3215" y="4478"/>
                </a:lnTo>
                <a:lnTo>
                  <a:pt x="2215" y="5502"/>
                </a:lnTo>
                <a:lnTo>
                  <a:pt x="763" y="5502"/>
                </a:lnTo>
                <a:cubicBezTo>
                  <a:pt x="882" y="2906"/>
                  <a:pt x="2930" y="858"/>
                  <a:pt x="5478" y="691"/>
                </a:cubicBezTo>
                <a:close/>
                <a:moveTo>
                  <a:pt x="6121" y="715"/>
                </a:moveTo>
                <a:cubicBezTo>
                  <a:pt x="8693" y="858"/>
                  <a:pt x="10765" y="2906"/>
                  <a:pt x="10884" y="5502"/>
                </a:cubicBezTo>
                <a:lnTo>
                  <a:pt x="9145" y="5502"/>
                </a:lnTo>
                <a:lnTo>
                  <a:pt x="8407" y="6240"/>
                </a:lnTo>
                <a:lnTo>
                  <a:pt x="7669" y="5502"/>
                </a:lnTo>
                <a:lnTo>
                  <a:pt x="6121" y="5502"/>
                </a:lnTo>
                <a:lnTo>
                  <a:pt x="6121" y="4264"/>
                </a:lnTo>
                <a:lnTo>
                  <a:pt x="7121" y="3240"/>
                </a:lnTo>
                <a:lnTo>
                  <a:pt x="6121" y="2216"/>
                </a:lnTo>
                <a:lnTo>
                  <a:pt x="6121" y="715"/>
                </a:lnTo>
                <a:close/>
                <a:moveTo>
                  <a:pt x="10836" y="6121"/>
                </a:moveTo>
                <a:cubicBezTo>
                  <a:pt x="10669" y="8669"/>
                  <a:pt x="8645" y="10646"/>
                  <a:pt x="6145" y="10812"/>
                </a:cubicBezTo>
                <a:lnTo>
                  <a:pt x="6145" y="9169"/>
                </a:lnTo>
                <a:lnTo>
                  <a:pt x="5406" y="8431"/>
                </a:lnTo>
                <a:lnTo>
                  <a:pt x="6145" y="7669"/>
                </a:lnTo>
                <a:lnTo>
                  <a:pt x="6145" y="6121"/>
                </a:lnTo>
                <a:lnTo>
                  <a:pt x="7383" y="6121"/>
                </a:lnTo>
                <a:lnTo>
                  <a:pt x="8407" y="7145"/>
                </a:lnTo>
                <a:lnTo>
                  <a:pt x="9407" y="6121"/>
                </a:lnTo>
                <a:close/>
                <a:moveTo>
                  <a:pt x="3215" y="5454"/>
                </a:moveTo>
                <a:lnTo>
                  <a:pt x="3978" y="6192"/>
                </a:lnTo>
                <a:lnTo>
                  <a:pt x="5478" y="6192"/>
                </a:lnTo>
                <a:lnTo>
                  <a:pt x="5478" y="7431"/>
                </a:lnTo>
                <a:lnTo>
                  <a:pt x="4478" y="8455"/>
                </a:lnTo>
                <a:lnTo>
                  <a:pt x="5478" y="9455"/>
                </a:lnTo>
                <a:lnTo>
                  <a:pt x="5478" y="10836"/>
                </a:lnTo>
                <a:cubicBezTo>
                  <a:pt x="2977" y="10646"/>
                  <a:pt x="953" y="8669"/>
                  <a:pt x="763" y="6192"/>
                </a:cubicBezTo>
                <a:lnTo>
                  <a:pt x="2477" y="6192"/>
                </a:lnTo>
                <a:lnTo>
                  <a:pt x="3215" y="5454"/>
                </a:lnTo>
                <a:close/>
                <a:moveTo>
                  <a:pt x="5707" y="0"/>
                </a:moveTo>
                <a:cubicBezTo>
                  <a:pt x="4233" y="0"/>
                  <a:pt x="2768" y="639"/>
                  <a:pt x="1715" y="1692"/>
                </a:cubicBezTo>
                <a:cubicBezTo>
                  <a:pt x="596" y="2787"/>
                  <a:pt x="0" y="4287"/>
                  <a:pt x="0" y="5835"/>
                </a:cubicBezTo>
                <a:cubicBezTo>
                  <a:pt x="48" y="7359"/>
                  <a:pt x="643" y="8788"/>
                  <a:pt x="1739" y="9860"/>
                </a:cubicBezTo>
                <a:cubicBezTo>
                  <a:pt x="2769" y="10866"/>
                  <a:pt x="4235" y="11528"/>
                  <a:pt x="5709" y="11528"/>
                </a:cubicBezTo>
                <a:cubicBezTo>
                  <a:pt x="5735" y="11528"/>
                  <a:pt x="5761" y="11527"/>
                  <a:pt x="5787" y="11527"/>
                </a:cubicBezTo>
                <a:cubicBezTo>
                  <a:pt x="5813" y="11527"/>
                  <a:pt x="5838" y="11528"/>
                  <a:pt x="5863" y="11528"/>
                </a:cubicBezTo>
                <a:cubicBezTo>
                  <a:pt x="7293" y="11528"/>
                  <a:pt x="8783" y="10866"/>
                  <a:pt x="9836" y="9860"/>
                </a:cubicBezTo>
                <a:cubicBezTo>
                  <a:pt x="10908" y="8788"/>
                  <a:pt x="11503" y="7359"/>
                  <a:pt x="11551" y="5835"/>
                </a:cubicBezTo>
                <a:lnTo>
                  <a:pt x="11551" y="5502"/>
                </a:lnTo>
                <a:cubicBezTo>
                  <a:pt x="11431" y="4073"/>
                  <a:pt x="10908" y="2716"/>
                  <a:pt x="9860" y="1692"/>
                </a:cubicBezTo>
                <a:cubicBezTo>
                  <a:pt x="8830" y="662"/>
                  <a:pt x="7317" y="0"/>
                  <a:pt x="5864" y="0"/>
                </a:cubicBezTo>
                <a:cubicBezTo>
                  <a:pt x="5839" y="0"/>
                  <a:pt x="5813" y="0"/>
                  <a:pt x="5787" y="1"/>
                </a:cubicBezTo>
                <a:cubicBezTo>
                  <a:pt x="5761" y="0"/>
                  <a:pt x="5734" y="0"/>
                  <a:pt x="570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4040" name="Google Shape;4040;p54"/>
          <p:cNvSpPr/>
          <p:nvPr/>
        </p:nvSpPr>
        <p:spPr>
          <a:xfrm>
            <a:off x="1868144" y="4128355"/>
            <a:ext cx="270399" cy="339124"/>
          </a:xfrm>
          <a:custGeom>
            <a:rect b="b" l="l" r="r" t="t"/>
            <a:pathLst>
              <a:path extrusionOk="0" h="11527" w="9191">
                <a:moveTo>
                  <a:pt x="1706" y="735"/>
                </a:moveTo>
                <a:cubicBezTo>
                  <a:pt x="1732" y="735"/>
                  <a:pt x="1758" y="736"/>
                  <a:pt x="1785" y="739"/>
                </a:cubicBezTo>
                <a:cubicBezTo>
                  <a:pt x="2261" y="762"/>
                  <a:pt x="2666" y="1191"/>
                  <a:pt x="2666" y="1691"/>
                </a:cubicBezTo>
                <a:lnTo>
                  <a:pt x="2666" y="2644"/>
                </a:lnTo>
                <a:lnTo>
                  <a:pt x="1713" y="2644"/>
                </a:lnTo>
                <a:cubicBezTo>
                  <a:pt x="1237" y="2644"/>
                  <a:pt x="808" y="2239"/>
                  <a:pt x="761" y="1739"/>
                </a:cubicBezTo>
                <a:cubicBezTo>
                  <a:pt x="738" y="1194"/>
                  <a:pt x="1170" y="735"/>
                  <a:pt x="1706" y="735"/>
                </a:cubicBezTo>
                <a:close/>
                <a:moveTo>
                  <a:pt x="7552" y="2667"/>
                </a:moveTo>
                <a:cubicBezTo>
                  <a:pt x="7567" y="2667"/>
                  <a:pt x="7581" y="2667"/>
                  <a:pt x="7596" y="2668"/>
                </a:cubicBezTo>
                <a:cubicBezTo>
                  <a:pt x="8072" y="2691"/>
                  <a:pt x="8429" y="3072"/>
                  <a:pt x="8453" y="3525"/>
                </a:cubicBezTo>
                <a:cubicBezTo>
                  <a:pt x="8477" y="4096"/>
                  <a:pt x="8048" y="4549"/>
                  <a:pt x="7500" y="4549"/>
                </a:cubicBezTo>
                <a:lnTo>
                  <a:pt x="6548" y="4549"/>
                </a:lnTo>
                <a:lnTo>
                  <a:pt x="6548" y="3620"/>
                </a:lnTo>
                <a:lnTo>
                  <a:pt x="6572" y="3620"/>
                </a:lnTo>
                <a:cubicBezTo>
                  <a:pt x="6572" y="3087"/>
                  <a:pt x="7023" y="2667"/>
                  <a:pt x="7552" y="2667"/>
                </a:cubicBezTo>
                <a:close/>
                <a:moveTo>
                  <a:pt x="1744" y="4834"/>
                </a:moveTo>
                <a:cubicBezTo>
                  <a:pt x="1757" y="4834"/>
                  <a:pt x="1771" y="4834"/>
                  <a:pt x="1785" y="4835"/>
                </a:cubicBezTo>
                <a:cubicBezTo>
                  <a:pt x="2261" y="4859"/>
                  <a:pt x="2666" y="5311"/>
                  <a:pt x="2666" y="5787"/>
                </a:cubicBezTo>
                <a:lnTo>
                  <a:pt x="2666" y="6740"/>
                </a:lnTo>
                <a:lnTo>
                  <a:pt x="1713" y="6740"/>
                </a:lnTo>
                <a:cubicBezTo>
                  <a:pt x="1237" y="6740"/>
                  <a:pt x="808" y="6359"/>
                  <a:pt x="761" y="5859"/>
                </a:cubicBezTo>
                <a:cubicBezTo>
                  <a:pt x="738" y="5301"/>
                  <a:pt x="1191" y="4834"/>
                  <a:pt x="1744" y="4834"/>
                </a:cubicBezTo>
                <a:close/>
                <a:moveTo>
                  <a:pt x="7541" y="6834"/>
                </a:moveTo>
                <a:cubicBezTo>
                  <a:pt x="8094" y="6834"/>
                  <a:pt x="8547" y="7301"/>
                  <a:pt x="8501" y="7835"/>
                </a:cubicBezTo>
                <a:cubicBezTo>
                  <a:pt x="8453" y="8288"/>
                  <a:pt x="8000" y="8716"/>
                  <a:pt x="7524" y="8716"/>
                </a:cubicBezTo>
                <a:lnTo>
                  <a:pt x="6595" y="8716"/>
                </a:lnTo>
                <a:lnTo>
                  <a:pt x="6595" y="7788"/>
                </a:lnTo>
                <a:cubicBezTo>
                  <a:pt x="6595" y="7311"/>
                  <a:pt x="7000" y="6859"/>
                  <a:pt x="7500" y="6835"/>
                </a:cubicBezTo>
                <a:cubicBezTo>
                  <a:pt x="7514" y="6835"/>
                  <a:pt x="7528" y="6834"/>
                  <a:pt x="7541" y="6834"/>
                </a:cubicBezTo>
                <a:close/>
                <a:moveTo>
                  <a:pt x="1706" y="8975"/>
                </a:moveTo>
                <a:cubicBezTo>
                  <a:pt x="1732" y="8975"/>
                  <a:pt x="1758" y="8976"/>
                  <a:pt x="1785" y="8978"/>
                </a:cubicBezTo>
                <a:cubicBezTo>
                  <a:pt x="2261" y="9002"/>
                  <a:pt x="2666" y="9455"/>
                  <a:pt x="2666" y="9931"/>
                </a:cubicBezTo>
                <a:lnTo>
                  <a:pt x="2666" y="10884"/>
                </a:lnTo>
                <a:lnTo>
                  <a:pt x="1713" y="10884"/>
                </a:lnTo>
                <a:cubicBezTo>
                  <a:pt x="1237" y="10884"/>
                  <a:pt x="808" y="10503"/>
                  <a:pt x="761" y="9979"/>
                </a:cubicBezTo>
                <a:cubicBezTo>
                  <a:pt x="738" y="9434"/>
                  <a:pt x="1170" y="8975"/>
                  <a:pt x="1706" y="8975"/>
                </a:cubicBezTo>
                <a:close/>
                <a:moveTo>
                  <a:pt x="4262" y="0"/>
                </a:moveTo>
                <a:lnTo>
                  <a:pt x="4262" y="2596"/>
                </a:lnTo>
                <a:lnTo>
                  <a:pt x="3309" y="2596"/>
                </a:lnTo>
                <a:lnTo>
                  <a:pt x="3309" y="1691"/>
                </a:lnTo>
                <a:cubicBezTo>
                  <a:pt x="3309" y="858"/>
                  <a:pt x="2714" y="167"/>
                  <a:pt x="1880" y="48"/>
                </a:cubicBezTo>
                <a:cubicBezTo>
                  <a:pt x="1813" y="40"/>
                  <a:pt x="1746" y="36"/>
                  <a:pt x="1680" y="36"/>
                </a:cubicBezTo>
                <a:cubicBezTo>
                  <a:pt x="747" y="36"/>
                  <a:pt x="0" y="803"/>
                  <a:pt x="23" y="1715"/>
                </a:cubicBezTo>
                <a:cubicBezTo>
                  <a:pt x="46" y="2572"/>
                  <a:pt x="808" y="3287"/>
                  <a:pt x="1666" y="3287"/>
                </a:cubicBezTo>
                <a:lnTo>
                  <a:pt x="4262" y="3287"/>
                </a:lnTo>
                <a:lnTo>
                  <a:pt x="4262" y="6716"/>
                </a:lnTo>
                <a:lnTo>
                  <a:pt x="3309" y="6716"/>
                </a:lnTo>
                <a:lnTo>
                  <a:pt x="3309" y="5787"/>
                </a:lnTo>
                <a:cubicBezTo>
                  <a:pt x="3309" y="4954"/>
                  <a:pt x="2714" y="4263"/>
                  <a:pt x="1880" y="4144"/>
                </a:cubicBezTo>
                <a:cubicBezTo>
                  <a:pt x="1813" y="4136"/>
                  <a:pt x="1746" y="4132"/>
                  <a:pt x="1680" y="4132"/>
                </a:cubicBezTo>
                <a:cubicBezTo>
                  <a:pt x="747" y="4132"/>
                  <a:pt x="0" y="4899"/>
                  <a:pt x="23" y="5811"/>
                </a:cubicBezTo>
                <a:cubicBezTo>
                  <a:pt x="46" y="6692"/>
                  <a:pt x="808" y="7383"/>
                  <a:pt x="1666" y="7383"/>
                </a:cubicBezTo>
                <a:lnTo>
                  <a:pt x="4262" y="7383"/>
                </a:lnTo>
                <a:lnTo>
                  <a:pt x="4262" y="10836"/>
                </a:lnTo>
                <a:lnTo>
                  <a:pt x="3309" y="10836"/>
                </a:lnTo>
                <a:lnTo>
                  <a:pt x="3309" y="9931"/>
                </a:lnTo>
                <a:cubicBezTo>
                  <a:pt x="3309" y="9098"/>
                  <a:pt x="2714" y="8407"/>
                  <a:pt x="1880" y="8288"/>
                </a:cubicBezTo>
                <a:cubicBezTo>
                  <a:pt x="1813" y="8280"/>
                  <a:pt x="1746" y="8276"/>
                  <a:pt x="1680" y="8276"/>
                </a:cubicBezTo>
                <a:cubicBezTo>
                  <a:pt x="747" y="8276"/>
                  <a:pt x="0" y="9043"/>
                  <a:pt x="23" y="9955"/>
                </a:cubicBezTo>
                <a:cubicBezTo>
                  <a:pt x="46" y="10812"/>
                  <a:pt x="808" y="11527"/>
                  <a:pt x="1666" y="11527"/>
                </a:cubicBezTo>
                <a:lnTo>
                  <a:pt x="4928" y="11527"/>
                </a:lnTo>
                <a:lnTo>
                  <a:pt x="4928" y="9359"/>
                </a:lnTo>
                <a:lnTo>
                  <a:pt x="7500" y="9359"/>
                </a:lnTo>
                <a:cubicBezTo>
                  <a:pt x="8381" y="9359"/>
                  <a:pt x="9144" y="8645"/>
                  <a:pt x="9144" y="7740"/>
                </a:cubicBezTo>
                <a:cubicBezTo>
                  <a:pt x="9166" y="6885"/>
                  <a:pt x="8445" y="6137"/>
                  <a:pt x="7582" y="6137"/>
                </a:cubicBezTo>
                <a:cubicBezTo>
                  <a:pt x="7531" y="6137"/>
                  <a:pt x="7480" y="6139"/>
                  <a:pt x="7429" y="6145"/>
                </a:cubicBezTo>
                <a:cubicBezTo>
                  <a:pt x="6572" y="6216"/>
                  <a:pt x="5929" y="6930"/>
                  <a:pt x="5929" y="7788"/>
                </a:cubicBezTo>
                <a:lnTo>
                  <a:pt x="5929" y="8716"/>
                </a:lnTo>
                <a:lnTo>
                  <a:pt x="4976" y="8716"/>
                </a:lnTo>
                <a:lnTo>
                  <a:pt x="4976" y="5263"/>
                </a:lnTo>
                <a:lnTo>
                  <a:pt x="7524" y="5263"/>
                </a:lnTo>
                <a:cubicBezTo>
                  <a:pt x="8381" y="5263"/>
                  <a:pt x="9144" y="4573"/>
                  <a:pt x="9167" y="3668"/>
                </a:cubicBezTo>
                <a:cubicBezTo>
                  <a:pt x="9191" y="2730"/>
                  <a:pt x="8452" y="1976"/>
                  <a:pt x="7520" y="1976"/>
                </a:cubicBezTo>
                <a:cubicBezTo>
                  <a:pt x="7505" y="1976"/>
                  <a:pt x="7491" y="1977"/>
                  <a:pt x="7477" y="1977"/>
                </a:cubicBezTo>
                <a:cubicBezTo>
                  <a:pt x="6595" y="2001"/>
                  <a:pt x="5881" y="2763"/>
                  <a:pt x="5881" y="3620"/>
                </a:cubicBezTo>
                <a:lnTo>
                  <a:pt x="5881" y="4549"/>
                </a:lnTo>
                <a:lnTo>
                  <a:pt x="4928" y="4549"/>
                </a:lnTo>
                <a:lnTo>
                  <a:pt x="492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grpSp>
        <p:nvGrpSpPr>
          <p:cNvPr id="4041" name="Google Shape;4041;p54"/>
          <p:cNvGrpSpPr/>
          <p:nvPr/>
        </p:nvGrpSpPr>
        <p:grpSpPr>
          <a:xfrm>
            <a:off x="2591489" y="4129767"/>
            <a:ext cx="320203" cy="295667"/>
            <a:chOff x="2972489" y="4129767"/>
            <a:chExt cx="320203" cy="295667"/>
          </a:xfrm>
        </p:grpSpPr>
        <p:sp>
          <p:nvSpPr>
            <p:cNvPr id="4042" name="Google Shape;4042;p54"/>
            <p:cNvSpPr/>
            <p:nvPr/>
          </p:nvSpPr>
          <p:spPr>
            <a:xfrm>
              <a:off x="2972489" y="4362358"/>
              <a:ext cx="63076" cy="63076"/>
            </a:xfrm>
            <a:custGeom>
              <a:rect b="b" l="l" r="r" t="t"/>
              <a:pathLst>
                <a:path extrusionOk="0" h="2144" w="2144">
                  <a:moveTo>
                    <a:pt x="1072" y="691"/>
                  </a:moveTo>
                  <a:cubicBezTo>
                    <a:pt x="1287" y="691"/>
                    <a:pt x="1453" y="858"/>
                    <a:pt x="1453" y="1072"/>
                  </a:cubicBezTo>
                  <a:cubicBezTo>
                    <a:pt x="1453" y="1286"/>
                    <a:pt x="1287" y="1453"/>
                    <a:pt x="1072" y="1453"/>
                  </a:cubicBezTo>
                  <a:cubicBezTo>
                    <a:pt x="858" y="1453"/>
                    <a:pt x="691" y="1286"/>
                    <a:pt x="691" y="1072"/>
                  </a:cubicBezTo>
                  <a:cubicBezTo>
                    <a:pt x="691" y="882"/>
                    <a:pt x="834" y="691"/>
                    <a:pt x="1072" y="691"/>
                  </a:cubicBezTo>
                  <a:close/>
                  <a:moveTo>
                    <a:pt x="1072" y="0"/>
                  </a:moveTo>
                  <a:cubicBezTo>
                    <a:pt x="477" y="0"/>
                    <a:pt x="1" y="477"/>
                    <a:pt x="1" y="1072"/>
                  </a:cubicBezTo>
                  <a:cubicBezTo>
                    <a:pt x="1" y="1667"/>
                    <a:pt x="477" y="2144"/>
                    <a:pt x="1072" y="2144"/>
                  </a:cubicBezTo>
                  <a:cubicBezTo>
                    <a:pt x="1668" y="2144"/>
                    <a:pt x="2144" y="1667"/>
                    <a:pt x="2144" y="1072"/>
                  </a:cubicBezTo>
                  <a:cubicBezTo>
                    <a:pt x="2144" y="477"/>
                    <a:pt x="1668" y="0"/>
                    <a:pt x="10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043" name="Google Shape;4043;p54"/>
            <p:cNvSpPr/>
            <p:nvPr/>
          </p:nvSpPr>
          <p:spPr>
            <a:xfrm>
              <a:off x="2972489" y="4284602"/>
              <a:ext cx="63076" cy="63076"/>
            </a:xfrm>
            <a:custGeom>
              <a:rect b="b" l="l" r="r" t="t"/>
              <a:pathLst>
                <a:path extrusionOk="0" h="2144" w="2144">
                  <a:moveTo>
                    <a:pt x="1072" y="691"/>
                  </a:moveTo>
                  <a:cubicBezTo>
                    <a:pt x="1287" y="691"/>
                    <a:pt x="1453" y="857"/>
                    <a:pt x="1453" y="1072"/>
                  </a:cubicBezTo>
                  <a:cubicBezTo>
                    <a:pt x="1453" y="1286"/>
                    <a:pt x="1287" y="1453"/>
                    <a:pt x="1072" y="1453"/>
                  </a:cubicBezTo>
                  <a:cubicBezTo>
                    <a:pt x="858" y="1453"/>
                    <a:pt x="691" y="1286"/>
                    <a:pt x="691" y="1072"/>
                  </a:cubicBezTo>
                  <a:cubicBezTo>
                    <a:pt x="691" y="857"/>
                    <a:pt x="834" y="691"/>
                    <a:pt x="1072" y="691"/>
                  </a:cubicBezTo>
                  <a:close/>
                  <a:moveTo>
                    <a:pt x="1072" y="0"/>
                  </a:moveTo>
                  <a:cubicBezTo>
                    <a:pt x="477" y="0"/>
                    <a:pt x="1" y="476"/>
                    <a:pt x="1" y="1072"/>
                  </a:cubicBezTo>
                  <a:cubicBezTo>
                    <a:pt x="1" y="1667"/>
                    <a:pt x="477" y="2143"/>
                    <a:pt x="1072" y="2143"/>
                  </a:cubicBezTo>
                  <a:cubicBezTo>
                    <a:pt x="1668" y="2143"/>
                    <a:pt x="2144" y="1667"/>
                    <a:pt x="2144" y="1072"/>
                  </a:cubicBezTo>
                  <a:cubicBezTo>
                    <a:pt x="2144" y="476"/>
                    <a:pt x="1668" y="0"/>
                    <a:pt x="10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044" name="Google Shape;4044;p54"/>
            <p:cNvSpPr/>
            <p:nvPr/>
          </p:nvSpPr>
          <p:spPr>
            <a:xfrm>
              <a:off x="2972489" y="4206817"/>
              <a:ext cx="63076" cy="63076"/>
            </a:xfrm>
            <a:custGeom>
              <a:rect b="b" l="l" r="r" t="t"/>
              <a:pathLst>
                <a:path extrusionOk="0" h="2144" w="2144">
                  <a:moveTo>
                    <a:pt x="1072" y="691"/>
                  </a:moveTo>
                  <a:cubicBezTo>
                    <a:pt x="1287" y="691"/>
                    <a:pt x="1453" y="858"/>
                    <a:pt x="1453" y="1072"/>
                  </a:cubicBezTo>
                  <a:cubicBezTo>
                    <a:pt x="1453" y="1287"/>
                    <a:pt x="1287" y="1453"/>
                    <a:pt x="1072" y="1453"/>
                  </a:cubicBezTo>
                  <a:cubicBezTo>
                    <a:pt x="858" y="1453"/>
                    <a:pt x="691" y="1287"/>
                    <a:pt x="691" y="1072"/>
                  </a:cubicBezTo>
                  <a:cubicBezTo>
                    <a:pt x="691" y="858"/>
                    <a:pt x="834" y="691"/>
                    <a:pt x="1072" y="691"/>
                  </a:cubicBezTo>
                  <a:close/>
                  <a:moveTo>
                    <a:pt x="1072" y="1"/>
                  </a:moveTo>
                  <a:cubicBezTo>
                    <a:pt x="477" y="1"/>
                    <a:pt x="1" y="477"/>
                    <a:pt x="1" y="1072"/>
                  </a:cubicBezTo>
                  <a:cubicBezTo>
                    <a:pt x="1" y="1668"/>
                    <a:pt x="477" y="2144"/>
                    <a:pt x="1072" y="2144"/>
                  </a:cubicBezTo>
                  <a:cubicBezTo>
                    <a:pt x="1668" y="2144"/>
                    <a:pt x="2144" y="1668"/>
                    <a:pt x="2144" y="1072"/>
                  </a:cubicBezTo>
                  <a:cubicBezTo>
                    <a:pt x="2144" y="477"/>
                    <a:pt x="1668" y="1"/>
                    <a:pt x="10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045" name="Google Shape;4045;p54"/>
            <p:cNvSpPr/>
            <p:nvPr/>
          </p:nvSpPr>
          <p:spPr>
            <a:xfrm>
              <a:off x="3057953" y="4362358"/>
              <a:ext cx="63106" cy="63076"/>
            </a:xfrm>
            <a:custGeom>
              <a:rect b="b" l="l" r="r" t="t"/>
              <a:pathLst>
                <a:path extrusionOk="0" h="2144" w="2145">
                  <a:moveTo>
                    <a:pt x="1073" y="691"/>
                  </a:moveTo>
                  <a:cubicBezTo>
                    <a:pt x="1287" y="691"/>
                    <a:pt x="1477" y="858"/>
                    <a:pt x="1477" y="1072"/>
                  </a:cubicBezTo>
                  <a:cubicBezTo>
                    <a:pt x="1477" y="1286"/>
                    <a:pt x="1287" y="1453"/>
                    <a:pt x="1073" y="1453"/>
                  </a:cubicBezTo>
                  <a:cubicBezTo>
                    <a:pt x="882" y="1453"/>
                    <a:pt x="692" y="1286"/>
                    <a:pt x="692" y="1072"/>
                  </a:cubicBezTo>
                  <a:cubicBezTo>
                    <a:pt x="692" y="882"/>
                    <a:pt x="858" y="691"/>
                    <a:pt x="1073" y="691"/>
                  </a:cubicBezTo>
                  <a:close/>
                  <a:moveTo>
                    <a:pt x="1073" y="0"/>
                  </a:moveTo>
                  <a:cubicBezTo>
                    <a:pt x="477" y="0"/>
                    <a:pt x="1" y="477"/>
                    <a:pt x="1" y="1072"/>
                  </a:cubicBezTo>
                  <a:cubicBezTo>
                    <a:pt x="1" y="1667"/>
                    <a:pt x="477" y="2144"/>
                    <a:pt x="1073" y="2144"/>
                  </a:cubicBezTo>
                  <a:cubicBezTo>
                    <a:pt x="1668" y="2144"/>
                    <a:pt x="2144" y="1667"/>
                    <a:pt x="2144" y="1072"/>
                  </a:cubicBezTo>
                  <a:cubicBezTo>
                    <a:pt x="2144" y="477"/>
                    <a:pt x="1668" y="0"/>
                    <a:pt x="10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046" name="Google Shape;4046;p54"/>
            <p:cNvSpPr/>
            <p:nvPr/>
          </p:nvSpPr>
          <p:spPr>
            <a:xfrm>
              <a:off x="3057953" y="4284602"/>
              <a:ext cx="63106" cy="63076"/>
            </a:xfrm>
            <a:custGeom>
              <a:rect b="b" l="l" r="r" t="t"/>
              <a:pathLst>
                <a:path extrusionOk="0" h="2144" w="2145">
                  <a:moveTo>
                    <a:pt x="1073" y="691"/>
                  </a:moveTo>
                  <a:cubicBezTo>
                    <a:pt x="1287" y="691"/>
                    <a:pt x="1477" y="857"/>
                    <a:pt x="1477" y="1072"/>
                  </a:cubicBezTo>
                  <a:cubicBezTo>
                    <a:pt x="1477" y="1286"/>
                    <a:pt x="1287" y="1453"/>
                    <a:pt x="1073" y="1453"/>
                  </a:cubicBezTo>
                  <a:cubicBezTo>
                    <a:pt x="882" y="1453"/>
                    <a:pt x="692" y="1286"/>
                    <a:pt x="692" y="1072"/>
                  </a:cubicBezTo>
                  <a:cubicBezTo>
                    <a:pt x="692" y="857"/>
                    <a:pt x="858" y="691"/>
                    <a:pt x="1073" y="691"/>
                  </a:cubicBezTo>
                  <a:close/>
                  <a:moveTo>
                    <a:pt x="1073" y="0"/>
                  </a:moveTo>
                  <a:cubicBezTo>
                    <a:pt x="477" y="0"/>
                    <a:pt x="1" y="476"/>
                    <a:pt x="1" y="1072"/>
                  </a:cubicBezTo>
                  <a:cubicBezTo>
                    <a:pt x="1" y="1667"/>
                    <a:pt x="477" y="2143"/>
                    <a:pt x="1073" y="2143"/>
                  </a:cubicBezTo>
                  <a:cubicBezTo>
                    <a:pt x="1668" y="2143"/>
                    <a:pt x="2144" y="1667"/>
                    <a:pt x="2144" y="1072"/>
                  </a:cubicBezTo>
                  <a:cubicBezTo>
                    <a:pt x="2144" y="476"/>
                    <a:pt x="1668" y="0"/>
                    <a:pt x="10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047" name="Google Shape;4047;p54"/>
            <p:cNvSpPr/>
            <p:nvPr/>
          </p:nvSpPr>
          <p:spPr>
            <a:xfrm>
              <a:off x="3144152" y="4362358"/>
              <a:ext cx="63076" cy="63076"/>
            </a:xfrm>
            <a:custGeom>
              <a:rect b="b" l="l" r="r" t="t"/>
              <a:pathLst>
                <a:path extrusionOk="0" h="2144" w="2144">
                  <a:moveTo>
                    <a:pt x="1072" y="691"/>
                  </a:moveTo>
                  <a:cubicBezTo>
                    <a:pt x="1262" y="691"/>
                    <a:pt x="1453" y="858"/>
                    <a:pt x="1453" y="1072"/>
                  </a:cubicBezTo>
                  <a:cubicBezTo>
                    <a:pt x="1453" y="1286"/>
                    <a:pt x="1262" y="1453"/>
                    <a:pt x="1072" y="1453"/>
                  </a:cubicBezTo>
                  <a:cubicBezTo>
                    <a:pt x="857" y="1453"/>
                    <a:pt x="667" y="1286"/>
                    <a:pt x="667" y="1072"/>
                  </a:cubicBezTo>
                  <a:cubicBezTo>
                    <a:pt x="691" y="882"/>
                    <a:pt x="857" y="691"/>
                    <a:pt x="1072" y="691"/>
                  </a:cubicBezTo>
                  <a:close/>
                  <a:moveTo>
                    <a:pt x="1072" y="0"/>
                  </a:moveTo>
                  <a:cubicBezTo>
                    <a:pt x="476" y="0"/>
                    <a:pt x="0" y="477"/>
                    <a:pt x="0" y="1072"/>
                  </a:cubicBezTo>
                  <a:cubicBezTo>
                    <a:pt x="0" y="1667"/>
                    <a:pt x="476" y="2144"/>
                    <a:pt x="1072" y="2144"/>
                  </a:cubicBezTo>
                  <a:cubicBezTo>
                    <a:pt x="1667" y="2144"/>
                    <a:pt x="2143" y="1667"/>
                    <a:pt x="2143" y="1072"/>
                  </a:cubicBezTo>
                  <a:cubicBezTo>
                    <a:pt x="2143" y="477"/>
                    <a:pt x="1667" y="0"/>
                    <a:pt x="10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048" name="Google Shape;4048;p54"/>
            <p:cNvSpPr/>
            <p:nvPr/>
          </p:nvSpPr>
          <p:spPr>
            <a:xfrm>
              <a:off x="3144152" y="4284602"/>
              <a:ext cx="63076" cy="63076"/>
            </a:xfrm>
            <a:custGeom>
              <a:rect b="b" l="l" r="r" t="t"/>
              <a:pathLst>
                <a:path extrusionOk="0" h="2144" w="2144">
                  <a:moveTo>
                    <a:pt x="1072" y="691"/>
                  </a:moveTo>
                  <a:cubicBezTo>
                    <a:pt x="1262" y="691"/>
                    <a:pt x="1453" y="857"/>
                    <a:pt x="1453" y="1072"/>
                  </a:cubicBezTo>
                  <a:cubicBezTo>
                    <a:pt x="1453" y="1286"/>
                    <a:pt x="1262" y="1453"/>
                    <a:pt x="1072" y="1453"/>
                  </a:cubicBezTo>
                  <a:cubicBezTo>
                    <a:pt x="857" y="1453"/>
                    <a:pt x="667" y="1286"/>
                    <a:pt x="667" y="1072"/>
                  </a:cubicBezTo>
                  <a:cubicBezTo>
                    <a:pt x="667" y="857"/>
                    <a:pt x="857" y="691"/>
                    <a:pt x="1072" y="691"/>
                  </a:cubicBezTo>
                  <a:close/>
                  <a:moveTo>
                    <a:pt x="1072" y="0"/>
                  </a:moveTo>
                  <a:cubicBezTo>
                    <a:pt x="476" y="0"/>
                    <a:pt x="0" y="476"/>
                    <a:pt x="0" y="1072"/>
                  </a:cubicBezTo>
                  <a:cubicBezTo>
                    <a:pt x="0" y="1667"/>
                    <a:pt x="476" y="2143"/>
                    <a:pt x="1072" y="2143"/>
                  </a:cubicBezTo>
                  <a:cubicBezTo>
                    <a:pt x="1667" y="2143"/>
                    <a:pt x="2143" y="1667"/>
                    <a:pt x="2143" y="1072"/>
                  </a:cubicBezTo>
                  <a:cubicBezTo>
                    <a:pt x="2143" y="476"/>
                    <a:pt x="1667" y="0"/>
                    <a:pt x="10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049" name="Google Shape;4049;p54"/>
            <p:cNvSpPr/>
            <p:nvPr/>
          </p:nvSpPr>
          <p:spPr>
            <a:xfrm>
              <a:off x="3144152" y="4206817"/>
              <a:ext cx="63076" cy="63076"/>
            </a:xfrm>
            <a:custGeom>
              <a:rect b="b" l="l" r="r" t="t"/>
              <a:pathLst>
                <a:path extrusionOk="0" h="2144" w="2144">
                  <a:moveTo>
                    <a:pt x="1072" y="691"/>
                  </a:moveTo>
                  <a:cubicBezTo>
                    <a:pt x="1262" y="691"/>
                    <a:pt x="1453" y="858"/>
                    <a:pt x="1453" y="1072"/>
                  </a:cubicBezTo>
                  <a:cubicBezTo>
                    <a:pt x="1453" y="1287"/>
                    <a:pt x="1262" y="1453"/>
                    <a:pt x="1072" y="1453"/>
                  </a:cubicBezTo>
                  <a:cubicBezTo>
                    <a:pt x="857" y="1453"/>
                    <a:pt x="667" y="1287"/>
                    <a:pt x="667" y="1072"/>
                  </a:cubicBezTo>
                  <a:cubicBezTo>
                    <a:pt x="691" y="858"/>
                    <a:pt x="857" y="691"/>
                    <a:pt x="1072" y="691"/>
                  </a:cubicBezTo>
                  <a:close/>
                  <a:moveTo>
                    <a:pt x="1072" y="1"/>
                  </a:moveTo>
                  <a:cubicBezTo>
                    <a:pt x="476" y="1"/>
                    <a:pt x="0" y="477"/>
                    <a:pt x="0" y="1072"/>
                  </a:cubicBezTo>
                  <a:cubicBezTo>
                    <a:pt x="0" y="1668"/>
                    <a:pt x="476" y="2144"/>
                    <a:pt x="1072" y="2144"/>
                  </a:cubicBezTo>
                  <a:cubicBezTo>
                    <a:pt x="1667" y="2144"/>
                    <a:pt x="2143" y="1668"/>
                    <a:pt x="2143" y="1072"/>
                  </a:cubicBezTo>
                  <a:cubicBezTo>
                    <a:pt x="2143" y="477"/>
                    <a:pt x="1667" y="1"/>
                    <a:pt x="10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050" name="Google Shape;4050;p54"/>
            <p:cNvSpPr/>
            <p:nvPr/>
          </p:nvSpPr>
          <p:spPr>
            <a:xfrm>
              <a:off x="3229616" y="4362358"/>
              <a:ext cx="63076" cy="63076"/>
            </a:xfrm>
            <a:custGeom>
              <a:rect b="b" l="l" r="r" t="t"/>
              <a:pathLst>
                <a:path extrusionOk="0" h="2144" w="2144">
                  <a:moveTo>
                    <a:pt x="1072" y="691"/>
                  </a:moveTo>
                  <a:cubicBezTo>
                    <a:pt x="1286" y="691"/>
                    <a:pt x="1477" y="858"/>
                    <a:pt x="1477" y="1072"/>
                  </a:cubicBezTo>
                  <a:cubicBezTo>
                    <a:pt x="1477" y="1286"/>
                    <a:pt x="1286" y="1453"/>
                    <a:pt x="1072" y="1453"/>
                  </a:cubicBezTo>
                  <a:cubicBezTo>
                    <a:pt x="882" y="1453"/>
                    <a:pt x="691" y="1286"/>
                    <a:pt x="691" y="1072"/>
                  </a:cubicBezTo>
                  <a:cubicBezTo>
                    <a:pt x="691" y="882"/>
                    <a:pt x="882" y="691"/>
                    <a:pt x="1072" y="691"/>
                  </a:cubicBezTo>
                  <a:close/>
                  <a:moveTo>
                    <a:pt x="1072" y="0"/>
                  </a:moveTo>
                  <a:cubicBezTo>
                    <a:pt x="477" y="0"/>
                    <a:pt x="0" y="477"/>
                    <a:pt x="0" y="1072"/>
                  </a:cubicBezTo>
                  <a:cubicBezTo>
                    <a:pt x="0" y="1667"/>
                    <a:pt x="477" y="2144"/>
                    <a:pt x="1072" y="2144"/>
                  </a:cubicBezTo>
                  <a:cubicBezTo>
                    <a:pt x="1667" y="2144"/>
                    <a:pt x="2144" y="1667"/>
                    <a:pt x="2144" y="1072"/>
                  </a:cubicBezTo>
                  <a:cubicBezTo>
                    <a:pt x="2144" y="477"/>
                    <a:pt x="1667" y="0"/>
                    <a:pt x="10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051" name="Google Shape;4051;p54"/>
            <p:cNvSpPr/>
            <p:nvPr/>
          </p:nvSpPr>
          <p:spPr>
            <a:xfrm>
              <a:off x="3229616" y="4284602"/>
              <a:ext cx="63076" cy="63076"/>
            </a:xfrm>
            <a:custGeom>
              <a:rect b="b" l="l" r="r" t="t"/>
              <a:pathLst>
                <a:path extrusionOk="0" h="2144" w="2144">
                  <a:moveTo>
                    <a:pt x="1072" y="691"/>
                  </a:moveTo>
                  <a:cubicBezTo>
                    <a:pt x="1286" y="691"/>
                    <a:pt x="1477" y="857"/>
                    <a:pt x="1477" y="1072"/>
                  </a:cubicBezTo>
                  <a:cubicBezTo>
                    <a:pt x="1477" y="1286"/>
                    <a:pt x="1286" y="1453"/>
                    <a:pt x="1072" y="1453"/>
                  </a:cubicBezTo>
                  <a:cubicBezTo>
                    <a:pt x="882" y="1453"/>
                    <a:pt x="691" y="1286"/>
                    <a:pt x="691" y="1072"/>
                  </a:cubicBezTo>
                  <a:cubicBezTo>
                    <a:pt x="691" y="857"/>
                    <a:pt x="882" y="691"/>
                    <a:pt x="1072" y="691"/>
                  </a:cubicBezTo>
                  <a:close/>
                  <a:moveTo>
                    <a:pt x="1072" y="0"/>
                  </a:moveTo>
                  <a:cubicBezTo>
                    <a:pt x="477" y="0"/>
                    <a:pt x="0" y="476"/>
                    <a:pt x="0" y="1072"/>
                  </a:cubicBezTo>
                  <a:cubicBezTo>
                    <a:pt x="0" y="1667"/>
                    <a:pt x="477" y="2143"/>
                    <a:pt x="1072" y="2143"/>
                  </a:cubicBezTo>
                  <a:cubicBezTo>
                    <a:pt x="1667" y="2143"/>
                    <a:pt x="2144" y="1667"/>
                    <a:pt x="2144" y="1072"/>
                  </a:cubicBezTo>
                  <a:cubicBezTo>
                    <a:pt x="2144" y="476"/>
                    <a:pt x="1667" y="0"/>
                    <a:pt x="10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052" name="Google Shape;4052;p54"/>
            <p:cNvSpPr/>
            <p:nvPr/>
          </p:nvSpPr>
          <p:spPr>
            <a:xfrm>
              <a:off x="3229616" y="4206817"/>
              <a:ext cx="63076" cy="63076"/>
            </a:xfrm>
            <a:custGeom>
              <a:rect b="b" l="l" r="r" t="t"/>
              <a:pathLst>
                <a:path extrusionOk="0" h="2144" w="2144">
                  <a:moveTo>
                    <a:pt x="1072" y="691"/>
                  </a:moveTo>
                  <a:cubicBezTo>
                    <a:pt x="1286" y="691"/>
                    <a:pt x="1477" y="858"/>
                    <a:pt x="1477" y="1072"/>
                  </a:cubicBezTo>
                  <a:cubicBezTo>
                    <a:pt x="1477" y="1287"/>
                    <a:pt x="1286" y="1453"/>
                    <a:pt x="1072" y="1453"/>
                  </a:cubicBezTo>
                  <a:cubicBezTo>
                    <a:pt x="882" y="1453"/>
                    <a:pt x="691" y="1287"/>
                    <a:pt x="691" y="1072"/>
                  </a:cubicBezTo>
                  <a:cubicBezTo>
                    <a:pt x="691" y="858"/>
                    <a:pt x="882" y="691"/>
                    <a:pt x="1072" y="691"/>
                  </a:cubicBezTo>
                  <a:close/>
                  <a:moveTo>
                    <a:pt x="1072" y="1"/>
                  </a:moveTo>
                  <a:cubicBezTo>
                    <a:pt x="477" y="1"/>
                    <a:pt x="0" y="477"/>
                    <a:pt x="0" y="1072"/>
                  </a:cubicBezTo>
                  <a:cubicBezTo>
                    <a:pt x="0" y="1668"/>
                    <a:pt x="477" y="2144"/>
                    <a:pt x="1072" y="2144"/>
                  </a:cubicBezTo>
                  <a:cubicBezTo>
                    <a:pt x="1667" y="2144"/>
                    <a:pt x="2144" y="1668"/>
                    <a:pt x="2144" y="1072"/>
                  </a:cubicBezTo>
                  <a:cubicBezTo>
                    <a:pt x="2144" y="477"/>
                    <a:pt x="1667" y="1"/>
                    <a:pt x="10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053" name="Google Shape;4053;p54"/>
            <p:cNvSpPr/>
            <p:nvPr/>
          </p:nvSpPr>
          <p:spPr>
            <a:xfrm>
              <a:off x="3229616" y="4129767"/>
              <a:ext cx="63076" cy="63076"/>
            </a:xfrm>
            <a:custGeom>
              <a:rect b="b" l="l" r="r" t="t"/>
              <a:pathLst>
                <a:path extrusionOk="0" h="2144" w="2144">
                  <a:moveTo>
                    <a:pt x="1072" y="691"/>
                  </a:moveTo>
                  <a:cubicBezTo>
                    <a:pt x="1286" y="691"/>
                    <a:pt x="1477" y="857"/>
                    <a:pt x="1477" y="1072"/>
                  </a:cubicBezTo>
                  <a:cubicBezTo>
                    <a:pt x="1477" y="1286"/>
                    <a:pt x="1286" y="1453"/>
                    <a:pt x="1072" y="1453"/>
                  </a:cubicBezTo>
                  <a:cubicBezTo>
                    <a:pt x="882" y="1453"/>
                    <a:pt x="691" y="1286"/>
                    <a:pt x="691" y="1072"/>
                  </a:cubicBezTo>
                  <a:cubicBezTo>
                    <a:pt x="691" y="857"/>
                    <a:pt x="882" y="691"/>
                    <a:pt x="1072" y="691"/>
                  </a:cubicBezTo>
                  <a:close/>
                  <a:moveTo>
                    <a:pt x="1072" y="0"/>
                  </a:moveTo>
                  <a:cubicBezTo>
                    <a:pt x="477" y="0"/>
                    <a:pt x="0" y="476"/>
                    <a:pt x="0" y="1072"/>
                  </a:cubicBezTo>
                  <a:cubicBezTo>
                    <a:pt x="0" y="1667"/>
                    <a:pt x="477" y="2143"/>
                    <a:pt x="1072" y="2143"/>
                  </a:cubicBezTo>
                  <a:cubicBezTo>
                    <a:pt x="1667" y="2143"/>
                    <a:pt x="2144" y="1667"/>
                    <a:pt x="2144" y="1072"/>
                  </a:cubicBezTo>
                  <a:cubicBezTo>
                    <a:pt x="2144" y="476"/>
                    <a:pt x="1667" y="0"/>
                    <a:pt x="10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</p:grpSp>
      <p:sp>
        <p:nvSpPr>
          <p:cNvPr id="4054" name="Google Shape;4054;p54"/>
          <p:cNvSpPr/>
          <p:nvPr/>
        </p:nvSpPr>
        <p:spPr>
          <a:xfrm>
            <a:off x="3281266" y="4129767"/>
            <a:ext cx="338418" cy="337712"/>
          </a:xfrm>
          <a:custGeom>
            <a:rect b="b" l="l" r="r" t="t"/>
            <a:pathLst>
              <a:path extrusionOk="0" h="11479" w="11503">
                <a:moveTo>
                  <a:pt x="10169" y="2429"/>
                </a:moveTo>
                <a:cubicBezTo>
                  <a:pt x="10360" y="2429"/>
                  <a:pt x="10550" y="2620"/>
                  <a:pt x="10550" y="2834"/>
                </a:cubicBezTo>
                <a:cubicBezTo>
                  <a:pt x="10550" y="3024"/>
                  <a:pt x="10360" y="3215"/>
                  <a:pt x="10169" y="3215"/>
                </a:cubicBezTo>
                <a:cubicBezTo>
                  <a:pt x="9955" y="3215"/>
                  <a:pt x="9764" y="3024"/>
                  <a:pt x="9764" y="2834"/>
                </a:cubicBezTo>
                <a:cubicBezTo>
                  <a:pt x="9764" y="2620"/>
                  <a:pt x="9931" y="2429"/>
                  <a:pt x="10169" y="2429"/>
                </a:cubicBezTo>
                <a:close/>
                <a:moveTo>
                  <a:pt x="8669" y="4763"/>
                </a:moveTo>
                <a:cubicBezTo>
                  <a:pt x="8883" y="4763"/>
                  <a:pt x="9050" y="4930"/>
                  <a:pt x="9050" y="5144"/>
                </a:cubicBezTo>
                <a:cubicBezTo>
                  <a:pt x="9050" y="5358"/>
                  <a:pt x="8883" y="5525"/>
                  <a:pt x="8669" y="5525"/>
                </a:cubicBezTo>
                <a:cubicBezTo>
                  <a:pt x="8454" y="5525"/>
                  <a:pt x="8288" y="5358"/>
                  <a:pt x="8288" y="5144"/>
                </a:cubicBezTo>
                <a:cubicBezTo>
                  <a:pt x="8288" y="4930"/>
                  <a:pt x="8454" y="4763"/>
                  <a:pt x="8669" y="4763"/>
                </a:cubicBezTo>
                <a:close/>
                <a:moveTo>
                  <a:pt x="4335" y="5358"/>
                </a:moveTo>
                <a:cubicBezTo>
                  <a:pt x="4525" y="5358"/>
                  <a:pt x="4716" y="5525"/>
                  <a:pt x="4716" y="5739"/>
                </a:cubicBezTo>
                <a:cubicBezTo>
                  <a:pt x="4716" y="5954"/>
                  <a:pt x="4525" y="6120"/>
                  <a:pt x="4335" y="6120"/>
                </a:cubicBezTo>
                <a:cubicBezTo>
                  <a:pt x="4120" y="6120"/>
                  <a:pt x="3930" y="5954"/>
                  <a:pt x="3930" y="5739"/>
                </a:cubicBezTo>
                <a:cubicBezTo>
                  <a:pt x="3906" y="5525"/>
                  <a:pt x="4096" y="5358"/>
                  <a:pt x="4335" y="5358"/>
                </a:cubicBezTo>
                <a:close/>
                <a:moveTo>
                  <a:pt x="6716" y="6811"/>
                </a:moveTo>
                <a:cubicBezTo>
                  <a:pt x="6906" y="6811"/>
                  <a:pt x="7097" y="6978"/>
                  <a:pt x="7097" y="7192"/>
                </a:cubicBezTo>
                <a:cubicBezTo>
                  <a:pt x="7097" y="7406"/>
                  <a:pt x="6906" y="7573"/>
                  <a:pt x="6716" y="7573"/>
                </a:cubicBezTo>
                <a:cubicBezTo>
                  <a:pt x="6502" y="7573"/>
                  <a:pt x="6311" y="7406"/>
                  <a:pt x="6311" y="7192"/>
                </a:cubicBezTo>
                <a:cubicBezTo>
                  <a:pt x="6311" y="6978"/>
                  <a:pt x="6478" y="6811"/>
                  <a:pt x="6716" y="6811"/>
                </a:cubicBezTo>
                <a:close/>
                <a:moveTo>
                  <a:pt x="2715" y="7740"/>
                </a:moveTo>
                <a:cubicBezTo>
                  <a:pt x="2929" y="7740"/>
                  <a:pt x="3096" y="7906"/>
                  <a:pt x="3096" y="8121"/>
                </a:cubicBezTo>
                <a:cubicBezTo>
                  <a:pt x="3096" y="8335"/>
                  <a:pt x="2929" y="8502"/>
                  <a:pt x="2715" y="8502"/>
                </a:cubicBezTo>
                <a:cubicBezTo>
                  <a:pt x="2501" y="8502"/>
                  <a:pt x="2334" y="8335"/>
                  <a:pt x="2334" y="8121"/>
                </a:cubicBezTo>
                <a:cubicBezTo>
                  <a:pt x="2334" y="7906"/>
                  <a:pt x="2501" y="7740"/>
                  <a:pt x="2715" y="7740"/>
                </a:cubicBezTo>
                <a:close/>
                <a:moveTo>
                  <a:pt x="0" y="0"/>
                </a:moveTo>
                <a:lnTo>
                  <a:pt x="0" y="11479"/>
                </a:lnTo>
                <a:lnTo>
                  <a:pt x="11503" y="11479"/>
                </a:lnTo>
                <a:lnTo>
                  <a:pt x="11503" y="10264"/>
                </a:lnTo>
                <a:lnTo>
                  <a:pt x="10836" y="10264"/>
                </a:lnTo>
                <a:lnTo>
                  <a:pt x="10836" y="10288"/>
                </a:lnTo>
                <a:lnTo>
                  <a:pt x="10836" y="10836"/>
                </a:lnTo>
                <a:lnTo>
                  <a:pt x="691" y="10836"/>
                </a:lnTo>
                <a:lnTo>
                  <a:pt x="691" y="9883"/>
                </a:lnTo>
                <a:lnTo>
                  <a:pt x="2072" y="8954"/>
                </a:lnTo>
                <a:cubicBezTo>
                  <a:pt x="2243" y="9082"/>
                  <a:pt x="2490" y="9172"/>
                  <a:pt x="2746" y="9172"/>
                </a:cubicBezTo>
                <a:cubicBezTo>
                  <a:pt x="2775" y="9172"/>
                  <a:pt x="2805" y="9171"/>
                  <a:pt x="2834" y="9169"/>
                </a:cubicBezTo>
                <a:cubicBezTo>
                  <a:pt x="3334" y="9097"/>
                  <a:pt x="3739" y="8716"/>
                  <a:pt x="3787" y="8216"/>
                </a:cubicBezTo>
                <a:cubicBezTo>
                  <a:pt x="3811" y="7930"/>
                  <a:pt x="3739" y="7668"/>
                  <a:pt x="3620" y="7478"/>
                </a:cubicBezTo>
                <a:lnTo>
                  <a:pt x="4049" y="6716"/>
                </a:lnTo>
                <a:cubicBezTo>
                  <a:pt x="4144" y="6740"/>
                  <a:pt x="4239" y="6740"/>
                  <a:pt x="4335" y="6740"/>
                </a:cubicBezTo>
                <a:cubicBezTo>
                  <a:pt x="4596" y="6740"/>
                  <a:pt x="4835" y="6668"/>
                  <a:pt x="5001" y="6478"/>
                </a:cubicBezTo>
                <a:lnTo>
                  <a:pt x="5644" y="6930"/>
                </a:lnTo>
                <a:cubicBezTo>
                  <a:pt x="5597" y="7073"/>
                  <a:pt x="5597" y="7216"/>
                  <a:pt x="5644" y="7382"/>
                </a:cubicBezTo>
                <a:cubicBezTo>
                  <a:pt x="5716" y="7787"/>
                  <a:pt x="6049" y="8121"/>
                  <a:pt x="6478" y="8168"/>
                </a:cubicBezTo>
                <a:cubicBezTo>
                  <a:pt x="6542" y="8180"/>
                  <a:pt x="6606" y="8186"/>
                  <a:pt x="6669" y="8186"/>
                </a:cubicBezTo>
                <a:cubicBezTo>
                  <a:pt x="7234" y="8186"/>
                  <a:pt x="7716" y="7723"/>
                  <a:pt x="7716" y="7144"/>
                </a:cubicBezTo>
                <a:cubicBezTo>
                  <a:pt x="7716" y="6954"/>
                  <a:pt x="7692" y="6811"/>
                  <a:pt x="7597" y="6692"/>
                </a:cubicBezTo>
                <a:lnTo>
                  <a:pt x="8169" y="6073"/>
                </a:lnTo>
                <a:cubicBezTo>
                  <a:pt x="8289" y="6124"/>
                  <a:pt x="8434" y="6163"/>
                  <a:pt x="8585" y="6163"/>
                </a:cubicBezTo>
                <a:cubicBezTo>
                  <a:pt x="8644" y="6163"/>
                  <a:pt x="8704" y="6157"/>
                  <a:pt x="8764" y="6144"/>
                </a:cubicBezTo>
                <a:cubicBezTo>
                  <a:pt x="9240" y="6097"/>
                  <a:pt x="9621" y="5715"/>
                  <a:pt x="9693" y="5239"/>
                </a:cubicBezTo>
                <a:cubicBezTo>
                  <a:pt x="9717" y="4906"/>
                  <a:pt x="9621" y="4620"/>
                  <a:pt x="9407" y="4406"/>
                </a:cubicBezTo>
                <a:lnTo>
                  <a:pt x="9836" y="3810"/>
                </a:lnTo>
                <a:cubicBezTo>
                  <a:pt x="9907" y="3822"/>
                  <a:pt x="9979" y="3828"/>
                  <a:pt x="10056" y="3828"/>
                </a:cubicBezTo>
                <a:cubicBezTo>
                  <a:pt x="10133" y="3828"/>
                  <a:pt x="10217" y="3822"/>
                  <a:pt x="10312" y="3810"/>
                </a:cubicBezTo>
                <a:cubicBezTo>
                  <a:pt x="10717" y="3715"/>
                  <a:pt x="11050" y="3382"/>
                  <a:pt x="11145" y="2977"/>
                </a:cubicBezTo>
                <a:cubicBezTo>
                  <a:pt x="11277" y="2319"/>
                  <a:pt x="10762" y="1701"/>
                  <a:pt x="10121" y="1701"/>
                </a:cubicBezTo>
                <a:cubicBezTo>
                  <a:pt x="10067" y="1701"/>
                  <a:pt x="10011" y="1705"/>
                  <a:pt x="9955" y="1715"/>
                </a:cubicBezTo>
                <a:cubicBezTo>
                  <a:pt x="9478" y="1786"/>
                  <a:pt x="9097" y="2167"/>
                  <a:pt x="9026" y="2667"/>
                </a:cubicBezTo>
                <a:cubicBezTo>
                  <a:pt x="9002" y="2977"/>
                  <a:pt x="9097" y="3239"/>
                  <a:pt x="9264" y="3453"/>
                </a:cubicBezTo>
                <a:lnTo>
                  <a:pt x="8859" y="4072"/>
                </a:lnTo>
                <a:cubicBezTo>
                  <a:pt x="8788" y="4048"/>
                  <a:pt x="8693" y="4048"/>
                  <a:pt x="8645" y="4048"/>
                </a:cubicBezTo>
                <a:cubicBezTo>
                  <a:pt x="8050" y="4048"/>
                  <a:pt x="7573" y="4525"/>
                  <a:pt x="7573" y="5120"/>
                </a:cubicBezTo>
                <a:cubicBezTo>
                  <a:pt x="7573" y="5287"/>
                  <a:pt x="7621" y="5477"/>
                  <a:pt x="7692" y="5620"/>
                </a:cubicBezTo>
                <a:lnTo>
                  <a:pt x="7145" y="6216"/>
                </a:lnTo>
                <a:cubicBezTo>
                  <a:pt x="7002" y="6120"/>
                  <a:pt x="6835" y="6097"/>
                  <a:pt x="6668" y="6097"/>
                </a:cubicBezTo>
                <a:cubicBezTo>
                  <a:pt x="6406" y="6097"/>
                  <a:pt x="6168" y="6192"/>
                  <a:pt x="5954" y="6358"/>
                </a:cubicBezTo>
                <a:lnTo>
                  <a:pt x="5335" y="5906"/>
                </a:lnTo>
                <a:cubicBezTo>
                  <a:pt x="5359" y="5787"/>
                  <a:pt x="5359" y="5692"/>
                  <a:pt x="5335" y="5549"/>
                </a:cubicBezTo>
                <a:cubicBezTo>
                  <a:pt x="5287" y="5096"/>
                  <a:pt x="4882" y="4691"/>
                  <a:pt x="4382" y="4644"/>
                </a:cubicBezTo>
                <a:cubicBezTo>
                  <a:pt x="4344" y="4639"/>
                  <a:pt x="4306" y="4637"/>
                  <a:pt x="4269" y="4637"/>
                </a:cubicBezTo>
                <a:cubicBezTo>
                  <a:pt x="3698" y="4637"/>
                  <a:pt x="3215" y="5134"/>
                  <a:pt x="3215" y="5715"/>
                </a:cubicBezTo>
                <a:cubicBezTo>
                  <a:pt x="3215" y="5977"/>
                  <a:pt x="3310" y="6192"/>
                  <a:pt x="3453" y="6382"/>
                </a:cubicBezTo>
                <a:lnTo>
                  <a:pt x="3049" y="7073"/>
                </a:lnTo>
                <a:cubicBezTo>
                  <a:pt x="2953" y="7049"/>
                  <a:pt x="2834" y="7025"/>
                  <a:pt x="2715" y="7025"/>
                </a:cubicBezTo>
                <a:cubicBezTo>
                  <a:pt x="2120" y="7025"/>
                  <a:pt x="1643" y="7502"/>
                  <a:pt x="1643" y="8097"/>
                </a:cubicBezTo>
                <a:cubicBezTo>
                  <a:pt x="1643" y="8168"/>
                  <a:pt x="1643" y="8264"/>
                  <a:pt x="1667" y="8359"/>
                </a:cubicBezTo>
                <a:lnTo>
                  <a:pt x="691" y="9002"/>
                </a:lnTo>
                <a:lnTo>
                  <a:pt x="691" y="691"/>
                </a:lnTo>
                <a:lnTo>
                  <a:pt x="1239" y="691"/>
                </a:lnTo>
                <a:lnTo>
                  <a:pt x="123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4055" name="Google Shape;4055;p54"/>
          <p:cNvSpPr/>
          <p:nvPr/>
        </p:nvSpPr>
        <p:spPr>
          <a:xfrm>
            <a:off x="4045298" y="4129767"/>
            <a:ext cx="339830" cy="339801"/>
          </a:xfrm>
          <a:custGeom>
            <a:rect b="b" l="l" r="r" t="t"/>
            <a:pathLst>
              <a:path extrusionOk="0" h="11550" w="11551">
                <a:moveTo>
                  <a:pt x="6121" y="2072"/>
                </a:moveTo>
                <a:cubicBezTo>
                  <a:pt x="8002" y="2262"/>
                  <a:pt x="9455" y="3810"/>
                  <a:pt x="9455" y="5715"/>
                </a:cubicBezTo>
                <a:cubicBezTo>
                  <a:pt x="9455" y="6358"/>
                  <a:pt x="9288" y="6954"/>
                  <a:pt x="8978" y="7502"/>
                </a:cubicBezTo>
                <a:lnTo>
                  <a:pt x="6121" y="5573"/>
                </a:lnTo>
                <a:lnTo>
                  <a:pt x="6121" y="2072"/>
                </a:lnTo>
                <a:close/>
                <a:moveTo>
                  <a:pt x="6121" y="691"/>
                </a:moveTo>
                <a:cubicBezTo>
                  <a:pt x="8788" y="857"/>
                  <a:pt x="10860" y="3072"/>
                  <a:pt x="10860" y="5739"/>
                </a:cubicBezTo>
                <a:cubicBezTo>
                  <a:pt x="10860" y="6692"/>
                  <a:pt x="10598" y="7597"/>
                  <a:pt x="10145" y="8335"/>
                </a:cubicBezTo>
                <a:lnTo>
                  <a:pt x="9526" y="7906"/>
                </a:lnTo>
                <a:cubicBezTo>
                  <a:pt x="9883" y="7287"/>
                  <a:pt x="10121" y="6549"/>
                  <a:pt x="10121" y="5739"/>
                </a:cubicBezTo>
                <a:cubicBezTo>
                  <a:pt x="10121" y="3453"/>
                  <a:pt x="8359" y="1596"/>
                  <a:pt x="6121" y="1429"/>
                </a:cubicBezTo>
                <a:lnTo>
                  <a:pt x="6121" y="691"/>
                </a:lnTo>
                <a:close/>
                <a:moveTo>
                  <a:pt x="5454" y="2120"/>
                </a:moveTo>
                <a:lnTo>
                  <a:pt x="5454" y="5715"/>
                </a:lnTo>
                <a:lnTo>
                  <a:pt x="4739" y="9264"/>
                </a:lnTo>
                <a:cubicBezTo>
                  <a:pt x="3215" y="8811"/>
                  <a:pt x="2120" y="7406"/>
                  <a:pt x="2120" y="5739"/>
                </a:cubicBezTo>
                <a:cubicBezTo>
                  <a:pt x="2120" y="3834"/>
                  <a:pt x="3572" y="2262"/>
                  <a:pt x="5454" y="2120"/>
                </a:cubicBezTo>
                <a:close/>
                <a:moveTo>
                  <a:pt x="6002" y="6311"/>
                </a:moveTo>
                <a:lnTo>
                  <a:pt x="8597" y="8097"/>
                </a:lnTo>
                <a:cubicBezTo>
                  <a:pt x="7907" y="8907"/>
                  <a:pt x="6907" y="9407"/>
                  <a:pt x="5811" y="9407"/>
                </a:cubicBezTo>
                <a:cubicBezTo>
                  <a:pt x="5692" y="9407"/>
                  <a:pt x="5525" y="9407"/>
                  <a:pt x="5406" y="9383"/>
                </a:cubicBezTo>
                <a:lnTo>
                  <a:pt x="6002" y="6311"/>
                </a:lnTo>
                <a:close/>
                <a:moveTo>
                  <a:pt x="5454" y="691"/>
                </a:moveTo>
                <a:lnTo>
                  <a:pt x="5454" y="1429"/>
                </a:lnTo>
                <a:cubicBezTo>
                  <a:pt x="3215" y="1596"/>
                  <a:pt x="1453" y="3477"/>
                  <a:pt x="1453" y="5739"/>
                </a:cubicBezTo>
                <a:cubicBezTo>
                  <a:pt x="1453" y="7692"/>
                  <a:pt x="2787" y="9407"/>
                  <a:pt x="4620" y="9907"/>
                </a:cubicBezTo>
                <a:lnTo>
                  <a:pt x="4454" y="10621"/>
                </a:lnTo>
                <a:cubicBezTo>
                  <a:pt x="2287" y="10050"/>
                  <a:pt x="715" y="8097"/>
                  <a:pt x="715" y="5739"/>
                </a:cubicBezTo>
                <a:cubicBezTo>
                  <a:pt x="715" y="3072"/>
                  <a:pt x="2787" y="857"/>
                  <a:pt x="5454" y="691"/>
                </a:cubicBezTo>
                <a:close/>
                <a:moveTo>
                  <a:pt x="9169" y="8478"/>
                </a:moveTo>
                <a:lnTo>
                  <a:pt x="9788" y="8883"/>
                </a:lnTo>
                <a:cubicBezTo>
                  <a:pt x="8835" y="10050"/>
                  <a:pt x="7407" y="10836"/>
                  <a:pt x="5811" y="10836"/>
                </a:cubicBezTo>
                <a:cubicBezTo>
                  <a:pt x="5573" y="10836"/>
                  <a:pt x="5359" y="10812"/>
                  <a:pt x="5120" y="10764"/>
                </a:cubicBezTo>
                <a:lnTo>
                  <a:pt x="5263" y="10050"/>
                </a:lnTo>
                <a:cubicBezTo>
                  <a:pt x="5454" y="10074"/>
                  <a:pt x="5621" y="10074"/>
                  <a:pt x="5811" y="10074"/>
                </a:cubicBezTo>
                <a:cubicBezTo>
                  <a:pt x="7168" y="10074"/>
                  <a:pt x="8359" y="9454"/>
                  <a:pt x="9169" y="8478"/>
                </a:cubicBezTo>
                <a:close/>
                <a:moveTo>
                  <a:pt x="5763" y="0"/>
                </a:moveTo>
                <a:cubicBezTo>
                  <a:pt x="4215" y="0"/>
                  <a:pt x="2787" y="595"/>
                  <a:pt x="1691" y="1691"/>
                </a:cubicBezTo>
                <a:cubicBezTo>
                  <a:pt x="620" y="2763"/>
                  <a:pt x="0" y="4215"/>
                  <a:pt x="0" y="5763"/>
                </a:cubicBezTo>
                <a:cubicBezTo>
                  <a:pt x="0" y="7311"/>
                  <a:pt x="596" y="8740"/>
                  <a:pt x="1691" y="9859"/>
                </a:cubicBezTo>
                <a:cubicBezTo>
                  <a:pt x="2763" y="10931"/>
                  <a:pt x="4215" y="11550"/>
                  <a:pt x="5763" y="11550"/>
                </a:cubicBezTo>
                <a:cubicBezTo>
                  <a:pt x="7311" y="11550"/>
                  <a:pt x="8740" y="10955"/>
                  <a:pt x="9860" y="9859"/>
                </a:cubicBezTo>
                <a:cubicBezTo>
                  <a:pt x="10931" y="8788"/>
                  <a:pt x="11550" y="7311"/>
                  <a:pt x="11550" y="5763"/>
                </a:cubicBezTo>
                <a:cubicBezTo>
                  <a:pt x="11550" y="4215"/>
                  <a:pt x="10955" y="2763"/>
                  <a:pt x="9860" y="1691"/>
                </a:cubicBezTo>
                <a:cubicBezTo>
                  <a:pt x="8788" y="619"/>
                  <a:pt x="7311" y="0"/>
                  <a:pt x="576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grpSp>
        <p:nvGrpSpPr>
          <p:cNvPr id="4056" name="Google Shape;4056;p54"/>
          <p:cNvGrpSpPr/>
          <p:nvPr/>
        </p:nvGrpSpPr>
        <p:grpSpPr>
          <a:xfrm>
            <a:off x="4780588" y="4129767"/>
            <a:ext cx="339153" cy="337712"/>
            <a:chOff x="4704388" y="4129767"/>
            <a:chExt cx="339153" cy="337712"/>
          </a:xfrm>
        </p:grpSpPr>
        <p:sp>
          <p:nvSpPr>
            <p:cNvPr id="4057" name="Google Shape;4057;p54"/>
            <p:cNvSpPr/>
            <p:nvPr/>
          </p:nvSpPr>
          <p:spPr>
            <a:xfrm>
              <a:off x="4704388" y="4129767"/>
              <a:ext cx="64489" cy="337712"/>
            </a:xfrm>
            <a:custGeom>
              <a:rect b="b" l="l" r="r" t="t"/>
              <a:pathLst>
                <a:path extrusionOk="0" h="11479" w="2192">
                  <a:moveTo>
                    <a:pt x="1073" y="1953"/>
                  </a:moveTo>
                  <a:cubicBezTo>
                    <a:pt x="1287" y="1953"/>
                    <a:pt x="1477" y="2143"/>
                    <a:pt x="1477" y="2334"/>
                  </a:cubicBezTo>
                  <a:cubicBezTo>
                    <a:pt x="1477" y="2548"/>
                    <a:pt x="1287" y="2739"/>
                    <a:pt x="1073" y="2739"/>
                  </a:cubicBezTo>
                  <a:cubicBezTo>
                    <a:pt x="882" y="2739"/>
                    <a:pt x="692" y="2548"/>
                    <a:pt x="692" y="2334"/>
                  </a:cubicBezTo>
                  <a:cubicBezTo>
                    <a:pt x="692" y="2143"/>
                    <a:pt x="882" y="1953"/>
                    <a:pt x="1073" y="1953"/>
                  </a:cubicBezTo>
                  <a:close/>
                  <a:moveTo>
                    <a:pt x="1073" y="5358"/>
                  </a:moveTo>
                  <a:cubicBezTo>
                    <a:pt x="1287" y="5358"/>
                    <a:pt x="1477" y="5525"/>
                    <a:pt x="1477" y="5739"/>
                  </a:cubicBezTo>
                  <a:cubicBezTo>
                    <a:pt x="1477" y="5954"/>
                    <a:pt x="1311" y="6120"/>
                    <a:pt x="1073" y="6120"/>
                  </a:cubicBezTo>
                  <a:cubicBezTo>
                    <a:pt x="882" y="6120"/>
                    <a:pt x="692" y="5954"/>
                    <a:pt x="692" y="5739"/>
                  </a:cubicBezTo>
                  <a:cubicBezTo>
                    <a:pt x="692" y="5525"/>
                    <a:pt x="882" y="5358"/>
                    <a:pt x="1073" y="5358"/>
                  </a:cubicBezTo>
                  <a:close/>
                  <a:moveTo>
                    <a:pt x="1073" y="8716"/>
                  </a:moveTo>
                  <a:cubicBezTo>
                    <a:pt x="1287" y="8716"/>
                    <a:pt x="1477" y="8883"/>
                    <a:pt x="1477" y="9097"/>
                  </a:cubicBezTo>
                  <a:cubicBezTo>
                    <a:pt x="1477" y="9311"/>
                    <a:pt x="1311" y="9478"/>
                    <a:pt x="1073" y="9478"/>
                  </a:cubicBezTo>
                  <a:cubicBezTo>
                    <a:pt x="882" y="9478"/>
                    <a:pt x="692" y="9311"/>
                    <a:pt x="692" y="9097"/>
                  </a:cubicBezTo>
                  <a:cubicBezTo>
                    <a:pt x="692" y="8883"/>
                    <a:pt x="882" y="8716"/>
                    <a:pt x="1073" y="8716"/>
                  </a:cubicBezTo>
                  <a:close/>
                  <a:moveTo>
                    <a:pt x="763" y="0"/>
                  </a:moveTo>
                  <a:lnTo>
                    <a:pt x="763" y="1357"/>
                  </a:lnTo>
                  <a:cubicBezTo>
                    <a:pt x="334" y="1524"/>
                    <a:pt x="1" y="1905"/>
                    <a:pt x="1" y="2381"/>
                  </a:cubicBezTo>
                  <a:cubicBezTo>
                    <a:pt x="1" y="2858"/>
                    <a:pt x="311" y="3239"/>
                    <a:pt x="763" y="3382"/>
                  </a:cubicBezTo>
                  <a:lnTo>
                    <a:pt x="763" y="4739"/>
                  </a:lnTo>
                  <a:cubicBezTo>
                    <a:pt x="334" y="4882"/>
                    <a:pt x="1" y="5263"/>
                    <a:pt x="1" y="5739"/>
                  </a:cubicBezTo>
                  <a:cubicBezTo>
                    <a:pt x="1" y="6216"/>
                    <a:pt x="311" y="6597"/>
                    <a:pt x="763" y="6763"/>
                  </a:cubicBezTo>
                  <a:lnTo>
                    <a:pt x="763" y="8097"/>
                  </a:lnTo>
                  <a:cubicBezTo>
                    <a:pt x="334" y="8240"/>
                    <a:pt x="1" y="8621"/>
                    <a:pt x="1" y="9097"/>
                  </a:cubicBezTo>
                  <a:cubicBezTo>
                    <a:pt x="1" y="9573"/>
                    <a:pt x="311" y="9978"/>
                    <a:pt x="763" y="10121"/>
                  </a:cubicBezTo>
                  <a:lnTo>
                    <a:pt x="763" y="11479"/>
                  </a:lnTo>
                  <a:lnTo>
                    <a:pt x="1430" y="11479"/>
                  </a:lnTo>
                  <a:lnTo>
                    <a:pt x="1430" y="10121"/>
                  </a:lnTo>
                  <a:cubicBezTo>
                    <a:pt x="1859" y="9978"/>
                    <a:pt x="2192" y="9573"/>
                    <a:pt x="2192" y="9097"/>
                  </a:cubicBezTo>
                  <a:cubicBezTo>
                    <a:pt x="2192" y="8621"/>
                    <a:pt x="1882" y="8240"/>
                    <a:pt x="1430" y="8097"/>
                  </a:cubicBezTo>
                  <a:lnTo>
                    <a:pt x="1430" y="6763"/>
                  </a:lnTo>
                  <a:cubicBezTo>
                    <a:pt x="1859" y="6597"/>
                    <a:pt x="2192" y="6216"/>
                    <a:pt x="2192" y="5739"/>
                  </a:cubicBezTo>
                  <a:cubicBezTo>
                    <a:pt x="2192" y="5263"/>
                    <a:pt x="1882" y="4882"/>
                    <a:pt x="1430" y="4739"/>
                  </a:cubicBezTo>
                  <a:lnTo>
                    <a:pt x="1430" y="3382"/>
                  </a:lnTo>
                  <a:cubicBezTo>
                    <a:pt x="1859" y="3239"/>
                    <a:pt x="2144" y="2858"/>
                    <a:pt x="2144" y="2381"/>
                  </a:cubicBezTo>
                  <a:cubicBezTo>
                    <a:pt x="2144" y="1905"/>
                    <a:pt x="1859" y="1524"/>
                    <a:pt x="1406" y="1357"/>
                  </a:cubicBezTo>
                  <a:lnTo>
                    <a:pt x="14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058" name="Google Shape;4058;p54"/>
            <p:cNvSpPr/>
            <p:nvPr/>
          </p:nvSpPr>
          <p:spPr>
            <a:xfrm>
              <a:off x="4782879" y="4162688"/>
              <a:ext cx="260661" cy="75698"/>
            </a:xfrm>
            <a:custGeom>
              <a:rect b="b" l="l" r="r" t="t"/>
              <a:pathLst>
                <a:path extrusionOk="0" h="2573" w="8860">
                  <a:moveTo>
                    <a:pt x="8169" y="667"/>
                  </a:moveTo>
                  <a:lnTo>
                    <a:pt x="8169" y="1882"/>
                  </a:lnTo>
                  <a:lnTo>
                    <a:pt x="7073" y="1882"/>
                  </a:lnTo>
                  <a:lnTo>
                    <a:pt x="7073" y="667"/>
                  </a:lnTo>
                  <a:close/>
                  <a:moveTo>
                    <a:pt x="6430" y="691"/>
                  </a:moveTo>
                  <a:lnTo>
                    <a:pt x="6430" y="1905"/>
                  </a:lnTo>
                  <a:lnTo>
                    <a:pt x="1358" y="1905"/>
                  </a:lnTo>
                  <a:lnTo>
                    <a:pt x="858" y="1286"/>
                  </a:lnTo>
                  <a:lnTo>
                    <a:pt x="1358" y="691"/>
                  </a:lnTo>
                  <a:close/>
                  <a:moveTo>
                    <a:pt x="1072" y="0"/>
                  </a:moveTo>
                  <a:lnTo>
                    <a:pt x="0" y="1286"/>
                  </a:lnTo>
                  <a:lnTo>
                    <a:pt x="1072" y="2572"/>
                  </a:lnTo>
                  <a:lnTo>
                    <a:pt x="8859" y="2572"/>
                  </a:lnTo>
                  <a:lnTo>
                    <a:pt x="88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059" name="Google Shape;4059;p54"/>
            <p:cNvSpPr/>
            <p:nvPr/>
          </p:nvSpPr>
          <p:spPr>
            <a:xfrm>
              <a:off x="4782879" y="4260066"/>
              <a:ext cx="260661" cy="75698"/>
            </a:xfrm>
            <a:custGeom>
              <a:rect b="b" l="l" r="r" t="t"/>
              <a:pathLst>
                <a:path extrusionOk="0" h="2573" w="8860">
                  <a:moveTo>
                    <a:pt x="6430" y="715"/>
                  </a:moveTo>
                  <a:lnTo>
                    <a:pt x="6430" y="1906"/>
                  </a:lnTo>
                  <a:lnTo>
                    <a:pt x="1358" y="1906"/>
                  </a:lnTo>
                  <a:lnTo>
                    <a:pt x="858" y="1310"/>
                  </a:lnTo>
                  <a:lnTo>
                    <a:pt x="1358" y="715"/>
                  </a:lnTo>
                  <a:close/>
                  <a:moveTo>
                    <a:pt x="8169" y="691"/>
                  </a:moveTo>
                  <a:lnTo>
                    <a:pt x="8169" y="1906"/>
                  </a:lnTo>
                  <a:lnTo>
                    <a:pt x="7097" y="1906"/>
                  </a:lnTo>
                  <a:lnTo>
                    <a:pt x="7097" y="691"/>
                  </a:lnTo>
                  <a:close/>
                  <a:moveTo>
                    <a:pt x="1072" y="1"/>
                  </a:moveTo>
                  <a:lnTo>
                    <a:pt x="0" y="1286"/>
                  </a:lnTo>
                  <a:lnTo>
                    <a:pt x="1072" y="2572"/>
                  </a:lnTo>
                  <a:lnTo>
                    <a:pt x="8859" y="2572"/>
                  </a:lnTo>
                  <a:lnTo>
                    <a:pt x="885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060" name="Google Shape;4060;p54"/>
            <p:cNvSpPr/>
            <p:nvPr/>
          </p:nvSpPr>
          <p:spPr>
            <a:xfrm>
              <a:off x="4782879" y="4360240"/>
              <a:ext cx="260661" cy="75021"/>
            </a:xfrm>
            <a:custGeom>
              <a:rect b="b" l="l" r="r" t="t"/>
              <a:pathLst>
                <a:path extrusionOk="0" h="2550" w="8860">
                  <a:moveTo>
                    <a:pt x="6430" y="668"/>
                  </a:moveTo>
                  <a:lnTo>
                    <a:pt x="6430" y="1858"/>
                  </a:lnTo>
                  <a:lnTo>
                    <a:pt x="1358" y="1858"/>
                  </a:lnTo>
                  <a:lnTo>
                    <a:pt x="858" y="1263"/>
                  </a:lnTo>
                  <a:lnTo>
                    <a:pt x="1358" y="668"/>
                  </a:lnTo>
                  <a:close/>
                  <a:moveTo>
                    <a:pt x="8169" y="644"/>
                  </a:moveTo>
                  <a:lnTo>
                    <a:pt x="8169" y="1858"/>
                  </a:lnTo>
                  <a:lnTo>
                    <a:pt x="7097" y="1858"/>
                  </a:lnTo>
                  <a:lnTo>
                    <a:pt x="7097" y="644"/>
                  </a:lnTo>
                  <a:close/>
                  <a:moveTo>
                    <a:pt x="1072" y="1"/>
                  </a:moveTo>
                  <a:lnTo>
                    <a:pt x="0" y="1263"/>
                  </a:lnTo>
                  <a:lnTo>
                    <a:pt x="1072" y="2549"/>
                  </a:lnTo>
                  <a:lnTo>
                    <a:pt x="8859" y="2549"/>
                  </a:lnTo>
                  <a:lnTo>
                    <a:pt x="885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</p:grpSp>
      <p:grpSp>
        <p:nvGrpSpPr>
          <p:cNvPr id="4061" name="Google Shape;4061;p54"/>
          <p:cNvGrpSpPr/>
          <p:nvPr/>
        </p:nvGrpSpPr>
        <p:grpSpPr>
          <a:xfrm>
            <a:off x="5512405" y="4129767"/>
            <a:ext cx="338418" cy="338418"/>
            <a:chOff x="5283805" y="4129767"/>
            <a:chExt cx="338418" cy="338418"/>
          </a:xfrm>
        </p:grpSpPr>
        <p:sp>
          <p:nvSpPr>
            <p:cNvPr id="4062" name="Google Shape;4062;p54"/>
            <p:cNvSpPr/>
            <p:nvPr/>
          </p:nvSpPr>
          <p:spPr>
            <a:xfrm>
              <a:off x="5283805" y="4129767"/>
              <a:ext cx="338418" cy="338418"/>
            </a:xfrm>
            <a:custGeom>
              <a:rect b="b" l="l" r="r" t="t"/>
              <a:pathLst>
                <a:path extrusionOk="0" h="11503" w="11503">
                  <a:moveTo>
                    <a:pt x="7454" y="691"/>
                  </a:moveTo>
                  <a:lnTo>
                    <a:pt x="7454" y="2000"/>
                  </a:lnTo>
                  <a:lnTo>
                    <a:pt x="5406" y="2000"/>
                  </a:lnTo>
                  <a:lnTo>
                    <a:pt x="5406" y="691"/>
                  </a:lnTo>
                  <a:close/>
                  <a:moveTo>
                    <a:pt x="10860" y="5096"/>
                  </a:moveTo>
                  <a:lnTo>
                    <a:pt x="10860" y="6406"/>
                  </a:lnTo>
                  <a:lnTo>
                    <a:pt x="8812" y="6406"/>
                  </a:lnTo>
                  <a:lnTo>
                    <a:pt x="8812" y="5096"/>
                  </a:lnTo>
                  <a:close/>
                  <a:moveTo>
                    <a:pt x="3978" y="4668"/>
                  </a:moveTo>
                  <a:lnTo>
                    <a:pt x="3978" y="6835"/>
                  </a:lnTo>
                  <a:lnTo>
                    <a:pt x="715" y="6835"/>
                  </a:lnTo>
                  <a:lnTo>
                    <a:pt x="715" y="4668"/>
                  </a:lnTo>
                  <a:close/>
                  <a:moveTo>
                    <a:pt x="7454" y="9550"/>
                  </a:moveTo>
                  <a:lnTo>
                    <a:pt x="7454" y="10859"/>
                  </a:lnTo>
                  <a:lnTo>
                    <a:pt x="5406" y="10859"/>
                  </a:lnTo>
                  <a:lnTo>
                    <a:pt x="5406" y="9550"/>
                  </a:lnTo>
                  <a:close/>
                  <a:moveTo>
                    <a:pt x="4716" y="0"/>
                  </a:moveTo>
                  <a:lnTo>
                    <a:pt x="4716" y="2643"/>
                  </a:lnTo>
                  <a:lnTo>
                    <a:pt x="6073" y="2643"/>
                  </a:lnTo>
                  <a:lnTo>
                    <a:pt x="6073" y="3334"/>
                  </a:lnTo>
                  <a:cubicBezTo>
                    <a:pt x="6073" y="3715"/>
                    <a:pt x="5764" y="4025"/>
                    <a:pt x="5383" y="4025"/>
                  </a:cubicBezTo>
                  <a:lnTo>
                    <a:pt x="1" y="4025"/>
                  </a:lnTo>
                  <a:lnTo>
                    <a:pt x="1" y="7525"/>
                  </a:lnTo>
                  <a:lnTo>
                    <a:pt x="5383" y="7525"/>
                  </a:lnTo>
                  <a:cubicBezTo>
                    <a:pt x="5764" y="7525"/>
                    <a:pt x="6073" y="7835"/>
                    <a:pt x="6073" y="8216"/>
                  </a:cubicBezTo>
                  <a:lnTo>
                    <a:pt x="6073" y="8883"/>
                  </a:lnTo>
                  <a:lnTo>
                    <a:pt x="4716" y="8883"/>
                  </a:lnTo>
                  <a:lnTo>
                    <a:pt x="4716" y="11502"/>
                  </a:lnTo>
                  <a:lnTo>
                    <a:pt x="8121" y="11502"/>
                  </a:lnTo>
                  <a:lnTo>
                    <a:pt x="8121" y="8883"/>
                  </a:lnTo>
                  <a:lnTo>
                    <a:pt x="6740" y="8883"/>
                  </a:lnTo>
                  <a:lnTo>
                    <a:pt x="6740" y="8216"/>
                  </a:lnTo>
                  <a:cubicBezTo>
                    <a:pt x="6740" y="7478"/>
                    <a:pt x="6145" y="6882"/>
                    <a:pt x="5406" y="6882"/>
                  </a:cubicBezTo>
                  <a:lnTo>
                    <a:pt x="4621" y="6882"/>
                  </a:lnTo>
                  <a:lnTo>
                    <a:pt x="4621" y="6097"/>
                  </a:lnTo>
                  <a:lnTo>
                    <a:pt x="8121" y="6097"/>
                  </a:lnTo>
                  <a:lnTo>
                    <a:pt x="8121" y="7073"/>
                  </a:lnTo>
                  <a:lnTo>
                    <a:pt x="11503" y="7073"/>
                  </a:lnTo>
                  <a:lnTo>
                    <a:pt x="11503" y="4430"/>
                  </a:lnTo>
                  <a:lnTo>
                    <a:pt x="8121" y="4430"/>
                  </a:lnTo>
                  <a:lnTo>
                    <a:pt x="8121" y="5454"/>
                  </a:lnTo>
                  <a:lnTo>
                    <a:pt x="4621" y="5454"/>
                  </a:lnTo>
                  <a:lnTo>
                    <a:pt x="4621" y="4668"/>
                  </a:lnTo>
                  <a:lnTo>
                    <a:pt x="5406" y="4668"/>
                  </a:lnTo>
                  <a:cubicBezTo>
                    <a:pt x="6145" y="4668"/>
                    <a:pt x="6740" y="4072"/>
                    <a:pt x="6740" y="3334"/>
                  </a:cubicBezTo>
                  <a:lnTo>
                    <a:pt x="6740" y="2643"/>
                  </a:lnTo>
                  <a:lnTo>
                    <a:pt x="8121" y="2643"/>
                  </a:lnTo>
                  <a:lnTo>
                    <a:pt x="812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grpSp>
          <p:nvGrpSpPr>
            <p:cNvPr id="4063" name="Google Shape;4063;p54"/>
            <p:cNvGrpSpPr/>
            <p:nvPr/>
          </p:nvGrpSpPr>
          <p:grpSpPr>
            <a:xfrm>
              <a:off x="5323051" y="4290192"/>
              <a:ext cx="59575" cy="19653"/>
              <a:chOff x="5323051" y="4290192"/>
              <a:chExt cx="59575" cy="19653"/>
            </a:xfrm>
          </p:grpSpPr>
          <p:sp>
            <p:nvSpPr>
              <p:cNvPr id="4064" name="Google Shape;4064;p54"/>
              <p:cNvSpPr/>
              <p:nvPr/>
            </p:nvSpPr>
            <p:spPr>
              <a:xfrm>
                <a:off x="5323051" y="4290192"/>
                <a:ext cx="20329" cy="19653"/>
              </a:xfrm>
              <a:custGeom>
                <a:rect b="b" l="l" r="r" t="t"/>
                <a:pathLst>
                  <a:path extrusionOk="0" h="668" w="691">
                    <a:moveTo>
                      <a:pt x="0" y="1"/>
                    </a:moveTo>
                    <a:lnTo>
                      <a:pt x="0" y="667"/>
                    </a:lnTo>
                    <a:lnTo>
                      <a:pt x="691" y="667"/>
                    </a:lnTo>
                    <a:lnTo>
                      <a:pt x="69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4065" name="Google Shape;4065;p54"/>
              <p:cNvSpPr/>
              <p:nvPr/>
            </p:nvSpPr>
            <p:spPr>
              <a:xfrm>
                <a:off x="5362268" y="4290192"/>
                <a:ext cx="20359" cy="19653"/>
              </a:xfrm>
              <a:custGeom>
                <a:rect b="b" l="l" r="r" t="t"/>
                <a:pathLst>
                  <a:path extrusionOk="0" h="668" w="692">
                    <a:moveTo>
                      <a:pt x="1" y="1"/>
                    </a:moveTo>
                    <a:lnTo>
                      <a:pt x="1" y="667"/>
                    </a:lnTo>
                    <a:lnTo>
                      <a:pt x="691" y="667"/>
                    </a:lnTo>
                    <a:lnTo>
                      <a:pt x="69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accent1"/>
                  </a:solidFill>
                </a:endParaRPr>
              </a:p>
            </p:txBody>
          </p:sp>
        </p:grpSp>
      </p:grpSp>
      <p:sp>
        <p:nvSpPr>
          <p:cNvPr id="4066" name="Google Shape;4066;p54"/>
          <p:cNvSpPr/>
          <p:nvPr/>
        </p:nvSpPr>
        <p:spPr>
          <a:xfrm>
            <a:off x="6252608" y="4164777"/>
            <a:ext cx="338448" cy="337742"/>
          </a:xfrm>
          <a:custGeom>
            <a:rect b="b" l="l" r="r" t="t"/>
            <a:pathLst>
              <a:path extrusionOk="0" h="11480" w="11504">
                <a:moveTo>
                  <a:pt x="5431" y="691"/>
                </a:moveTo>
                <a:lnTo>
                  <a:pt x="5431" y="2501"/>
                </a:lnTo>
                <a:cubicBezTo>
                  <a:pt x="5645" y="2382"/>
                  <a:pt x="5955" y="2216"/>
                  <a:pt x="6240" y="2216"/>
                </a:cubicBezTo>
                <a:cubicBezTo>
                  <a:pt x="6693" y="2216"/>
                  <a:pt x="7050" y="2573"/>
                  <a:pt x="7050" y="3025"/>
                </a:cubicBezTo>
                <a:cubicBezTo>
                  <a:pt x="7050" y="3478"/>
                  <a:pt x="6693" y="3835"/>
                  <a:pt x="6240" y="3835"/>
                </a:cubicBezTo>
                <a:cubicBezTo>
                  <a:pt x="6002" y="3835"/>
                  <a:pt x="5669" y="3692"/>
                  <a:pt x="5431" y="3573"/>
                </a:cubicBezTo>
                <a:lnTo>
                  <a:pt x="5431" y="5383"/>
                </a:lnTo>
                <a:lnTo>
                  <a:pt x="4573" y="5383"/>
                </a:lnTo>
                <a:cubicBezTo>
                  <a:pt x="4621" y="4525"/>
                  <a:pt x="3954" y="3763"/>
                  <a:pt x="3073" y="3763"/>
                </a:cubicBezTo>
                <a:cubicBezTo>
                  <a:pt x="2239" y="3763"/>
                  <a:pt x="1525" y="4525"/>
                  <a:pt x="1596" y="5383"/>
                </a:cubicBezTo>
                <a:lnTo>
                  <a:pt x="692" y="5383"/>
                </a:lnTo>
                <a:lnTo>
                  <a:pt x="692" y="691"/>
                </a:lnTo>
                <a:close/>
                <a:moveTo>
                  <a:pt x="10884" y="644"/>
                </a:moveTo>
                <a:lnTo>
                  <a:pt x="10884" y="5383"/>
                </a:lnTo>
                <a:lnTo>
                  <a:pt x="9027" y="5383"/>
                </a:lnTo>
                <a:lnTo>
                  <a:pt x="9027" y="5407"/>
                </a:lnTo>
                <a:cubicBezTo>
                  <a:pt x="9146" y="5621"/>
                  <a:pt x="9312" y="5954"/>
                  <a:pt x="9312" y="6192"/>
                </a:cubicBezTo>
                <a:cubicBezTo>
                  <a:pt x="9312" y="6645"/>
                  <a:pt x="8955" y="7002"/>
                  <a:pt x="8503" y="7002"/>
                </a:cubicBezTo>
                <a:cubicBezTo>
                  <a:pt x="8050" y="7002"/>
                  <a:pt x="7693" y="6645"/>
                  <a:pt x="7693" y="6192"/>
                </a:cubicBezTo>
                <a:cubicBezTo>
                  <a:pt x="7693" y="5954"/>
                  <a:pt x="7836" y="5621"/>
                  <a:pt x="7955" y="5407"/>
                </a:cubicBezTo>
                <a:lnTo>
                  <a:pt x="6145" y="5407"/>
                </a:lnTo>
                <a:lnTo>
                  <a:pt x="6145" y="4525"/>
                </a:lnTo>
                <a:cubicBezTo>
                  <a:pt x="6174" y="4527"/>
                  <a:pt x="6203" y="4528"/>
                  <a:pt x="6231" y="4528"/>
                </a:cubicBezTo>
                <a:cubicBezTo>
                  <a:pt x="7051" y="4528"/>
                  <a:pt x="7741" y="3877"/>
                  <a:pt x="7741" y="3025"/>
                </a:cubicBezTo>
                <a:cubicBezTo>
                  <a:pt x="7741" y="2209"/>
                  <a:pt x="7071" y="1544"/>
                  <a:pt x="6267" y="1544"/>
                </a:cubicBezTo>
                <a:cubicBezTo>
                  <a:pt x="6227" y="1544"/>
                  <a:pt x="6186" y="1545"/>
                  <a:pt x="6145" y="1549"/>
                </a:cubicBezTo>
                <a:lnTo>
                  <a:pt x="6145" y="644"/>
                </a:lnTo>
                <a:close/>
                <a:moveTo>
                  <a:pt x="3049" y="4525"/>
                </a:moveTo>
                <a:cubicBezTo>
                  <a:pt x="3502" y="4525"/>
                  <a:pt x="3859" y="4883"/>
                  <a:pt x="3859" y="5311"/>
                </a:cubicBezTo>
                <a:cubicBezTo>
                  <a:pt x="3859" y="5550"/>
                  <a:pt x="3716" y="5883"/>
                  <a:pt x="3597" y="6097"/>
                </a:cubicBezTo>
                <a:lnTo>
                  <a:pt x="5383" y="6097"/>
                </a:lnTo>
                <a:lnTo>
                  <a:pt x="5383" y="6978"/>
                </a:lnTo>
                <a:cubicBezTo>
                  <a:pt x="5354" y="6977"/>
                  <a:pt x="5326" y="6976"/>
                  <a:pt x="5297" y="6976"/>
                </a:cubicBezTo>
                <a:cubicBezTo>
                  <a:pt x="4454" y="6976"/>
                  <a:pt x="3764" y="7649"/>
                  <a:pt x="3764" y="8479"/>
                </a:cubicBezTo>
                <a:cubicBezTo>
                  <a:pt x="3764" y="9295"/>
                  <a:pt x="4433" y="9960"/>
                  <a:pt x="5258" y="9960"/>
                </a:cubicBezTo>
                <a:cubicBezTo>
                  <a:pt x="5299" y="9960"/>
                  <a:pt x="5341" y="9959"/>
                  <a:pt x="5383" y="9955"/>
                </a:cubicBezTo>
                <a:lnTo>
                  <a:pt x="5383" y="10836"/>
                </a:lnTo>
                <a:lnTo>
                  <a:pt x="668" y="10836"/>
                </a:lnTo>
                <a:lnTo>
                  <a:pt x="668" y="6097"/>
                </a:lnTo>
                <a:lnTo>
                  <a:pt x="2525" y="6097"/>
                </a:lnTo>
                <a:cubicBezTo>
                  <a:pt x="2406" y="5883"/>
                  <a:pt x="2239" y="5550"/>
                  <a:pt x="2239" y="5311"/>
                </a:cubicBezTo>
                <a:cubicBezTo>
                  <a:pt x="2239" y="4883"/>
                  <a:pt x="2597" y="4525"/>
                  <a:pt x="3049" y="4525"/>
                </a:cubicBezTo>
                <a:close/>
                <a:moveTo>
                  <a:pt x="10884" y="6121"/>
                </a:moveTo>
                <a:lnTo>
                  <a:pt x="10884" y="10836"/>
                </a:lnTo>
                <a:lnTo>
                  <a:pt x="6121" y="10836"/>
                </a:lnTo>
                <a:lnTo>
                  <a:pt x="6121" y="9026"/>
                </a:lnTo>
                <a:cubicBezTo>
                  <a:pt x="5907" y="9145"/>
                  <a:pt x="5573" y="9288"/>
                  <a:pt x="5335" y="9288"/>
                </a:cubicBezTo>
                <a:cubicBezTo>
                  <a:pt x="4907" y="9288"/>
                  <a:pt x="4549" y="8931"/>
                  <a:pt x="4549" y="8479"/>
                </a:cubicBezTo>
                <a:cubicBezTo>
                  <a:pt x="4549" y="8026"/>
                  <a:pt x="4907" y="7669"/>
                  <a:pt x="5335" y="7669"/>
                </a:cubicBezTo>
                <a:cubicBezTo>
                  <a:pt x="5573" y="7669"/>
                  <a:pt x="5907" y="7836"/>
                  <a:pt x="6121" y="7955"/>
                </a:cubicBezTo>
                <a:lnTo>
                  <a:pt x="6121" y="6121"/>
                </a:lnTo>
                <a:lnTo>
                  <a:pt x="7002" y="6121"/>
                </a:lnTo>
                <a:cubicBezTo>
                  <a:pt x="6955" y="7002"/>
                  <a:pt x="7645" y="7740"/>
                  <a:pt x="8503" y="7740"/>
                </a:cubicBezTo>
                <a:cubicBezTo>
                  <a:pt x="9360" y="7740"/>
                  <a:pt x="10051" y="7002"/>
                  <a:pt x="9979" y="6121"/>
                </a:cubicBezTo>
                <a:close/>
                <a:moveTo>
                  <a:pt x="1" y="1"/>
                </a:moveTo>
                <a:lnTo>
                  <a:pt x="1" y="11479"/>
                </a:lnTo>
                <a:lnTo>
                  <a:pt x="11503" y="11479"/>
                </a:lnTo>
                <a:lnTo>
                  <a:pt x="1150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4067" name="Google Shape;4067;p54"/>
          <p:cNvSpPr/>
          <p:nvPr/>
        </p:nvSpPr>
        <p:spPr>
          <a:xfrm>
            <a:off x="6978807" y="4133268"/>
            <a:ext cx="338448" cy="298554"/>
          </a:xfrm>
          <a:custGeom>
            <a:rect b="b" l="l" r="r" t="t"/>
            <a:pathLst>
              <a:path extrusionOk="0" h="10148" w="11504">
                <a:moveTo>
                  <a:pt x="5764" y="1334"/>
                </a:moveTo>
                <a:lnTo>
                  <a:pt x="6431" y="2524"/>
                </a:lnTo>
                <a:lnTo>
                  <a:pt x="5073" y="2524"/>
                </a:lnTo>
                <a:lnTo>
                  <a:pt x="5764" y="1334"/>
                </a:lnTo>
                <a:close/>
                <a:moveTo>
                  <a:pt x="1644" y="7430"/>
                </a:moveTo>
                <a:cubicBezTo>
                  <a:pt x="2192" y="7430"/>
                  <a:pt x="2621" y="7883"/>
                  <a:pt x="2621" y="8430"/>
                </a:cubicBezTo>
                <a:cubicBezTo>
                  <a:pt x="2621" y="8954"/>
                  <a:pt x="2192" y="9407"/>
                  <a:pt x="1644" y="9407"/>
                </a:cubicBezTo>
                <a:cubicBezTo>
                  <a:pt x="1120" y="9407"/>
                  <a:pt x="668" y="8954"/>
                  <a:pt x="668" y="8430"/>
                </a:cubicBezTo>
                <a:cubicBezTo>
                  <a:pt x="668" y="7883"/>
                  <a:pt x="1120" y="7430"/>
                  <a:pt x="1644" y="7430"/>
                </a:cubicBezTo>
                <a:close/>
                <a:moveTo>
                  <a:pt x="5716" y="7430"/>
                </a:moveTo>
                <a:cubicBezTo>
                  <a:pt x="6288" y="7478"/>
                  <a:pt x="6717" y="7883"/>
                  <a:pt x="6717" y="8430"/>
                </a:cubicBezTo>
                <a:cubicBezTo>
                  <a:pt x="6717" y="8954"/>
                  <a:pt x="6264" y="9407"/>
                  <a:pt x="5716" y="9407"/>
                </a:cubicBezTo>
                <a:cubicBezTo>
                  <a:pt x="5193" y="9407"/>
                  <a:pt x="4740" y="8954"/>
                  <a:pt x="4740" y="8430"/>
                </a:cubicBezTo>
                <a:cubicBezTo>
                  <a:pt x="4740" y="7883"/>
                  <a:pt x="5193" y="7430"/>
                  <a:pt x="5716" y="7430"/>
                </a:cubicBezTo>
                <a:close/>
                <a:moveTo>
                  <a:pt x="9836" y="7430"/>
                </a:moveTo>
                <a:cubicBezTo>
                  <a:pt x="10360" y="7430"/>
                  <a:pt x="10813" y="7883"/>
                  <a:pt x="10813" y="8430"/>
                </a:cubicBezTo>
                <a:cubicBezTo>
                  <a:pt x="10813" y="8954"/>
                  <a:pt x="10360" y="9407"/>
                  <a:pt x="9836" y="9407"/>
                </a:cubicBezTo>
                <a:cubicBezTo>
                  <a:pt x="9289" y="9407"/>
                  <a:pt x="8860" y="8954"/>
                  <a:pt x="8860" y="8430"/>
                </a:cubicBezTo>
                <a:cubicBezTo>
                  <a:pt x="8860" y="7883"/>
                  <a:pt x="9289" y="7430"/>
                  <a:pt x="9836" y="7430"/>
                </a:cubicBezTo>
                <a:close/>
                <a:moveTo>
                  <a:pt x="5764" y="0"/>
                </a:moveTo>
                <a:lnTo>
                  <a:pt x="3907" y="3215"/>
                </a:lnTo>
                <a:lnTo>
                  <a:pt x="5431" y="3215"/>
                </a:lnTo>
                <a:lnTo>
                  <a:pt x="5431" y="4739"/>
                </a:lnTo>
                <a:lnTo>
                  <a:pt x="1358" y="4739"/>
                </a:lnTo>
                <a:lnTo>
                  <a:pt x="1358" y="6811"/>
                </a:lnTo>
                <a:cubicBezTo>
                  <a:pt x="573" y="6954"/>
                  <a:pt x="1" y="7668"/>
                  <a:pt x="49" y="8502"/>
                </a:cubicBezTo>
                <a:cubicBezTo>
                  <a:pt x="72" y="9335"/>
                  <a:pt x="763" y="10026"/>
                  <a:pt x="1597" y="10097"/>
                </a:cubicBezTo>
                <a:cubicBezTo>
                  <a:pt x="1624" y="10099"/>
                  <a:pt x="1651" y="10099"/>
                  <a:pt x="1679" y="10099"/>
                </a:cubicBezTo>
                <a:cubicBezTo>
                  <a:pt x="2593" y="10099"/>
                  <a:pt x="3311" y="9333"/>
                  <a:pt x="3311" y="8454"/>
                </a:cubicBezTo>
                <a:cubicBezTo>
                  <a:pt x="3311" y="7645"/>
                  <a:pt x="2740" y="6978"/>
                  <a:pt x="2001" y="6835"/>
                </a:cubicBezTo>
                <a:lnTo>
                  <a:pt x="2001" y="5406"/>
                </a:lnTo>
                <a:lnTo>
                  <a:pt x="5431" y="5406"/>
                </a:lnTo>
                <a:lnTo>
                  <a:pt x="5431" y="6835"/>
                </a:lnTo>
                <a:cubicBezTo>
                  <a:pt x="4645" y="6978"/>
                  <a:pt x="4097" y="7716"/>
                  <a:pt x="4121" y="8549"/>
                </a:cubicBezTo>
                <a:cubicBezTo>
                  <a:pt x="4145" y="9359"/>
                  <a:pt x="4835" y="10050"/>
                  <a:pt x="5669" y="10121"/>
                </a:cubicBezTo>
                <a:cubicBezTo>
                  <a:pt x="5697" y="10123"/>
                  <a:pt x="5725" y="10123"/>
                  <a:pt x="5753" y="10123"/>
                </a:cubicBezTo>
                <a:cubicBezTo>
                  <a:pt x="6666" y="10123"/>
                  <a:pt x="7383" y="9379"/>
                  <a:pt x="7383" y="8478"/>
                </a:cubicBezTo>
                <a:cubicBezTo>
                  <a:pt x="7383" y="7668"/>
                  <a:pt x="6836" y="7025"/>
                  <a:pt x="6074" y="6859"/>
                </a:cubicBezTo>
                <a:lnTo>
                  <a:pt x="6074" y="5430"/>
                </a:lnTo>
                <a:lnTo>
                  <a:pt x="9503" y="5430"/>
                </a:lnTo>
                <a:lnTo>
                  <a:pt x="9503" y="6859"/>
                </a:lnTo>
                <a:cubicBezTo>
                  <a:pt x="8741" y="7025"/>
                  <a:pt x="8169" y="7740"/>
                  <a:pt x="8193" y="8573"/>
                </a:cubicBezTo>
                <a:cubicBezTo>
                  <a:pt x="8217" y="9407"/>
                  <a:pt x="8908" y="10074"/>
                  <a:pt x="9741" y="10145"/>
                </a:cubicBezTo>
                <a:cubicBezTo>
                  <a:pt x="9769" y="10146"/>
                  <a:pt x="9798" y="10147"/>
                  <a:pt x="9826" y="10147"/>
                </a:cubicBezTo>
                <a:cubicBezTo>
                  <a:pt x="10740" y="10147"/>
                  <a:pt x="11480" y="9403"/>
                  <a:pt x="11480" y="8502"/>
                </a:cubicBezTo>
                <a:cubicBezTo>
                  <a:pt x="11503" y="7645"/>
                  <a:pt x="10932" y="6978"/>
                  <a:pt x="10194" y="6811"/>
                </a:cubicBezTo>
                <a:lnTo>
                  <a:pt x="10194" y="4739"/>
                </a:lnTo>
                <a:lnTo>
                  <a:pt x="6074" y="4739"/>
                </a:lnTo>
                <a:lnTo>
                  <a:pt x="6074" y="3215"/>
                </a:lnTo>
                <a:lnTo>
                  <a:pt x="7598" y="3215"/>
                </a:lnTo>
                <a:lnTo>
                  <a:pt x="576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grpSp>
        <p:nvGrpSpPr>
          <p:cNvPr id="4068" name="Google Shape;4068;p54"/>
          <p:cNvGrpSpPr/>
          <p:nvPr/>
        </p:nvGrpSpPr>
        <p:grpSpPr>
          <a:xfrm>
            <a:off x="7711330" y="4129767"/>
            <a:ext cx="339122" cy="339122"/>
            <a:chOff x="7025530" y="4129767"/>
            <a:chExt cx="339122" cy="339122"/>
          </a:xfrm>
        </p:grpSpPr>
        <p:sp>
          <p:nvSpPr>
            <p:cNvPr id="4069" name="Google Shape;4069;p54"/>
            <p:cNvSpPr/>
            <p:nvPr/>
          </p:nvSpPr>
          <p:spPr>
            <a:xfrm>
              <a:off x="7128528" y="4233442"/>
              <a:ext cx="131743" cy="131743"/>
            </a:xfrm>
            <a:custGeom>
              <a:rect b="b" l="l" r="r" t="t"/>
              <a:pathLst>
                <a:path extrusionOk="0" h="4478" w="4478">
                  <a:moveTo>
                    <a:pt x="2239" y="691"/>
                  </a:moveTo>
                  <a:cubicBezTo>
                    <a:pt x="3072" y="691"/>
                    <a:pt x="3787" y="1406"/>
                    <a:pt x="3787" y="2239"/>
                  </a:cubicBezTo>
                  <a:cubicBezTo>
                    <a:pt x="3810" y="3073"/>
                    <a:pt x="3096" y="3787"/>
                    <a:pt x="2239" y="3787"/>
                  </a:cubicBezTo>
                  <a:cubicBezTo>
                    <a:pt x="1381" y="3787"/>
                    <a:pt x="691" y="3073"/>
                    <a:pt x="691" y="2239"/>
                  </a:cubicBezTo>
                  <a:cubicBezTo>
                    <a:pt x="691" y="1382"/>
                    <a:pt x="1405" y="691"/>
                    <a:pt x="2239" y="691"/>
                  </a:cubicBezTo>
                  <a:close/>
                  <a:moveTo>
                    <a:pt x="2239" y="1"/>
                  </a:moveTo>
                  <a:cubicBezTo>
                    <a:pt x="1024" y="1"/>
                    <a:pt x="0" y="1025"/>
                    <a:pt x="0" y="2239"/>
                  </a:cubicBezTo>
                  <a:cubicBezTo>
                    <a:pt x="0" y="3454"/>
                    <a:pt x="1024" y="4478"/>
                    <a:pt x="2239" y="4478"/>
                  </a:cubicBezTo>
                  <a:cubicBezTo>
                    <a:pt x="3453" y="4478"/>
                    <a:pt x="4477" y="3477"/>
                    <a:pt x="4477" y="2239"/>
                  </a:cubicBezTo>
                  <a:cubicBezTo>
                    <a:pt x="4477" y="1025"/>
                    <a:pt x="3453" y="1"/>
                    <a:pt x="2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070" name="Google Shape;4070;p54"/>
            <p:cNvSpPr/>
            <p:nvPr/>
          </p:nvSpPr>
          <p:spPr>
            <a:xfrm>
              <a:off x="7025530" y="4309815"/>
              <a:ext cx="157662" cy="158368"/>
            </a:xfrm>
            <a:custGeom>
              <a:rect b="b" l="l" r="r" t="t"/>
              <a:pathLst>
                <a:path extrusionOk="0" h="5383" w="5359">
                  <a:moveTo>
                    <a:pt x="2358" y="691"/>
                  </a:moveTo>
                  <a:cubicBezTo>
                    <a:pt x="2715" y="1834"/>
                    <a:pt x="3596" y="2715"/>
                    <a:pt x="4692" y="3049"/>
                  </a:cubicBezTo>
                  <a:lnTo>
                    <a:pt x="4692" y="4597"/>
                  </a:lnTo>
                  <a:cubicBezTo>
                    <a:pt x="2739" y="4168"/>
                    <a:pt x="1215" y="2620"/>
                    <a:pt x="810" y="691"/>
                  </a:cubicBezTo>
                  <a:close/>
                  <a:moveTo>
                    <a:pt x="0" y="0"/>
                  </a:moveTo>
                  <a:lnTo>
                    <a:pt x="48" y="381"/>
                  </a:lnTo>
                  <a:cubicBezTo>
                    <a:pt x="381" y="2953"/>
                    <a:pt x="2406" y="4978"/>
                    <a:pt x="4978" y="5335"/>
                  </a:cubicBezTo>
                  <a:lnTo>
                    <a:pt x="5359" y="5382"/>
                  </a:lnTo>
                  <a:lnTo>
                    <a:pt x="5359" y="2548"/>
                  </a:lnTo>
                  <a:lnTo>
                    <a:pt x="5073" y="2477"/>
                  </a:lnTo>
                  <a:cubicBezTo>
                    <a:pt x="4025" y="2215"/>
                    <a:pt x="3192" y="1358"/>
                    <a:pt x="2906" y="286"/>
                  </a:cubicBezTo>
                  <a:lnTo>
                    <a:pt x="28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071" name="Google Shape;4071;p54"/>
            <p:cNvSpPr/>
            <p:nvPr/>
          </p:nvSpPr>
          <p:spPr>
            <a:xfrm>
              <a:off x="7206991" y="4129767"/>
              <a:ext cx="157662" cy="157662"/>
            </a:xfrm>
            <a:custGeom>
              <a:rect b="b" l="l" r="r" t="t"/>
              <a:pathLst>
                <a:path extrusionOk="0" h="5359" w="5359">
                  <a:moveTo>
                    <a:pt x="643" y="762"/>
                  </a:moveTo>
                  <a:cubicBezTo>
                    <a:pt x="2572" y="1191"/>
                    <a:pt x="4120" y="2715"/>
                    <a:pt x="4549" y="4668"/>
                  </a:cubicBezTo>
                  <a:lnTo>
                    <a:pt x="3001" y="4668"/>
                  </a:lnTo>
                  <a:cubicBezTo>
                    <a:pt x="2810" y="4120"/>
                    <a:pt x="2525" y="3620"/>
                    <a:pt x="2096" y="3215"/>
                  </a:cubicBezTo>
                  <a:cubicBezTo>
                    <a:pt x="1691" y="2786"/>
                    <a:pt x="1191" y="2501"/>
                    <a:pt x="643" y="2310"/>
                  </a:cubicBezTo>
                  <a:lnTo>
                    <a:pt x="643" y="762"/>
                  </a:lnTo>
                  <a:close/>
                  <a:moveTo>
                    <a:pt x="0" y="0"/>
                  </a:moveTo>
                  <a:lnTo>
                    <a:pt x="0" y="2858"/>
                  </a:lnTo>
                  <a:lnTo>
                    <a:pt x="262" y="2905"/>
                  </a:lnTo>
                  <a:cubicBezTo>
                    <a:pt x="1334" y="3144"/>
                    <a:pt x="2167" y="4025"/>
                    <a:pt x="2429" y="5096"/>
                  </a:cubicBezTo>
                  <a:lnTo>
                    <a:pt x="2501" y="5358"/>
                  </a:lnTo>
                  <a:lnTo>
                    <a:pt x="5359" y="5358"/>
                  </a:lnTo>
                  <a:lnTo>
                    <a:pt x="5287" y="4977"/>
                  </a:lnTo>
                  <a:cubicBezTo>
                    <a:pt x="4930" y="2405"/>
                    <a:pt x="2906" y="405"/>
                    <a:pt x="381" y="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072" name="Google Shape;4072;p54"/>
            <p:cNvSpPr/>
            <p:nvPr/>
          </p:nvSpPr>
          <p:spPr>
            <a:xfrm>
              <a:off x="7025530" y="4129767"/>
              <a:ext cx="157662" cy="157662"/>
            </a:xfrm>
            <a:custGeom>
              <a:rect b="b" l="l" r="r" t="t"/>
              <a:pathLst>
                <a:path extrusionOk="0" h="5359" w="5359">
                  <a:moveTo>
                    <a:pt x="4692" y="762"/>
                  </a:moveTo>
                  <a:lnTo>
                    <a:pt x="4692" y="2310"/>
                  </a:lnTo>
                  <a:cubicBezTo>
                    <a:pt x="4168" y="2501"/>
                    <a:pt x="3668" y="2786"/>
                    <a:pt x="3239" y="3215"/>
                  </a:cubicBezTo>
                  <a:cubicBezTo>
                    <a:pt x="2834" y="3620"/>
                    <a:pt x="2525" y="4144"/>
                    <a:pt x="2358" y="4668"/>
                  </a:cubicBezTo>
                  <a:lnTo>
                    <a:pt x="810" y="4668"/>
                  </a:lnTo>
                  <a:cubicBezTo>
                    <a:pt x="1215" y="2739"/>
                    <a:pt x="2763" y="1191"/>
                    <a:pt x="4692" y="762"/>
                  </a:cubicBezTo>
                  <a:close/>
                  <a:moveTo>
                    <a:pt x="5359" y="0"/>
                  </a:moveTo>
                  <a:lnTo>
                    <a:pt x="4978" y="48"/>
                  </a:lnTo>
                  <a:cubicBezTo>
                    <a:pt x="2406" y="405"/>
                    <a:pt x="381" y="2405"/>
                    <a:pt x="48" y="4977"/>
                  </a:cubicBezTo>
                  <a:lnTo>
                    <a:pt x="0" y="5358"/>
                  </a:lnTo>
                  <a:lnTo>
                    <a:pt x="2858" y="5358"/>
                  </a:lnTo>
                  <a:lnTo>
                    <a:pt x="2906" y="5096"/>
                  </a:lnTo>
                  <a:cubicBezTo>
                    <a:pt x="3144" y="4025"/>
                    <a:pt x="4025" y="3144"/>
                    <a:pt x="5073" y="2905"/>
                  </a:cubicBezTo>
                  <a:lnTo>
                    <a:pt x="5359" y="2858"/>
                  </a:lnTo>
                  <a:lnTo>
                    <a:pt x="53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073" name="Google Shape;4073;p54"/>
            <p:cNvSpPr/>
            <p:nvPr/>
          </p:nvSpPr>
          <p:spPr>
            <a:xfrm>
              <a:off x="7205578" y="4309815"/>
              <a:ext cx="157662" cy="159074"/>
            </a:xfrm>
            <a:custGeom>
              <a:rect b="b" l="l" r="r" t="t"/>
              <a:pathLst>
                <a:path extrusionOk="0" h="5407" w="5359">
                  <a:moveTo>
                    <a:pt x="4597" y="691"/>
                  </a:moveTo>
                  <a:cubicBezTo>
                    <a:pt x="4216" y="2620"/>
                    <a:pt x="2668" y="4168"/>
                    <a:pt x="691" y="4597"/>
                  </a:cubicBezTo>
                  <a:lnTo>
                    <a:pt x="691" y="3049"/>
                  </a:lnTo>
                  <a:cubicBezTo>
                    <a:pt x="1834" y="2691"/>
                    <a:pt x="2716" y="1786"/>
                    <a:pt x="3049" y="691"/>
                  </a:cubicBezTo>
                  <a:close/>
                  <a:moveTo>
                    <a:pt x="2501" y="0"/>
                  </a:moveTo>
                  <a:lnTo>
                    <a:pt x="2454" y="286"/>
                  </a:lnTo>
                  <a:cubicBezTo>
                    <a:pt x="2215" y="1358"/>
                    <a:pt x="1334" y="2215"/>
                    <a:pt x="286" y="2477"/>
                  </a:cubicBezTo>
                  <a:lnTo>
                    <a:pt x="1" y="2548"/>
                  </a:lnTo>
                  <a:lnTo>
                    <a:pt x="1" y="5406"/>
                  </a:lnTo>
                  <a:lnTo>
                    <a:pt x="406" y="5335"/>
                  </a:lnTo>
                  <a:cubicBezTo>
                    <a:pt x="2954" y="4978"/>
                    <a:pt x="4978" y="2953"/>
                    <a:pt x="5311" y="405"/>
                  </a:cubicBezTo>
                  <a:lnTo>
                    <a:pt x="53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E2A47"/>
        </a:solidFill>
      </p:bgPr>
    </p:bg>
    <p:spTree>
      <p:nvGrpSpPr>
        <p:cNvPr id="4077" name="Shape 4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8" name="Google Shape;4078;p55"/>
          <p:cNvSpPr txBox="1"/>
          <p:nvPr>
            <p:ph idx="4294967295" type="title"/>
          </p:nvPr>
        </p:nvSpPr>
        <p:spPr>
          <a:xfrm>
            <a:off x="1048350" y="933450"/>
            <a:ext cx="7047300" cy="4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Premium Icons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79" name="Google Shape;4079;p55"/>
          <p:cNvGrpSpPr/>
          <p:nvPr/>
        </p:nvGrpSpPr>
        <p:grpSpPr>
          <a:xfrm>
            <a:off x="1071388" y="1943950"/>
            <a:ext cx="341804" cy="341957"/>
            <a:chOff x="1757188" y="1943950"/>
            <a:chExt cx="341804" cy="341957"/>
          </a:xfrm>
        </p:grpSpPr>
        <p:sp>
          <p:nvSpPr>
            <p:cNvPr id="4080" name="Google Shape;4080;p55"/>
            <p:cNvSpPr/>
            <p:nvPr/>
          </p:nvSpPr>
          <p:spPr>
            <a:xfrm>
              <a:off x="1757188" y="2060545"/>
              <a:ext cx="341804" cy="107372"/>
            </a:xfrm>
            <a:custGeom>
              <a:rect b="b" l="l" r="r" t="t"/>
              <a:pathLst>
                <a:path extrusionOk="0" h="3621" w="11527">
                  <a:moveTo>
                    <a:pt x="2501" y="0"/>
                  </a:moveTo>
                  <a:lnTo>
                    <a:pt x="2501" y="858"/>
                  </a:lnTo>
                  <a:cubicBezTo>
                    <a:pt x="2215" y="953"/>
                    <a:pt x="2001" y="1191"/>
                    <a:pt x="1882" y="1501"/>
                  </a:cubicBezTo>
                  <a:lnTo>
                    <a:pt x="0" y="1501"/>
                  </a:lnTo>
                  <a:lnTo>
                    <a:pt x="0" y="2167"/>
                  </a:lnTo>
                  <a:lnTo>
                    <a:pt x="1882" y="2167"/>
                  </a:lnTo>
                  <a:cubicBezTo>
                    <a:pt x="2025" y="2548"/>
                    <a:pt x="2382" y="2858"/>
                    <a:pt x="2834" y="2858"/>
                  </a:cubicBezTo>
                  <a:cubicBezTo>
                    <a:pt x="3287" y="2858"/>
                    <a:pt x="3644" y="2596"/>
                    <a:pt x="3787" y="2167"/>
                  </a:cubicBezTo>
                  <a:lnTo>
                    <a:pt x="4811" y="2167"/>
                  </a:lnTo>
                  <a:cubicBezTo>
                    <a:pt x="4882" y="2477"/>
                    <a:pt x="5121" y="2691"/>
                    <a:pt x="5430" y="2787"/>
                  </a:cubicBezTo>
                  <a:lnTo>
                    <a:pt x="5430" y="3620"/>
                  </a:lnTo>
                  <a:lnTo>
                    <a:pt x="6121" y="3620"/>
                  </a:lnTo>
                  <a:lnTo>
                    <a:pt x="6121" y="2787"/>
                  </a:lnTo>
                  <a:cubicBezTo>
                    <a:pt x="6407" y="2715"/>
                    <a:pt x="6621" y="2477"/>
                    <a:pt x="6740" y="2167"/>
                  </a:cubicBezTo>
                  <a:lnTo>
                    <a:pt x="7740" y="2167"/>
                  </a:lnTo>
                  <a:cubicBezTo>
                    <a:pt x="7907" y="2548"/>
                    <a:pt x="8264" y="2858"/>
                    <a:pt x="8693" y="2858"/>
                  </a:cubicBezTo>
                  <a:cubicBezTo>
                    <a:pt x="9145" y="2858"/>
                    <a:pt x="9502" y="2596"/>
                    <a:pt x="9645" y="2167"/>
                  </a:cubicBezTo>
                  <a:lnTo>
                    <a:pt x="11527" y="2167"/>
                  </a:lnTo>
                  <a:lnTo>
                    <a:pt x="11527" y="1501"/>
                  </a:lnTo>
                  <a:lnTo>
                    <a:pt x="9693" y="1501"/>
                  </a:lnTo>
                  <a:cubicBezTo>
                    <a:pt x="9598" y="1191"/>
                    <a:pt x="9360" y="977"/>
                    <a:pt x="9050" y="858"/>
                  </a:cubicBezTo>
                  <a:lnTo>
                    <a:pt x="9050" y="0"/>
                  </a:lnTo>
                  <a:lnTo>
                    <a:pt x="8383" y="0"/>
                  </a:lnTo>
                  <a:lnTo>
                    <a:pt x="8383" y="858"/>
                  </a:lnTo>
                  <a:cubicBezTo>
                    <a:pt x="8074" y="953"/>
                    <a:pt x="7859" y="1191"/>
                    <a:pt x="7740" y="1501"/>
                  </a:cubicBezTo>
                  <a:lnTo>
                    <a:pt x="6740" y="1501"/>
                  </a:lnTo>
                  <a:cubicBezTo>
                    <a:pt x="6597" y="1096"/>
                    <a:pt x="6240" y="810"/>
                    <a:pt x="5787" y="810"/>
                  </a:cubicBezTo>
                  <a:cubicBezTo>
                    <a:pt x="5335" y="810"/>
                    <a:pt x="4978" y="1096"/>
                    <a:pt x="4835" y="1501"/>
                  </a:cubicBezTo>
                  <a:lnTo>
                    <a:pt x="3811" y="1501"/>
                  </a:lnTo>
                  <a:cubicBezTo>
                    <a:pt x="3739" y="1191"/>
                    <a:pt x="3501" y="977"/>
                    <a:pt x="3192" y="858"/>
                  </a:cubicBezTo>
                  <a:lnTo>
                    <a:pt x="31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1" name="Google Shape;4081;p55"/>
            <p:cNvSpPr/>
            <p:nvPr/>
          </p:nvSpPr>
          <p:spPr>
            <a:xfrm>
              <a:off x="1793898" y="1943950"/>
              <a:ext cx="98891" cy="97557"/>
            </a:xfrm>
            <a:custGeom>
              <a:rect b="b" l="l" r="r" t="t"/>
              <a:pathLst>
                <a:path extrusionOk="0" h="3290" w="3335">
                  <a:moveTo>
                    <a:pt x="1655" y="1"/>
                  </a:moveTo>
                  <a:cubicBezTo>
                    <a:pt x="742" y="1"/>
                    <a:pt x="25" y="745"/>
                    <a:pt x="25" y="1646"/>
                  </a:cubicBezTo>
                  <a:cubicBezTo>
                    <a:pt x="1" y="2456"/>
                    <a:pt x="549" y="3099"/>
                    <a:pt x="1311" y="3289"/>
                  </a:cubicBezTo>
                  <a:lnTo>
                    <a:pt x="1977" y="3289"/>
                  </a:lnTo>
                  <a:cubicBezTo>
                    <a:pt x="2763" y="3123"/>
                    <a:pt x="3335" y="2408"/>
                    <a:pt x="3287" y="1575"/>
                  </a:cubicBezTo>
                  <a:cubicBezTo>
                    <a:pt x="3263" y="741"/>
                    <a:pt x="2573" y="74"/>
                    <a:pt x="1739" y="3"/>
                  </a:cubicBezTo>
                  <a:cubicBezTo>
                    <a:pt x="1711" y="2"/>
                    <a:pt x="1683" y="1"/>
                    <a:pt x="16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2" name="Google Shape;4082;p55"/>
            <p:cNvSpPr/>
            <p:nvPr/>
          </p:nvSpPr>
          <p:spPr>
            <a:xfrm>
              <a:off x="1966923" y="1943950"/>
              <a:ext cx="98891" cy="97557"/>
            </a:xfrm>
            <a:custGeom>
              <a:rect b="b" l="l" r="r" t="t"/>
              <a:pathLst>
                <a:path extrusionOk="0" h="3290" w="3335">
                  <a:moveTo>
                    <a:pt x="1654" y="1"/>
                  </a:moveTo>
                  <a:cubicBezTo>
                    <a:pt x="742" y="1"/>
                    <a:pt x="24" y="745"/>
                    <a:pt x="24" y="1646"/>
                  </a:cubicBezTo>
                  <a:cubicBezTo>
                    <a:pt x="0" y="2456"/>
                    <a:pt x="548" y="3099"/>
                    <a:pt x="1310" y="3289"/>
                  </a:cubicBezTo>
                  <a:lnTo>
                    <a:pt x="1977" y="3289"/>
                  </a:lnTo>
                  <a:cubicBezTo>
                    <a:pt x="2763" y="3123"/>
                    <a:pt x="3334" y="2408"/>
                    <a:pt x="3287" y="1575"/>
                  </a:cubicBezTo>
                  <a:cubicBezTo>
                    <a:pt x="3263" y="741"/>
                    <a:pt x="2572" y="74"/>
                    <a:pt x="1739" y="3"/>
                  </a:cubicBezTo>
                  <a:cubicBezTo>
                    <a:pt x="1711" y="2"/>
                    <a:pt x="1682" y="1"/>
                    <a:pt x="1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3" name="Google Shape;4083;p55"/>
            <p:cNvSpPr/>
            <p:nvPr/>
          </p:nvSpPr>
          <p:spPr>
            <a:xfrm>
              <a:off x="1879358" y="2188350"/>
              <a:ext cx="98891" cy="97557"/>
            </a:xfrm>
            <a:custGeom>
              <a:rect b="b" l="l" r="r" t="t"/>
              <a:pathLst>
                <a:path extrusionOk="0" h="3290" w="3335">
                  <a:moveTo>
                    <a:pt x="1334" y="1"/>
                  </a:moveTo>
                  <a:cubicBezTo>
                    <a:pt x="572" y="167"/>
                    <a:pt x="0" y="858"/>
                    <a:pt x="24" y="1715"/>
                  </a:cubicBezTo>
                  <a:cubicBezTo>
                    <a:pt x="48" y="2549"/>
                    <a:pt x="739" y="3216"/>
                    <a:pt x="1572" y="3287"/>
                  </a:cubicBezTo>
                  <a:cubicBezTo>
                    <a:pt x="1601" y="3289"/>
                    <a:pt x="1629" y="3289"/>
                    <a:pt x="1657" y="3289"/>
                  </a:cubicBezTo>
                  <a:cubicBezTo>
                    <a:pt x="2569" y="3289"/>
                    <a:pt x="3287" y="2545"/>
                    <a:pt x="3287" y="1644"/>
                  </a:cubicBezTo>
                  <a:cubicBezTo>
                    <a:pt x="3334" y="834"/>
                    <a:pt x="2763" y="167"/>
                    <a:pt x="20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84" name="Google Shape;4084;p55"/>
          <p:cNvGrpSpPr/>
          <p:nvPr/>
        </p:nvGrpSpPr>
        <p:grpSpPr>
          <a:xfrm>
            <a:off x="1816255" y="1932711"/>
            <a:ext cx="341836" cy="310762"/>
            <a:chOff x="2349655" y="1932711"/>
            <a:chExt cx="341836" cy="310762"/>
          </a:xfrm>
        </p:grpSpPr>
        <p:sp>
          <p:nvSpPr>
            <p:cNvPr id="4085" name="Google Shape;4085;p55"/>
            <p:cNvSpPr/>
            <p:nvPr/>
          </p:nvSpPr>
          <p:spPr>
            <a:xfrm>
              <a:off x="2349655" y="1949673"/>
              <a:ext cx="90440" cy="63634"/>
            </a:xfrm>
            <a:custGeom>
              <a:rect b="b" l="l" r="r" t="t"/>
              <a:pathLst>
                <a:path extrusionOk="0" h="2146" w="3050">
                  <a:moveTo>
                    <a:pt x="1096" y="0"/>
                  </a:moveTo>
                  <a:cubicBezTo>
                    <a:pt x="477" y="0"/>
                    <a:pt x="1" y="524"/>
                    <a:pt x="25" y="1144"/>
                  </a:cubicBezTo>
                  <a:cubicBezTo>
                    <a:pt x="72" y="1667"/>
                    <a:pt x="477" y="2072"/>
                    <a:pt x="1025" y="2144"/>
                  </a:cubicBezTo>
                  <a:cubicBezTo>
                    <a:pt x="1043" y="2145"/>
                    <a:pt x="1061" y="2145"/>
                    <a:pt x="1079" y="2145"/>
                  </a:cubicBezTo>
                  <a:cubicBezTo>
                    <a:pt x="1557" y="2145"/>
                    <a:pt x="1983" y="1843"/>
                    <a:pt x="2120" y="1429"/>
                  </a:cubicBezTo>
                  <a:lnTo>
                    <a:pt x="3049" y="1429"/>
                  </a:lnTo>
                  <a:lnTo>
                    <a:pt x="3049" y="739"/>
                  </a:lnTo>
                  <a:lnTo>
                    <a:pt x="2120" y="739"/>
                  </a:lnTo>
                  <a:cubicBezTo>
                    <a:pt x="1977" y="286"/>
                    <a:pt x="1573" y="0"/>
                    <a:pt x="10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6" name="Google Shape;4086;p55"/>
            <p:cNvSpPr/>
            <p:nvPr/>
          </p:nvSpPr>
          <p:spPr>
            <a:xfrm>
              <a:off x="2459134" y="1932711"/>
              <a:ext cx="129255" cy="95362"/>
            </a:xfrm>
            <a:custGeom>
              <a:rect b="b" l="l" r="r" t="t"/>
              <a:pathLst>
                <a:path extrusionOk="0" h="3216" w="4359">
                  <a:moveTo>
                    <a:pt x="2048" y="1"/>
                  </a:moveTo>
                  <a:lnTo>
                    <a:pt x="2048" y="811"/>
                  </a:lnTo>
                  <a:lnTo>
                    <a:pt x="0" y="811"/>
                  </a:lnTo>
                  <a:lnTo>
                    <a:pt x="0" y="2406"/>
                  </a:lnTo>
                  <a:lnTo>
                    <a:pt x="2048" y="2406"/>
                  </a:lnTo>
                  <a:lnTo>
                    <a:pt x="2048" y="3216"/>
                  </a:lnTo>
                  <a:lnTo>
                    <a:pt x="4358" y="1597"/>
                  </a:lnTo>
                  <a:lnTo>
                    <a:pt x="204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7" name="Google Shape;4087;p55"/>
            <p:cNvSpPr/>
            <p:nvPr/>
          </p:nvSpPr>
          <p:spPr>
            <a:xfrm>
              <a:off x="2349655" y="2057728"/>
              <a:ext cx="90440" cy="63723"/>
            </a:xfrm>
            <a:custGeom>
              <a:rect b="b" l="l" r="r" t="t"/>
              <a:pathLst>
                <a:path extrusionOk="0" h="2149" w="3050">
                  <a:moveTo>
                    <a:pt x="1096" y="0"/>
                  </a:moveTo>
                  <a:cubicBezTo>
                    <a:pt x="477" y="0"/>
                    <a:pt x="1" y="548"/>
                    <a:pt x="25" y="1167"/>
                  </a:cubicBezTo>
                  <a:cubicBezTo>
                    <a:pt x="72" y="1667"/>
                    <a:pt x="477" y="2096"/>
                    <a:pt x="1025" y="2143"/>
                  </a:cubicBezTo>
                  <a:cubicBezTo>
                    <a:pt x="1059" y="2147"/>
                    <a:pt x="1093" y="2148"/>
                    <a:pt x="1126" y="2148"/>
                  </a:cubicBezTo>
                  <a:cubicBezTo>
                    <a:pt x="1585" y="2148"/>
                    <a:pt x="1987" y="1851"/>
                    <a:pt x="2120" y="1429"/>
                  </a:cubicBezTo>
                  <a:lnTo>
                    <a:pt x="3049" y="1429"/>
                  </a:lnTo>
                  <a:lnTo>
                    <a:pt x="3049" y="762"/>
                  </a:lnTo>
                  <a:lnTo>
                    <a:pt x="2120" y="762"/>
                  </a:lnTo>
                  <a:cubicBezTo>
                    <a:pt x="1977" y="310"/>
                    <a:pt x="1573" y="0"/>
                    <a:pt x="10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8" name="Google Shape;4088;p55"/>
            <p:cNvSpPr/>
            <p:nvPr/>
          </p:nvSpPr>
          <p:spPr>
            <a:xfrm>
              <a:off x="2459134" y="2043584"/>
              <a:ext cx="180080" cy="91834"/>
            </a:xfrm>
            <a:custGeom>
              <a:rect b="b" l="l" r="r" t="t"/>
              <a:pathLst>
                <a:path extrusionOk="0" h="3097" w="6073">
                  <a:moveTo>
                    <a:pt x="3858" y="1"/>
                  </a:moveTo>
                  <a:lnTo>
                    <a:pt x="3858" y="787"/>
                  </a:lnTo>
                  <a:lnTo>
                    <a:pt x="0" y="787"/>
                  </a:lnTo>
                  <a:lnTo>
                    <a:pt x="0" y="2358"/>
                  </a:lnTo>
                  <a:lnTo>
                    <a:pt x="3858" y="2358"/>
                  </a:lnTo>
                  <a:lnTo>
                    <a:pt x="3858" y="3097"/>
                  </a:lnTo>
                  <a:lnTo>
                    <a:pt x="3882" y="3097"/>
                  </a:lnTo>
                  <a:lnTo>
                    <a:pt x="6073" y="1549"/>
                  </a:lnTo>
                  <a:lnTo>
                    <a:pt x="385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9" name="Google Shape;4089;p55"/>
            <p:cNvSpPr/>
            <p:nvPr/>
          </p:nvSpPr>
          <p:spPr>
            <a:xfrm>
              <a:off x="2349655" y="2165754"/>
              <a:ext cx="90440" cy="63634"/>
            </a:xfrm>
            <a:custGeom>
              <a:rect b="b" l="l" r="r" t="t"/>
              <a:pathLst>
                <a:path extrusionOk="0" h="2146" w="3050">
                  <a:moveTo>
                    <a:pt x="1096" y="1"/>
                  </a:moveTo>
                  <a:cubicBezTo>
                    <a:pt x="477" y="1"/>
                    <a:pt x="1" y="525"/>
                    <a:pt x="25" y="1144"/>
                  </a:cubicBezTo>
                  <a:cubicBezTo>
                    <a:pt x="72" y="1668"/>
                    <a:pt x="477" y="2073"/>
                    <a:pt x="1025" y="2144"/>
                  </a:cubicBezTo>
                  <a:cubicBezTo>
                    <a:pt x="1043" y="2145"/>
                    <a:pt x="1061" y="2145"/>
                    <a:pt x="1079" y="2145"/>
                  </a:cubicBezTo>
                  <a:cubicBezTo>
                    <a:pt x="1557" y="2145"/>
                    <a:pt x="1983" y="1843"/>
                    <a:pt x="2120" y="1430"/>
                  </a:cubicBezTo>
                  <a:lnTo>
                    <a:pt x="3049" y="1430"/>
                  </a:lnTo>
                  <a:lnTo>
                    <a:pt x="3049" y="739"/>
                  </a:lnTo>
                  <a:lnTo>
                    <a:pt x="2120" y="739"/>
                  </a:lnTo>
                  <a:cubicBezTo>
                    <a:pt x="1977" y="286"/>
                    <a:pt x="1573" y="1"/>
                    <a:pt x="10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0" name="Google Shape;4090;p55"/>
            <p:cNvSpPr/>
            <p:nvPr/>
          </p:nvSpPr>
          <p:spPr>
            <a:xfrm>
              <a:off x="2459134" y="2151639"/>
              <a:ext cx="232357" cy="91834"/>
            </a:xfrm>
            <a:custGeom>
              <a:rect b="b" l="l" r="r" t="t"/>
              <a:pathLst>
                <a:path extrusionOk="0" h="3097" w="7836">
                  <a:moveTo>
                    <a:pt x="5668" y="0"/>
                  </a:moveTo>
                  <a:lnTo>
                    <a:pt x="5668" y="762"/>
                  </a:lnTo>
                  <a:lnTo>
                    <a:pt x="0" y="762"/>
                  </a:lnTo>
                  <a:lnTo>
                    <a:pt x="0" y="2310"/>
                  </a:lnTo>
                  <a:lnTo>
                    <a:pt x="5668" y="2310"/>
                  </a:lnTo>
                  <a:lnTo>
                    <a:pt x="5668" y="3096"/>
                  </a:lnTo>
                  <a:lnTo>
                    <a:pt x="7835" y="1548"/>
                  </a:lnTo>
                  <a:lnTo>
                    <a:pt x="566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91" name="Google Shape;4091;p55"/>
          <p:cNvGrpSpPr/>
          <p:nvPr/>
        </p:nvGrpSpPr>
        <p:grpSpPr>
          <a:xfrm>
            <a:off x="2586565" y="1943327"/>
            <a:ext cx="307200" cy="340386"/>
            <a:chOff x="2967565" y="1943327"/>
            <a:chExt cx="307200" cy="340386"/>
          </a:xfrm>
        </p:grpSpPr>
        <p:sp>
          <p:nvSpPr>
            <p:cNvPr id="4092" name="Google Shape;4092;p55"/>
            <p:cNvSpPr/>
            <p:nvPr/>
          </p:nvSpPr>
          <p:spPr>
            <a:xfrm>
              <a:off x="3030429" y="2095862"/>
              <a:ext cx="182215" cy="49460"/>
            </a:xfrm>
            <a:custGeom>
              <a:rect b="b" l="l" r="r" t="t"/>
              <a:pathLst>
                <a:path extrusionOk="0" h="1668" w="6145">
                  <a:moveTo>
                    <a:pt x="738" y="0"/>
                  </a:moveTo>
                  <a:lnTo>
                    <a:pt x="0" y="1667"/>
                  </a:lnTo>
                  <a:lnTo>
                    <a:pt x="6144" y="1667"/>
                  </a:lnTo>
                  <a:lnTo>
                    <a:pt x="54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3" name="Google Shape;4093;p55"/>
            <p:cNvSpPr/>
            <p:nvPr/>
          </p:nvSpPr>
          <p:spPr>
            <a:xfrm>
              <a:off x="3061476" y="2027364"/>
              <a:ext cx="120804" cy="49460"/>
            </a:xfrm>
            <a:custGeom>
              <a:rect b="b" l="l" r="r" t="t"/>
              <a:pathLst>
                <a:path extrusionOk="0" h="1668" w="4074">
                  <a:moveTo>
                    <a:pt x="763" y="0"/>
                  </a:moveTo>
                  <a:lnTo>
                    <a:pt x="1" y="1667"/>
                  </a:lnTo>
                  <a:lnTo>
                    <a:pt x="4073" y="1667"/>
                  </a:lnTo>
                  <a:lnTo>
                    <a:pt x="331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4" name="Google Shape;4094;p55"/>
            <p:cNvSpPr/>
            <p:nvPr/>
          </p:nvSpPr>
          <p:spPr>
            <a:xfrm>
              <a:off x="2998641" y="2165754"/>
              <a:ext cx="245048" cy="49460"/>
            </a:xfrm>
            <a:custGeom>
              <a:rect b="b" l="l" r="r" t="t"/>
              <a:pathLst>
                <a:path extrusionOk="0" h="1668" w="8264">
                  <a:moveTo>
                    <a:pt x="739" y="1"/>
                  </a:moveTo>
                  <a:lnTo>
                    <a:pt x="0" y="1668"/>
                  </a:lnTo>
                  <a:lnTo>
                    <a:pt x="8264" y="1668"/>
                  </a:lnTo>
                  <a:lnTo>
                    <a:pt x="75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5" name="Google Shape;4095;p55"/>
            <p:cNvSpPr/>
            <p:nvPr/>
          </p:nvSpPr>
          <p:spPr>
            <a:xfrm>
              <a:off x="3091841" y="1943327"/>
              <a:ext cx="58653" cy="64287"/>
            </a:xfrm>
            <a:custGeom>
              <a:rect b="b" l="l" r="r" t="t"/>
              <a:pathLst>
                <a:path extrusionOk="0" h="2168" w="1978">
                  <a:moveTo>
                    <a:pt x="1001" y="0"/>
                  </a:moveTo>
                  <a:lnTo>
                    <a:pt x="1" y="2167"/>
                  </a:lnTo>
                  <a:lnTo>
                    <a:pt x="1977" y="2167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6" name="Google Shape;4096;p55"/>
            <p:cNvSpPr/>
            <p:nvPr/>
          </p:nvSpPr>
          <p:spPr>
            <a:xfrm>
              <a:off x="2967565" y="2234253"/>
              <a:ext cx="307200" cy="49460"/>
            </a:xfrm>
            <a:custGeom>
              <a:rect b="b" l="l" r="r" t="t"/>
              <a:pathLst>
                <a:path extrusionOk="0" h="1668" w="10360">
                  <a:moveTo>
                    <a:pt x="739" y="1"/>
                  </a:moveTo>
                  <a:lnTo>
                    <a:pt x="1" y="1668"/>
                  </a:lnTo>
                  <a:lnTo>
                    <a:pt x="10360" y="1668"/>
                  </a:lnTo>
                  <a:lnTo>
                    <a:pt x="96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97" name="Google Shape;4097;p55"/>
          <p:cNvGrpSpPr/>
          <p:nvPr/>
        </p:nvGrpSpPr>
        <p:grpSpPr>
          <a:xfrm>
            <a:off x="3274232" y="1939087"/>
            <a:ext cx="340411" cy="339675"/>
            <a:chOff x="3502832" y="1939087"/>
            <a:chExt cx="340411" cy="339675"/>
          </a:xfrm>
        </p:grpSpPr>
        <p:sp>
          <p:nvSpPr>
            <p:cNvPr id="4098" name="Google Shape;4098;p55"/>
            <p:cNvSpPr/>
            <p:nvPr/>
          </p:nvSpPr>
          <p:spPr>
            <a:xfrm>
              <a:off x="3578417" y="2091622"/>
              <a:ext cx="187137" cy="31787"/>
            </a:xfrm>
            <a:custGeom>
              <a:rect b="b" l="l" r="r" t="t"/>
              <a:pathLst>
                <a:path extrusionOk="0" h="1072" w="6311">
                  <a:moveTo>
                    <a:pt x="0" y="0"/>
                  </a:moveTo>
                  <a:lnTo>
                    <a:pt x="0" y="1072"/>
                  </a:lnTo>
                  <a:lnTo>
                    <a:pt x="6311" y="1072"/>
                  </a:lnTo>
                  <a:lnTo>
                    <a:pt x="631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9" name="Google Shape;4099;p55"/>
            <p:cNvSpPr/>
            <p:nvPr/>
          </p:nvSpPr>
          <p:spPr>
            <a:xfrm>
              <a:off x="3552975" y="2142447"/>
              <a:ext cx="239414" cy="31817"/>
            </a:xfrm>
            <a:custGeom>
              <a:rect b="b" l="l" r="r" t="t"/>
              <a:pathLst>
                <a:path extrusionOk="0" h="1073" w="8074">
                  <a:moveTo>
                    <a:pt x="1" y="1"/>
                  </a:moveTo>
                  <a:lnTo>
                    <a:pt x="1" y="1072"/>
                  </a:lnTo>
                  <a:lnTo>
                    <a:pt x="8074" y="1072"/>
                  </a:lnTo>
                  <a:lnTo>
                    <a:pt x="80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0" name="Google Shape;4100;p55"/>
            <p:cNvSpPr/>
            <p:nvPr/>
          </p:nvSpPr>
          <p:spPr>
            <a:xfrm>
              <a:off x="3528986" y="2194725"/>
              <a:ext cx="286710" cy="31787"/>
            </a:xfrm>
            <a:custGeom>
              <a:rect b="b" l="l" r="r" t="t"/>
              <a:pathLst>
                <a:path extrusionOk="0" h="1072" w="9669">
                  <a:moveTo>
                    <a:pt x="0" y="0"/>
                  </a:moveTo>
                  <a:lnTo>
                    <a:pt x="0" y="1072"/>
                  </a:lnTo>
                  <a:lnTo>
                    <a:pt x="9669" y="1072"/>
                  </a:lnTo>
                  <a:lnTo>
                    <a:pt x="96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1" name="Google Shape;4101;p55"/>
            <p:cNvSpPr/>
            <p:nvPr/>
          </p:nvSpPr>
          <p:spPr>
            <a:xfrm>
              <a:off x="3606647" y="1939087"/>
              <a:ext cx="161043" cy="132072"/>
            </a:xfrm>
            <a:custGeom>
              <a:rect b="b" l="l" r="r" t="t"/>
              <a:pathLst>
                <a:path extrusionOk="0" h="4454" w="5431">
                  <a:moveTo>
                    <a:pt x="1906" y="0"/>
                  </a:moveTo>
                  <a:lnTo>
                    <a:pt x="1906" y="3382"/>
                  </a:lnTo>
                  <a:lnTo>
                    <a:pt x="1" y="3382"/>
                  </a:lnTo>
                  <a:lnTo>
                    <a:pt x="1" y="4454"/>
                  </a:lnTo>
                  <a:lnTo>
                    <a:pt x="4478" y="4454"/>
                  </a:lnTo>
                  <a:lnTo>
                    <a:pt x="4478" y="3382"/>
                  </a:lnTo>
                  <a:lnTo>
                    <a:pt x="2573" y="3382"/>
                  </a:lnTo>
                  <a:lnTo>
                    <a:pt x="2573" y="2072"/>
                  </a:lnTo>
                  <a:lnTo>
                    <a:pt x="5430" y="2072"/>
                  </a:lnTo>
                  <a:lnTo>
                    <a:pt x="543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2" name="Google Shape;4102;p55"/>
            <p:cNvSpPr/>
            <p:nvPr/>
          </p:nvSpPr>
          <p:spPr>
            <a:xfrm>
              <a:off x="3502832" y="2246974"/>
              <a:ext cx="340411" cy="31787"/>
            </a:xfrm>
            <a:custGeom>
              <a:rect b="b" l="l" r="r" t="t"/>
              <a:pathLst>
                <a:path extrusionOk="0" h="1072" w="11480">
                  <a:moveTo>
                    <a:pt x="1" y="0"/>
                  </a:moveTo>
                  <a:lnTo>
                    <a:pt x="1" y="1072"/>
                  </a:lnTo>
                  <a:lnTo>
                    <a:pt x="11479" y="1072"/>
                  </a:lnTo>
                  <a:lnTo>
                    <a:pt x="1147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03" name="Google Shape;4103;p55"/>
          <p:cNvGrpSpPr/>
          <p:nvPr/>
        </p:nvGrpSpPr>
        <p:grpSpPr>
          <a:xfrm>
            <a:off x="4042436" y="1946856"/>
            <a:ext cx="341808" cy="341808"/>
            <a:chOff x="4118636" y="1946856"/>
            <a:chExt cx="341808" cy="341808"/>
          </a:xfrm>
        </p:grpSpPr>
        <p:sp>
          <p:nvSpPr>
            <p:cNvPr id="4104" name="Google Shape;4104;p55"/>
            <p:cNvSpPr/>
            <p:nvPr/>
          </p:nvSpPr>
          <p:spPr>
            <a:xfrm>
              <a:off x="4159587" y="2127621"/>
              <a:ext cx="120063" cy="120093"/>
            </a:xfrm>
            <a:custGeom>
              <a:rect b="b" l="l" r="r" t="t"/>
              <a:pathLst>
                <a:path extrusionOk="0" h="4050" w="4049">
                  <a:moveTo>
                    <a:pt x="2739" y="1"/>
                  </a:moveTo>
                  <a:cubicBezTo>
                    <a:pt x="1215" y="1"/>
                    <a:pt x="0" y="1215"/>
                    <a:pt x="0" y="2739"/>
                  </a:cubicBezTo>
                  <a:lnTo>
                    <a:pt x="0" y="4049"/>
                  </a:lnTo>
                  <a:lnTo>
                    <a:pt x="1310" y="4049"/>
                  </a:lnTo>
                  <a:cubicBezTo>
                    <a:pt x="2810" y="4049"/>
                    <a:pt x="4049" y="2835"/>
                    <a:pt x="4049" y="1310"/>
                  </a:cubicBezTo>
                  <a:lnTo>
                    <a:pt x="404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5" name="Google Shape;4105;p55"/>
            <p:cNvSpPr/>
            <p:nvPr/>
          </p:nvSpPr>
          <p:spPr>
            <a:xfrm>
              <a:off x="4299401" y="2127621"/>
              <a:ext cx="161043" cy="161043"/>
            </a:xfrm>
            <a:custGeom>
              <a:rect b="b" l="l" r="r" t="t"/>
              <a:pathLst>
                <a:path extrusionOk="0" h="5431" w="5431">
                  <a:moveTo>
                    <a:pt x="3525" y="1525"/>
                  </a:moveTo>
                  <a:lnTo>
                    <a:pt x="3525" y="2215"/>
                  </a:lnTo>
                  <a:lnTo>
                    <a:pt x="1644" y="2215"/>
                  </a:lnTo>
                  <a:lnTo>
                    <a:pt x="1644" y="1525"/>
                  </a:lnTo>
                  <a:close/>
                  <a:moveTo>
                    <a:pt x="3525" y="3073"/>
                  </a:moveTo>
                  <a:lnTo>
                    <a:pt x="3525" y="3740"/>
                  </a:lnTo>
                  <a:lnTo>
                    <a:pt x="1644" y="3740"/>
                  </a:lnTo>
                  <a:lnTo>
                    <a:pt x="1644" y="3073"/>
                  </a:lnTo>
                  <a:close/>
                  <a:moveTo>
                    <a:pt x="1" y="1"/>
                  </a:moveTo>
                  <a:lnTo>
                    <a:pt x="1" y="1882"/>
                  </a:lnTo>
                  <a:cubicBezTo>
                    <a:pt x="1" y="3811"/>
                    <a:pt x="1596" y="5430"/>
                    <a:pt x="3549" y="5430"/>
                  </a:cubicBezTo>
                  <a:lnTo>
                    <a:pt x="5430" y="5430"/>
                  </a:lnTo>
                  <a:lnTo>
                    <a:pt x="5430" y="3549"/>
                  </a:lnTo>
                  <a:cubicBezTo>
                    <a:pt x="5430" y="1572"/>
                    <a:pt x="3859" y="1"/>
                    <a:pt x="18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6" name="Google Shape;4106;p55"/>
            <p:cNvSpPr/>
            <p:nvPr/>
          </p:nvSpPr>
          <p:spPr>
            <a:xfrm>
              <a:off x="4118636" y="1946856"/>
              <a:ext cx="161725" cy="160331"/>
            </a:xfrm>
            <a:custGeom>
              <a:rect b="b" l="l" r="r" t="t"/>
              <a:pathLst>
                <a:path extrusionOk="0" h="5407" w="5454">
                  <a:moveTo>
                    <a:pt x="3810" y="1667"/>
                  </a:moveTo>
                  <a:lnTo>
                    <a:pt x="3810" y="2358"/>
                  </a:lnTo>
                  <a:lnTo>
                    <a:pt x="1929" y="2358"/>
                  </a:lnTo>
                  <a:lnTo>
                    <a:pt x="1929" y="1667"/>
                  </a:lnTo>
                  <a:close/>
                  <a:moveTo>
                    <a:pt x="3810" y="3191"/>
                  </a:moveTo>
                  <a:lnTo>
                    <a:pt x="3810" y="3858"/>
                  </a:lnTo>
                  <a:lnTo>
                    <a:pt x="1929" y="3858"/>
                  </a:lnTo>
                  <a:lnTo>
                    <a:pt x="1929" y="3191"/>
                  </a:lnTo>
                  <a:close/>
                  <a:moveTo>
                    <a:pt x="0" y="0"/>
                  </a:moveTo>
                  <a:lnTo>
                    <a:pt x="0" y="1882"/>
                  </a:lnTo>
                  <a:cubicBezTo>
                    <a:pt x="0" y="3834"/>
                    <a:pt x="1620" y="5406"/>
                    <a:pt x="3572" y="5406"/>
                  </a:cubicBezTo>
                  <a:lnTo>
                    <a:pt x="5454" y="5406"/>
                  </a:lnTo>
                  <a:lnTo>
                    <a:pt x="5454" y="3549"/>
                  </a:lnTo>
                  <a:cubicBezTo>
                    <a:pt x="5454" y="1572"/>
                    <a:pt x="3882" y="0"/>
                    <a:pt x="19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7" name="Google Shape;4107;p55"/>
            <p:cNvSpPr/>
            <p:nvPr/>
          </p:nvSpPr>
          <p:spPr>
            <a:xfrm>
              <a:off x="4300824" y="1987095"/>
              <a:ext cx="120063" cy="120093"/>
            </a:xfrm>
            <a:custGeom>
              <a:rect b="b" l="l" r="r" t="t"/>
              <a:pathLst>
                <a:path extrusionOk="0" h="4050" w="4049">
                  <a:moveTo>
                    <a:pt x="2739" y="1"/>
                  </a:moveTo>
                  <a:cubicBezTo>
                    <a:pt x="1215" y="1"/>
                    <a:pt x="0" y="1239"/>
                    <a:pt x="0" y="2739"/>
                  </a:cubicBezTo>
                  <a:lnTo>
                    <a:pt x="0" y="4049"/>
                  </a:lnTo>
                  <a:lnTo>
                    <a:pt x="1310" y="4049"/>
                  </a:lnTo>
                  <a:cubicBezTo>
                    <a:pt x="2787" y="4049"/>
                    <a:pt x="4049" y="2835"/>
                    <a:pt x="4049" y="1310"/>
                  </a:cubicBezTo>
                  <a:lnTo>
                    <a:pt x="404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08" name="Google Shape;4108;p55"/>
          <p:cNvGrpSpPr/>
          <p:nvPr/>
        </p:nvGrpSpPr>
        <p:grpSpPr>
          <a:xfrm>
            <a:off x="4781639" y="1935558"/>
            <a:ext cx="341839" cy="343910"/>
            <a:chOff x="4705439" y="1935558"/>
            <a:chExt cx="341839" cy="343910"/>
          </a:xfrm>
        </p:grpSpPr>
        <p:sp>
          <p:nvSpPr>
            <p:cNvPr id="4109" name="Google Shape;4109;p55"/>
            <p:cNvSpPr/>
            <p:nvPr/>
          </p:nvSpPr>
          <p:spPr>
            <a:xfrm>
              <a:off x="4788082" y="1996287"/>
              <a:ext cx="177974" cy="221741"/>
            </a:xfrm>
            <a:custGeom>
              <a:rect b="b" l="l" r="r" t="t"/>
              <a:pathLst>
                <a:path extrusionOk="0" h="7478" w="6002">
                  <a:moveTo>
                    <a:pt x="0" y="0"/>
                  </a:moveTo>
                  <a:lnTo>
                    <a:pt x="0" y="691"/>
                  </a:lnTo>
                  <a:lnTo>
                    <a:pt x="500" y="691"/>
                  </a:lnTo>
                  <a:cubicBezTo>
                    <a:pt x="858" y="691"/>
                    <a:pt x="1215" y="834"/>
                    <a:pt x="1477" y="1072"/>
                  </a:cubicBezTo>
                  <a:lnTo>
                    <a:pt x="3168" y="2667"/>
                  </a:lnTo>
                  <a:lnTo>
                    <a:pt x="2334" y="4263"/>
                  </a:lnTo>
                  <a:lnTo>
                    <a:pt x="1929" y="3858"/>
                  </a:lnTo>
                  <a:cubicBezTo>
                    <a:pt x="1548" y="3501"/>
                    <a:pt x="1024" y="3310"/>
                    <a:pt x="500" y="3310"/>
                  </a:cubicBezTo>
                  <a:lnTo>
                    <a:pt x="0" y="3310"/>
                  </a:lnTo>
                  <a:lnTo>
                    <a:pt x="0" y="3977"/>
                  </a:lnTo>
                  <a:lnTo>
                    <a:pt x="500" y="3977"/>
                  </a:lnTo>
                  <a:cubicBezTo>
                    <a:pt x="858" y="3977"/>
                    <a:pt x="1215" y="4144"/>
                    <a:pt x="1453" y="4382"/>
                  </a:cubicBezTo>
                  <a:lnTo>
                    <a:pt x="1977" y="4882"/>
                  </a:lnTo>
                  <a:lnTo>
                    <a:pt x="1310" y="6168"/>
                  </a:lnTo>
                  <a:cubicBezTo>
                    <a:pt x="1096" y="6549"/>
                    <a:pt x="715" y="6787"/>
                    <a:pt x="262" y="6787"/>
                  </a:cubicBezTo>
                  <a:lnTo>
                    <a:pt x="0" y="6787"/>
                  </a:lnTo>
                  <a:lnTo>
                    <a:pt x="0" y="7478"/>
                  </a:lnTo>
                  <a:lnTo>
                    <a:pt x="286" y="7478"/>
                  </a:lnTo>
                  <a:cubicBezTo>
                    <a:pt x="977" y="7478"/>
                    <a:pt x="1596" y="7073"/>
                    <a:pt x="1929" y="6478"/>
                  </a:cubicBezTo>
                  <a:lnTo>
                    <a:pt x="2525" y="5382"/>
                  </a:lnTo>
                  <a:lnTo>
                    <a:pt x="4073" y="6811"/>
                  </a:lnTo>
                  <a:cubicBezTo>
                    <a:pt x="4454" y="7168"/>
                    <a:pt x="4954" y="7383"/>
                    <a:pt x="5501" y="7383"/>
                  </a:cubicBezTo>
                  <a:lnTo>
                    <a:pt x="6002" y="7383"/>
                  </a:lnTo>
                  <a:lnTo>
                    <a:pt x="6002" y="6692"/>
                  </a:lnTo>
                  <a:lnTo>
                    <a:pt x="5454" y="6692"/>
                  </a:lnTo>
                  <a:cubicBezTo>
                    <a:pt x="5097" y="6692"/>
                    <a:pt x="4739" y="6549"/>
                    <a:pt x="4477" y="6311"/>
                  </a:cubicBezTo>
                  <a:lnTo>
                    <a:pt x="2810" y="4739"/>
                  </a:lnTo>
                  <a:lnTo>
                    <a:pt x="3644" y="3144"/>
                  </a:lnTo>
                  <a:lnTo>
                    <a:pt x="4025" y="3501"/>
                  </a:lnTo>
                  <a:cubicBezTo>
                    <a:pt x="4430" y="3858"/>
                    <a:pt x="4930" y="4072"/>
                    <a:pt x="5454" y="4072"/>
                  </a:cubicBezTo>
                  <a:lnTo>
                    <a:pt x="5978" y="4072"/>
                  </a:lnTo>
                  <a:lnTo>
                    <a:pt x="5978" y="3382"/>
                  </a:lnTo>
                  <a:lnTo>
                    <a:pt x="5454" y="3382"/>
                  </a:lnTo>
                  <a:cubicBezTo>
                    <a:pt x="5097" y="3382"/>
                    <a:pt x="4739" y="3239"/>
                    <a:pt x="4501" y="3001"/>
                  </a:cubicBezTo>
                  <a:lnTo>
                    <a:pt x="4001" y="2525"/>
                  </a:lnTo>
                  <a:lnTo>
                    <a:pt x="4668" y="1310"/>
                  </a:lnTo>
                  <a:cubicBezTo>
                    <a:pt x="4858" y="929"/>
                    <a:pt x="5287" y="691"/>
                    <a:pt x="5692" y="691"/>
                  </a:cubicBezTo>
                  <a:lnTo>
                    <a:pt x="5978" y="691"/>
                  </a:lnTo>
                  <a:lnTo>
                    <a:pt x="5978" y="0"/>
                  </a:lnTo>
                  <a:lnTo>
                    <a:pt x="5716" y="0"/>
                  </a:lnTo>
                  <a:cubicBezTo>
                    <a:pt x="5025" y="0"/>
                    <a:pt x="4406" y="381"/>
                    <a:pt x="4073" y="977"/>
                  </a:cubicBezTo>
                  <a:lnTo>
                    <a:pt x="3501" y="2024"/>
                  </a:lnTo>
                  <a:lnTo>
                    <a:pt x="1929" y="572"/>
                  </a:lnTo>
                  <a:cubicBezTo>
                    <a:pt x="1548" y="215"/>
                    <a:pt x="1024" y="0"/>
                    <a:pt x="5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0" name="Google Shape;4110;p55"/>
            <p:cNvSpPr/>
            <p:nvPr/>
          </p:nvSpPr>
          <p:spPr>
            <a:xfrm>
              <a:off x="4705439" y="1935558"/>
              <a:ext cx="62893" cy="340381"/>
            </a:xfrm>
            <a:custGeom>
              <a:rect b="b" l="l" r="r" t="t"/>
              <a:pathLst>
                <a:path extrusionOk="0" h="11479" w="2121">
                  <a:moveTo>
                    <a:pt x="763" y="0"/>
                  </a:moveTo>
                  <a:lnTo>
                    <a:pt x="763" y="1358"/>
                  </a:lnTo>
                  <a:cubicBezTo>
                    <a:pt x="334" y="1501"/>
                    <a:pt x="1" y="1905"/>
                    <a:pt x="1" y="2382"/>
                  </a:cubicBezTo>
                  <a:cubicBezTo>
                    <a:pt x="1" y="2858"/>
                    <a:pt x="311" y="3239"/>
                    <a:pt x="763" y="3382"/>
                  </a:cubicBezTo>
                  <a:lnTo>
                    <a:pt x="763" y="4715"/>
                  </a:lnTo>
                  <a:cubicBezTo>
                    <a:pt x="334" y="4882"/>
                    <a:pt x="1" y="5263"/>
                    <a:pt x="1" y="5739"/>
                  </a:cubicBezTo>
                  <a:cubicBezTo>
                    <a:pt x="1" y="6216"/>
                    <a:pt x="311" y="6597"/>
                    <a:pt x="763" y="6740"/>
                  </a:cubicBezTo>
                  <a:lnTo>
                    <a:pt x="763" y="8097"/>
                  </a:lnTo>
                  <a:cubicBezTo>
                    <a:pt x="334" y="8240"/>
                    <a:pt x="1" y="8621"/>
                    <a:pt x="1" y="9097"/>
                  </a:cubicBezTo>
                  <a:cubicBezTo>
                    <a:pt x="1" y="9574"/>
                    <a:pt x="311" y="9955"/>
                    <a:pt x="763" y="10121"/>
                  </a:cubicBezTo>
                  <a:lnTo>
                    <a:pt x="763" y="11479"/>
                  </a:lnTo>
                  <a:lnTo>
                    <a:pt x="1430" y="11479"/>
                  </a:lnTo>
                  <a:lnTo>
                    <a:pt x="1430" y="10121"/>
                  </a:lnTo>
                  <a:cubicBezTo>
                    <a:pt x="1763" y="10002"/>
                    <a:pt x="2001" y="9764"/>
                    <a:pt x="2120" y="9431"/>
                  </a:cubicBezTo>
                  <a:lnTo>
                    <a:pt x="2120" y="8835"/>
                  </a:lnTo>
                  <a:lnTo>
                    <a:pt x="2097" y="8835"/>
                  </a:lnTo>
                  <a:cubicBezTo>
                    <a:pt x="1978" y="8502"/>
                    <a:pt x="1739" y="8264"/>
                    <a:pt x="1406" y="8145"/>
                  </a:cubicBezTo>
                  <a:lnTo>
                    <a:pt x="1406" y="6811"/>
                  </a:lnTo>
                  <a:cubicBezTo>
                    <a:pt x="1739" y="6692"/>
                    <a:pt x="1978" y="6454"/>
                    <a:pt x="2097" y="6120"/>
                  </a:cubicBezTo>
                  <a:lnTo>
                    <a:pt x="2097" y="5430"/>
                  </a:lnTo>
                  <a:cubicBezTo>
                    <a:pt x="1978" y="5120"/>
                    <a:pt x="1739" y="4882"/>
                    <a:pt x="1406" y="4763"/>
                  </a:cubicBezTo>
                  <a:lnTo>
                    <a:pt x="1406" y="3406"/>
                  </a:lnTo>
                  <a:cubicBezTo>
                    <a:pt x="1739" y="3287"/>
                    <a:pt x="1978" y="3048"/>
                    <a:pt x="2097" y="2739"/>
                  </a:cubicBezTo>
                  <a:lnTo>
                    <a:pt x="2097" y="2048"/>
                  </a:lnTo>
                  <a:cubicBezTo>
                    <a:pt x="1978" y="1715"/>
                    <a:pt x="1739" y="1477"/>
                    <a:pt x="1406" y="1358"/>
                  </a:cubicBezTo>
                  <a:lnTo>
                    <a:pt x="14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1" name="Google Shape;4111;p55"/>
            <p:cNvSpPr/>
            <p:nvPr/>
          </p:nvSpPr>
          <p:spPr>
            <a:xfrm>
              <a:off x="4984386" y="1936952"/>
              <a:ext cx="62893" cy="342516"/>
            </a:xfrm>
            <a:custGeom>
              <a:rect b="b" l="l" r="r" t="t"/>
              <a:pathLst>
                <a:path extrusionOk="0" h="11551" w="2121">
                  <a:moveTo>
                    <a:pt x="691" y="1"/>
                  </a:moveTo>
                  <a:lnTo>
                    <a:pt x="691" y="1382"/>
                  </a:lnTo>
                  <a:cubicBezTo>
                    <a:pt x="358" y="1501"/>
                    <a:pt x="120" y="1739"/>
                    <a:pt x="1" y="2049"/>
                  </a:cubicBezTo>
                  <a:lnTo>
                    <a:pt x="1" y="2739"/>
                  </a:lnTo>
                  <a:cubicBezTo>
                    <a:pt x="120" y="3073"/>
                    <a:pt x="358" y="3311"/>
                    <a:pt x="691" y="3430"/>
                  </a:cubicBezTo>
                  <a:lnTo>
                    <a:pt x="691" y="4764"/>
                  </a:lnTo>
                  <a:cubicBezTo>
                    <a:pt x="358" y="4883"/>
                    <a:pt x="120" y="5121"/>
                    <a:pt x="1" y="5454"/>
                  </a:cubicBezTo>
                  <a:lnTo>
                    <a:pt x="1" y="6145"/>
                  </a:lnTo>
                  <a:cubicBezTo>
                    <a:pt x="120" y="6455"/>
                    <a:pt x="358" y="6693"/>
                    <a:pt x="691" y="6812"/>
                  </a:cubicBezTo>
                  <a:lnTo>
                    <a:pt x="691" y="8145"/>
                  </a:lnTo>
                  <a:cubicBezTo>
                    <a:pt x="358" y="8264"/>
                    <a:pt x="120" y="8526"/>
                    <a:pt x="1" y="8836"/>
                  </a:cubicBezTo>
                  <a:lnTo>
                    <a:pt x="1" y="9503"/>
                  </a:lnTo>
                  <a:cubicBezTo>
                    <a:pt x="96" y="9836"/>
                    <a:pt x="358" y="10050"/>
                    <a:pt x="691" y="10170"/>
                  </a:cubicBezTo>
                  <a:lnTo>
                    <a:pt x="691" y="11551"/>
                  </a:lnTo>
                  <a:lnTo>
                    <a:pt x="1382" y="11551"/>
                  </a:lnTo>
                  <a:lnTo>
                    <a:pt x="1382" y="10170"/>
                  </a:lnTo>
                  <a:cubicBezTo>
                    <a:pt x="1787" y="10027"/>
                    <a:pt x="2120" y="9646"/>
                    <a:pt x="2120" y="9169"/>
                  </a:cubicBezTo>
                  <a:cubicBezTo>
                    <a:pt x="2120" y="8693"/>
                    <a:pt x="1834" y="8312"/>
                    <a:pt x="1382" y="8145"/>
                  </a:cubicBezTo>
                  <a:lnTo>
                    <a:pt x="1382" y="6812"/>
                  </a:lnTo>
                  <a:cubicBezTo>
                    <a:pt x="1787" y="6621"/>
                    <a:pt x="2120" y="6216"/>
                    <a:pt x="2120" y="5740"/>
                  </a:cubicBezTo>
                  <a:cubicBezTo>
                    <a:pt x="2120" y="5264"/>
                    <a:pt x="1834" y="4883"/>
                    <a:pt x="1382" y="4740"/>
                  </a:cubicBezTo>
                  <a:lnTo>
                    <a:pt x="1382" y="3406"/>
                  </a:lnTo>
                  <a:cubicBezTo>
                    <a:pt x="1787" y="3240"/>
                    <a:pt x="2120" y="2859"/>
                    <a:pt x="2120" y="2382"/>
                  </a:cubicBezTo>
                  <a:cubicBezTo>
                    <a:pt x="2120" y="1906"/>
                    <a:pt x="1834" y="1525"/>
                    <a:pt x="1382" y="1382"/>
                  </a:cubicBezTo>
                  <a:lnTo>
                    <a:pt x="13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112" name="Google Shape;4112;p55"/>
          <p:cNvSpPr/>
          <p:nvPr/>
        </p:nvSpPr>
        <p:spPr>
          <a:xfrm>
            <a:off x="5518768" y="1930606"/>
            <a:ext cx="340381" cy="341804"/>
          </a:xfrm>
          <a:custGeom>
            <a:rect b="b" l="l" r="r" t="t"/>
            <a:pathLst>
              <a:path extrusionOk="0" h="11527" w="11479">
                <a:moveTo>
                  <a:pt x="7049" y="0"/>
                </a:moveTo>
                <a:lnTo>
                  <a:pt x="7049" y="10836"/>
                </a:lnTo>
                <a:lnTo>
                  <a:pt x="6359" y="10836"/>
                </a:lnTo>
                <a:lnTo>
                  <a:pt x="6359" y="3430"/>
                </a:lnTo>
                <a:lnTo>
                  <a:pt x="5120" y="3430"/>
                </a:lnTo>
                <a:lnTo>
                  <a:pt x="5120" y="10836"/>
                </a:lnTo>
                <a:lnTo>
                  <a:pt x="4454" y="10836"/>
                </a:lnTo>
                <a:lnTo>
                  <a:pt x="4454" y="1882"/>
                </a:lnTo>
                <a:lnTo>
                  <a:pt x="3215" y="1882"/>
                </a:lnTo>
                <a:lnTo>
                  <a:pt x="3215" y="10836"/>
                </a:lnTo>
                <a:lnTo>
                  <a:pt x="2525" y="10836"/>
                </a:lnTo>
                <a:lnTo>
                  <a:pt x="2525" y="5002"/>
                </a:lnTo>
                <a:lnTo>
                  <a:pt x="1286" y="5002"/>
                </a:lnTo>
                <a:lnTo>
                  <a:pt x="1286" y="10836"/>
                </a:lnTo>
                <a:lnTo>
                  <a:pt x="0" y="10836"/>
                </a:lnTo>
                <a:lnTo>
                  <a:pt x="0" y="11527"/>
                </a:lnTo>
                <a:lnTo>
                  <a:pt x="11479" y="11527"/>
                </a:lnTo>
                <a:lnTo>
                  <a:pt x="11479" y="10836"/>
                </a:lnTo>
                <a:lnTo>
                  <a:pt x="10241" y="10836"/>
                </a:lnTo>
                <a:lnTo>
                  <a:pt x="10241" y="1882"/>
                </a:lnTo>
                <a:lnTo>
                  <a:pt x="8978" y="1882"/>
                </a:lnTo>
                <a:lnTo>
                  <a:pt x="8978" y="10836"/>
                </a:lnTo>
                <a:lnTo>
                  <a:pt x="8312" y="10836"/>
                </a:lnTo>
                <a:lnTo>
                  <a:pt x="831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113" name="Google Shape;4113;p55"/>
          <p:cNvGrpSpPr/>
          <p:nvPr/>
        </p:nvGrpSpPr>
        <p:grpSpPr>
          <a:xfrm>
            <a:off x="6262241" y="1992759"/>
            <a:ext cx="341809" cy="276839"/>
            <a:chOff x="5881241" y="1992759"/>
            <a:chExt cx="341809" cy="276839"/>
          </a:xfrm>
        </p:grpSpPr>
        <p:sp>
          <p:nvSpPr>
            <p:cNvPr id="4114" name="Google Shape;4114;p55"/>
            <p:cNvSpPr/>
            <p:nvPr/>
          </p:nvSpPr>
          <p:spPr>
            <a:xfrm>
              <a:off x="5881241" y="2032998"/>
              <a:ext cx="240126" cy="63575"/>
            </a:xfrm>
            <a:custGeom>
              <a:rect b="b" l="l" r="r" t="t"/>
              <a:pathLst>
                <a:path extrusionOk="0" h="2144" w="8098">
                  <a:moveTo>
                    <a:pt x="0" y="1"/>
                  </a:moveTo>
                  <a:lnTo>
                    <a:pt x="0" y="2144"/>
                  </a:lnTo>
                  <a:lnTo>
                    <a:pt x="7025" y="2144"/>
                  </a:lnTo>
                  <a:lnTo>
                    <a:pt x="8097" y="1072"/>
                  </a:lnTo>
                  <a:lnTo>
                    <a:pt x="70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5" name="Google Shape;4115;p55"/>
            <p:cNvSpPr/>
            <p:nvPr/>
          </p:nvSpPr>
          <p:spPr>
            <a:xfrm>
              <a:off x="6117784" y="2032998"/>
              <a:ext cx="105266" cy="63575"/>
            </a:xfrm>
            <a:custGeom>
              <a:rect b="b" l="l" r="r" t="t"/>
              <a:pathLst>
                <a:path extrusionOk="0" h="2144" w="3550">
                  <a:moveTo>
                    <a:pt x="1" y="1"/>
                  </a:moveTo>
                  <a:lnTo>
                    <a:pt x="1073" y="1072"/>
                  </a:lnTo>
                  <a:lnTo>
                    <a:pt x="1" y="2144"/>
                  </a:lnTo>
                  <a:lnTo>
                    <a:pt x="3549" y="2144"/>
                  </a:lnTo>
                  <a:lnTo>
                    <a:pt x="354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6" name="Google Shape;4116;p55"/>
            <p:cNvSpPr/>
            <p:nvPr/>
          </p:nvSpPr>
          <p:spPr>
            <a:xfrm>
              <a:off x="5882635" y="2119851"/>
              <a:ext cx="188590" cy="63605"/>
            </a:xfrm>
            <a:custGeom>
              <a:rect b="b" l="l" r="r" t="t"/>
              <a:pathLst>
                <a:path extrusionOk="0" h="2145" w="6360">
                  <a:moveTo>
                    <a:pt x="1" y="1"/>
                  </a:moveTo>
                  <a:lnTo>
                    <a:pt x="1" y="2144"/>
                  </a:lnTo>
                  <a:lnTo>
                    <a:pt x="5288" y="2144"/>
                  </a:lnTo>
                  <a:lnTo>
                    <a:pt x="6359" y="1072"/>
                  </a:lnTo>
                  <a:lnTo>
                    <a:pt x="528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7" name="Google Shape;4117;p55"/>
            <p:cNvSpPr/>
            <p:nvPr/>
          </p:nvSpPr>
          <p:spPr>
            <a:xfrm>
              <a:off x="6067670" y="2119851"/>
              <a:ext cx="155379" cy="63605"/>
            </a:xfrm>
            <a:custGeom>
              <a:rect b="b" l="l" r="r" t="t"/>
              <a:pathLst>
                <a:path extrusionOk="0" h="2145" w="5240">
                  <a:moveTo>
                    <a:pt x="0" y="1"/>
                  </a:moveTo>
                  <a:lnTo>
                    <a:pt x="1072" y="1072"/>
                  </a:lnTo>
                  <a:lnTo>
                    <a:pt x="0" y="2144"/>
                  </a:lnTo>
                  <a:lnTo>
                    <a:pt x="5239" y="2144"/>
                  </a:lnTo>
                  <a:lnTo>
                    <a:pt x="523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8" name="Google Shape;4118;p55"/>
            <p:cNvSpPr/>
            <p:nvPr/>
          </p:nvSpPr>
          <p:spPr>
            <a:xfrm>
              <a:off x="5881923" y="2206023"/>
              <a:ext cx="131390" cy="63575"/>
            </a:xfrm>
            <a:custGeom>
              <a:rect b="b" l="l" r="r" t="t"/>
              <a:pathLst>
                <a:path extrusionOk="0" h="2144" w="4431">
                  <a:moveTo>
                    <a:pt x="1" y="0"/>
                  </a:moveTo>
                  <a:lnTo>
                    <a:pt x="1" y="2143"/>
                  </a:lnTo>
                  <a:lnTo>
                    <a:pt x="3359" y="2143"/>
                  </a:lnTo>
                  <a:lnTo>
                    <a:pt x="4430" y="1072"/>
                  </a:lnTo>
                  <a:lnTo>
                    <a:pt x="33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9" name="Google Shape;4119;p55"/>
            <p:cNvSpPr/>
            <p:nvPr/>
          </p:nvSpPr>
          <p:spPr>
            <a:xfrm>
              <a:off x="6009046" y="2206023"/>
              <a:ext cx="214002" cy="63575"/>
            </a:xfrm>
            <a:custGeom>
              <a:rect b="b" l="l" r="r" t="t"/>
              <a:pathLst>
                <a:path extrusionOk="0" h="2144" w="7217">
                  <a:moveTo>
                    <a:pt x="1" y="0"/>
                  </a:moveTo>
                  <a:lnTo>
                    <a:pt x="1072" y="1072"/>
                  </a:lnTo>
                  <a:lnTo>
                    <a:pt x="1" y="2143"/>
                  </a:lnTo>
                  <a:lnTo>
                    <a:pt x="7216" y="2143"/>
                  </a:lnTo>
                  <a:lnTo>
                    <a:pt x="721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0" name="Google Shape;4120;p55"/>
            <p:cNvSpPr/>
            <p:nvPr/>
          </p:nvSpPr>
          <p:spPr>
            <a:xfrm>
              <a:off x="6162293" y="1992759"/>
              <a:ext cx="60758" cy="20490"/>
            </a:xfrm>
            <a:custGeom>
              <a:rect b="b" l="l" r="r" t="t"/>
              <a:pathLst>
                <a:path extrusionOk="0" h="691" w="2049">
                  <a:moveTo>
                    <a:pt x="0" y="0"/>
                  </a:moveTo>
                  <a:lnTo>
                    <a:pt x="0" y="691"/>
                  </a:lnTo>
                  <a:lnTo>
                    <a:pt x="2048" y="691"/>
                  </a:lnTo>
                  <a:lnTo>
                    <a:pt x="204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1" name="Google Shape;4121;p55"/>
            <p:cNvSpPr/>
            <p:nvPr/>
          </p:nvSpPr>
          <p:spPr>
            <a:xfrm>
              <a:off x="6121342" y="1992759"/>
              <a:ext cx="20490" cy="20490"/>
            </a:xfrm>
            <a:custGeom>
              <a:rect b="b" l="l" r="r" t="t"/>
              <a:pathLst>
                <a:path extrusionOk="0" h="691" w="691">
                  <a:moveTo>
                    <a:pt x="0" y="0"/>
                  </a:moveTo>
                  <a:lnTo>
                    <a:pt x="0" y="691"/>
                  </a:lnTo>
                  <a:lnTo>
                    <a:pt x="691" y="691"/>
                  </a:lnTo>
                  <a:lnTo>
                    <a:pt x="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22" name="Google Shape;4122;p55"/>
          <p:cNvGrpSpPr/>
          <p:nvPr/>
        </p:nvGrpSpPr>
        <p:grpSpPr>
          <a:xfrm>
            <a:off x="6992994" y="1922125"/>
            <a:ext cx="342520" cy="340416"/>
            <a:chOff x="6459594" y="1922125"/>
            <a:chExt cx="342520" cy="340416"/>
          </a:xfrm>
        </p:grpSpPr>
        <p:sp>
          <p:nvSpPr>
            <p:cNvPr id="4123" name="Google Shape;4123;p55"/>
            <p:cNvSpPr/>
            <p:nvPr/>
          </p:nvSpPr>
          <p:spPr>
            <a:xfrm>
              <a:off x="6730059" y="2207417"/>
              <a:ext cx="71344" cy="55124"/>
            </a:xfrm>
            <a:custGeom>
              <a:rect b="b" l="l" r="r" t="t"/>
              <a:pathLst>
                <a:path extrusionOk="0" h="1859" w="2406">
                  <a:moveTo>
                    <a:pt x="0" y="1"/>
                  </a:moveTo>
                  <a:lnTo>
                    <a:pt x="0" y="1858"/>
                  </a:lnTo>
                  <a:lnTo>
                    <a:pt x="2405" y="1858"/>
                  </a:lnTo>
                  <a:lnTo>
                    <a:pt x="24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4" name="Google Shape;4124;p55"/>
            <p:cNvSpPr/>
            <p:nvPr/>
          </p:nvSpPr>
          <p:spPr>
            <a:xfrm>
              <a:off x="6640359" y="2207417"/>
              <a:ext cx="69239" cy="55124"/>
            </a:xfrm>
            <a:custGeom>
              <a:rect b="b" l="l" r="r" t="t"/>
              <a:pathLst>
                <a:path extrusionOk="0" h="1859" w="2335">
                  <a:moveTo>
                    <a:pt x="1" y="1"/>
                  </a:moveTo>
                  <a:lnTo>
                    <a:pt x="1" y="1858"/>
                  </a:lnTo>
                  <a:lnTo>
                    <a:pt x="2334" y="1858"/>
                  </a:lnTo>
                  <a:lnTo>
                    <a:pt x="233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5" name="Google Shape;4125;p55"/>
            <p:cNvSpPr/>
            <p:nvPr/>
          </p:nvSpPr>
          <p:spPr>
            <a:xfrm>
              <a:off x="6551400" y="2207417"/>
              <a:ext cx="69209" cy="55124"/>
            </a:xfrm>
            <a:custGeom>
              <a:rect b="b" l="l" r="r" t="t"/>
              <a:pathLst>
                <a:path extrusionOk="0" h="1859" w="2334">
                  <a:moveTo>
                    <a:pt x="0" y="1"/>
                  </a:moveTo>
                  <a:lnTo>
                    <a:pt x="0" y="1858"/>
                  </a:lnTo>
                  <a:lnTo>
                    <a:pt x="2334" y="1858"/>
                  </a:lnTo>
                  <a:lnTo>
                    <a:pt x="233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6" name="Google Shape;4126;p55"/>
            <p:cNvSpPr/>
            <p:nvPr/>
          </p:nvSpPr>
          <p:spPr>
            <a:xfrm>
              <a:off x="6460276" y="2207417"/>
              <a:ext cx="72085" cy="55124"/>
            </a:xfrm>
            <a:custGeom>
              <a:rect b="b" l="l" r="r" t="t"/>
              <a:pathLst>
                <a:path extrusionOk="0" h="1859" w="2431">
                  <a:moveTo>
                    <a:pt x="1" y="1"/>
                  </a:moveTo>
                  <a:lnTo>
                    <a:pt x="1" y="1858"/>
                  </a:lnTo>
                  <a:lnTo>
                    <a:pt x="2430" y="1858"/>
                  </a:lnTo>
                  <a:lnTo>
                    <a:pt x="24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7" name="Google Shape;4127;p55"/>
            <p:cNvSpPr/>
            <p:nvPr/>
          </p:nvSpPr>
          <p:spPr>
            <a:xfrm>
              <a:off x="6635407" y="2032286"/>
              <a:ext cx="78431" cy="155379"/>
            </a:xfrm>
            <a:custGeom>
              <a:rect b="b" l="l" r="r" t="t"/>
              <a:pathLst>
                <a:path extrusionOk="0" h="5240" w="2645">
                  <a:moveTo>
                    <a:pt x="1316" y="0"/>
                  </a:moveTo>
                  <a:cubicBezTo>
                    <a:pt x="596" y="0"/>
                    <a:pt x="1" y="587"/>
                    <a:pt x="1" y="1311"/>
                  </a:cubicBezTo>
                  <a:cubicBezTo>
                    <a:pt x="25" y="1906"/>
                    <a:pt x="453" y="2406"/>
                    <a:pt x="977" y="2549"/>
                  </a:cubicBezTo>
                  <a:lnTo>
                    <a:pt x="977" y="5240"/>
                  </a:lnTo>
                  <a:lnTo>
                    <a:pt x="1668" y="5240"/>
                  </a:lnTo>
                  <a:lnTo>
                    <a:pt x="1668" y="2549"/>
                  </a:lnTo>
                  <a:cubicBezTo>
                    <a:pt x="2216" y="2406"/>
                    <a:pt x="2644" y="1882"/>
                    <a:pt x="2621" y="1263"/>
                  </a:cubicBezTo>
                  <a:cubicBezTo>
                    <a:pt x="2597" y="596"/>
                    <a:pt x="2049" y="25"/>
                    <a:pt x="1358" y="1"/>
                  </a:cubicBezTo>
                  <a:cubicBezTo>
                    <a:pt x="1344" y="0"/>
                    <a:pt x="1330" y="0"/>
                    <a:pt x="13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8" name="Google Shape;4128;p55"/>
            <p:cNvSpPr/>
            <p:nvPr/>
          </p:nvSpPr>
          <p:spPr>
            <a:xfrm>
              <a:off x="6547841" y="1922125"/>
              <a:ext cx="78431" cy="265538"/>
            </a:xfrm>
            <a:custGeom>
              <a:rect b="b" l="l" r="r" t="t"/>
              <a:pathLst>
                <a:path extrusionOk="0" h="8955" w="2645">
                  <a:moveTo>
                    <a:pt x="1338" y="0"/>
                  </a:moveTo>
                  <a:cubicBezTo>
                    <a:pt x="596" y="0"/>
                    <a:pt x="1" y="587"/>
                    <a:pt x="1" y="1311"/>
                  </a:cubicBezTo>
                  <a:cubicBezTo>
                    <a:pt x="1" y="1906"/>
                    <a:pt x="430" y="2406"/>
                    <a:pt x="977" y="2549"/>
                  </a:cubicBezTo>
                  <a:lnTo>
                    <a:pt x="977" y="8955"/>
                  </a:lnTo>
                  <a:lnTo>
                    <a:pt x="1668" y="8955"/>
                  </a:lnTo>
                  <a:lnTo>
                    <a:pt x="1668" y="2549"/>
                  </a:lnTo>
                  <a:cubicBezTo>
                    <a:pt x="2240" y="2406"/>
                    <a:pt x="2644" y="1858"/>
                    <a:pt x="2621" y="1239"/>
                  </a:cubicBezTo>
                  <a:cubicBezTo>
                    <a:pt x="2597" y="596"/>
                    <a:pt x="2049" y="25"/>
                    <a:pt x="1382" y="1"/>
                  </a:cubicBezTo>
                  <a:cubicBezTo>
                    <a:pt x="1367" y="0"/>
                    <a:pt x="1353" y="0"/>
                    <a:pt x="13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9" name="Google Shape;4129;p55"/>
            <p:cNvSpPr/>
            <p:nvPr/>
          </p:nvSpPr>
          <p:spPr>
            <a:xfrm>
              <a:off x="6459594" y="2009631"/>
              <a:ext cx="78401" cy="178034"/>
            </a:xfrm>
            <a:custGeom>
              <a:rect b="b" l="l" r="r" t="t"/>
              <a:pathLst>
                <a:path extrusionOk="0" h="6004" w="2644">
                  <a:moveTo>
                    <a:pt x="1296" y="0"/>
                  </a:moveTo>
                  <a:cubicBezTo>
                    <a:pt x="574" y="0"/>
                    <a:pt x="0" y="579"/>
                    <a:pt x="0" y="1312"/>
                  </a:cubicBezTo>
                  <a:cubicBezTo>
                    <a:pt x="24" y="1908"/>
                    <a:pt x="429" y="2408"/>
                    <a:pt x="977" y="2551"/>
                  </a:cubicBezTo>
                  <a:lnTo>
                    <a:pt x="977" y="6004"/>
                  </a:lnTo>
                  <a:lnTo>
                    <a:pt x="1667" y="6004"/>
                  </a:lnTo>
                  <a:lnTo>
                    <a:pt x="1667" y="2551"/>
                  </a:lnTo>
                  <a:cubicBezTo>
                    <a:pt x="2239" y="2408"/>
                    <a:pt x="2644" y="1860"/>
                    <a:pt x="2620" y="1241"/>
                  </a:cubicBezTo>
                  <a:cubicBezTo>
                    <a:pt x="2596" y="598"/>
                    <a:pt x="2048" y="27"/>
                    <a:pt x="1381" y="3"/>
                  </a:cubicBezTo>
                  <a:cubicBezTo>
                    <a:pt x="1353" y="1"/>
                    <a:pt x="1324" y="0"/>
                    <a:pt x="12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0" name="Google Shape;4130;p55"/>
            <p:cNvSpPr/>
            <p:nvPr/>
          </p:nvSpPr>
          <p:spPr>
            <a:xfrm>
              <a:off x="6723684" y="1951066"/>
              <a:ext cx="78431" cy="236597"/>
            </a:xfrm>
            <a:custGeom>
              <a:rect b="b" l="l" r="r" t="t"/>
              <a:pathLst>
                <a:path extrusionOk="0" h="7979" w="2645">
                  <a:moveTo>
                    <a:pt x="1315" y="0"/>
                  </a:moveTo>
                  <a:cubicBezTo>
                    <a:pt x="596" y="0"/>
                    <a:pt x="1" y="587"/>
                    <a:pt x="1" y="1311"/>
                  </a:cubicBezTo>
                  <a:cubicBezTo>
                    <a:pt x="25" y="1882"/>
                    <a:pt x="406" y="2406"/>
                    <a:pt x="977" y="2573"/>
                  </a:cubicBezTo>
                  <a:lnTo>
                    <a:pt x="977" y="7979"/>
                  </a:lnTo>
                  <a:lnTo>
                    <a:pt x="1668" y="7979"/>
                  </a:lnTo>
                  <a:lnTo>
                    <a:pt x="1668" y="2573"/>
                  </a:lnTo>
                  <a:cubicBezTo>
                    <a:pt x="2216" y="2406"/>
                    <a:pt x="2644" y="1882"/>
                    <a:pt x="2620" y="1263"/>
                  </a:cubicBezTo>
                  <a:cubicBezTo>
                    <a:pt x="2597" y="596"/>
                    <a:pt x="2049" y="25"/>
                    <a:pt x="1358" y="1"/>
                  </a:cubicBezTo>
                  <a:cubicBezTo>
                    <a:pt x="1344" y="1"/>
                    <a:pt x="1330" y="0"/>
                    <a:pt x="13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31" name="Google Shape;4131;p55"/>
          <p:cNvGrpSpPr/>
          <p:nvPr/>
        </p:nvGrpSpPr>
        <p:grpSpPr>
          <a:xfrm>
            <a:off x="7731516" y="1932029"/>
            <a:ext cx="341093" cy="340384"/>
            <a:chOff x="7045716" y="1932029"/>
            <a:chExt cx="341093" cy="340384"/>
          </a:xfrm>
        </p:grpSpPr>
        <p:sp>
          <p:nvSpPr>
            <p:cNvPr id="4132" name="Google Shape;4132;p55"/>
            <p:cNvSpPr/>
            <p:nvPr/>
          </p:nvSpPr>
          <p:spPr>
            <a:xfrm>
              <a:off x="7157982" y="2043584"/>
              <a:ext cx="116564" cy="116564"/>
            </a:xfrm>
            <a:custGeom>
              <a:rect b="b" l="l" r="r" t="t"/>
              <a:pathLst>
                <a:path extrusionOk="0" h="3931" w="3931">
                  <a:moveTo>
                    <a:pt x="2787" y="882"/>
                  </a:moveTo>
                  <a:lnTo>
                    <a:pt x="2787" y="1549"/>
                  </a:lnTo>
                  <a:lnTo>
                    <a:pt x="1096" y="1549"/>
                  </a:lnTo>
                  <a:lnTo>
                    <a:pt x="1096" y="882"/>
                  </a:lnTo>
                  <a:close/>
                  <a:moveTo>
                    <a:pt x="2787" y="2358"/>
                  </a:moveTo>
                  <a:lnTo>
                    <a:pt x="2787" y="3049"/>
                  </a:lnTo>
                  <a:lnTo>
                    <a:pt x="1096" y="3049"/>
                  </a:lnTo>
                  <a:lnTo>
                    <a:pt x="1096" y="2358"/>
                  </a:lnTo>
                  <a:close/>
                  <a:moveTo>
                    <a:pt x="1953" y="1"/>
                  </a:moveTo>
                  <a:cubicBezTo>
                    <a:pt x="882" y="1"/>
                    <a:pt x="1" y="906"/>
                    <a:pt x="1" y="1977"/>
                  </a:cubicBezTo>
                  <a:cubicBezTo>
                    <a:pt x="1" y="3049"/>
                    <a:pt x="882" y="3930"/>
                    <a:pt x="1953" y="3930"/>
                  </a:cubicBezTo>
                  <a:cubicBezTo>
                    <a:pt x="3025" y="3930"/>
                    <a:pt x="3930" y="3049"/>
                    <a:pt x="3930" y="1977"/>
                  </a:cubicBezTo>
                  <a:cubicBezTo>
                    <a:pt x="3930" y="906"/>
                    <a:pt x="3025" y="1"/>
                    <a:pt x="1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3" name="Google Shape;4133;p55"/>
            <p:cNvSpPr/>
            <p:nvPr/>
          </p:nvSpPr>
          <p:spPr>
            <a:xfrm>
              <a:off x="7045716" y="1932029"/>
              <a:ext cx="341093" cy="160301"/>
            </a:xfrm>
            <a:custGeom>
              <a:rect b="b" l="l" r="r" t="t"/>
              <a:pathLst>
                <a:path extrusionOk="0" h="5406" w="11503">
                  <a:moveTo>
                    <a:pt x="5739" y="0"/>
                  </a:moveTo>
                  <a:cubicBezTo>
                    <a:pt x="4192" y="0"/>
                    <a:pt x="2763" y="595"/>
                    <a:pt x="1667" y="1691"/>
                  </a:cubicBezTo>
                  <a:cubicBezTo>
                    <a:pt x="643" y="2691"/>
                    <a:pt x="48" y="4001"/>
                    <a:pt x="0" y="5406"/>
                  </a:cubicBezTo>
                  <a:lnTo>
                    <a:pt x="1572" y="5406"/>
                  </a:lnTo>
                  <a:cubicBezTo>
                    <a:pt x="1762" y="3263"/>
                    <a:pt x="3549" y="1572"/>
                    <a:pt x="5739" y="1572"/>
                  </a:cubicBezTo>
                  <a:cubicBezTo>
                    <a:pt x="7954" y="1572"/>
                    <a:pt x="9740" y="3263"/>
                    <a:pt x="9907" y="5406"/>
                  </a:cubicBezTo>
                  <a:lnTo>
                    <a:pt x="11503" y="5406"/>
                  </a:lnTo>
                  <a:cubicBezTo>
                    <a:pt x="11407" y="4001"/>
                    <a:pt x="10836" y="2691"/>
                    <a:pt x="9812" y="1691"/>
                  </a:cubicBezTo>
                  <a:cubicBezTo>
                    <a:pt x="8740" y="619"/>
                    <a:pt x="7287" y="0"/>
                    <a:pt x="57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4" name="Google Shape;4134;p55"/>
            <p:cNvSpPr/>
            <p:nvPr/>
          </p:nvSpPr>
          <p:spPr>
            <a:xfrm>
              <a:off x="7045716" y="2112082"/>
              <a:ext cx="341093" cy="160331"/>
            </a:xfrm>
            <a:custGeom>
              <a:rect b="b" l="l" r="r" t="t"/>
              <a:pathLst>
                <a:path extrusionOk="0" h="5407" w="11503">
                  <a:moveTo>
                    <a:pt x="0" y="1"/>
                  </a:moveTo>
                  <a:cubicBezTo>
                    <a:pt x="95" y="1382"/>
                    <a:pt x="667" y="2692"/>
                    <a:pt x="1667" y="3716"/>
                  </a:cubicBezTo>
                  <a:cubicBezTo>
                    <a:pt x="2739" y="4787"/>
                    <a:pt x="4192" y="5407"/>
                    <a:pt x="5739" y="5407"/>
                  </a:cubicBezTo>
                  <a:cubicBezTo>
                    <a:pt x="7287" y="5407"/>
                    <a:pt x="8716" y="4811"/>
                    <a:pt x="9836" y="3716"/>
                  </a:cubicBezTo>
                  <a:cubicBezTo>
                    <a:pt x="10836" y="2692"/>
                    <a:pt x="11431" y="1382"/>
                    <a:pt x="11503" y="1"/>
                  </a:cubicBezTo>
                  <a:lnTo>
                    <a:pt x="9907" y="1"/>
                  </a:lnTo>
                  <a:cubicBezTo>
                    <a:pt x="9740" y="2144"/>
                    <a:pt x="7954" y="3835"/>
                    <a:pt x="5739" y="3835"/>
                  </a:cubicBezTo>
                  <a:cubicBezTo>
                    <a:pt x="3549" y="3835"/>
                    <a:pt x="1762" y="2144"/>
                    <a:pt x="15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5" name="Google Shape;4135;p55"/>
            <p:cNvSpPr/>
            <p:nvPr/>
          </p:nvSpPr>
          <p:spPr>
            <a:xfrm>
              <a:off x="7226480" y="1999104"/>
              <a:ext cx="93939" cy="206233"/>
            </a:xfrm>
            <a:custGeom>
              <a:rect b="b" l="l" r="r" t="t"/>
              <a:pathLst>
                <a:path extrusionOk="0" h="6955" w="3168">
                  <a:moveTo>
                    <a:pt x="1" y="0"/>
                  </a:moveTo>
                  <a:lnTo>
                    <a:pt x="1" y="858"/>
                  </a:lnTo>
                  <a:cubicBezTo>
                    <a:pt x="1310" y="1025"/>
                    <a:pt x="2311" y="2144"/>
                    <a:pt x="2311" y="3477"/>
                  </a:cubicBezTo>
                  <a:cubicBezTo>
                    <a:pt x="2311" y="4811"/>
                    <a:pt x="1287" y="5906"/>
                    <a:pt x="1" y="6097"/>
                  </a:cubicBezTo>
                  <a:lnTo>
                    <a:pt x="1" y="6954"/>
                  </a:lnTo>
                  <a:cubicBezTo>
                    <a:pt x="1763" y="6788"/>
                    <a:pt x="3168" y="5287"/>
                    <a:pt x="3168" y="3477"/>
                  </a:cubicBezTo>
                  <a:cubicBezTo>
                    <a:pt x="3168" y="1667"/>
                    <a:pt x="1763" y="167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6" name="Google Shape;4136;p55"/>
            <p:cNvSpPr/>
            <p:nvPr/>
          </p:nvSpPr>
          <p:spPr>
            <a:xfrm>
              <a:off x="7112079" y="1999104"/>
              <a:ext cx="93257" cy="206233"/>
            </a:xfrm>
            <a:custGeom>
              <a:rect b="b" l="l" r="r" t="t"/>
              <a:pathLst>
                <a:path extrusionOk="0" h="6955" w="3145">
                  <a:moveTo>
                    <a:pt x="3144" y="0"/>
                  </a:moveTo>
                  <a:cubicBezTo>
                    <a:pt x="1406" y="167"/>
                    <a:pt x="1" y="1667"/>
                    <a:pt x="1" y="3477"/>
                  </a:cubicBezTo>
                  <a:cubicBezTo>
                    <a:pt x="1" y="5287"/>
                    <a:pt x="1406" y="6788"/>
                    <a:pt x="3144" y="6954"/>
                  </a:cubicBezTo>
                  <a:lnTo>
                    <a:pt x="3144" y="6097"/>
                  </a:lnTo>
                  <a:cubicBezTo>
                    <a:pt x="1834" y="5906"/>
                    <a:pt x="858" y="4811"/>
                    <a:pt x="858" y="3477"/>
                  </a:cubicBezTo>
                  <a:cubicBezTo>
                    <a:pt x="858" y="2144"/>
                    <a:pt x="1882" y="1025"/>
                    <a:pt x="3144" y="858"/>
                  </a:cubicBezTo>
                  <a:lnTo>
                    <a:pt x="31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37" name="Google Shape;4137;p55"/>
          <p:cNvGrpSpPr/>
          <p:nvPr/>
        </p:nvGrpSpPr>
        <p:grpSpPr>
          <a:xfrm>
            <a:off x="7730804" y="2458104"/>
            <a:ext cx="340381" cy="341128"/>
            <a:chOff x="7045004" y="2458104"/>
            <a:chExt cx="340381" cy="341128"/>
          </a:xfrm>
        </p:grpSpPr>
        <p:sp>
          <p:nvSpPr>
            <p:cNvPr id="4138" name="Google Shape;4138;p55"/>
            <p:cNvSpPr/>
            <p:nvPr/>
          </p:nvSpPr>
          <p:spPr>
            <a:xfrm>
              <a:off x="7184106" y="2501901"/>
              <a:ext cx="63605" cy="129967"/>
            </a:xfrm>
            <a:custGeom>
              <a:rect b="b" l="l" r="r" t="t"/>
              <a:pathLst>
                <a:path extrusionOk="0" h="4383" w="2145">
                  <a:moveTo>
                    <a:pt x="1" y="0"/>
                  </a:moveTo>
                  <a:lnTo>
                    <a:pt x="1" y="4382"/>
                  </a:lnTo>
                  <a:lnTo>
                    <a:pt x="2144" y="4382"/>
                  </a:lnTo>
                  <a:lnTo>
                    <a:pt x="21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9" name="Google Shape;4139;p55"/>
            <p:cNvSpPr/>
            <p:nvPr/>
          </p:nvSpPr>
          <p:spPr>
            <a:xfrm>
              <a:off x="7270960" y="2458104"/>
              <a:ext cx="63605" cy="129255"/>
            </a:xfrm>
            <a:custGeom>
              <a:rect b="b" l="l" r="r" t="t"/>
              <a:pathLst>
                <a:path extrusionOk="0" h="4359" w="2145">
                  <a:moveTo>
                    <a:pt x="1" y="1"/>
                  </a:moveTo>
                  <a:lnTo>
                    <a:pt x="1" y="4359"/>
                  </a:lnTo>
                  <a:lnTo>
                    <a:pt x="2144" y="4359"/>
                  </a:lnTo>
                  <a:lnTo>
                    <a:pt x="21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0" name="Google Shape;4140;p55"/>
            <p:cNvSpPr/>
            <p:nvPr/>
          </p:nvSpPr>
          <p:spPr>
            <a:xfrm>
              <a:off x="7097964" y="2544957"/>
              <a:ext cx="63575" cy="129967"/>
            </a:xfrm>
            <a:custGeom>
              <a:rect b="b" l="l" r="r" t="t"/>
              <a:pathLst>
                <a:path extrusionOk="0" h="4383" w="2144">
                  <a:moveTo>
                    <a:pt x="0" y="1"/>
                  </a:moveTo>
                  <a:lnTo>
                    <a:pt x="0" y="4383"/>
                  </a:lnTo>
                  <a:lnTo>
                    <a:pt x="2144" y="4383"/>
                  </a:lnTo>
                  <a:lnTo>
                    <a:pt x="21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1" name="Google Shape;4141;p55"/>
            <p:cNvSpPr/>
            <p:nvPr/>
          </p:nvSpPr>
          <p:spPr>
            <a:xfrm>
              <a:off x="7045004" y="2607821"/>
              <a:ext cx="340381" cy="139130"/>
            </a:xfrm>
            <a:custGeom>
              <a:rect b="b" l="l" r="r" t="t"/>
              <a:pathLst>
                <a:path extrusionOk="0" h="4692" w="11479">
                  <a:moveTo>
                    <a:pt x="7621" y="0"/>
                  </a:moveTo>
                  <a:lnTo>
                    <a:pt x="7621" y="4025"/>
                  </a:lnTo>
                  <a:lnTo>
                    <a:pt x="6835" y="4025"/>
                  </a:lnTo>
                  <a:lnTo>
                    <a:pt x="6835" y="1453"/>
                  </a:lnTo>
                  <a:lnTo>
                    <a:pt x="4692" y="1453"/>
                  </a:lnTo>
                  <a:lnTo>
                    <a:pt x="4692" y="4025"/>
                  </a:lnTo>
                  <a:lnTo>
                    <a:pt x="3930" y="4025"/>
                  </a:lnTo>
                  <a:lnTo>
                    <a:pt x="3930" y="2906"/>
                  </a:lnTo>
                  <a:lnTo>
                    <a:pt x="1786" y="2906"/>
                  </a:lnTo>
                  <a:lnTo>
                    <a:pt x="1786" y="4025"/>
                  </a:lnTo>
                  <a:lnTo>
                    <a:pt x="0" y="4025"/>
                  </a:lnTo>
                  <a:lnTo>
                    <a:pt x="0" y="4692"/>
                  </a:lnTo>
                  <a:lnTo>
                    <a:pt x="11479" y="4692"/>
                  </a:lnTo>
                  <a:lnTo>
                    <a:pt x="11479" y="4025"/>
                  </a:lnTo>
                  <a:lnTo>
                    <a:pt x="9764" y="4025"/>
                  </a:lnTo>
                  <a:lnTo>
                    <a:pt x="976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2" name="Google Shape;4142;p55"/>
            <p:cNvSpPr/>
            <p:nvPr/>
          </p:nvSpPr>
          <p:spPr>
            <a:xfrm>
              <a:off x="7107839" y="2778712"/>
              <a:ext cx="43115" cy="20520"/>
            </a:xfrm>
            <a:custGeom>
              <a:rect b="b" l="l" r="r" t="t"/>
              <a:pathLst>
                <a:path extrusionOk="0" h="692" w="1454">
                  <a:moveTo>
                    <a:pt x="1" y="1"/>
                  </a:moveTo>
                  <a:lnTo>
                    <a:pt x="1" y="691"/>
                  </a:lnTo>
                  <a:lnTo>
                    <a:pt x="1454" y="691"/>
                  </a:lnTo>
                  <a:lnTo>
                    <a:pt x="145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3" name="Google Shape;4143;p55"/>
            <p:cNvSpPr/>
            <p:nvPr/>
          </p:nvSpPr>
          <p:spPr>
            <a:xfrm>
              <a:off x="7194010" y="2778712"/>
              <a:ext cx="43085" cy="20520"/>
            </a:xfrm>
            <a:custGeom>
              <a:rect b="b" l="l" r="r" t="t"/>
              <a:pathLst>
                <a:path extrusionOk="0" h="692" w="1453">
                  <a:moveTo>
                    <a:pt x="0" y="1"/>
                  </a:moveTo>
                  <a:lnTo>
                    <a:pt x="0" y="691"/>
                  </a:lnTo>
                  <a:lnTo>
                    <a:pt x="1453" y="691"/>
                  </a:lnTo>
                  <a:lnTo>
                    <a:pt x="14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4" name="Google Shape;4144;p55"/>
            <p:cNvSpPr/>
            <p:nvPr/>
          </p:nvSpPr>
          <p:spPr>
            <a:xfrm>
              <a:off x="7281576" y="2778712"/>
              <a:ext cx="43085" cy="20520"/>
            </a:xfrm>
            <a:custGeom>
              <a:rect b="b" l="l" r="r" t="t"/>
              <a:pathLst>
                <a:path extrusionOk="0" h="692" w="1453">
                  <a:moveTo>
                    <a:pt x="0" y="1"/>
                  </a:moveTo>
                  <a:lnTo>
                    <a:pt x="0" y="691"/>
                  </a:lnTo>
                  <a:lnTo>
                    <a:pt x="1453" y="691"/>
                  </a:lnTo>
                  <a:lnTo>
                    <a:pt x="14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45" name="Google Shape;4145;p55"/>
          <p:cNvGrpSpPr/>
          <p:nvPr/>
        </p:nvGrpSpPr>
        <p:grpSpPr>
          <a:xfrm>
            <a:off x="6992994" y="2439037"/>
            <a:ext cx="342519" cy="341126"/>
            <a:chOff x="6459594" y="2439037"/>
            <a:chExt cx="342519" cy="341126"/>
          </a:xfrm>
        </p:grpSpPr>
        <p:sp>
          <p:nvSpPr>
            <p:cNvPr id="4146" name="Google Shape;4146;p55"/>
            <p:cNvSpPr/>
            <p:nvPr/>
          </p:nvSpPr>
          <p:spPr>
            <a:xfrm>
              <a:off x="6473709" y="2452469"/>
              <a:ext cx="146898" cy="146898"/>
            </a:xfrm>
            <a:custGeom>
              <a:rect b="b" l="l" r="r" t="t"/>
              <a:pathLst>
                <a:path extrusionOk="0" h="4954" w="4954">
                  <a:moveTo>
                    <a:pt x="4954" y="0"/>
                  </a:moveTo>
                  <a:cubicBezTo>
                    <a:pt x="2287" y="191"/>
                    <a:pt x="191" y="2286"/>
                    <a:pt x="0" y="4954"/>
                  </a:cubicBezTo>
                  <a:lnTo>
                    <a:pt x="4954" y="4954"/>
                  </a:lnTo>
                  <a:lnTo>
                    <a:pt x="49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7" name="Google Shape;4147;p55"/>
            <p:cNvSpPr/>
            <p:nvPr/>
          </p:nvSpPr>
          <p:spPr>
            <a:xfrm>
              <a:off x="6641782" y="2439037"/>
              <a:ext cx="160331" cy="161043"/>
            </a:xfrm>
            <a:custGeom>
              <a:rect b="b" l="l" r="r" t="t"/>
              <a:pathLst>
                <a:path extrusionOk="0" h="5431" w="5407">
                  <a:moveTo>
                    <a:pt x="2810" y="2120"/>
                  </a:moveTo>
                  <a:lnTo>
                    <a:pt x="2810" y="2811"/>
                  </a:lnTo>
                  <a:lnTo>
                    <a:pt x="977" y="2811"/>
                  </a:lnTo>
                  <a:lnTo>
                    <a:pt x="977" y="2120"/>
                  </a:lnTo>
                  <a:close/>
                  <a:moveTo>
                    <a:pt x="2810" y="3740"/>
                  </a:moveTo>
                  <a:lnTo>
                    <a:pt x="2810" y="4406"/>
                  </a:lnTo>
                  <a:lnTo>
                    <a:pt x="977" y="4406"/>
                  </a:lnTo>
                  <a:lnTo>
                    <a:pt x="977" y="3740"/>
                  </a:lnTo>
                  <a:close/>
                  <a:moveTo>
                    <a:pt x="0" y="1"/>
                  </a:moveTo>
                  <a:lnTo>
                    <a:pt x="0" y="5431"/>
                  </a:lnTo>
                  <a:lnTo>
                    <a:pt x="5406" y="5431"/>
                  </a:lnTo>
                  <a:cubicBezTo>
                    <a:pt x="5239" y="2501"/>
                    <a:pt x="2882" y="14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8" name="Google Shape;4148;p55"/>
            <p:cNvSpPr/>
            <p:nvPr/>
          </p:nvSpPr>
          <p:spPr>
            <a:xfrm>
              <a:off x="6641782" y="2619119"/>
              <a:ext cx="146187" cy="146898"/>
            </a:xfrm>
            <a:custGeom>
              <a:rect b="b" l="l" r="r" t="t"/>
              <a:pathLst>
                <a:path extrusionOk="0" h="4954" w="4930">
                  <a:moveTo>
                    <a:pt x="0" y="0"/>
                  </a:moveTo>
                  <a:lnTo>
                    <a:pt x="0" y="4954"/>
                  </a:lnTo>
                  <a:cubicBezTo>
                    <a:pt x="2644" y="4763"/>
                    <a:pt x="4763" y="2668"/>
                    <a:pt x="49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9" name="Google Shape;4149;p55"/>
            <p:cNvSpPr/>
            <p:nvPr/>
          </p:nvSpPr>
          <p:spPr>
            <a:xfrm>
              <a:off x="6459594" y="2619119"/>
              <a:ext cx="161013" cy="161043"/>
            </a:xfrm>
            <a:custGeom>
              <a:rect b="b" l="l" r="r" t="t"/>
              <a:pathLst>
                <a:path extrusionOk="0" h="5431" w="5430">
                  <a:moveTo>
                    <a:pt x="4430" y="1001"/>
                  </a:moveTo>
                  <a:lnTo>
                    <a:pt x="4430" y="1668"/>
                  </a:lnTo>
                  <a:lnTo>
                    <a:pt x="2596" y="1668"/>
                  </a:lnTo>
                  <a:lnTo>
                    <a:pt x="2596" y="1001"/>
                  </a:lnTo>
                  <a:close/>
                  <a:moveTo>
                    <a:pt x="4430" y="2620"/>
                  </a:moveTo>
                  <a:lnTo>
                    <a:pt x="4430" y="3311"/>
                  </a:lnTo>
                  <a:lnTo>
                    <a:pt x="2596" y="3311"/>
                  </a:lnTo>
                  <a:lnTo>
                    <a:pt x="2596" y="2620"/>
                  </a:lnTo>
                  <a:close/>
                  <a:moveTo>
                    <a:pt x="0" y="0"/>
                  </a:moveTo>
                  <a:cubicBezTo>
                    <a:pt x="191" y="2930"/>
                    <a:pt x="2501" y="5240"/>
                    <a:pt x="5430" y="5430"/>
                  </a:cubicBezTo>
                  <a:lnTo>
                    <a:pt x="543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150" name="Google Shape;4150;p55"/>
          <p:cNvSpPr/>
          <p:nvPr/>
        </p:nvSpPr>
        <p:spPr>
          <a:xfrm>
            <a:off x="6263635" y="2487786"/>
            <a:ext cx="339699" cy="297296"/>
          </a:xfrm>
          <a:custGeom>
            <a:rect b="b" l="l" r="r" t="t"/>
            <a:pathLst>
              <a:path extrusionOk="0" h="10026" w="11456">
                <a:moveTo>
                  <a:pt x="5716" y="0"/>
                </a:moveTo>
                <a:cubicBezTo>
                  <a:pt x="5073" y="0"/>
                  <a:pt x="4573" y="500"/>
                  <a:pt x="4573" y="1143"/>
                </a:cubicBezTo>
                <a:lnTo>
                  <a:pt x="4573" y="1286"/>
                </a:lnTo>
                <a:lnTo>
                  <a:pt x="2668" y="3215"/>
                </a:lnTo>
                <a:cubicBezTo>
                  <a:pt x="2567" y="3181"/>
                  <a:pt x="2466" y="3148"/>
                  <a:pt x="2348" y="3148"/>
                </a:cubicBezTo>
                <a:cubicBezTo>
                  <a:pt x="2299" y="3148"/>
                  <a:pt x="2247" y="3153"/>
                  <a:pt x="2192" y="3167"/>
                </a:cubicBezTo>
                <a:cubicBezTo>
                  <a:pt x="1620" y="3191"/>
                  <a:pt x="1191" y="3667"/>
                  <a:pt x="1144" y="4239"/>
                </a:cubicBezTo>
                <a:cubicBezTo>
                  <a:pt x="1120" y="4787"/>
                  <a:pt x="1501" y="5311"/>
                  <a:pt x="2049" y="5430"/>
                </a:cubicBezTo>
                <a:lnTo>
                  <a:pt x="1" y="9978"/>
                </a:lnTo>
                <a:lnTo>
                  <a:pt x="2739" y="9978"/>
                </a:lnTo>
                <a:lnTo>
                  <a:pt x="3454" y="7382"/>
                </a:lnTo>
                <a:lnTo>
                  <a:pt x="2549" y="5406"/>
                </a:lnTo>
                <a:cubicBezTo>
                  <a:pt x="3049" y="5287"/>
                  <a:pt x="3454" y="4858"/>
                  <a:pt x="3454" y="4310"/>
                </a:cubicBezTo>
                <a:cubicBezTo>
                  <a:pt x="3454" y="4072"/>
                  <a:pt x="3359" y="3834"/>
                  <a:pt x="3239" y="3667"/>
                </a:cubicBezTo>
                <a:lnTo>
                  <a:pt x="4907" y="1953"/>
                </a:lnTo>
                <a:cubicBezTo>
                  <a:pt x="5073" y="2143"/>
                  <a:pt x="5311" y="2262"/>
                  <a:pt x="5549" y="2310"/>
                </a:cubicBezTo>
                <a:lnTo>
                  <a:pt x="3406" y="10002"/>
                </a:lnTo>
                <a:lnTo>
                  <a:pt x="8026" y="10002"/>
                </a:lnTo>
                <a:lnTo>
                  <a:pt x="5883" y="2310"/>
                </a:lnTo>
                <a:cubicBezTo>
                  <a:pt x="6192" y="2262"/>
                  <a:pt x="6454" y="2120"/>
                  <a:pt x="6597" y="1881"/>
                </a:cubicBezTo>
                <a:lnTo>
                  <a:pt x="8050" y="2882"/>
                </a:lnTo>
                <a:cubicBezTo>
                  <a:pt x="8026" y="3001"/>
                  <a:pt x="8002" y="3120"/>
                  <a:pt x="8002" y="3239"/>
                </a:cubicBezTo>
                <a:cubicBezTo>
                  <a:pt x="8002" y="3787"/>
                  <a:pt x="8383" y="4263"/>
                  <a:pt x="8931" y="4382"/>
                </a:cubicBezTo>
                <a:lnTo>
                  <a:pt x="7907" y="7121"/>
                </a:lnTo>
                <a:lnTo>
                  <a:pt x="8717" y="10026"/>
                </a:lnTo>
                <a:lnTo>
                  <a:pt x="11455" y="10026"/>
                </a:lnTo>
                <a:lnTo>
                  <a:pt x="9407" y="4287"/>
                </a:lnTo>
                <a:cubicBezTo>
                  <a:pt x="9931" y="4168"/>
                  <a:pt x="10360" y="3691"/>
                  <a:pt x="10289" y="3096"/>
                </a:cubicBezTo>
                <a:cubicBezTo>
                  <a:pt x="10265" y="2524"/>
                  <a:pt x="9788" y="2048"/>
                  <a:pt x="9217" y="2024"/>
                </a:cubicBezTo>
                <a:cubicBezTo>
                  <a:pt x="8955" y="2024"/>
                  <a:pt x="8693" y="2096"/>
                  <a:pt x="8479" y="2262"/>
                </a:cubicBezTo>
                <a:lnTo>
                  <a:pt x="6835" y="1143"/>
                </a:lnTo>
                <a:cubicBezTo>
                  <a:pt x="6835" y="500"/>
                  <a:pt x="6335" y="0"/>
                  <a:pt x="571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151" name="Google Shape;4151;p55"/>
          <p:cNvGrpSpPr/>
          <p:nvPr/>
        </p:nvGrpSpPr>
        <p:grpSpPr>
          <a:xfrm>
            <a:off x="5518768" y="2458104"/>
            <a:ext cx="341809" cy="342550"/>
            <a:chOff x="5290168" y="2458104"/>
            <a:chExt cx="341809" cy="342550"/>
          </a:xfrm>
        </p:grpSpPr>
        <p:sp>
          <p:nvSpPr>
            <p:cNvPr id="4152" name="Google Shape;4152;p55"/>
            <p:cNvSpPr/>
            <p:nvPr/>
          </p:nvSpPr>
          <p:spPr>
            <a:xfrm>
              <a:off x="5290168" y="2625465"/>
              <a:ext cx="89699" cy="64287"/>
            </a:xfrm>
            <a:custGeom>
              <a:rect b="b" l="l" r="r" t="t"/>
              <a:pathLst>
                <a:path extrusionOk="0" h="2168" w="3025">
                  <a:moveTo>
                    <a:pt x="1191" y="1"/>
                  </a:moveTo>
                  <a:lnTo>
                    <a:pt x="1191" y="501"/>
                  </a:lnTo>
                  <a:lnTo>
                    <a:pt x="0" y="501"/>
                  </a:lnTo>
                  <a:lnTo>
                    <a:pt x="0" y="2168"/>
                  </a:lnTo>
                  <a:lnTo>
                    <a:pt x="3025" y="2168"/>
                  </a:lnTo>
                  <a:lnTo>
                    <a:pt x="3025" y="501"/>
                  </a:lnTo>
                  <a:lnTo>
                    <a:pt x="1882" y="501"/>
                  </a:lnTo>
                  <a:lnTo>
                    <a:pt x="18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3" name="Google Shape;4153;p55"/>
            <p:cNvSpPr/>
            <p:nvPr/>
          </p:nvSpPr>
          <p:spPr>
            <a:xfrm>
              <a:off x="5407386" y="2458104"/>
              <a:ext cx="105948" cy="57941"/>
            </a:xfrm>
            <a:custGeom>
              <a:rect b="b" l="l" r="r" t="t"/>
              <a:pathLst>
                <a:path extrusionOk="0" h="1954" w="3573">
                  <a:moveTo>
                    <a:pt x="1" y="1"/>
                  </a:moveTo>
                  <a:lnTo>
                    <a:pt x="1" y="1954"/>
                  </a:lnTo>
                  <a:lnTo>
                    <a:pt x="3573" y="1954"/>
                  </a:lnTo>
                  <a:lnTo>
                    <a:pt x="357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4" name="Google Shape;4154;p55"/>
            <p:cNvSpPr/>
            <p:nvPr/>
          </p:nvSpPr>
          <p:spPr>
            <a:xfrm>
              <a:off x="5290168" y="2535794"/>
              <a:ext cx="341804" cy="68527"/>
            </a:xfrm>
            <a:custGeom>
              <a:rect b="b" l="l" r="r" t="t"/>
              <a:pathLst>
                <a:path extrusionOk="0" h="2311" w="11527">
                  <a:moveTo>
                    <a:pt x="5406" y="0"/>
                  </a:moveTo>
                  <a:lnTo>
                    <a:pt x="5406" y="596"/>
                  </a:lnTo>
                  <a:lnTo>
                    <a:pt x="4216" y="596"/>
                  </a:lnTo>
                  <a:lnTo>
                    <a:pt x="4216" y="1120"/>
                  </a:lnTo>
                  <a:lnTo>
                    <a:pt x="3025" y="1120"/>
                  </a:lnTo>
                  <a:lnTo>
                    <a:pt x="3025" y="596"/>
                  </a:lnTo>
                  <a:lnTo>
                    <a:pt x="0" y="596"/>
                  </a:lnTo>
                  <a:lnTo>
                    <a:pt x="0" y="2310"/>
                  </a:lnTo>
                  <a:lnTo>
                    <a:pt x="3025" y="2310"/>
                  </a:lnTo>
                  <a:lnTo>
                    <a:pt x="3025" y="1810"/>
                  </a:lnTo>
                  <a:lnTo>
                    <a:pt x="4216" y="1810"/>
                  </a:lnTo>
                  <a:lnTo>
                    <a:pt x="4216" y="2310"/>
                  </a:lnTo>
                  <a:lnTo>
                    <a:pt x="7264" y="2310"/>
                  </a:lnTo>
                  <a:lnTo>
                    <a:pt x="7264" y="1810"/>
                  </a:lnTo>
                  <a:lnTo>
                    <a:pt x="8478" y="1810"/>
                  </a:lnTo>
                  <a:lnTo>
                    <a:pt x="8478" y="2310"/>
                  </a:lnTo>
                  <a:lnTo>
                    <a:pt x="11527" y="2310"/>
                  </a:lnTo>
                  <a:lnTo>
                    <a:pt x="11527" y="596"/>
                  </a:lnTo>
                  <a:lnTo>
                    <a:pt x="8455" y="596"/>
                  </a:lnTo>
                  <a:lnTo>
                    <a:pt x="8455" y="1120"/>
                  </a:lnTo>
                  <a:lnTo>
                    <a:pt x="7264" y="1120"/>
                  </a:lnTo>
                  <a:lnTo>
                    <a:pt x="7264" y="596"/>
                  </a:lnTo>
                  <a:lnTo>
                    <a:pt x="6097" y="596"/>
                  </a:lnTo>
                  <a:lnTo>
                    <a:pt x="60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5" name="Google Shape;4155;p55"/>
            <p:cNvSpPr/>
            <p:nvPr/>
          </p:nvSpPr>
          <p:spPr>
            <a:xfrm>
              <a:off x="5541566" y="2625465"/>
              <a:ext cx="90410" cy="64287"/>
            </a:xfrm>
            <a:custGeom>
              <a:rect b="b" l="l" r="r" t="t"/>
              <a:pathLst>
                <a:path extrusionOk="0" h="2168" w="3049">
                  <a:moveTo>
                    <a:pt x="1167" y="1"/>
                  </a:moveTo>
                  <a:lnTo>
                    <a:pt x="1167" y="501"/>
                  </a:lnTo>
                  <a:lnTo>
                    <a:pt x="0" y="501"/>
                  </a:lnTo>
                  <a:lnTo>
                    <a:pt x="0" y="2168"/>
                  </a:lnTo>
                  <a:lnTo>
                    <a:pt x="3049" y="2168"/>
                  </a:lnTo>
                  <a:lnTo>
                    <a:pt x="3049" y="501"/>
                  </a:lnTo>
                  <a:lnTo>
                    <a:pt x="1858" y="501"/>
                  </a:lnTo>
                  <a:lnTo>
                    <a:pt x="185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6" name="Google Shape;4156;p55"/>
            <p:cNvSpPr/>
            <p:nvPr/>
          </p:nvSpPr>
          <p:spPr>
            <a:xfrm>
              <a:off x="5422213" y="2710213"/>
              <a:ext cx="74191" cy="90440"/>
            </a:xfrm>
            <a:custGeom>
              <a:rect b="b" l="l" r="r" t="t"/>
              <a:pathLst>
                <a:path extrusionOk="0" h="3050" w="2502">
                  <a:moveTo>
                    <a:pt x="929" y="1"/>
                  </a:moveTo>
                  <a:lnTo>
                    <a:pt x="929" y="620"/>
                  </a:lnTo>
                  <a:cubicBezTo>
                    <a:pt x="406" y="786"/>
                    <a:pt x="1" y="1287"/>
                    <a:pt x="48" y="1882"/>
                  </a:cubicBezTo>
                  <a:cubicBezTo>
                    <a:pt x="72" y="2501"/>
                    <a:pt x="572" y="3001"/>
                    <a:pt x="1191" y="3049"/>
                  </a:cubicBezTo>
                  <a:cubicBezTo>
                    <a:pt x="1205" y="3049"/>
                    <a:pt x="1219" y="3050"/>
                    <a:pt x="1233" y="3050"/>
                  </a:cubicBezTo>
                  <a:cubicBezTo>
                    <a:pt x="1906" y="3050"/>
                    <a:pt x="2477" y="2487"/>
                    <a:pt x="2477" y="1810"/>
                  </a:cubicBezTo>
                  <a:cubicBezTo>
                    <a:pt x="2501" y="1215"/>
                    <a:pt x="2120" y="786"/>
                    <a:pt x="1620" y="620"/>
                  </a:cubicBezTo>
                  <a:lnTo>
                    <a:pt x="16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7" name="Google Shape;4157;p55"/>
            <p:cNvSpPr/>
            <p:nvPr/>
          </p:nvSpPr>
          <p:spPr>
            <a:xfrm>
              <a:off x="5547912" y="2710213"/>
              <a:ext cx="74191" cy="90440"/>
            </a:xfrm>
            <a:custGeom>
              <a:rect b="b" l="l" r="r" t="t"/>
              <a:pathLst>
                <a:path extrusionOk="0" h="3050" w="2502">
                  <a:moveTo>
                    <a:pt x="929" y="1"/>
                  </a:moveTo>
                  <a:lnTo>
                    <a:pt x="929" y="620"/>
                  </a:lnTo>
                  <a:cubicBezTo>
                    <a:pt x="382" y="786"/>
                    <a:pt x="1" y="1287"/>
                    <a:pt x="24" y="1882"/>
                  </a:cubicBezTo>
                  <a:cubicBezTo>
                    <a:pt x="48" y="2501"/>
                    <a:pt x="548" y="3001"/>
                    <a:pt x="1191" y="3049"/>
                  </a:cubicBezTo>
                  <a:cubicBezTo>
                    <a:pt x="1205" y="3049"/>
                    <a:pt x="1218" y="3050"/>
                    <a:pt x="1232" y="3050"/>
                  </a:cubicBezTo>
                  <a:cubicBezTo>
                    <a:pt x="1882" y="3050"/>
                    <a:pt x="2454" y="2487"/>
                    <a:pt x="2454" y="1810"/>
                  </a:cubicBezTo>
                  <a:cubicBezTo>
                    <a:pt x="2501" y="1215"/>
                    <a:pt x="2120" y="786"/>
                    <a:pt x="1596" y="620"/>
                  </a:cubicBezTo>
                  <a:lnTo>
                    <a:pt x="159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8" name="Google Shape;4158;p55"/>
            <p:cNvSpPr/>
            <p:nvPr/>
          </p:nvSpPr>
          <p:spPr>
            <a:xfrm>
              <a:off x="5415155" y="2625465"/>
              <a:ext cx="90410" cy="64287"/>
            </a:xfrm>
            <a:custGeom>
              <a:rect b="b" l="l" r="r" t="t"/>
              <a:pathLst>
                <a:path extrusionOk="0" h="2168" w="3049">
                  <a:moveTo>
                    <a:pt x="1191" y="1"/>
                  </a:moveTo>
                  <a:lnTo>
                    <a:pt x="1191" y="501"/>
                  </a:lnTo>
                  <a:lnTo>
                    <a:pt x="1" y="501"/>
                  </a:lnTo>
                  <a:lnTo>
                    <a:pt x="1" y="2168"/>
                  </a:lnTo>
                  <a:lnTo>
                    <a:pt x="3049" y="2168"/>
                  </a:lnTo>
                  <a:lnTo>
                    <a:pt x="3049" y="501"/>
                  </a:lnTo>
                  <a:lnTo>
                    <a:pt x="1882" y="501"/>
                  </a:lnTo>
                  <a:lnTo>
                    <a:pt x="18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9" name="Google Shape;4159;p55"/>
            <p:cNvSpPr/>
            <p:nvPr/>
          </p:nvSpPr>
          <p:spPr>
            <a:xfrm>
              <a:off x="5297225" y="2710213"/>
              <a:ext cx="74191" cy="90440"/>
            </a:xfrm>
            <a:custGeom>
              <a:rect b="b" l="l" r="r" t="t"/>
              <a:pathLst>
                <a:path extrusionOk="0" h="3050" w="2502">
                  <a:moveTo>
                    <a:pt x="929" y="1"/>
                  </a:moveTo>
                  <a:lnTo>
                    <a:pt x="929" y="620"/>
                  </a:lnTo>
                  <a:cubicBezTo>
                    <a:pt x="382" y="786"/>
                    <a:pt x="1" y="1287"/>
                    <a:pt x="24" y="1882"/>
                  </a:cubicBezTo>
                  <a:cubicBezTo>
                    <a:pt x="48" y="2501"/>
                    <a:pt x="572" y="3001"/>
                    <a:pt x="1191" y="3049"/>
                  </a:cubicBezTo>
                  <a:cubicBezTo>
                    <a:pt x="1205" y="3049"/>
                    <a:pt x="1218" y="3050"/>
                    <a:pt x="1231" y="3050"/>
                  </a:cubicBezTo>
                  <a:cubicBezTo>
                    <a:pt x="1882" y="3050"/>
                    <a:pt x="2453" y="2487"/>
                    <a:pt x="2453" y="1810"/>
                  </a:cubicBezTo>
                  <a:cubicBezTo>
                    <a:pt x="2501" y="1215"/>
                    <a:pt x="2144" y="786"/>
                    <a:pt x="1596" y="620"/>
                  </a:cubicBezTo>
                  <a:lnTo>
                    <a:pt x="159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60" name="Google Shape;4160;p55"/>
          <p:cNvGrpSpPr/>
          <p:nvPr/>
        </p:nvGrpSpPr>
        <p:grpSpPr>
          <a:xfrm>
            <a:off x="4781639" y="2467296"/>
            <a:ext cx="341839" cy="337569"/>
            <a:chOff x="4705439" y="2467296"/>
            <a:chExt cx="341839" cy="337569"/>
          </a:xfrm>
        </p:grpSpPr>
        <p:sp>
          <p:nvSpPr>
            <p:cNvPr id="4161" name="Google Shape;4161;p55"/>
            <p:cNvSpPr/>
            <p:nvPr/>
          </p:nvSpPr>
          <p:spPr>
            <a:xfrm>
              <a:off x="4838226" y="2467296"/>
              <a:ext cx="75584" cy="76296"/>
            </a:xfrm>
            <a:custGeom>
              <a:rect b="b" l="l" r="r" t="t"/>
              <a:pathLst>
                <a:path extrusionOk="0" h="2573" w="2549">
                  <a:moveTo>
                    <a:pt x="1262" y="0"/>
                  </a:moveTo>
                  <a:cubicBezTo>
                    <a:pt x="572" y="0"/>
                    <a:pt x="0" y="572"/>
                    <a:pt x="0" y="1286"/>
                  </a:cubicBezTo>
                  <a:cubicBezTo>
                    <a:pt x="0" y="2001"/>
                    <a:pt x="572" y="2572"/>
                    <a:pt x="1262" y="2572"/>
                  </a:cubicBezTo>
                  <a:cubicBezTo>
                    <a:pt x="1977" y="2572"/>
                    <a:pt x="2548" y="2001"/>
                    <a:pt x="2548" y="1286"/>
                  </a:cubicBezTo>
                  <a:cubicBezTo>
                    <a:pt x="2548" y="572"/>
                    <a:pt x="1977" y="0"/>
                    <a:pt x="1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2" name="Google Shape;4162;p55"/>
            <p:cNvSpPr/>
            <p:nvPr/>
          </p:nvSpPr>
          <p:spPr>
            <a:xfrm>
              <a:off x="4925791" y="2499084"/>
              <a:ext cx="75584" cy="76266"/>
            </a:xfrm>
            <a:custGeom>
              <a:rect b="b" l="l" r="r" t="t"/>
              <a:pathLst>
                <a:path extrusionOk="0" h="2572" w="2549">
                  <a:moveTo>
                    <a:pt x="1262" y="0"/>
                  </a:moveTo>
                  <a:cubicBezTo>
                    <a:pt x="572" y="0"/>
                    <a:pt x="0" y="572"/>
                    <a:pt x="0" y="1286"/>
                  </a:cubicBezTo>
                  <a:cubicBezTo>
                    <a:pt x="0" y="2000"/>
                    <a:pt x="572" y="2572"/>
                    <a:pt x="1262" y="2572"/>
                  </a:cubicBezTo>
                  <a:cubicBezTo>
                    <a:pt x="1977" y="2572"/>
                    <a:pt x="2548" y="2000"/>
                    <a:pt x="2548" y="1286"/>
                  </a:cubicBezTo>
                  <a:cubicBezTo>
                    <a:pt x="2548" y="572"/>
                    <a:pt x="1977" y="0"/>
                    <a:pt x="1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3" name="Google Shape;4163;p55"/>
            <p:cNvSpPr/>
            <p:nvPr/>
          </p:nvSpPr>
          <p:spPr>
            <a:xfrm>
              <a:off x="4971694" y="2578880"/>
              <a:ext cx="75584" cy="75584"/>
            </a:xfrm>
            <a:custGeom>
              <a:rect b="b" l="l" r="r" t="t"/>
              <a:pathLst>
                <a:path extrusionOk="0" h="2549" w="2549">
                  <a:moveTo>
                    <a:pt x="1262" y="0"/>
                  </a:moveTo>
                  <a:cubicBezTo>
                    <a:pt x="572" y="0"/>
                    <a:pt x="0" y="572"/>
                    <a:pt x="0" y="1286"/>
                  </a:cubicBezTo>
                  <a:cubicBezTo>
                    <a:pt x="0" y="1977"/>
                    <a:pt x="572" y="2548"/>
                    <a:pt x="1262" y="2548"/>
                  </a:cubicBezTo>
                  <a:cubicBezTo>
                    <a:pt x="1977" y="2548"/>
                    <a:pt x="2548" y="1977"/>
                    <a:pt x="2548" y="1286"/>
                  </a:cubicBezTo>
                  <a:cubicBezTo>
                    <a:pt x="2548" y="572"/>
                    <a:pt x="1977" y="0"/>
                    <a:pt x="1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4" name="Google Shape;4164;p55"/>
            <p:cNvSpPr/>
            <p:nvPr/>
          </p:nvSpPr>
          <p:spPr>
            <a:xfrm>
              <a:off x="4955444" y="2669974"/>
              <a:ext cx="75584" cy="75584"/>
            </a:xfrm>
            <a:custGeom>
              <a:rect b="b" l="l" r="r" t="t"/>
              <a:pathLst>
                <a:path extrusionOk="0" h="2549" w="2549">
                  <a:moveTo>
                    <a:pt x="1286" y="0"/>
                  </a:moveTo>
                  <a:cubicBezTo>
                    <a:pt x="572" y="0"/>
                    <a:pt x="0" y="572"/>
                    <a:pt x="0" y="1262"/>
                  </a:cubicBezTo>
                  <a:cubicBezTo>
                    <a:pt x="0" y="1977"/>
                    <a:pt x="572" y="2548"/>
                    <a:pt x="1286" y="2548"/>
                  </a:cubicBezTo>
                  <a:cubicBezTo>
                    <a:pt x="1977" y="2548"/>
                    <a:pt x="2548" y="1977"/>
                    <a:pt x="2548" y="1262"/>
                  </a:cubicBezTo>
                  <a:cubicBezTo>
                    <a:pt x="2548" y="572"/>
                    <a:pt x="1977" y="0"/>
                    <a:pt x="12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5" name="Google Shape;4165;p55"/>
            <p:cNvSpPr/>
            <p:nvPr/>
          </p:nvSpPr>
          <p:spPr>
            <a:xfrm>
              <a:off x="4884811" y="2728569"/>
              <a:ext cx="75584" cy="76296"/>
            </a:xfrm>
            <a:custGeom>
              <a:rect b="b" l="l" r="r" t="t"/>
              <a:pathLst>
                <a:path extrusionOk="0" h="2573" w="2549">
                  <a:moveTo>
                    <a:pt x="1287" y="1"/>
                  </a:moveTo>
                  <a:cubicBezTo>
                    <a:pt x="572" y="1"/>
                    <a:pt x="1" y="572"/>
                    <a:pt x="1" y="1287"/>
                  </a:cubicBezTo>
                  <a:cubicBezTo>
                    <a:pt x="1" y="2001"/>
                    <a:pt x="572" y="2573"/>
                    <a:pt x="1287" y="2573"/>
                  </a:cubicBezTo>
                  <a:cubicBezTo>
                    <a:pt x="1977" y="2573"/>
                    <a:pt x="2549" y="2001"/>
                    <a:pt x="2549" y="1287"/>
                  </a:cubicBezTo>
                  <a:cubicBezTo>
                    <a:pt x="2549" y="572"/>
                    <a:pt x="1977" y="1"/>
                    <a:pt x="1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6" name="Google Shape;4166;p55"/>
            <p:cNvSpPr/>
            <p:nvPr/>
          </p:nvSpPr>
          <p:spPr>
            <a:xfrm>
              <a:off x="4792323" y="2728569"/>
              <a:ext cx="75584" cy="76296"/>
            </a:xfrm>
            <a:custGeom>
              <a:rect b="b" l="l" r="r" t="t"/>
              <a:pathLst>
                <a:path extrusionOk="0" h="2573" w="2549">
                  <a:moveTo>
                    <a:pt x="1286" y="1"/>
                  </a:moveTo>
                  <a:cubicBezTo>
                    <a:pt x="572" y="1"/>
                    <a:pt x="0" y="572"/>
                    <a:pt x="0" y="1287"/>
                  </a:cubicBezTo>
                  <a:cubicBezTo>
                    <a:pt x="0" y="2001"/>
                    <a:pt x="572" y="2573"/>
                    <a:pt x="1286" y="2573"/>
                  </a:cubicBezTo>
                  <a:cubicBezTo>
                    <a:pt x="1977" y="2573"/>
                    <a:pt x="2548" y="2001"/>
                    <a:pt x="2548" y="1287"/>
                  </a:cubicBezTo>
                  <a:cubicBezTo>
                    <a:pt x="2548" y="572"/>
                    <a:pt x="1977" y="1"/>
                    <a:pt x="12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7" name="Google Shape;4167;p55"/>
            <p:cNvSpPr/>
            <p:nvPr/>
          </p:nvSpPr>
          <p:spPr>
            <a:xfrm>
              <a:off x="4721689" y="2669974"/>
              <a:ext cx="75584" cy="75584"/>
            </a:xfrm>
            <a:custGeom>
              <a:rect b="b" l="l" r="r" t="t"/>
              <a:pathLst>
                <a:path extrusionOk="0" h="2549" w="2549">
                  <a:moveTo>
                    <a:pt x="1287" y="0"/>
                  </a:moveTo>
                  <a:cubicBezTo>
                    <a:pt x="572" y="0"/>
                    <a:pt x="1" y="572"/>
                    <a:pt x="1" y="1262"/>
                  </a:cubicBezTo>
                  <a:cubicBezTo>
                    <a:pt x="1" y="1977"/>
                    <a:pt x="572" y="2548"/>
                    <a:pt x="1287" y="2548"/>
                  </a:cubicBezTo>
                  <a:cubicBezTo>
                    <a:pt x="1977" y="2548"/>
                    <a:pt x="2549" y="1977"/>
                    <a:pt x="2549" y="1262"/>
                  </a:cubicBezTo>
                  <a:cubicBezTo>
                    <a:pt x="2549" y="572"/>
                    <a:pt x="1977" y="0"/>
                    <a:pt x="12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8" name="Google Shape;4168;p55"/>
            <p:cNvSpPr/>
            <p:nvPr/>
          </p:nvSpPr>
          <p:spPr>
            <a:xfrm>
              <a:off x="4705439" y="2579562"/>
              <a:ext cx="76296" cy="76296"/>
            </a:xfrm>
            <a:custGeom>
              <a:rect b="b" l="l" r="r" t="t"/>
              <a:pathLst>
                <a:path extrusionOk="0" h="2573" w="2573">
                  <a:moveTo>
                    <a:pt x="1287" y="1"/>
                  </a:moveTo>
                  <a:cubicBezTo>
                    <a:pt x="573" y="1"/>
                    <a:pt x="1" y="572"/>
                    <a:pt x="1" y="1287"/>
                  </a:cubicBezTo>
                  <a:cubicBezTo>
                    <a:pt x="1" y="1977"/>
                    <a:pt x="573" y="2573"/>
                    <a:pt x="1287" y="2573"/>
                  </a:cubicBezTo>
                  <a:cubicBezTo>
                    <a:pt x="2001" y="2573"/>
                    <a:pt x="2573" y="1977"/>
                    <a:pt x="2573" y="1287"/>
                  </a:cubicBezTo>
                  <a:cubicBezTo>
                    <a:pt x="2573" y="572"/>
                    <a:pt x="2001" y="1"/>
                    <a:pt x="1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9" name="Google Shape;4169;p55"/>
            <p:cNvSpPr/>
            <p:nvPr/>
          </p:nvSpPr>
          <p:spPr>
            <a:xfrm>
              <a:off x="4751343" y="2499084"/>
              <a:ext cx="76296" cy="76266"/>
            </a:xfrm>
            <a:custGeom>
              <a:rect b="b" l="l" r="r" t="t"/>
              <a:pathLst>
                <a:path extrusionOk="0" h="2572" w="2573">
                  <a:moveTo>
                    <a:pt x="1287" y="0"/>
                  </a:moveTo>
                  <a:cubicBezTo>
                    <a:pt x="572" y="0"/>
                    <a:pt x="1" y="572"/>
                    <a:pt x="1" y="1286"/>
                  </a:cubicBezTo>
                  <a:cubicBezTo>
                    <a:pt x="1" y="2000"/>
                    <a:pt x="572" y="2572"/>
                    <a:pt x="1287" y="2572"/>
                  </a:cubicBezTo>
                  <a:cubicBezTo>
                    <a:pt x="2001" y="2572"/>
                    <a:pt x="2573" y="2000"/>
                    <a:pt x="2573" y="1286"/>
                  </a:cubicBezTo>
                  <a:cubicBezTo>
                    <a:pt x="2573" y="572"/>
                    <a:pt x="2001" y="0"/>
                    <a:pt x="12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0" name="Google Shape;4170;p55"/>
            <p:cNvSpPr/>
            <p:nvPr/>
          </p:nvSpPr>
          <p:spPr>
            <a:xfrm>
              <a:off x="4866455" y="2645955"/>
              <a:ext cx="62181" cy="20520"/>
            </a:xfrm>
            <a:custGeom>
              <a:rect b="b" l="l" r="r" t="t"/>
              <a:pathLst>
                <a:path extrusionOk="0" h="692" w="2097">
                  <a:moveTo>
                    <a:pt x="1" y="0"/>
                  </a:moveTo>
                  <a:lnTo>
                    <a:pt x="1" y="691"/>
                  </a:lnTo>
                  <a:lnTo>
                    <a:pt x="2096" y="691"/>
                  </a:lnTo>
                  <a:lnTo>
                    <a:pt x="20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1" name="Google Shape;4171;p55"/>
            <p:cNvSpPr/>
            <p:nvPr/>
          </p:nvSpPr>
          <p:spPr>
            <a:xfrm>
              <a:off x="4866455" y="2605004"/>
              <a:ext cx="62181" cy="20490"/>
            </a:xfrm>
            <a:custGeom>
              <a:rect b="b" l="l" r="r" t="t"/>
              <a:pathLst>
                <a:path extrusionOk="0" h="691" w="2097">
                  <a:moveTo>
                    <a:pt x="1" y="0"/>
                  </a:moveTo>
                  <a:lnTo>
                    <a:pt x="1" y="691"/>
                  </a:lnTo>
                  <a:lnTo>
                    <a:pt x="2096" y="691"/>
                  </a:lnTo>
                  <a:lnTo>
                    <a:pt x="20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2" name="Google Shape;4172;p55"/>
            <p:cNvSpPr/>
            <p:nvPr/>
          </p:nvSpPr>
          <p:spPr>
            <a:xfrm>
              <a:off x="4824081" y="2645955"/>
              <a:ext cx="20520" cy="20520"/>
            </a:xfrm>
            <a:custGeom>
              <a:rect b="b" l="l" r="r" t="t"/>
              <a:pathLst>
                <a:path extrusionOk="0" h="692" w="692">
                  <a:moveTo>
                    <a:pt x="1" y="0"/>
                  </a:moveTo>
                  <a:lnTo>
                    <a:pt x="1" y="691"/>
                  </a:lnTo>
                  <a:lnTo>
                    <a:pt x="691" y="691"/>
                  </a:lnTo>
                  <a:lnTo>
                    <a:pt x="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3" name="Google Shape;4173;p55"/>
            <p:cNvSpPr/>
            <p:nvPr/>
          </p:nvSpPr>
          <p:spPr>
            <a:xfrm>
              <a:off x="4824081" y="2605004"/>
              <a:ext cx="20520" cy="20490"/>
            </a:xfrm>
            <a:custGeom>
              <a:rect b="b" l="l" r="r" t="t"/>
              <a:pathLst>
                <a:path extrusionOk="0" h="691" w="692">
                  <a:moveTo>
                    <a:pt x="1" y="0"/>
                  </a:moveTo>
                  <a:lnTo>
                    <a:pt x="1" y="691"/>
                  </a:lnTo>
                  <a:lnTo>
                    <a:pt x="691" y="691"/>
                  </a:lnTo>
                  <a:lnTo>
                    <a:pt x="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74" name="Google Shape;4174;p55"/>
          <p:cNvGrpSpPr/>
          <p:nvPr/>
        </p:nvGrpSpPr>
        <p:grpSpPr>
          <a:xfrm>
            <a:off x="4039589" y="2487074"/>
            <a:ext cx="347473" cy="320607"/>
            <a:chOff x="4115789" y="2487074"/>
            <a:chExt cx="347473" cy="320607"/>
          </a:xfrm>
        </p:grpSpPr>
        <p:sp>
          <p:nvSpPr>
            <p:cNvPr id="4175" name="Google Shape;4175;p55"/>
            <p:cNvSpPr/>
            <p:nvPr/>
          </p:nvSpPr>
          <p:spPr>
            <a:xfrm>
              <a:off x="4119318" y="2487074"/>
              <a:ext cx="97497" cy="96756"/>
            </a:xfrm>
            <a:custGeom>
              <a:rect b="b" l="l" r="r" t="t"/>
              <a:pathLst>
                <a:path extrusionOk="0" h="3263" w="3288">
                  <a:moveTo>
                    <a:pt x="1644" y="0"/>
                  </a:moveTo>
                  <a:cubicBezTo>
                    <a:pt x="739" y="0"/>
                    <a:pt x="1" y="738"/>
                    <a:pt x="1" y="1643"/>
                  </a:cubicBezTo>
                  <a:cubicBezTo>
                    <a:pt x="1" y="2525"/>
                    <a:pt x="739" y="3263"/>
                    <a:pt x="1644" y="3263"/>
                  </a:cubicBezTo>
                  <a:cubicBezTo>
                    <a:pt x="2549" y="3263"/>
                    <a:pt x="3287" y="2525"/>
                    <a:pt x="3287" y="1643"/>
                  </a:cubicBezTo>
                  <a:cubicBezTo>
                    <a:pt x="3287" y="738"/>
                    <a:pt x="2549" y="0"/>
                    <a:pt x="16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6" name="Google Shape;4176;p55"/>
            <p:cNvSpPr/>
            <p:nvPr/>
          </p:nvSpPr>
          <p:spPr>
            <a:xfrm>
              <a:off x="4230902" y="2508958"/>
              <a:ext cx="156802" cy="52989"/>
            </a:xfrm>
            <a:custGeom>
              <a:rect b="b" l="l" r="r" t="t"/>
              <a:pathLst>
                <a:path extrusionOk="0" h="1787" w="5288">
                  <a:moveTo>
                    <a:pt x="1" y="0"/>
                  </a:moveTo>
                  <a:cubicBezTo>
                    <a:pt x="120" y="262"/>
                    <a:pt x="167" y="572"/>
                    <a:pt x="167" y="905"/>
                  </a:cubicBezTo>
                  <a:cubicBezTo>
                    <a:pt x="167" y="1215"/>
                    <a:pt x="120" y="1525"/>
                    <a:pt x="1" y="1787"/>
                  </a:cubicBezTo>
                  <a:lnTo>
                    <a:pt x="5287" y="1787"/>
                  </a:lnTo>
                  <a:lnTo>
                    <a:pt x="528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7" name="Google Shape;4177;p55"/>
            <p:cNvSpPr/>
            <p:nvPr/>
          </p:nvSpPr>
          <p:spPr>
            <a:xfrm>
              <a:off x="4408168" y="2508958"/>
              <a:ext cx="55094" cy="52989"/>
            </a:xfrm>
            <a:custGeom>
              <a:rect b="b" l="l" r="r" t="t"/>
              <a:pathLst>
                <a:path extrusionOk="0" h="1787" w="1858">
                  <a:moveTo>
                    <a:pt x="0" y="0"/>
                  </a:moveTo>
                  <a:lnTo>
                    <a:pt x="0" y="1787"/>
                  </a:lnTo>
                  <a:lnTo>
                    <a:pt x="857" y="1787"/>
                  </a:lnTo>
                  <a:cubicBezTo>
                    <a:pt x="1405" y="1787"/>
                    <a:pt x="1858" y="1310"/>
                    <a:pt x="1739" y="739"/>
                  </a:cubicBezTo>
                  <a:cubicBezTo>
                    <a:pt x="1667" y="334"/>
                    <a:pt x="1262" y="0"/>
                    <a:pt x="8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8" name="Google Shape;4178;p55"/>
            <p:cNvSpPr/>
            <p:nvPr/>
          </p:nvSpPr>
          <p:spPr>
            <a:xfrm>
              <a:off x="4191375" y="2621225"/>
              <a:ext cx="157484" cy="53019"/>
            </a:xfrm>
            <a:custGeom>
              <a:rect b="b" l="l" r="r" t="t"/>
              <a:pathLst>
                <a:path extrusionOk="0" h="1788" w="5311">
                  <a:moveTo>
                    <a:pt x="0" y="1"/>
                  </a:moveTo>
                  <a:lnTo>
                    <a:pt x="0" y="1787"/>
                  </a:lnTo>
                  <a:lnTo>
                    <a:pt x="5311" y="1787"/>
                  </a:lnTo>
                  <a:cubicBezTo>
                    <a:pt x="5192" y="1525"/>
                    <a:pt x="5144" y="1215"/>
                    <a:pt x="5144" y="882"/>
                  </a:cubicBezTo>
                  <a:cubicBezTo>
                    <a:pt x="5144" y="549"/>
                    <a:pt x="5192" y="263"/>
                    <a:pt x="53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9" name="Google Shape;4179;p55"/>
            <p:cNvSpPr/>
            <p:nvPr/>
          </p:nvSpPr>
          <p:spPr>
            <a:xfrm>
              <a:off x="4362265" y="2597947"/>
              <a:ext cx="97468" cy="97468"/>
            </a:xfrm>
            <a:custGeom>
              <a:rect b="b" l="l" r="r" t="t"/>
              <a:pathLst>
                <a:path extrusionOk="0" h="3287" w="3287">
                  <a:moveTo>
                    <a:pt x="1643" y="0"/>
                  </a:moveTo>
                  <a:cubicBezTo>
                    <a:pt x="738" y="0"/>
                    <a:pt x="0" y="738"/>
                    <a:pt x="0" y="1643"/>
                  </a:cubicBezTo>
                  <a:cubicBezTo>
                    <a:pt x="0" y="2548"/>
                    <a:pt x="738" y="3286"/>
                    <a:pt x="1643" y="3286"/>
                  </a:cubicBezTo>
                  <a:cubicBezTo>
                    <a:pt x="2548" y="3286"/>
                    <a:pt x="3287" y="2548"/>
                    <a:pt x="3287" y="1643"/>
                  </a:cubicBezTo>
                  <a:cubicBezTo>
                    <a:pt x="3287" y="738"/>
                    <a:pt x="2548" y="0"/>
                    <a:pt x="16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0" name="Google Shape;4180;p55"/>
            <p:cNvSpPr/>
            <p:nvPr/>
          </p:nvSpPr>
          <p:spPr>
            <a:xfrm>
              <a:off x="4115789" y="2619831"/>
              <a:ext cx="55836" cy="52989"/>
            </a:xfrm>
            <a:custGeom>
              <a:rect b="b" l="l" r="r" t="t"/>
              <a:pathLst>
                <a:path extrusionOk="0" h="1787" w="1883">
                  <a:moveTo>
                    <a:pt x="1001" y="0"/>
                  </a:moveTo>
                  <a:cubicBezTo>
                    <a:pt x="453" y="0"/>
                    <a:pt x="1" y="500"/>
                    <a:pt x="120" y="1048"/>
                  </a:cubicBezTo>
                  <a:cubicBezTo>
                    <a:pt x="191" y="1477"/>
                    <a:pt x="596" y="1786"/>
                    <a:pt x="1001" y="1786"/>
                  </a:cubicBezTo>
                  <a:lnTo>
                    <a:pt x="1882" y="1786"/>
                  </a:lnTo>
                  <a:lnTo>
                    <a:pt x="188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1" name="Google Shape;4181;p55"/>
            <p:cNvSpPr/>
            <p:nvPr/>
          </p:nvSpPr>
          <p:spPr>
            <a:xfrm>
              <a:off x="4119318" y="2710213"/>
              <a:ext cx="97497" cy="97468"/>
            </a:xfrm>
            <a:custGeom>
              <a:rect b="b" l="l" r="r" t="t"/>
              <a:pathLst>
                <a:path extrusionOk="0" h="3287" w="3288">
                  <a:moveTo>
                    <a:pt x="1644" y="1"/>
                  </a:moveTo>
                  <a:cubicBezTo>
                    <a:pt x="739" y="1"/>
                    <a:pt x="1" y="739"/>
                    <a:pt x="1" y="1644"/>
                  </a:cubicBezTo>
                  <a:cubicBezTo>
                    <a:pt x="1" y="2549"/>
                    <a:pt x="739" y="3287"/>
                    <a:pt x="1644" y="3287"/>
                  </a:cubicBezTo>
                  <a:cubicBezTo>
                    <a:pt x="2549" y="3287"/>
                    <a:pt x="3287" y="2549"/>
                    <a:pt x="3287" y="1644"/>
                  </a:cubicBezTo>
                  <a:cubicBezTo>
                    <a:pt x="3287" y="739"/>
                    <a:pt x="2549" y="1"/>
                    <a:pt x="16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2" name="Google Shape;4182;p55"/>
            <p:cNvSpPr/>
            <p:nvPr/>
          </p:nvSpPr>
          <p:spPr>
            <a:xfrm>
              <a:off x="4407456" y="2732097"/>
              <a:ext cx="55806" cy="52989"/>
            </a:xfrm>
            <a:custGeom>
              <a:rect b="b" l="l" r="r" t="t"/>
              <a:pathLst>
                <a:path extrusionOk="0" h="1787" w="1882">
                  <a:moveTo>
                    <a:pt x="0" y="1"/>
                  </a:moveTo>
                  <a:lnTo>
                    <a:pt x="0" y="1787"/>
                  </a:lnTo>
                  <a:lnTo>
                    <a:pt x="881" y="1787"/>
                  </a:lnTo>
                  <a:cubicBezTo>
                    <a:pt x="1429" y="1787"/>
                    <a:pt x="1882" y="1311"/>
                    <a:pt x="1763" y="763"/>
                  </a:cubicBezTo>
                  <a:cubicBezTo>
                    <a:pt x="1691" y="334"/>
                    <a:pt x="1310" y="1"/>
                    <a:pt x="8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3" name="Google Shape;4183;p55"/>
            <p:cNvSpPr/>
            <p:nvPr/>
          </p:nvSpPr>
          <p:spPr>
            <a:xfrm>
              <a:off x="4228797" y="2732097"/>
              <a:ext cx="158196" cy="52989"/>
            </a:xfrm>
            <a:custGeom>
              <a:rect b="b" l="l" r="r" t="t"/>
              <a:pathLst>
                <a:path extrusionOk="0" h="1787" w="5335">
                  <a:moveTo>
                    <a:pt x="0" y="1"/>
                  </a:moveTo>
                  <a:cubicBezTo>
                    <a:pt x="167" y="287"/>
                    <a:pt x="215" y="572"/>
                    <a:pt x="215" y="906"/>
                  </a:cubicBezTo>
                  <a:cubicBezTo>
                    <a:pt x="215" y="1192"/>
                    <a:pt x="167" y="1501"/>
                    <a:pt x="48" y="1787"/>
                  </a:cubicBezTo>
                  <a:lnTo>
                    <a:pt x="5335" y="1787"/>
                  </a:lnTo>
                  <a:lnTo>
                    <a:pt x="53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84" name="Google Shape;4184;p55"/>
          <p:cNvGrpSpPr/>
          <p:nvPr/>
        </p:nvGrpSpPr>
        <p:grpSpPr>
          <a:xfrm>
            <a:off x="3272838" y="2474353"/>
            <a:ext cx="341808" cy="306493"/>
            <a:chOff x="3501438" y="2474353"/>
            <a:chExt cx="341808" cy="306493"/>
          </a:xfrm>
        </p:grpSpPr>
        <p:sp>
          <p:nvSpPr>
            <p:cNvPr id="4185" name="Google Shape;4185;p55"/>
            <p:cNvSpPr/>
            <p:nvPr/>
          </p:nvSpPr>
          <p:spPr>
            <a:xfrm>
              <a:off x="3501438" y="2484939"/>
              <a:ext cx="104525" cy="132784"/>
            </a:xfrm>
            <a:custGeom>
              <a:rect b="b" l="l" r="r" t="t"/>
              <a:pathLst>
                <a:path extrusionOk="0" h="4478" w="3525">
                  <a:moveTo>
                    <a:pt x="2596" y="1"/>
                  </a:moveTo>
                  <a:lnTo>
                    <a:pt x="0" y="4478"/>
                  </a:lnTo>
                  <a:lnTo>
                    <a:pt x="1858" y="4478"/>
                  </a:lnTo>
                  <a:lnTo>
                    <a:pt x="3525" y="1573"/>
                  </a:lnTo>
                  <a:lnTo>
                    <a:pt x="259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6" name="Google Shape;4186;p55"/>
            <p:cNvSpPr/>
            <p:nvPr/>
          </p:nvSpPr>
          <p:spPr>
            <a:xfrm>
              <a:off x="3595349" y="2474353"/>
              <a:ext cx="154667" cy="48037"/>
            </a:xfrm>
            <a:custGeom>
              <a:rect b="b" l="l" r="r" t="t"/>
              <a:pathLst>
                <a:path extrusionOk="0" h="1620" w="5216">
                  <a:moveTo>
                    <a:pt x="1" y="1"/>
                  </a:moveTo>
                  <a:lnTo>
                    <a:pt x="929" y="1620"/>
                  </a:lnTo>
                  <a:lnTo>
                    <a:pt x="4287" y="1620"/>
                  </a:lnTo>
                  <a:lnTo>
                    <a:pt x="521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7" name="Google Shape;4187;p55"/>
            <p:cNvSpPr/>
            <p:nvPr/>
          </p:nvSpPr>
          <p:spPr>
            <a:xfrm>
              <a:off x="3574177" y="2541429"/>
              <a:ext cx="197753" cy="171629"/>
            </a:xfrm>
            <a:custGeom>
              <a:rect b="b" l="l" r="r" t="t"/>
              <a:pathLst>
                <a:path extrusionOk="0" h="5788" w="6669">
                  <a:moveTo>
                    <a:pt x="2072" y="1787"/>
                  </a:moveTo>
                  <a:lnTo>
                    <a:pt x="2072" y="2478"/>
                  </a:lnTo>
                  <a:lnTo>
                    <a:pt x="1358" y="2478"/>
                  </a:lnTo>
                  <a:lnTo>
                    <a:pt x="1358" y="1787"/>
                  </a:lnTo>
                  <a:close/>
                  <a:moveTo>
                    <a:pt x="5263" y="1787"/>
                  </a:moveTo>
                  <a:lnTo>
                    <a:pt x="5263" y="2478"/>
                  </a:lnTo>
                  <a:lnTo>
                    <a:pt x="2882" y="2478"/>
                  </a:lnTo>
                  <a:lnTo>
                    <a:pt x="2882" y="1787"/>
                  </a:lnTo>
                  <a:close/>
                  <a:moveTo>
                    <a:pt x="2072" y="3335"/>
                  </a:moveTo>
                  <a:lnTo>
                    <a:pt x="2072" y="4026"/>
                  </a:lnTo>
                  <a:lnTo>
                    <a:pt x="1358" y="4026"/>
                  </a:lnTo>
                  <a:lnTo>
                    <a:pt x="1358" y="3335"/>
                  </a:lnTo>
                  <a:close/>
                  <a:moveTo>
                    <a:pt x="5263" y="3335"/>
                  </a:moveTo>
                  <a:lnTo>
                    <a:pt x="5263" y="4026"/>
                  </a:lnTo>
                  <a:lnTo>
                    <a:pt x="2882" y="4026"/>
                  </a:lnTo>
                  <a:lnTo>
                    <a:pt x="2882" y="3335"/>
                  </a:lnTo>
                  <a:close/>
                  <a:moveTo>
                    <a:pt x="1667" y="1"/>
                  </a:moveTo>
                  <a:lnTo>
                    <a:pt x="0" y="2906"/>
                  </a:lnTo>
                  <a:lnTo>
                    <a:pt x="1667" y="5788"/>
                  </a:lnTo>
                  <a:lnTo>
                    <a:pt x="5001" y="5788"/>
                  </a:lnTo>
                  <a:lnTo>
                    <a:pt x="6668" y="2906"/>
                  </a:lnTo>
                  <a:lnTo>
                    <a:pt x="500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8" name="Google Shape;4188;p55"/>
            <p:cNvSpPr/>
            <p:nvPr/>
          </p:nvSpPr>
          <p:spPr>
            <a:xfrm>
              <a:off x="3502150" y="2636763"/>
              <a:ext cx="103813" cy="132784"/>
            </a:xfrm>
            <a:custGeom>
              <a:rect b="b" l="l" r="r" t="t"/>
              <a:pathLst>
                <a:path extrusionOk="0" h="4478" w="3501">
                  <a:moveTo>
                    <a:pt x="0" y="1"/>
                  </a:moveTo>
                  <a:lnTo>
                    <a:pt x="2596" y="4478"/>
                  </a:lnTo>
                  <a:lnTo>
                    <a:pt x="3501" y="2906"/>
                  </a:lnTo>
                  <a:lnTo>
                    <a:pt x="183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9" name="Google Shape;4189;p55"/>
            <p:cNvSpPr/>
            <p:nvPr/>
          </p:nvSpPr>
          <p:spPr>
            <a:xfrm>
              <a:off x="3739403" y="2484939"/>
              <a:ext cx="103131" cy="132784"/>
            </a:xfrm>
            <a:custGeom>
              <a:rect b="b" l="l" r="r" t="t"/>
              <a:pathLst>
                <a:path extrusionOk="0" h="4478" w="3478">
                  <a:moveTo>
                    <a:pt x="882" y="1"/>
                  </a:moveTo>
                  <a:lnTo>
                    <a:pt x="1" y="1573"/>
                  </a:lnTo>
                  <a:lnTo>
                    <a:pt x="1668" y="4478"/>
                  </a:lnTo>
                  <a:lnTo>
                    <a:pt x="3478" y="4478"/>
                  </a:lnTo>
                  <a:lnTo>
                    <a:pt x="8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0" name="Google Shape;4190;p55"/>
            <p:cNvSpPr/>
            <p:nvPr/>
          </p:nvSpPr>
          <p:spPr>
            <a:xfrm>
              <a:off x="3739403" y="2636763"/>
              <a:ext cx="103843" cy="132784"/>
            </a:xfrm>
            <a:custGeom>
              <a:rect b="b" l="l" r="r" t="t"/>
              <a:pathLst>
                <a:path extrusionOk="0" h="4478" w="3502">
                  <a:moveTo>
                    <a:pt x="1668" y="1"/>
                  </a:moveTo>
                  <a:lnTo>
                    <a:pt x="1" y="2906"/>
                  </a:lnTo>
                  <a:lnTo>
                    <a:pt x="906" y="4478"/>
                  </a:lnTo>
                  <a:lnTo>
                    <a:pt x="350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1" name="Google Shape;4191;p55"/>
            <p:cNvSpPr/>
            <p:nvPr/>
          </p:nvSpPr>
          <p:spPr>
            <a:xfrm>
              <a:off x="3595349" y="2733521"/>
              <a:ext cx="154667" cy="47325"/>
            </a:xfrm>
            <a:custGeom>
              <a:rect b="b" l="l" r="r" t="t"/>
              <a:pathLst>
                <a:path extrusionOk="0" h="1596" w="5216">
                  <a:moveTo>
                    <a:pt x="929" y="0"/>
                  </a:moveTo>
                  <a:lnTo>
                    <a:pt x="1" y="1596"/>
                  </a:lnTo>
                  <a:lnTo>
                    <a:pt x="5216" y="1596"/>
                  </a:lnTo>
                  <a:lnTo>
                    <a:pt x="428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92" name="Google Shape;4192;p55"/>
          <p:cNvGrpSpPr/>
          <p:nvPr/>
        </p:nvGrpSpPr>
        <p:grpSpPr>
          <a:xfrm>
            <a:off x="2569603" y="2536506"/>
            <a:ext cx="341122" cy="194906"/>
            <a:chOff x="2950603" y="2536506"/>
            <a:chExt cx="341122" cy="194906"/>
          </a:xfrm>
        </p:grpSpPr>
        <p:sp>
          <p:nvSpPr>
            <p:cNvPr id="4193" name="Google Shape;4193;p55"/>
            <p:cNvSpPr/>
            <p:nvPr/>
          </p:nvSpPr>
          <p:spPr>
            <a:xfrm>
              <a:off x="3036063" y="2657253"/>
              <a:ext cx="20520" cy="20520"/>
            </a:xfrm>
            <a:custGeom>
              <a:rect b="b" l="l" r="r" t="t"/>
              <a:pathLst>
                <a:path extrusionOk="0" h="692" w="692">
                  <a:moveTo>
                    <a:pt x="1" y="0"/>
                  </a:moveTo>
                  <a:lnTo>
                    <a:pt x="1" y="691"/>
                  </a:lnTo>
                  <a:lnTo>
                    <a:pt x="691" y="691"/>
                  </a:lnTo>
                  <a:lnTo>
                    <a:pt x="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4" name="Google Shape;4194;p55"/>
            <p:cNvSpPr/>
            <p:nvPr/>
          </p:nvSpPr>
          <p:spPr>
            <a:xfrm>
              <a:off x="3036063" y="2691858"/>
              <a:ext cx="20520" cy="19808"/>
            </a:xfrm>
            <a:custGeom>
              <a:rect b="b" l="l" r="r" t="t"/>
              <a:pathLst>
                <a:path extrusionOk="0" h="668" w="692">
                  <a:moveTo>
                    <a:pt x="1" y="0"/>
                  </a:moveTo>
                  <a:lnTo>
                    <a:pt x="1" y="667"/>
                  </a:lnTo>
                  <a:lnTo>
                    <a:pt x="691" y="667"/>
                  </a:lnTo>
                  <a:lnTo>
                    <a:pt x="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5" name="Google Shape;4195;p55"/>
            <p:cNvSpPr/>
            <p:nvPr/>
          </p:nvSpPr>
          <p:spPr>
            <a:xfrm>
              <a:off x="3187175" y="2556967"/>
              <a:ext cx="20520" cy="19808"/>
            </a:xfrm>
            <a:custGeom>
              <a:rect b="b" l="l" r="r" t="t"/>
              <a:pathLst>
                <a:path extrusionOk="0" h="668" w="692">
                  <a:moveTo>
                    <a:pt x="1" y="1"/>
                  </a:moveTo>
                  <a:lnTo>
                    <a:pt x="1" y="668"/>
                  </a:lnTo>
                  <a:lnTo>
                    <a:pt x="691" y="668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6" name="Google Shape;4196;p55"/>
            <p:cNvSpPr/>
            <p:nvPr/>
          </p:nvSpPr>
          <p:spPr>
            <a:xfrm>
              <a:off x="3187175" y="2590178"/>
              <a:ext cx="20520" cy="20490"/>
            </a:xfrm>
            <a:custGeom>
              <a:rect b="b" l="l" r="r" t="t"/>
              <a:pathLst>
                <a:path extrusionOk="0" h="691" w="692">
                  <a:moveTo>
                    <a:pt x="1" y="0"/>
                  </a:moveTo>
                  <a:lnTo>
                    <a:pt x="1" y="691"/>
                  </a:lnTo>
                  <a:lnTo>
                    <a:pt x="691" y="691"/>
                  </a:lnTo>
                  <a:lnTo>
                    <a:pt x="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7" name="Google Shape;4197;p55"/>
            <p:cNvSpPr/>
            <p:nvPr/>
          </p:nvSpPr>
          <p:spPr>
            <a:xfrm>
              <a:off x="2950603" y="2536506"/>
              <a:ext cx="341122" cy="194906"/>
            </a:xfrm>
            <a:custGeom>
              <a:rect b="b" l="l" r="r" t="t"/>
              <a:pathLst>
                <a:path extrusionOk="0" h="6573" w="11504">
                  <a:moveTo>
                    <a:pt x="2859" y="0"/>
                  </a:moveTo>
                  <a:cubicBezTo>
                    <a:pt x="2120" y="119"/>
                    <a:pt x="1501" y="572"/>
                    <a:pt x="1192" y="1286"/>
                  </a:cubicBezTo>
                  <a:lnTo>
                    <a:pt x="453" y="2953"/>
                  </a:lnTo>
                  <a:lnTo>
                    <a:pt x="1" y="2953"/>
                  </a:lnTo>
                  <a:lnTo>
                    <a:pt x="1" y="3620"/>
                  </a:lnTo>
                  <a:lnTo>
                    <a:pt x="5550" y="3620"/>
                  </a:lnTo>
                  <a:lnTo>
                    <a:pt x="6288" y="5287"/>
                  </a:lnTo>
                  <a:cubicBezTo>
                    <a:pt x="6621" y="5978"/>
                    <a:pt x="7217" y="6454"/>
                    <a:pt x="7955" y="6573"/>
                  </a:cubicBezTo>
                  <a:lnTo>
                    <a:pt x="7955" y="3620"/>
                  </a:lnTo>
                  <a:lnTo>
                    <a:pt x="8646" y="3620"/>
                  </a:lnTo>
                  <a:lnTo>
                    <a:pt x="8646" y="6573"/>
                  </a:lnTo>
                  <a:cubicBezTo>
                    <a:pt x="9384" y="6454"/>
                    <a:pt x="10003" y="6001"/>
                    <a:pt x="10313" y="5287"/>
                  </a:cubicBezTo>
                  <a:lnTo>
                    <a:pt x="11075" y="3620"/>
                  </a:lnTo>
                  <a:lnTo>
                    <a:pt x="11503" y="3620"/>
                  </a:lnTo>
                  <a:lnTo>
                    <a:pt x="11503" y="2953"/>
                  </a:lnTo>
                  <a:lnTo>
                    <a:pt x="5955" y="2953"/>
                  </a:lnTo>
                  <a:lnTo>
                    <a:pt x="5216" y="1286"/>
                  </a:lnTo>
                  <a:cubicBezTo>
                    <a:pt x="4883" y="596"/>
                    <a:pt x="4264" y="119"/>
                    <a:pt x="3549" y="0"/>
                  </a:cubicBezTo>
                  <a:lnTo>
                    <a:pt x="3549" y="2953"/>
                  </a:lnTo>
                  <a:lnTo>
                    <a:pt x="2859" y="2953"/>
                  </a:lnTo>
                  <a:lnTo>
                    <a:pt x="28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98" name="Google Shape;4198;p55"/>
          <p:cNvGrpSpPr/>
          <p:nvPr/>
        </p:nvGrpSpPr>
        <p:grpSpPr>
          <a:xfrm>
            <a:off x="1816967" y="2431267"/>
            <a:ext cx="341127" cy="341835"/>
            <a:chOff x="2350367" y="2431267"/>
            <a:chExt cx="341127" cy="341835"/>
          </a:xfrm>
        </p:grpSpPr>
        <p:sp>
          <p:nvSpPr>
            <p:cNvPr id="4199" name="Google Shape;4199;p55"/>
            <p:cNvSpPr/>
            <p:nvPr/>
          </p:nvSpPr>
          <p:spPr>
            <a:xfrm>
              <a:off x="2500085" y="2431267"/>
              <a:ext cx="42403" cy="42403"/>
            </a:xfrm>
            <a:custGeom>
              <a:rect b="b" l="l" r="r" t="t"/>
              <a:pathLst>
                <a:path extrusionOk="0" h="1430" w="1430">
                  <a:moveTo>
                    <a:pt x="715" y="1"/>
                  </a:moveTo>
                  <a:cubicBezTo>
                    <a:pt x="310" y="1"/>
                    <a:pt x="0" y="334"/>
                    <a:pt x="0" y="715"/>
                  </a:cubicBezTo>
                  <a:cubicBezTo>
                    <a:pt x="0" y="1096"/>
                    <a:pt x="310" y="1430"/>
                    <a:pt x="715" y="1430"/>
                  </a:cubicBezTo>
                  <a:cubicBezTo>
                    <a:pt x="1096" y="1430"/>
                    <a:pt x="1429" y="1096"/>
                    <a:pt x="1429" y="715"/>
                  </a:cubicBezTo>
                  <a:cubicBezTo>
                    <a:pt x="1429" y="334"/>
                    <a:pt x="1096" y="1"/>
                    <a:pt x="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0" name="Google Shape;4200;p55"/>
            <p:cNvSpPr/>
            <p:nvPr/>
          </p:nvSpPr>
          <p:spPr>
            <a:xfrm>
              <a:off x="2470432" y="2474353"/>
              <a:ext cx="100996" cy="298749"/>
            </a:xfrm>
            <a:custGeom>
              <a:rect b="b" l="l" r="r" t="t"/>
              <a:pathLst>
                <a:path extrusionOk="0" h="10075" w="3406">
                  <a:moveTo>
                    <a:pt x="2501" y="1525"/>
                  </a:moveTo>
                  <a:lnTo>
                    <a:pt x="2501" y="2215"/>
                  </a:lnTo>
                  <a:lnTo>
                    <a:pt x="881" y="2215"/>
                  </a:lnTo>
                  <a:lnTo>
                    <a:pt x="881" y="1525"/>
                  </a:lnTo>
                  <a:close/>
                  <a:moveTo>
                    <a:pt x="2501" y="3168"/>
                  </a:moveTo>
                  <a:lnTo>
                    <a:pt x="2501" y="3835"/>
                  </a:lnTo>
                  <a:lnTo>
                    <a:pt x="881" y="3835"/>
                  </a:lnTo>
                  <a:lnTo>
                    <a:pt x="881" y="3168"/>
                  </a:lnTo>
                  <a:close/>
                  <a:moveTo>
                    <a:pt x="2501" y="4811"/>
                  </a:moveTo>
                  <a:lnTo>
                    <a:pt x="2501" y="5478"/>
                  </a:lnTo>
                  <a:lnTo>
                    <a:pt x="881" y="5478"/>
                  </a:lnTo>
                  <a:lnTo>
                    <a:pt x="881" y="4811"/>
                  </a:lnTo>
                  <a:close/>
                  <a:moveTo>
                    <a:pt x="2501" y="6430"/>
                  </a:moveTo>
                  <a:lnTo>
                    <a:pt x="2501" y="7121"/>
                  </a:lnTo>
                  <a:lnTo>
                    <a:pt x="881" y="7121"/>
                  </a:lnTo>
                  <a:lnTo>
                    <a:pt x="881" y="6430"/>
                  </a:lnTo>
                  <a:close/>
                  <a:moveTo>
                    <a:pt x="0" y="1"/>
                  </a:moveTo>
                  <a:lnTo>
                    <a:pt x="0" y="10074"/>
                  </a:lnTo>
                  <a:lnTo>
                    <a:pt x="3406" y="10074"/>
                  </a:lnTo>
                  <a:lnTo>
                    <a:pt x="3406" y="1"/>
                  </a:lnTo>
                  <a:lnTo>
                    <a:pt x="2858" y="1"/>
                  </a:lnTo>
                  <a:cubicBezTo>
                    <a:pt x="2620" y="405"/>
                    <a:pt x="2191" y="667"/>
                    <a:pt x="1715" y="667"/>
                  </a:cubicBezTo>
                  <a:cubicBezTo>
                    <a:pt x="1191" y="667"/>
                    <a:pt x="786" y="405"/>
                    <a:pt x="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1" name="Google Shape;4201;p55"/>
            <p:cNvSpPr/>
            <p:nvPr/>
          </p:nvSpPr>
          <p:spPr>
            <a:xfrm>
              <a:off x="2620120" y="2431267"/>
              <a:ext cx="42403" cy="42403"/>
            </a:xfrm>
            <a:custGeom>
              <a:rect b="b" l="l" r="r" t="t"/>
              <a:pathLst>
                <a:path extrusionOk="0" h="1430" w="1430">
                  <a:moveTo>
                    <a:pt x="715" y="1"/>
                  </a:moveTo>
                  <a:cubicBezTo>
                    <a:pt x="310" y="1"/>
                    <a:pt x="1" y="334"/>
                    <a:pt x="1" y="715"/>
                  </a:cubicBezTo>
                  <a:cubicBezTo>
                    <a:pt x="25" y="1096"/>
                    <a:pt x="310" y="1430"/>
                    <a:pt x="715" y="1430"/>
                  </a:cubicBezTo>
                  <a:cubicBezTo>
                    <a:pt x="1096" y="1430"/>
                    <a:pt x="1430" y="1096"/>
                    <a:pt x="1430" y="715"/>
                  </a:cubicBezTo>
                  <a:cubicBezTo>
                    <a:pt x="1430" y="334"/>
                    <a:pt x="1096" y="1"/>
                    <a:pt x="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2" name="Google Shape;4202;p55"/>
            <p:cNvSpPr/>
            <p:nvPr/>
          </p:nvSpPr>
          <p:spPr>
            <a:xfrm>
              <a:off x="2350367" y="2474353"/>
              <a:ext cx="101026" cy="298749"/>
            </a:xfrm>
            <a:custGeom>
              <a:rect b="b" l="l" r="r" t="t"/>
              <a:pathLst>
                <a:path extrusionOk="0" h="10075" w="3407">
                  <a:moveTo>
                    <a:pt x="2501" y="1525"/>
                  </a:moveTo>
                  <a:lnTo>
                    <a:pt x="2501" y="2215"/>
                  </a:lnTo>
                  <a:lnTo>
                    <a:pt x="882" y="2215"/>
                  </a:lnTo>
                  <a:lnTo>
                    <a:pt x="882" y="1525"/>
                  </a:lnTo>
                  <a:close/>
                  <a:moveTo>
                    <a:pt x="2501" y="3168"/>
                  </a:moveTo>
                  <a:lnTo>
                    <a:pt x="2501" y="3858"/>
                  </a:lnTo>
                  <a:lnTo>
                    <a:pt x="882" y="3858"/>
                  </a:lnTo>
                  <a:lnTo>
                    <a:pt x="882" y="3168"/>
                  </a:lnTo>
                  <a:close/>
                  <a:moveTo>
                    <a:pt x="2501" y="4811"/>
                  </a:moveTo>
                  <a:lnTo>
                    <a:pt x="2501" y="5478"/>
                  </a:lnTo>
                  <a:lnTo>
                    <a:pt x="882" y="5478"/>
                  </a:lnTo>
                  <a:lnTo>
                    <a:pt x="882" y="4811"/>
                  </a:lnTo>
                  <a:close/>
                  <a:moveTo>
                    <a:pt x="2501" y="6430"/>
                  </a:moveTo>
                  <a:lnTo>
                    <a:pt x="2501" y="7121"/>
                  </a:lnTo>
                  <a:lnTo>
                    <a:pt x="882" y="7121"/>
                  </a:lnTo>
                  <a:lnTo>
                    <a:pt x="882" y="6430"/>
                  </a:lnTo>
                  <a:close/>
                  <a:moveTo>
                    <a:pt x="1" y="1"/>
                  </a:moveTo>
                  <a:lnTo>
                    <a:pt x="1" y="10074"/>
                  </a:lnTo>
                  <a:lnTo>
                    <a:pt x="3406" y="10074"/>
                  </a:lnTo>
                  <a:lnTo>
                    <a:pt x="3406" y="1"/>
                  </a:lnTo>
                  <a:lnTo>
                    <a:pt x="2858" y="1"/>
                  </a:lnTo>
                  <a:cubicBezTo>
                    <a:pt x="2620" y="382"/>
                    <a:pt x="2168" y="667"/>
                    <a:pt x="1691" y="667"/>
                  </a:cubicBezTo>
                  <a:cubicBezTo>
                    <a:pt x="1239" y="667"/>
                    <a:pt x="787" y="405"/>
                    <a:pt x="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3" name="Google Shape;4203;p55"/>
            <p:cNvSpPr/>
            <p:nvPr/>
          </p:nvSpPr>
          <p:spPr>
            <a:xfrm>
              <a:off x="2590467" y="2474353"/>
              <a:ext cx="101026" cy="298749"/>
            </a:xfrm>
            <a:custGeom>
              <a:rect b="b" l="l" r="r" t="t"/>
              <a:pathLst>
                <a:path extrusionOk="0" h="10075" w="3407">
                  <a:moveTo>
                    <a:pt x="2525" y="1525"/>
                  </a:moveTo>
                  <a:lnTo>
                    <a:pt x="2525" y="2215"/>
                  </a:lnTo>
                  <a:lnTo>
                    <a:pt x="906" y="2215"/>
                  </a:lnTo>
                  <a:lnTo>
                    <a:pt x="906" y="1525"/>
                  </a:lnTo>
                  <a:close/>
                  <a:moveTo>
                    <a:pt x="2525" y="3168"/>
                  </a:moveTo>
                  <a:lnTo>
                    <a:pt x="2525" y="3835"/>
                  </a:lnTo>
                  <a:lnTo>
                    <a:pt x="906" y="3835"/>
                  </a:lnTo>
                  <a:lnTo>
                    <a:pt x="906" y="3168"/>
                  </a:lnTo>
                  <a:close/>
                  <a:moveTo>
                    <a:pt x="2525" y="4811"/>
                  </a:moveTo>
                  <a:lnTo>
                    <a:pt x="2525" y="5478"/>
                  </a:lnTo>
                  <a:lnTo>
                    <a:pt x="906" y="5478"/>
                  </a:lnTo>
                  <a:lnTo>
                    <a:pt x="906" y="4811"/>
                  </a:lnTo>
                  <a:close/>
                  <a:moveTo>
                    <a:pt x="2525" y="6430"/>
                  </a:moveTo>
                  <a:lnTo>
                    <a:pt x="2525" y="7121"/>
                  </a:lnTo>
                  <a:lnTo>
                    <a:pt x="906" y="7121"/>
                  </a:lnTo>
                  <a:lnTo>
                    <a:pt x="906" y="6430"/>
                  </a:lnTo>
                  <a:close/>
                  <a:moveTo>
                    <a:pt x="1" y="1"/>
                  </a:moveTo>
                  <a:lnTo>
                    <a:pt x="1" y="10074"/>
                  </a:lnTo>
                  <a:lnTo>
                    <a:pt x="3406" y="10074"/>
                  </a:lnTo>
                  <a:lnTo>
                    <a:pt x="3406" y="1"/>
                  </a:lnTo>
                  <a:lnTo>
                    <a:pt x="2858" y="1"/>
                  </a:lnTo>
                  <a:cubicBezTo>
                    <a:pt x="2620" y="405"/>
                    <a:pt x="2192" y="667"/>
                    <a:pt x="1715" y="667"/>
                  </a:cubicBezTo>
                  <a:cubicBezTo>
                    <a:pt x="1239" y="667"/>
                    <a:pt x="786" y="405"/>
                    <a:pt x="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4" name="Google Shape;4204;p55"/>
            <p:cNvSpPr/>
            <p:nvPr/>
          </p:nvSpPr>
          <p:spPr>
            <a:xfrm>
              <a:off x="2380020" y="2431267"/>
              <a:ext cx="42403" cy="42403"/>
            </a:xfrm>
            <a:custGeom>
              <a:rect b="b" l="l" r="r" t="t"/>
              <a:pathLst>
                <a:path extrusionOk="0" h="1430" w="1430">
                  <a:moveTo>
                    <a:pt x="715" y="1"/>
                  </a:moveTo>
                  <a:cubicBezTo>
                    <a:pt x="310" y="1"/>
                    <a:pt x="1" y="334"/>
                    <a:pt x="1" y="715"/>
                  </a:cubicBezTo>
                  <a:cubicBezTo>
                    <a:pt x="1" y="1096"/>
                    <a:pt x="310" y="1430"/>
                    <a:pt x="715" y="1430"/>
                  </a:cubicBezTo>
                  <a:cubicBezTo>
                    <a:pt x="1096" y="1430"/>
                    <a:pt x="1430" y="1096"/>
                    <a:pt x="1430" y="715"/>
                  </a:cubicBezTo>
                  <a:cubicBezTo>
                    <a:pt x="1430" y="334"/>
                    <a:pt x="1096" y="1"/>
                    <a:pt x="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05" name="Google Shape;4205;p55"/>
          <p:cNvGrpSpPr/>
          <p:nvPr/>
        </p:nvGrpSpPr>
        <p:grpSpPr>
          <a:xfrm>
            <a:off x="1073493" y="2508958"/>
            <a:ext cx="340415" cy="237312"/>
            <a:chOff x="1759293" y="2508958"/>
            <a:chExt cx="340415" cy="237312"/>
          </a:xfrm>
        </p:grpSpPr>
        <p:sp>
          <p:nvSpPr>
            <p:cNvPr id="4206" name="Google Shape;4206;p55"/>
            <p:cNvSpPr/>
            <p:nvPr/>
          </p:nvSpPr>
          <p:spPr>
            <a:xfrm>
              <a:off x="1759293" y="2508958"/>
              <a:ext cx="94680" cy="74161"/>
            </a:xfrm>
            <a:custGeom>
              <a:rect b="b" l="l" r="r" t="t"/>
              <a:pathLst>
                <a:path extrusionOk="0" h="2501" w="3193">
                  <a:moveTo>
                    <a:pt x="1" y="0"/>
                  </a:moveTo>
                  <a:lnTo>
                    <a:pt x="1" y="1501"/>
                  </a:lnTo>
                  <a:lnTo>
                    <a:pt x="1597" y="2501"/>
                  </a:lnTo>
                  <a:lnTo>
                    <a:pt x="3192" y="1572"/>
                  </a:lnTo>
                  <a:lnTo>
                    <a:pt x="31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7" name="Google Shape;4207;p55"/>
            <p:cNvSpPr/>
            <p:nvPr/>
          </p:nvSpPr>
          <p:spPr>
            <a:xfrm>
              <a:off x="1759293" y="2576745"/>
              <a:ext cx="93969" cy="169523"/>
            </a:xfrm>
            <a:custGeom>
              <a:rect b="b" l="l" r="r" t="t"/>
              <a:pathLst>
                <a:path extrusionOk="0" h="5717" w="3169">
                  <a:moveTo>
                    <a:pt x="1" y="1"/>
                  </a:moveTo>
                  <a:lnTo>
                    <a:pt x="1" y="5716"/>
                  </a:lnTo>
                  <a:lnTo>
                    <a:pt x="3168" y="5716"/>
                  </a:lnTo>
                  <a:lnTo>
                    <a:pt x="3168" y="96"/>
                  </a:lnTo>
                  <a:lnTo>
                    <a:pt x="1573" y="104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8" name="Google Shape;4208;p55"/>
            <p:cNvSpPr/>
            <p:nvPr/>
          </p:nvSpPr>
          <p:spPr>
            <a:xfrm>
              <a:off x="2005769" y="2509670"/>
              <a:ext cx="93939" cy="74161"/>
            </a:xfrm>
            <a:custGeom>
              <a:rect b="b" l="l" r="r" t="t"/>
              <a:pathLst>
                <a:path extrusionOk="0" h="2501" w="3168">
                  <a:moveTo>
                    <a:pt x="0" y="0"/>
                  </a:moveTo>
                  <a:lnTo>
                    <a:pt x="0" y="1572"/>
                  </a:lnTo>
                  <a:lnTo>
                    <a:pt x="1596" y="2501"/>
                  </a:lnTo>
                  <a:lnTo>
                    <a:pt x="3168" y="1572"/>
                  </a:lnTo>
                  <a:lnTo>
                    <a:pt x="316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9" name="Google Shape;4209;p55"/>
            <p:cNvSpPr/>
            <p:nvPr/>
          </p:nvSpPr>
          <p:spPr>
            <a:xfrm>
              <a:off x="2005769" y="2579562"/>
              <a:ext cx="93939" cy="166706"/>
            </a:xfrm>
            <a:custGeom>
              <a:rect b="b" l="l" r="r" t="t"/>
              <a:pathLst>
                <a:path extrusionOk="0" h="5622" w="3168">
                  <a:moveTo>
                    <a:pt x="0" y="1"/>
                  </a:moveTo>
                  <a:lnTo>
                    <a:pt x="0" y="5621"/>
                  </a:lnTo>
                  <a:lnTo>
                    <a:pt x="3168" y="5621"/>
                  </a:lnTo>
                  <a:lnTo>
                    <a:pt x="3168" y="1"/>
                  </a:lnTo>
                  <a:lnTo>
                    <a:pt x="1596" y="93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0" name="Google Shape;4210;p55"/>
            <p:cNvSpPr/>
            <p:nvPr/>
          </p:nvSpPr>
          <p:spPr>
            <a:xfrm>
              <a:off x="1882175" y="2509670"/>
              <a:ext cx="93939" cy="167388"/>
            </a:xfrm>
            <a:custGeom>
              <a:rect b="b" l="l" r="r" t="t"/>
              <a:pathLst>
                <a:path extrusionOk="0" h="5645" w="3168">
                  <a:moveTo>
                    <a:pt x="1" y="0"/>
                  </a:moveTo>
                  <a:lnTo>
                    <a:pt x="1" y="5644"/>
                  </a:lnTo>
                  <a:lnTo>
                    <a:pt x="1596" y="4716"/>
                  </a:lnTo>
                  <a:lnTo>
                    <a:pt x="3168" y="5644"/>
                  </a:lnTo>
                  <a:lnTo>
                    <a:pt x="316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1" name="Google Shape;4211;p55"/>
            <p:cNvSpPr/>
            <p:nvPr/>
          </p:nvSpPr>
          <p:spPr>
            <a:xfrm>
              <a:off x="1882175" y="2672080"/>
              <a:ext cx="93939" cy="74191"/>
            </a:xfrm>
            <a:custGeom>
              <a:rect b="b" l="l" r="r" t="t"/>
              <a:pathLst>
                <a:path extrusionOk="0" h="2502" w="3168">
                  <a:moveTo>
                    <a:pt x="1596" y="1"/>
                  </a:moveTo>
                  <a:lnTo>
                    <a:pt x="1" y="929"/>
                  </a:lnTo>
                  <a:lnTo>
                    <a:pt x="1" y="2501"/>
                  </a:lnTo>
                  <a:lnTo>
                    <a:pt x="3168" y="2501"/>
                  </a:lnTo>
                  <a:lnTo>
                    <a:pt x="3168" y="929"/>
                  </a:lnTo>
                  <a:lnTo>
                    <a:pt x="159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12" name="Google Shape;4212;p55"/>
          <p:cNvGrpSpPr/>
          <p:nvPr/>
        </p:nvGrpSpPr>
        <p:grpSpPr>
          <a:xfrm>
            <a:off x="1072811" y="2996217"/>
            <a:ext cx="340384" cy="341097"/>
            <a:chOff x="1758611" y="2996217"/>
            <a:chExt cx="340384" cy="341097"/>
          </a:xfrm>
        </p:grpSpPr>
        <p:sp>
          <p:nvSpPr>
            <p:cNvPr id="4213" name="Google Shape;4213;p55"/>
            <p:cNvSpPr/>
            <p:nvPr/>
          </p:nvSpPr>
          <p:spPr>
            <a:xfrm>
              <a:off x="1823581" y="3060475"/>
              <a:ext cx="211867" cy="211867"/>
            </a:xfrm>
            <a:custGeom>
              <a:rect b="b" l="l" r="r" t="t"/>
              <a:pathLst>
                <a:path extrusionOk="0" h="7145" w="7145">
                  <a:moveTo>
                    <a:pt x="3572" y="0"/>
                  </a:moveTo>
                  <a:cubicBezTo>
                    <a:pt x="1596" y="0"/>
                    <a:pt x="0" y="1596"/>
                    <a:pt x="0" y="3573"/>
                  </a:cubicBezTo>
                  <a:cubicBezTo>
                    <a:pt x="0" y="5549"/>
                    <a:pt x="1596" y="7145"/>
                    <a:pt x="3572" y="7145"/>
                  </a:cubicBezTo>
                  <a:cubicBezTo>
                    <a:pt x="5549" y="7145"/>
                    <a:pt x="7144" y="5549"/>
                    <a:pt x="7144" y="3573"/>
                  </a:cubicBezTo>
                  <a:cubicBezTo>
                    <a:pt x="7144" y="1596"/>
                    <a:pt x="5549" y="0"/>
                    <a:pt x="35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4" name="Google Shape;4214;p55"/>
            <p:cNvSpPr/>
            <p:nvPr/>
          </p:nvSpPr>
          <p:spPr>
            <a:xfrm>
              <a:off x="1937270" y="2996217"/>
              <a:ext cx="161725" cy="278259"/>
            </a:xfrm>
            <a:custGeom>
              <a:rect b="b" l="l" r="r" t="t"/>
              <a:pathLst>
                <a:path extrusionOk="0" h="9384" w="5454">
                  <a:moveTo>
                    <a:pt x="0" y="0"/>
                  </a:moveTo>
                  <a:lnTo>
                    <a:pt x="72" y="1524"/>
                  </a:lnTo>
                  <a:cubicBezTo>
                    <a:pt x="2239" y="1691"/>
                    <a:pt x="3977" y="3525"/>
                    <a:pt x="3977" y="5740"/>
                  </a:cubicBezTo>
                  <a:cubicBezTo>
                    <a:pt x="3977" y="6740"/>
                    <a:pt x="3644" y="7621"/>
                    <a:pt x="3072" y="8335"/>
                  </a:cubicBezTo>
                  <a:lnTo>
                    <a:pt x="4168" y="9383"/>
                  </a:lnTo>
                  <a:cubicBezTo>
                    <a:pt x="5001" y="8359"/>
                    <a:pt x="5454" y="7097"/>
                    <a:pt x="5454" y="5740"/>
                  </a:cubicBezTo>
                  <a:cubicBezTo>
                    <a:pt x="5454" y="4192"/>
                    <a:pt x="4858" y="2763"/>
                    <a:pt x="3763" y="1667"/>
                  </a:cubicBezTo>
                  <a:cubicBezTo>
                    <a:pt x="2739" y="667"/>
                    <a:pt x="1429" y="72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5" name="Google Shape;4215;p55"/>
            <p:cNvSpPr/>
            <p:nvPr/>
          </p:nvSpPr>
          <p:spPr>
            <a:xfrm>
              <a:off x="1938664" y="3258201"/>
              <a:ext cx="109507" cy="79113"/>
            </a:xfrm>
            <a:custGeom>
              <a:rect b="b" l="l" r="r" t="t"/>
              <a:pathLst>
                <a:path extrusionOk="0" h="2668" w="3693">
                  <a:moveTo>
                    <a:pt x="2573" y="0"/>
                  </a:moveTo>
                  <a:cubicBezTo>
                    <a:pt x="1882" y="667"/>
                    <a:pt x="1001" y="1072"/>
                    <a:pt x="1" y="1144"/>
                  </a:cubicBezTo>
                  <a:lnTo>
                    <a:pt x="1" y="2668"/>
                  </a:lnTo>
                  <a:cubicBezTo>
                    <a:pt x="1382" y="2572"/>
                    <a:pt x="2668" y="2001"/>
                    <a:pt x="3692" y="1048"/>
                  </a:cubicBezTo>
                  <a:lnTo>
                    <a:pt x="257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6" name="Google Shape;4216;p55"/>
            <p:cNvSpPr/>
            <p:nvPr/>
          </p:nvSpPr>
          <p:spPr>
            <a:xfrm>
              <a:off x="1758611" y="2996217"/>
              <a:ext cx="160331" cy="341093"/>
            </a:xfrm>
            <a:custGeom>
              <a:rect b="b" l="l" r="r" t="t"/>
              <a:pathLst>
                <a:path extrusionOk="0" h="11503" w="5407">
                  <a:moveTo>
                    <a:pt x="5406" y="0"/>
                  </a:moveTo>
                  <a:cubicBezTo>
                    <a:pt x="4001" y="96"/>
                    <a:pt x="2691" y="691"/>
                    <a:pt x="1691" y="1667"/>
                  </a:cubicBezTo>
                  <a:cubicBezTo>
                    <a:pt x="619" y="2739"/>
                    <a:pt x="0" y="4192"/>
                    <a:pt x="0" y="5740"/>
                  </a:cubicBezTo>
                  <a:cubicBezTo>
                    <a:pt x="0" y="7288"/>
                    <a:pt x="595" y="8716"/>
                    <a:pt x="1691" y="9836"/>
                  </a:cubicBezTo>
                  <a:cubicBezTo>
                    <a:pt x="2691" y="10836"/>
                    <a:pt x="4001" y="11407"/>
                    <a:pt x="5406" y="11503"/>
                  </a:cubicBezTo>
                  <a:lnTo>
                    <a:pt x="5406" y="9979"/>
                  </a:lnTo>
                  <a:cubicBezTo>
                    <a:pt x="3239" y="9788"/>
                    <a:pt x="1500" y="7978"/>
                    <a:pt x="1500" y="5740"/>
                  </a:cubicBezTo>
                  <a:cubicBezTo>
                    <a:pt x="1500" y="3501"/>
                    <a:pt x="3239" y="1691"/>
                    <a:pt x="5406" y="1524"/>
                  </a:cubicBezTo>
                  <a:lnTo>
                    <a:pt x="54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17" name="Google Shape;4217;p55"/>
          <p:cNvGrpSpPr/>
          <p:nvPr/>
        </p:nvGrpSpPr>
        <p:grpSpPr>
          <a:xfrm>
            <a:off x="1816255" y="2979255"/>
            <a:ext cx="341836" cy="341127"/>
            <a:chOff x="2349655" y="2979255"/>
            <a:chExt cx="341836" cy="341127"/>
          </a:xfrm>
        </p:grpSpPr>
        <p:sp>
          <p:nvSpPr>
            <p:cNvPr id="4218" name="Google Shape;4218;p55"/>
            <p:cNvSpPr/>
            <p:nvPr/>
          </p:nvSpPr>
          <p:spPr>
            <a:xfrm>
              <a:off x="2349655" y="3094368"/>
              <a:ext cx="110900" cy="110900"/>
            </a:xfrm>
            <a:custGeom>
              <a:rect b="b" l="l" r="r" t="t"/>
              <a:pathLst>
                <a:path extrusionOk="0" h="3740" w="3740">
                  <a:moveTo>
                    <a:pt x="1882" y="1"/>
                  </a:moveTo>
                  <a:cubicBezTo>
                    <a:pt x="834" y="1"/>
                    <a:pt x="1" y="834"/>
                    <a:pt x="1" y="1858"/>
                  </a:cubicBezTo>
                  <a:cubicBezTo>
                    <a:pt x="1" y="2906"/>
                    <a:pt x="834" y="3739"/>
                    <a:pt x="1882" y="3739"/>
                  </a:cubicBezTo>
                  <a:cubicBezTo>
                    <a:pt x="2906" y="3739"/>
                    <a:pt x="3740" y="2906"/>
                    <a:pt x="3740" y="1858"/>
                  </a:cubicBezTo>
                  <a:cubicBezTo>
                    <a:pt x="3740" y="834"/>
                    <a:pt x="2906" y="1"/>
                    <a:pt x="18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9" name="Google Shape;4219;p55"/>
            <p:cNvSpPr/>
            <p:nvPr/>
          </p:nvSpPr>
          <p:spPr>
            <a:xfrm>
              <a:off x="2411808" y="2979255"/>
              <a:ext cx="247895" cy="99603"/>
            </a:xfrm>
            <a:custGeom>
              <a:rect b="b" l="l" r="r" t="t"/>
              <a:pathLst>
                <a:path extrusionOk="0" h="3359" w="8360">
                  <a:moveTo>
                    <a:pt x="3287" y="1"/>
                  </a:moveTo>
                  <a:cubicBezTo>
                    <a:pt x="2811" y="1"/>
                    <a:pt x="2430" y="310"/>
                    <a:pt x="2287" y="739"/>
                  </a:cubicBezTo>
                  <a:lnTo>
                    <a:pt x="953" y="739"/>
                  </a:lnTo>
                  <a:lnTo>
                    <a:pt x="1" y="3216"/>
                  </a:lnTo>
                  <a:cubicBezTo>
                    <a:pt x="191" y="3263"/>
                    <a:pt x="429" y="3287"/>
                    <a:pt x="644" y="3359"/>
                  </a:cubicBezTo>
                  <a:lnTo>
                    <a:pt x="1382" y="1406"/>
                  </a:lnTo>
                  <a:lnTo>
                    <a:pt x="2287" y="1406"/>
                  </a:lnTo>
                  <a:cubicBezTo>
                    <a:pt x="2430" y="1811"/>
                    <a:pt x="2811" y="2144"/>
                    <a:pt x="3287" y="2144"/>
                  </a:cubicBezTo>
                  <a:lnTo>
                    <a:pt x="8359" y="2144"/>
                  </a:lnTo>
                  <a:lnTo>
                    <a:pt x="835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0" name="Google Shape;4220;p55"/>
            <p:cNvSpPr/>
            <p:nvPr/>
          </p:nvSpPr>
          <p:spPr>
            <a:xfrm>
              <a:off x="2464768" y="3164972"/>
              <a:ext cx="226723" cy="63605"/>
            </a:xfrm>
            <a:custGeom>
              <a:rect b="b" l="l" r="r" t="t"/>
              <a:pathLst>
                <a:path extrusionOk="0" h="2145" w="7646">
                  <a:moveTo>
                    <a:pt x="2573" y="1"/>
                  </a:moveTo>
                  <a:cubicBezTo>
                    <a:pt x="2096" y="1"/>
                    <a:pt x="1715" y="287"/>
                    <a:pt x="1572" y="739"/>
                  </a:cubicBezTo>
                  <a:lnTo>
                    <a:pt x="786" y="739"/>
                  </a:lnTo>
                  <a:lnTo>
                    <a:pt x="358" y="525"/>
                  </a:lnTo>
                  <a:cubicBezTo>
                    <a:pt x="263" y="739"/>
                    <a:pt x="143" y="906"/>
                    <a:pt x="1" y="1096"/>
                  </a:cubicBezTo>
                  <a:lnTo>
                    <a:pt x="644" y="1382"/>
                  </a:lnTo>
                  <a:lnTo>
                    <a:pt x="1572" y="1382"/>
                  </a:lnTo>
                  <a:cubicBezTo>
                    <a:pt x="1715" y="1811"/>
                    <a:pt x="2096" y="2144"/>
                    <a:pt x="2573" y="2144"/>
                  </a:cubicBezTo>
                  <a:lnTo>
                    <a:pt x="7645" y="2144"/>
                  </a:lnTo>
                  <a:lnTo>
                    <a:pt x="764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1" name="Google Shape;4221;p55"/>
            <p:cNvSpPr/>
            <p:nvPr/>
          </p:nvSpPr>
          <p:spPr>
            <a:xfrm>
              <a:off x="2411808" y="3220068"/>
              <a:ext cx="247895" cy="100314"/>
            </a:xfrm>
            <a:custGeom>
              <a:rect b="b" l="l" r="r" t="t"/>
              <a:pathLst>
                <a:path extrusionOk="0" h="3383" w="8360">
                  <a:moveTo>
                    <a:pt x="644" y="1"/>
                  </a:moveTo>
                  <a:cubicBezTo>
                    <a:pt x="429" y="96"/>
                    <a:pt x="191" y="120"/>
                    <a:pt x="1" y="167"/>
                  </a:cubicBezTo>
                  <a:lnTo>
                    <a:pt x="953" y="2620"/>
                  </a:lnTo>
                  <a:lnTo>
                    <a:pt x="2287" y="2620"/>
                  </a:lnTo>
                  <a:cubicBezTo>
                    <a:pt x="2430" y="3049"/>
                    <a:pt x="2811" y="3382"/>
                    <a:pt x="3287" y="3382"/>
                  </a:cubicBezTo>
                  <a:lnTo>
                    <a:pt x="8359" y="3382"/>
                  </a:lnTo>
                  <a:lnTo>
                    <a:pt x="8359" y="1263"/>
                  </a:lnTo>
                  <a:lnTo>
                    <a:pt x="3287" y="1263"/>
                  </a:lnTo>
                  <a:cubicBezTo>
                    <a:pt x="2811" y="1263"/>
                    <a:pt x="2430" y="1572"/>
                    <a:pt x="2287" y="1977"/>
                  </a:cubicBezTo>
                  <a:lnTo>
                    <a:pt x="1382" y="1977"/>
                  </a:lnTo>
                  <a:lnTo>
                    <a:pt x="6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2" name="Google Shape;4222;p55"/>
            <p:cNvSpPr/>
            <p:nvPr/>
          </p:nvSpPr>
          <p:spPr>
            <a:xfrm>
              <a:off x="2464768" y="3072485"/>
              <a:ext cx="226723" cy="62863"/>
            </a:xfrm>
            <a:custGeom>
              <a:rect b="b" l="l" r="r" t="t"/>
              <a:pathLst>
                <a:path extrusionOk="0" h="2120" w="7646">
                  <a:moveTo>
                    <a:pt x="2573" y="0"/>
                  </a:moveTo>
                  <a:cubicBezTo>
                    <a:pt x="2096" y="0"/>
                    <a:pt x="1715" y="286"/>
                    <a:pt x="1572" y="739"/>
                  </a:cubicBezTo>
                  <a:lnTo>
                    <a:pt x="644" y="739"/>
                  </a:lnTo>
                  <a:lnTo>
                    <a:pt x="1" y="1024"/>
                  </a:lnTo>
                  <a:cubicBezTo>
                    <a:pt x="143" y="1215"/>
                    <a:pt x="263" y="1382"/>
                    <a:pt x="358" y="1596"/>
                  </a:cubicBezTo>
                  <a:lnTo>
                    <a:pt x="786" y="1382"/>
                  </a:lnTo>
                  <a:lnTo>
                    <a:pt x="1572" y="1382"/>
                  </a:lnTo>
                  <a:cubicBezTo>
                    <a:pt x="1715" y="1810"/>
                    <a:pt x="2096" y="2120"/>
                    <a:pt x="2573" y="2120"/>
                  </a:cubicBezTo>
                  <a:lnTo>
                    <a:pt x="7645" y="2120"/>
                  </a:lnTo>
                  <a:lnTo>
                    <a:pt x="764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223" name="Google Shape;4223;p55"/>
          <p:cNvSpPr/>
          <p:nvPr/>
        </p:nvSpPr>
        <p:spPr>
          <a:xfrm>
            <a:off x="2568921" y="3000457"/>
            <a:ext cx="340381" cy="341093"/>
          </a:xfrm>
          <a:custGeom>
            <a:rect b="b" l="l" r="r" t="t"/>
            <a:pathLst>
              <a:path extrusionOk="0" h="11503" w="11479">
                <a:moveTo>
                  <a:pt x="10193" y="0"/>
                </a:moveTo>
                <a:cubicBezTo>
                  <a:pt x="9788" y="429"/>
                  <a:pt x="9407" y="810"/>
                  <a:pt x="8954" y="1167"/>
                </a:cubicBezTo>
                <a:lnTo>
                  <a:pt x="8954" y="10836"/>
                </a:lnTo>
                <a:lnTo>
                  <a:pt x="8264" y="10836"/>
                </a:lnTo>
                <a:lnTo>
                  <a:pt x="8264" y="1667"/>
                </a:lnTo>
                <a:cubicBezTo>
                  <a:pt x="7883" y="1953"/>
                  <a:pt x="7478" y="2215"/>
                  <a:pt x="7049" y="2429"/>
                </a:cubicBezTo>
                <a:lnTo>
                  <a:pt x="7049" y="10836"/>
                </a:lnTo>
                <a:lnTo>
                  <a:pt x="6382" y="10836"/>
                </a:lnTo>
                <a:lnTo>
                  <a:pt x="6382" y="2763"/>
                </a:lnTo>
                <a:cubicBezTo>
                  <a:pt x="5978" y="2953"/>
                  <a:pt x="5573" y="3144"/>
                  <a:pt x="5144" y="3239"/>
                </a:cubicBezTo>
                <a:lnTo>
                  <a:pt x="5144" y="10836"/>
                </a:lnTo>
                <a:lnTo>
                  <a:pt x="4453" y="10836"/>
                </a:lnTo>
                <a:lnTo>
                  <a:pt x="4453" y="3453"/>
                </a:lnTo>
                <a:cubicBezTo>
                  <a:pt x="4072" y="3572"/>
                  <a:pt x="3668" y="3668"/>
                  <a:pt x="3239" y="3739"/>
                </a:cubicBezTo>
                <a:lnTo>
                  <a:pt x="3239" y="10812"/>
                </a:lnTo>
                <a:lnTo>
                  <a:pt x="2548" y="10812"/>
                </a:lnTo>
                <a:lnTo>
                  <a:pt x="2548" y="3811"/>
                </a:lnTo>
                <a:cubicBezTo>
                  <a:pt x="2167" y="3882"/>
                  <a:pt x="1762" y="3906"/>
                  <a:pt x="1334" y="3906"/>
                </a:cubicBezTo>
                <a:lnTo>
                  <a:pt x="1334" y="10812"/>
                </a:lnTo>
                <a:lnTo>
                  <a:pt x="0" y="10812"/>
                </a:lnTo>
                <a:lnTo>
                  <a:pt x="0" y="11503"/>
                </a:lnTo>
                <a:lnTo>
                  <a:pt x="11479" y="11503"/>
                </a:lnTo>
                <a:lnTo>
                  <a:pt x="11479" y="10812"/>
                </a:lnTo>
                <a:lnTo>
                  <a:pt x="10193" y="10812"/>
                </a:lnTo>
                <a:lnTo>
                  <a:pt x="101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24" name="Google Shape;4224;p55"/>
          <p:cNvGrpSpPr/>
          <p:nvPr/>
        </p:nvGrpSpPr>
        <p:grpSpPr>
          <a:xfrm>
            <a:off x="3264357" y="2994082"/>
            <a:ext cx="357346" cy="330540"/>
            <a:chOff x="3492957" y="2994082"/>
            <a:chExt cx="357346" cy="330540"/>
          </a:xfrm>
        </p:grpSpPr>
        <p:sp>
          <p:nvSpPr>
            <p:cNvPr id="4225" name="Google Shape;4225;p55"/>
            <p:cNvSpPr/>
            <p:nvPr/>
          </p:nvSpPr>
          <p:spPr>
            <a:xfrm>
              <a:off x="3624290" y="3120493"/>
              <a:ext cx="97497" cy="97497"/>
            </a:xfrm>
            <a:custGeom>
              <a:rect b="b" l="l" r="r" t="t"/>
              <a:pathLst>
                <a:path extrusionOk="0" h="3288" w="3288">
                  <a:moveTo>
                    <a:pt x="1644" y="1"/>
                  </a:moveTo>
                  <a:cubicBezTo>
                    <a:pt x="739" y="1"/>
                    <a:pt x="1" y="739"/>
                    <a:pt x="1" y="1644"/>
                  </a:cubicBezTo>
                  <a:cubicBezTo>
                    <a:pt x="1" y="2549"/>
                    <a:pt x="739" y="3287"/>
                    <a:pt x="1644" y="3287"/>
                  </a:cubicBezTo>
                  <a:cubicBezTo>
                    <a:pt x="2549" y="3287"/>
                    <a:pt x="3287" y="2549"/>
                    <a:pt x="3287" y="1644"/>
                  </a:cubicBezTo>
                  <a:cubicBezTo>
                    <a:pt x="3287" y="739"/>
                    <a:pt x="2549" y="1"/>
                    <a:pt x="16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6" name="Google Shape;4226;p55"/>
            <p:cNvSpPr/>
            <p:nvPr/>
          </p:nvSpPr>
          <p:spPr>
            <a:xfrm>
              <a:off x="3684338" y="3184039"/>
              <a:ext cx="129967" cy="140405"/>
            </a:xfrm>
            <a:custGeom>
              <a:rect b="b" l="l" r="r" t="t"/>
              <a:pathLst>
                <a:path extrusionOk="0" h="4735" w="4383">
                  <a:moveTo>
                    <a:pt x="1858" y="1"/>
                  </a:moveTo>
                  <a:cubicBezTo>
                    <a:pt x="1667" y="763"/>
                    <a:pt x="1143" y="1382"/>
                    <a:pt x="453" y="1644"/>
                  </a:cubicBezTo>
                  <a:cubicBezTo>
                    <a:pt x="667" y="2454"/>
                    <a:pt x="500" y="3335"/>
                    <a:pt x="0" y="4049"/>
                  </a:cubicBezTo>
                  <a:cubicBezTo>
                    <a:pt x="449" y="4498"/>
                    <a:pt x="1052" y="4735"/>
                    <a:pt x="1658" y="4735"/>
                  </a:cubicBezTo>
                  <a:cubicBezTo>
                    <a:pt x="2145" y="4735"/>
                    <a:pt x="2635" y="4582"/>
                    <a:pt x="3048" y="4264"/>
                  </a:cubicBezTo>
                  <a:cubicBezTo>
                    <a:pt x="4144" y="3549"/>
                    <a:pt x="4382" y="2073"/>
                    <a:pt x="3596" y="1001"/>
                  </a:cubicBezTo>
                  <a:cubicBezTo>
                    <a:pt x="3191" y="406"/>
                    <a:pt x="2525" y="72"/>
                    <a:pt x="18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7" name="Google Shape;4227;p55"/>
            <p:cNvSpPr/>
            <p:nvPr/>
          </p:nvSpPr>
          <p:spPr>
            <a:xfrm>
              <a:off x="3603118" y="2994082"/>
              <a:ext cx="138448" cy="108795"/>
            </a:xfrm>
            <a:custGeom>
              <a:rect b="b" l="l" r="r" t="t"/>
              <a:pathLst>
                <a:path extrusionOk="0" h="3669" w="4669">
                  <a:moveTo>
                    <a:pt x="2334" y="1"/>
                  </a:moveTo>
                  <a:cubicBezTo>
                    <a:pt x="1691" y="1"/>
                    <a:pt x="1096" y="239"/>
                    <a:pt x="667" y="692"/>
                  </a:cubicBezTo>
                  <a:cubicBezTo>
                    <a:pt x="310" y="1049"/>
                    <a:pt x="96" y="1477"/>
                    <a:pt x="1" y="1954"/>
                  </a:cubicBezTo>
                  <a:cubicBezTo>
                    <a:pt x="834" y="2239"/>
                    <a:pt x="1453" y="2906"/>
                    <a:pt x="1787" y="3668"/>
                  </a:cubicBezTo>
                  <a:cubicBezTo>
                    <a:pt x="1965" y="3621"/>
                    <a:pt x="2150" y="3597"/>
                    <a:pt x="2334" y="3597"/>
                  </a:cubicBezTo>
                  <a:cubicBezTo>
                    <a:pt x="2519" y="3597"/>
                    <a:pt x="2704" y="3621"/>
                    <a:pt x="2882" y="3668"/>
                  </a:cubicBezTo>
                  <a:cubicBezTo>
                    <a:pt x="3216" y="2906"/>
                    <a:pt x="3882" y="2239"/>
                    <a:pt x="4668" y="1978"/>
                  </a:cubicBezTo>
                  <a:cubicBezTo>
                    <a:pt x="4501" y="882"/>
                    <a:pt x="3525" y="1"/>
                    <a:pt x="2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8" name="Google Shape;4228;p55"/>
            <p:cNvSpPr/>
            <p:nvPr/>
          </p:nvSpPr>
          <p:spPr>
            <a:xfrm>
              <a:off x="3492957" y="3066465"/>
              <a:ext cx="144793" cy="140760"/>
            </a:xfrm>
            <a:custGeom>
              <a:rect b="b" l="l" r="r" t="t"/>
              <a:pathLst>
                <a:path extrusionOk="0" h="4747" w="4883">
                  <a:moveTo>
                    <a:pt x="2722" y="0"/>
                  </a:moveTo>
                  <a:cubicBezTo>
                    <a:pt x="2337" y="0"/>
                    <a:pt x="1948" y="90"/>
                    <a:pt x="1596" y="251"/>
                  </a:cubicBezTo>
                  <a:cubicBezTo>
                    <a:pt x="1048" y="561"/>
                    <a:pt x="620" y="1037"/>
                    <a:pt x="405" y="1632"/>
                  </a:cubicBezTo>
                  <a:cubicBezTo>
                    <a:pt x="1" y="2871"/>
                    <a:pt x="691" y="4204"/>
                    <a:pt x="1929" y="4633"/>
                  </a:cubicBezTo>
                  <a:cubicBezTo>
                    <a:pt x="2167" y="4709"/>
                    <a:pt x="2413" y="4746"/>
                    <a:pt x="2659" y="4746"/>
                  </a:cubicBezTo>
                  <a:cubicBezTo>
                    <a:pt x="3104" y="4746"/>
                    <a:pt x="3546" y="4625"/>
                    <a:pt x="3930" y="4395"/>
                  </a:cubicBezTo>
                  <a:cubicBezTo>
                    <a:pt x="3811" y="4133"/>
                    <a:pt x="3739" y="3799"/>
                    <a:pt x="3739" y="3466"/>
                  </a:cubicBezTo>
                  <a:cubicBezTo>
                    <a:pt x="3739" y="2632"/>
                    <a:pt x="4192" y="1894"/>
                    <a:pt x="4882" y="1465"/>
                  </a:cubicBezTo>
                  <a:cubicBezTo>
                    <a:pt x="4621" y="846"/>
                    <a:pt x="4097" y="346"/>
                    <a:pt x="3430" y="108"/>
                  </a:cubicBezTo>
                  <a:cubicBezTo>
                    <a:pt x="3201" y="35"/>
                    <a:pt x="2962" y="0"/>
                    <a:pt x="27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9" name="Google Shape;4229;p55"/>
            <p:cNvSpPr/>
            <p:nvPr/>
          </p:nvSpPr>
          <p:spPr>
            <a:xfrm>
              <a:off x="3707645" y="3066821"/>
              <a:ext cx="142658" cy="133496"/>
            </a:xfrm>
            <a:custGeom>
              <a:rect b="b" l="l" r="r" t="t"/>
              <a:pathLst>
                <a:path extrusionOk="0" h="4502" w="4811">
                  <a:moveTo>
                    <a:pt x="2191" y="1"/>
                  </a:moveTo>
                  <a:cubicBezTo>
                    <a:pt x="1238" y="1"/>
                    <a:pt x="357" y="596"/>
                    <a:pt x="0" y="1501"/>
                  </a:cubicBezTo>
                  <a:cubicBezTo>
                    <a:pt x="619" y="1882"/>
                    <a:pt x="1072" y="2525"/>
                    <a:pt x="1119" y="3335"/>
                  </a:cubicBezTo>
                  <a:cubicBezTo>
                    <a:pt x="1953" y="3406"/>
                    <a:pt x="2763" y="3811"/>
                    <a:pt x="3287" y="4502"/>
                  </a:cubicBezTo>
                  <a:cubicBezTo>
                    <a:pt x="4311" y="3930"/>
                    <a:pt x="4811" y="2739"/>
                    <a:pt x="4453" y="1644"/>
                  </a:cubicBezTo>
                  <a:cubicBezTo>
                    <a:pt x="4120" y="620"/>
                    <a:pt x="3215" y="1"/>
                    <a:pt x="2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0" name="Google Shape;4230;p55"/>
            <p:cNvSpPr/>
            <p:nvPr/>
          </p:nvSpPr>
          <p:spPr>
            <a:xfrm>
              <a:off x="3532514" y="3212298"/>
              <a:ext cx="150427" cy="112324"/>
            </a:xfrm>
            <a:custGeom>
              <a:rect b="b" l="l" r="r" t="t"/>
              <a:pathLst>
                <a:path extrusionOk="0" h="3788" w="5073">
                  <a:moveTo>
                    <a:pt x="2929" y="1"/>
                  </a:moveTo>
                  <a:cubicBezTo>
                    <a:pt x="2456" y="300"/>
                    <a:pt x="1888" y="454"/>
                    <a:pt x="1323" y="454"/>
                  </a:cubicBezTo>
                  <a:cubicBezTo>
                    <a:pt x="1036" y="454"/>
                    <a:pt x="749" y="414"/>
                    <a:pt x="476" y="334"/>
                  </a:cubicBezTo>
                  <a:lnTo>
                    <a:pt x="476" y="334"/>
                  </a:lnTo>
                  <a:cubicBezTo>
                    <a:pt x="0" y="1406"/>
                    <a:pt x="310" y="2644"/>
                    <a:pt x="1215" y="3335"/>
                  </a:cubicBezTo>
                  <a:cubicBezTo>
                    <a:pt x="1643" y="3644"/>
                    <a:pt x="2143" y="3787"/>
                    <a:pt x="2620" y="3787"/>
                  </a:cubicBezTo>
                  <a:cubicBezTo>
                    <a:pt x="3358" y="3787"/>
                    <a:pt x="4072" y="3454"/>
                    <a:pt x="4525" y="2811"/>
                  </a:cubicBezTo>
                  <a:cubicBezTo>
                    <a:pt x="4930" y="2215"/>
                    <a:pt x="5073" y="1501"/>
                    <a:pt x="4906" y="834"/>
                  </a:cubicBezTo>
                  <a:lnTo>
                    <a:pt x="4906" y="834"/>
                  </a:lnTo>
                  <a:cubicBezTo>
                    <a:pt x="4836" y="841"/>
                    <a:pt x="4765" y="844"/>
                    <a:pt x="4695" y="844"/>
                  </a:cubicBezTo>
                  <a:cubicBezTo>
                    <a:pt x="4022" y="844"/>
                    <a:pt x="3339" y="539"/>
                    <a:pt x="29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31" name="Google Shape;4231;p55"/>
          <p:cNvGrpSpPr/>
          <p:nvPr/>
        </p:nvGrpSpPr>
        <p:grpSpPr>
          <a:xfrm>
            <a:off x="4043118" y="3014572"/>
            <a:ext cx="341126" cy="305806"/>
            <a:chOff x="4119318" y="3014572"/>
            <a:chExt cx="341126" cy="305806"/>
          </a:xfrm>
        </p:grpSpPr>
        <p:sp>
          <p:nvSpPr>
            <p:cNvPr id="4232" name="Google Shape;4232;p55"/>
            <p:cNvSpPr/>
            <p:nvPr/>
          </p:nvSpPr>
          <p:spPr>
            <a:xfrm>
              <a:off x="4119318" y="3014572"/>
              <a:ext cx="127150" cy="305806"/>
            </a:xfrm>
            <a:custGeom>
              <a:rect b="b" l="l" r="r" t="t"/>
              <a:pathLst>
                <a:path extrusionOk="0" h="10313" w="4288">
                  <a:moveTo>
                    <a:pt x="2240" y="715"/>
                  </a:moveTo>
                  <a:lnTo>
                    <a:pt x="2240" y="1406"/>
                  </a:lnTo>
                  <a:lnTo>
                    <a:pt x="715" y="1406"/>
                  </a:lnTo>
                  <a:lnTo>
                    <a:pt x="715" y="715"/>
                  </a:lnTo>
                  <a:close/>
                  <a:moveTo>
                    <a:pt x="2240" y="2430"/>
                  </a:moveTo>
                  <a:lnTo>
                    <a:pt x="2240" y="3096"/>
                  </a:lnTo>
                  <a:lnTo>
                    <a:pt x="715" y="3096"/>
                  </a:lnTo>
                  <a:lnTo>
                    <a:pt x="715" y="2430"/>
                  </a:lnTo>
                  <a:close/>
                  <a:moveTo>
                    <a:pt x="1" y="1"/>
                  </a:moveTo>
                  <a:lnTo>
                    <a:pt x="1" y="10312"/>
                  </a:lnTo>
                  <a:lnTo>
                    <a:pt x="2930" y="10312"/>
                  </a:lnTo>
                  <a:lnTo>
                    <a:pt x="2930" y="6740"/>
                  </a:lnTo>
                  <a:lnTo>
                    <a:pt x="4288" y="5168"/>
                  </a:lnTo>
                  <a:lnTo>
                    <a:pt x="2930" y="3573"/>
                  </a:lnTo>
                  <a:lnTo>
                    <a:pt x="29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3" name="Google Shape;4233;p55"/>
            <p:cNvSpPr/>
            <p:nvPr/>
          </p:nvSpPr>
          <p:spPr>
            <a:xfrm>
              <a:off x="4225268" y="3014572"/>
              <a:ext cx="127120" cy="305806"/>
            </a:xfrm>
            <a:custGeom>
              <a:rect b="b" l="l" r="r" t="t"/>
              <a:pathLst>
                <a:path extrusionOk="0" h="10313" w="4287">
                  <a:moveTo>
                    <a:pt x="2263" y="7192"/>
                  </a:moveTo>
                  <a:lnTo>
                    <a:pt x="2263" y="7859"/>
                  </a:lnTo>
                  <a:lnTo>
                    <a:pt x="762" y="7859"/>
                  </a:lnTo>
                  <a:lnTo>
                    <a:pt x="762" y="7192"/>
                  </a:lnTo>
                  <a:close/>
                  <a:moveTo>
                    <a:pt x="2263" y="8859"/>
                  </a:moveTo>
                  <a:lnTo>
                    <a:pt x="2263" y="9526"/>
                  </a:lnTo>
                  <a:lnTo>
                    <a:pt x="762" y="9526"/>
                  </a:lnTo>
                  <a:lnTo>
                    <a:pt x="762" y="8859"/>
                  </a:lnTo>
                  <a:close/>
                  <a:moveTo>
                    <a:pt x="0" y="1"/>
                  </a:moveTo>
                  <a:lnTo>
                    <a:pt x="0" y="3335"/>
                  </a:lnTo>
                  <a:lnTo>
                    <a:pt x="1596" y="5168"/>
                  </a:lnTo>
                  <a:lnTo>
                    <a:pt x="0" y="6978"/>
                  </a:lnTo>
                  <a:lnTo>
                    <a:pt x="0" y="10312"/>
                  </a:lnTo>
                  <a:lnTo>
                    <a:pt x="2929" y="10312"/>
                  </a:lnTo>
                  <a:lnTo>
                    <a:pt x="2929" y="6740"/>
                  </a:lnTo>
                  <a:lnTo>
                    <a:pt x="4287" y="5168"/>
                  </a:lnTo>
                  <a:lnTo>
                    <a:pt x="2929" y="3573"/>
                  </a:lnTo>
                  <a:lnTo>
                    <a:pt x="29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4" name="Google Shape;4234;p55"/>
            <p:cNvSpPr/>
            <p:nvPr/>
          </p:nvSpPr>
          <p:spPr>
            <a:xfrm>
              <a:off x="4333294" y="3014572"/>
              <a:ext cx="127150" cy="305806"/>
            </a:xfrm>
            <a:custGeom>
              <a:rect b="b" l="l" r="r" t="t"/>
              <a:pathLst>
                <a:path extrusionOk="0" h="10313" w="4288">
                  <a:moveTo>
                    <a:pt x="2192" y="715"/>
                  </a:moveTo>
                  <a:lnTo>
                    <a:pt x="2192" y="1406"/>
                  </a:lnTo>
                  <a:lnTo>
                    <a:pt x="691" y="1406"/>
                  </a:lnTo>
                  <a:lnTo>
                    <a:pt x="691" y="715"/>
                  </a:lnTo>
                  <a:close/>
                  <a:moveTo>
                    <a:pt x="2192" y="2430"/>
                  </a:moveTo>
                  <a:lnTo>
                    <a:pt x="2192" y="3096"/>
                  </a:lnTo>
                  <a:lnTo>
                    <a:pt x="691" y="3096"/>
                  </a:lnTo>
                  <a:lnTo>
                    <a:pt x="691" y="2430"/>
                  </a:lnTo>
                  <a:close/>
                  <a:moveTo>
                    <a:pt x="1" y="1"/>
                  </a:moveTo>
                  <a:lnTo>
                    <a:pt x="1" y="3335"/>
                  </a:lnTo>
                  <a:lnTo>
                    <a:pt x="1572" y="5168"/>
                  </a:lnTo>
                  <a:lnTo>
                    <a:pt x="1" y="6978"/>
                  </a:lnTo>
                  <a:lnTo>
                    <a:pt x="1" y="10312"/>
                  </a:lnTo>
                  <a:lnTo>
                    <a:pt x="2906" y="10312"/>
                  </a:lnTo>
                  <a:lnTo>
                    <a:pt x="2906" y="6740"/>
                  </a:lnTo>
                  <a:lnTo>
                    <a:pt x="4287" y="5168"/>
                  </a:lnTo>
                  <a:lnTo>
                    <a:pt x="2906" y="3573"/>
                  </a:lnTo>
                  <a:lnTo>
                    <a:pt x="29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35" name="Google Shape;4235;p55"/>
          <p:cNvGrpSpPr/>
          <p:nvPr/>
        </p:nvGrpSpPr>
        <p:grpSpPr>
          <a:xfrm>
            <a:off x="4801418" y="3003986"/>
            <a:ext cx="302992" cy="341093"/>
            <a:chOff x="4725218" y="3003986"/>
            <a:chExt cx="302992" cy="341093"/>
          </a:xfrm>
        </p:grpSpPr>
        <p:sp>
          <p:nvSpPr>
            <p:cNvPr id="4236" name="Google Shape;4236;p55"/>
            <p:cNvSpPr/>
            <p:nvPr/>
          </p:nvSpPr>
          <p:spPr>
            <a:xfrm>
              <a:off x="4906013" y="3112012"/>
              <a:ext cx="53701" cy="125045"/>
            </a:xfrm>
            <a:custGeom>
              <a:rect b="b" l="l" r="r" t="t"/>
              <a:pathLst>
                <a:path extrusionOk="0" h="4217" w="1811">
                  <a:moveTo>
                    <a:pt x="0" y="1"/>
                  </a:moveTo>
                  <a:lnTo>
                    <a:pt x="0" y="4216"/>
                  </a:lnTo>
                  <a:cubicBezTo>
                    <a:pt x="1048" y="4073"/>
                    <a:pt x="1810" y="3192"/>
                    <a:pt x="1810" y="2120"/>
                  </a:cubicBezTo>
                  <a:cubicBezTo>
                    <a:pt x="1810" y="1049"/>
                    <a:pt x="1048" y="14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7" name="Google Shape;4237;p55"/>
            <p:cNvSpPr/>
            <p:nvPr/>
          </p:nvSpPr>
          <p:spPr>
            <a:xfrm>
              <a:off x="4906013" y="3042831"/>
              <a:ext cx="122198" cy="261298"/>
            </a:xfrm>
            <a:custGeom>
              <a:rect b="b" l="l" r="r" t="t"/>
              <a:pathLst>
                <a:path extrusionOk="0" h="8812" w="4121">
                  <a:moveTo>
                    <a:pt x="0" y="0"/>
                  </a:moveTo>
                  <a:lnTo>
                    <a:pt x="0" y="1619"/>
                  </a:lnTo>
                  <a:cubicBezTo>
                    <a:pt x="1405" y="1786"/>
                    <a:pt x="2477" y="2977"/>
                    <a:pt x="2477" y="4406"/>
                  </a:cubicBezTo>
                  <a:cubicBezTo>
                    <a:pt x="2477" y="5835"/>
                    <a:pt x="1358" y="7025"/>
                    <a:pt x="0" y="7216"/>
                  </a:cubicBezTo>
                  <a:lnTo>
                    <a:pt x="0" y="8811"/>
                  </a:lnTo>
                  <a:cubicBezTo>
                    <a:pt x="2286" y="8645"/>
                    <a:pt x="4120" y="6740"/>
                    <a:pt x="4120" y="4382"/>
                  </a:cubicBezTo>
                  <a:cubicBezTo>
                    <a:pt x="4120" y="2096"/>
                    <a:pt x="2286" y="191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8" name="Google Shape;4238;p55"/>
            <p:cNvSpPr/>
            <p:nvPr/>
          </p:nvSpPr>
          <p:spPr>
            <a:xfrm>
              <a:off x="4725218" y="3003986"/>
              <a:ext cx="161754" cy="341093"/>
            </a:xfrm>
            <a:custGeom>
              <a:rect b="b" l="l" r="r" t="t"/>
              <a:pathLst>
                <a:path extrusionOk="0" h="11503" w="5455">
                  <a:moveTo>
                    <a:pt x="3787" y="4692"/>
                  </a:moveTo>
                  <a:lnTo>
                    <a:pt x="3787" y="5359"/>
                  </a:lnTo>
                  <a:lnTo>
                    <a:pt x="2311" y="5359"/>
                  </a:lnTo>
                  <a:lnTo>
                    <a:pt x="2311" y="5335"/>
                  </a:lnTo>
                  <a:lnTo>
                    <a:pt x="2311" y="4692"/>
                  </a:lnTo>
                  <a:close/>
                  <a:moveTo>
                    <a:pt x="3787" y="6121"/>
                  </a:moveTo>
                  <a:lnTo>
                    <a:pt x="3787" y="6787"/>
                  </a:lnTo>
                  <a:lnTo>
                    <a:pt x="2311" y="6787"/>
                  </a:lnTo>
                  <a:lnTo>
                    <a:pt x="2311" y="6121"/>
                  </a:lnTo>
                  <a:close/>
                  <a:moveTo>
                    <a:pt x="5454" y="0"/>
                  </a:moveTo>
                  <a:cubicBezTo>
                    <a:pt x="4049" y="96"/>
                    <a:pt x="2716" y="667"/>
                    <a:pt x="1692" y="1667"/>
                  </a:cubicBezTo>
                  <a:cubicBezTo>
                    <a:pt x="596" y="2787"/>
                    <a:pt x="1" y="4215"/>
                    <a:pt x="1" y="5763"/>
                  </a:cubicBezTo>
                  <a:cubicBezTo>
                    <a:pt x="1" y="7311"/>
                    <a:pt x="596" y="8740"/>
                    <a:pt x="1692" y="9836"/>
                  </a:cubicBezTo>
                  <a:cubicBezTo>
                    <a:pt x="2692" y="10836"/>
                    <a:pt x="4025" y="11431"/>
                    <a:pt x="5454" y="11503"/>
                  </a:cubicBezTo>
                  <a:lnTo>
                    <a:pt x="54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39" name="Google Shape;4239;p55"/>
          <p:cNvGrpSpPr/>
          <p:nvPr/>
        </p:nvGrpSpPr>
        <p:grpSpPr>
          <a:xfrm>
            <a:off x="5518768" y="3002563"/>
            <a:ext cx="340386" cy="341809"/>
            <a:chOff x="5290168" y="3002563"/>
            <a:chExt cx="340386" cy="341809"/>
          </a:xfrm>
        </p:grpSpPr>
        <p:sp>
          <p:nvSpPr>
            <p:cNvPr id="4240" name="Google Shape;4240;p55"/>
            <p:cNvSpPr/>
            <p:nvPr/>
          </p:nvSpPr>
          <p:spPr>
            <a:xfrm>
              <a:off x="5470250" y="3183357"/>
              <a:ext cx="139130" cy="139841"/>
            </a:xfrm>
            <a:custGeom>
              <a:rect b="b" l="l" r="r" t="t"/>
              <a:pathLst>
                <a:path extrusionOk="0" h="4716" w="4692">
                  <a:moveTo>
                    <a:pt x="2643" y="0"/>
                  </a:moveTo>
                  <a:cubicBezTo>
                    <a:pt x="1191" y="0"/>
                    <a:pt x="0" y="1191"/>
                    <a:pt x="0" y="2644"/>
                  </a:cubicBezTo>
                  <a:lnTo>
                    <a:pt x="0" y="4715"/>
                  </a:lnTo>
                  <a:lnTo>
                    <a:pt x="2429" y="4715"/>
                  </a:lnTo>
                  <a:lnTo>
                    <a:pt x="2429" y="2405"/>
                  </a:lnTo>
                  <a:lnTo>
                    <a:pt x="4692" y="2405"/>
                  </a:lnTo>
                  <a:lnTo>
                    <a:pt x="46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1" name="Google Shape;4241;p55"/>
            <p:cNvSpPr/>
            <p:nvPr/>
          </p:nvSpPr>
          <p:spPr>
            <a:xfrm>
              <a:off x="5290168" y="3002563"/>
              <a:ext cx="68527" cy="68527"/>
            </a:xfrm>
            <a:custGeom>
              <a:rect b="b" l="l" r="r" t="t"/>
              <a:pathLst>
                <a:path extrusionOk="0" h="2311" w="2311">
                  <a:moveTo>
                    <a:pt x="977" y="1"/>
                  </a:moveTo>
                  <a:cubicBezTo>
                    <a:pt x="453" y="1"/>
                    <a:pt x="0" y="453"/>
                    <a:pt x="0" y="977"/>
                  </a:cubicBezTo>
                  <a:lnTo>
                    <a:pt x="0" y="2311"/>
                  </a:lnTo>
                  <a:lnTo>
                    <a:pt x="2310" y="2311"/>
                  </a:lnTo>
                  <a:lnTo>
                    <a:pt x="231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2" name="Google Shape;4242;p55"/>
            <p:cNvSpPr/>
            <p:nvPr/>
          </p:nvSpPr>
          <p:spPr>
            <a:xfrm>
              <a:off x="5311340" y="3023765"/>
              <a:ext cx="139159" cy="139130"/>
            </a:xfrm>
            <a:custGeom>
              <a:rect b="b" l="l" r="r" t="t"/>
              <a:pathLst>
                <a:path extrusionOk="0" h="4692" w="4693">
                  <a:moveTo>
                    <a:pt x="2263" y="0"/>
                  </a:moveTo>
                  <a:lnTo>
                    <a:pt x="2263" y="2286"/>
                  </a:lnTo>
                  <a:lnTo>
                    <a:pt x="1" y="2286"/>
                  </a:lnTo>
                  <a:lnTo>
                    <a:pt x="1" y="4692"/>
                  </a:lnTo>
                  <a:lnTo>
                    <a:pt x="2049" y="4692"/>
                  </a:lnTo>
                  <a:cubicBezTo>
                    <a:pt x="3502" y="4692"/>
                    <a:pt x="4692" y="3501"/>
                    <a:pt x="4692" y="2048"/>
                  </a:cubicBezTo>
                  <a:lnTo>
                    <a:pt x="46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3" name="Google Shape;4243;p55"/>
            <p:cNvSpPr/>
            <p:nvPr/>
          </p:nvSpPr>
          <p:spPr>
            <a:xfrm>
              <a:off x="5562027" y="3275163"/>
              <a:ext cx="68527" cy="69209"/>
            </a:xfrm>
            <a:custGeom>
              <a:rect b="b" l="l" r="r" t="t"/>
              <a:pathLst>
                <a:path extrusionOk="0" h="2334" w="2311">
                  <a:moveTo>
                    <a:pt x="1" y="0"/>
                  </a:moveTo>
                  <a:lnTo>
                    <a:pt x="1" y="2334"/>
                  </a:lnTo>
                  <a:lnTo>
                    <a:pt x="1335" y="2334"/>
                  </a:lnTo>
                  <a:cubicBezTo>
                    <a:pt x="1858" y="2334"/>
                    <a:pt x="2311" y="1881"/>
                    <a:pt x="2311" y="1334"/>
                  </a:cubicBezTo>
                  <a:lnTo>
                    <a:pt x="231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4" name="Google Shape;4244;p55"/>
            <p:cNvSpPr/>
            <p:nvPr/>
          </p:nvSpPr>
          <p:spPr>
            <a:xfrm>
              <a:off x="5290168" y="3275163"/>
              <a:ext cx="68527" cy="67815"/>
            </a:xfrm>
            <a:custGeom>
              <a:rect b="b" l="l" r="r" t="t"/>
              <a:pathLst>
                <a:path extrusionOk="0" h="2287" w="2311">
                  <a:moveTo>
                    <a:pt x="0" y="0"/>
                  </a:moveTo>
                  <a:lnTo>
                    <a:pt x="0" y="1334"/>
                  </a:lnTo>
                  <a:cubicBezTo>
                    <a:pt x="0" y="1858"/>
                    <a:pt x="453" y="2286"/>
                    <a:pt x="977" y="2286"/>
                  </a:cubicBezTo>
                  <a:lnTo>
                    <a:pt x="2310" y="2286"/>
                  </a:lnTo>
                  <a:lnTo>
                    <a:pt x="231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5" name="Google Shape;4245;p55"/>
            <p:cNvSpPr/>
            <p:nvPr/>
          </p:nvSpPr>
          <p:spPr>
            <a:xfrm>
              <a:off x="5311340" y="3183357"/>
              <a:ext cx="139159" cy="139841"/>
            </a:xfrm>
            <a:custGeom>
              <a:rect b="b" l="l" r="r" t="t"/>
              <a:pathLst>
                <a:path extrusionOk="0" h="4716" w="4693">
                  <a:moveTo>
                    <a:pt x="1" y="0"/>
                  </a:moveTo>
                  <a:lnTo>
                    <a:pt x="1" y="2405"/>
                  </a:lnTo>
                  <a:lnTo>
                    <a:pt x="2263" y="2405"/>
                  </a:lnTo>
                  <a:lnTo>
                    <a:pt x="2263" y="4715"/>
                  </a:lnTo>
                  <a:lnTo>
                    <a:pt x="4692" y="4715"/>
                  </a:lnTo>
                  <a:lnTo>
                    <a:pt x="4692" y="2644"/>
                  </a:lnTo>
                  <a:cubicBezTo>
                    <a:pt x="4692" y="1191"/>
                    <a:pt x="3502" y="0"/>
                    <a:pt x="20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6" name="Google Shape;4246;p55"/>
            <p:cNvSpPr/>
            <p:nvPr/>
          </p:nvSpPr>
          <p:spPr>
            <a:xfrm>
              <a:off x="5562027" y="3002563"/>
              <a:ext cx="68527" cy="68527"/>
            </a:xfrm>
            <a:custGeom>
              <a:rect b="b" l="l" r="r" t="t"/>
              <a:pathLst>
                <a:path extrusionOk="0" h="2311" w="2311">
                  <a:moveTo>
                    <a:pt x="1" y="1"/>
                  </a:moveTo>
                  <a:lnTo>
                    <a:pt x="1" y="2311"/>
                  </a:lnTo>
                  <a:lnTo>
                    <a:pt x="2311" y="2311"/>
                  </a:lnTo>
                  <a:lnTo>
                    <a:pt x="2311" y="977"/>
                  </a:lnTo>
                  <a:cubicBezTo>
                    <a:pt x="2311" y="453"/>
                    <a:pt x="1858" y="1"/>
                    <a:pt x="13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7" name="Google Shape;4247;p55"/>
            <p:cNvSpPr/>
            <p:nvPr/>
          </p:nvSpPr>
          <p:spPr>
            <a:xfrm>
              <a:off x="5470250" y="3023765"/>
              <a:ext cx="139130" cy="139130"/>
            </a:xfrm>
            <a:custGeom>
              <a:rect b="b" l="l" r="r" t="t"/>
              <a:pathLst>
                <a:path extrusionOk="0" h="4692" w="4692">
                  <a:moveTo>
                    <a:pt x="0" y="0"/>
                  </a:moveTo>
                  <a:lnTo>
                    <a:pt x="0" y="2048"/>
                  </a:lnTo>
                  <a:cubicBezTo>
                    <a:pt x="0" y="3501"/>
                    <a:pt x="1191" y="4692"/>
                    <a:pt x="2643" y="4692"/>
                  </a:cubicBezTo>
                  <a:lnTo>
                    <a:pt x="4692" y="4692"/>
                  </a:lnTo>
                  <a:lnTo>
                    <a:pt x="4692" y="2262"/>
                  </a:lnTo>
                  <a:lnTo>
                    <a:pt x="2429" y="2262"/>
                  </a:lnTo>
                  <a:lnTo>
                    <a:pt x="242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48" name="Google Shape;4248;p55"/>
          <p:cNvGrpSpPr/>
          <p:nvPr/>
        </p:nvGrpSpPr>
        <p:grpSpPr>
          <a:xfrm>
            <a:off x="6262241" y="3088023"/>
            <a:ext cx="342520" cy="174447"/>
            <a:chOff x="5881241" y="3088023"/>
            <a:chExt cx="342520" cy="174447"/>
          </a:xfrm>
        </p:grpSpPr>
        <p:sp>
          <p:nvSpPr>
            <p:cNvPr id="4249" name="Google Shape;4249;p55"/>
            <p:cNvSpPr/>
            <p:nvPr/>
          </p:nvSpPr>
          <p:spPr>
            <a:xfrm>
              <a:off x="5965960" y="3184751"/>
              <a:ext cx="89728" cy="77719"/>
            </a:xfrm>
            <a:custGeom>
              <a:rect b="b" l="l" r="r" t="t"/>
              <a:pathLst>
                <a:path extrusionOk="0" h="2621" w="3026">
                  <a:moveTo>
                    <a:pt x="739" y="1"/>
                  </a:moveTo>
                  <a:lnTo>
                    <a:pt x="1" y="1311"/>
                  </a:lnTo>
                  <a:lnTo>
                    <a:pt x="739" y="2620"/>
                  </a:lnTo>
                  <a:lnTo>
                    <a:pt x="2263" y="2620"/>
                  </a:lnTo>
                  <a:lnTo>
                    <a:pt x="3025" y="1311"/>
                  </a:lnTo>
                  <a:lnTo>
                    <a:pt x="22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0" name="Google Shape;4250;p55"/>
            <p:cNvSpPr/>
            <p:nvPr/>
          </p:nvSpPr>
          <p:spPr>
            <a:xfrm>
              <a:off x="6134034" y="3184751"/>
              <a:ext cx="89017" cy="77719"/>
            </a:xfrm>
            <a:custGeom>
              <a:rect b="b" l="l" r="r" t="t"/>
              <a:pathLst>
                <a:path extrusionOk="0" h="2621" w="3002">
                  <a:moveTo>
                    <a:pt x="739" y="1"/>
                  </a:moveTo>
                  <a:lnTo>
                    <a:pt x="1" y="1311"/>
                  </a:lnTo>
                  <a:lnTo>
                    <a:pt x="739" y="2620"/>
                  </a:lnTo>
                  <a:lnTo>
                    <a:pt x="2263" y="2620"/>
                  </a:lnTo>
                  <a:lnTo>
                    <a:pt x="3001" y="1311"/>
                  </a:lnTo>
                  <a:lnTo>
                    <a:pt x="22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1" name="Google Shape;4251;p55"/>
            <p:cNvSpPr/>
            <p:nvPr/>
          </p:nvSpPr>
          <p:spPr>
            <a:xfrm>
              <a:off x="5881241" y="3137454"/>
              <a:ext cx="88987" cy="77690"/>
            </a:xfrm>
            <a:custGeom>
              <a:rect b="b" l="l" r="r" t="t"/>
              <a:pathLst>
                <a:path extrusionOk="0" h="2620" w="3001">
                  <a:moveTo>
                    <a:pt x="738" y="0"/>
                  </a:moveTo>
                  <a:lnTo>
                    <a:pt x="0" y="1310"/>
                  </a:lnTo>
                  <a:lnTo>
                    <a:pt x="738" y="2620"/>
                  </a:lnTo>
                  <a:lnTo>
                    <a:pt x="2262" y="2620"/>
                  </a:lnTo>
                  <a:lnTo>
                    <a:pt x="3001" y="1310"/>
                  </a:lnTo>
                  <a:lnTo>
                    <a:pt x="226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2" name="Google Shape;4252;p55"/>
            <p:cNvSpPr/>
            <p:nvPr/>
          </p:nvSpPr>
          <p:spPr>
            <a:xfrm>
              <a:off x="6049997" y="3137454"/>
              <a:ext cx="89017" cy="77690"/>
            </a:xfrm>
            <a:custGeom>
              <a:rect b="b" l="l" r="r" t="t"/>
              <a:pathLst>
                <a:path extrusionOk="0" h="2620" w="3002">
                  <a:moveTo>
                    <a:pt x="739" y="0"/>
                  </a:moveTo>
                  <a:lnTo>
                    <a:pt x="1" y="1310"/>
                  </a:lnTo>
                  <a:lnTo>
                    <a:pt x="739" y="2620"/>
                  </a:lnTo>
                  <a:lnTo>
                    <a:pt x="2263" y="2620"/>
                  </a:lnTo>
                  <a:lnTo>
                    <a:pt x="3001" y="1310"/>
                  </a:lnTo>
                  <a:lnTo>
                    <a:pt x="226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3" name="Google Shape;4253;p55"/>
            <p:cNvSpPr/>
            <p:nvPr/>
          </p:nvSpPr>
          <p:spPr>
            <a:xfrm>
              <a:off x="5965960" y="3088023"/>
              <a:ext cx="89728" cy="77690"/>
            </a:xfrm>
            <a:custGeom>
              <a:rect b="b" l="l" r="r" t="t"/>
              <a:pathLst>
                <a:path extrusionOk="0" h="2620" w="3026">
                  <a:moveTo>
                    <a:pt x="739" y="0"/>
                  </a:moveTo>
                  <a:lnTo>
                    <a:pt x="1" y="1310"/>
                  </a:lnTo>
                  <a:lnTo>
                    <a:pt x="739" y="2620"/>
                  </a:lnTo>
                  <a:lnTo>
                    <a:pt x="2263" y="2620"/>
                  </a:lnTo>
                  <a:lnTo>
                    <a:pt x="3025" y="1310"/>
                  </a:lnTo>
                  <a:lnTo>
                    <a:pt x="226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4" name="Google Shape;4254;p55"/>
            <p:cNvSpPr/>
            <p:nvPr/>
          </p:nvSpPr>
          <p:spPr>
            <a:xfrm>
              <a:off x="6134745" y="3088023"/>
              <a:ext cx="89017" cy="77690"/>
            </a:xfrm>
            <a:custGeom>
              <a:rect b="b" l="l" r="r" t="t"/>
              <a:pathLst>
                <a:path extrusionOk="0" h="2620" w="3002">
                  <a:moveTo>
                    <a:pt x="739" y="0"/>
                  </a:moveTo>
                  <a:lnTo>
                    <a:pt x="0" y="1310"/>
                  </a:lnTo>
                  <a:lnTo>
                    <a:pt x="739" y="2620"/>
                  </a:lnTo>
                  <a:lnTo>
                    <a:pt x="2263" y="2620"/>
                  </a:lnTo>
                  <a:lnTo>
                    <a:pt x="3001" y="1310"/>
                  </a:lnTo>
                  <a:lnTo>
                    <a:pt x="226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255" name="Google Shape;4255;p55"/>
          <p:cNvSpPr/>
          <p:nvPr/>
        </p:nvSpPr>
        <p:spPr>
          <a:xfrm>
            <a:off x="6990859" y="2982784"/>
            <a:ext cx="341122" cy="341122"/>
          </a:xfrm>
          <a:custGeom>
            <a:rect b="b" l="l" r="r" t="t"/>
            <a:pathLst>
              <a:path extrusionOk="0" h="11504" w="11504">
                <a:moveTo>
                  <a:pt x="1" y="1"/>
                </a:moveTo>
                <a:lnTo>
                  <a:pt x="1" y="11503"/>
                </a:lnTo>
                <a:lnTo>
                  <a:pt x="11503" y="11503"/>
                </a:lnTo>
                <a:lnTo>
                  <a:pt x="11503" y="10241"/>
                </a:lnTo>
                <a:lnTo>
                  <a:pt x="10908" y="10241"/>
                </a:lnTo>
                <a:lnTo>
                  <a:pt x="10908" y="10789"/>
                </a:lnTo>
                <a:lnTo>
                  <a:pt x="10146" y="10789"/>
                </a:lnTo>
                <a:lnTo>
                  <a:pt x="10146" y="5026"/>
                </a:lnTo>
                <a:lnTo>
                  <a:pt x="8288" y="6383"/>
                </a:lnTo>
                <a:lnTo>
                  <a:pt x="7312" y="5931"/>
                </a:lnTo>
                <a:lnTo>
                  <a:pt x="5883" y="7574"/>
                </a:lnTo>
                <a:lnTo>
                  <a:pt x="4740" y="7002"/>
                </a:lnTo>
                <a:lnTo>
                  <a:pt x="3192" y="8907"/>
                </a:lnTo>
                <a:lnTo>
                  <a:pt x="2168" y="8526"/>
                </a:lnTo>
                <a:lnTo>
                  <a:pt x="763" y="10003"/>
                </a:lnTo>
                <a:lnTo>
                  <a:pt x="763" y="9027"/>
                </a:lnTo>
                <a:lnTo>
                  <a:pt x="1977" y="7717"/>
                </a:lnTo>
                <a:lnTo>
                  <a:pt x="3001" y="8098"/>
                </a:lnTo>
                <a:lnTo>
                  <a:pt x="4573" y="6169"/>
                </a:lnTo>
                <a:lnTo>
                  <a:pt x="5692" y="6740"/>
                </a:lnTo>
                <a:lnTo>
                  <a:pt x="7097" y="5097"/>
                </a:lnTo>
                <a:lnTo>
                  <a:pt x="8169" y="5597"/>
                </a:lnTo>
                <a:lnTo>
                  <a:pt x="10098" y="4240"/>
                </a:lnTo>
                <a:lnTo>
                  <a:pt x="10098" y="2192"/>
                </a:lnTo>
                <a:lnTo>
                  <a:pt x="8884" y="2954"/>
                </a:lnTo>
                <a:lnTo>
                  <a:pt x="7669" y="2716"/>
                </a:lnTo>
                <a:lnTo>
                  <a:pt x="5526" y="4811"/>
                </a:lnTo>
                <a:lnTo>
                  <a:pt x="4549" y="4478"/>
                </a:lnTo>
                <a:lnTo>
                  <a:pt x="2668" y="6502"/>
                </a:lnTo>
                <a:lnTo>
                  <a:pt x="1811" y="5954"/>
                </a:lnTo>
                <a:lnTo>
                  <a:pt x="739" y="7193"/>
                </a:lnTo>
                <a:lnTo>
                  <a:pt x="739" y="692"/>
                </a:lnTo>
                <a:lnTo>
                  <a:pt x="1263" y="692"/>
                </a:lnTo>
                <a:lnTo>
                  <a:pt x="126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56" name="Google Shape;4256;p55"/>
          <p:cNvGrpSpPr/>
          <p:nvPr/>
        </p:nvGrpSpPr>
        <p:grpSpPr>
          <a:xfrm>
            <a:off x="7777419" y="3002296"/>
            <a:ext cx="244340" cy="340681"/>
            <a:chOff x="7091619" y="3002296"/>
            <a:chExt cx="244340" cy="340681"/>
          </a:xfrm>
        </p:grpSpPr>
        <p:sp>
          <p:nvSpPr>
            <p:cNvPr id="4257" name="Google Shape;4257;p55"/>
            <p:cNvSpPr/>
            <p:nvPr/>
          </p:nvSpPr>
          <p:spPr>
            <a:xfrm>
              <a:off x="7268855" y="3184454"/>
              <a:ext cx="67104" cy="158522"/>
            </a:xfrm>
            <a:custGeom>
              <a:rect b="b" l="l" r="r" t="t"/>
              <a:pathLst>
                <a:path extrusionOk="0" h="5346" w="2263">
                  <a:moveTo>
                    <a:pt x="1232" y="0"/>
                  </a:moveTo>
                  <a:cubicBezTo>
                    <a:pt x="1119" y="0"/>
                    <a:pt x="1001" y="19"/>
                    <a:pt x="882" y="58"/>
                  </a:cubicBezTo>
                  <a:cubicBezTo>
                    <a:pt x="548" y="130"/>
                    <a:pt x="286" y="416"/>
                    <a:pt x="191" y="725"/>
                  </a:cubicBezTo>
                  <a:cubicBezTo>
                    <a:pt x="1" y="1297"/>
                    <a:pt x="310" y="1845"/>
                    <a:pt x="763" y="2035"/>
                  </a:cubicBezTo>
                  <a:cubicBezTo>
                    <a:pt x="477" y="2154"/>
                    <a:pt x="310" y="2392"/>
                    <a:pt x="310" y="2702"/>
                  </a:cubicBezTo>
                  <a:lnTo>
                    <a:pt x="310" y="5345"/>
                  </a:lnTo>
                  <a:lnTo>
                    <a:pt x="2096" y="5345"/>
                  </a:lnTo>
                  <a:lnTo>
                    <a:pt x="2096" y="2702"/>
                  </a:lnTo>
                  <a:cubicBezTo>
                    <a:pt x="2096" y="2392"/>
                    <a:pt x="1906" y="2130"/>
                    <a:pt x="1644" y="2035"/>
                  </a:cubicBezTo>
                  <a:cubicBezTo>
                    <a:pt x="2001" y="1868"/>
                    <a:pt x="2263" y="1511"/>
                    <a:pt x="2263" y="1059"/>
                  </a:cubicBezTo>
                  <a:cubicBezTo>
                    <a:pt x="2263" y="463"/>
                    <a:pt x="1800" y="0"/>
                    <a:pt x="12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8" name="Google Shape;4258;p55"/>
            <p:cNvSpPr/>
            <p:nvPr/>
          </p:nvSpPr>
          <p:spPr>
            <a:xfrm>
              <a:off x="7180577" y="3184454"/>
              <a:ext cx="67133" cy="158522"/>
            </a:xfrm>
            <a:custGeom>
              <a:rect b="b" l="l" r="r" t="t"/>
              <a:pathLst>
                <a:path extrusionOk="0" h="5346" w="2264">
                  <a:moveTo>
                    <a:pt x="1232" y="0"/>
                  </a:moveTo>
                  <a:cubicBezTo>
                    <a:pt x="1119" y="0"/>
                    <a:pt x="1001" y="19"/>
                    <a:pt x="882" y="58"/>
                  </a:cubicBezTo>
                  <a:cubicBezTo>
                    <a:pt x="548" y="130"/>
                    <a:pt x="287" y="416"/>
                    <a:pt x="191" y="725"/>
                  </a:cubicBezTo>
                  <a:cubicBezTo>
                    <a:pt x="1" y="1297"/>
                    <a:pt x="310" y="1845"/>
                    <a:pt x="763" y="2035"/>
                  </a:cubicBezTo>
                  <a:cubicBezTo>
                    <a:pt x="477" y="2154"/>
                    <a:pt x="310" y="2392"/>
                    <a:pt x="310" y="2702"/>
                  </a:cubicBezTo>
                  <a:lnTo>
                    <a:pt x="310" y="5345"/>
                  </a:lnTo>
                  <a:lnTo>
                    <a:pt x="2096" y="5345"/>
                  </a:lnTo>
                  <a:lnTo>
                    <a:pt x="2096" y="2702"/>
                  </a:lnTo>
                  <a:cubicBezTo>
                    <a:pt x="2096" y="2392"/>
                    <a:pt x="1906" y="2130"/>
                    <a:pt x="1644" y="2035"/>
                  </a:cubicBezTo>
                  <a:cubicBezTo>
                    <a:pt x="2001" y="1868"/>
                    <a:pt x="2263" y="1511"/>
                    <a:pt x="2263" y="1059"/>
                  </a:cubicBezTo>
                  <a:cubicBezTo>
                    <a:pt x="2263" y="463"/>
                    <a:pt x="1800" y="0"/>
                    <a:pt x="12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9" name="Google Shape;4259;p55"/>
            <p:cNvSpPr/>
            <p:nvPr/>
          </p:nvSpPr>
          <p:spPr>
            <a:xfrm>
              <a:off x="7092301" y="3184454"/>
              <a:ext cx="67133" cy="158522"/>
            </a:xfrm>
            <a:custGeom>
              <a:rect b="b" l="l" r="r" t="t"/>
              <a:pathLst>
                <a:path extrusionOk="0" h="5346" w="2264">
                  <a:moveTo>
                    <a:pt x="1232" y="0"/>
                  </a:moveTo>
                  <a:cubicBezTo>
                    <a:pt x="1119" y="0"/>
                    <a:pt x="1001" y="19"/>
                    <a:pt x="882" y="58"/>
                  </a:cubicBezTo>
                  <a:cubicBezTo>
                    <a:pt x="549" y="130"/>
                    <a:pt x="287" y="416"/>
                    <a:pt x="191" y="725"/>
                  </a:cubicBezTo>
                  <a:cubicBezTo>
                    <a:pt x="1" y="1297"/>
                    <a:pt x="311" y="1845"/>
                    <a:pt x="763" y="2035"/>
                  </a:cubicBezTo>
                  <a:cubicBezTo>
                    <a:pt x="477" y="2154"/>
                    <a:pt x="311" y="2392"/>
                    <a:pt x="311" y="2702"/>
                  </a:cubicBezTo>
                  <a:lnTo>
                    <a:pt x="311" y="5345"/>
                  </a:lnTo>
                  <a:lnTo>
                    <a:pt x="2097" y="5345"/>
                  </a:lnTo>
                  <a:lnTo>
                    <a:pt x="2097" y="2702"/>
                  </a:lnTo>
                  <a:cubicBezTo>
                    <a:pt x="2097" y="2392"/>
                    <a:pt x="1906" y="2130"/>
                    <a:pt x="1644" y="2035"/>
                  </a:cubicBezTo>
                  <a:cubicBezTo>
                    <a:pt x="2001" y="1868"/>
                    <a:pt x="2263" y="1511"/>
                    <a:pt x="2263" y="1059"/>
                  </a:cubicBezTo>
                  <a:cubicBezTo>
                    <a:pt x="2263" y="463"/>
                    <a:pt x="1800" y="0"/>
                    <a:pt x="12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0" name="Google Shape;4260;p55"/>
            <p:cNvSpPr/>
            <p:nvPr/>
          </p:nvSpPr>
          <p:spPr>
            <a:xfrm>
              <a:off x="7268855" y="3002296"/>
              <a:ext cx="66422" cy="159175"/>
            </a:xfrm>
            <a:custGeom>
              <a:rect b="b" l="l" r="r" t="t"/>
              <a:pathLst>
                <a:path extrusionOk="0" h="5368" w="2240">
                  <a:moveTo>
                    <a:pt x="1176" y="1"/>
                  </a:moveTo>
                  <a:cubicBezTo>
                    <a:pt x="1065" y="1"/>
                    <a:pt x="950" y="19"/>
                    <a:pt x="834" y="57"/>
                  </a:cubicBezTo>
                  <a:cubicBezTo>
                    <a:pt x="501" y="153"/>
                    <a:pt x="239" y="415"/>
                    <a:pt x="167" y="748"/>
                  </a:cubicBezTo>
                  <a:cubicBezTo>
                    <a:pt x="1" y="1319"/>
                    <a:pt x="286" y="1843"/>
                    <a:pt x="715" y="2058"/>
                  </a:cubicBezTo>
                  <a:cubicBezTo>
                    <a:pt x="453" y="2177"/>
                    <a:pt x="286" y="2415"/>
                    <a:pt x="286" y="2725"/>
                  </a:cubicBezTo>
                  <a:lnTo>
                    <a:pt x="286" y="5368"/>
                  </a:lnTo>
                  <a:lnTo>
                    <a:pt x="2072" y="5368"/>
                  </a:lnTo>
                  <a:lnTo>
                    <a:pt x="2072" y="2725"/>
                  </a:lnTo>
                  <a:cubicBezTo>
                    <a:pt x="2072" y="2415"/>
                    <a:pt x="1882" y="2153"/>
                    <a:pt x="1620" y="2058"/>
                  </a:cubicBezTo>
                  <a:cubicBezTo>
                    <a:pt x="1977" y="1891"/>
                    <a:pt x="2239" y="1534"/>
                    <a:pt x="2239" y="1081"/>
                  </a:cubicBezTo>
                  <a:cubicBezTo>
                    <a:pt x="2239" y="483"/>
                    <a:pt x="1754" y="1"/>
                    <a:pt x="1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1" name="Google Shape;4261;p55"/>
            <p:cNvSpPr/>
            <p:nvPr/>
          </p:nvSpPr>
          <p:spPr>
            <a:xfrm>
              <a:off x="7184106" y="3002563"/>
              <a:ext cx="63605" cy="158908"/>
            </a:xfrm>
            <a:custGeom>
              <a:rect b="b" l="l" r="r" t="t"/>
              <a:pathLst>
                <a:path extrusionOk="0" h="5359" w="2145">
                  <a:moveTo>
                    <a:pt x="1072" y="1"/>
                  </a:moveTo>
                  <a:cubicBezTo>
                    <a:pt x="477" y="1"/>
                    <a:pt x="1" y="477"/>
                    <a:pt x="1" y="1072"/>
                  </a:cubicBezTo>
                  <a:cubicBezTo>
                    <a:pt x="1" y="1477"/>
                    <a:pt x="239" y="1882"/>
                    <a:pt x="644" y="2049"/>
                  </a:cubicBezTo>
                  <a:cubicBezTo>
                    <a:pt x="358" y="2168"/>
                    <a:pt x="191" y="2406"/>
                    <a:pt x="191" y="2716"/>
                  </a:cubicBezTo>
                  <a:lnTo>
                    <a:pt x="191" y="5359"/>
                  </a:lnTo>
                  <a:lnTo>
                    <a:pt x="1977" y="5359"/>
                  </a:lnTo>
                  <a:lnTo>
                    <a:pt x="1977" y="2716"/>
                  </a:lnTo>
                  <a:cubicBezTo>
                    <a:pt x="1977" y="2406"/>
                    <a:pt x="1787" y="2144"/>
                    <a:pt x="1525" y="2049"/>
                  </a:cubicBezTo>
                  <a:cubicBezTo>
                    <a:pt x="1882" y="1882"/>
                    <a:pt x="2144" y="1525"/>
                    <a:pt x="2144" y="1072"/>
                  </a:cubicBezTo>
                  <a:cubicBezTo>
                    <a:pt x="2144" y="477"/>
                    <a:pt x="1668" y="1"/>
                    <a:pt x="10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2" name="Google Shape;4262;p55"/>
            <p:cNvSpPr/>
            <p:nvPr/>
          </p:nvSpPr>
          <p:spPr>
            <a:xfrm>
              <a:off x="7091619" y="3002296"/>
              <a:ext cx="67104" cy="159175"/>
            </a:xfrm>
            <a:custGeom>
              <a:rect b="b" l="l" r="r" t="t"/>
              <a:pathLst>
                <a:path extrusionOk="0" h="5368" w="2263">
                  <a:moveTo>
                    <a:pt x="1200" y="1"/>
                  </a:moveTo>
                  <a:cubicBezTo>
                    <a:pt x="1088" y="1"/>
                    <a:pt x="973" y="19"/>
                    <a:pt x="857" y="57"/>
                  </a:cubicBezTo>
                  <a:cubicBezTo>
                    <a:pt x="548" y="153"/>
                    <a:pt x="310" y="415"/>
                    <a:pt x="191" y="748"/>
                  </a:cubicBezTo>
                  <a:cubicBezTo>
                    <a:pt x="0" y="1319"/>
                    <a:pt x="310" y="1843"/>
                    <a:pt x="738" y="2058"/>
                  </a:cubicBezTo>
                  <a:cubicBezTo>
                    <a:pt x="476" y="2177"/>
                    <a:pt x="310" y="2415"/>
                    <a:pt x="310" y="2725"/>
                  </a:cubicBezTo>
                  <a:lnTo>
                    <a:pt x="310" y="5368"/>
                  </a:lnTo>
                  <a:lnTo>
                    <a:pt x="2096" y="5368"/>
                  </a:lnTo>
                  <a:lnTo>
                    <a:pt x="2096" y="2725"/>
                  </a:lnTo>
                  <a:cubicBezTo>
                    <a:pt x="2096" y="2415"/>
                    <a:pt x="1905" y="2153"/>
                    <a:pt x="1643" y="2058"/>
                  </a:cubicBezTo>
                  <a:cubicBezTo>
                    <a:pt x="2001" y="1891"/>
                    <a:pt x="2262" y="1534"/>
                    <a:pt x="2262" y="1081"/>
                  </a:cubicBezTo>
                  <a:cubicBezTo>
                    <a:pt x="2262" y="483"/>
                    <a:pt x="1777" y="1"/>
                    <a:pt x="12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63" name="Google Shape;4263;p55"/>
          <p:cNvGrpSpPr/>
          <p:nvPr/>
        </p:nvGrpSpPr>
        <p:grpSpPr>
          <a:xfrm>
            <a:off x="7730804" y="3563983"/>
            <a:ext cx="341809" cy="342521"/>
            <a:chOff x="7045004" y="3563983"/>
            <a:chExt cx="341809" cy="342521"/>
          </a:xfrm>
        </p:grpSpPr>
        <p:sp>
          <p:nvSpPr>
            <p:cNvPr id="4264" name="Google Shape;4264;p55"/>
            <p:cNvSpPr/>
            <p:nvPr/>
          </p:nvSpPr>
          <p:spPr>
            <a:xfrm>
              <a:off x="7132570" y="3563983"/>
              <a:ext cx="150427" cy="86170"/>
            </a:xfrm>
            <a:custGeom>
              <a:rect b="b" l="l" r="r" t="t"/>
              <a:pathLst>
                <a:path extrusionOk="0" h="2906" w="5073">
                  <a:moveTo>
                    <a:pt x="2858" y="0"/>
                  </a:moveTo>
                  <a:cubicBezTo>
                    <a:pt x="1810" y="0"/>
                    <a:pt x="858" y="262"/>
                    <a:pt x="0" y="738"/>
                  </a:cubicBezTo>
                  <a:lnTo>
                    <a:pt x="1215" y="1524"/>
                  </a:lnTo>
                  <a:lnTo>
                    <a:pt x="1239" y="2905"/>
                  </a:lnTo>
                  <a:cubicBezTo>
                    <a:pt x="1715" y="2644"/>
                    <a:pt x="2263" y="2501"/>
                    <a:pt x="2810" y="2501"/>
                  </a:cubicBezTo>
                  <a:cubicBezTo>
                    <a:pt x="3144" y="2501"/>
                    <a:pt x="3453" y="2548"/>
                    <a:pt x="3739" y="2620"/>
                  </a:cubicBezTo>
                  <a:lnTo>
                    <a:pt x="5049" y="1834"/>
                  </a:lnTo>
                  <a:lnTo>
                    <a:pt x="5073" y="453"/>
                  </a:lnTo>
                  <a:cubicBezTo>
                    <a:pt x="4406" y="143"/>
                    <a:pt x="3644" y="0"/>
                    <a:pt x="28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5" name="Google Shape;4265;p55"/>
            <p:cNvSpPr/>
            <p:nvPr/>
          </p:nvSpPr>
          <p:spPr>
            <a:xfrm>
              <a:off x="7264614" y="3587973"/>
              <a:ext cx="119381" cy="146216"/>
            </a:xfrm>
            <a:custGeom>
              <a:rect b="b" l="l" r="r" t="t"/>
              <a:pathLst>
                <a:path extrusionOk="0" h="4931" w="4026">
                  <a:moveTo>
                    <a:pt x="1215" y="1"/>
                  </a:moveTo>
                  <a:lnTo>
                    <a:pt x="1215" y="1453"/>
                  </a:lnTo>
                  <a:lnTo>
                    <a:pt x="1" y="2168"/>
                  </a:lnTo>
                  <a:cubicBezTo>
                    <a:pt x="739" y="2620"/>
                    <a:pt x="1287" y="3311"/>
                    <a:pt x="1501" y="4192"/>
                  </a:cubicBezTo>
                  <a:lnTo>
                    <a:pt x="2811" y="4930"/>
                  </a:lnTo>
                  <a:lnTo>
                    <a:pt x="4025" y="4240"/>
                  </a:lnTo>
                  <a:cubicBezTo>
                    <a:pt x="3787" y="2430"/>
                    <a:pt x="2716" y="882"/>
                    <a:pt x="12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6" name="Google Shape;4266;p55"/>
            <p:cNvSpPr/>
            <p:nvPr/>
          </p:nvSpPr>
          <p:spPr>
            <a:xfrm>
              <a:off x="7045004" y="3599270"/>
              <a:ext cx="103843" cy="134919"/>
            </a:xfrm>
            <a:custGeom>
              <a:rect b="b" l="l" r="r" t="t"/>
              <a:pathLst>
                <a:path extrusionOk="0" h="4550" w="3502">
                  <a:moveTo>
                    <a:pt x="2263" y="1"/>
                  </a:moveTo>
                  <a:cubicBezTo>
                    <a:pt x="881" y="1049"/>
                    <a:pt x="0" y="2716"/>
                    <a:pt x="0" y="4549"/>
                  </a:cubicBezTo>
                  <a:lnTo>
                    <a:pt x="1286" y="3835"/>
                  </a:lnTo>
                  <a:lnTo>
                    <a:pt x="2501" y="4526"/>
                  </a:lnTo>
                  <a:cubicBezTo>
                    <a:pt x="2525" y="3621"/>
                    <a:pt x="2882" y="2787"/>
                    <a:pt x="3501" y="2239"/>
                  </a:cubicBezTo>
                  <a:lnTo>
                    <a:pt x="3477" y="715"/>
                  </a:lnTo>
                  <a:lnTo>
                    <a:pt x="22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7" name="Google Shape;4267;p55"/>
            <p:cNvSpPr/>
            <p:nvPr/>
          </p:nvSpPr>
          <p:spPr>
            <a:xfrm>
              <a:off x="7148108" y="3819593"/>
              <a:ext cx="151139" cy="86911"/>
            </a:xfrm>
            <a:custGeom>
              <a:rect b="b" l="l" r="r" t="t"/>
              <a:pathLst>
                <a:path extrusionOk="0" h="2931" w="5097">
                  <a:moveTo>
                    <a:pt x="3834" y="1"/>
                  </a:moveTo>
                  <a:cubicBezTo>
                    <a:pt x="3358" y="263"/>
                    <a:pt x="2834" y="430"/>
                    <a:pt x="2263" y="430"/>
                  </a:cubicBezTo>
                  <a:cubicBezTo>
                    <a:pt x="1929" y="430"/>
                    <a:pt x="1643" y="358"/>
                    <a:pt x="1334" y="310"/>
                  </a:cubicBezTo>
                  <a:lnTo>
                    <a:pt x="24" y="1073"/>
                  </a:lnTo>
                  <a:lnTo>
                    <a:pt x="0" y="2478"/>
                  </a:lnTo>
                  <a:cubicBezTo>
                    <a:pt x="691" y="2787"/>
                    <a:pt x="1429" y="2930"/>
                    <a:pt x="2239" y="2930"/>
                  </a:cubicBezTo>
                  <a:cubicBezTo>
                    <a:pt x="3287" y="2930"/>
                    <a:pt x="4239" y="2668"/>
                    <a:pt x="5097" y="2192"/>
                  </a:cubicBezTo>
                  <a:lnTo>
                    <a:pt x="3882" y="1406"/>
                  </a:lnTo>
                  <a:lnTo>
                    <a:pt x="383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8" name="Google Shape;4268;p55"/>
            <p:cNvSpPr/>
            <p:nvPr/>
          </p:nvSpPr>
          <p:spPr>
            <a:xfrm>
              <a:off x="7047821" y="3736268"/>
              <a:ext cx="118669" cy="146216"/>
            </a:xfrm>
            <a:custGeom>
              <a:rect b="b" l="l" r="r" t="t"/>
              <a:pathLst>
                <a:path extrusionOk="0" h="4931" w="4002">
                  <a:moveTo>
                    <a:pt x="1215" y="1"/>
                  </a:moveTo>
                  <a:lnTo>
                    <a:pt x="1" y="668"/>
                  </a:lnTo>
                  <a:cubicBezTo>
                    <a:pt x="239" y="2501"/>
                    <a:pt x="1310" y="4049"/>
                    <a:pt x="2787" y="4930"/>
                  </a:cubicBezTo>
                  <a:lnTo>
                    <a:pt x="2787" y="3478"/>
                  </a:lnTo>
                  <a:lnTo>
                    <a:pt x="4001" y="2763"/>
                  </a:lnTo>
                  <a:cubicBezTo>
                    <a:pt x="3263" y="2311"/>
                    <a:pt x="2739" y="1596"/>
                    <a:pt x="2525" y="739"/>
                  </a:cubicBezTo>
                  <a:lnTo>
                    <a:pt x="121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9" name="Google Shape;4269;p55"/>
            <p:cNvSpPr/>
            <p:nvPr/>
          </p:nvSpPr>
          <p:spPr>
            <a:xfrm>
              <a:off x="7282288" y="3736268"/>
              <a:ext cx="104525" cy="134919"/>
            </a:xfrm>
            <a:custGeom>
              <a:rect b="b" l="l" r="r" t="t"/>
              <a:pathLst>
                <a:path extrusionOk="0" h="4550" w="3525">
                  <a:moveTo>
                    <a:pt x="3525" y="1"/>
                  </a:moveTo>
                  <a:lnTo>
                    <a:pt x="2239" y="715"/>
                  </a:lnTo>
                  <a:lnTo>
                    <a:pt x="1024" y="25"/>
                  </a:lnTo>
                  <a:cubicBezTo>
                    <a:pt x="976" y="906"/>
                    <a:pt x="619" y="1739"/>
                    <a:pt x="0" y="2311"/>
                  </a:cubicBezTo>
                  <a:lnTo>
                    <a:pt x="24" y="3835"/>
                  </a:lnTo>
                  <a:lnTo>
                    <a:pt x="1262" y="4549"/>
                  </a:lnTo>
                  <a:cubicBezTo>
                    <a:pt x="2620" y="3502"/>
                    <a:pt x="3525" y="1835"/>
                    <a:pt x="35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270" name="Google Shape;4270;p55"/>
          <p:cNvSpPr/>
          <p:nvPr/>
        </p:nvSpPr>
        <p:spPr>
          <a:xfrm>
            <a:off x="6992282" y="3561137"/>
            <a:ext cx="343228" cy="344651"/>
          </a:xfrm>
          <a:custGeom>
            <a:rect b="b" l="l" r="r" t="t"/>
            <a:pathLst>
              <a:path extrusionOk="0" h="11623" w="11575">
                <a:moveTo>
                  <a:pt x="5454" y="1"/>
                </a:moveTo>
                <a:lnTo>
                  <a:pt x="5454" y="1382"/>
                </a:lnTo>
                <a:cubicBezTo>
                  <a:pt x="5120" y="1501"/>
                  <a:pt x="4882" y="1739"/>
                  <a:pt x="4763" y="2049"/>
                </a:cubicBezTo>
                <a:lnTo>
                  <a:pt x="3906" y="2049"/>
                </a:lnTo>
                <a:lnTo>
                  <a:pt x="3096" y="930"/>
                </a:lnTo>
                <a:lnTo>
                  <a:pt x="0" y="930"/>
                </a:lnTo>
                <a:lnTo>
                  <a:pt x="0" y="3906"/>
                </a:lnTo>
                <a:lnTo>
                  <a:pt x="3096" y="3906"/>
                </a:lnTo>
                <a:lnTo>
                  <a:pt x="3906" y="2763"/>
                </a:lnTo>
                <a:lnTo>
                  <a:pt x="4763" y="2763"/>
                </a:lnTo>
                <a:cubicBezTo>
                  <a:pt x="4882" y="3097"/>
                  <a:pt x="5120" y="3335"/>
                  <a:pt x="5454" y="3454"/>
                </a:cubicBezTo>
                <a:lnTo>
                  <a:pt x="5454" y="4788"/>
                </a:lnTo>
                <a:cubicBezTo>
                  <a:pt x="5025" y="4954"/>
                  <a:pt x="4692" y="5335"/>
                  <a:pt x="4692" y="5812"/>
                </a:cubicBezTo>
                <a:cubicBezTo>
                  <a:pt x="4692" y="6288"/>
                  <a:pt x="5001" y="6669"/>
                  <a:pt x="5454" y="6812"/>
                </a:cubicBezTo>
                <a:lnTo>
                  <a:pt x="5454" y="8169"/>
                </a:lnTo>
                <a:cubicBezTo>
                  <a:pt x="5120" y="8288"/>
                  <a:pt x="4882" y="8526"/>
                  <a:pt x="4763" y="8836"/>
                </a:cubicBezTo>
                <a:lnTo>
                  <a:pt x="3906" y="8836"/>
                </a:lnTo>
                <a:lnTo>
                  <a:pt x="3096" y="7717"/>
                </a:lnTo>
                <a:lnTo>
                  <a:pt x="0" y="7717"/>
                </a:lnTo>
                <a:lnTo>
                  <a:pt x="0" y="10694"/>
                </a:lnTo>
                <a:lnTo>
                  <a:pt x="3096" y="10694"/>
                </a:lnTo>
                <a:lnTo>
                  <a:pt x="3906" y="9550"/>
                </a:lnTo>
                <a:lnTo>
                  <a:pt x="4763" y="9550"/>
                </a:lnTo>
                <a:cubicBezTo>
                  <a:pt x="4882" y="9884"/>
                  <a:pt x="5120" y="10122"/>
                  <a:pt x="5454" y="10241"/>
                </a:cubicBezTo>
                <a:lnTo>
                  <a:pt x="5454" y="11622"/>
                </a:lnTo>
                <a:lnTo>
                  <a:pt x="6121" y="11622"/>
                </a:lnTo>
                <a:lnTo>
                  <a:pt x="6121" y="10241"/>
                </a:lnTo>
                <a:cubicBezTo>
                  <a:pt x="6549" y="10098"/>
                  <a:pt x="6883" y="9717"/>
                  <a:pt x="6883" y="9241"/>
                </a:cubicBezTo>
                <a:cubicBezTo>
                  <a:pt x="6883" y="8765"/>
                  <a:pt x="6573" y="8360"/>
                  <a:pt x="6121" y="8217"/>
                </a:cubicBezTo>
                <a:lnTo>
                  <a:pt x="6121" y="6883"/>
                </a:lnTo>
                <a:cubicBezTo>
                  <a:pt x="6454" y="6764"/>
                  <a:pt x="6692" y="6526"/>
                  <a:pt x="6811" y="6193"/>
                </a:cubicBezTo>
                <a:lnTo>
                  <a:pt x="7669" y="6193"/>
                </a:lnTo>
                <a:lnTo>
                  <a:pt x="8478" y="7336"/>
                </a:lnTo>
                <a:lnTo>
                  <a:pt x="11574" y="7336"/>
                </a:lnTo>
                <a:lnTo>
                  <a:pt x="11574" y="4359"/>
                </a:lnTo>
                <a:lnTo>
                  <a:pt x="8454" y="4359"/>
                </a:lnTo>
                <a:lnTo>
                  <a:pt x="8454" y="4287"/>
                </a:lnTo>
                <a:lnTo>
                  <a:pt x="7645" y="5407"/>
                </a:lnTo>
                <a:lnTo>
                  <a:pt x="6811" y="5407"/>
                </a:lnTo>
                <a:cubicBezTo>
                  <a:pt x="6692" y="5097"/>
                  <a:pt x="6454" y="4859"/>
                  <a:pt x="6121" y="4740"/>
                </a:cubicBezTo>
                <a:lnTo>
                  <a:pt x="6121" y="3406"/>
                </a:lnTo>
                <a:cubicBezTo>
                  <a:pt x="6549" y="3240"/>
                  <a:pt x="6883" y="2859"/>
                  <a:pt x="6883" y="2382"/>
                </a:cubicBezTo>
                <a:cubicBezTo>
                  <a:pt x="6883" y="1906"/>
                  <a:pt x="6573" y="1525"/>
                  <a:pt x="6121" y="1382"/>
                </a:cubicBezTo>
                <a:lnTo>
                  <a:pt x="612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71" name="Google Shape;4271;p55"/>
          <p:cNvGrpSpPr/>
          <p:nvPr/>
        </p:nvGrpSpPr>
        <p:grpSpPr>
          <a:xfrm>
            <a:off x="6262923" y="3585867"/>
            <a:ext cx="341125" cy="341098"/>
            <a:chOff x="5881923" y="3585867"/>
            <a:chExt cx="341125" cy="341098"/>
          </a:xfrm>
        </p:grpSpPr>
        <p:sp>
          <p:nvSpPr>
            <p:cNvPr id="4272" name="Google Shape;4272;p55"/>
            <p:cNvSpPr/>
            <p:nvPr/>
          </p:nvSpPr>
          <p:spPr>
            <a:xfrm>
              <a:off x="5881923" y="3585867"/>
              <a:ext cx="89728" cy="55806"/>
            </a:xfrm>
            <a:custGeom>
              <a:rect b="b" l="l" r="r" t="t"/>
              <a:pathLst>
                <a:path extrusionOk="0" h="1882" w="3026">
                  <a:moveTo>
                    <a:pt x="1" y="0"/>
                  </a:moveTo>
                  <a:lnTo>
                    <a:pt x="1" y="1882"/>
                  </a:lnTo>
                  <a:lnTo>
                    <a:pt x="3025" y="1882"/>
                  </a:lnTo>
                  <a:lnTo>
                    <a:pt x="302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3" name="Google Shape;4273;p55"/>
            <p:cNvSpPr/>
            <p:nvPr/>
          </p:nvSpPr>
          <p:spPr>
            <a:xfrm>
              <a:off x="5992084" y="3602799"/>
              <a:ext cx="29000" cy="79143"/>
            </a:xfrm>
            <a:custGeom>
              <a:rect b="b" l="l" r="r" t="t"/>
              <a:pathLst>
                <a:path extrusionOk="0" h="2669" w="978">
                  <a:moveTo>
                    <a:pt x="1" y="1"/>
                  </a:moveTo>
                  <a:lnTo>
                    <a:pt x="1" y="1525"/>
                  </a:lnTo>
                  <a:lnTo>
                    <a:pt x="977" y="2668"/>
                  </a:lnTo>
                  <a:lnTo>
                    <a:pt x="977" y="116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4" name="Google Shape;4274;p55"/>
            <p:cNvSpPr/>
            <p:nvPr/>
          </p:nvSpPr>
          <p:spPr>
            <a:xfrm>
              <a:off x="6040834" y="3643068"/>
              <a:ext cx="182215" cy="55806"/>
            </a:xfrm>
            <a:custGeom>
              <a:rect b="b" l="l" r="r" t="t"/>
              <a:pathLst>
                <a:path extrusionOk="0" h="1882" w="6145">
                  <a:moveTo>
                    <a:pt x="0" y="0"/>
                  </a:moveTo>
                  <a:lnTo>
                    <a:pt x="0" y="1882"/>
                  </a:lnTo>
                  <a:lnTo>
                    <a:pt x="5406" y="1882"/>
                  </a:lnTo>
                  <a:lnTo>
                    <a:pt x="6144" y="929"/>
                  </a:lnTo>
                  <a:lnTo>
                    <a:pt x="54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5" name="Google Shape;4275;p55"/>
            <p:cNvSpPr/>
            <p:nvPr/>
          </p:nvSpPr>
          <p:spPr>
            <a:xfrm>
              <a:off x="5992084" y="3679779"/>
              <a:ext cx="29000" cy="79113"/>
            </a:xfrm>
            <a:custGeom>
              <a:rect b="b" l="l" r="r" t="t"/>
              <a:pathLst>
                <a:path extrusionOk="0" h="2668" w="978">
                  <a:moveTo>
                    <a:pt x="1" y="1"/>
                  </a:moveTo>
                  <a:lnTo>
                    <a:pt x="1" y="1501"/>
                  </a:lnTo>
                  <a:lnTo>
                    <a:pt x="977" y="2668"/>
                  </a:lnTo>
                  <a:lnTo>
                    <a:pt x="977" y="114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6" name="Google Shape;4276;p55"/>
            <p:cNvSpPr/>
            <p:nvPr/>
          </p:nvSpPr>
          <p:spPr>
            <a:xfrm>
              <a:off x="5881923" y="3737691"/>
              <a:ext cx="89728" cy="55806"/>
            </a:xfrm>
            <a:custGeom>
              <a:rect b="b" l="l" r="r" t="t"/>
              <a:pathLst>
                <a:path extrusionOk="0" h="1882" w="3026">
                  <a:moveTo>
                    <a:pt x="1" y="0"/>
                  </a:moveTo>
                  <a:lnTo>
                    <a:pt x="1" y="1882"/>
                  </a:lnTo>
                  <a:lnTo>
                    <a:pt x="3025" y="1882"/>
                  </a:lnTo>
                  <a:lnTo>
                    <a:pt x="302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7" name="Google Shape;4277;p55"/>
            <p:cNvSpPr/>
            <p:nvPr/>
          </p:nvSpPr>
          <p:spPr>
            <a:xfrm>
              <a:off x="5992084" y="3755334"/>
              <a:ext cx="29000" cy="79825"/>
            </a:xfrm>
            <a:custGeom>
              <a:rect b="b" l="l" r="r" t="t"/>
              <a:pathLst>
                <a:path extrusionOk="0" h="2692" w="978">
                  <a:moveTo>
                    <a:pt x="1" y="1"/>
                  </a:moveTo>
                  <a:lnTo>
                    <a:pt x="1" y="1525"/>
                  </a:lnTo>
                  <a:lnTo>
                    <a:pt x="977" y="2692"/>
                  </a:lnTo>
                  <a:lnTo>
                    <a:pt x="977" y="116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8" name="Google Shape;4278;p55"/>
            <p:cNvSpPr/>
            <p:nvPr/>
          </p:nvSpPr>
          <p:spPr>
            <a:xfrm>
              <a:off x="5992084" y="3831602"/>
              <a:ext cx="29000" cy="79113"/>
            </a:xfrm>
            <a:custGeom>
              <a:rect b="b" l="l" r="r" t="t"/>
              <a:pathLst>
                <a:path extrusionOk="0" h="2668" w="978">
                  <a:moveTo>
                    <a:pt x="1" y="1"/>
                  </a:moveTo>
                  <a:lnTo>
                    <a:pt x="1" y="1501"/>
                  </a:lnTo>
                  <a:lnTo>
                    <a:pt x="977" y="2668"/>
                  </a:lnTo>
                  <a:lnTo>
                    <a:pt x="977" y="114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9" name="Google Shape;4279;p55"/>
            <p:cNvSpPr/>
            <p:nvPr/>
          </p:nvSpPr>
          <p:spPr>
            <a:xfrm>
              <a:off x="5881923" y="3662135"/>
              <a:ext cx="89728" cy="55094"/>
            </a:xfrm>
            <a:custGeom>
              <a:rect b="b" l="l" r="r" t="t"/>
              <a:pathLst>
                <a:path extrusionOk="0" h="1858" w="3026">
                  <a:moveTo>
                    <a:pt x="1" y="0"/>
                  </a:moveTo>
                  <a:lnTo>
                    <a:pt x="1" y="1858"/>
                  </a:lnTo>
                  <a:lnTo>
                    <a:pt x="3025" y="1858"/>
                  </a:lnTo>
                  <a:lnTo>
                    <a:pt x="302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0" name="Google Shape;4280;p55"/>
            <p:cNvSpPr/>
            <p:nvPr/>
          </p:nvSpPr>
          <p:spPr>
            <a:xfrm>
              <a:off x="6040834" y="3794180"/>
              <a:ext cx="182215" cy="56518"/>
            </a:xfrm>
            <a:custGeom>
              <a:rect b="b" l="l" r="r" t="t"/>
              <a:pathLst>
                <a:path extrusionOk="0" h="1906" w="6145">
                  <a:moveTo>
                    <a:pt x="5406" y="1"/>
                  </a:moveTo>
                  <a:lnTo>
                    <a:pt x="0" y="24"/>
                  </a:lnTo>
                  <a:lnTo>
                    <a:pt x="0" y="1906"/>
                  </a:lnTo>
                  <a:lnTo>
                    <a:pt x="5406" y="1906"/>
                  </a:lnTo>
                  <a:lnTo>
                    <a:pt x="6144" y="953"/>
                  </a:lnTo>
                  <a:lnTo>
                    <a:pt x="54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1" name="Google Shape;4281;p55"/>
            <p:cNvSpPr/>
            <p:nvPr/>
          </p:nvSpPr>
          <p:spPr>
            <a:xfrm>
              <a:off x="6040834" y="3717912"/>
              <a:ext cx="182215" cy="56518"/>
            </a:xfrm>
            <a:custGeom>
              <a:rect b="b" l="l" r="r" t="t"/>
              <a:pathLst>
                <a:path extrusionOk="0" h="1906" w="6145">
                  <a:moveTo>
                    <a:pt x="5406" y="1"/>
                  </a:moveTo>
                  <a:lnTo>
                    <a:pt x="0" y="48"/>
                  </a:lnTo>
                  <a:lnTo>
                    <a:pt x="0" y="1906"/>
                  </a:lnTo>
                  <a:lnTo>
                    <a:pt x="5406" y="1906"/>
                  </a:lnTo>
                  <a:lnTo>
                    <a:pt x="6144" y="953"/>
                  </a:lnTo>
                  <a:lnTo>
                    <a:pt x="54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2" name="Google Shape;4282;p55"/>
            <p:cNvSpPr/>
            <p:nvPr/>
          </p:nvSpPr>
          <p:spPr>
            <a:xfrm>
              <a:off x="6040834" y="3871159"/>
              <a:ext cx="182215" cy="55806"/>
            </a:xfrm>
            <a:custGeom>
              <a:rect b="b" l="l" r="r" t="t"/>
              <a:pathLst>
                <a:path extrusionOk="0" h="1882" w="6145">
                  <a:moveTo>
                    <a:pt x="0" y="0"/>
                  </a:moveTo>
                  <a:lnTo>
                    <a:pt x="0" y="1882"/>
                  </a:lnTo>
                  <a:lnTo>
                    <a:pt x="5406" y="1882"/>
                  </a:lnTo>
                  <a:lnTo>
                    <a:pt x="6144" y="905"/>
                  </a:lnTo>
                  <a:lnTo>
                    <a:pt x="54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3" name="Google Shape;4283;p55"/>
            <p:cNvSpPr/>
            <p:nvPr/>
          </p:nvSpPr>
          <p:spPr>
            <a:xfrm>
              <a:off x="5881923" y="3813958"/>
              <a:ext cx="89728" cy="55094"/>
            </a:xfrm>
            <a:custGeom>
              <a:rect b="b" l="l" r="r" t="t"/>
              <a:pathLst>
                <a:path extrusionOk="0" h="1858" w="3026">
                  <a:moveTo>
                    <a:pt x="1" y="0"/>
                  </a:moveTo>
                  <a:lnTo>
                    <a:pt x="1" y="1858"/>
                  </a:lnTo>
                  <a:lnTo>
                    <a:pt x="3025" y="1858"/>
                  </a:lnTo>
                  <a:lnTo>
                    <a:pt x="302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284" name="Google Shape;4284;p55"/>
          <p:cNvSpPr/>
          <p:nvPr/>
        </p:nvSpPr>
        <p:spPr>
          <a:xfrm>
            <a:off x="5547709" y="3563983"/>
            <a:ext cx="283211" cy="344621"/>
          </a:xfrm>
          <a:custGeom>
            <a:rect b="b" l="l" r="r" t="t"/>
            <a:pathLst>
              <a:path extrusionOk="0" h="11622" w="9551">
                <a:moveTo>
                  <a:pt x="1" y="0"/>
                </a:moveTo>
                <a:lnTo>
                  <a:pt x="1" y="667"/>
                </a:lnTo>
                <a:lnTo>
                  <a:pt x="858" y="667"/>
                </a:lnTo>
                <a:lnTo>
                  <a:pt x="858" y="1358"/>
                </a:lnTo>
                <a:lnTo>
                  <a:pt x="1" y="1358"/>
                </a:lnTo>
                <a:lnTo>
                  <a:pt x="1" y="2048"/>
                </a:lnTo>
                <a:lnTo>
                  <a:pt x="858" y="2048"/>
                </a:lnTo>
                <a:lnTo>
                  <a:pt x="858" y="2739"/>
                </a:lnTo>
                <a:lnTo>
                  <a:pt x="1" y="2739"/>
                </a:lnTo>
                <a:lnTo>
                  <a:pt x="1" y="3406"/>
                </a:lnTo>
                <a:lnTo>
                  <a:pt x="858" y="3406"/>
                </a:lnTo>
                <a:lnTo>
                  <a:pt x="858" y="4096"/>
                </a:lnTo>
                <a:lnTo>
                  <a:pt x="1" y="4096"/>
                </a:lnTo>
                <a:lnTo>
                  <a:pt x="1" y="4787"/>
                </a:lnTo>
                <a:lnTo>
                  <a:pt x="858" y="4787"/>
                </a:lnTo>
                <a:lnTo>
                  <a:pt x="858" y="5477"/>
                </a:lnTo>
                <a:lnTo>
                  <a:pt x="1" y="5477"/>
                </a:lnTo>
                <a:lnTo>
                  <a:pt x="1" y="6144"/>
                </a:lnTo>
                <a:lnTo>
                  <a:pt x="858" y="6144"/>
                </a:lnTo>
                <a:lnTo>
                  <a:pt x="858" y="6835"/>
                </a:lnTo>
                <a:lnTo>
                  <a:pt x="1" y="6835"/>
                </a:lnTo>
                <a:lnTo>
                  <a:pt x="1" y="7525"/>
                </a:lnTo>
                <a:lnTo>
                  <a:pt x="858" y="7525"/>
                </a:lnTo>
                <a:lnTo>
                  <a:pt x="858" y="8216"/>
                </a:lnTo>
                <a:lnTo>
                  <a:pt x="1" y="8216"/>
                </a:lnTo>
                <a:lnTo>
                  <a:pt x="1" y="8883"/>
                </a:lnTo>
                <a:lnTo>
                  <a:pt x="858" y="8883"/>
                </a:lnTo>
                <a:lnTo>
                  <a:pt x="858" y="9573"/>
                </a:lnTo>
                <a:lnTo>
                  <a:pt x="1" y="9573"/>
                </a:lnTo>
                <a:lnTo>
                  <a:pt x="1" y="10264"/>
                </a:lnTo>
                <a:lnTo>
                  <a:pt x="858" y="10264"/>
                </a:lnTo>
                <a:lnTo>
                  <a:pt x="858" y="10955"/>
                </a:lnTo>
                <a:lnTo>
                  <a:pt x="1" y="10955"/>
                </a:lnTo>
                <a:lnTo>
                  <a:pt x="1" y="11622"/>
                </a:lnTo>
                <a:lnTo>
                  <a:pt x="1525" y="11622"/>
                </a:lnTo>
                <a:lnTo>
                  <a:pt x="1525" y="10145"/>
                </a:lnTo>
                <a:lnTo>
                  <a:pt x="9550" y="10145"/>
                </a:lnTo>
                <a:lnTo>
                  <a:pt x="9550" y="7883"/>
                </a:lnTo>
                <a:lnTo>
                  <a:pt x="1525" y="7883"/>
                </a:lnTo>
                <a:lnTo>
                  <a:pt x="1525" y="6835"/>
                </a:lnTo>
                <a:lnTo>
                  <a:pt x="8907" y="6835"/>
                </a:lnTo>
                <a:lnTo>
                  <a:pt x="8907" y="4692"/>
                </a:lnTo>
                <a:lnTo>
                  <a:pt x="1525" y="4692"/>
                </a:lnTo>
                <a:lnTo>
                  <a:pt x="1525" y="3620"/>
                </a:lnTo>
                <a:lnTo>
                  <a:pt x="8217" y="3620"/>
                </a:lnTo>
                <a:lnTo>
                  <a:pt x="8217" y="1477"/>
                </a:lnTo>
                <a:lnTo>
                  <a:pt x="1525" y="1477"/>
                </a:lnTo>
                <a:lnTo>
                  <a:pt x="152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85" name="Google Shape;4285;p55"/>
          <p:cNvGrpSpPr/>
          <p:nvPr/>
        </p:nvGrpSpPr>
        <p:grpSpPr>
          <a:xfrm>
            <a:off x="4781639" y="3605646"/>
            <a:ext cx="341122" cy="282472"/>
            <a:chOff x="4705439" y="3605646"/>
            <a:chExt cx="341122" cy="282472"/>
          </a:xfrm>
        </p:grpSpPr>
        <p:sp>
          <p:nvSpPr>
            <p:cNvPr id="4286" name="Google Shape;4286;p55"/>
            <p:cNvSpPr/>
            <p:nvPr/>
          </p:nvSpPr>
          <p:spPr>
            <a:xfrm>
              <a:off x="4705439" y="3712278"/>
              <a:ext cx="341122" cy="175839"/>
            </a:xfrm>
            <a:custGeom>
              <a:rect b="b" l="l" r="r" t="t"/>
              <a:pathLst>
                <a:path extrusionOk="0" h="5930" w="11504">
                  <a:moveTo>
                    <a:pt x="8979" y="0"/>
                  </a:moveTo>
                  <a:lnTo>
                    <a:pt x="7907" y="977"/>
                  </a:lnTo>
                  <a:lnTo>
                    <a:pt x="7907" y="5239"/>
                  </a:lnTo>
                  <a:lnTo>
                    <a:pt x="6860" y="5239"/>
                  </a:lnTo>
                  <a:lnTo>
                    <a:pt x="6860" y="1667"/>
                  </a:lnTo>
                  <a:lnTo>
                    <a:pt x="5788" y="691"/>
                  </a:lnTo>
                  <a:lnTo>
                    <a:pt x="4716" y="1667"/>
                  </a:lnTo>
                  <a:lnTo>
                    <a:pt x="4716" y="5239"/>
                  </a:lnTo>
                  <a:lnTo>
                    <a:pt x="3645" y="5239"/>
                  </a:lnTo>
                  <a:lnTo>
                    <a:pt x="3645" y="2310"/>
                  </a:lnTo>
                  <a:lnTo>
                    <a:pt x="2573" y="1334"/>
                  </a:lnTo>
                  <a:lnTo>
                    <a:pt x="1501" y="2310"/>
                  </a:lnTo>
                  <a:lnTo>
                    <a:pt x="1501" y="5239"/>
                  </a:lnTo>
                  <a:lnTo>
                    <a:pt x="1" y="5239"/>
                  </a:lnTo>
                  <a:lnTo>
                    <a:pt x="1" y="5930"/>
                  </a:lnTo>
                  <a:lnTo>
                    <a:pt x="11503" y="5930"/>
                  </a:lnTo>
                  <a:lnTo>
                    <a:pt x="11503" y="5239"/>
                  </a:lnTo>
                  <a:lnTo>
                    <a:pt x="10051" y="5239"/>
                  </a:lnTo>
                  <a:lnTo>
                    <a:pt x="10051" y="977"/>
                  </a:lnTo>
                  <a:lnTo>
                    <a:pt x="897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7" name="Google Shape;4287;p55"/>
            <p:cNvSpPr/>
            <p:nvPr/>
          </p:nvSpPr>
          <p:spPr>
            <a:xfrm>
              <a:off x="4749949" y="3698845"/>
              <a:ext cx="63575" cy="56518"/>
            </a:xfrm>
            <a:custGeom>
              <a:rect b="b" l="l" r="r" t="t"/>
              <a:pathLst>
                <a:path extrusionOk="0" h="1906" w="2144">
                  <a:moveTo>
                    <a:pt x="1072" y="1"/>
                  </a:moveTo>
                  <a:lnTo>
                    <a:pt x="0" y="977"/>
                  </a:lnTo>
                  <a:lnTo>
                    <a:pt x="0" y="1906"/>
                  </a:lnTo>
                  <a:lnTo>
                    <a:pt x="1072" y="929"/>
                  </a:lnTo>
                  <a:lnTo>
                    <a:pt x="2144" y="1906"/>
                  </a:lnTo>
                  <a:lnTo>
                    <a:pt x="2144" y="977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8" name="Google Shape;4288;p55"/>
            <p:cNvSpPr/>
            <p:nvPr/>
          </p:nvSpPr>
          <p:spPr>
            <a:xfrm>
              <a:off x="4749949" y="3645885"/>
              <a:ext cx="63575" cy="56518"/>
            </a:xfrm>
            <a:custGeom>
              <a:rect b="b" l="l" r="r" t="t"/>
              <a:pathLst>
                <a:path extrusionOk="0" h="1906" w="2144">
                  <a:moveTo>
                    <a:pt x="1072" y="1"/>
                  </a:moveTo>
                  <a:lnTo>
                    <a:pt x="0" y="977"/>
                  </a:lnTo>
                  <a:lnTo>
                    <a:pt x="0" y="1906"/>
                  </a:lnTo>
                  <a:lnTo>
                    <a:pt x="1072" y="929"/>
                  </a:lnTo>
                  <a:lnTo>
                    <a:pt x="2144" y="1906"/>
                  </a:lnTo>
                  <a:lnTo>
                    <a:pt x="2144" y="977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9" name="Google Shape;4289;p55"/>
            <p:cNvSpPr/>
            <p:nvPr/>
          </p:nvSpPr>
          <p:spPr>
            <a:xfrm>
              <a:off x="4845283" y="3678385"/>
              <a:ext cx="63575" cy="56518"/>
            </a:xfrm>
            <a:custGeom>
              <a:rect b="b" l="l" r="r" t="t"/>
              <a:pathLst>
                <a:path extrusionOk="0" h="1906" w="2144">
                  <a:moveTo>
                    <a:pt x="1072" y="0"/>
                  </a:moveTo>
                  <a:lnTo>
                    <a:pt x="0" y="1000"/>
                  </a:lnTo>
                  <a:lnTo>
                    <a:pt x="0" y="1905"/>
                  </a:lnTo>
                  <a:lnTo>
                    <a:pt x="1072" y="929"/>
                  </a:lnTo>
                  <a:lnTo>
                    <a:pt x="2144" y="1905"/>
                  </a:lnTo>
                  <a:lnTo>
                    <a:pt x="2144" y="1000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0" name="Google Shape;4290;p55"/>
            <p:cNvSpPr/>
            <p:nvPr/>
          </p:nvSpPr>
          <p:spPr>
            <a:xfrm>
              <a:off x="4845283" y="3625395"/>
              <a:ext cx="63575" cy="56547"/>
            </a:xfrm>
            <a:custGeom>
              <a:rect b="b" l="l" r="r" t="t"/>
              <a:pathLst>
                <a:path extrusionOk="0" h="1907" w="2144">
                  <a:moveTo>
                    <a:pt x="1072" y="1"/>
                  </a:moveTo>
                  <a:lnTo>
                    <a:pt x="0" y="1001"/>
                  </a:lnTo>
                  <a:lnTo>
                    <a:pt x="0" y="1906"/>
                  </a:lnTo>
                  <a:lnTo>
                    <a:pt x="1072" y="930"/>
                  </a:lnTo>
                  <a:lnTo>
                    <a:pt x="2144" y="1906"/>
                  </a:lnTo>
                  <a:lnTo>
                    <a:pt x="2144" y="1001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1" name="Google Shape;4291;p55"/>
            <p:cNvSpPr/>
            <p:nvPr/>
          </p:nvSpPr>
          <p:spPr>
            <a:xfrm>
              <a:off x="4939906" y="3659318"/>
              <a:ext cx="63575" cy="56518"/>
            </a:xfrm>
            <a:custGeom>
              <a:rect b="b" l="l" r="r" t="t"/>
              <a:pathLst>
                <a:path extrusionOk="0" h="1906" w="2144">
                  <a:moveTo>
                    <a:pt x="1072" y="0"/>
                  </a:moveTo>
                  <a:lnTo>
                    <a:pt x="0" y="976"/>
                  </a:lnTo>
                  <a:lnTo>
                    <a:pt x="0" y="1905"/>
                  </a:lnTo>
                  <a:lnTo>
                    <a:pt x="1072" y="929"/>
                  </a:lnTo>
                  <a:lnTo>
                    <a:pt x="2144" y="1905"/>
                  </a:lnTo>
                  <a:lnTo>
                    <a:pt x="2144" y="976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2" name="Google Shape;4292;p55"/>
            <p:cNvSpPr/>
            <p:nvPr/>
          </p:nvSpPr>
          <p:spPr>
            <a:xfrm>
              <a:off x="4939906" y="3605646"/>
              <a:ext cx="63575" cy="56518"/>
            </a:xfrm>
            <a:custGeom>
              <a:rect b="b" l="l" r="r" t="t"/>
              <a:pathLst>
                <a:path extrusionOk="0" h="1906" w="2144">
                  <a:moveTo>
                    <a:pt x="1072" y="0"/>
                  </a:moveTo>
                  <a:lnTo>
                    <a:pt x="0" y="977"/>
                  </a:lnTo>
                  <a:lnTo>
                    <a:pt x="0" y="1905"/>
                  </a:lnTo>
                  <a:lnTo>
                    <a:pt x="1072" y="905"/>
                  </a:lnTo>
                  <a:lnTo>
                    <a:pt x="2144" y="1905"/>
                  </a:lnTo>
                  <a:lnTo>
                    <a:pt x="2144" y="977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293" name="Google Shape;4293;p55"/>
          <p:cNvSpPr/>
          <p:nvPr/>
        </p:nvSpPr>
        <p:spPr>
          <a:xfrm>
            <a:off x="4042436" y="3589337"/>
            <a:ext cx="342516" cy="291010"/>
          </a:xfrm>
          <a:custGeom>
            <a:rect b="b" l="l" r="r" t="t"/>
            <a:pathLst>
              <a:path extrusionOk="0" h="9814" w="11551">
                <a:moveTo>
                  <a:pt x="3334" y="4313"/>
                </a:moveTo>
                <a:cubicBezTo>
                  <a:pt x="3406" y="4384"/>
                  <a:pt x="3477" y="4408"/>
                  <a:pt x="3572" y="4432"/>
                </a:cubicBezTo>
                <a:lnTo>
                  <a:pt x="3572" y="9147"/>
                </a:lnTo>
                <a:lnTo>
                  <a:pt x="1429" y="9147"/>
                </a:lnTo>
                <a:lnTo>
                  <a:pt x="1429" y="8457"/>
                </a:lnTo>
                <a:cubicBezTo>
                  <a:pt x="1858" y="8314"/>
                  <a:pt x="2143" y="7933"/>
                  <a:pt x="2143" y="7456"/>
                </a:cubicBezTo>
                <a:cubicBezTo>
                  <a:pt x="2143" y="7147"/>
                  <a:pt x="2024" y="6885"/>
                  <a:pt x="1810" y="6670"/>
                </a:cubicBezTo>
                <a:lnTo>
                  <a:pt x="3334" y="4313"/>
                </a:lnTo>
                <a:close/>
                <a:moveTo>
                  <a:pt x="4501" y="4289"/>
                </a:moveTo>
                <a:lnTo>
                  <a:pt x="5859" y="5861"/>
                </a:lnTo>
                <a:cubicBezTo>
                  <a:pt x="5787" y="6027"/>
                  <a:pt x="5739" y="6170"/>
                  <a:pt x="5739" y="6337"/>
                </a:cubicBezTo>
                <a:cubicBezTo>
                  <a:pt x="5739" y="6813"/>
                  <a:pt x="6049" y="7218"/>
                  <a:pt x="6501" y="7361"/>
                </a:cubicBezTo>
                <a:lnTo>
                  <a:pt x="6501" y="9147"/>
                </a:lnTo>
                <a:lnTo>
                  <a:pt x="4263" y="9147"/>
                </a:lnTo>
                <a:lnTo>
                  <a:pt x="4263" y="4432"/>
                </a:lnTo>
                <a:lnTo>
                  <a:pt x="4239" y="4432"/>
                </a:lnTo>
                <a:cubicBezTo>
                  <a:pt x="4311" y="4408"/>
                  <a:pt x="4430" y="4360"/>
                  <a:pt x="4501" y="4289"/>
                </a:cubicBezTo>
                <a:close/>
                <a:moveTo>
                  <a:pt x="9288" y="3217"/>
                </a:moveTo>
                <a:cubicBezTo>
                  <a:pt x="9383" y="3241"/>
                  <a:pt x="9478" y="3241"/>
                  <a:pt x="9526" y="3289"/>
                </a:cubicBezTo>
                <a:lnTo>
                  <a:pt x="9526" y="9147"/>
                </a:lnTo>
                <a:lnTo>
                  <a:pt x="7144" y="9147"/>
                </a:lnTo>
                <a:lnTo>
                  <a:pt x="7144" y="7361"/>
                </a:lnTo>
                <a:cubicBezTo>
                  <a:pt x="7573" y="7218"/>
                  <a:pt x="7883" y="6813"/>
                  <a:pt x="7883" y="6337"/>
                </a:cubicBezTo>
                <a:cubicBezTo>
                  <a:pt x="7883" y="6099"/>
                  <a:pt x="7811" y="5861"/>
                  <a:pt x="7645" y="5694"/>
                </a:cubicBezTo>
                <a:lnTo>
                  <a:pt x="9288" y="3217"/>
                </a:lnTo>
                <a:close/>
                <a:moveTo>
                  <a:pt x="9894" y="0"/>
                </a:moveTo>
                <a:cubicBezTo>
                  <a:pt x="8980" y="0"/>
                  <a:pt x="8240" y="745"/>
                  <a:pt x="8240" y="1646"/>
                </a:cubicBezTo>
                <a:cubicBezTo>
                  <a:pt x="8240" y="2122"/>
                  <a:pt x="8454" y="2527"/>
                  <a:pt x="8764" y="2836"/>
                </a:cubicBezTo>
                <a:lnTo>
                  <a:pt x="7121" y="5313"/>
                </a:lnTo>
                <a:cubicBezTo>
                  <a:pt x="7025" y="5265"/>
                  <a:pt x="6930" y="5265"/>
                  <a:pt x="6859" y="5265"/>
                </a:cubicBezTo>
                <a:cubicBezTo>
                  <a:pt x="6668" y="5265"/>
                  <a:pt x="6525" y="5313"/>
                  <a:pt x="6382" y="5384"/>
                </a:cubicBezTo>
                <a:lnTo>
                  <a:pt x="4954" y="3717"/>
                </a:lnTo>
                <a:cubicBezTo>
                  <a:pt x="4977" y="3598"/>
                  <a:pt x="5001" y="3456"/>
                  <a:pt x="4977" y="3313"/>
                </a:cubicBezTo>
                <a:cubicBezTo>
                  <a:pt x="4906" y="2789"/>
                  <a:pt x="4501" y="2384"/>
                  <a:pt x="4001" y="2360"/>
                </a:cubicBezTo>
                <a:cubicBezTo>
                  <a:pt x="3971" y="2358"/>
                  <a:pt x="3942" y="2357"/>
                  <a:pt x="3913" y="2357"/>
                </a:cubicBezTo>
                <a:cubicBezTo>
                  <a:pt x="3313" y="2357"/>
                  <a:pt x="2858" y="2818"/>
                  <a:pt x="2858" y="3432"/>
                </a:cubicBezTo>
                <a:cubicBezTo>
                  <a:pt x="2858" y="3551"/>
                  <a:pt x="2882" y="3670"/>
                  <a:pt x="2906" y="3765"/>
                </a:cubicBezTo>
                <a:lnTo>
                  <a:pt x="1191" y="6385"/>
                </a:lnTo>
                <a:lnTo>
                  <a:pt x="1072" y="6385"/>
                </a:lnTo>
                <a:cubicBezTo>
                  <a:pt x="476" y="6385"/>
                  <a:pt x="0" y="6861"/>
                  <a:pt x="0" y="7456"/>
                </a:cubicBezTo>
                <a:cubicBezTo>
                  <a:pt x="0" y="7933"/>
                  <a:pt x="310" y="8314"/>
                  <a:pt x="738" y="8457"/>
                </a:cubicBezTo>
                <a:lnTo>
                  <a:pt x="738" y="9147"/>
                </a:lnTo>
                <a:lnTo>
                  <a:pt x="0" y="9147"/>
                </a:lnTo>
                <a:lnTo>
                  <a:pt x="0" y="9814"/>
                </a:lnTo>
                <a:lnTo>
                  <a:pt x="11503" y="9814"/>
                </a:lnTo>
                <a:lnTo>
                  <a:pt x="11503" y="9147"/>
                </a:lnTo>
                <a:lnTo>
                  <a:pt x="10193" y="9147"/>
                </a:lnTo>
                <a:lnTo>
                  <a:pt x="10193" y="3289"/>
                </a:lnTo>
                <a:lnTo>
                  <a:pt x="10217" y="3289"/>
                </a:lnTo>
                <a:cubicBezTo>
                  <a:pt x="10979" y="3122"/>
                  <a:pt x="11550" y="2408"/>
                  <a:pt x="11526" y="1574"/>
                </a:cubicBezTo>
                <a:cubicBezTo>
                  <a:pt x="11503" y="741"/>
                  <a:pt x="10812" y="74"/>
                  <a:pt x="9978" y="2"/>
                </a:cubicBezTo>
                <a:cubicBezTo>
                  <a:pt x="9950" y="1"/>
                  <a:pt x="9922" y="0"/>
                  <a:pt x="989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94" name="Google Shape;4294;p55"/>
          <p:cNvGrpSpPr/>
          <p:nvPr/>
        </p:nvGrpSpPr>
        <p:grpSpPr>
          <a:xfrm>
            <a:off x="3346970" y="3574570"/>
            <a:ext cx="194224" cy="340385"/>
            <a:chOff x="3575570" y="3574570"/>
            <a:chExt cx="194224" cy="340385"/>
          </a:xfrm>
        </p:grpSpPr>
        <p:sp>
          <p:nvSpPr>
            <p:cNvPr id="4295" name="Google Shape;4295;p55"/>
            <p:cNvSpPr/>
            <p:nvPr/>
          </p:nvSpPr>
          <p:spPr>
            <a:xfrm>
              <a:off x="3575570" y="3677673"/>
              <a:ext cx="194224" cy="80536"/>
            </a:xfrm>
            <a:custGeom>
              <a:rect b="b" l="l" r="r" t="t"/>
              <a:pathLst>
                <a:path extrusionOk="0" h="2716" w="6550">
                  <a:moveTo>
                    <a:pt x="1739" y="0"/>
                  </a:moveTo>
                  <a:lnTo>
                    <a:pt x="1" y="929"/>
                  </a:lnTo>
                  <a:lnTo>
                    <a:pt x="3287" y="2715"/>
                  </a:lnTo>
                  <a:lnTo>
                    <a:pt x="6550" y="929"/>
                  </a:lnTo>
                  <a:lnTo>
                    <a:pt x="4835" y="0"/>
                  </a:lnTo>
                  <a:lnTo>
                    <a:pt x="3287" y="858"/>
                  </a:lnTo>
                  <a:lnTo>
                    <a:pt x="17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6" name="Google Shape;4296;p55"/>
            <p:cNvSpPr/>
            <p:nvPr/>
          </p:nvSpPr>
          <p:spPr>
            <a:xfrm>
              <a:off x="3575570" y="3574570"/>
              <a:ext cx="194224" cy="105948"/>
            </a:xfrm>
            <a:custGeom>
              <a:rect b="b" l="l" r="r" t="t"/>
              <a:pathLst>
                <a:path extrusionOk="0" h="3573" w="6550">
                  <a:moveTo>
                    <a:pt x="3287" y="0"/>
                  </a:moveTo>
                  <a:lnTo>
                    <a:pt x="1" y="1786"/>
                  </a:lnTo>
                  <a:lnTo>
                    <a:pt x="3287" y="3572"/>
                  </a:lnTo>
                  <a:lnTo>
                    <a:pt x="6550" y="1786"/>
                  </a:lnTo>
                  <a:lnTo>
                    <a:pt x="328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7" name="Google Shape;4297;p55"/>
            <p:cNvSpPr/>
            <p:nvPr/>
          </p:nvSpPr>
          <p:spPr>
            <a:xfrm>
              <a:off x="3575570" y="3835130"/>
              <a:ext cx="194224" cy="79825"/>
            </a:xfrm>
            <a:custGeom>
              <a:rect b="b" l="l" r="r" t="t"/>
              <a:pathLst>
                <a:path extrusionOk="0" h="2692" w="6550">
                  <a:moveTo>
                    <a:pt x="1739" y="1"/>
                  </a:moveTo>
                  <a:lnTo>
                    <a:pt x="1" y="906"/>
                  </a:lnTo>
                  <a:lnTo>
                    <a:pt x="3287" y="2692"/>
                  </a:lnTo>
                  <a:lnTo>
                    <a:pt x="6550" y="906"/>
                  </a:lnTo>
                  <a:lnTo>
                    <a:pt x="4835" y="1"/>
                  </a:lnTo>
                  <a:lnTo>
                    <a:pt x="3287" y="858"/>
                  </a:lnTo>
                  <a:lnTo>
                    <a:pt x="173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8" name="Google Shape;4298;p55"/>
            <p:cNvSpPr/>
            <p:nvPr/>
          </p:nvSpPr>
          <p:spPr>
            <a:xfrm>
              <a:off x="3575570" y="3756046"/>
              <a:ext cx="194224" cy="80536"/>
            </a:xfrm>
            <a:custGeom>
              <a:rect b="b" l="l" r="r" t="t"/>
              <a:pathLst>
                <a:path extrusionOk="0" h="2716" w="6550">
                  <a:moveTo>
                    <a:pt x="1739" y="1"/>
                  </a:moveTo>
                  <a:lnTo>
                    <a:pt x="1" y="929"/>
                  </a:lnTo>
                  <a:lnTo>
                    <a:pt x="3287" y="2715"/>
                  </a:lnTo>
                  <a:lnTo>
                    <a:pt x="6550" y="929"/>
                  </a:lnTo>
                  <a:lnTo>
                    <a:pt x="4835" y="1"/>
                  </a:lnTo>
                  <a:lnTo>
                    <a:pt x="3287" y="882"/>
                  </a:lnTo>
                  <a:lnTo>
                    <a:pt x="173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99" name="Google Shape;4299;p55"/>
          <p:cNvGrpSpPr/>
          <p:nvPr/>
        </p:nvGrpSpPr>
        <p:grpSpPr>
          <a:xfrm>
            <a:off x="2569603" y="3575963"/>
            <a:ext cx="341127" cy="341838"/>
            <a:chOff x="2950603" y="3575963"/>
            <a:chExt cx="341127" cy="341838"/>
          </a:xfrm>
        </p:grpSpPr>
        <p:sp>
          <p:nvSpPr>
            <p:cNvPr id="4300" name="Google Shape;4300;p55"/>
            <p:cNvSpPr/>
            <p:nvPr/>
          </p:nvSpPr>
          <p:spPr>
            <a:xfrm>
              <a:off x="2976757" y="3719988"/>
              <a:ext cx="44508" cy="84094"/>
            </a:xfrm>
            <a:custGeom>
              <a:rect b="b" l="l" r="r" t="t"/>
              <a:pathLst>
                <a:path extrusionOk="0" h="2836" w="1501">
                  <a:moveTo>
                    <a:pt x="755" y="1"/>
                  </a:moveTo>
                  <a:cubicBezTo>
                    <a:pt x="742" y="1"/>
                    <a:pt x="728" y="1"/>
                    <a:pt x="715" y="2"/>
                  </a:cubicBezTo>
                  <a:cubicBezTo>
                    <a:pt x="310" y="26"/>
                    <a:pt x="0" y="359"/>
                    <a:pt x="0" y="740"/>
                  </a:cubicBezTo>
                  <a:lnTo>
                    <a:pt x="0" y="2812"/>
                  </a:lnTo>
                  <a:cubicBezTo>
                    <a:pt x="238" y="2717"/>
                    <a:pt x="476" y="2693"/>
                    <a:pt x="738" y="2693"/>
                  </a:cubicBezTo>
                  <a:cubicBezTo>
                    <a:pt x="1024" y="2717"/>
                    <a:pt x="1262" y="2741"/>
                    <a:pt x="1500" y="2836"/>
                  </a:cubicBezTo>
                  <a:lnTo>
                    <a:pt x="1500" y="788"/>
                  </a:lnTo>
                  <a:cubicBezTo>
                    <a:pt x="1500" y="350"/>
                    <a:pt x="1165" y="1"/>
                    <a:pt x="7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1" name="Google Shape;4301;p55"/>
            <p:cNvSpPr/>
            <p:nvPr/>
          </p:nvSpPr>
          <p:spPr>
            <a:xfrm>
              <a:off x="2976046" y="3575963"/>
              <a:ext cx="45220" cy="129967"/>
            </a:xfrm>
            <a:custGeom>
              <a:rect b="b" l="l" r="r" t="t"/>
              <a:pathLst>
                <a:path extrusionOk="0" h="4383" w="1525">
                  <a:moveTo>
                    <a:pt x="0" y="1"/>
                  </a:moveTo>
                  <a:lnTo>
                    <a:pt x="0" y="4383"/>
                  </a:lnTo>
                  <a:cubicBezTo>
                    <a:pt x="215" y="4240"/>
                    <a:pt x="500" y="4168"/>
                    <a:pt x="762" y="4168"/>
                  </a:cubicBezTo>
                  <a:cubicBezTo>
                    <a:pt x="1048" y="4168"/>
                    <a:pt x="1334" y="4264"/>
                    <a:pt x="1524" y="4383"/>
                  </a:cubicBezTo>
                  <a:lnTo>
                    <a:pt x="15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2" name="Google Shape;4302;p55"/>
            <p:cNvSpPr/>
            <p:nvPr/>
          </p:nvSpPr>
          <p:spPr>
            <a:xfrm>
              <a:off x="2950603" y="3820304"/>
              <a:ext cx="97497" cy="97497"/>
            </a:xfrm>
            <a:custGeom>
              <a:rect b="b" l="l" r="r" t="t"/>
              <a:pathLst>
                <a:path extrusionOk="0" h="3288" w="3288">
                  <a:moveTo>
                    <a:pt x="1644" y="1"/>
                  </a:moveTo>
                  <a:cubicBezTo>
                    <a:pt x="739" y="1"/>
                    <a:pt x="1" y="739"/>
                    <a:pt x="1" y="1644"/>
                  </a:cubicBezTo>
                  <a:cubicBezTo>
                    <a:pt x="1" y="2549"/>
                    <a:pt x="739" y="3287"/>
                    <a:pt x="1644" y="3287"/>
                  </a:cubicBezTo>
                  <a:cubicBezTo>
                    <a:pt x="2549" y="3287"/>
                    <a:pt x="3287" y="2549"/>
                    <a:pt x="3287" y="1644"/>
                  </a:cubicBezTo>
                  <a:cubicBezTo>
                    <a:pt x="3287" y="739"/>
                    <a:pt x="2549" y="1"/>
                    <a:pt x="16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3" name="Google Shape;4303;p55"/>
            <p:cNvSpPr/>
            <p:nvPr/>
          </p:nvSpPr>
          <p:spPr>
            <a:xfrm>
              <a:off x="3072774" y="3820304"/>
              <a:ext cx="96786" cy="97497"/>
            </a:xfrm>
            <a:custGeom>
              <a:rect b="b" l="l" r="r" t="t"/>
              <a:pathLst>
                <a:path extrusionOk="0" h="3288" w="3264">
                  <a:moveTo>
                    <a:pt x="1644" y="1"/>
                  </a:moveTo>
                  <a:cubicBezTo>
                    <a:pt x="739" y="1"/>
                    <a:pt x="1" y="739"/>
                    <a:pt x="1" y="1644"/>
                  </a:cubicBezTo>
                  <a:cubicBezTo>
                    <a:pt x="1" y="2549"/>
                    <a:pt x="739" y="3287"/>
                    <a:pt x="1644" y="3287"/>
                  </a:cubicBezTo>
                  <a:cubicBezTo>
                    <a:pt x="2525" y="3287"/>
                    <a:pt x="3263" y="2549"/>
                    <a:pt x="3263" y="1644"/>
                  </a:cubicBezTo>
                  <a:cubicBezTo>
                    <a:pt x="3263" y="739"/>
                    <a:pt x="2525" y="1"/>
                    <a:pt x="16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4" name="Google Shape;4304;p55"/>
            <p:cNvSpPr/>
            <p:nvPr/>
          </p:nvSpPr>
          <p:spPr>
            <a:xfrm>
              <a:off x="3098928" y="3575963"/>
              <a:ext cx="45220" cy="41009"/>
            </a:xfrm>
            <a:custGeom>
              <a:rect b="b" l="l" r="r" t="t"/>
              <a:pathLst>
                <a:path extrusionOk="0" h="1383" w="1525">
                  <a:moveTo>
                    <a:pt x="0" y="1"/>
                  </a:moveTo>
                  <a:lnTo>
                    <a:pt x="0" y="1382"/>
                  </a:lnTo>
                  <a:cubicBezTo>
                    <a:pt x="214" y="1239"/>
                    <a:pt x="476" y="1168"/>
                    <a:pt x="762" y="1168"/>
                  </a:cubicBezTo>
                  <a:cubicBezTo>
                    <a:pt x="1048" y="1168"/>
                    <a:pt x="1286" y="1263"/>
                    <a:pt x="1524" y="1382"/>
                  </a:cubicBezTo>
                  <a:lnTo>
                    <a:pt x="15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5" name="Google Shape;4305;p55"/>
            <p:cNvSpPr/>
            <p:nvPr/>
          </p:nvSpPr>
          <p:spPr>
            <a:xfrm>
              <a:off x="3098928" y="3631029"/>
              <a:ext cx="45220" cy="173052"/>
            </a:xfrm>
            <a:custGeom>
              <a:rect b="b" l="l" r="r" t="t"/>
              <a:pathLst>
                <a:path extrusionOk="0" h="5836" w="1525">
                  <a:moveTo>
                    <a:pt x="757" y="0"/>
                  </a:moveTo>
                  <a:cubicBezTo>
                    <a:pt x="743" y="0"/>
                    <a:pt x="729" y="1"/>
                    <a:pt x="714" y="1"/>
                  </a:cubicBezTo>
                  <a:cubicBezTo>
                    <a:pt x="333" y="25"/>
                    <a:pt x="0" y="359"/>
                    <a:pt x="0" y="740"/>
                  </a:cubicBezTo>
                  <a:lnTo>
                    <a:pt x="0" y="5812"/>
                  </a:lnTo>
                  <a:cubicBezTo>
                    <a:pt x="238" y="5717"/>
                    <a:pt x="476" y="5693"/>
                    <a:pt x="762" y="5693"/>
                  </a:cubicBezTo>
                  <a:cubicBezTo>
                    <a:pt x="1024" y="5693"/>
                    <a:pt x="1286" y="5741"/>
                    <a:pt x="1524" y="5836"/>
                  </a:cubicBezTo>
                  <a:lnTo>
                    <a:pt x="1524" y="764"/>
                  </a:lnTo>
                  <a:cubicBezTo>
                    <a:pt x="1524" y="348"/>
                    <a:pt x="1189" y="0"/>
                    <a:pt x="7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6" name="Google Shape;4306;p55"/>
            <p:cNvSpPr/>
            <p:nvPr/>
          </p:nvSpPr>
          <p:spPr>
            <a:xfrm>
              <a:off x="3194232" y="3820304"/>
              <a:ext cx="97497" cy="97497"/>
            </a:xfrm>
            <a:custGeom>
              <a:rect b="b" l="l" r="r" t="t"/>
              <a:pathLst>
                <a:path extrusionOk="0" h="3288" w="3288">
                  <a:moveTo>
                    <a:pt x="1644" y="1"/>
                  </a:moveTo>
                  <a:cubicBezTo>
                    <a:pt x="739" y="1"/>
                    <a:pt x="1" y="739"/>
                    <a:pt x="1" y="1644"/>
                  </a:cubicBezTo>
                  <a:cubicBezTo>
                    <a:pt x="1" y="2549"/>
                    <a:pt x="739" y="3287"/>
                    <a:pt x="1644" y="3287"/>
                  </a:cubicBezTo>
                  <a:cubicBezTo>
                    <a:pt x="2549" y="3287"/>
                    <a:pt x="3287" y="2549"/>
                    <a:pt x="3287" y="1644"/>
                  </a:cubicBezTo>
                  <a:cubicBezTo>
                    <a:pt x="3287" y="739"/>
                    <a:pt x="2549" y="1"/>
                    <a:pt x="16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7" name="Google Shape;4307;p55"/>
            <p:cNvSpPr/>
            <p:nvPr/>
          </p:nvSpPr>
          <p:spPr>
            <a:xfrm>
              <a:off x="3220386" y="3575963"/>
              <a:ext cx="44508" cy="86200"/>
            </a:xfrm>
            <a:custGeom>
              <a:rect b="b" l="l" r="r" t="t"/>
              <a:pathLst>
                <a:path extrusionOk="0" h="2907" w="1501">
                  <a:moveTo>
                    <a:pt x="0" y="1"/>
                  </a:moveTo>
                  <a:lnTo>
                    <a:pt x="0" y="2906"/>
                  </a:lnTo>
                  <a:cubicBezTo>
                    <a:pt x="191" y="2740"/>
                    <a:pt x="476" y="2692"/>
                    <a:pt x="738" y="2692"/>
                  </a:cubicBezTo>
                  <a:cubicBezTo>
                    <a:pt x="1000" y="2692"/>
                    <a:pt x="1310" y="2740"/>
                    <a:pt x="1500" y="2906"/>
                  </a:cubicBezTo>
                  <a:lnTo>
                    <a:pt x="150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8" name="Google Shape;4308;p55"/>
            <p:cNvSpPr/>
            <p:nvPr/>
          </p:nvSpPr>
          <p:spPr>
            <a:xfrm>
              <a:off x="3220386" y="3676131"/>
              <a:ext cx="44508" cy="127951"/>
            </a:xfrm>
            <a:custGeom>
              <a:rect b="b" l="l" r="r" t="t"/>
              <a:pathLst>
                <a:path extrusionOk="0" h="4315" w="1501">
                  <a:moveTo>
                    <a:pt x="791" y="0"/>
                  </a:moveTo>
                  <a:cubicBezTo>
                    <a:pt x="766" y="0"/>
                    <a:pt x="740" y="2"/>
                    <a:pt x="715" y="5"/>
                  </a:cubicBezTo>
                  <a:cubicBezTo>
                    <a:pt x="310" y="28"/>
                    <a:pt x="0" y="362"/>
                    <a:pt x="0" y="743"/>
                  </a:cubicBezTo>
                  <a:lnTo>
                    <a:pt x="0" y="4315"/>
                  </a:lnTo>
                  <a:cubicBezTo>
                    <a:pt x="238" y="4220"/>
                    <a:pt x="500" y="4196"/>
                    <a:pt x="762" y="4196"/>
                  </a:cubicBezTo>
                  <a:cubicBezTo>
                    <a:pt x="1024" y="4196"/>
                    <a:pt x="1262" y="4220"/>
                    <a:pt x="1500" y="4315"/>
                  </a:cubicBezTo>
                  <a:lnTo>
                    <a:pt x="1500" y="767"/>
                  </a:lnTo>
                  <a:cubicBezTo>
                    <a:pt x="1500" y="341"/>
                    <a:pt x="1185" y="0"/>
                    <a:pt x="7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309" name="Google Shape;4309;p55"/>
          <p:cNvSpPr/>
          <p:nvPr/>
        </p:nvSpPr>
        <p:spPr>
          <a:xfrm>
            <a:off x="1816967" y="3553368"/>
            <a:ext cx="341122" cy="341834"/>
          </a:xfrm>
          <a:custGeom>
            <a:rect b="b" l="l" r="r" t="t"/>
            <a:pathLst>
              <a:path extrusionOk="0" h="11528" w="11504">
                <a:moveTo>
                  <a:pt x="1" y="1"/>
                </a:moveTo>
                <a:lnTo>
                  <a:pt x="1" y="6097"/>
                </a:lnTo>
                <a:lnTo>
                  <a:pt x="5287" y="6097"/>
                </a:lnTo>
                <a:lnTo>
                  <a:pt x="5287" y="8907"/>
                </a:lnTo>
                <a:lnTo>
                  <a:pt x="6312" y="8907"/>
                </a:lnTo>
                <a:lnTo>
                  <a:pt x="6312" y="6097"/>
                </a:lnTo>
                <a:lnTo>
                  <a:pt x="7002" y="6097"/>
                </a:lnTo>
                <a:lnTo>
                  <a:pt x="7002" y="10527"/>
                </a:lnTo>
                <a:lnTo>
                  <a:pt x="8050" y="10527"/>
                </a:lnTo>
                <a:lnTo>
                  <a:pt x="8050" y="6097"/>
                </a:lnTo>
                <a:lnTo>
                  <a:pt x="8741" y="6097"/>
                </a:lnTo>
                <a:lnTo>
                  <a:pt x="8741" y="9693"/>
                </a:lnTo>
                <a:lnTo>
                  <a:pt x="9765" y="9693"/>
                </a:lnTo>
                <a:lnTo>
                  <a:pt x="9765" y="6097"/>
                </a:lnTo>
                <a:lnTo>
                  <a:pt x="10455" y="6097"/>
                </a:lnTo>
                <a:lnTo>
                  <a:pt x="10455" y="11527"/>
                </a:lnTo>
                <a:lnTo>
                  <a:pt x="11503" y="11527"/>
                </a:lnTo>
                <a:lnTo>
                  <a:pt x="11503" y="5407"/>
                </a:lnTo>
                <a:lnTo>
                  <a:pt x="6312" y="5407"/>
                </a:lnTo>
                <a:lnTo>
                  <a:pt x="6312" y="2620"/>
                </a:lnTo>
                <a:lnTo>
                  <a:pt x="5240" y="2620"/>
                </a:lnTo>
                <a:lnTo>
                  <a:pt x="5240" y="5407"/>
                </a:lnTo>
                <a:lnTo>
                  <a:pt x="4573" y="5407"/>
                </a:lnTo>
                <a:lnTo>
                  <a:pt x="4573" y="977"/>
                </a:lnTo>
                <a:lnTo>
                  <a:pt x="3501" y="977"/>
                </a:lnTo>
                <a:lnTo>
                  <a:pt x="3501" y="5407"/>
                </a:lnTo>
                <a:lnTo>
                  <a:pt x="2835" y="5407"/>
                </a:lnTo>
                <a:lnTo>
                  <a:pt x="2835" y="1811"/>
                </a:lnTo>
                <a:lnTo>
                  <a:pt x="1763" y="1811"/>
                </a:lnTo>
                <a:lnTo>
                  <a:pt x="1763" y="5407"/>
                </a:lnTo>
                <a:lnTo>
                  <a:pt x="1072" y="5407"/>
                </a:lnTo>
                <a:lnTo>
                  <a:pt x="107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310" name="Google Shape;4310;p55"/>
          <p:cNvGrpSpPr/>
          <p:nvPr/>
        </p:nvGrpSpPr>
        <p:grpSpPr>
          <a:xfrm>
            <a:off x="1073493" y="3649414"/>
            <a:ext cx="340415" cy="187169"/>
            <a:chOff x="1759293" y="3649414"/>
            <a:chExt cx="340415" cy="187169"/>
          </a:xfrm>
        </p:grpSpPr>
        <p:sp>
          <p:nvSpPr>
            <p:cNvPr id="4311" name="Google Shape;4311;p55"/>
            <p:cNvSpPr/>
            <p:nvPr/>
          </p:nvSpPr>
          <p:spPr>
            <a:xfrm>
              <a:off x="2002922" y="3649414"/>
              <a:ext cx="96786" cy="105237"/>
            </a:xfrm>
            <a:custGeom>
              <a:rect b="b" l="l" r="r" t="t"/>
              <a:pathLst>
                <a:path extrusionOk="0" h="3549" w="3264">
                  <a:moveTo>
                    <a:pt x="1" y="1"/>
                  </a:moveTo>
                  <a:lnTo>
                    <a:pt x="1" y="2811"/>
                  </a:lnTo>
                  <a:lnTo>
                    <a:pt x="930" y="2811"/>
                  </a:lnTo>
                  <a:lnTo>
                    <a:pt x="1668" y="3549"/>
                  </a:lnTo>
                  <a:lnTo>
                    <a:pt x="2406" y="2811"/>
                  </a:lnTo>
                  <a:lnTo>
                    <a:pt x="3264" y="2811"/>
                  </a:lnTo>
                  <a:lnTo>
                    <a:pt x="326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2" name="Google Shape;4312;p55"/>
            <p:cNvSpPr/>
            <p:nvPr/>
          </p:nvSpPr>
          <p:spPr>
            <a:xfrm>
              <a:off x="1880781" y="3649414"/>
              <a:ext cx="97468" cy="105237"/>
            </a:xfrm>
            <a:custGeom>
              <a:rect b="b" l="l" r="r" t="t"/>
              <a:pathLst>
                <a:path extrusionOk="0" h="3549" w="3287">
                  <a:moveTo>
                    <a:pt x="0" y="1"/>
                  </a:moveTo>
                  <a:lnTo>
                    <a:pt x="0" y="2811"/>
                  </a:lnTo>
                  <a:lnTo>
                    <a:pt x="929" y="2811"/>
                  </a:lnTo>
                  <a:lnTo>
                    <a:pt x="1667" y="3549"/>
                  </a:lnTo>
                  <a:lnTo>
                    <a:pt x="2429" y="2811"/>
                  </a:lnTo>
                  <a:lnTo>
                    <a:pt x="3286" y="2811"/>
                  </a:lnTo>
                  <a:lnTo>
                    <a:pt x="328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3" name="Google Shape;4313;p55"/>
            <p:cNvSpPr/>
            <p:nvPr/>
          </p:nvSpPr>
          <p:spPr>
            <a:xfrm>
              <a:off x="1759293" y="3649414"/>
              <a:ext cx="96786" cy="105237"/>
            </a:xfrm>
            <a:custGeom>
              <a:rect b="b" l="l" r="r" t="t"/>
              <a:pathLst>
                <a:path extrusionOk="0" h="3549" w="3264">
                  <a:moveTo>
                    <a:pt x="1" y="1"/>
                  </a:moveTo>
                  <a:lnTo>
                    <a:pt x="1" y="2811"/>
                  </a:lnTo>
                  <a:lnTo>
                    <a:pt x="930" y="2811"/>
                  </a:lnTo>
                  <a:lnTo>
                    <a:pt x="1668" y="3549"/>
                  </a:lnTo>
                  <a:lnTo>
                    <a:pt x="2406" y="2811"/>
                  </a:lnTo>
                  <a:lnTo>
                    <a:pt x="3264" y="2811"/>
                  </a:lnTo>
                  <a:lnTo>
                    <a:pt x="326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4" name="Google Shape;4314;p55"/>
            <p:cNvSpPr/>
            <p:nvPr/>
          </p:nvSpPr>
          <p:spPr>
            <a:xfrm>
              <a:off x="1879358" y="3773007"/>
              <a:ext cx="99603" cy="63575"/>
            </a:xfrm>
            <a:custGeom>
              <a:rect b="b" l="l" r="r" t="t"/>
              <a:pathLst>
                <a:path extrusionOk="0" h="2144" w="3359">
                  <a:moveTo>
                    <a:pt x="0" y="0"/>
                  </a:moveTo>
                  <a:lnTo>
                    <a:pt x="0" y="2143"/>
                  </a:lnTo>
                  <a:lnTo>
                    <a:pt x="3358" y="2143"/>
                  </a:lnTo>
                  <a:lnTo>
                    <a:pt x="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5" name="Google Shape;4315;p55"/>
            <p:cNvSpPr/>
            <p:nvPr/>
          </p:nvSpPr>
          <p:spPr>
            <a:xfrm>
              <a:off x="1999393" y="3773007"/>
              <a:ext cx="100314" cy="63575"/>
            </a:xfrm>
            <a:custGeom>
              <a:rect b="b" l="l" r="r" t="t"/>
              <a:pathLst>
                <a:path extrusionOk="0" h="2144" w="3383">
                  <a:moveTo>
                    <a:pt x="1" y="0"/>
                  </a:moveTo>
                  <a:lnTo>
                    <a:pt x="1" y="2143"/>
                  </a:lnTo>
                  <a:lnTo>
                    <a:pt x="3383" y="2143"/>
                  </a:lnTo>
                  <a:lnTo>
                    <a:pt x="33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6" name="Google Shape;4316;p55"/>
            <p:cNvSpPr/>
            <p:nvPr/>
          </p:nvSpPr>
          <p:spPr>
            <a:xfrm>
              <a:off x="1759293" y="3773007"/>
              <a:ext cx="100314" cy="63575"/>
            </a:xfrm>
            <a:custGeom>
              <a:rect b="b" l="l" r="r" t="t"/>
              <a:pathLst>
                <a:path extrusionOk="0" h="2144" w="3383">
                  <a:moveTo>
                    <a:pt x="1" y="0"/>
                  </a:moveTo>
                  <a:lnTo>
                    <a:pt x="1" y="2143"/>
                  </a:lnTo>
                  <a:lnTo>
                    <a:pt x="3383" y="2143"/>
                  </a:lnTo>
                  <a:lnTo>
                    <a:pt x="33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17" name="Google Shape;4317;p55"/>
          <p:cNvGrpSpPr/>
          <p:nvPr/>
        </p:nvGrpSpPr>
        <p:grpSpPr>
          <a:xfrm>
            <a:off x="1072811" y="4157845"/>
            <a:ext cx="340384" cy="341125"/>
            <a:chOff x="1758611" y="4157845"/>
            <a:chExt cx="340384" cy="341125"/>
          </a:xfrm>
        </p:grpSpPr>
        <p:sp>
          <p:nvSpPr>
            <p:cNvPr id="4318" name="Google Shape;4318;p55"/>
            <p:cNvSpPr/>
            <p:nvPr/>
          </p:nvSpPr>
          <p:spPr>
            <a:xfrm>
              <a:off x="1759293" y="4157845"/>
              <a:ext cx="186455" cy="163178"/>
            </a:xfrm>
            <a:custGeom>
              <a:rect b="b" l="l" r="r" t="t"/>
              <a:pathLst>
                <a:path extrusionOk="0" h="5503" w="6288">
                  <a:moveTo>
                    <a:pt x="5407" y="1"/>
                  </a:moveTo>
                  <a:cubicBezTo>
                    <a:pt x="2478" y="192"/>
                    <a:pt x="120" y="2573"/>
                    <a:pt x="1" y="5502"/>
                  </a:cubicBezTo>
                  <a:lnTo>
                    <a:pt x="1692" y="5502"/>
                  </a:lnTo>
                  <a:lnTo>
                    <a:pt x="2835" y="4383"/>
                  </a:lnTo>
                  <a:lnTo>
                    <a:pt x="3954" y="5502"/>
                  </a:lnTo>
                  <a:lnTo>
                    <a:pt x="5407" y="5502"/>
                  </a:lnTo>
                  <a:lnTo>
                    <a:pt x="5407" y="3764"/>
                  </a:lnTo>
                  <a:lnTo>
                    <a:pt x="6288" y="2883"/>
                  </a:lnTo>
                  <a:lnTo>
                    <a:pt x="5407" y="2025"/>
                  </a:lnTo>
                  <a:lnTo>
                    <a:pt x="54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9" name="Google Shape;4319;p55"/>
            <p:cNvSpPr/>
            <p:nvPr/>
          </p:nvSpPr>
          <p:spPr>
            <a:xfrm>
              <a:off x="1913251" y="4340745"/>
              <a:ext cx="185032" cy="156802"/>
            </a:xfrm>
            <a:custGeom>
              <a:rect b="b" l="l" r="r" t="t"/>
              <a:pathLst>
                <a:path extrusionOk="0" h="5288" w="6240">
                  <a:moveTo>
                    <a:pt x="834" y="1"/>
                  </a:moveTo>
                  <a:lnTo>
                    <a:pt x="834" y="1763"/>
                  </a:lnTo>
                  <a:lnTo>
                    <a:pt x="0" y="2597"/>
                  </a:lnTo>
                  <a:lnTo>
                    <a:pt x="834" y="3430"/>
                  </a:lnTo>
                  <a:lnTo>
                    <a:pt x="834" y="5288"/>
                  </a:lnTo>
                  <a:cubicBezTo>
                    <a:pt x="3692" y="5121"/>
                    <a:pt x="6026" y="2835"/>
                    <a:pt x="6240" y="1"/>
                  </a:cubicBezTo>
                  <a:lnTo>
                    <a:pt x="4597" y="1"/>
                  </a:lnTo>
                  <a:lnTo>
                    <a:pt x="3477" y="1120"/>
                  </a:lnTo>
                  <a:lnTo>
                    <a:pt x="233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0" name="Google Shape;4320;p55"/>
            <p:cNvSpPr/>
            <p:nvPr/>
          </p:nvSpPr>
          <p:spPr>
            <a:xfrm>
              <a:off x="1758611" y="4313909"/>
              <a:ext cx="161013" cy="185061"/>
            </a:xfrm>
            <a:custGeom>
              <a:rect b="b" l="l" r="r" t="t"/>
              <a:pathLst>
                <a:path extrusionOk="0" h="6241" w="5430">
                  <a:moveTo>
                    <a:pt x="2810" y="1"/>
                  </a:moveTo>
                  <a:lnTo>
                    <a:pt x="1953" y="882"/>
                  </a:lnTo>
                  <a:lnTo>
                    <a:pt x="0" y="882"/>
                  </a:lnTo>
                  <a:cubicBezTo>
                    <a:pt x="262" y="3764"/>
                    <a:pt x="2572" y="6050"/>
                    <a:pt x="5430" y="6240"/>
                  </a:cubicBezTo>
                  <a:lnTo>
                    <a:pt x="5430" y="4621"/>
                  </a:lnTo>
                  <a:lnTo>
                    <a:pt x="4311" y="3502"/>
                  </a:lnTo>
                  <a:lnTo>
                    <a:pt x="5430" y="2359"/>
                  </a:lnTo>
                  <a:lnTo>
                    <a:pt x="5430" y="882"/>
                  </a:lnTo>
                  <a:lnTo>
                    <a:pt x="3691" y="882"/>
                  </a:lnTo>
                  <a:lnTo>
                    <a:pt x="281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1" name="Google Shape;4321;p55"/>
            <p:cNvSpPr/>
            <p:nvPr/>
          </p:nvSpPr>
          <p:spPr>
            <a:xfrm>
              <a:off x="1939376" y="4157845"/>
              <a:ext cx="159619" cy="187878"/>
            </a:xfrm>
            <a:custGeom>
              <a:rect b="b" l="l" r="r" t="t"/>
              <a:pathLst>
                <a:path extrusionOk="0" h="6336" w="5383">
                  <a:moveTo>
                    <a:pt x="1" y="1"/>
                  </a:moveTo>
                  <a:lnTo>
                    <a:pt x="1" y="1787"/>
                  </a:lnTo>
                  <a:lnTo>
                    <a:pt x="1120" y="2930"/>
                  </a:lnTo>
                  <a:lnTo>
                    <a:pt x="1" y="4049"/>
                  </a:lnTo>
                  <a:lnTo>
                    <a:pt x="1" y="5502"/>
                  </a:lnTo>
                  <a:lnTo>
                    <a:pt x="1763" y="5502"/>
                  </a:lnTo>
                  <a:lnTo>
                    <a:pt x="2596" y="6336"/>
                  </a:lnTo>
                  <a:lnTo>
                    <a:pt x="3430" y="5502"/>
                  </a:lnTo>
                  <a:lnTo>
                    <a:pt x="5383" y="5502"/>
                  </a:lnTo>
                  <a:cubicBezTo>
                    <a:pt x="5287" y="2573"/>
                    <a:pt x="2954" y="144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322" name="Google Shape;4322;p55"/>
          <p:cNvSpPr/>
          <p:nvPr/>
        </p:nvSpPr>
        <p:spPr>
          <a:xfrm>
            <a:off x="1850919" y="4125730"/>
            <a:ext cx="272536" cy="343584"/>
          </a:xfrm>
          <a:custGeom>
            <a:rect b="b" l="l" r="r" t="t"/>
            <a:pathLst>
              <a:path extrusionOk="0" h="11587" w="9191">
                <a:moveTo>
                  <a:pt x="1680" y="1"/>
                </a:moveTo>
                <a:cubicBezTo>
                  <a:pt x="747" y="1"/>
                  <a:pt x="0" y="767"/>
                  <a:pt x="23" y="1679"/>
                </a:cubicBezTo>
                <a:cubicBezTo>
                  <a:pt x="46" y="2537"/>
                  <a:pt x="808" y="3251"/>
                  <a:pt x="1666" y="3251"/>
                </a:cubicBezTo>
                <a:lnTo>
                  <a:pt x="4262" y="3251"/>
                </a:lnTo>
                <a:lnTo>
                  <a:pt x="4262" y="6704"/>
                </a:lnTo>
                <a:lnTo>
                  <a:pt x="3309" y="6704"/>
                </a:lnTo>
                <a:lnTo>
                  <a:pt x="3309" y="5847"/>
                </a:lnTo>
                <a:cubicBezTo>
                  <a:pt x="3309" y="5013"/>
                  <a:pt x="2714" y="4323"/>
                  <a:pt x="1880" y="4204"/>
                </a:cubicBezTo>
                <a:cubicBezTo>
                  <a:pt x="1813" y="4196"/>
                  <a:pt x="1746" y="4192"/>
                  <a:pt x="1680" y="4192"/>
                </a:cubicBezTo>
                <a:cubicBezTo>
                  <a:pt x="747" y="4192"/>
                  <a:pt x="0" y="4959"/>
                  <a:pt x="23" y="5871"/>
                </a:cubicBezTo>
                <a:cubicBezTo>
                  <a:pt x="46" y="6752"/>
                  <a:pt x="808" y="7466"/>
                  <a:pt x="1666" y="7466"/>
                </a:cubicBezTo>
                <a:lnTo>
                  <a:pt x="4262" y="7466"/>
                </a:lnTo>
                <a:lnTo>
                  <a:pt x="4262" y="10919"/>
                </a:lnTo>
                <a:lnTo>
                  <a:pt x="3309" y="10919"/>
                </a:lnTo>
                <a:lnTo>
                  <a:pt x="3309" y="9991"/>
                </a:lnTo>
                <a:cubicBezTo>
                  <a:pt x="3309" y="9157"/>
                  <a:pt x="2714" y="8466"/>
                  <a:pt x="1880" y="8347"/>
                </a:cubicBezTo>
                <a:cubicBezTo>
                  <a:pt x="1813" y="8340"/>
                  <a:pt x="1746" y="8336"/>
                  <a:pt x="1680" y="8336"/>
                </a:cubicBezTo>
                <a:cubicBezTo>
                  <a:pt x="747" y="8336"/>
                  <a:pt x="0" y="9102"/>
                  <a:pt x="23" y="10014"/>
                </a:cubicBezTo>
                <a:cubicBezTo>
                  <a:pt x="46" y="10872"/>
                  <a:pt x="808" y="11586"/>
                  <a:pt x="1666" y="11586"/>
                </a:cubicBezTo>
                <a:lnTo>
                  <a:pt x="4928" y="11586"/>
                </a:lnTo>
                <a:lnTo>
                  <a:pt x="4928" y="9419"/>
                </a:lnTo>
                <a:lnTo>
                  <a:pt x="7500" y="9419"/>
                </a:lnTo>
                <a:cubicBezTo>
                  <a:pt x="8381" y="9419"/>
                  <a:pt x="9144" y="8705"/>
                  <a:pt x="9144" y="7823"/>
                </a:cubicBezTo>
                <a:cubicBezTo>
                  <a:pt x="9166" y="6924"/>
                  <a:pt x="8445" y="6172"/>
                  <a:pt x="7582" y="6172"/>
                </a:cubicBezTo>
                <a:cubicBezTo>
                  <a:pt x="7531" y="6172"/>
                  <a:pt x="7480" y="6175"/>
                  <a:pt x="7429" y="6180"/>
                </a:cubicBezTo>
                <a:cubicBezTo>
                  <a:pt x="6572" y="6228"/>
                  <a:pt x="5929" y="6942"/>
                  <a:pt x="5929" y="7823"/>
                </a:cubicBezTo>
                <a:lnTo>
                  <a:pt x="5929" y="8705"/>
                </a:lnTo>
                <a:lnTo>
                  <a:pt x="4976" y="8705"/>
                </a:lnTo>
                <a:lnTo>
                  <a:pt x="4976" y="5252"/>
                </a:lnTo>
                <a:lnTo>
                  <a:pt x="7524" y="5252"/>
                </a:lnTo>
                <a:cubicBezTo>
                  <a:pt x="8381" y="5252"/>
                  <a:pt x="9144" y="4561"/>
                  <a:pt x="9167" y="3680"/>
                </a:cubicBezTo>
                <a:cubicBezTo>
                  <a:pt x="9190" y="2755"/>
                  <a:pt x="8472" y="1987"/>
                  <a:pt x="7559" y="1987"/>
                </a:cubicBezTo>
                <a:cubicBezTo>
                  <a:pt x="7531" y="1987"/>
                  <a:pt x="7504" y="1988"/>
                  <a:pt x="7477" y="1989"/>
                </a:cubicBezTo>
                <a:cubicBezTo>
                  <a:pt x="6595" y="2013"/>
                  <a:pt x="5881" y="2751"/>
                  <a:pt x="5881" y="3608"/>
                </a:cubicBezTo>
                <a:lnTo>
                  <a:pt x="5881" y="4537"/>
                </a:lnTo>
                <a:lnTo>
                  <a:pt x="4928" y="4537"/>
                </a:lnTo>
                <a:lnTo>
                  <a:pt x="4928" y="12"/>
                </a:lnTo>
                <a:lnTo>
                  <a:pt x="4262" y="12"/>
                </a:lnTo>
                <a:lnTo>
                  <a:pt x="4262" y="2584"/>
                </a:lnTo>
                <a:lnTo>
                  <a:pt x="3309" y="2584"/>
                </a:lnTo>
                <a:lnTo>
                  <a:pt x="3309" y="1656"/>
                </a:lnTo>
                <a:cubicBezTo>
                  <a:pt x="3309" y="822"/>
                  <a:pt x="2714" y="131"/>
                  <a:pt x="1880" y="12"/>
                </a:cubicBezTo>
                <a:cubicBezTo>
                  <a:pt x="1813" y="4"/>
                  <a:pt x="1746" y="1"/>
                  <a:pt x="168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323" name="Google Shape;4323;p55"/>
          <p:cNvGrpSpPr/>
          <p:nvPr/>
        </p:nvGrpSpPr>
        <p:grpSpPr>
          <a:xfrm>
            <a:off x="2578796" y="4133855"/>
            <a:ext cx="322742" cy="298724"/>
            <a:chOff x="2959796" y="4133855"/>
            <a:chExt cx="322742" cy="298724"/>
          </a:xfrm>
        </p:grpSpPr>
        <p:sp>
          <p:nvSpPr>
            <p:cNvPr id="4324" name="Google Shape;4324;p55"/>
            <p:cNvSpPr/>
            <p:nvPr/>
          </p:nvSpPr>
          <p:spPr>
            <a:xfrm>
              <a:off x="2959796" y="4369004"/>
              <a:ext cx="63575" cy="63575"/>
            </a:xfrm>
            <a:custGeom>
              <a:rect b="b" l="l" r="r" t="t"/>
              <a:pathLst>
                <a:path extrusionOk="0" h="2144" w="2144">
                  <a:moveTo>
                    <a:pt x="1072" y="0"/>
                  </a:moveTo>
                  <a:cubicBezTo>
                    <a:pt x="477" y="0"/>
                    <a:pt x="1" y="477"/>
                    <a:pt x="1" y="1072"/>
                  </a:cubicBezTo>
                  <a:cubicBezTo>
                    <a:pt x="1" y="1667"/>
                    <a:pt x="477" y="2144"/>
                    <a:pt x="1072" y="2144"/>
                  </a:cubicBezTo>
                  <a:cubicBezTo>
                    <a:pt x="1668" y="2144"/>
                    <a:pt x="2144" y="1667"/>
                    <a:pt x="2144" y="1072"/>
                  </a:cubicBezTo>
                  <a:cubicBezTo>
                    <a:pt x="2144" y="477"/>
                    <a:pt x="1668" y="0"/>
                    <a:pt x="10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5" name="Google Shape;4325;p55"/>
            <p:cNvSpPr/>
            <p:nvPr/>
          </p:nvSpPr>
          <p:spPr>
            <a:xfrm>
              <a:off x="2959796" y="4289919"/>
              <a:ext cx="63575" cy="63575"/>
            </a:xfrm>
            <a:custGeom>
              <a:rect b="b" l="l" r="r" t="t"/>
              <a:pathLst>
                <a:path extrusionOk="0" h="2144" w="2144">
                  <a:moveTo>
                    <a:pt x="1072" y="0"/>
                  </a:moveTo>
                  <a:cubicBezTo>
                    <a:pt x="477" y="0"/>
                    <a:pt x="1" y="500"/>
                    <a:pt x="1" y="1072"/>
                  </a:cubicBezTo>
                  <a:cubicBezTo>
                    <a:pt x="1" y="1667"/>
                    <a:pt x="477" y="2144"/>
                    <a:pt x="1072" y="2144"/>
                  </a:cubicBezTo>
                  <a:cubicBezTo>
                    <a:pt x="1668" y="2144"/>
                    <a:pt x="2144" y="1667"/>
                    <a:pt x="2144" y="1072"/>
                  </a:cubicBezTo>
                  <a:cubicBezTo>
                    <a:pt x="2144" y="500"/>
                    <a:pt x="1668" y="0"/>
                    <a:pt x="10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6" name="Google Shape;4326;p55"/>
            <p:cNvSpPr/>
            <p:nvPr/>
          </p:nvSpPr>
          <p:spPr>
            <a:xfrm>
              <a:off x="2959796" y="4212228"/>
              <a:ext cx="63575" cy="63575"/>
            </a:xfrm>
            <a:custGeom>
              <a:rect b="b" l="l" r="r" t="t"/>
              <a:pathLst>
                <a:path extrusionOk="0" h="2144" w="2144">
                  <a:moveTo>
                    <a:pt x="1072" y="1"/>
                  </a:moveTo>
                  <a:cubicBezTo>
                    <a:pt x="477" y="1"/>
                    <a:pt x="1" y="501"/>
                    <a:pt x="1" y="1072"/>
                  </a:cubicBezTo>
                  <a:cubicBezTo>
                    <a:pt x="1" y="1668"/>
                    <a:pt x="477" y="2144"/>
                    <a:pt x="1072" y="2144"/>
                  </a:cubicBezTo>
                  <a:cubicBezTo>
                    <a:pt x="1668" y="2144"/>
                    <a:pt x="2144" y="1668"/>
                    <a:pt x="2144" y="1072"/>
                  </a:cubicBezTo>
                  <a:cubicBezTo>
                    <a:pt x="2144" y="501"/>
                    <a:pt x="1668" y="1"/>
                    <a:pt x="10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7" name="Google Shape;4327;p55"/>
            <p:cNvSpPr/>
            <p:nvPr/>
          </p:nvSpPr>
          <p:spPr>
            <a:xfrm>
              <a:off x="3045938" y="4369004"/>
              <a:ext cx="63605" cy="63575"/>
            </a:xfrm>
            <a:custGeom>
              <a:rect b="b" l="l" r="r" t="t"/>
              <a:pathLst>
                <a:path extrusionOk="0" h="2144" w="2145">
                  <a:moveTo>
                    <a:pt x="1073" y="0"/>
                  </a:moveTo>
                  <a:cubicBezTo>
                    <a:pt x="477" y="0"/>
                    <a:pt x="1" y="477"/>
                    <a:pt x="1" y="1072"/>
                  </a:cubicBezTo>
                  <a:cubicBezTo>
                    <a:pt x="1" y="1667"/>
                    <a:pt x="477" y="2144"/>
                    <a:pt x="1073" y="2144"/>
                  </a:cubicBezTo>
                  <a:cubicBezTo>
                    <a:pt x="1668" y="2144"/>
                    <a:pt x="2144" y="1667"/>
                    <a:pt x="2144" y="1072"/>
                  </a:cubicBezTo>
                  <a:cubicBezTo>
                    <a:pt x="2144" y="477"/>
                    <a:pt x="1668" y="0"/>
                    <a:pt x="10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8" name="Google Shape;4328;p55"/>
            <p:cNvSpPr/>
            <p:nvPr/>
          </p:nvSpPr>
          <p:spPr>
            <a:xfrm>
              <a:off x="3045938" y="4289919"/>
              <a:ext cx="63605" cy="63575"/>
            </a:xfrm>
            <a:custGeom>
              <a:rect b="b" l="l" r="r" t="t"/>
              <a:pathLst>
                <a:path extrusionOk="0" h="2144" w="2145">
                  <a:moveTo>
                    <a:pt x="1073" y="0"/>
                  </a:moveTo>
                  <a:cubicBezTo>
                    <a:pt x="477" y="0"/>
                    <a:pt x="1" y="500"/>
                    <a:pt x="1" y="1072"/>
                  </a:cubicBezTo>
                  <a:cubicBezTo>
                    <a:pt x="1" y="1667"/>
                    <a:pt x="477" y="2144"/>
                    <a:pt x="1073" y="2144"/>
                  </a:cubicBezTo>
                  <a:cubicBezTo>
                    <a:pt x="1668" y="2144"/>
                    <a:pt x="2144" y="1667"/>
                    <a:pt x="2144" y="1072"/>
                  </a:cubicBezTo>
                  <a:cubicBezTo>
                    <a:pt x="2144" y="500"/>
                    <a:pt x="1668" y="0"/>
                    <a:pt x="10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9" name="Google Shape;4329;p55"/>
            <p:cNvSpPr/>
            <p:nvPr/>
          </p:nvSpPr>
          <p:spPr>
            <a:xfrm>
              <a:off x="3132821" y="4369004"/>
              <a:ext cx="63575" cy="63575"/>
            </a:xfrm>
            <a:custGeom>
              <a:rect b="b" l="l" r="r" t="t"/>
              <a:pathLst>
                <a:path extrusionOk="0" h="2144" w="2144">
                  <a:moveTo>
                    <a:pt x="1072" y="0"/>
                  </a:moveTo>
                  <a:cubicBezTo>
                    <a:pt x="476" y="0"/>
                    <a:pt x="0" y="477"/>
                    <a:pt x="0" y="1072"/>
                  </a:cubicBezTo>
                  <a:cubicBezTo>
                    <a:pt x="0" y="1667"/>
                    <a:pt x="476" y="2144"/>
                    <a:pt x="1072" y="2144"/>
                  </a:cubicBezTo>
                  <a:cubicBezTo>
                    <a:pt x="1667" y="2144"/>
                    <a:pt x="2143" y="1667"/>
                    <a:pt x="2143" y="1072"/>
                  </a:cubicBezTo>
                  <a:cubicBezTo>
                    <a:pt x="2143" y="477"/>
                    <a:pt x="1667" y="0"/>
                    <a:pt x="10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0" name="Google Shape;4330;p55"/>
            <p:cNvSpPr/>
            <p:nvPr/>
          </p:nvSpPr>
          <p:spPr>
            <a:xfrm>
              <a:off x="3132821" y="4289919"/>
              <a:ext cx="63575" cy="63575"/>
            </a:xfrm>
            <a:custGeom>
              <a:rect b="b" l="l" r="r" t="t"/>
              <a:pathLst>
                <a:path extrusionOk="0" h="2144" w="2144">
                  <a:moveTo>
                    <a:pt x="1072" y="0"/>
                  </a:moveTo>
                  <a:cubicBezTo>
                    <a:pt x="476" y="0"/>
                    <a:pt x="0" y="500"/>
                    <a:pt x="0" y="1072"/>
                  </a:cubicBezTo>
                  <a:cubicBezTo>
                    <a:pt x="0" y="1667"/>
                    <a:pt x="476" y="2144"/>
                    <a:pt x="1072" y="2144"/>
                  </a:cubicBezTo>
                  <a:cubicBezTo>
                    <a:pt x="1667" y="2144"/>
                    <a:pt x="2143" y="1667"/>
                    <a:pt x="2143" y="1072"/>
                  </a:cubicBezTo>
                  <a:cubicBezTo>
                    <a:pt x="2143" y="500"/>
                    <a:pt x="1667" y="0"/>
                    <a:pt x="10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1" name="Google Shape;4331;p55"/>
            <p:cNvSpPr/>
            <p:nvPr/>
          </p:nvSpPr>
          <p:spPr>
            <a:xfrm>
              <a:off x="3132821" y="4212228"/>
              <a:ext cx="63575" cy="63575"/>
            </a:xfrm>
            <a:custGeom>
              <a:rect b="b" l="l" r="r" t="t"/>
              <a:pathLst>
                <a:path extrusionOk="0" h="2144" w="2144">
                  <a:moveTo>
                    <a:pt x="1072" y="1"/>
                  </a:moveTo>
                  <a:cubicBezTo>
                    <a:pt x="476" y="1"/>
                    <a:pt x="0" y="501"/>
                    <a:pt x="0" y="1072"/>
                  </a:cubicBezTo>
                  <a:cubicBezTo>
                    <a:pt x="0" y="1668"/>
                    <a:pt x="476" y="2144"/>
                    <a:pt x="1072" y="2144"/>
                  </a:cubicBezTo>
                  <a:cubicBezTo>
                    <a:pt x="1667" y="2144"/>
                    <a:pt x="2143" y="1668"/>
                    <a:pt x="2143" y="1072"/>
                  </a:cubicBezTo>
                  <a:cubicBezTo>
                    <a:pt x="2143" y="501"/>
                    <a:pt x="1667" y="1"/>
                    <a:pt x="10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2" name="Google Shape;4332;p55"/>
            <p:cNvSpPr/>
            <p:nvPr/>
          </p:nvSpPr>
          <p:spPr>
            <a:xfrm>
              <a:off x="3218963" y="4369004"/>
              <a:ext cx="63575" cy="63575"/>
            </a:xfrm>
            <a:custGeom>
              <a:rect b="b" l="l" r="r" t="t"/>
              <a:pathLst>
                <a:path extrusionOk="0" h="2144" w="2144">
                  <a:moveTo>
                    <a:pt x="1072" y="0"/>
                  </a:moveTo>
                  <a:cubicBezTo>
                    <a:pt x="477" y="0"/>
                    <a:pt x="0" y="477"/>
                    <a:pt x="0" y="1072"/>
                  </a:cubicBezTo>
                  <a:cubicBezTo>
                    <a:pt x="0" y="1667"/>
                    <a:pt x="477" y="2144"/>
                    <a:pt x="1072" y="2144"/>
                  </a:cubicBezTo>
                  <a:cubicBezTo>
                    <a:pt x="1667" y="2144"/>
                    <a:pt x="2144" y="1667"/>
                    <a:pt x="2144" y="1072"/>
                  </a:cubicBezTo>
                  <a:cubicBezTo>
                    <a:pt x="2144" y="477"/>
                    <a:pt x="1667" y="0"/>
                    <a:pt x="10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3" name="Google Shape;4333;p55"/>
            <p:cNvSpPr/>
            <p:nvPr/>
          </p:nvSpPr>
          <p:spPr>
            <a:xfrm>
              <a:off x="3218963" y="4289919"/>
              <a:ext cx="63575" cy="63575"/>
            </a:xfrm>
            <a:custGeom>
              <a:rect b="b" l="l" r="r" t="t"/>
              <a:pathLst>
                <a:path extrusionOk="0" h="2144" w="2144">
                  <a:moveTo>
                    <a:pt x="1072" y="0"/>
                  </a:moveTo>
                  <a:cubicBezTo>
                    <a:pt x="477" y="0"/>
                    <a:pt x="0" y="500"/>
                    <a:pt x="0" y="1072"/>
                  </a:cubicBezTo>
                  <a:cubicBezTo>
                    <a:pt x="0" y="1667"/>
                    <a:pt x="477" y="2144"/>
                    <a:pt x="1072" y="2144"/>
                  </a:cubicBezTo>
                  <a:cubicBezTo>
                    <a:pt x="1667" y="2144"/>
                    <a:pt x="2144" y="1667"/>
                    <a:pt x="2144" y="1072"/>
                  </a:cubicBezTo>
                  <a:cubicBezTo>
                    <a:pt x="2144" y="500"/>
                    <a:pt x="1667" y="0"/>
                    <a:pt x="10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4" name="Google Shape;4334;p55"/>
            <p:cNvSpPr/>
            <p:nvPr/>
          </p:nvSpPr>
          <p:spPr>
            <a:xfrm>
              <a:off x="3218963" y="4212228"/>
              <a:ext cx="63575" cy="63575"/>
            </a:xfrm>
            <a:custGeom>
              <a:rect b="b" l="l" r="r" t="t"/>
              <a:pathLst>
                <a:path extrusionOk="0" h="2144" w="2144">
                  <a:moveTo>
                    <a:pt x="1072" y="1"/>
                  </a:moveTo>
                  <a:cubicBezTo>
                    <a:pt x="477" y="1"/>
                    <a:pt x="0" y="501"/>
                    <a:pt x="0" y="1072"/>
                  </a:cubicBezTo>
                  <a:cubicBezTo>
                    <a:pt x="0" y="1668"/>
                    <a:pt x="477" y="2144"/>
                    <a:pt x="1072" y="2144"/>
                  </a:cubicBezTo>
                  <a:cubicBezTo>
                    <a:pt x="1667" y="2144"/>
                    <a:pt x="2144" y="1668"/>
                    <a:pt x="2144" y="1072"/>
                  </a:cubicBezTo>
                  <a:cubicBezTo>
                    <a:pt x="2144" y="501"/>
                    <a:pt x="1667" y="1"/>
                    <a:pt x="10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5" name="Google Shape;4335;p55"/>
            <p:cNvSpPr/>
            <p:nvPr/>
          </p:nvSpPr>
          <p:spPr>
            <a:xfrm>
              <a:off x="3218963" y="4133855"/>
              <a:ext cx="63575" cy="63575"/>
            </a:xfrm>
            <a:custGeom>
              <a:rect b="b" l="l" r="r" t="t"/>
              <a:pathLst>
                <a:path extrusionOk="0" h="2144" w="2144">
                  <a:moveTo>
                    <a:pt x="1072" y="0"/>
                  </a:moveTo>
                  <a:cubicBezTo>
                    <a:pt x="477" y="0"/>
                    <a:pt x="0" y="477"/>
                    <a:pt x="0" y="1072"/>
                  </a:cubicBezTo>
                  <a:cubicBezTo>
                    <a:pt x="0" y="1667"/>
                    <a:pt x="477" y="2144"/>
                    <a:pt x="1072" y="2144"/>
                  </a:cubicBezTo>
                  <a:cubicBezTo>
                    <a:pt x="1667" y="2144"/>
                    <a:pt x="2144" y="1667"/>
                    <a:pt x="2144" y="1072"/>
                  </a:cubicBezTo>
                  <a:cubicBezTo>
                    <a:pt x="2144" y="477"/>
                    <a:pt x="1667" y="0"/>
                    <a:pt x="10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336" name="Google Shape;4336;p55"/>
          <p:cNvSpPr/>
          <p:nvPr/>
        </p:nvSpPr>
        <p:spPr>
          <a:xfrm>
            <a:off x="3272838" y="4144441"/>
            <a:ext cx="341093" cy="341093"/>
          </a:xfrm>
          <a:custGeom>
            <a:rect b="b" l="l" r="r" t="t"/>
            <a:pathLst>
              <a:path extrusionOk="0" h="11503" w="11503">
                <a:moveTo>
                  <a:pt x="0" y="1"/>
                </a:moveTo>
                <a:lnTo>
                  <a:pt x="0" y="11503"/>
                </a:lnTo>
                <a:lnTo>
                  <a:pt x="11503" y="11503"/>
                </a:lnTo>
                <a:lnTo>
                  <a:pt x="11503" y="10265"/>
                </a:lnTo>
                <a:lnTo>
                  <a:pt x="10836" y="10265"/>
                </a:lnTo>
                <a:lnTo>
                  <a:pt x="10836" y="10360"/>
                </a:lnTo>
                <a:lnTo>
                  <a:pt x="10836" y="10908"/>
                </a:lnTo>
                <a:lnTo>
                  <a:pt x="691" y="10908"/>
                </a:lnTo>
                <a:lnTo>
                  <a:pt x="691" y="9955"/>
                </a:lnTo>
                <a:lnTo>
                  <a:pt x="2072" y="9026"/>
                </a:lnTo>
                <a:cubicBezTo>
                  <a:pt x="2243" y="9154"/>
                  <a:pt x="2490" y="9244"/>
                  <a:pt x="2746" y="9244"/>
                </a:cubicBezTo>
                <a:cubicBezTo>
                  <a:pt x="2775" y="9244"/>
                  <a:pt x="2805" y="9243"/>
                  <a:pt x="2834" y="9240"/>
                </a:cubicBezTo>
                <a:cubicBezTo>
                  <a:pt x="3334" y="9169"/>
                  <a:pt x="3739" y="8788"/>
                  <a:pt x="3787" y="8288"/>
                </a:cubicBezTo>
                <a:cubicBezTo>
                  <a:pt x="3811" y="8002"/>
                  <a:pt x="3739" y="7740"/>
                  <a:pt x="3620" y="7526"/>
                </a:cubicBezTo>
                <a:lnTo>
                  <a:pt x="4049" y="6788"/>
                </a:lnTo>
                <a:cubicBezTo>
                  <a:pt x="4144" y="6811"/>
                  <a:pt x="4239" y="6811"/>
                  <a:pt x="4335" y="6811"/>
                </a:cubicBezTo>
                <a:cubicBezTo>
                  <a:pt x="4596" y="6811"/>
                  <a:pt x="4835" y="6740"/>
                  <a:pt x="5001" y="6549"/>
                </a:cubicBezTo>
                <a:lnTo>
                  <a:pt x="5644" y="7002"/>
                </a:lnTo>
                <a:cubicBezTo>
                  <a:pt x="5597" y="7145"/>
                  <a:pt x="5597" y="7288"/>
                  <a:pt x="5644" y="7454"/>
                </a:cubicBezTo>
                <a:cubicBezTo>
                  <a:pt x="5716" y="7859"/>
                  <a:pt x="6049" y="8193"/>
                  <a:pt x="6478" y="8264"/>
                </a:cubicBezTo>
                <a:cubicBezTo>
                  <a:pt x="6531" y="8272"/>
                  <a:pt x="6584" y="8276"/>
                  <a:pt x="6636" y="8276"/>
                </a:cubicBezTo>
                <a:cubicBezTo>
                  <a:pt x="7215" y="8276"/>
                  <a:pt x="7716" y="7806"/>
                  <a:pt x="7716" y="7216"/>
                </a:cubicBezTo>
                <a:cubicBezTo>
                  <a:pt x="7716" y="7026"/>
                  <a:pt x="7692" y="6883"/>
                  <a:pt x="7597" y="6764"/>
                </a:cubicBezTo>
                <a:lnTo>
                  <a:pt x="8169" y="6145"/>
                </a:lnTo>
                <a:cubicBezTo>
                  <a:pt x="8289" y="6196"/>
                  <a:pt x="8434" y="6235"/>
                  <a:pt x="8585" y="6235"/>
                </a:cubicBezTo>
                <a:cubicBezTo>
                  <a:pt x="8644" y="6235"/>
                  <a:pt x="8704" y="6229"/>
                  <a:pt x="8764" y="6216"/>
                </a:cubicBezTo>
                <a:cubicBezTo>
                  <a:pt x="9240" y="6168"/>
                  <a:pt x="9621" y="5787"/>
                  <a:pt x="9693" y="5311"/>
                </a:cubicBezTo>
                <a:cubicBezTo>
                  <a:pt x="9717" y="4978"/>
                  <a:pt x="9621" y="4668"/>
                  <a:pt x="9407" y="4478"/>
                </a:cubicBezTo>
                <a:lnTo>
                  <a:pt x="9836" y="3882"/>
                </a:lnTo>
                <a:cubicBezTo>
                  <a:pt x="9907" y="3894"/>
                  <a:pt x="9979" y="3900"/>
                  <a:pt x="10056" y="3900"/>
                </a:cubicBezTo>
                <a:cubicBezTo>
                  <a:pt x="10133" y="3900"/>
                  <a:pt x="10217" y="3894"/>
                  <a:pt x="10312" y="3882"/>
                </a:cubicBezTo>
                <a:cubicBezTo>
                  <a:pt x="10717" y="3787"/>
                  <a:pt x="11050" y="3454"/>
                  <a:pt x="11145" y="3049"/>
                </a:cubicBezTo>
                <a:cubicBezTo>
                  <a:pt x="11277" y="2391"/>
                  <a:pt x="10762" y="1773"/>
                  <a:pt x="10121" y="1773"/>
                </a:cubicBezTo>
                <a:cubicBezTo>
                  <a:pt x="10067" y="1773"/>
                  <a:pt x="10011" y="1777"/>
                  <a:pt x="9955" y="1787"/>
                </a:cubicBezTo>
                <a:cubicBezTo>
                  <a:pt x="9478" y="1858"/>
                  <a:pt x="9097" y="2239"/>
                  <a:pt x="9026" y="2739"/>
                </a:cubicBezTo>
                <a:cubicBezTo>
                  <a:pt x="9002" y="3049"/>
                  <a:pt x="9097" y="3311"/>
                  <a:pt x="9264" y="3525"/>
                </a:cubicBezTo>
                <a:lnTo>
                  <a:pt x="8859" y="4144"/>
                </a:lnTo>
                <a:cubicBezTo>
                  <a:pt x="8788" y="4120"/>
                  <a:pt x="8693" y="4120"/>
                  <a:pt x="8645" y="4120"/>
                </a:cubicBezTo>
                <a:cubicBezTo>
                  <a:pt x="8050" y="4120"/>
                  <a:pt x="7573" y="4597"/>
                  <a:pt x="7573" y="5192"/>
                </a:cubicBezTo>
                <a:cubicBezTo>
                  <a:pt x="7573" y="5359"/>
                  <a:pt x="7621" y="5549"/>
                  <a:pt x="7692" y="5692"/>
                </a:cubicBezTo>
                <a:lnTo>
                  <a:pt x="7145" y="6288"/>
                </a:lnTo>
                <a:cubicBezTo>
                  <a:pt x="7002" y="6192"/>
                  <a:pt x="6835" y="6168"/>
                  <a:pt x="6668" y="6168"/>
                </a:cubicBezTo>
                <a:cubicBezTo>
                  <a:pt x="6406" y="6168"/>
                  <a:pt x="6168" y="6264"/>
                  <a:pt x="5954" y="6430"/>
                </a:cubicBezTo>
                <a:lnTo>
                  <a:pt x="5335" y="6002"/>
                </a:lnTo>
                <a:cubicBezTo>
                  <a:pt x="5359" y="5883"/>
                  <a:pt x="5359" y="5764"/>
                  <a:pt x="5335" y="5645"/>
                </a:cubicBezTo>
                <a:cubicBezTo>
                  <a:pt x="5287" y="5168"/>
                  <a:pt x="4882" y="4763"/>
                  <a:pt x="4382" y="4716"/>
                </a:cubicBezTo>
                <a:cubicBezTo>
                  <a:pt x="4344" y="4711"/>
                  <a:pt x="4306" y="4709"/>
                  <a:pt x="4269" y="4709"/>
                </a:cubicBezTo>
                <a:cubicBezTo>
                  <a:pt x="3698" y="4709"/>
                  <a:pt x="3215" y="5206"/>
                  <a:pt x="3215" y="5787"/>
                </a:cubicBezTo>
                <a:cubicBezTo>
                  <a:pt x="3215" y="6049"/>
                  <a:pt x="3310" y="6264"/>
                  <a:pt x="3453" y="6478"/>
                </a:cubicBezTo>
                <a:lnTo>
                  <a:pt x="3049" y="7145"/>
                </a:lnTo>
                <a:cubicBezTo>
                  <a:pt x="2953" y="7121"/>
                  <a:pt x="2834" y="7097"/>
                  <a:pt x="2715" y="7097"/>
                </a:cubicBezTo>
                <a:cubicBezTo>
                  <a:pt x="2120" y="7097"/>
                  <a:pt x="1643" y="7573"/>
                  <a:pt x="1643" y="8169"/>
                </a:cubicBezTo>
                <a:cubicBezTo>
                  <a:pt x="1643" y="8240"/>
                  <a:pt x="1643" y="8336"/>
                  <a:pt x="1667" y="8431"/>
                </a:cubicBezTo>
                <a:lnTo>
                  <a:pt x="691" y="9074"/>
                </a:lnTo>
                <a:lnTo>
                  <a:pt x="691" y="691"/>
                </a:lnTo>
                <a:lnTo>
                  <a:pt x="1239" y="691"/>
                </a:lnTo>
                <a:lnTo>
                  <a:pt x="123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337" name="Google Shape;4337;p55"/>
          <p:cNvGrpSpPr/>
          <p:nvPr/>
        </p:nvGrpSpPr>
        <p:grpSpPr>
          <a:xfrm>
            <a:off x="4042436" y="4140201"/>
            <a:ext cx="341096" cy="341809"/>
            <a:chOff x="4118636" y="4140201"/>
            <a:chExt cx="341096" cy="341809"/>
          </a:xfrm>
        </p:grpSpPr>
        <p:sp>
          <p:nvSpPr>
            <p:cNvPr id="4338" name="Google Shape;4338;p55"/>
            <p:cNvSpPr/>
            <p:nvPr/>
          </p:nvSpPr>
          <p:spPr>
            <a:xfrm>
              <a:off x="4181471" y="4203065"/>
              <a:ext cx="98891" cy="211867"/>
            </a:xfrm>
            <a:custGeom>
              <a:rect b="b" l="l" r="r" t="t"/>
              <a:pathLst>
                <a:path extrusionOk="0" h="7145" w="3335">
                  <a:moveTo>
                    <a:pt x="3335" y="0"/>
                  </a:moveTo>
                  <a:cubicBezTo>
                    <a:pt x="1453" y="167"/>
                    <a:pt x="1" y="1715"/>
                    <a:pt x="1" y="3620"/>
                  </a:cubicBezTo>
                  <a:cubicBezTo>
                    <a:pt x="1" y="5287"/>
                    <a:pt x="1096" y="6692"/>
                    <a:pt x="2620" y="7144"/>
                  </a:cubicBezTo>
                  <a:lnTo>
                    <a:pt x="3335" y="3596"/>
                  </a:lnTo>
                  <a:lnTo>
                    <a:pt x="333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9" name="Google Shape;4339;p55"/>
            <p:cNvSpPr/>
            <p:nvPr/>
          </p:nvSpPr>
          <p:spPr>
            <a:xfrm>
              <a:off x="4277517" y="4327341"/>
              <a:ext cx="95362" cy="91834"/>
            </a:xfrm>
            <a:custGeom>
              <a:rect b="b" l="l" r="r" t="t"/>
              <a:pathLst>
                <a:path extrusionOk="0" h="3097" w="3216">
                  <a:moveTo>
                    <a:pt x="620" y="0"/>
                  </a:moveTo>
                  <a:lnTo>
                    <a:pt x="0" y="3072"/>
                  </a:lnTo>
                  <a:cubicBezTo>
                    <a:pt x="119" y="3072"/>
                    <a:pt x="262" y="3096"/>
                    <a:pt x="381" y="3096"/>
                  </a:cubicBezTo>
                  <a:cubicBezTo>
                    <a:pt x="1548" y="3096"/>
                    <a:pt x="2572" y="2596"/>
                    <a:pt x="3215" y="1787"/>
                  </a:cubicBezTo>
                  <a:lnTo>
                    <a:pt x="6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0" name="Google Shape;4340;p55"/>
            <p:cNvSpPr/>
            <p:nvPr/>
          </p:nvSpPr>
          <p:spPr>
            <a:xfrm>
              <a:off x="4298689" y="4140201"/>
              <a:ext cx="161043" cy="258481"/>
            </a:xfrm>
            <a:custGeom>
              <a:rect b="b" l="l" r="r" t="t"/>
              <a:pathLst>
                <a:path extrusionOk="0" h="8717" w="5431">
                  <a:moveTo>
                    <a:pt x="1" y="1"/>
                  </a:moveTo>
                  <a:lnTo>
                    <a:pt x="1" y="1429"/>
                  </a:lnTo>
                  <a:lnTo>
                    <a:pt x="25" y="1429"/>
                  </a:lnTo>
                  <a:cubicBezTo>
                    <a:pt x="2263" y="1620"/>
                    <a:pt x="4025" y="3478"/>
                    <a:pt x="4025" y="5740"/>
                  </a:cubicBezTo>
                  <a:cubicBezTo>
                    <a:pt x="4025" y="6550"/>
                    <a:pt x="3811" y="7264"/>
                    <a:pt x="3430" y="7907"/>
                  </a:cubicBezTo>
                  <a:lnTo>
                    <a:pt x="4573" y="8717"/>
                  </a:lnTo>
                  <a:cubicBezTo>
                    <a:pt x="5121" y="7836"/>
                    <a:pt x="5431" y="6812"/>
                    <a:pt x="5431" y="5740"/>
                  </a:cubicBezTo>
                  <a:cubicBezTo>
                    <a:pt x="5431" y="4192"/>
                    <a:pt x="4835" y="2763"/>
                    <a:pt x="3716" y="1668"/>
                  </a:cubicBezTo>
                  <a:cubicBezTo>
                    <a:pt x="2716" y="667"/>
                    <a:pt x="1406" y="72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1" name="Google Shape;4341;p55"/>
            <p:cNvSpPr/>
            <p:nvPr/>
          </p:nvSpPr>
          <p:spPr>
            <a:xfrm>
              <a:off x="4266219" y="4391599"/>
              <a:ext cx="158908" cy="90410"/>
            </a:xfrm>
            <a:custGeom>
              <a:rect b="b" l="l" r="r" t="t"/>
              <a:pathLst>
                <a:path extrusionOk="0" h="3049" w="5359">
                  <a:moveTo>
                    <a:pt x="4168" y="1"/>
                  </a:moveTo>
                  <a:cubicBezTo>
                    <a:pt x="3358" y="1001"/>
                    <a:pt x="2144" y="1620"/>
                    <a:pt x="810" y="1620"/>
                  </a:cubicBezTo>
                  <a:cubicBezTo>
                    <a:pt x="620" y="1620"/>
                    <a:pt x="453" y="1620"/>
                    <a:pt x="262" y="1596"/>
                  </a:cubicBezTo>
                  <a:lnTo>
                    <a:pt x="0" y="2977"/>
                  </a:lnTo>
                  <a:cubicBezTo>
                    <a:pt x="262" y="3025"/>
                    <a:pt x="524" y="3049"/>
                    <a:pt x="810" y="3049"/>
                  </a:cubicBezTo>
                  <a:cubicBezTo>
                    <a:pt x="2358" y="3049"/>
                    <a:pt x="3787" y="2453"/>
                    <a:pt x="4882" y="1358"/>
                  </a:cubicBezTo>
                  <a:cubicBezTo>
                    <a:pt x="5049" y="1167"/>
                    <a:pt x="5216" y="1001"/>
                    <a:pt x="5359" y="810"/>
                  </a:cubicBezTo>
                  <a:lnTo>
                    <a:pt x="41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2" name="Google Shape;4342;p55"/>
            <p:cNvSpPr/>
            <p:nvPr/>
          </p:nvSpPr>
          <p:spPr>
            <a:xfrm>
              <a:off x="4118636" y="4140913"/>
              <a:ext cx="160331" cy="335459"/>
            </a:xfrm>
            <a:custGeom>
              <a:rect b="b" l="l" r="r" t="t"/>
              <a:pathLst>
                <a:path extrusionOk="0" h="11313" w="5407">
                  <a:moveTo>
                    <a:pt x="5406" y="0"/>
                  </a:moveTo>
                  <a:cubicBezTo>
                    <a:pt x="4025" y="96"/>
                    <a:pt x="2715" y="667"/>
                    <a:pt x="1691" y="1667"/>
                  </a:cubicBezTo>
                  <a:cubicBezTo>
                    <a:pt x="619" y="2739"/>
                    <a:pt x="0" y="4216"/>
                    <a:pt x="0" y="5764"/>
                  </a:cubicBezTo>
                  <a:cubicBezTo>
                    <a:pt x="0" y="7311"/>
                    <a:pt x="596" y="8740"/>
                    <a:pt x="1691" y="9836"/>
                  </a:cubicBezTo>
                  <a:cubicBezTo>
                    <a:pt x="2429" y="10574"/>
                    <a:pt x="3334" y="11074"/>
                    <a:pt x="4287" y="11312"/>
                  </a:cubicBezTo>
                  <a:lnTo>
                    <a:pt x="4596" y="9931"/>
                  </a:lnTo>
                  <a:cubicBezTo>
                    <a:pt x="2763" y="9407"/>
                    <a:pt x="1429" y="7716"/>
                    <a:pt x="1429" y="5764"/>
                  </a:cubicBezTo>
                  <a:cubicBezTo>
                    <a:pt x="1429" y="3454"/>
                    <a:pt x="3191" y="1620"/>
                    <a:pt x="5406" y="1429"/>
                  </a:cubicBezTo>
                  <a:lnTo>
                    <a:pt x="54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3" name="Google Shape;4343;p55"/>
            <p:cNvSpPr/>
            <p:nvPr/>
          </p:nvSpPr>
          <p:spPr>
            <a:xfrm>
              <a:off x="4299401" y="4203065"/>
              <a:ext cx="98891" cy="161725"/>
            </a:xfrm>
            <a:custGeom>
              <a:rect b="b" l="l" r="r" t="t"/>
              <a:pathLst>
                <a:path extrusionOk="0" h="5454" w="3335">
                  <a:moveTo>
                    <a:pt x="1" y="0"/>
                  </a:moveTo>
                  <a:lnTo>
                    <a:pt x="1" y="3477"/>
                  </a:lnTo>
                  <a:lnTo>
                    <a:pt x="2858" y="5454"/>
                  </a:lnTo>
                  <a:cubicBezTo>
                    <a:pt x="3168" y="4906"/>
                    <a:pt x="3335" y="4311"/>
                    <a:pt x="3335" y="3668"/>
                  </a:cubicBezTo>
                  <a:cubicBezTo>
                    <a:pt x="3335" y="1715"/>
                    <a:pt x="1858" y="167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44" name="Google Shape;4344;p55"/>
          <p:cNvGrpSpPr/>
          <p:nvPr/>
        </p:nvGrpSpPr>
        <p:grpSpPr>
          <a:xfrm>
            <a:off x="4781639" y="4139489"/>
            <a:ext cx="341839" cy="340411"/>
            <a:chOff x="4705439" y="4139489"/>
            <a:chExt cx="341839" cy="340411"/>
          </a:xfrm>
        </p:grpSpPr>
        <p:sp>
          <p:nvSpPr>
            <p:cNvPr id="4345" name="Google Shape;4345;p55"/>
            <p:cNvSpPr/>
            <p:nvPr/>
          </p:nvSpPr>
          <p:spPr>
            <a:xfrm>
              <a:off x="4705439" y="4139489"/>
              <a:ext cx="64998" cy="340411"/>
            </a:xfrm>
            <a:custGeom>
              <a:rect b="b" l="l" r="r" t="t"/>
              <a:pathLst>
                <a:path extrusionOk="0" h="11480" w="2192">
                  <a:moveTo>
                    <a:pt x="763" y="1"/>
                  </a:moveTo>
                  <a:lnTo>
                    <a:pt x="763" y="1358"/>
                  </a:lnTo>
                  <a:cubicBezTo>
                    <a:pt x="334" y="1525"/>
                    <a:pt x="1" y="1906"/>
                    <a:pt x="1" y="2382"/>
                  </a:cubicBezTo>
                  <a:cubicBezTo>
                    <a:pt x="1" y="2859"/>
                    <a:pt x="311" y="3240"/>
                    <a:pt x="763" y="3382"/>
                  </a:cubicBezTo>
                  <a:lnTo>
                    <a:pt x="763" y="4740"/>
                  </a:lnTo>
                  <a:cubicBezTo>
                    <a:pt x="334" y="4883"/>
                    <a:pt x="1" y="5264"/>
                    <a:pt x="1" y="5740"/>
                  </a:cubicBezTo>
                  <a:cubicBezTo>
                    <a:pt x="1" y="6216"/>
                    <a:pt x="311" y="6597"/>
                    <a:pt x="763" y="6740"/>
                  </a:cubicBezTo>
                  <a:lnTo>
                    <a:pt x="763" y="8098"/>
                  </a:lnTo>
                  <a:cubicBezTo>
                    <a:pt x="334" y="8241"/>
                    <a:pt x="1" y="8622"/>
                    <a:pt x="1" y="9098"/>
                  </a:cubicBezTo>
                  <a:cubicBezTo>
                    <a:pt x="1" y="9574"/>
                    <a:pt x="311" y="9955"/>
                    <a:pt x="763" y="10122"/>
                  </a:cubicBezTo>
                  <a:lnTo>
                    <a:pt x="763" y="11479"/>
                  </a:lnTo>
                  <a:lnTo>
                    <a:pt x="1430" y="11479"/>
                  </a:lnTo>
                  <a:lnTo>
                    <a:pt x="1430" y="10122"/>
                  </a:lnTo>
                  <a:cubicBezTo>
                    <a:pt x="1859" y="9955"/>
                    <a:pt x="2192" y="9574"/>
                    <a:pt x="2192" y="9098"/>
                  </a:cubicBezTo>
                  <a:cubicBezTo>
                    <a:pt x="2192" y="8622"/>
                    <a:pt x="1882" y="8241"/>
                    <a:pt x="1430" y="8098"/>
                  </a:cubicBezTo>
                  <a:lnTo>
                    <a:pt x="1430" y="6740"/>
                  </a:lnTo>
                  <a:cubicBezTo>
                    <a:pt x="1859" y="6597"/>
                    <a:pt x="2192" y="6216"/>
                    <a:pt x="2192" y="5740"/>
                  </a:cubicBezTo>
                  <a:cubicBezTo>
                    <a:pt x="2192" y="5264"/>
                    <a:pt x="1882" y="4883"/>
                    <a:pt x="1430" y="4740"/>
                  </a:cubicBezTo>
                  <a:lnTo>
                    <a:pt x="1430" y="3382"/>
                  </a:lnTo>
                  <a:cubicBezTo>
                    <a:pt x="1859" y="3240"/>
                    <a:pt x="2144" y="2859"/>
                    <a:pt x="2144" y="2382"/>
                  </a:cubicBezTo>
                  <a:cubicBezTo>
                    <a:pt x="2144" y="1906"/>
                    <a:pt x="1859" y="1525"/>
                    <a:pt x="1406" y="1358"/>
                  </a:cubicBezTo>
                  <a:lnTo>
                    <a:pt x="14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6" name="Google Shape;4346;p55"/>
            <p:cNvSpPr/>
            <p:nvPr/>
          </p:nvSpPr>
          <p:spPr>
            <a:xfrm>
              <a:off x="4784554" y="4174095"/>
              <a:ext cx="190695" cy="75584"/>
            </a:xfrm>
            <a:custGeom>
              <a:rect b="b" l="l" r="r" t="t"/>
              <a:pathLst>
                <a:path extrusionOk="0" h="2549" w="6431">
                  <a:moveTo>
                    <a:pt x="1096" y="1"/>
                  </a:moveTo>
                  <a:lnTo>
                    <a:pt x="0" y="1263"/>
                  </a:lnTo>
                  <a:lnTo>
                    <a:pt x="1072" y="2549"/>
                  </a:lnTo>
                  <a:lnTo>
                    <a:pt x="6430" y="2549"/>
                  </a:lnTo>
                  <a:lnTo>
                    <a:pt x="64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7" name="Google Shape;4347;p55"/>
            <p:cNvSpPr/>
            <p:nvPr/>
          </p:nvSpPr>
          <p:spPr>
            <a:xfrm>
              <a:off x="4994290" y="4174095"/>
              <a:ext cx="52989" cy="75584"/>
            </a:xfrm>
            <a:custGeom>
              <a:rect b="b" l="l" r="r" t="t"/>
              <a:pathLst>
                <a:path extrusionOk="0" h="2549" w="1787">
                  <a:moveTo>
                    <a:pt x="0" y="1"/>
                  </a:moveTo>
                  <a:lnTo>
                    <a:pt x="0" y="2549"/>
                  </a:lnTo>
                  <a:lnTo>
                    <a:pt x="1786" y="2549"/>
                  </a:lnTo>
                  <a:lnTo>
                    <a:pt x="178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8" name="Google Shape;4348;p55"/>
            <p:cNvSpPr/>
            <p:nvPr/>
          </p:nvSpPr>
          <p:spPr>
            <a:xfrm>
              <a:off x="4784554" y="4271564"/>
              <a:ext cx="190695" cy="76296"/>
            </a:xfrm>
            <a:custGeom>
              <a:rect b="b" l="l" r="r" t="t"/>
              <a:pathLst>
                <a:path extrusionOk="0" h="2573" w="6431">
                  <a:moveTo>
                    <a:pt x="1096" y="0"/>
                  </a:moveTo>
                  <a:lnTo>
                    <a:pt x="0" y="1286"/>
                  </a:lnTo>
                  <a:lnTo>
                    <a:pt x="1072" y="2572"/>
                  </a:lnTo>
                  <a:lnTo>
                    <a:pt x="6430" y="2572"/>
                  </a:lnTo>
                  <a:lnTo>
                    <a:pt x="643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9" name="Google Shape;4349;p55"/>
            <p:cNvSpPr/>
            <p:nvPr/>
          </p:nvSpPr>
          <p:spPr>
            <a:xfrm>
              <a:off x="4994972" y="4271564"/>
              <a:ext cx="52307" cy="76296"/>
            </a:xfrm>
            <a:custGeom>
              <a:rect b="b" l="l" r="r" t="t"/>
              <a:pathLst>
                <a:path extrusionOk="0" h="2573" w="1764">
                  <a:moveTo>
                    <a:pt x="1" y="0"/>
                  </a:moveTo>
                  <a:lnTo>
                    <a:pt x="1" y="2572"/>
                  </a:lnTo>
                  <a:lnTo>
                    <a:pt x="1763" y="2572"/>
                  </a:lnTo>
                  <a:lnTo>
                    <a:pt x="176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0" name="Google Shape;4350;p55"/>
            <p:cNvSpPr/>
            <p:nvPr/>
          </p:nvSpPr>
          <p:spPr>
            <a:xfrm>
              <a:off x="4784554" y="4371821"/>
              <a:ext cx="190695" cy="75584"/>
            </a:xfrm>
            <a:custGeom>
              <a:rect b="b" l="l" r="r" t="t"/>
              <a:pathLst>
                <a:path extrusionOk="0" h="2549" w="6431">
                  <a:moveTo>
                    <a:pt x="1096" y="1"/>
                  </a:moveTo>
                  <a:lnTo>
                    <a:pt x="0" y="1263"/>
                  </a:lnTo>
                  <a:lnTo>
                    <a:pt x="1072" y="2549"/>
                  </a:lnTo>
                  <a:lnTo>
                    <a:pt x="6430" y="2549"/>
                  </a:lnTo>
                  <a:lnTo>
                    <a:pt x="64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1" name="Google Shape;4351;p55"/>
            <p:cNvSpPr/>
            <p:nvPr/>
          </p:nvSpPr>
          <p:spPr>
            <a:xfrm>
              <a:off x="4994972" y="4371821"/>
              <a:ext cx="52307" cy="75584"/>
            </a:xfrm>
            <a:custGeom>
              <a:rect b="b" l="l" r="r" t="t"/>
              <a:pathLst>
                <a:path extrusionOk="0" h="2549" w="1764">
                  <a:moveTo>
                    <a:pt x="1" y="1"/>
                  </a:moveTo>
                  <a:lnTo>
                    <a:pt x="1" y="2549"/>
                  </a:lnTo>
                  <a:lnTo>
                    <a:pt x="1763" y="2549"/>
                  </a:lnTo>
                  <a:lnTo>
                    <a:pt x="17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52" name="Google Shape;4352;p55"/>
          <p:cNvGrpSpPr/>
          <p:nvPr/>
        </p:nvGrpSpPr>
        <p:grpSpPr>
          <a:xfrm>
            <a:off x="5518768" y="4143730"/>
            <a:ext cx="340384" cy="342520"/>
            <a:chOff x="5290168" y="4143730"/>
            <a:chExt cx="340384" cy="342520"/>
          </a:xfrm>
        </p:grpSpPr>
        <p:sp>
          <p:nvSpPr>
            <p:cNvPr id="4353" name="Google Shape;4353;p55"/>
            <p:cNvSpPr/>
            <p:nvPr/>
          </p:nvSpPr>
          <p:spPr>
            <a:xfrm>
              <a:off x="5428588" y="4143730"/>
              <a:ext cx="100996" cy="138448"/>
            </a:xfrm>
            <a:custGeom>
              <a:rect b="b" l="l" r="r" t="t"/>
              <a:pathLst>
                <a:path extrusionOk="0" h="4669" w="3406">
                  <a:moveTo>
                    <a:pt x="0" y="1"/>
                  </a:moveTo>
                  <a:lnTo>
                    <a:pt x="0" y="2644"/>
                  </a:lnTo>
                  <a:lnTo>
                    <a:pt x="1381" y="2644"/>
                  </a:lnTo>
                  <a:lnTo>
                    <a:pt x="1381" y="3311"/>
                  </a:lnTo>
                  <a:lnTo>
                    <a:pt x="1405" y="3311"/>
                  </a:lnTo>
                  <a:cubicBezTo>
                    <a:pt x="1405" y="3692"/>
                    <a:pt x="1095" y="4002"/>
                    <a:pt x="714" y="4002"/>
                  </a:cubicBezTo>
                  <a:lnTo>
                    <a:pt x="500" y="4002"/>
                  </a:lnTo>
                  <a:lnTo>
                    <a:pt x="500" y="4668"/>
                  </a:lnTo>
                  <a:lnTo>
                    <a:pt x="714" y="4668"/>
                  </a:lnTo>
                  <a:cubicBezTo>
                    <a:pt x="1453" y="4668"/>
                    <a:pt x="2048" y="4073"/>
                    <a:pt x="2048" y="3335"/>
                  </a:cubicBezTo>
                  <a:lnTo>
                    <a:pt x="2048" y="2644"/>
                  </a:lnTo>
                  <a:lnTo>
                    <a:pt x="3405" y="2644"/>
                  </a:lnTo>
                  <a:lnTo>
                    <a:pt x="34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4" name="Google Shape;4354;p55"/>
            <p:cNvSpPr/>
            <p:nvPr/>
          </p:nvSpPr>
          <p:spPr>
            <a:xfrm>
              <a:off x="5290168" y="4262371"/>
              <a:ext cx="134207" cy="103843"/>
            </a:xfrm>
            <a:custGeom>
              <a:rect b="b" l="l" r="r" t="t"/>
              <a:pathLst>
                <a:path extrusionOk="0" h="3502" w="4526">
                  <a:moveTo>
                    <a:pt x="1929" y="1429"/>
                  </a:moveTo>
                  <a:lnTo>
                    <a:pt x="1929" y="2096"/>
                  </a:lnTo>
                  <a:lnTo>
                    <a:pt x="1239" y="2096"/>
                  </a:lnTo>
                  <a:lnTo>
                    <a:pt x="1239" y="1429"/>
                  </a:lnTo>
                  <a:close/>
                  <a:moveTo>
                    <a:pt x="3239" y="1429"/>
                  </a:moveTo>
                  <a:lnTo>
                    <a:pt x="3239" y="2096"/>
                  </a:lnTo>
                  <a:lnTo>
                    <a:pt x="2549" y="2096"/>
                  </a:lnTo>
                  <a:lnTo>
                    <a:pt x="2549" y="1429"/>
                  </a:lnTo>
                  <a:close/>
                  <a:moveTo>
                    <a:pt x="0" y="1"/>
                  </a:moveTo>
                  <a:lnTo>
                    <a:pt x="0" y="3501"/>
                  </a:lnTo>
                  <a:lnTo>
                    <a:pt x="4525" y="3501"/>
                  </a:lnTo>
                  <a:lnTo>
                    <a:pt x="45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5" name="Google Shape;4355;p55"/>
            <p:cNvSpPr/>
            <p:nvPr/>
          </p:nvSpPr>
          <p:spPr>
            <a:xfrm>
              <a:off x="5429270" y="4347120"/>
              <a:ext cx="101026" cy="139130"/>
            </a:xfrm>
            <a:custGeom>
              <a:rect b="b" l="l" r="r" t="t"/>
              <a:pathLst>
                <a:path extrusionOk="0" h="4692" w="3407">
                  <a:moveTo>
                    <a:pt x="477" y="0"/>
                  </a:moveTo>
                  <a:lnTo>
                    <a:pt x="477" y="667"/>
                  </a:lnTo>
                  <a:lnTo>
                    <a:pt x="691" y="667"/>
                  </a:lnTo>
                  <a:cubicBezTo>
                    <a:pt x="1072" y="667"/>
                    <a:pt x="1382" y="977"/>
                    <a:pt x="1382" y="1358"/>
                  </a:cubicBezTo>
                  <a:lnTo>
                    <a:pt x="1382" y="2048"/>
                  </a:lnTo>
                  <a:lnTo>
                    <a:pt x="1" y="2048"/>
                  </a:lnTo>
                  <a:lnTo>
                    <a:pt x="1" y="4692"/>
                  </a:lnTo>
                  <a:lnTo>
                    <a:pt x="3406" y="4692"/>
                  </a:lnTo>
                  <a:lnTo>
                    <a:pt x="3406" y="2048"/>
                  </a:lnTo>
                  <a:lnTo>
                    <a:pt x="2049" y="2048"/>
                  </a:lnTo>
                  <a:lnTo>
                    <a:pt x="2049" y="1334"/>
                  </a:lnTo>
                  <a:lnTo>
                    <a:pt x="2025" y="1334"/>
                  </a:lnTo>
                  <a:cubicBezTo>
                    <a:pt x="2025" y="596"/>
                    <a:pt x="1430" y="0"/>
                    <a:pt x="6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6" name="Google Shape;4356;p55"/>
            <p:cNvSpPr/>
            <p:nvPr/>
          </p:nvSpPr>
          <p:spPr>
            <a:xfrm>
              <a:off x="5443414" y="4275093"/>
              <a:ext cx="187137" cy="78401"/>
            </a:xfrm>
            <a:custGeom>
              <a:rect b="b" l="l" r="r" t="t"/>
              <a:pathLst>
                <a:path extrusionOk="0" h="2644" w="6311">
                  <a:moveTo>
                    <a:pt x="2929" y="0"/>
                  </a:moveTo>
                  <a:lnTo>
                    <a:pt x="2929" y="977"/>
                  </a:lnTo>
                  <a:lnTo>
                    <a:pt x="0" y="977"/>
                  </a:lnTo>
                  <a:lnTo>
                    <a:pt x="0" y="1667"/>
                  </a:lnTo>
                  <a:lnTo>
                    <a:pt x="2929" y="1667"/>
                  </a:lnTo>
                  <a:lnTo>
                    <a:pt x="2929" y="2644"/>
                  </a:lnTo>
                  <a:lnTo>
                    <a:pt x="6311" y="2644"/>
                  </a:lnTo>
                  <a:lnTo>
                    <a:pt x="631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57" name="Google Shape;4357;p55"/>
          <p:cNvGrpSpPr/>
          <p:nvPr/>
        </p:nvGrpSpPr>
        <p:grpSpPr>
          <a:xfrm>
            <a:off x="6262923" y="4162085"/>
            <a:ext cx="341126" cy="341837"/>
            <a:chOff x="5881923" y="4162085"/>
            <a:chExt cx="341126" cy="341837"/>
          </a:xfrm>
        </p:grpSpPr>
        <p:sp>
          <p:nvSpPr>
            <p:cNvPr id="4358" name="Google Shape;4358;p55"/>
            <p:cNvSpPr/>
            <p:nvPr/>
          </p:nvSpPr>
          <p:spPr>
            <a:xfrm>
              <a:off x="6062718" y="4163508"/>
              <a:ext cx="160331" cy="213290"/>
            </a:xfrm>
            <a:custGeom>
              <a:rect b="b" l="l" r="r" t="t"/>
              <a:pathLst>
                <a:path extrusionOk="0" h="7193" w="5407">
                  <a:moveTo>
                    <a:pt x="0" y="1"/>
                  </a:moveTo>
                  <a:lnTo>
                    <a:pt x="0" y="1072"/>
                  </a:lnTo>
                  <a:cubicBezTo>
                    <a:pt x="56" y="1067"/>
                    <a:pt x="111" y="1064"/>
                    <a:pt x="166" y="1064"/>
                  </a:cubicBezTo>
                  <a:cubicBezTo>
                    <a:pt x="1050" y="1064"/>
                    <a:pt x="1810" y="1772"/>
                    <a:pt x="1810" y="2692"/>
                  </a:cubicBezTo>
                  <a:cubicBezTo>
                    <a:pt x="1810" y="3591"/>
                    <a:pt x="1045" y="4343"/>
                    <a:pt x="157" y="4343"/>
                  </a:cubicBezTo>
                  <a:cubicBezTo>
                    <a:pt x="105" y="4343"/>
                    <a:pt x="53" y="4340"/>
                    <a:pt x="0" y="4335"/>
                  </a:cubicBezTo>
                  <a:lnTo>
                    <a:pt x="0" y="5406"/>
                  </a:lnTo>
                  <a:lnTo>
                    <a:pt x="2025" y="5406"/>
                  </a:lnTo>
                  <a:cubicBezTo>
                    <a:pt x="1906" y="5645"/>
                    <a:pt x="1739" y="5978"/>
                    <a:pt x="1739" y="6240"/>
                  </a:cubicBezTo>
                  <a:cubicBezTo>
                    <a:pt x="1739" y="6788"/>
                    <a:pt x="2168" y="7192"/>
                    <a:pt x="2691" y="7192"/>
                  </a:cubicBezTo>
                  <a:cubicBezTo>
                    <a:pt x="3239" y="7192"/>
                    <a:pt x="3644" y="6788"/>
                    <a:pt x="3644" y="6240"/>
                  </a:cubicBezTo>
                  <a:cubicBezTo>
                    <a:pt x="3644" y="5978"/>
                    <a:pt x="3501" y="5645"/>
                    <a:pt x="3382" y="5406"/>
                  </a:cubicBezTo>
                  <a:lnTo>
                    <a:pt x="5406" y="5406"/>
                  </a:lnTo>
                  <a:lnTo>
                    <a:pt x="54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9" name="Google Shape;4359;p55"/>
            <p:cNvSpPr/>
            <p:nvPr/>
          </p:nvSpPr>
          <p:spPr>
            <a:xfrm>
              <a:off x="6009046" y="4343591"/>
              <a:ext cx="214002" cy="160331"/>
            </a:xfrm>
            <a:custGeom>
              <a:rect b="b" l="l" r="r" t="t"/>
              <a:pathLst>
                <a:path extrusionOk="0" h="5407" w="7217">
                  <a:moveTo>
                    <a:pt x="1787" y="0"/>
                  </a:moveTo>
                  <a:lnTo>
                    <a:pt x="1787" y="2024"/>
                  </a:lnTo>
                  <a:cubicBezTo>
                    <a:pt x="1572" y="1905"/>
                    <a:pt x="1239" y="1739"/>
                    <a:pt x="977" y="1739"/>
                  </a:cubicBezTo>
                  <a:cubicBezTo>
                    <a:pt x="429" y="1739"/>
                    <a:pt x="1" y="2167"/>
                    <a:pt x="1" y="2691"/>
                  </a:cubicBezTo>
                  <a:cubicBezTo>
                    <a:pt x="1" y="3239"/>
                    <a:pt x="429" y="3644"/>
                    <a:pt x="977" y="3644"/>
                  </a:cubicBezTo>
                  <a:cubicBezTo>
                    <a:pt x="1239" y="3644"/>
                    <a:pt x="1572" y="3501"/>
                    <a:pt x="1787" y="3382"/>
                  </a:cubicBezTo>
                  <a:lnTo>
                    <a:pt x="1787" y="5406"/>
                  </a:lnTo>
                  <a:lnTo>
                    <a:pt x="7216" y="5406"/>
                  </a:lnTo>
                  <a:lnTo>
                    <a:pt x="7216" y="0"/>
                  </a:lnTo>
                  <a:lnTo>
                    <a:pt x="6145" y="0"/>
                  </a:lnTo>
                  <a:cubicBezTo>
                    <a:pt x="6240" y="953"/>
                    <a:pt x="5478" y="1810"/>
                    <a:pt x="4501" y="1810"/>
                  </a:cubicBezTo>
                  <a:cubicBezTo>
                    <a:pt x="3525" y="1810"/>
                    <a:pt x="2787" y="953"/>
                    <a:pt x="28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0" name="Google Shape;4360;p55"/>
            <p:cNvSpPr/>
            <p:nvPr/>
          </p:nvSpPr>
          <p:spPr>
            <a:xfrm>
              <a:off x="5881923" y="4162085"/>
              <a:ext cx="216137" cy="161043"/>
            </a:xfrm>
            <a:custGeom>
              <a:rect b="b" l="l" r="r" t="t"/>
              <a:pathLst>
                <a:path extrusionOk="0" h="5431" w="7289">
                  <a:moveTo>
                    <a:pt x="1" y="1"/>
                  </a:moveTo>
                  <a:lnTo>
                    <a:pt x="1" y="5431"/>
                  </a:lnTo>
                  <a:lnTo>
                    <a:pt x="1120" y="5431"/>
                  </a:lnTo>
                  <a:cubicBezTo>
                    <a:pt x="1025" y="4478"/>
                    <a:pt x="1787" y="3621"/>
                    <a:pt x="2763" y="3621"/>
                  </a:cubicBezTo>
                  <a:cubicBezTo>
                    <a:pt x="3716" y="3621"/>
                    <a:pt x="4478" y="4478"/>
                    <a:pt x="4383" y="5431"/>
                  </a:cubicBezTo>
                  <a:lnTo>
                    <a:pt x="5454" y="5431"/>
                  </a:lnTo>
                  <a:lnTo>
                    <a:pt x="5454" y="3406"/>
                  </a:lnTo>
                  <a:cubicBezTo>
                    <a:pt x="5693" y="3525"/>
                    <a:pt x="6050" y="3668"/>
                    <a:pt x="6336" y="3668"/>
                  </a:cubicBezTo>
                  <a:cubicBezTo>
                    <a:pt x="6859" y="3668"/>
                    <a:pt x="7288" y="3263"/>
                    <a:pt x="7288" y="2716"/>
                  </a:cubicBezTo>
                  <a:cubicBezTo>
                    <a:pt x="7288" y="2192"/>
                    <a:pt x="6859" y="1763"/>
                    <a:pt x="6336" y="1763"/>
                  </a:cubicBezTo>
                  <a:cubicBezTo>
                    <a:pt x="6050" y="1763"/>
                    <a:pt x="5693" y="1906"/>
                    <a:pt x="5454" y="2025"/>
                  </a:cubicBezTo>
                  <a:lnTo>
                    <a:pt x="545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1" name="Google Shape;4361;p55"/>
            <p:cNvSpPr/>
            <p:nvPr/>
          </p:nvSpPr>
          <p:spPr>
            <a:xfrm>
              <a:off x="5881923" y="4290631"/>
              <a:ext cx="161043" cy="213290"/>
            </a:xfrm>
            <a:custGeom>
              <a:rect b="b" l="l" r="r" t="t"/>
              <a:pathLst>
                <a:path extrusionOk="0" h="7193" w="5431">
                  <a:moveTo>
                    <a:pt x="2740" y="0"/>
                  </a:moveTo>
                  <a:cubicBezTo>
                    <a:pt x="2216" y="0"/>
                    <a:pt x="1787" y="405"/>
                    <a:pt x="1787" y="953"/>
                  </a:cubicBezTo>
                  <a:cubicBezTo>
                    <a:pt x="1787" y="1215"/>
                    <a:pt x="1954" y="1548"/>
                    <a:pt x="2073" y="1786"/>
                  </a:cubicBezTo>
                  <a:lnTo>
                    <a:pt x="1" y="1786"/>
                  </a:lnTo>
                  <a:lnTo>
                    <a:pt x="1" y="7192"/>
                  </a:lnTo>
                  <a:lnTo>
                    <a:pt x="5431" y="7192"/>
                  </a:lnTo>
                  <a:lnTo>
                    <a:pt x="5431" y="6097"/>
                  </a:lnTo>
                  <a:cubicBezTo>
                    <a:pt x="5377" y="6102"/>
                    <a:pt x="5323" y="6105"/>
                    <a:pt x="5269" y="6105"/>
                  </a:cubicBezTo>
                  <a:cubicBezTo>
                    <a:pt x="4383" y="6105"/>
                    <a:pt x="3621" y="5374"/>
                    <a:pt x="3621" y="4453"/>
                  </a:cubicBezTo>
                  <a:cubicBezTo>
                    <a:pt x="3621" y="3521"/>
                    <a:pt x="4403" y="2805"/>
                    <a:pt x="5303" y="2805"/>
                  </a:cubicBezTo>
                  <a:cubicBezTo>
                    <a:pt x="5345" y="2805"/>
                    <a:pt x="5388" y="2807"/>
                    <a:pt x="5431" y="2810"/>
                  </a:cubicBezTo>
                  <a:lnTo>
                    <a:pt x="5431" y="1786"/>
                  </a:lnTo>
                  <a:lnTo>
                    <a:pt x="3430" y="1786"/>
                  </a:lnTo>
                  <a:cubicBezTo>
                    <a:pt x="3549" y="1548"/>
                    <a:pt x="3692" y="1191"/>
                    <a:pt x="3692" y="953"/>
                  </a:cubicBezTo>
                  <a:cubicBezTo>
                    <a:pt x="3692" y="405"/>
                    <a:pt x="3287" y="0"/>
                    <a:pt x="27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62" name="Google Shape;4362;p55"/>
          <p:cNvGrpSpPr/>
          <p:nvPr/>
        </p:nvGrpSpPr>
        <p:grpSpPr>
          <a:xfrm>
            <a:off x="6992282" y="4149393"/>
            <a:ext cx="342520" cy="298159"/>
            <a:chOff x="6458882" y="4149393"/>
            <a:chExt cx="342520" cy="298159"/>
          </a:xfrm>
        </p:grpSpPr>
        <p:sp>
          <p:nvSpPr>
            <p:cNvPr id="4363" name="Google Shape;4363;p55"/>
            <p:cNvSpPr/>
            <p:nvPr/>
          </p:nvSpPr>
          <p:spPr>
            <a:xfrm>
              <a:off x="6575389" y="4149393"/>
              <a:ext cx="109477" cy="93939"/>
            </a:xfrm>
            <a:custGeom>
              <a:rect b="b" l="l" r="r" t="t"/>
              <a:pathLst>
                <a:path extrusionOk="0" h="3168" w="3692">
                  <a:moveTo>
                    <a:pt x="1834" y="0"/>
                  </a:moveTo>
                  <a:lnTo>
                    <a:pt x="1" y="3168"/>
                  </a:lnTo>
                  <a:lnTo>
                    <a:pt x="3692" y="3168"/>
                  </a:lnTo>
                  <a:lnTo>
                    <a:pt x="18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4" name="Google Shape;4364;p55"/>
            <p:cNvSpPr/>
            <p:nvPr/>
          </p:nvSpPr>
          <p:spPr>
            <a:xfrm>
              <a:off x="6499121" y="4263083"/>
              <a:ext cx="263433" cy="67815"/>
            </a:xfrm>
            <a:custGeom>
              <a:rect b="b" l="l" r="r" t="t"/>
              <a:pathLst>
                <a:path extrusionOk="0" h="2287" w="8884">
                  <a:moveTo>
                    <a:pt x="4097" y="0"/>
                  </a:moveTo>
                  <a:lnTo>
                    <a:pt x="4097" y="858"/>
                  </a:lnTo>
                  <a:lnTo>
                    <a:pt x="1" y="858"/>
                  </a:lnTo>
                  <a:lnTo>
                    <a:pt x="1" y="2287"/>
                  </a:lnTo>
                  <a:lnTo>
                    <a:pt x="668" y="2287"/>
                  </a:lnTo>
                  <a:lnTo>
                    <a:pt x="668" y="1548"/>
                  </a:lnTo>
                  <a:lnTo>
                    <a:pt x="4097" y="1548"/>
                  </a:lnTo>
                  <a:lnTo>
                    <a:pt x="4097" y="2287"/>
                  </a:lnTo>
                  <a:lnTo>
                    <a:pt x="4764" y="2287"/>
                  </a:lnTo>
                  <a:lnTo>
                    <a:pt x="4764" y="1548"/>
                  </a:lnTo>
                  <a:lnTo>
                    <a:pt x="8193" y="1548"/>
                  </a:lnTo>
                  <a:lnTo>
                    <a:pt x="8193" y="2287"/>
                  </a:lnTo>
                  <a:lnTo>
                    <a:pt x="8884" y="2287"/>
                  </a:lnTo>
                  <a:lnTo>
                    <a:pt x="8884" y="858"/>
                  </a:lnTo>
                  <a:lnTo>
                    <a:pt x="4764" y="858"/>
                  </a:lnTo>
                  <a:lnTo>
                    <a:pt x="476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5" name="Google Shape;4365;p55"/>
            <p:cNvSpPr/>
            <p:nvPr/>
          </p:nvSpPr>
          <p:spPr>
            <a:xfrm>
              <a:off x="6702512" y="4350648"/>
              <a:ext cx="98891" cy="96904"/>
            </a:xfrm>
            <a:custGeom>
              <a:rect b="b" l="l" r="r" t="t"/>
              <a:pathLst>
                <a:path extrusionOk="0" h="3268" w="3335">
                  <a:moveTo>
                    <a:pt x="1334" y="0"/>
                  </a:moveTo>
                  <a:cubicBezTo>
                    <a:pt x="572" y="143"/>
                    <a:pt x="0" y="858"/>
                    <a:pt x="24" y="1691"/>
                  </a:cubicBezTo>
                  <a:cubicBezTo>
                    <a:pt x="48" y="2525"/>
                    <a:pt x="739" y="3215"/>
                    <a:pt x="1572" y="3263"/>
                  </a:cubicBezTo>
                  <a:cubicBezTo>
                    <a:pt x="1612" y="3266"/>
                    <a:pt x="1653" y="3267"/>
                    <a:pt x="1692" y="3267"/>
                  </a:cubicBezTo>
                  <a:cubicBezTo>
                    <a:pt x="2590" y="3267"/>
                    <a:pt x="3311" y="2509"/>
                    <a:pt x="3311" y="1620"/>
                  </a:cubicBezTo>
                  <a:cubicBezTo>
                    <a:pt x="3334" y="834"/>
                    <a:pt x="2763" y="143"/>
                    <a:pt x="20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6" name="Google Shape;4366;p55"/>
            <p:cNvSpPr/>
            <p:nvPr/>
          </p:nvSpPr>
          <p:spPr>
            <a:xfrm>
              <a:off x="6458882" y="4350648"/>
              <a:ext cx="99603" cy="96904"/>
            </a:xfrm>
            <a:custGeom>
              <a:rect b="b" l="l" r="r" t="t"/>
              <a:pathLst>
                <a:path extrusionOk="0" h="3268" w="3359">
                  <a:moveTo>
                    <a:pt x="1334" y="0"/>
                  </a:moveTo>
                  <a:cubicBezTo>
                    <a:pt x="572" y="143"/>
                    <a:pt x="0" y="858"/>
                    <a:pt x="24" y="1691"/>
                  </a:cubicBezTo>
                  <a:cubicBezTo>
                    <a:pt x="48" y="2525"/>
                    <a:pt x="739" y="3215"/>
                    <a:pt x="1572" y="3263"/>
                  </a:cubicBezTo>
                  <a:cubicBezTo>
                    <a:pt x="1613" y="3266"/>
                    <a:pt x="1653" y="3267"/>
                    <a:pt x="1692" y="3267"/>
                  </a:cubicBezTo>
                  <a:cubicBezTo>
                    <a:pt x="2590" y="3267"/>
                    <a:pt x="3311" y="2509"/>
                    <a:pt x="3311" y="1620"/>
                  </a:cubicBezTo>
                  <a:cubicBezTo>
                    <a:pt x="3358" y="834"/>
                    <a:pt x="2787" y="143"/>
                    <a:pt x="20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7" name="Google Shape;4367;p55"/>
            <p:cNvSpPr/>
            <p:nvPr/>
          </p:nvSpPr>
          <p:spPr>
            <a:xfrm>
              <a:off x="6580341" y="4350648"/>
              <a:ext cx="98891" cy="96904"/>
            </a:xfrm>
            <a:custGeom>
              <a:rect b="b" l="l" r="r" t="t"/>
              <a:pathLst>
                <a:path extrusionOk="0" h="3268" w="3335">
                  <a:moveTo>
                    <a:pt x="1358" y="0"/>
                  </a:moveTo>
                  <a:cubicBezTo>
                    <a:pt x="572" y="143"/>
                    <a:pt x="0" y="858"/>
                    <a:pt x="48" y="1691"/>
                  </a:cubicBezTo>
                  <a:cubicBezTo>
                    <a:pt x="72" y="2525"/>
                    <a:pt x="762" y="3215"/>
                    <a:pt x="1596" y="3263"/>
                  </a:cubicBezTo>
                  <a:cubicBezTo>
                    <a:pt x="1636" y="3266"/>
                    <a:pt x="1676" y="3267"/>
                    <a:pt x="1716" y="3267"/>
                  </a:cubicBezTo>
                  <a:cubicBezTo>
                    <a:pt x="2612" y="3267"/>
                    <a:pt x="3311" y="2509"/>
                    <a:pt x="3311" y="1620"/>
                  </a:cubicBezTo>
                  <a:cubicBezTo>
                    <a:pt x="3334" y="834"/>
                    <a:pt x="2787" y="143"/>
                    <a:pt x="20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68" name="Google Shape;4368;p55"/>
          <p:cNvGrpSpPr/>
          <p:nvPr/>
        </p:nvGrpSpPr>
        <p:grpSpPr>
          <a:xfrm>
            <a:off x="7730804" y="4143730"/>
            <a:ext cx="341808" cy="341808"/>
            <a:chOff x="7045004" y="4143730"/>
            <a:chExt cx="341808" cy="341808"/>
          </a:xfrm>
        </p:grpSpPr>
        <p:sp>
          <p:nvSpPr>
            <p:cNvPr id="4369" name="Google Shape;4369;p55"/>
            <p:cNvSpPr/>
            <p:nvPr/>
          </p:nvSpPr>
          <p:spPr>
            <a:xfrm>
              <a:off x="7148820" y="4248257"/>
              <a:ext cx="132784" cy="132072"/>
            </a:xfrm>
            <a:custGeom>
              <a:rect b="b" l="l" r="r" t="t"/>
              <a:pathLst>
                <a:path extrusionOk="0" h="4454" w="4478">
                  <a:moveTo>
                    <a:pt x="2239" y="0"/>
                  </a:moveTo>
                  <a:cubicBezTo>
                    <a:pt x="1000" y="0"/>
                    <a:pt x="0" y="977"/>
                    <a:pt x="0" y="2215"/>
                  </a:cubicBezTo>
                  <a:cubicBezTo>
                    <a:pt x="0" y="3453"/>
                    <a:pt x="1000" y="4454"/>
                    <a:pt x="2239" y="4454"/>
                  </a:cubicBezTo>
                  <a:cubicBezTo>
                    <a:pt x="3477" y="4454"/>
                    <a:pt x="4477" y="3453"/>
                    <a:pt x="4477" y="2215"/>
                  </a:cubicBezTo>
                  <a:cubicBezTo>
                    <a:pt x="4477" y="977"/>
                    <a:pt x="3477" y="0"/>
                    <a:pt x="22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0" name="Google Shape;4370;p55"/>
            <p:cNvSpPr/>
            <p:nvPr/>
          </p:nvSpPr>
          <p:spPr>
            <a:xfrm>
              <a:off x="7045004" y="4325918"/>
              <a:ext cx="158908" cy="159619"/>
            </a:xfrm>
            <a:custGeom>
              <a:rect b="b" l="l" r="r" t="t"/>
              <a:pathLst>
                <a:path extrusionOk="0" h="5383" w="5359">
                  <a:moveTo>
                    <a:pt x="0" y="1"/>
                  </a:moveTo>
                  <a:lnTo>
                    <a:pt x="48" y="382"/>
                  </a:lnTo>
                  <a:cubicBezTo>
                    <a:pt x="381" y="2930"/>
                    <a:pt x="2406" y="4954"/>
                    <a:pt x="4978" y="5311"/>
                  </a:cubicBezTo>
                  <a:lnTo>
                    <a:pt x="5359" y="5383"/>
                  </a:lnTo>
                  <a:lnTo>
                    <a:pt x="5359" y="2525"/>
                  </a:lnTo>
                  <a:lnTo>
                    <a:pt x="5073" y="2454"/>
                  </a:lnTo>
                  <a:cubicBezTo>
                    <a:pt x="4025" y="2192"/>
                    <a:pt x="3144" y="1334"/>
                    <a:pt x="2906" y="263"/>
                  </a:cubicBezTo>
                  <a:lnTo>
                    <a:pt x="285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1" name="Google Shape;4371;p55"/>
            <p:cNvSpPr/>
            <p:nvPr/>
          </p:nvSpPr>
          <p:spPr>
            <a:xfrm>
              <a:off x="7227904" y="4143730"/>
              <a:ext cx="158908" cy="158908"/>
            </a:xfrm>
            <a:custGeom>
              <a:rect b="b" l="l" r="r" t="t"/>
              <a:pathLst>
                <a:path extrusionOk="0" h="5359" w="5359">
                  <a:moveTo>
                    <a:pt x="0" y="1"/>
                  </a:moveTo>
                  <a:lnTo>
                    <a:pt x="0" y="2858"/>
                  </a:lnTo>
                  <a:lnTo>
                    <a:pt x="262" y="2930"/>
                  </a:lnTo>
                  <a:cubicBezTo>
                    <a:pt x="1334" y="3168"/>
                    <a:pt x="2167" y="4025"/>
                    <a:pt x="2429" y="5097"/>
                  </a:cubicBezTo>
                  <a:lnTo>
                    <a:pt x="2501" y="5359"/>
                  </a:lnTo>
                  <a:lnTo>
                    <a:pt x="5359" y="5359"/>
                  </a:lnTo>
                  <a:lnTo>
                    <a:pt x="5287" y="4978"/>
                  </a:lnTo>
                  <a:cubicBezTo>
                    <a:pt x="4930" y="2406"/>
                    <a:pt x="2906" y="429"/>
                    <a:pt x="381" y="7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2" name="Google Shape;4372;p55"/>
            <p:cNvSpPr/>
            <p:nvPr/>
          </p:nvSpPr>
          <p:spPr>
            <a:xfrm>
              <a:off x="7045004" y="4143730"/>
              <a:ext cx="158908" cy="158908"/>
            </a:xfrm>
            <a:custGeom>
              <a:rect b="b" l="l" r="r" t="t"/>
              <a:pathLst>
                <a:path extrusionOk="0" h="5359" w="5359">
                  <a:moveTo>
                    <a:pt x="5359" y="1"/>
                  </a:moveTo>
                  <a:lnTo>
                    <a:pt x="4978" y="72"/>
                  </a:lnTo>
                  <a:cubicBezTo>
                    <a:pt x="2406" y="429"/>
                    <a:pt x="381" y="2406"/>
                    <a:pt x="48" y="4978"/>
                  </a:cubicBezTo>
                  <a:lnTo>
                    <a:pt x="0" y="5359"/>
                  </a:lnTo>
                  <a:lnTo>
                    <a:pt x="2858" y="5359"/>
                  </a:lnTo>
                  <a:lnTo>
                    <a:pt x="2906" y="5097"/>
                  </a:lnTo>
                  <a:cubicBezTo>
                    <a:pt x="3144" y="4025"/>
                    <a:pt x="4025" y="3168"/>
                    <a:pt x="5073" y="2930"/>
                  </a:cubicBezTo>
                  <a:lnTo>
                    <a:pt x="5359" y="2858"/>
                  </a:lnTo>
                  <a:lnTo>
                    <a:pt x="535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3" name="Google Shape;4373;p55"/>
            <p:cNvSpPr/>
            <p:nvPr/>
          </p:nvSpPr>
          <p:spPr>
            <a:xfrm>
              <a:off x="7227904" y="4325918"/>
              <a:ext cx="158908" cy="159619"/>
            </a:xfrm>
            <a:custGeom>
              <a:rect b="b" l="l" r="r" t="t"/>
              <a:pathLst>
                <a:path extrusionOk="0" h="5383" w="5359">
                  <a:moveTo>
                    <a:pt x="2501" y="1"/>
                  </a:moveTo>
                  <a:lnTo>
                    <a:pt x="2429" y="263"/>
                  </a:lnTo>
                  <a:cubicBezTo>
                    <a:pt x="2191" y="1334"/>
                    <a:pt x="1334" y="2192"/>
                    <a:pt x="262" y="2454"/>
                  </a:cubicBezTo>
                  <a:lnTo>
                    <a:pt x="0" y="2525"/>
                  </a:lnTo>
                  <a:lnTo>
                    <a:pt x="0" y="5383"/>
                  </a:lnTo>
                  <a:lnTo>
                    <a:pt x="381" y="5311"/>
                  </a:lnTo>
                  <a:cubicBezTo>
                    <a:pt x="2929" y="4954"/>
                    <a:pt x="4954" y="2930"/>
                    <a:pt x="5287" y="382"/>
                  </a:cubicBezTo>
                  <a:lnTo>
                    <a:pt x="535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0"/>
          <p:cNvSpPr txBox="1"/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Cartoon Style Objects Infographics</a:t>
            </a:r>
            <a:endParaRPr sz="2400"/>
          </a:p>
        </p:txBody>
      </p:sp>
      <p:sp>
        <p:nvSpPr>
          <p:cNvPr id="163" name="Google Shape;163;p20"/>
          <p:cNvSpPr/>
          <p:nvPr/>
        </p:nvSpPr>
        <p:spPr>
          <a:xfrm>
            <a:off x="4506808" y="2675602"/>
            <a:ext cx="30" cy="30"/>
          </a:xfrm>
          <a:custGeom>
            <a:rect b="b" l="l" r="r" t="t"/>
            <a:pathLst>
              <a:path extrusionOk="0" fill="none" h="1" w="1">
                <a:moveTo>
                  <a:pt x="0" y="0"/>
                </a:moveTo>
                <a:close/>
              </a:path>
            </a:pathLst>
          </a:custGeom>
          <a:noFill/>
          <a:ln cap="flat" cmpd="sng" w="8025">
            <a:solidFill>
              <a:srgbClr val="000000"/>
            </a:solidFill>
            <a:prstDash val="solid"/>
            <a:miter lim="11906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0"/>
          <p:cNvSpPr/>
          <p:nvPr/>
        </p:nvSpPr>
        <p:spPr>
          <a:xfrm>
            <a:off x="4506808" y="2675602"/>
            <a:ext cx="30" cy="30"/>
          </a:xfrm>
          <a:custGeom>
            <a:rect b="b" l="l" r="r" t="t"/>
            <a:pathLst>
              <a:path extrusionOk="0" fill="none" h="1" w="1">
                <a:moveTo>
                  <a:pt x="0" y="0"/>
                </a:moveTo>
                <a:close/>
              </a:path>
            </a:pathLst>
          </a:custGeom>
          <a:noFill/>
          <a:ln cap="flat" cmpd="sng" w="8025">
            <a:solidFill>
              <a:srgbClr val="000000"/>
            </a:solidFill>
            <a:prstDash val="solid"/>
            <a:miter lim="11906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5" name="Google Shape;165;p20"/>
          <p:cNvGrpSpPr/>
          <p:nvPr/>
        </p:nvGrpSpPr>
        <p:grpSpPr>
          <a:xfrm>
            <a:off x="456984" y="3220286"/>
            <a:ext cx="3594987" cy="1323589"/>
            <a:chOff x="456984" y="3220286"/>
            <a:chExt cx="3594987" cy="1323589"/>
          </a:xfrm>
        </p:grpSpPr>
        <p:sp>
          <p:nvSpPr>
            <p:cNvPr id="166" name="Google Shape;166;p20"/>
            <p:cNvSpPr/>
            <p:nvPr/>
          </p:nvSpPr>
          <p:spPr>
            <a:xfrm>
              <a:off x="456984" y="3260944"/>
              <a:ext cx="894900" cy="894900"/>
            </a:xfrm>
            <a:prstGeom prst="ellipse">
              <a:avLst/>
            </a:pr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20"/>
            <p:cNvSpPr/>
            <p:nvPr/>
          </p:nvSpPr>
          <p:spPr>
            <a:xfrm>
              <a:off x="2162271" y="3494786"/>
              <a:ext cx="1413900" cy="427200"/>
            </a:xfrm>
            <a:prstGeom prst="roundRect">
              <a:avLst>
                <a:gd fmla="val 50000" name="adj"/>
              </a:avLst>
            </a:pr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Saturn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cxnSp>
          <p:nvCxnSpPr>
            <p:cNvPr id="168" name="Google Shape;168;p20"/>
            <p:cNvCxnSpPr>
              <a:stCxn id="166" idx="6"/>
              <a:endCxn id="167" idx="1"/>
            </p:cNvCxnSpPr>
            <p:nvPr/>
          </p:nvCxnSpPr>
          <p:spPr>
            <a:xfrm>
              <a:off x="1351884" y="3708394"/>
              <a:ext cx="8103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9" name="Google Shape;169;p20"/>
            <p:cNvCxnSpPr>
              <a:stCxn id="167" idx="3"/>
              <a:endCxn id="170" idx="3"/>
            </p:cNvCxnSpPr>
            <p:nvPr/>
          </p:nvCxnSpPr>
          <p:spPr>
            <a:xfrm flipH="1" rot="10800000">
              <a:off x="3576171" y="3220286"/>
              <a:ext cx="475800" cy="4881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71" name="Google Shape;171;p20"/>
            <p:cNvSpPr txBox="1"/>
            <p:nvPr/>
          </p:nvSpPr>
          <p:spPr>
            <a:xfrm>
              <a:off x="2072875" y="3921975"/>
              <a:ext cx="1592700" cy="62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It’s composed mostly of hydrogen and helium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2" name="Google Shape;172;p20"/>
            <p:cNvSpPr/>
            <p:nvPr/>
          </p:nvSpPr>
          <p:spPr>
            <a:xfrm>
              <a:off x="724363" y="3528897"/>
              <a:ext cx="360109" cy="359154"/>
            </a:xfrm>
            <a:custGeom>
              <a:rect b="b" l="l" r="r" t="t"/>
              <a:pathLst>
                <a:path extrusionOk="0" h="12036" w="12068">
                  <a:moveTo>
                    <a:pt x="4222" y="630"/>
                  </a:moveTo>
                  <a:cubicBezTo>
                    <a:pt x="5010" y="630"/>
                    <a:pt x="5640" y="1292"/>
                    <a:pt x="5640" y="2048"/>
                  </a:cubicBezTo>
                  <a:lnTo>
                    <a:pt x="5640" y="9767"/>
                  </a:lnTo>
                  <a:cubicBezTo>
                    <a:pt x="5703" y="10617"/>
                    <a:pt x="5073" y="11311"/>
                    <a:pt x="4285" y="11311"/>
                  </a:cubicBezTo>
                  <a:cubicBezTo>
                    <a:pt x="3498" y="11311"/>
                    <a:pt x="2868" y="10680"/>
                    <a:pt x="2868" y="9893"/>
                  </a:cubicBezTo>
                  <a:lnTo>
                    <a:pt x="2868" y="9830"/>
                  </a:lnTo>
                  <a:cubicBezTo>
                    <a:pt x="3403" y="9767"/>
                    <a:pt x="3907" y="9515"/>
                    <a:pt x="4254" y="9137"/>
                  </a:cubicBezTo>
                  <a:cubicBezTo>
                    <a:pt x="4380" y="9011"/>
                    <a:pt x="4380" y="8790"/>
                    <a:pt x="4254" y="8633"/>
                  </a:cubicBezTo>
                  <a:cubicBezTo>
                    <a:pt x="4191" y="8570"/>
                    <a:pt x="4104" y="8538"/>
                    <a:pt x="4014" y="8538"/>
                  </a:cubicBezTo>
                  <a:cubicBezTo>
                    <a:pt x="3923" y="8538"/>
                    <a:pt x="3829" y="8570"/>
                    <a:pt x="3750" y="8633"/>
                  </a:cubicBezTo>
                  <a:cubicBezTo>
                    <a:pt x="3435" y="8948"/>
                    <a:pt x="2962" y="9137"/>
                    <a:pt x="2490" y="9137"/>
                  </a:cubicBezTo>
                  <a:cubicBezTo>
                    <a:pt x="1513" y="9137"/>
                    <a:pt x="725" y="8349"/>
                    <a:pt x="725" y="7372"/>
                  </a:cubicBezTo>
                  <a:cubicBezTo>
                    <a:pt x="725" y="7057"/>
                    <a:pt x="788" y="6742"/>
                    <a:pt x="946" y="6490"/>
                  </a:cubicBezTo>
                  <a:cubicBezTo>
                    <a:pt x="1387" y="6805"/>
                    <a:pt x="1891" y="6994"/>
                    <a:pt x="2490" y="6994"/>
                  </a:cubicBezTo>
                  <a:cubicBezTo>
                    <a:pt x="2679" y="6994"/>
                    <a:pt x="2836" y="6837"/>
                    <a:pt x="2836" y="6648"/>
                  </a:cubicBezTo>
                  <a:cubicBezTo>
                    <a:pt x="2836" y="6459"/>
                    <a:pt x="2679" y="6301"/>
                    <a:pt x="2490" y="6301"/>
                  </a:cubicBezTo>
                  <a:cubicBezTo>
                    <a:pt x="1513" y="6301"/>
                    <a:pt x="725" y="5514"/>
                    <a:pt x="725" y="4537"/>
                  </a:cubicBezTo>
                  <a:cubicBezTo>
                    <a:pt x="725" y="3623"/>
                    <a:pt x="1387" y="2899"/>
                    <a:pt x="2238" y="2804"/>
                  </a:cubicBezTo>
                  <a:cubicBezTo>
                    <a:pt x="2521" y="3623"/>
                    <a:pt x="3309" y="4159"/>
                    <a:pt x="4222" y="4159"/>
                  </a:cubicBezTo>
                  <a:cubicBezTo>
                    <a:pt x="4411" y="4159"/>
                    <a:pt x="4569" y="4001"/>
                    <a:pt x="4569" y="3812"/>
                  </a:cubicBezTo>
                  <a:cubicBezTo>
                    <a:pt x="4569" y="3623"/>
                    <a:pt x="4411" y="3466"/>
                    <a:pt x="4222" y="3466"/>
                  </a:cubicBezTo>
                  <a:cubicBezTo>
                    <a:pt x="3435" y="3466"/>
                    <a:pt x="2805" y="2836"/>
                    <a:pt x="2805" y="2048"/>
                  </a:cubicBezTo>
                  <a:cubicBezTo>
                    <a:pt x="2805" y="1261"/>
                    <a:pt x="3435" y="630"/>
                    <a:pt x="4222" y="630"/>
                  </a:cubicBezTo>
                  <a:close/>
                  <a:moveTo>
                    <a:pt x="7814" y="788"/>
                  </a:moveTo>
                  <a:cubicBezTo>
                    <a:pt x="8602" y="788"/>
                    <a:pt x="9232" y="1418"/>
                    <a:pt x="9232" y="2206"/>
                  </a:cubicBezTo>
                  <a:cubicBezTo>
                    <a:pt x="9232" y="2993"/>
                    <a:pt x="8602" y="3623"/>
                    <a:pt x="7814" y="3623"/>
                  </a:cubicBezTo>
                  <a:cubicBezTo>
                    <a:pt x="7593" y="3623"/>
                    <a:pt x="7436" y="3781"/>
                    <a:pt x="7436" y="3970"/>
                  </a:cubicBezTo>
                  <a:cubicBezTo>
                    <a:pt x="7436" y="4159"/>
                    <a:pt x="7593" y="4316"/>
                    <a:pt x="7814" y="4316"/>
                  </a:cubicBezTo>
                  <a:cubicBezTo>
                    <a:pt x="8696" y="4316"/>
                    <a:pt x="9484" y="3749"/>
                    <a:pt x="9767" y="2962"/>
                  </a:cubicBezTo>
                  <a:cubicBezTo>
                    <a:pt x="10649" y="3056"/>
                    <a:pt x="11311" y="3812"/>
                    <a:pt x="11311" y="4695"/>
                  </a:cubicBezTo>
                  <a:cubicBezTo>
                    <a:pt x="11311" y="5671"/>
                    <a:pt x="10523" y="6459"/>
                    <a:pt x="9547" y="6459"/>
                  </a:cubicBezTo>
                  <a:cubicBezTo>
                    <a:pt x="9326" y="6459"/>
                    <a:pt x="9169" y="6616"/>
                    <a:pt x="9169" y="6805"/>
                  </a:cubicBezTo>
                  <a:cubicBezTo>
                    <a:pt x="9169" y="6994"/>
                    <a:pt x="9326" y="7152"/>
                    <a:pt x="9547" y="7152"/>
                  </a:cubicBezTo>
                  <a:cubicBezTo>
                    <a:pt x="10114" y="7152"/>
                    <a:pt x="10649" y="6963"/>
                    <a:pt x="11059" y="6648"/>
                  </a:cubicBezTo>
                  <a:cubicBezTo>
                    <a:pt x="11217" y="6931"/>
                    <a:pt x="11311" y="7215"/>
                    <a:pt x="11311" y="7530"/>
                  </a:cubicBezTo>
                  <a:cubicBezTo>
                    <a:pt x="11374" y="8381"/>
                    <a:pt x="10586" y="9168"/>
                    <a:pt x="9610" y="9168"/>
                  </a:cubicBezTo>
                  <a:cubicBezTo>
                    <a:pt x="9137" y="9168"/>
                    <a:pt x="8696" y="8979"/>
                    <a:pt x="8350" y="8664"/>
                  </a:cubicBezTo>
                  <a:cubicBezTo>
                    <a:pt x="8287" y="8601"/>
                    <a:pt x="8200" y="8570"/>
                    <a:pt x="8109" y="8570"/>
                  </a:cubicBezTo>
                  <a:cubicBezTo>
                    <a:pt x="8019" y="8570"/>
                    <a:pt x="7924" y="8601"/>
                    <a:pt x="7845" y="8664"/>
                  </a:cubicBezTo>
                  <a:cubicBezTo>
                    <a:pt x="7719" y="8790"/>
                    <a:pt x="7719" y="9011"/>
                    <a:pt x="7845" y="9168"/>
                  </a:cubicBezTo>
                  <a:cubicBezTo>
                    <a:pt x="8224" y="9578"/>
                    <a:pt x="8696" y="9798"/>
                    <a:pt x="9232" y="9893"/>
                  </a:cubicBezTo>
                  <a:lnTo>
                    <a:pt x="9232" y="9924"/>
                  </a:lnTo>
                  <a:cubicBezTo>
                    <a:pt x="9232" y="10712"/>
                    <a:pt x="8602" y="11342"/>
                    <a:pt x="7814" y="11342"/>
                  </a:cubicBezTo>
                  <a:cubicBezTo>
                    <a:pt x="7026" y="11342"/>
                    <a:pt x="6396" y="10680"/>
                    <a:pt x="6396" y="9924"/>
                  </a:cubicBezTo>
                  <a:lnTo>
                    <a:pt x="6396" y="2206"/>
                  </a:lnTo>
                  <a:cubicBezTo>
                    <a:pt x="6396" y="1418"/>
                    <a:pt x="7058" y="788"/>
                    <a:pt x="7814" y="788"/>
                  </a:cubicBezTo>
                  <a:close/>
                  <a:moveTo>
                    <a:pt x="4254" y="0"/>
                  </a:moveTo>
                  <a:cubicBezTo>
                    <a:pt x="3088" y="0"/>
                    <a:pt x="2143" y="977"/>
                    <a:pt x="2143" y="2111"/>
                  </a:cubicBezTo>
                  <a:lnTo>
                    <a:pt x="2143" y="2174"/>
                  </a:lnTo>
                  <a:cubicBezTo>
                    <a:pt x="946" y="2332"/>
                    <a:pt x="1" y="3340"/>
                    <a:pt x="1" y="4600"/>
                  </a:cubicBezTo>
                  <a:cubicBezTo>
                    <a:pt x="1" y="5104"/>
                    <a:pt x="158" y="5640"/>
                    <a:pt x="442" y="6018"/>
                  </a:cubicBezTo>
                  <a:cubicBezTo>
                    <a:pt x="158" y="6427"/>
                    <a:pt x="1" y="6931"/>
                    <a:pt x="1" y="7435"/>
                  </a:cubicBezTo>
                  <a:cubicBezTo>
                    <a:pt x="1" y="8696"/>
                    <a:pt x="946" y="9735"/>
                    <a:pt x="2143" y="9861"/>
                  </a:cubicBezTo>
                  <a:lnTo>
                    <a:pt x="2143" y="9924"/>
                  </a:lnTo>
                  <a:cubicBezTo>
                    <a:pt x="2143" y="11090"/>
                    <a:pt x="3088" y="12035"/>
                    <a:pt x="4254" y="12035"/>
                  </a:cubicBezTo>
                  <a:cubicBezTo>
                    <a:pt x="5010" y="12035"/>
                    <a:pt x="5640" y="11657"/>
                    <a:pt x="6050" y="11058"/>
                  </a:cubicBezTo>
                  <a:cubicBezTo>
                    <a:pt x="6428" y="11657"/>
                    <a:pt x="7089" y="12035"/>
                    <a:pt x="7814" y="12035"/>
                  </a:cubicBezTo>
                  <a:cubicBezTo>
                    <a:pt x="8980" y="12035"/>
                    <a:pt x="9925" y="11058"/>
                    <a:pt x="9925" y="9924"/>
                  </a:cubicBezTo>
                  <a:lnTo>
                    <a:pt x="9925" y="9861"/>
                  </a:lnTo>
                  <a:cubicBezTo>
                    <a:pt x="11122" y="9704"/>
                    <a:pt x="12067" y="8696"/>
                    <a:pt x="12067" y="7435"/>
                  </a:cubicBezTo>
                  <a:cubicBezTo>
                    <a:pt x="12067" y="6931"/>
                    <a:pt x="11910" y="6459"/>
                    <a:pt x="11626" y="6018"/>
                  </a:cubicBezTo>
                  <a:cubicBezTo>
                    <a:pt x="11910" y="5577"/>
                    <a:pt x="12067" y="5104"/>
                    <a:pt x="12067" y="4600"/>
                  </a:cubicBezTo>
                  <a:cubicBezTo>
                    <a:pt x="12067" y="3371"/>
                    <a:pt x="11154" y="2363"/>
                    <a:pt x="9925" y="2174"/>
                  </a:cubicBezTo>
                  <a:lnTo>
                    <a:pt x="9925" y="2111"/>
                  </a:lnTo>
                  <a:cubicBezTo>
                    <a:pt x="9925" y="945"/>
                    <a:pt x="8980" y="0"/>
                    <a:pt x="7814" y="0"/>
                  </a:cubicBezTo>
                  <a:cubicBezTo>
                    <a:pt x="7089" y="0"/>
                    <a:pt x="6428" y="378"/>
                    <a:pt x="6050" y="977"/>
                  </a:cubicBezTo>
                  <a:cubicBezTo>
                    <a:pt x="5640" y="378"/>
                    <a:pt x="4979" y="0"/>
                    <a:pt x="4254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3" name="Google Shape;173;p20"/>
          <p:cNvGrpSpPr/>
          <p:nvPr/>
        </p:nvGrpSpPr>
        <p:grpSpPr>
          <a:xfrm>
            <a:off x="457134" y="1244414"/>
            <a:ext cx="3594731" cy="1282773"/>
            <a:chOff x="457134" y="1244414"/>
            <a:chExt cx="3594731" cy="1282773"/>
          </a:xfrm>
        </p:grpSpPr>
        <p:cxnSp>
          <p:nvCxnSpPr>
            <p:cNvPr id="174" name="Google Shape;174;p20"/>
            <p:cNvCxnSpPr>
              <a:stCxn id="170" idx="1"/>
              <a:endCxn id="175" idx="3"/>
            </p:cNvCxnSpPr>
            <p:nvPr/>
          </p:nvCxnSpPr>
          <p:spPr>
            <a:xfrm rot="10800000">
              <a:off x="3576065" y="1691585"/>
              <a:ext cx="475800" cy="488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76" name="Google Shape;176;p20"/>
            <p:cNvSpPr/>
            <p:nvPr/>
          </p:nvSpPr>
          <p:spPr>
            <a:xfrm>
              <a:off x="457134" y="1244414"/>
              <a:ext cx="894600" cy="894600"/>
            </a:xfrm>
            <a:prstGeom prst="ellipse">
              <a:avLst/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20"/>
            <p:cNvSpPr/>
            <p:nvPr/>
          </p:nvSpPr>
          <p:spPr>
            <a:xfrm>
              <a:off x="2162271" y="1478100"/>
              <a:ext cx="1413900" cy="427200"/>
            </a:xfrm>
            <a:prstGeom prst="roundRect">
              <a:avLst>
                <a:gd fmla="val 50000" name="adj"/>
              </a:avLst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Mars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cxnSp>
          <p:nvCxnSpPr>
            <p:cNvPr id="177" name="Google Shape;177;p20"/>
            <p:cNvCxnSpPr>
              <a:stCxn id="175" idx="1"/>
              <a:endCxn id="176" idx="6"/>
            </p:cNvCxnSpPr>
            <p:nvPr/>
          </p:nvCxnSpPr>
          <p:spPr>
            <a:xfrm rot="10800000">
              <a:off x="1351671" y="1691700"/>
              <a:ext cx="8106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78" name="Google Shape;178;p20"/>
            <p:cNvSpPr txBox="1"/>
            <p:nvPr/>
          </p:nvSpPr>
          <p:spPr>
            <a:xfrm>
              <a:off x="2126887" y="1905288"/>
              <a:ext cx="1484700" cy="62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actually a cold place 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79" name="Google Shape;179;p20"/>
            <p:cNvGrpSpPr/>
            <p:nvPr/>
          </p:nvGrpSpPr>
          <p:grpSpPr>
            <a:xfrm>
              <a:off x="724841" y="1513098"/>
              <a:ext cx="359154" cy="357424"/>
              <a:chOff x="-49786250" y="2316650"/>
              <a:chExt cx="300900" cy="299450"/>
            </a:xfrm>
          </p:grpSpPr>
          <p:sp>
            <p:nvSpPr>
              <p:cNvPr id="180" name="Google Shape;180;p20"/>
              <p:cNvSpPr/>
              <p:nvPr/>
            </p:nvSpPr>
            <p:spPr>
              <a:xfrm>
                <a:off x="-49746875" y="2316650"/>
                <a:ext cx="217400" cy="299450"/>
              </a:xfrm>
              <a:custGeom>
                <a:rect b="b" l="l" r="r" t="t"/>
                <a:pathLst>
                  <a:path extrusionOk="0" h="11978" w="8696">
                    <a:moveTo>
                      <a:pt x="4411" y="3944"/>
                    </a:moveTo>
                    <a:lnTo>
                      <a:pt x="5010" y="5110"/>
                    </a:lnTo>
                    <a:cubicBezTo>
                      <a:pt x="4837" y="5188"/>
                      <a:pt x="4640" y="5228"/>
                      <a:pt x="4439" y="5228"/>
                    </a:cubicBezTo>
                    <a:cubicBezTo>
                      <a:pt x="4238" y="5228"/>
                      <a:pt x="4033" y="5188"/>
                      <a:pt x="3844" y="5110"/>
                    </a:cubicBezTo>
                    <a:lnTo>
                      <a:pt x="4411" y="3944"/>
                    </a:lnTo>
                    <a:close/>
                    <a:moveTo>
                      <a:pt x="5136" y="5834"/>
                    </a:moveTo>
                    <a:lnTo>
                      <a:pt x="5136" y="8418"/>
                    </a:lnTo>
                    <a:lnTo>
                      <a:pt x="3718" y="8418"/>
                    </a:lnTo>
                    <a:lnTo>
                      <a:pt x="3718" y="5834"/>
                    </a:lnTo>
                    <a:cubicBezTo>
                      <a:pt x="3939" y="5897"/>
                      <a:pt x="4191" y="5960"/>
                      <a:pt x="4411" y="5960"/>
                    </a:cubicBezTo>
                    <a:cubicBezTo>
                      <a:pt x="4663" y="5960"/>
                      <a:pt x="4884" y="5897"/>
                      <a:pt x="5136" y="5834"/>
                    </a:cubicBezTo>
                    <a:close/>
                    <a:moveTo>
                      <a:pt x="4390" y="657"/>
                    </a:moveTo>
                    <a:cubicBezTo>
                      <a:pt x="5196" y="657"/>
                      <a:pt x="5982" y="942"/>
                      <a:pt x="6617" y="1455"/>
                    </a:cubicBezTo>
                    <a:cubicBezTo>
                      <a:pt x="7467" y="2117"/>
                      <a:pt x="7940" y="3156"/>
                      <a:pt x="7940" y="4196"/>
                    </a:cubicBezTo>
                    <a:cubicBezTo>
                      <a:pt x="7940" y="5078"/>
                      <a:pt x="7625" y="5897"/>
                      <a:pt x="7058" y="6527"/>
                    </a:cubicBezTo>
                    <a:cubicBezTo>
                      <a:pt x="6585" y="7095"/>
                      <a:pt x="6270" y="7756"/>
                      <a:pt x="6207" y="8418"/>
                    </a:cubicBezTo>
                    <a:lnTo>
                      <a:pt x="5829" y="8418"/>
                    </a:lnTo>
                    <a:lnTo>
                      <a:pt x="5829" y="5267"/>
                    </a:lnTo>
                    <a:cubicBezTo>
                      <a:pt x="5829" y="5236"/>
                      <a:pt x="5829" y="5141"/>
                      <a:pt x="5798" y="5110"/>
                    </a:cubicBezTo>
                    <a:lnTo>
                      <a:pt x="4726" y="2999"/>
                    </a:lnTo>
                    <a:cubicBezTo>
                      <a:pt x="4663" y="2873"/>
                      <a:pt x="4537" y="2778"/>
                      <a:pt x="4411" y="2778"/>
                    </a:cubicBezTo>
                    <a:cubicBezTo>
                      <a:pt x="4317" y="2778"/>
                      <a:pt x="4191" y="2873"/>
                      <a:pt x="4096" y="2999"/>
                    </a:cubicBezTo>
                    <a:lnTo>
                      <a:pt x="3057" y="5110"/>
                    </a:lnTo>
                    <a:cubicBezTo>
                      <a:pt x="2994" y="5141"/>
                      <a:pt x="2994" y="5236"/>
                      <a:pt x="2994" y="5267"/>
                    </a:cubicBezTo>
                    <a:lnTo>
                      <a:pt x="2994" y="8418"/>
                    </a:lnTo>
                    <a:lnTo>
                      <a:pt x="2647" y="8418"/>
                    </a:lnTo>
                    <a:cubicBezTo>
                      <a:pt x="2584" y="7756"/>
                      <a:pt x="2301" y="7095"/>
                      <a:pt x="1796" y="6527"/>
                    </a:cubicBezTo>
                    <a:cubicBezTo>
                      <a:pt x="1040" y="5708"/>
                      <a:pt x="757" y="4574"/>
                      <a:pt x="1009" y="3408"/>
                    </a:cubicBezTo>
                    <a:cubicBezTo>
                      <a:pt x="1261" y="2085"/>
                      <a:pt x="2332" y="1014"/>
                      <a:pt x="3687" y="731"/>
                    </a:cubicBezTo>
                    <a:cubicBezTo>
                      <a:pt x="3921" y="681"/>
                      <a:pt x="4156" y="657"/>
                      <a:pt x="4390" y="657"/>
                    </a:cubicBezTo>
                    <a:close/>
                    <a:moveTo>
                      <a:pt x="6207" y="9142"/>
                    </a:moveTo>
                    <a:lnTo>
                      <a:pt x="6207" y="9489"/>
                    </a:lnTo>
                    <a:cubicBezTo>
                      <a:pt x="6207" y="9678"/>
                      <a:pt x="6050" y="9835"/>
                      <a:pt x="5829" y="9835"/>
                    </a:cubicBezTo>
                    <a:lnTo>
                      <a:pt x="3057" y="9835"/>
                    </a:lnTo>
                    <a:cubicBezTo>
                      <a:pt x="2836" y="9835"/>
                      <a:pt x="2679" y="9678"/>
                      <a:pt x="2679" y="9489"/>
                    </a:cubicBezTo>
                    <a:lnTo>
                      <a:pt x="2679" y="9142"/>
                    </a:lnTo>
                    <a:close/>
                    <a:moveTo>
                      <a:pt x="5483" y="10529"/>
                    </a:moveTo>
                    <a:lnTo>
                      <a:pt x="5483" y="10907"/>
                    </a:lnTo>
                    <a:cubicBezTo>
                      <a:pt x="5483" y="11096"/>
                      <a:pt x="5325" y="11253"/>
                      <a:pt x="5136" y="11253"/>
                    </a:cubicBezTo>
                    <a:lnTo>
                      <a:pt x="3718" y="11253"/>
                    </a:lnTo>
                    <a:cubicBezTo>
                      <a:pt x="3529" y="11253"/>
                      <a:pt x="3372" y="11096"/>
                      <a:pt x="3372" y="10907"/>
                    </a:cubicBezTo>
                    <a:lnTo>
                      <a:pt x="3372" y="10529"/>
                    </a:lnTo>
                    <a:close/>
                    <a:moveTo>
                      <a:pt x="4318" y="0"/>
                    </a:moveTo>
                    <a:cubicBezTo>
                      <a:pt x="4056" y="0"/>
                      <a:pt x="3792" y="23"/>
                      <a:pt x="3529" y="69"/>
                    </a:cubicBezTo>
                    <a:cubicBezTo>
                      <a:pt x="1954" y="384"/>
                      <a:pt x="631" y="1707"/>
                      <a:pt x="284" y="3314"/>
                    </a:cubicBezTo>
                    <a:cubicBezTo>
                      <a:pt x="1" y="4637"/>
                      <a:pt x="379" y="6023"/>
                      <a:pt x="1261" y="7000"/>
                    </a:cubicBezTo>
                    <a:cubicBezTo>
                      <a:pt x="1702" y="7536"/>
                      <a:pt x="1986" y="8166"/>
                      <a:pt x="1986" y="8796"/>
                    </a:cubicBezTo>
                    <a:lnTo>
                      <a:pt x="1986" y="9489"/>
                    </a:lnTo>
                    <a:cubicBezTo>
                      <a:pt x="1986" y="9961"/>
                      <a:pt x="2269" y="10371"/>
                      <a:pt x="2679" y="10466"/>
                    </a:cubicBezTo>
                    <a:lnTo>
                      <a:pt x="2679" y="10907"/>
                    </a:lnTo>
                    <a:cubicBezTo>
                      <a:pt x="2679" y="11505"/>
                      <a:pt x="3151" y="11978"/>
                      <a:pt x="3750" y="11978"/>
                    </a:cubicBezTo>
                    <a:lnTo>
                      <a:pt x="5168" y="11978"/>
                    </a:lnTo>
                    <a:cubicBezTo>
                      <a:pt x="5766" y="11978"/>
                      <a:pt x="6239" y="11505"/>
                      <a:pt x="6239" y="10907"/>
                    </a:cubicBezTo>
                    <a:lnTo>
                      <a:pt x="6239" y="10466"/>
                    </a:lnTo>
                    <a:cubicBezTo>
                      <a:pt x="6617" y="10308"/>
                      <a:pt x="6963" y="9930"/>
                      <a:pt x="6963" y="9489"/>
                    </a:cubicBezTo>
                    <a:lnTo>
                      <a:pt x="6963" y="8796"/>
                    </a:lnTo>
                    <a:cubicBezTo>
                      <a:pt x="6963" y="8166"/>
                      <a:pt x="7184" y="7536"/>
                      <a:pt x="7656" y="6969"/>
                    </a:cubicBezTo>
                    <a:cubicBezTo>
                      <a:pt x="8318" y="6212"/>
                      <a:pt x="8696" y="5236"/>
                      <a:pt x="8696" y="4228"/>
                    </a:cubicBezTo>
                    <a:cubicBezTo>
                      <a:pt x="8633" y="2967"/>
                      <a:pt x="8097" y="1739"/>
                      <a:pt x="7058" y="951"/>
                    </a:cubicBezTo>
                    <a:cubicBezTo>
                      <a:pt x="6285" y="328"/>
                      <a:pt x="5314" y="0"/>
                      <a:pt x="43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20"/>
              <p:cNvSpPr/>
              <p:nvPr/>
            </p:nvSpPr>
            <p:spPr>
              <a:xfrm>
                <a:off x="-49786250" y="2422325"/>
                <a:ext cx="36250" cy="17350"/>
              </a:xfrm>
              <a:custGeom>
                <a:rect b="b" l="l" r="r" t="t"/>
                <a:pathLst>
                  <a:path extrusionOk="0" h="694" w="1450">
                    <a:moveTo>
                      <a:pt x="379" y="1"/>
                    </a:moveTo>
                    <a:cubicBezTo>
                      <a:pt x="158" y="1"/>
                      <a:pt x="0" y="158"/>
                      <a:pt x="0" y="347"/>
                    </a:cubicBezTo>
                    <a:cubicBezTo>
                      <a:pt x="0" y="536"/>
                      <a:pt x="158" y="694"/>
                      <a:pt x="379" y="694"/>
                    </a:cubicBezTo>
                    <a:lnTo>
                      <a:pt x="1072" y="694"/>
                    </a:lnTo>
                    <a:cubicBezTo>
                      <a:pt x="1261" y="694"/>
                      <a:pt x="1418" y="536"/>
                      <a:pt x="1418" y="347"/>
                    </a:cubicBezTo>
                    <a:cubicBezTo>
                      <a:pt x="1450" y="127"/>
                      <a:pt x="1261" y="1"/>
                      <a:pt x="10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20"/>
              <p:cNvSpPr/>
              <p:nvPr/>
            </p:nvSpPr>
            <p:spPr>
              <a:xfrm>
                <a:off x="-49783900" y="2362475"/>
                <a:ext cx="31550" cy="30150"/>
              </a:xfrm>
              <a:custGeom>
                <a:rect b="b" l="l" r="r" t="t"/>
                <a:pathLst>
                  <a:path extrusionOk="0" h="1206" w="1262">
                    <a:moveTo>
                      <a:pt x="391" y="0"/>
                    </a:moveTo>
                    <a:cubicBezTo>
                      <a:pt x="300" y="0"/>
                      <a:pt x="206" y="32"/>
                      <a:pt x="127" y="95"/>
                    </a:cubicBezTo>
                    <a:cubicBezTo>
                      <a:pt x="1" y="221"/>
                      <a:pt x="1" y="441"/>
                      <a:pt x="127" y="599"/>
                    </a:cubicBezTo>
                    <a:lnTo>
                      <a:pt x="631" y="1134"/>
                    </a:lnTo>
                    <a:cubicBezTo>
                      <a:pt x="694" y="1182"/>
                      <a:pt x="781" y="1205"/>
                      <a:pt x="871" y="1205"/>
                    </a:cubicBezTo>
                    <a:cubicBezTo>
                      <a:pt x="962" y="1205"/>
                      <a:pt x="1056" y="1182"/>
                      <a:pt x="1135" y="1134"/>
                    </a:cubicBezTo>
                    <a:cubicBezTo>
                      <a:pt x="1261" y="1008"/>
                      <a:pt x="1261" y="756"/>
                      <a:pt x="1135" y="599"/>
                    </a:cubicBezTo>
                    <a:lnTo>
                      <a:pt x="631" y="95"/>
                    </a:lnTo>
                    <a:cubicBezTo>
                      <a:pt x="568" y="32"/>
                      <a:pt x="481" y="0"/>
                      <a:pt x="3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Google Shape;183;p20"/>
              <p:cNvSpPr/>
              <p:nvPr/>
            </p:nvSpPr>
            <p:spPr>
              <a:xfrm>
                <a:off x="-49783900" y="2468800"/>
                <a:ext cx="31550" cy="30150"/>
              </a:xfrm>
              <a:custGeom>
                <a:rect b="b" l="l" r="r" t="t"/>
                <a:pathLst>
                  <a:path extrusionOk="0" h="1206" w="1262">
                    <a:moveTo>
                      <a:pt x="871" y="0"/>
                    </a:moveTo>
                    <a:cubicBezTo>
                      <a:pt x="781" y="0"/>
                      <a:pt x="694" y="32"/>
                      <a:pt x="631" y="95"/>
                    </a:cubicBezTo>
                    <a:lnTo>
                      <a:pt x="127" y="599"/>
                    </a:lnTo>
                    <a:cubicBezTo>
                      <a:pt x="1" y="725"/>
                      <a:pt x="1" y="977"/>
                      <a:pt x="127" y="1135"/>
                    </a:cubicBezTo>
                    <a:cubicBezTo>
                      <a:pt x="174" y="1182"/>
                      <a:pt x="261" y="1205"/>
                      <a:pt x="355" y="1205"/>
                    </a:cubicBezTo>
                    <a:cubicBezTo>
                      <a:pt x="450" y="1205"/>
                      <a:pt x="552" y="1182"/>
                      <a:pt x="631" y="1135"/>
                    </a:cubicBezTo>
                    <a:lnTo>
                      <a:pt x="1135" y="599"/>
                    </a:lnTo>
                    <a:cubicBezTo>
                      <a:pt x="1261" y="504"/>
                      <a:pt x="1261" y="252"/>
                      <a:pt x="1135" y="95"/>
                    </a:cubicBezTo>
                    <a:cubicBezTo>
                      <a:pt x="1056" y="32"/>
                      <a:pt x="962" y="0"/>
                      <a:pt x="8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" name="Google Shape;184;p20"/>
              <p:cNvSpPr/>
              <p:nvPr/>
            </p:nvSpPr>
            <p:spPr>
              <a:xfrm>
                <a:off x="-49520825" y="2421550"/>
                <a:ext cx="35475" cy="18125"/>
              </a:xfrm>
              <a:custGeom>
                <a:rect b="b" l="l" r="r" t="t"/>
                <a:pathLst>
                  <a:path extrusionOk="0" h="725" w="1419">
                    <a:moveTo>
                      <a:pt x="347" y="0"/>
                    </a:moveTo>
                    <a:cubicBezTo>
                      <a:pt x="158" y="0"/>
                      <a:pt x="1" y="158"/>
                      <a:pt x="1" y="378"/>
                    </a:cubicBezTo>
                    <a:cubicBezTo>
                      <a:pt x="1" y="567"/>
                      <a:pt x="158" y="725"/>
                      <a:pt x="347" y="725"/>
                    </a:cubicBezTo>
                    <a:lnTo>
                      <a:pt x="1072" y="725"/>
                    </a:lnTo>
                    <a:cubicBezTo>
                      <a:pt x="1261" y="725"/>
                      <a:pt x="1418" y="567"/>
                      <a:pt x="1418" y="378"/>
                    </a:cubicBezTo>
                    <a:cubicBezTo>
                      <a:pt x="1418" y="158"/>
                      <a:pt x="1261" y="0"/>
                      <a:pt x="10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" name="Google Shape;185;p20"/>
              <p:cNvSpPr/>
              <p:nvPr/>
            </p:nvSpPr>
            <p:spPr>
              <a:xfrm>
                <a:off x="-49519250" y="2362475"/>
                <a:ext cx="31525" cy="31325"/>
              </a:xfrm>
              <a:custGeom>
                <a:rect b="b" l="l" r="r" t="t"/>
                <a:pathLst>
                  <a:path extrusionOk="0" h="1253" w="1261">
                    <a:moveTo>
                      <a:pt x="906" y="0"/>
                    </a:moveTo>
                    <a:cubicBezTo>
                      <a:pt x="812" y="0"/>
                      <a:pt x="709" y="32"/>
                      <a:pt x="631" y="95"/>
                    </a:cubicBezTo>
                    <a:lnTo>
                      <a:pt x="127" y="599"/>
                    </a:lnTo>
                    <a:cubicBezTo>
                      <a:pt x="1" y="725"/>
                      <a:pt x="1" y="945"/>
                      <a:pt x="127" y="1134"/>
                    </a:cubicBezTo>
                    <a:cubicBezTo>
                      <a:pt x="190" y="1213"/>
                      <a:pt x="276" y="1253"/>
                      <a:pt x="367" y="1253"/>
                    </a:cubicBezTo>
                    <a:cubicBezTo>
                      <a:pt x="457" y="1253"/>
                      <a:pt x="552" y="1213"/>
                      <a:pt x="631" y="1134"/>
                    </a:cubicBezTo>
                    <a:lnTo>
                      <a:pt x="1135" y="599"/>
                    </a:lnTo>
                    <a:cubicBezTo>
                      <a:pt x="1261" y="473"/>
                      <a:pt x="1261" y="252"/>
                      <a:pt x="1135" y="95"/>
                    </a:cubicBezTo>
                    <a:cubicBezTo>
                      <a:pt x="1088" y="32"/>
                      <a:pt x="1001" y="0"/>
                      <a:pt x="9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20"/>
              <p:cNvSpPr/>
              <p:nvPr/>
            </p:nvSpPr>
            <p:spPr>
              <a:xfrm>
                <a:off x="-49519250" y="2468800"/>
                <a:ext cx="31525" cy="30150"/>
              </a:xfrm>
              <a:custGeom>
                <a:rect b="b" l="l" r="r" t="t"/>
                <a:pathLst>
                  <a:path extrusionOk="0" h="1206" w="1261">
                    <a:moveTo>
                      <a:pt x="391" y="0"/>
                    </a:moveTo>
                    <a:cubicBezTo>
                      <a:pt x="300" y="0"/>
                      <a:pt x="205" y="32"/>
                      <a:pt x="127" y="95"/>
                    </a:cubicBezTo>
                    <a:cubicBezTo>
                      <a:pt x="1" y="221"/>
                      <a:pt x="1" y="441"/>
                      <a:pt x="127" y="599"/>
                    </a:cubicBezTo>
                    <a:lnTo>
                      <a:pt x="631" y="1135"/>
                    </a:lnTo>
                    <a:cubicBezTo>
                      <a:pt x="694" y="1182"/>
                      <a:pt x="780" y="1205"/>
                      <a:pt x="871" y="1205"/>
                    </a:cubicBezTo>
                    <a:cubicBezTo>
                      <a:pt x="962" y="1205"/>
                      <a:pt x="1056" y="1182"/>
                      <a:pt x="1135" y="1135"/>
                    </a:cubicBezTo>
                    <a:cubicBezTo>
                      <a:pt x="1261" y="1009"/>
                      <a:pt x="1261" y="756"/>
                      <a:pt x="1135" y="599"/>
                    </a:cubicBezTo>
                    <a:lnTo>
                      <a:pt x="631" y="95"/>
                    </a:lnTo>
                    <a:cubicBezTo>
                      <a:pt x="568" y="32"/>
                      <a:pt x="481" y="0"/>
                      <a:pt x="3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87" name="Google Shape;187;p20"/>
          <p:cNvGrpSpPr/>
          <p:nvPr/>
        </p:nvGrpSpPr>
        <p:grpSpPr>
          <a:xfrm>
            <a:off x="5092160" y="3220281"/>
            <a:ext cx="3594715" cy="1323594"/>
            <a:chOff x="5092160" y="3220281"/>
            <a:chExt cx="3594715" cy="1323594"/>
          </a:xfrm>
        </p:grpSpPr>
        <p:sp>
          <p:nvSpPr>
            <p:cNvPr id="188" name="Google Shape;188;p20"/>
            <p:cNvSpPr/>
            <p:nvPr/>
          </p:nvSpPr>
          <p:spPr>
            <a:xfrm>
              <a:off x="5567946" y="3494872"/>
              <a:ext cx="1413900" cy="427200"/>
            </a:xfrm>
            <a:prstGeom prst="roundRect">
              <a:avLst>
                <a:gd fmla="val 50000" name="adj"/>
              </a:avLst>
            </a:prstGeom>
            <a:solidFill>
              <a:schemeClr val="accent4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Venus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89" name="Google Shape;189;p20"/>
            <p:cNvSpPr/>
            <p:nvPr/>
          </p:nvSpPr>
          <p:spPr>
            <a:xfrm>
              <a:off x="7792275" y="3261150"/>
              <a:ext cx="894600" cy="894600"/>
            </a:xfrm>
            <a:prstGeom prst="ellipse">
              <a:avLst/>
            </a:prstGeom>
            <a:solidFill>
              <a:schemeClr val="accent4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90" name="Google Shape;190;p20"/>
            <p:cNvCxnSpPr>
              <a:stCxn id="170" idx="5"/>
              <a:endCxn id="188" idx="1"/>
            </p:cNvCxnSpPr>
            <p:nvPr/>
          </p:nvCxnSpPr>
          <p:spPr>
            <a:xfrm>
              <a:off x="5092160" y="3220281"/>
              <a:ext cx="475800" cy="4881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1" name="Google Shape;191;p20"/>
            <p:cNvCxnSpPr>
              <a:stCxn id="188" idx="3"/>
              <a:endCxn id="189" idx="2"/>
            </p:cNvCxnSpPr>
            <p:nvPr/>
          </p:nvCxnSpPr>
          <p:spPr>
            <a:xfrm>
              <a:off x="6981846" y="3708472"/>
              <a:ext cx="8103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92" name="Google Shape;192;p20"/>
            <p:cNvSpPr txBox="1"/>
            <p:nvPr/>
          </p:nvSpPr>
          <p:spPr>
            <a:xfrm>
              <a:off x="5532475" y="3921975"/>
              <a:ext cx="1484700" cy="62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Venus is the second planet from the Sun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93" name="Google Shape;193;p20"/>
            <p:cNvGrpSpPr/>
            <p:nvPr/>
          </p:nvGrpSpPr>
          <p:grpSpPr>
            <a:xfrm>
              <a:off x="8059640" y="3529689"/>
              <a:ext cx="359870" cy="357573"/>
              <a:chOff x="-45665400" y="2703250"/>
              <a:chExt cx="301500" cy="299575"/>
            </a:xfrm>
          </p:grpSpPr>
          <p:sp>
            <p:nvSpPr>
              <p:cNvPr id="194" name="Google Shape;194;p20"/>
              <p:cNvSpPr/>
              <p:nvPr/>
            </p:nvSpPr>
            <p:spPr>
              <a:xfrm>
                <a:off x="-45664625" y="2703250"/>
                <a:ext cx="300725" cy="299575"/>
              </a:xfrm>
              <a:custGeom>
                <a:rect b="b" l="l" r="r" t="t"/>
                <a:pathLst>
                  <a:path extrusionOk="0" h="11983" w="12029">
                    <a:moveTo>
                      <a:pt x="9799" y="1271"/>
                    </a:moveTo>
                    <a:lnTo>
                      <a:pt x="4947" y="4926"/>
                    </a:lnTo>
                    <a:lnTo>
                      <a:pt x="1482" y="3823"/>
                    </a:lnTo>
                    <a:lnTo>
                      <a:pt x="9799" y="1271"/>
                    </a:lnTo>
                    <a:close/>
                    <a:moveTo>
                      <a:pt x="9830" y="2153"/>
                    </a:moveTo>
                    <a:lnTo>
                      <a:pt x="6459" y="6627"/>
                    </a:lnTo>
                    <a:lnTo>
                      <a:pt x="4727" y="7257"/>
                    </a:lnTo>
                    <a:lnTo>
                      <a:pt x="5357" y="5524"/>
                    </a:lnTo>
                    <a:lnTo>
                      <a:pt x="9830" y="2153"/>
                    </a:lnTo>
                    <a:close/>
                    <a:moveTo>
                      <a:pt x="10681" y="2153"/>
                    </a:moveTo>
                    <a:lnTo>
                      <a:pt x="8098" y="10439"/>
                    </a:lnTo>
                    <a:lnTo>
                      <a:pt x="6995" y="6973"/>
                    </a:lnTo>
                    <a:lnTo>
                      <a:pt x="10681" y="2153"/>
                    </a:lnTo>
                    <a:close/>
                    <a:moveTo>
                      <a:pt x="11627" y="0"/>
                    </a:moveTo>
                    <a:cubicBezTo>
                      <a:pt x="11596" y="0"/>
                      <a:pt x="11564" y="4"/>
                      <a:pt x="11532" y="11"/>
                    </a:cubicBezTo>
                    <a:lnTo>
                      <a:pt x="221" y="3508"/>
                    </a:lnTo>
                    <a:cubicBezTo>
                      <a:pt x="64" y="3571"/>
                      <a:pt x="1" y="3728"/>
                      <a:pt x="1" y="3886"/>
                    </a:cubicBezTo>
                    <a:cubicBezTo>
                      <a:pt x="1" y="4043"/>
                      <a:pt x="127" y="4138"/>
                      <a:pt x="221" y="4232"/>
                    </a:cubicBezTo>
                    <a:lnTo>
                      <a:pt x="4569" y="5619"/>
                    </a:lnTo>
                    <a:lnTo>
                      <a:pt x="3750" y="7824"/>
                    </a:lnTo>
                    <a:cubicBezTo>
                      <a:pt x="3687" y="7919"/>
                      <a:pt x="3750" y="8076"/>
                      <a:pt x="3813" y="8171"/>
                    </a:cubicBezTo>
                    <a:cubicBezTo>
                      <a:pt x="3880" y="8215"/>
                      <a:pt x="3978" y="8260"/>
                      <a:pt x="4063" y="8260"/>
                    </a:cubicBezTo>
                    <a:cubicBezTo>
                      <a:pt x="4099" y="8260"/>
                      <a:pt x="4132" y="8252"/>
                      <a:pt x="4160" y="8234"/>
                    </a:cubicBezTo>
                    <a:lnTo>
                      <a:pt x="6365" y="7414"/>
                    </a:lnTo>
                    <a:lnTo>
                      <a:pt x="7751" y="11762"/>
                    </a:lnTo>
                    <a:cubicBezTo>
                      <a:pt x="7783" y="11920"/>
                      <a:pt x="7940" y="11983"/>
                      <a:pt x="8098" y="11983"/>
                    </a:cubicBezTo>
                    <a:cubicBezTo>
                      <a:pt x="8255" y="11983"/>
                      <a:pt x="8381" y="11857"/>
                      <a:pt x="8476" y="11762"/>
                    </a:cubicBezTo>
                    <a:lnTo>
                      <a:pt x="11973" y="483"/>
                    </a:lnTo>
                    <a:cubicBezTo>
                      <a:pt x="12029" y="205"/>
                      <a:pt x="11862" y="0"/>
                      <a:pt x="116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" name="Google Shape;195;p20"/>
              <p:cNvSpPr/>
              <p:nvPr/>
            </p:nvSpPr>
            <p:spPr>
              <a:xfrm>
                <a:off x="-45663825" y="2879150"/>
                <a:ext cx="71700" cy="71500"/>
              </a:xfrm>
              <a:custGeom>
                <a:rect b="b" l="l" r="r" t="t"/>
                <a:pathLst>
                  <a:path extrusionOk="0" h="2860" w="2868">
                    <a:moveTo>
                      <a:pt x="2517" y="0"/>
                    </a:moveTo>
                    <a:cubicBezTo>
                      <a:pt x="2418" y="0"/>
                      <a:pt x="2316" y="32"/>
                      <a:pt x="2237" y="95"/>
                    </a:cubicBezTo>
                    <a:lnTo>
                      <a:pt x="126" y="2237"/>
                    </a:lnTo>
                    <a:cubicBezTo>
                      <a:pt x="0" y="2363"/>
                      <a:pt x="0" y="2584"/>
                      <a:pt x="126" y="2741"/>
                    </a:cubicBezTo>
                    <a:cubicBezTo>
                      <a:pt x="205" y="2820"/>
                      <a:pt x="300" y="2859"/>
                      <a:pt x="390" y="2859"/>
                    </a:cubicBezTo>
                    <a:cubicBezTo>
                      <a:pt x="481" y="2859"/>
                      <a:pt x="568" y="2820"/>
                      <a:pt x="631" y="2741"/>
                    </a:cubicBezTo>
                    <a:lnTo>
                      <a:pt x="2773" y="630"/>
                    </a:lnTo>
                    <a:cubicBezTo>
                      <a:pt x="2867" y="504"/>
                      <a:pt x="2867" y="252"/>
                      <a:pt x="2773" y="95"/>
                    </a:cubicBezTo>
                    <a:cubicBezTo>
                      <a:pt x="2710" y="32"/>
                      <a:pt x="2615" y="0"/>
                      <a:pt x="25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p20"/>
              <p:cNvSpPr/>
              <p:nvPr/>
            </p:nvSpPr>
            <p:spPr>
              <a:xfrm>
                <a:off x="-45613425" y="2929750"/>
                <a:ext cx="71700" cy="71500"/>
              </a:xfrm>
              <a:custGeom>
                <a:rect b="b" l="l" r="r" t="t"/>
                <a:pathLst>
                  <a:path extrusionOk="0" h="2860" w="2868">
                    <a:moveTo>
                      <a:pt x="2478" y="1"/>
                    </a:moveTo>
                    <a:cubicBezTo>
                      <a:pt x="2387" y="1"/>
                      <a:pt x="2301" y="40"/>
                      <a:pt x="2238" y="119"/>
                    </a:cubicBezTo>
                    <a:lnTo>
                      <a:pt x="127" y="2261"/>
                    </a:lnTo>
                    <a:cubicBezTo>
                      <a:pt x="1" y="2387"/>
                      <a:pt x="1" y="2608"/>
                      <a:pt x="127" y="2765"/>
                    </a:cubicBezTo>
                    <a:cubicBezTo>
                      <a:pt x="190" y="2828"/>
                      <a:pt x="276" y="2860"/>
                      <a:pt x="367" y="2860"/>
                    </a:cubicBezTo>
                    <a:cubicBezTo>
                      <a:pt x="458" y="2860"/>
                      <a:pt x="552" y="2828"/>
                      <a:pt x="631" y="2765"/>
                    </a:cubicBezTo>
                    <a:lnTo>
                      <a:pt x="2742" y="654"/>
                    </a:lnTo>
                    <a:cubicBezTo>
                      <a:pt x="2868" y="528"/>
                      <a:pt x="2868" y="276"/>
                      <a:pt x="2742" y="119"/>
                    </a:cubicBezTo>
                    <a:cubicBezTo>
                      <a:pt x="2663" y="40"/>
                      <a:pt x="2568" y="1"/>
                      <a:pt x="24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p20"/>
              <p:cNvSpPr/>
              <p:nvPr/>
            </p:nvSpPr>
            <p:spPr>
              <a:xfrm>
                <a:off x="-45665400" y="2923050"/>
                <a:ext cx="81150" cy="79000"/>
              </a:xfrm>
              <a:custGeom>
                <a:rect b="b" l="l" r="r" t="t"/>
                <a:pathLst>
                  <a:path extrusionOk="0" h="3160" w="3246">
                    <a:moveTo>
                      <a:pt x="2859" y="1"/>
                    </a:moveTo>
                    <a:cubicBezTo>
                      <a:pt x="2765" y="1"/>
                      <a:pt x="2663" y="24"/>
                      <a:pt x="2584" y="72"/>
                    </a:cubicBezTo>
                    <a:lnTo>
                      <a:pt x="95" y="2561"/>
                    </a:lnTo>
                    <a:cubicBezTo>
                      <a:pt x="0" y="2687"/>
                      <a:pt x="0" y="2907"/>
                      <a:pt x="95" y="3065"/>
                    </a:cubicBezTo>
                    <a:cubicBezTo>
                      <a:pt x="158" y="3128"/>
                      <a:pt x="252" y="3159"/>
                      <a:pt x="351" y="3159"/>
                    </a:cubicBezTo>
                    <a:cubicBezTo>
                      <a:pt x="449" y="3159"/>
                      <a:pt x="552" y="3128"/>
                      <a:pt x="631" y="3065"/>
                    </a:cubicBezTo>
                    <a:lnTo>
                      <a:pt x="3088" y="607"/>
                    </a:lnTo>
                    <a:cubicBezTo>
                      <a:pt x="3245" y="450"/>
                      <a:pt x="3245" y="229"/>
                      <a:pt x="3088" y="72"/>
                    </a:cubicBezTo>
                    <a:cubicBezTo>
                      <a:pt x="3041" y="24"/>
                      <a:pt x="2954" y="1"/>
                      <a:pt x="28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98" name="Google Shape;198;p20"/>
          <p:cNvGrpSpPr/>
          <p:nvPr/>
        </p:nvGrpSpPr>
        <p:grpSpPr>
          <a:xfrm>
            <a:off x="5092071" y="1244490"/>
            <a:ext cx="3594696" cy="1282710"/>
            <a:chOff x="5092071" y="1244490"/>
            <a:chExt cx="3594696" cy="1282710"/>
          </a:xfrm>
        </p:grpSpPr>
        <p:sp>
          <p:nvSpPr>
            <p:cNvPr id="199" name="Google Shape;199;p20"/>
            <p:cNvSpPr/>
            <p:nvPr/>
          </p:nvSpPr>
          <p:spPr>
            <a:xfrm>
              <a:off x="5567871" y="1478199"/>
              <a:ext cx="1413900" cy="427200"/>
            </a:xfrm>
            <a:prstGeom prst="roundRect">
              <a:avLst>
                <a:gd fmla="val 50000" name="adj"/>
              </a:avLst>
            </a:pr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Earth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00" name="Google Shape;200;p20"/>
            <p:cNvSpPr/>
            <p:nvPr/>
          </p:nvSpPr>
          <p:spPr>
            <a:xfrm>
              <a:off x="7792167" y="1244490"/>
              <a:ext cx="894600" cy="894600"/>
            </a:xfrm>
            <a:prstGeom prst="ellipse">
              <a:avLst/>
            </a:pr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01" name="Google Shape;201;p20"/>
            <p:cNvCxnSpPr>
              <a:stCxn id="199" idx="1"/>
              <a:endCxn id="170" idx="7"/>
            </p:cNvCxnSpPr>
            <p:nvPr/>
          </p:nvCxnSpPr>
          <p:spPr>
            <a:xfrm flipH="1">
              <a:off x="5092071" y="1691799"/>
              <a:ext cx="475800" cy="4881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2" name="Google Shape;202;p20"/>
            <p:cNvCxnSpPr>
              <a:stCxn id="199" idx="3"/>
              <a:endCxn id="200" idx="2"/>
            </p:cNvCxnSpPr>
            <p:nvPr/>
          </p:nvCxnSpPr>
          <p:spPr>
            <a:xfrm>
              <a:off x="6981771" y="1691799"/>
              <a:ext cx="8103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03" name="Google Shape;203;p20"/>
            <p:cNvSpPr txBox="1"/>
            <p:nvPr/>
          </p:nvSpPr>
          <p:spPr>
            <a:xfrm>
              <a:off x="5532481" y="1905300"/>
              <a:ext cx="1484700" cy="62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Earth, where we live on, is the third one from the Sun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4" name="Google Shape;204;p20"/>
            <p:cNvSpPr/>
            <p:nvPr/>
          </p:nvSpPr>
          <p:spPr>
            <a:xfrm>
              <a:off x="8082099" y="1513063"/>
              <a:ext cx="314961" cy="357274"/>
            </a:xfrm>
            <a:custGeom>
              <a:rect b="b" l="l" r="r" t="t"/>
              <a:pathLst>
                <a:path extrusionOk="0" h="11973" w="10555">
                  <a:moveTo>
                    <a:pt x="3151" y="2836"/>
                  </a:moveTo>
                  <a:cubicBezTo>
                    <a:pt x="3340" y="2836"/>
                    <a:pt x="3498" y="2994"/>
                    <a:pt x="3498" y="3183"/>
                  </a:cubicBezTo>
                  <a:lnTo>
                    <a:pt x="3498" y="3529"/>
                  </a:lnTo>
                  <a:lnTo>
                    <a:pt x="2805" y="3529"/>
                  </a:lnTo>
                  <a:lnTo>
                    <a:pt x="2805" y="3183"/>
                  </a:lnTo>
                  <a:cubicBezTo>
                    <a:pt x="2805" y="2994"/>
                    <a:pt x="2962" y="2836"/>
                    <a:pt x="3151" y="2836"/>
                  </a:cubicBezTo>
                  <a:close/>
                  <a:moveTo>
                    <a:pt x="9862" y="4191"/>
                  </a:moveTo>
                  <a:lnTo>
                    <a:pt x="9862" y="5262"/>
                  </a:lnTo>
                  <a:cubicBezTo>
                    <a:pt x="9862" y="5451"/>
                    <a:pt x="9704" y="5609"/>
                    <a:pt x="9484" y="5609"/>
                  </a:cubicBezTo>
                  <a:cubicBezTo>
                    <a:pt x="9295" y="5609"/>
                    <a:pt x="9137" y="5451"/>
                    <a:pt x="9137" y="5262"/>
                  </a:cubicBezTo>
                  <a:lnTo>
                    <a:pt x="9137" y="4191"/>
                  </a:lnTo>
                  <a:close/>
                  <a:moveTo>
                    <a:pt x="3151" y="5609"/>
                  </a:moveTo>
                  <a:cubicBezTo>
                    <a:pt x="3340" y="5609"/>
                    <a:pt x="3498" y="5766"/>
                    <a:pt x="3498" y="5987"/>
                  </a:cubicBezTo>
                  <a:cubicBezTo>
                    <a:pt x="3498" y="6176"/>
                    <a:pt x="3340" y="6333"/>
                    <a:pt x="3151" y="6333"/>
                  </a:cubicBezTo>
                  <a:cubicBezTo>
                    <a:pt x="2962" y="6333"/>
                    <a:pt x="2805" y="6176"/>
                    <a:pt x="2805" y="5987"/>
                  </a:cubicBezTo>
                  <a:cubicBezTo>
                    <a:pt x="2805" y="5766"/>
                    <a:pt x="2962" y="5609"/>
                    <a:pt x="3151" y="5609"/>
                  </a:cubicBezTo>
                  <a:close/>
                  <a:moveTo>
                    <a:pt x="3592" y="4254"/>
                  </a:moveTo>
                  <a:cubicBezTo>
                    <a:pt x="4695" y="4443"/>
                    <a:pt x="5640" y="5451"/>
                    <a:pt x="5640" y="6680"/>
                  </a:cubicBezTo>
                  <a:lnTo>
                    <a:pt x="5640" y="8822"/>
                  </a:lnTo>
                  <a:cubicBezTo>
                    <a:pt x="5640" y="10145"/>
                    <a:pt x="4538" y="11248"/>
                    <a:pt x="3183" y="11248"/>
                  </a:cubicBezTo>
                  <a:cubicBezTo>
                    <a:pt x="1860" y="11248"/>
                    <a:pt x="757" y="10145"/>
                    <a:pt x="757" y="8822"/>
                  </a:cubicBezTo>
                  <a:lnTo>
                    <a:pt x="757" y="6680"/>
                  </a:lnTo>
                  <a:cubicBezTo>
                    <a:pt x="757" y="5451"/>
                    <a:pt x="1671" y="4443"/>
                    <a:pt x="2868" y="4254"/>
                  </a:cubicBezTo>
                  <a:lnTo>
                    <a:pt x="2868" y="4979"/>
                  </a:lnTo>
                  <a:cubicBezTo>
                    <a:pt x="2490" y="5136"/>
                    <a:pt x="2175" y="5546"/>
                    <a:pt x="2175" y="5987"/>
                  </a:cubicBezTo>
                  <a:cubicBezTo>
                    <a:pt x="2175" y="6396"/>
                    <a:pt x="2458" y="6837"/>
                    <a:pt x="2868" y="6963"/>
                  </a:cubicBezTo>
                  <a:lnTo>
                    <a:pt x="2868" y="7341"/>
                  </a:lnTo>
                  <a:cubicBezTo>
                    <a:pt x="2868" y="7562"/>
                    <a:pt x="3025" y="7719"/>
                    <a:pt x="3246" y="7719"/>
                  </a:cubicBezTo>
                  <a:cubicBezTo>
                    <a:pt x="3435" y="7719"/>
                    <a:pt x="3592" y="7562"/>
                    <a:pt x="3592" y="7341"/>
                  </a:cubicBezTo>
                  <a:lnTo>
                    <a:pt x="3592" y="6963"/>
                  </a:lnTo>
                  <a:cubicBezTo>
                    <a:pt x="3970" y="6806"/>
                    <a:pt x="4286" y="6396"/>
                    <a:pt x="4286" y="5987"/>
                  </a:cubicBezTo>
                  <a:cubicBezTo>
                    <a:pt x="4286" y="5546"/>
                    <a:pt x="4033" y="5105"/>
                    <a:pt x="3592" y="4979"/>
                  </a:cubicBezTo>
                  <a:lnTo>
                    <a:pt x="3592" y="4254"/>
                  </a:lnTo>
                  <a:close/>
                  <a:moveTo>
                    <a:pt x="5294" y="1"/>
                  </a:moveTo>
                  <a:cubicBezTo>
                    <a:pt x="4033" y="1"/>
                    <a:pt x="2994" y="946"/>
                    <a:pt x="2836" y="2143"/>
                  </a:cubicBezTo>
                  <a:cubicBezTo>
                    <a:pt x="2427" y="2301"/>
                    <a:pt x="2143" y="2710"/>
                    <a:pt x="2143" y="3151"/>
                  </a:cubicBezTo>
                  <a:lnTo>
                    <a:pt x="2143" y="3687"/>
                  </a:lnTo>
                  <a:cubicBezTo>
                    <a:pt x="914" y="4128"/>
                    <a:pt x="1" y="5294"/>
                    <a:pt x="1" y="6680"/>
                  </a:cubicBezTo>
                  <a:lnTo>
                    <a:pt x="1" y="8822"/>
                  </a:lnTo>
                  <a:cubicBezTo>
                    <a:pt x="1" y="10555"/>
                    <a:pt x="1419" y="11973"/>
                    <a:pt x="3151" y="11973"/>
                  </a:cubicBezTo>
                  <a:cubicBezTo>
                    <a:pt x="4884" y="11973"/>
                    <a:pt x="6302" y="10555"/>
                    <a:pt x="6302" y="8822"/>
                  </a:cubicBezTo>
                  <a:lnTo>
                    <a:pt x="6302" y="6680"/>
                  </a:lnTo>
                  <a:cubicBezTo>
                    <a:pt x="6302" y="5294"/>
                    <a:pt x="5451" y="4128"/>
                    <a:pt x="4191" y="3687"/>
                  </a:cubicBezTo>
                  <a:lnTo>
                    <a:pt x="4191" y="3151"/>
                  </a:lnTo>
                  <a:cubicBezTo>
                    <a:pt x="4191" y="2710"/>
                    <a:pt x="3907" y="2301"/>
                    <a:pt x="3529" y="2143"/>
                  </a:cubicBezTo>
                  <a:cubicBezTo>
                    <a:pt x="3624" y="1293"/>
                    <a:pt x="4380" y="662"/>
                    <a:pt x="5262" y="662"/>
                  </a:cubicBezTo>
                  <a:cubicBezTo>
                    <a:pt x="6239" y="662"/>
                    <a:pt x="7026" y="1450"/>
                    <a:pt x="7026" y="2427"/>
                  </a:cubicBezTo>
                  <a:lnTo>
                    <a:pt x="7026" y="8413"/>
                  </a:lnTo>
                  <a:cubicBezTo>
                    <a:pt x="7026" y="9200"/>
                    <a:pt x="7657" y="9830"/>
                    <a:pt x="8444" y="9830"/>
                  </a:cubicBezTo>
                  <a:cubicBezTo>
                    <a:pt x="9232" y="9830"/>
                    <a:pt x="9862" y="9200"/>
                    <a:pt x="9862" y="8413"/>
                  </a:cubicBezTo>
                  <a:lnTo>
                    <a:pt x="9862" y="6239"/>
                  </a:lnTo>
                  <a:cubicBezTo>
                    <a:pt x="10240" y="6081"/>
                    <a:pt x="10555" y="5703"/>
                    <a:pt x="10555" y="5262"/>
                  </a:cubicBezTo>
                  <a:lnTo>
                    <a:pt x="10555" y="3844"/>
                  </a:lnTo>
                  <a:cubicBezTo>
                    <a:pt x="10555" y="3687"/>
                    <a:pt x="10397" y="3529"/>
                    <a:pt x="10208" y="3529"/>
                  </a:cubicBezTo>
                  <a:lnTo>
                    <a:pt x="9862" y="3529"/>
                  </a:lnTo>
                  <a:lnTo>
                    <a:pt x="9862" y="2458"/>
                  </a:lnTo>
                  <a:cubicBezTo>
                    <a:pt x="9862" y="2269"/>
                    <a:pt x="9704" y="2112"/>
                    <a:pt x="9515" y="2112"/>
                  </a:cubicBezTo>
                  <a:cubicBezTo>
                    <a:pt x="9295" y="2112"/>
                    <a:pt x="9137" y="2269"/>
                    <a:pt x="9137" y="2458"/>
                  </a:cubicBezTo>
                  <a:lnTo>
                    <a:pt x="9137" y="3529"/>
                  </a:lnTo>
                  <a:lnTo>
                    <a:pt x="8791" y="3529"/>
                  </a:lnTo>
                  <a:cubicBezTo>
                    <a:pt x="8602" y="3529"/>
                    <a:pt x="8444" y="3687"/>
                    <a:pt x="8444" y="3876"/>
                  </a:cubicBezTo>
                  <a:lnTo>
                    <a:pt x="8444" y="5294"/>
                  </a:lnTo>
                  <a:cubicBezTo>
                    <a:pt x="8444" y="5766"/>
                    <a:pt x="8728" y="6176"/>
                    <a:pt x="9137" y="6302"/>
                  </a:cubicBezTo>
                  <a:lnTo>
                    <a:pt x="9137" y="8444"/>
                  </a:lnTo>
                  <a:cubicBezTo>
                    <a:pt x="9137" y="8854"/>
                    <a:pt x="8822" y="9169"/>
                    <a:pt x="8444" y="9169"/>
                  </a:cubicBezTo>
                  <a:cubicBezTo>
                    <a:pt x="8035" y="9169"/>
                    <a:pt x="7720" y="8854"/>
                    <a:pt x="7720" y="8444"/>
                  </a:cubicBezTo>
                  <a:lnTo>
                    <a:pt x="7720" y="2458"/>
                  </a:lnTo>
                  <a:cubicBezTo>
                    <a:pt x="7720" y="1103"/>
                    <a:pt x="6617" y="1"/>
                    <a:pt x="5294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5" name="Google Shape;205;p20"/>
          <p:cNvGrpSpPr/>
          <p:nvPr/>
        </p:nvGrpSpPr>
        <p:grpSpPr>
          <a:xfrm>
            <a:off x="3836413" y="1964533"/>
            <a:ext cx="1471200" cy="1471200"/>
            <a:chOff x="3836413" y="1964533"/>
            <a:chExt cx="1471200" cy="1471200"/>
          </a:xfrm>
        </p:grpSpPr>
        <p:sp>
          <p:nvSpPr>
            <p:cNvPr id="170" name="Google Shape;170;p20"/>
            <p:cNvSpPr/>
            <p:nvPr/>
          </p:nvSpPr>
          <p:spPr>
            <a:xfrm>
              <a:off x="3836413" y="1964533"/>
              <a:ext cx="1471200" cy="14712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Mercury</a:t>
              </a:r>
              <a:endParaRPr/>
            </a:p>
          </p:txBody>
        </p:sp>
        <p:sp>
          <p:nvSpPr>
            <p:cNvPr id="206" name="Google Shape;206;p20"/>
            <p:cNvSpPr/>
            <p:nvPr/>
          </p:nvSpPr>
          <p:spPr>
            <a:xfrm rot="5399628">
              <a:off x="4733661" y="2806561"/>
              <a:ext cx="454215" cy="455871"/>
            </a:xfrm>
            <a:custGeom>
              <a:rect b="b" l="l" r="r" t="t"/>
              <a:pathLst>
                <a:path extrusionOk="0" h="19724" w="19663">
                  <a:moveTo>
                    <a:pt x="1311" y="1"/>
                  </a:moveTo>
                  <a:lnTo>
                    <a:pt x="1037" y="31"/>
                  </a:lnTo>
                  <a:lnTo>
                    <a:pt x="580" y="214"/>
                  </a:lnTo>
                  <a:lnTo>
                    <a:pt x="214" y="580"/>
                  </a:lnTo>
                  <a:lnTo>
                    <a:pt x="31" y="1037"/>
                  </a:lnTo>
                  <a:lnTo>
                    <a:pt x="1" y="1312"/>
                  </a:lnTo>
                  <a:lnTo>
                    <a:pt x="31" y="1586"/>
                  </a:lnTo>
                  <a:lnTo>
                    <a:pt x="214" y="2043"/>
                  </a:lnTo>
                  <a:lnTo>
                    <a:pt x="580" y="2378"/>
                  </a:lnTo>
                  <a:lnTo>
                    <a:pt x="1037" y="2592"/>
                  </a:lnTo>
                  <a:lnTo>
                    <a:pt x="1311" y="2592"/>
                  </a:lnTo>
                  <a:lnTo>
                    <a:pt x="2104" y="2622"/>
                  </a:lnTo>
                  <a:lnTo>
                    <a:pt x="3720" y="2775"/>
                  </a:lnTo>
                  <a:lnTo>
                    <a:pt x="5244" y="3080"/>
                  </a:lnTo>
                  <a:lnTo>
                    <a:pt x="6737" y="3567"/>
                  </a:lnTo>
                  <a:lnTo>
                    <a:pt x="8170" y="4146"/>
                  </a:lnTo>
                  <a:lnTo>
                    <a:pt x="9511" y="4878"/>
                  </a:lnTo>
                  <a:lnTo>
                    <a:pt x="10761" y="5732"/>
                  </a:lnTo>
                  <a:lnTo>
                    <a:pt x="11950" y="6707"/>
                  </a:lnTo>
                  <a:lnTo>
                    <a:pt x="13017" y="7774"/>
                  </a:lnTo>
                  <a:lnTo>
                    <a:pt x="13992" y="8963"/>
                  </a:lnTo>
                  <a:lnTo>
                    <a:pt x="14846" y="10213"/>
                  </a:lnTo>
                  <a:lnTo>
                    <a:pt x="15547" y="11554"/>
                  </a:lnTo>
                  <a:lnTo>
                    <a:pt x="16157" y="12987"/>
                  </a:lnTo>
                  <a:lnTo>
                    <a:pt x="16614" y="14450"/>
                  </a:lnTo>
                  <a:lnTo>
                    <a:pt x="16949" y="16004"/>
                  </a:lnTo>
                  <a:lnTo>
                    <a:pt x="17102" y="17589"/>
                  </a:lnTo>
                  <a:lnTo>
                    <a:pt x="17132" y="18413"/>
                  </a:lnTo>
                  <a:lnTo>
                    <a:pt x="17132" y="18687"/>
                  </a:lnTo>
                  <a:lnTo>
                    <a:pt x="17315" y="19144"/>
                  </a:lnTo>
                  <a:lnTo>
                    <a:pt x="17681" y="19510"/>
                  </a:lnTo>
                  <a:lnTo>
                    <a:pt x="18138" y="19693"/>
                  </a:lnTo>
                  <a:lnTo>
                    <a:pt x="18413" y="19723"/>
                  </a:lnTo>
                  <a:lnTo>
                    <a:pt x="18687" y="19693"/>
                  </a:lnTo>
                  <a:lnTo>
                    <a:pt x="19144" y="19479"/>
                  </a:lnTo>
                  <a:lnTo>
                    <a:pt x="19479" y="19144"/>
                  </a:lnTo>
                  <a:lnTo>
                    <a:pt x="19662" y="18656"/>
                  </a:lnTo>
                  <a:lnTo>
                    <a:pt x="19662" y="18382"/>
                  </a:lnTo>
                  <a:lnTo>
                    <a:pt x="19662" y="17437"/>
                  </a:lnTo>
                  <a:lnTo>
                    <a:pt x="19479" y="15578"/>
                  </a:lnTo>
                  <a:lnTo>
                    <a:pt x="19083" y="13779"/>
                  </a:lnTo>
                  <a:lnTo>
                    <a:pt x="18565" y="12072"/>
                  </a:lnTo>
                  <a:lnTo>
                    <a:pt x="17864" y="10426"/>
                  </a:lnTo>
                  <a:lnTo>
                    <a:pt x="17010" y="8841"/>
                  </a:lnTo>
                  <a:lnTo>
                    <a:pt x="16035" y="7378"/>
                  </a:lnTo>
                  <a:lnTo>
                    <a:pt x="14907" y="6036"/>
                  </a:lnTo>
                  <a:lnTo>
                    <a:pt x="13657" y="4787"/>
                  </a:lnTo>
                  <a:lnTo>
                    <a:pt x="12285" y="3659"/>
                  </a:lnTo>
                  <a:lnTo>
                    <a:pt x="10822" y="2653"/>
                  </a:lnTo>
                  <a:lnTo>
                    <a:pt x="9268" y="1799"/>
                  </a:lnTo>
                  <a:lnTo>
                    <a:pt x="7621" y="1129"/>
                  </a:lnTo>
                  <a:lnTo>
                    <a:pt x="5884" y="580"/>
                  </a:lnTo>
                  <a:lnTo>
                    <a:pt x="4116" y="214"/>
                  </a:lnTo>
                  <a:lnTo>
                    <a:pt x="2256" y="31"/>
                  </a:lnTo>
                  <a:lnTo>
                    <a:pt x="1311" y="1"/>
                  </a:lnTo>
                  <a:close/>
                </a:path>
              </a:pathLst>
            </a:custGeom>
            <a:solidFill>
              <a:schemeClr val="lt1"/>
            </a:solidFill>
            <a:ln cap="flat" cmpd="sng" w="9900">
              <a:solidFill>
                <a:schemeClr val="dk1"/>
              </a:solidFill>
              <a:prstDash val="solid"/>
              <a:miter lim="30483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E2A47"/>
        </a:solidFill>
      </p:bgPr>
    </p:bg>
    <p:spTree>
      <p:nvGrpSpPr>
        <p:cNvPr id="4377" name="Shape 4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8" name="Google Shape;4378;p56"/>
          <p:cNvSpPr txBox="1"/>
          <p:nvPr>
            <p:ph idx="4294967295" type="title"/>
          </p:nvPr>
        </p:nvSpPr>
        <p:spPr>
          <a:xfrm>
            <a:off x="1068100" y="533189"/>
            <a:ext cx="7047300" cy="4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Infographics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9" name="Google Shape;4379;p56"/>
          <p:cNvSpPr txBox="1"/>
          <p:nvPr>
            <p:ph idx="4294967295" type="body"/>
          </p:nvPr>
        </p:nvSpPr>
        <p:spPr>
          <a:xfrm>
            <a:off x="814075" y="1275800"/>
            <a:ext cx="6980400" cy="31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143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add and edit some </a:t>
            </a:r>
            <a:r>
              <a:rPr b="1" lang="en">
                <a:solidFill>
                  <a:srgbClr val="869FB2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</a:t>
            </a:r>
            <a:r>
              <a:rPr b="1" lang="en">
                <a:solidFill>
                  <a:srgbClr val="869FB2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nfographics</a:t>
            </a: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 your presentation to show your data in a visual way.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869FB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0" name="Google Shape;4380;p56"/>
          <p:cNvSpPr txBox="1"/>
          <p:nvPr/>
        </p:nvSpPr>
        <p:spPr>
          <a:xfrm>
            <a:off x="715075" y="1640334"/>
            <a:ext cx="5571300" cy="29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</a:pPr>
            <a:r>
              <a:rPr lang="en" sz="1100">
                <a:solidFill>
                  <a:srgbClr val="FFFFFF"/>
                </a:solidFill>
              </a:rPr>
              <a:t>Choose your favourite infographic and insert it in your presentation using Ctrl C + Ctrl V or Cmd C + Cmd V in Mac.</a:t>
            </a:r>
            <a:endParaRPr sz="1100">
              <a:solidFill>
                <a:srgbClr val="FFFFFF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</a:pPr>
            <a:r>
              <a:rPr lang="en" sz="1100">
                <a:solidFill>
                  <a:srgbClr val="FFFFFF"/>
                </a:solidFill>
              </a:rPr>
              <a:t>Select one of the parts and </a:t>
            </a:r>
            <a:r>
              <a:rPr b="1" lang="en" sz="1100">
                <a:solidFill>
                  <a:srgbClr val="869FB2"/>
                </a:solidFill>
              </a:rPr>
              <a:t>ungroup</a:t>
            </a:r>
            <a:r>
              <a:rPr lang="en" sz="1100">
                <a:solidFill>
                  <a:srgbClr val="FFFFFF"/>
                </a:solidFill>
              </a:rPr>
              <a:t> it by right-clicking and choosing “Ungroup”. </a:t>
            </a:r>
            <a:endParaRPr sz="1100">
              <a:solidFill>
                <a:srgbClr val="FFFFFF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</a:pPr>
            <a:r>
              <a:rPr b="1" lang="en" sz="1100">
                <a:solidFill>
                  <a:srgbClr val="869FB2"/>
                </a:solidFill>
              </a:rPr>
              <a:t>Change the color</a:t>
            </a:r>
            <a:r>
              <a:rPr lang="en" sz="1100">
                <a:solidFill>
                  <a:srgbClr val="FFFFFF"/>
                </a:solidFill>
              </a:rPr>
              <a:t> by clicking on the paint bucket. </a:t>
            </a:r>
            <a:endParaRPr sz="1100">
              <a:solidFill>
                <a:srgbClr val="FFFFFF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</a:pPr>
            <a:r>
              <a:rPr lang="en" sz="1100">
                <a:solidFill>
                  <a:srgbClr val="FFFFFF"/>
                </a:solidFill>
              </a:rPr>
              <a:t>Then </a:t>
            </a:r>
            <a:r>
              <a:rPr b="1" lang="en" sz="1100">
                <a:solidFill>
                  <a:srgbClr val="869FB2"/>
                </a:solidFill>
              </a:rPr>
              <a:t>resize</a:t>
            </a:r>
            <a:r>
              <a:rPr lang="en" sz="1100">
                <a:solidFill>
                  <a:srgbClr val="FFFFFF"/>
                </a:solidFill>
              </a:rPr>
              <a:t> the element by clicking and dragging one of the square-shaped points of its bounding box (the cursor should look like a double-headed arrow). Remember to hold Shift while dragging to keep the proportions.</a:t>
            </a:r>
            <a:endParaRPr sz="1100">
              <a:solidFill>
                <a:srgbClr val="FFFFFF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</a:pPr>
            <a:r>
              <a:rPr b="1" lang="en" sz="1100">
                <a:solidFill>
                  <a:srgbClr val="869FB2"/>
                </a:solidFill>
              </a:rPr>
              <a:t>Group</a:t>
            </a:r>
            <a:r>
              <a:rPr lang="en" sz="1100">
                <a:solidFill>
                  <a:srgbClr val="FFFFFF"/>
                </a:solidFill>
              </a:rPr>
              <a:t> the elements again by selecting them, right-clicking and choosing “Group”.</a:t>
            </a:r>
            <a:endParaRPr sz="1100">
              <a:solidFill>
                <a:srgbClr val="FFFFFF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</a:pPr>
            <a:r>
              <a:rPr lang="en" sz="1100">
                <a:solidFill>
                  <a:srgbClr val="FFFFFF"/>
                </a:solidFill>
              </a:rPr>
              <a:t>Repeat the steps above with the other parts and when you’re done editing, copy the end result and paste it into your presentation.</a:t>
            </a:r>
            <a:endParaRPr sz="1100">
              <a:solidFill>
                <a:srgbClr val="FFFFFF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</a:pPr>
            <a:r>
              <a:rPr lang="en" sz="1100">
                <a:solidFill>
                  <a:srgbClr val="FFFFFF"/>
                </a:solidFill>
              </a:rPr>
              <a:t>Remember to choose the</a:t>
            </a:r>
            <a:r>
              <a:rPr lang="en" sz="1100">
                <a:solidFill>
                  <a:srgbClr val="78909C"/>
                </a:solidFill>
              </a:rPr>
              <a:t> </a:t>
            </a:r>
            <a:r>
              <a:rPr lang="en" sz="1100">
                <a:solidFill>
                  <a:srgbClr val="869FB2"/>
                </a:solidFill>
              </a:rPr>
              <a:t>“</a:t>
            </a:r>
            <a:r>
              <a:rPr b="1" lang="en" sz="1100">
                <a:solidFill>
                  <a:srgbClr val="869FB2"/>
                </a:solidFill>
              </a:rPr>
              <a:t>Keep source formatting</a:t>
            </a:r>
            <a:r>
              <a:rPr lang="en" sz="1100">
                <a:solidFill>
                  <a:srgbClr val="869FB2"/>
                </a:solidFill>
              </a:rPr>
              <a:t>”</a:t>
            </a:r>
            <a:r>
              <a:rPr lang="en" sz="1100">
                <a:solidFill>
                  <a:srgbClr val="FFFFFF"/>
                </a:solidFill>
              </a:rPr>
              <a:t> option so that it keeps the design. For more info, please visit </a:t>
            </a:r>
            <a:r>
              <a:rPr b="1" lang="en" sz="1100">
                <a:solidFill>
                  <a:srgbClr val="869FB2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 School</a:t>
            </a:r>
            <a:r>
              <a:rPr lang="en" sz="1100">
                <a:solidFill>
                  <a:srgbClr val="FFFFFF"/>
                </a:solidFill>
              </a:rPr>
              <a:t>.</a:t>
            </a:r>
            <a:endParaRPr sz="1100"/>
          </a:p>
        </p:txBody>
      </p:sp>
      <p:grpSp>
        <p:nvGrpSpPr>
          <p:cNvPr id="4381" name="Google Shape;4381;p56"/>
          <p:cNvGrpSpPr/>
          <p:nvPr/>
        </p:nvGrpSpPr>
        <p:grpSpPr>
          <a:xfrm>
            <a:off x="6874322" y="1729557"/>
            <a:ext cx="1446116" cy="2858697"/>
            <a:chOff x="6529419" y="1729630"/>
            <a:chExt cx="1480463" cy="2926594"/>
          </a:xfrm>
        </p:grpSpPr>
        <p:grpSp>
          <p:nvGrpSpPr>
            <p:cNvPr id="4382" name="Google Shape;4382;p56"/>
            <p:cNvGrpSpPr/>
            <p:nvPr/>
          </p:nvGrpSpPr>
          <p:grpSpPr>
            <a:xfrm>
              <a:off x="6556801" y="1729630"/>
              <a:ext cx="956596" cy="944294"/>
              <a:chOff x="3800319" y="1244877"/>
              <a:chExt cx="1098904" cy="1084772"/>
            </a:xfrm>
          </p:grpSpPr>
          <p:grpSp>
            <p:nvGrpSpPr>
              <p:cNvPr id="4383" name="Google Shape;4383;p56"/>
              <p:cNvGrpSpPr/>
              <p:nvPr/>
            </p:nvGrpSpPr>
            <p:grpSpPr>
              <a:xfrm>
                <a:off x="3800319" y="1244877"/>
                <a:ext cx="1098904" cy="1084772"/>
                <a:chOff x="3800319" y="1244877"/>
                <a:chExt cx="1098904" cy="1084772"/>
              </a:xfrm>
            </p:grpSpPr>
            <p:sp>
              <p:nvSpPr>
                <p:cNvPr id="4384" name="Google Shape;4384;p56"/>
                <p:cNvSpPr/>
                <p:nvPr/>
              </p:nvSpPr>
              <p:spPr>
                <a:xfrm>
                  <a:off x="3800319" y="1244877"/>
                  <a:ext cx="1098904" cy="1084772"/>
                </a:xfrm>
                <a:custGeom>
                  <a:rect b="b" l="l" r="r" t="t"/>
                  <a:pathLst>
                    <a:path extrusionOk="0" h="45133" w="45721">
                      <a:moveTo>
                        <a:pt x="22825" y="1"/>
                      </a:moveTo>
                      <a:cubicBezTo>
                        <a:pt x="22054" y="1"/>
                        <a:pt x="21283" y="295"/>
                        <a:pt x="20693" y="885"/>
                      </a:cubicBezTo>
                      <a:lnTo>
                        <a:pt x="1179" y="20482"/>
                      </a:lnTo>
                      <a:cubicBezTo>
                        <a:pt x="0" y="21661"/>
                        <a:pt x="0" y="23566"/>
                        <a:pt x="1179" y="24733"/>
                      </a:cubicBezTo>
                      <a:lnTo>
                        <a:pt x="20777" y="44259"/>
                      </a:lnTo>
                      <a:cubicBezTo>
                        <a:pt x="21364" y="44841"/>
                        <a:pt x="22133" y="45133"/>
                        <a:pt x="22900" y="45133"/>
                      </a:cubicBezTo>
                      <a:cubicBezTo>
                        <a:pt x="23672" y="45133"/>
                        <a:pt x="24442" y="44838"/>
                        <a:pt x="25027" y="44247"/>
                      </a:cubicBezTo>
                      <a:lnTo>
                        <a:pt x="32873" y="36377"/>
                      </a:lnTo>
                      <a:cubicBezTo>
                        <a:pt x="33053" y="36197"/>
                        <a:pt x="33283" y="36110"/>
                        <a:pt x="33511" y="36110"/>
                      </a:cubicBezTo>
                      <a:cubicBezTo>
                        <a:pt x="33810" y="36110"/>
                        <a:pt x="34108" y="36260"/>
                        <a:pt x="34290" y="36544"/>
                      </a:cubicBezTo>
                      <a:cubicBezTo>
                        <a:pt x="34743" y="37246"/>
                        <a:pt x="35112" y="38020"/>
                        <a:pt x="35409" y="38806"/>
                      </a:cubicBezTo>
                      <a:cubicBezTo>
                        <a:pt x="35588" y="39294"/>
                        <a:pt x="35909" y="39735"/>
                        <a:pt x="36362" y="40080"/>
                      </a:cubicBezTo>
                      <a:cubicBezTo>
                        <a:pt x="36890" y="40489"/>
                        <a:pt x="37508" y="40695"/>
                        <a:pt x="38128" y="40695"/>
                      </a:cubicBezTo>
                      <a:cubicBezTo>
                        <a:pt x="38682" y="40695"/>
                        <a:pt x="39237" y="40530"/>
                        <a:pt x="39731" y="40199"/>
                      </a:cubicBezTo>
                      <a:cubicBezTo>
                        <a:pt x="41303" y="39127"/>
                        <a:pt x="41446" y="36984"/>
                        <a:pt x="40172" y="35710"/>
                      </a:cubicBezTo>
                      <a:cubicBezTo>
                        <a:pt x="39862" y="35401"/>
                        <a:pt x="39505" y="35186"/>
                        <a:pt x="39112" y="35044"/>
                      </a:cubicBezTo>
                      <a:cubicBezTo>
                        <a:pt x="38326" y="34758"/>
                        <a:pt x="37564" y="34401"/>
                        <a:pt x="36862" y="33948"/>
                      </a:cubicBezTo>
                      <a:cubicBezTo>
                        <a:pt x="36374" y="33639"/>
                        <a:pt x="36279" y="32960"/>
                        <a:pt x="36695" y="32543"/>
                      </a:cubicBezTo>
                      <a:lnTo>
                        <a:pt x="44553" y="24661"/>
                      </a:lnTo>
                      <a:cubicBezTo>
                        <a:pt x="45720" y="23483"/>
                        <a:pt x="45720" y="21578"/>
                        <a:pt x="44542" y="20399"/>
                      </a:cubicBezTo>
                      <a:lnTo>
                        <a:pt x="24956" y="885"/>
                      </a:lnTo>
                      <a:cubicBezTo>
                        <a:pt x="24366" y="295"/>
                        <a:pt x="23595" y="1"/>
                        <a:pt x="22825" y="1"/>
                      </a:cubicBezTo>
                      <a:close/>
                    </a:path>
                  </a:pathLst>
                </a:custGeom>
                <a:solidFill>
                  <a:srgbClr val="5EB2F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85" name="Google Shape;4385;p56"/>
                <p:cNvSpPr/>
                <p:nvPr/>
              </p:nvSpPr>
              <p:spPr>
                <a:xfrm>
                  <a:off x="3884758" y="1311226"/>
                  <a:ext cx="287338" cy="287050"/>
                </a:xfrm>
                <a:custGeom>
                  <a:rect b="b" l="l" r="r" t="t"/>
                  <a:pathLst>
                    <a:path extrusionOk="0" h="11943" w="11955">
                      <a:moveTo>
                        <a:pt x="5978" y="1"/>
                      </a:moveTo>
                      <a:cubicBezTo>
                        <a:pt x="2679" y="1"/>
                        <a:pt x="1" y="2668"/>
                        <a:pt x="1" y="5966"/>
                      </a:cubicBezTo>
                      <a:cubicBezTo>
                        <a:pt x="1" y="9276"/>
                        <a:pt x="2679" y="11943"/>
                        <a:pt x="5978" y="11943"/>
                      </a:cubicBezTo>
                      <a:cubicBezTo>
                        <a:pt x="9276" y="11943"/>
                        <a:pt x="11954" y="9276"/>
                        <a:pt x="11954" y="5966"/>
                      </a:cubicBezTo>
                      <a:cubicBezTo>
                        <a:pt x="11954" y="2668"/>
                        <a:pt x="9276" y="1"/>
                        <a:pt x="5978" y="1"/>
                      </a:cubicBezTo>
                      <a:close/>
                    </a:path>
                  </a:pathLst>
                </a:custGeom>
                <a:solidFill>
                  <a:srgbClr val="5EB2F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4386" name="Google Shape;4386;p56"/>
              <p:cNvSpPr/>
              <p:nvPr/>
            </p:nvSpPr>
            <p:spPr>
              <a:xfrm>
                <a:off x="4162496" y="1599765"/>
                <a:ext cx="374561" cy="374975"/>
              </a:xfrm>
              <a:custGeom>
                <a:rect b="b" l="l" r="r" t="t"/>
                <a:pathLst>
                  <a:path extrusionOk="0" h="10872" w="10860">
                    <a:moveTo>
                      <a:pt x="5430" y="1"/>
                    </a:moveTo>
                    <a:cubicBezTo>
                      <a:pt x="3990" y="1"/>
                      <a:pt x="2608" y="560"/>
                      <a:pt x="1596" y="1584"/>
                    </a:cubicBezTo>
                    <a:cubicBezTo>
                      <a:pt x="561" y="2620"/>
                      <a:pt x="1" y="3989"/>
                      <a:pt x="1" y="5430"/>
                    </a:cubicBezTo>
                    <a:cubicBezTo>
                      <a:pt x="1" y="6561"/>
                      <a:pt x="346" y="7645"/>
                      <a:pt x="1001" y="8573"/>
                    </a:cubicBezTo>
                    <a:cubicBezTo>
                      <a:pt x="1632" y="9466"/>
                      <a:pt x="2513" y="10145"/>
                      <a:pt x="3537" y="10538"/>
                    </a:cubicBezTo>
                    <a:cubicBezTo>
                      <a:pt x="3559" y="10544"/>
                      <a:pt x="3579" y="10547"/>
                      <a:pt x="3599" y="10547"/>
                    </a:cubicBezTo>
                    <a:cubicBezTo>
                      <a:pt x="3656" y="10547"/>
                      <a:pt x="3704" y="10522"/>
                      <a:pt x="3740" y="10478"/>
                    </a:cubicBezTo>
                    <a:cubicBezTo>
                      <a:pt x="3763" y="10443"/>
                      <a:pt x="3763" y="10395"/>
                      <a:pt x="3763" y="10371"/>
                    </a:cubicBezTo>
                    <a:lnTo>
                      <a:pt x="3763" y="7275"/>
                    </a:lnTo>
                    <a:cubicBezTo>
                      <a:pt x="3763" y="7180"/>
                      <a:pt x="3692" y="7097"/>
                      <a:pt x="3585" y="7097"/>
                    </a:cubicBezTo>
                    <a:lnTo>
                      <a:pt x="2156" y="7097"/>
                    </a:lnTo>
                    <a:lnTo>
                      <a:pt x="2156" y="5835"/>
                    </a:lnTo>
                    <a:lnTo>
                      <a:pt x="3585" y="5835"/>
                    </a:lnTo>
                    <a:cubicBezTo>
                      <a:pt x="3680" y="5835"/>
                      <a:pt x="3763" y="5751"/>
                      <a:pt x="3763" y="5656"/>
                    </a:cubicBezTo>
                    <a:lnTo>
                      <a:pt x="3763" y="5430"/>
                    </a:lnTo>
                    <a:cubicBezTo>
                      <a:pt x="3763" y="3942"/>
                      <a:pt x="5180" y="2632"/>
                      <a:pt x="6799" y="2632"/>
                    </a:cubicBezTo>
                    <a:lnTo>
                      <a:pt x="7550" y="2632"/>
                    </a:lnTo>
                    <a:lnTo>
                      <a:pt x="7550" y="3894"/>
                    </a:lnTo>
                    <a:lnTo>
                      <a:pt x="6799" y="3894"/>
                    </a:lnTo>
                    <a:cubicBezTo>
                      <a:pt x="6311" y="3894"/>
                      <a:pt x="5883" y="4025"/>
                      <a:pt x="5561" y="4287"/>
                    </a:cubicBezTo>
                    <a:cubicBezTo>
                      <a:pt x="5228" y="4561"/>
                      <a:pt x="5025" y="4966"/>
                      <a:pt x="5025" y="5430"/>
                    </a:cubicBezTo>
                    <a:lnTo>
                      <a:pt x="5025" y="5656"/>
                    </a:lnTo>
                    <a:cubicBezTo>
                      <a:pt x="5025" y="5740"/>
                      <a:pt x="5109" y="5835"/>
                      <a:pt x="5204" y="5835"/>
                    </a:cubicBezTo>
                    <a:lnTo>
                      <a:pt x="5883" y="5835"/>
                    </a:lnTo>
                    <a:cubicBezTo>
                      <a:pt x="5966" y="5835"/>
                      <a:pt x="6061" y="5751"/>
                      <a:pt x="6061" y="5656"/>
                    </a:cubicBezTo>
                    <a:cubicBezTo>
                      <a:pt x="6061" y="5561"/>
                      <a:pt x="5978" y="5478"/>
                      <a:pt x="5883" y="5478"/>
                    </a:cubicBezTo>
                    <a:lnTo>
                      <a:pt x="5371" y="5478"/>
                    </a:lnTo>
                    <a:lnTo>
                      <a:pt x="5371" y="5418"/>
                    </a:lnTo>
                    <a:cubicBezTo>
                      <a:pt x="5371" y="4525"/>
                      <a:pt x="6145" y="4204"/>
                      <a:pt x="6799" y="4204"/>
                    </a:cubicBezTo>
                    <a:lnTo>
                      <a:pt x="7704" y="4204"/>
                    </a:lnTo>
                    <a:cubicBezTo>
                      <a:pt x="7800" y="4204"/>
                      <a:pt x="7883" y="4132"/>
                      <a:pt x="7883" y="4025"/>
                    </a:cubicBezTo>
                    <a:lnTo>
                      <a:pt x="7883" y="2418"/>
                    </a:lnTo>
                    <a:cubicBezTo>
                      <a:pt x="7883" y="2334"/>
                      <a:pt x="7811" y="2239"/>
                      <a:pt x="7704" y="2239"/>
                    </a:cubicBezTo>
                    <a:lnTo>
                      <a:pt x="6799" y="2239"/>
                    </a:lnTo>
                    <a:cubicBezTo>
                      <a:pt x="5966" y="2239"/>
                      <a:pt x="5121" y="2572"/>
                      <a:pt x="4466" y="3156"/>
                    </a:cubicBezTo>
                    <a:cubicBezTo>
                      <a:pt x="3799" y="3763"/>
                      <a:pt x="3418" y="4549"/>
                      <a:pt x="3418" y="5382"/>
                    </a:cubicBezTo>
                    <a:lnTo>
                      <a:pt x="3418" y="5442"/>
                    </a:lnTo>
                    <a:lnTo>
                      <a:pt x="1989" y="5442"/>
                    </a:lnTo>
                    <a:cubicBezTo>
                      <a:pt x="1906" y="5442"/>
                      <a:pt x="1811" y="5513"/>
                      <a:pt x="1811" y="5620"/>
                    </a:cubicBezTo>
                    <a:lnTo>
                      <a:pt x="1811" y="7228"/>
                    </a:lnTo>
                    <a:cubicBezTo>
                      <a:pt x="1811" y="7323"/>
                      <a:pt x="1894" y="7406"/>
                      <a:pt x="1989" y="7406"/>
                    </a:cubicBezTo>
                    <a:lnTo>
                      <a:pt x="3418" y="7406"/>
                    </a:lnTo>
                    <a:lnTo>
                      <a:pt x="3418" y="10085"/>
                    </a:lnTo>
                    <a:cubicBezTo>
                      <a:pt x="1561" y="9300"/>
                      <a:pt x="346" y="7442"/>
                      <a:pt x="346" y="5418"/>
                    </a:cubicBezTo>
                    <a:cubicBezTo>
                      <a:pt x="346" y="2596"/>
                      <a:pt x="2620" y="322"/>
                      <a:pt x="5430" y="322"/>
                    </a:cubicBezTo>
                    <a:cubicBezTo>
                      <a:pt x="8228" y="322"/>
                      <a:pt x="10526" y="2620"/>
                      <a:pt x="10526" y="5418"/>
                    </a:cubicBezTo>
                    <a:cubicBezTo>
                      <a:pt x="10526" y="8228"/>
                      <a:pt x="8240" y="10502"/>
                      <a:pt x="5430" y="10502"/>
                    </a:cubicBezTo>
                    <a:lnTo>
                      <a:pt x="5371" y="10502"/>
                    </a:lnTo>
                    <a:lnTo>
                      <a:pt x="5371" y="7418"/>
                    </a:lnTo>
                    <a:lnTo>
                      <a:pt x="7728" y="7418"/>
                    </a:lnTo>
                    <a:cubicBezTo>
                      <a:pt x="7811" y="7418"/>
                      <a:pt x="7907" y="7347"/>
                      <a:pt x="7907" y="7240"/>
                    </a:cubicBezTo>
                    <a:lnTo>
                      <a:pt x="7907" y="5656"/>
                    </a:lnTo>
                    <a:cubicBezTo>
                      <a:pt x="7907" y="5561"/>
                      <a:pt x="7823" y="5478"/>
                      <a:pt x="7728" y="5478"/>
                    </a:cubicBezTo>
                    <a:lnTo>
                      <a:pt x="6728" y="5478"/>
                    </a:lnTo>
                    <a:cubicBezTo>
                      <a:pt x="6633" y="5478"/>
                      <a:pt x="6549" y="5549"/>
                      <a:pt x="6549" y="5656"/>
                    </a:cubicBezTo>
                    <a:cubicBezTo>
                      <a:pt x="6549" y="5740"/>
                      <a:pt x="6621" y="5835"/>
                      <a:pt x="6728" y="5835"/>
                    </a:cubicBezTo>
                    <a:lnTo>
                      <a:pt x="7561" y="5835"/>
                    </a:lnTo>
                    <a:lnTo>
                      <a:pt x="7561" y="7097"/>
                    </a:lnTo>
                    <a:lnTo>
                      <a:pt x="5204" y="7097"/>
                    </a:lnTo>
                    <a:cubicBezTo>
                      <a:pt x="5121" y="7097"/>
                      <a:pt x="5025" y="7168"/>
                      <a:pt x="5025" y="7275"/>
                    </a:cubicBezTo>
                    <a:lnTo>
                      <a:pt x="5025" y="10693"/>
                    </a:lnTo>
                    <a:cubicBezTo>
                      <a:pt x="5025" y="10788"/>
                      <a:pt x="5109" y="10859"/>
                      <a:pt x="5192" y="10871"/>
                    </a:cubicBezTo>
                    <a:lnTo>
                      <a:pt x="5430" y="10871"/>
                    </a:lnTo>
                    <a:cubicBezTo>
                      <a:pt x="6871" y="10871"/>
                      <a:pt x="8240" y="10312"/>
                      <a:pt x="9276" y="9288"/>
                    </a:cubicBezTo>
                    <a:cubicBezTo>
                      <a:pt x="10300" y="8252"/>
                      <a:pt x="10859" y="6883"/>
                      <a:pt x="10859" y="5442"/>
                    </a:cubicBezTo>
                    <a:cubicBezTo>
                      <a:pt x="10859" y="3989"/>
                      <a:pt x="10300" y="2620"/>
                      <a:pt x="9276" y="1584"/>
                    </a:cubicBezTo>
                    <a:cubicBezTo>
                      <a:pt x="8240" y="560"/>
                      <a:pt x="6871" y="1"/>
                      <a:pt x="54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387" name="Google Shape;4387;p56"/>
            <p:cNvGrpSpPr/>
            <p:nvPr/>
          </p:nvGrpSpPr>
          <p:grpSpPr>
            <a:xfrm>
              <a:off x="7053286" y="2227254"/>
              <a:ext cx="956596" cy="944252"/>
              <a:chOff x="4370663" y="1816530"/>
              <a:chExt cx="1098904" cy="1084724"/>
            </a:xfrm>
          </p:grpSpPr>
          <p:grpSp>
            <p:nvGrpSpPr>
              <p:cNvPr id="4388" name="Google Shape;4388;p56"/>
              <p:cNvGrpSpPr/>
              <p:nvPr/>
            </p:nvGrpSpPr>
            <p:grpSpPr>
              <a:xfrm>
                <a:off x="4370663" y="1816530"/>
                <a:ext cx="1098904" cy="1084724"/>
                <a:chOff x="4370663" y="1816530"/>
                <a:chExt cx="1098904" cy="1084724"/>
              </a:xfrm>
            </p:grpSpPr>
            <p:sp>
              <p:nvSpPr>
                <p:cNvPr id="4389" name="Google Shape;4389;p56"/>
                <p:cNvSpPr/>
                <p:nvPr/>
              </p:nvSpPr>
              <p:spPr>
                <a:xfrm>
                  <a:off x="4370663" y="1816530"/>
                  <a:ext cx="1098904" cy="1084724"/>
                </a:xfrm>
                <a:custGeom>
                  <a:rect b="b" l="l" r="r" t="t"/>
                  <a:pathLst>
                    <a:path extrusionOk="0" h="45131" w="45721">
                      <a:moveTo>
                        <a:pt x="22862" y="0"/>
                      </a:moveTo>
                      <a:cubicBezTo>
                        <a:pt x="22092" y="0"/>
                        <a:pt x="21324" y="295"/>
                        <a:pt x="20741" y="884"/>
                      </a:cubicBezTo>
                      <a:lnTo>
                        <a:pt x="12871" y="8742"/>
                      </a:lnTo>
                      <a:cubicBezTo>
                        <a:pt x="12698" y="8921"/>
                        <a:pt x="12472" y="9005"/>
                        <a:pt x="12246" y="9005"/>
                      </a:cubicBezTo>
                      <a:cubicBezTo>
                        <a:pt x="11945" y="9005"/>
                        <a:pt x="11643" y="8855"/>
                        <a:pt x="11466" y="8576"/>
                      </a:cubicBezTo>
                      <a:cubicBezTo>
                        <a:pt x="11014" y="7861"/>
                        <a:pt x="10645" y="7099"/>
                        <a:pt x="10347" y="6302"/>
                      </a:cubicBezTo>
                      <a:cubicBezTo>
                        <a:pt x="10168" y="5813"/>
                        <a:pt x="9847" y="5373"/>
                        <a:pt x="9394" y="5028"/>
                      </a:cubicBezTo>
                      <a:cubicBezTo>
                        <a:pt x="8866" y="4619"/>
                        <a:pt x="8248" y="4413"/>
                        <a:pt x="7630" y="4413"/>
                      </a:cubicBezTo>
                      <a:cubicBezTo>
                        <a:pt x="7078" y="4413"/>
                        <a:pt x="6526" y="4577"/>
                        <a:pt x="6037" y="4909"/>
                      </a:cubicBezTo>
                      <a:cubicBezTo>
                        <a:pt x="4465" y="5968"/>
                        <a:pt x="4310" y="8123"/>
                        <a:pt x="5584" y="9385"/>
                      </a:cubicBezTo>
                      <a:cubicBezTo>
                        <a:pt x="5894" y="9695"/>
                        <a:pt x="6251" y="9921"/>
                        <a:pt x="6632" y="10064"/>
                      </a:cubicBezTo>
                      <a:cubicBezTo>
                        <a:pt x="7418" y="10350"/>
                        <a:pt x="8180" y="10707"/>
                        <a:pt x="8882" y="11159"/>
                      </a:cubicBezTo>
                      <a:cubicBezTo>
                        <a:pt x="9383" y="11469"/>
                        <a:pt x="9466" y="12148"/>
                        <a:pt x="9049" y="12564"/>
                      </a:cubicBezTo>
                      <a:lnTo>
                        <a:pt x="1179" y="20434"/>
                      </a:lnTo>
                      <a:cubicBezTo>
                        <a:pt x="0" y="21613"/>
                        <a:pt x="0" y="23518"/>
                        <a:pt x="1179" y="24697"/>
                      </a:cubicBezTo>
                      <a:lnTo>
                        <a:pt x="20741" y="44247"/>
                      </a:lnTo>
                      <a:cubicBezTo>
                        <a:pt x="21324" y="44836"/>
                        <a:pt x="22092" y="45131"/>
                        <a:pt x="22862" y="45131"/>
                      </a:cubicBezTo>
                      <a:cubicBezTo>
                        <a:pt x="23631" y="45131"/>
                        <a:pt x="24402" y="44836"/>
                        <a:pt x="24992" y="44247"/>
                      </a:cubicBezTo>
                      <a:lnTo>
                        <a:pt x="44554" y="24697"/>
                      </a:lnTo>
                      <a:cubicBezTo>
                        <a:pt x="45720" y="23518"/>
                        <a:pt x="45720" y="21613"/>
                        <a:pt x="44554" y="20434"/>
                      </a:cubicBezTo>
                      <a:lnTo>
                        <a:pt x="24992" y="884"/>
                      </a:lnTo>
                      <a:cubicBezTo>
                        <a:pt x="24402" y="295"/>
                        <a:pt x="23631" y="0"/>
                        <a:pt x="22862" y="0"/>
                      </a:cubicBezTo>
                      <a:close/>
                    </a:path>
                  </a:pathLst>
                </a:custGeom>
                <a:solidFill>
                  <a:srgbClr val="69E78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90" name="Google Shape;4390;p56"/>
                <p:cNvSpPr/>
                <p:nvPr/>
              </p:nvSpPr>
              <p:spPr>
                <a:xfrm>
                  <a:off x="5055718" y="1904160"/>
                  <a:ext cx="287338" cy="287338"/>
                </a:xfrm>
                <a:custGeom>
                  <a:rect b="b" l="l" r="r" t="t"/>
                  <a:pathLst>
                    <a:path extrusionOk="0" h="11955" w="11955">
                      <a:moveTo>
                        <a:pt x="5978" y="0"/>
                      </a:moveTo>
                      <a:cubicBezTo>
                        <a:pt x="2680" y="0"/>
                        <a:pt x="1" y="2679"/>
                        <a:pt x="1" y="5977"/>
                      </a:cubicBezTo>
                      <a:cubicBezTo>
                        <a:pt x="1" y="9275"/>
                        <a:pt x="2680" y="11954"/>
                        <a:pt x="5978" y="11954"/>
                      </a:cubicBezTo>
                      <a:cubicBezTo>
                        <a:pt x="9276" y="11954"/>
                        <a:pt x="11955" y="9275"/>
                        <a:pt x="11955" y="5977"/>
                      </a:cubicBezTo>
                      <a:cubicBezTo>
                        <a:pt x="11955" y="2679"/>
                        <a:pt x="9276" y="0"/>
                        <a:pt x="5978" y="0"/>
                      </a:cubicBezTo>
                      <a:close/>
                    </a:path>
                  </a:pathLst>
                </a:custGeom>
                <a:solidFill>
                  <a:srgbClr val="69E78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4391" name="Google Shape;4391;p56"/>
              <p:cNvGrpSpPr/>
              <p:nvPr/>
            </p:nvGrpSpPr>
            <p:grpSpPr>
              <a:xfrm>
                <a:off x="4732628" y="2171596"/>
                <a:ext cx="374986" cy="374572"/>
                <a:chOff x="3303268" y="3817349"/>
                <a:chExt cx="346056" cy="345674"/>
              </a:xfrm>
            </p:grpSpPr>
            <p:sp>
              <p:nvSpPr>
                <p:cNvPr id="4392" name="Google Shape;4392;p56"/>
                <p:cNvSpPr/>
                <p:nvPr/>
              </p:nvSpPr>
              <p:spPr>
                <a:xfrm>
                  <a:off x="3303268" y="3817349"/>
                  <a:ext cx="346056" cy="345674"/>
                </a:xfrm>
                <a:custGeom>
                  <a:rect b="b" l="l" r="r" t="t"/>
                  <a:pathLst>
                    <a:path extrusionOk="0" h="10860" w="10872">
                      <a:moveTo>
                        <a:pt x="5418" y="334"/>
                      </a:moveTo>
                      <a:cubicBezTo>
                        <a:pt x="8228" y="334"/>
                        <a:pt x="10514" y="2608"/>
                        <a:pt x="10514" y="5430"/>
                      </a:cubicBezTo>
                      <a:cubicBezTo>
                        <a:pt x="10514" y="8240"/>
                        <a:pt x="8228" y="10514"/>
                        <a:pt x="5418" y="10514"/>
                      </a:cubicBezTo>
                      <a:cubicBezTo>
                        <a:pt x="2608" y="10514"/>
                        <a:pt x="334" y="8240"/>
                        <a:pt x="334" y="5430"/>
                      </a:cubicBezTo>
                      <a:cubicBezTo>
                        <a:pt x="334" y="2608"/>
                        <a:pt x="2608" y="334"/>
                        <a:pt x="5418" y="334"/>
                      </a:cubicBezTo>
                      <a:close/>
                      <a:moveTo>
                        <a:pt x="5430" y="1"/>
                      </a:moveTo>
                      <a:cubicBezTo>
                        <a:pt x="3989" y="1"/>
                        <a:pt x="2620" y="560"/>
                        <a:pt x="1596" y="1584"/>
                      </a:cubicBezTo>
                      <a:cubicBezTo>
                        <a:pt x="572" y="2620"/>
                        <a:pt x="1" y="3989"/>
                        <a:pt x="1" y="5430"/>
                      </a:cubicBezTo>
                      <a:cubicBezTo>
                        <a:pt x="1" y="6871"/>
                        <a:pt x="572" y="8240"/>
                        <a:pt x="1596" y="9264"/>
                      </a:cubicBezTo>
                      <a:cubicBezTo>
                        <a:pt x="2620" y="10300"/>
                        <a:pt x="3989" y="10859"/>
                        <a:pt x="5430" y="10859"/>
                      </a:cubicBezTo>
                      <a:cubicBezTo>
                        <a:pt x="6883" y="10859"/>
                        <a:pt x="8252" y="10300"/>
                        <a:pt x="9276" y="9264"/>
                      </a:cubicBezTo>
                      <a:cubicBezTo>
                        <a:pt x="10300" y="8240"/>
                        <a:pt x="10871" y="6871"/>
                        <a:pt x="10871" y="5430"/>
                      </a:cubicBezTo>
                      <a:cubicBezTo>
                        <a:pt x="10871" y="3989"/>
                        <a:pt x="10300" y="2620"/>
                        <a:pt x="9276" y="1584"/>
                      </a:cubicBezTo>
                      <a:cubicBezTo>
                        <a:pt x="8252" y="560"/>
                        <a:pt x="6883" y="1"/>
                        <a:pt x="54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93" name="Google Shape;4393;p56"/>
                <p:cNvSpPr/>
                <p:nvPr/>
              </p:nvSpPr>
              <p:spPr>
                <a:xfrm>
                  <a:off x="3368074" y="3882537"/>
                  <a:ext cx="215298" cy="215298"/>
                </a:xfrm>
                <a:custGeom>
                  <a:rect b="b" l="l" r="r" t="t"/>
                  <a:pathLst>
                    <a:path extrusionOk="0" h="6764" w="6764">
                      <a:moveTo>
                        <a:pt x="5335" y="346"/>
                      </a:moveTo>
                      <a:cubicBezTo>
                        <a:pt x="5930" y="346"/>
                        <a:pt x="6418" y="834"/>
                        <a:pt x="6418" y="1429"/>
                      </a:cubicBezTo>
                      <a:lnTo>
                        <a:pt x="6418" y="5335"/>
                      </a:lnTo>
                      <a:cubicBezTo>
                        <a:pt x="6418" y="5930"/>
                        <a:pt x="5930" y="6418"/>
                        <a:pt x="5335" y="6418"/>
                      </a:cubicBezTo>
                      <a:lnTo>
                        <a:pt x="1429" y="6418"/>
                      </a:lnTo>
                      <a:cubicBezTo>
                        <a:pt x="834" y="6418"/>
                        <a:pt x="346" y="5930"/>
                        <a:pt x="346" y="5335"/>
                      </a:cubicBezTo>
                      <a:lnTo>
                        <a:pt x="346" y="1429"/>
                      </a:lnTo>
                      <a:cubicBezTo>
                        <a:pt x="346" y="834"/>
                        <a:pt x="834" y="346"/>
                        <a:pt x="1429" y="346"/>
                      </a:cubicBezTo>
                      <a:close/>
                      <a:moveTo>
                        <a:pt x="1429" y="1"/>
                      </a:moveTo>
                      <a:cubicBezTo>
                        <a:pt x="644" y="1"/>
                        <a:pt x="1" y="644"/>
                        <a:pt x="1" y="1429"/>
                      </a:cubicBezTo>
                      <a:lnTo>
                        <a:pt x="1" y="5335"/>
                      </a:lnTo>
                      <a:cubicBezTo>
                        <a:pt x="1" y="6120"/>
                        <a:pt x="644" y="6763"/>
                        <a:pt x="1429" y="6763"/>
                      </a:cubicBezTo>
                      <a:lnTo>
                        <a:pt x="5335" y="6763"/>
                      </a:lnTo>
                      <a:cubicBezTo>
                        <a:pt x="6121" y="6763"/>
                        <a:pt x="6763" y="6120"/>
                        <a:pt x="6763" y="5335"/>
                      </a:cubicBezTo>
                      <a:lnTo>
                        <a:pt x="6763" y="1429"/>
                      </a:lnTo>
                      <a:cubicBezTo>
                        <a:pt x="6763" y="644"/>
                        <a:pt x="6121" y="1"/>
                        <a:pt x="533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94" name="Google Shape;4394;p56"/>
                <p:cNvSpPr/>
                <p:nvPr/>
              </p:nvSpPr>
              <p:spPr>
                <a:xfrm>
                  <a:off x="3418143" y="3933656"/>
                  <a:ext cx="114811" cy="112742"/>
                </a:xfrm>
                <a:custGeom>
                  <a:rect b="b" l="l" r="r" t="t"/>
                  <a:pathLst>
                    <a:path extrusionOk="0" h="3542" w="3607">
                      <a:moveTo>
                        <a:pt x="1822" y="0"/>
                      </a:moveTo>
                      <a:cubicBezTo>
                        <a:pt x="812" y="0"/>
                        <a:pt x="1" y="851"/>
                        <a:pt x="59" y="1859"/>
                      </a:cubicBezTo>
                      <a:cubicBezTo>
                        <a:pt x="95" y="2776"/>
                        <a:pt x="833" y="3502"/>
                        <a:pt x="1726" y="3538"/>
                      </a:cubicBezTo>
                      <a:cubicBezTo>
                        <a:pt x="1764" y="3541"/>
                        <a:pt x="1802" y="3542"/>
                        <a:pt x="1840" y="3542"/>
                      </a:cubicBezTo>
                      <a:cubicBezTo>
                        <a:pt x="2178" y="3542"/>
                        <a:pt x="2494" y="3447"/>
                        <a:pt x="2762" y="3276"/>
                      </a:cubicBezTo>
                      <a:cubicBezTo>
                        <a:pt x="2857" y="3217"/>
                        <a:pt x="2869" y="3086"/>
                        <a:pt x="2797" y="3014"/>
                      </a:cubicBezTo>
                      <a:cubicBezTo>
                        <a:pt x="2761" y="2978"/>
                        <a:pt x="2711" y="2964"/>
                        <a:pt x="2664" y="2964"/>
                      </a:cubicBezTo>
                      <a:cubicBezTo>
                        <a:pt x="2634" y="2964"/>
                        <a:pt x="2606" y="2969"/>
                        <a:pt x="2583" y="2979"/>
                      </a:cubicBezTo>
                      <a:cubicBezTo>
                        <a:pt x="2380" y="3096"/>
                        <a:pt x="2149" y="3185"/>
                        <a:pt x="1897" y="3185"/>
                      </a:cubicBezTo>
                      <a:cubicBezTo>
                        <a:pt x="1868" y="3185"/>
                        <a:pt x="1839" y="3183"/>
                        <a:pt x="1809" y="3181"/>
                      </a:cubicBezTo>
                      <a:cubicBezTo>
                        <a:pt x="1023" y="3169"/>
                        <a:pt x="380" y="2514"/>
                        <a:pt x="392" y="1716"/>
                      </a:cubicBezTo>
                      <a:cubicBezTo>
                        <a:pt x="426" y="948"/>
                        <a:pt x="1028" y="330"/>
                        <a:pt x="1792" y="330"/>
                      </a:cubicBezTo>
                      <a:cubicBezTo>
                        <a:pt x="1833" y="330"/>
                        <a:pt x="1874" y="332"/>
                        <a:pt x="1916" y="335"/>
                      </a:cubicBezTo>
                      <a:cubicBezTo>
                        <a:pt x="2619" y="371"/>
                        <a:pt x="3190" y="943"/>
                        <a:pt x="3250" y="1633"/>
                      </a:cubicBezTo>
                      <a:cubicBezTo>
                        <a:pt x="3285" y="1919"/>
                        <a:pt x="3214" y="2193"/>
                        <a:pt x="3095" y="2431"/>
                      </a:cubicBezTo>
                      <a:cubicBezTo>
                        <a:pt x="3059" y="2490"/>
                        <a:pt x="3059" y="2574"/>
                        <a:pt x="3119" y="2633"/>
                      </a:cubicBezTo>
                      <a:cubicBezTo>
                        <a:pt x="3149" y="2663"/>
                        <a:pt x="3191" y="2678"/>
                        <a:pt x="3234" y="2678"/>
                      </a:cubicBezTo>
                      <a:cubicBezTo>
                        <a:pt x="3295" y="2678"/>
                        <a:pt x="3358" y="2648"/>
                        <a:pt x="3393" y="2586"/>
                      </a:cubicBezTo>
                      <a:cubicBezTo>
                        <a:pt x="3536" y="2324"/>
                        <a:pt x="3607" y="2014"/>
                        <a:pt x="3583" y="1669"/>
                      </a:cubicBezTo>
                      <a:cubicBezTo>
                        <a:pt x="3536" y="764"/>
                        <a:pt x="2797" y="50"/>
                        <a:pt x="1904" y="2"/>
                      </a:cubicBezTo>
                      <a:cubicBezTo>
                        <a:pt x="1877" y="1"/>
                        <a:pt x="1849" y="0"/>
                        <a:pt x="182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95" name="Google Shape;4395;p56"/>
                <p:cNvSpPr/>
                <p:nvPr/>
              </p:nvSpPr>
              <p:spPr>
                <a:xfrm>
                  <a:off x="3519298" y="3910197"/>
                  <a:ext cx="29570" cy="29220"/>
                </a:xfrm>
                <a:custGeom>
                  <a:rect b="b" l="l" r="r" t="t"/>
                  <a:pathLst>
                    <a:path extrusionOk="0" h="918" w="929">
                      <a:moveTo>
                        <a:pt x="465" y="1"/>
                      </a:moveTo>
                      <a:cubicBezTo>
                        <a:pt x="203" y="1"/>
                        <a:pt x="0" y="203"/>
                        <a:pt x="0" y="453"/>
                      </a:cubicBezTo>
                      <a:cubicBezTo>
                        <a:pt x="0" y="715"/>
                        <a:pt x="203" y="918"/>
                        <a:pt x="465" y="918"/>
                      </a:cubicBezTo>
                      <a:cubicBezTo>
                        <a:pt x="715" y="918"/>
                        <a:pt x="929" y="715"/>
                        <a:pt x="929" y="453"/>
                      </a:cubicBezTo>
                      <a:cubicBezTo>
                        <a:pt x="929" y="203"/>
                        <a:pt x="715" y="1"/>
                        <a:pt x="46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4396" name="Google Shape;4396;p56"/>
            <p:cNvGrpSpPr/>
            <p:nvPr/>
          </p:nvGrpSpPr>
          <p:grpSpPr>
            <a:xfrm>
              <a:off x="6547098" y="2715744"/>
              <a:ext cx="956596" cy="944315"/>
              <a:chOff x="3789173" y="2377690"/>
              <a:chExt cx="1098904" cy="1084796"/>
            </a:xfrm>
          </p:grpSpPr>
          <p:grpSp>
            <p:nvGrpSpPr>
              <p:cNvPr id="4397" name="Google Shape;4397;p56"/>
              <p:cNvGrpSpPr/>
              <p:nvPr/>
            </p:nvGrpSpPr>
            <p:grpSpPr>
              <a:xfrm>
                <a:off x="3789173" y="2377690"/>
                <a:ext cx="1098904" cy="1084796"/>
                <a:chOff x="3789173" y="2377690"/>
                <a:chExt cx="1098904" cy="1084796"/>
              </a:xfrm>
            </p:grpSpPr>
            <p:sp>
              <p:nvSpPr>
                <p:cNvPr id="4398" name="Google Shape;4398;p56"/>
                <p:cNvSpPr/>
                <p:nvPr/>
              </p:nvSpPr>
              <p:spPr>
                <a:xfrm>
                  <a:off x="3789173" y="2377690"/>
                  <a:ext cx="1098904" cy="1084796"/>
                </a:xfrm>
                <a:custGeom>
                  <a:rect b="b" l="l" r="r" t="t"/>
                  <a:pathLst>
                    <a:path extrusionOk="0" h="45134" w="45721">
                      <a:moveTo>
                        <a:pt x="22861" y="0"/>
                      </a:moveTo>
                      <a:cubicBezTo>
                        <a:pt x="22090" y="0"/>
                        <a:pt x="21319" y="295"/>
                        <a:pt x="20730" y="884"/>
                      </a:cubicBezTo>
                      <a:lnTo>
                        <a:pt x="1180" y="20446"/>
                      </a:lnTo>
                      <a:cubicBezTo>
                        <a:pt x="1" y="21613"/>
                        <a:pt x="1" y="23518"/>
                        <a:pt x="1180" y="24697"/>
                      </a:cubicBezTo>
                      <a:lnTo>
                        <a:pt x="20730" y="44259"/>
                      </a:lnTo>
                      <a:cubicBezTo>
                        <a:pt x="21319" y="44842"/>
                        <a:pt x="22090" y="45134"/>
                        <a:pt x="22861" y="45134"/>
                      </a:cubicBezTo>
                      <a:cubicBezTo>
                        <a:pt x="23632" y="45134"/>
                        <a:pt x="24403" y="44842"/>
                        <a:pt x="24992" y="44259"/>
                      </a:cubicBezTo>
                      <a:lnTo>
                        <a:pt x="44542" y="24697"/>
                      </a:lnTo>
                      <a:cubicBezTo>
                        <a:pt x="45721" y="23518"/>
                        <a:pt x="45721" y="21613"/>
                        <a:pt x="44542" y="20446"/>
                      </a:cubicBezTo>
                      <a:lnTo>
                        <a:pt x="36684" y="12576"/>
                      </a:lnTo>
                      <a:cubicBezTo>
                        <a:pt x="36267" y="12171"/>
                        <a:pt x="36363" y="11481"/>
                        <a:pt x="36851" y="11171"/>
                      </a:cubicBezTo>
                      <a:cubicBezTo>
                        <a:pt x="37565" y="10719"/>
                        <a:pt x="38327" y="10350"/>
                        <a:pt x="39125" y="10052"/>
                      </a:cubicBezTo>
                      <a:cubicBezTo>
                        <a:pt x="39613" y="9874"/>
                        <a:pt x="40054" y="9552"/>
                        <a:pt x="40399" y="9100"/>
                      </a:cubicBezTo>
                      <a:cubicBezTo>
                        <a:pt x="41173" y="8099"/>
                        <a:pt x="41220" y="6778"/>
                        <a:pt x="40518" y="5730"/>
                      </a:cubicBezTo>
                      <a:cubicBezTo>
                        <a:pt x="39932" y="4868"/>
                        <a:pt x="39013" y="4436"/>
                        <a:pt x="38094" y="4436"/>
                      </a:cubicBezTo>
                      <a:cubicBezTo>
                        <a:pt x="37349" y="4436"/>
                        <a:pt x="36606" y="4720"/>
                        <a:pt x="36041" y="5290"/>
                      </a:cubicBezTo>
                      <a:cubicBezTo>
                        <a:pt x="35732" y="5587"/>
                        <a:pt x="35505" y="5956"/>
                        <a:pt x="35362" y="6337"/>
                      </a:cubicBezTo>
                      <a:cubicBezTo>
                        <a:pt x="35077" y="7123"/>
                        <a:pt x="34720" y="7885"/>
                        <a:pt x="34267" y="8588"/>
                      </a:cubicBezTo>
                      <a:cubicBezTo>
                        <a:pt x="34091" y="8872"/>
                        <a:pt x="33797" y="9021"/>
                        <a:pt x="33498" y="9021"/>
                      </a:cubicBezTo>
                      <a:cubicBezTo>
                        <a:pt x="33271" y="9021"/>
                        <a:pt x="33042" y="8934"/>
                        <a:pt x="32862" y="8754"/>
                      </a:cubicBezTo>
                      <a:lnTo>
                        <a:pt x="24992" y="884"/>
                      </a:lnTo>
                      <a:cubicBezTo>
                        <a:pt x="24403" y="295"/>
                        <a:pt x="23632" y="0"/>
                        <a:pt x="22861" y="0"/>
                      </a:cubicBezTo>
                      <a:close/>
                    </a:path>
                  </a:pathLst>
                </a:custGeom>
                <a:solidFill>
                  <a:srgbClr val="4949E7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99" name="Google Shape;4399;p56"/>
                <p:cNvSpPr/>
                <p:nvPr/>
              </p:nvSpPr>
              <p:spPr>
                <a:xfrm>
                  <a:off x="3885623" y="2465897"/>
                  <a:ext cx="287050" cy="287338"/>
                </a:xfrm>
                <a:custGeom>
                  <a:rect b="b" l="l" r="r" t="t"/>
                  <a:pathLst>
                    <a:path extrusionOk="0" h="11955" w="11943">
                      <a:moveTo>
                        <a:pt x="5977" y="0"/>
                      </a:moveTo>
                      <a:cubicBezTo>
                        <a:pt x="2679" y="0"/>
                        <a:pt x="0" y="2679"/>
                        <a:pt x="0" y="5977"/>
                      </a:cubicBezTo>
                      <a:cubicBezTo>
                        <a:pt x="0" y="9275"/>
                        <a:pt x="2679" y="11954"/>
                        <a:pt x="5977" y="11954"/>
                      </a:cubicBezTo>
                      <a:cubicBezTo>
                        <a:pt x="9275" y="11954"/>
                        <a:pt x="11942" y="9275"/>
                        <a:pt x="11942" y="5977"/>
                      </a:cubicBezTo>
                      <a:cubicBezTo>
                        <a:pt x="11942" y="2679"/>
                        <a:pt x="9275" y="0"/>
                        <a:pt x="5977" y="0"/>
                      </a:cubicBezTo>
                      <a:close/>
                    </a:path>
                  </a:pathLst>
                </a:custGeom>
                <a:solidFill>
                  <a:srgbClr val="4949E7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4400" name="Google Shape;4400;p56"/>
              <p:cNvGrpSpPr/>
              <p:nvPr/>
            </p:nvGrpSpPr>
            <p:grpSpPr>
              <a:xfrm>
                <a:off x="4151137" y="2732796"/>
                <a:ext cx="374986" cy="374572"/>
                <a:chOff x="3752358" y="3817349"/>
                <a:chExt cx="346056" cy="345674"/>
              </a:xfrm>
            </p:grpSpPr>
            <p:sp>
              <p:nvSpPr>
                <p:cNvPr id="4401" name="Google Shape;4401;p56"/>
                <p:cNvSpPr/>
                <p:nvPr/>
              </p:nvSpPr>
              <p:spPr>
                <a:xfrm>
                  <a:off x="3752358" y="3817349"/>
                  <a:ext cx="346056" cy="345674"/>
                </a:xfrm>
                <a:custGeom>
                  <a:rect b="b" l="l" r="r" t="t"/>
                  <a:pathLst>
                    <a:path extrusionOk="0" h="10860" w="10872">
                      <a:moveTo>
                        <a:pt x="5430" y="334"/>
                      </a:moveTo>
                      <a:cubicBezTo>
                        <a:pt x="8252" y="334"/>
                        <a:pt x="10526" y="2608"/>
                        <a:pt x="10526" y="5430"/>
                      </a:cubicBezTo>
                      <a:cubicBezTo>
                        <a:pt x="10526" y="8240"/>
                        <a:pt x="8228" y="10514"/>
                        <a:pt x="5430" y="10514"/>
                      </a:cubicBezTo>
                      <a:cubicBezTo>
                        <a:pt x="2620" y="10514"/>
                        <a:pt x="346" y="8240"/>
                        <a:pt x="346" y="5430"/>
                      </a:cubicBezTo>
                      <a:cubicBezTo>
                        <a:pt x="346" y="2608"/>
                        <a:pt x="2620" y="334"/>
                        <a:pt x="5430" y="334"/>
                      </a:cubicBezTo>
                      <a:close/>
                      <a:moveTo>
                        <a:pt x="5430" y="1"/>
                      </a:moveTo>
                      <a:cubicBezTo>
                        <a:pt x="3989" y="1"/>
                        <a:pt x="2620" y="560"/>
                        <a:pt x="1596" y="1584"/>
                      </a:cubicBezTo>
                      <a:cubicBezTo>
                        <a:pt x="572" y="2620"/>
                        <a:pt x="1" y="3989"/>
                        <a:pt x="1" y="5430"/>
                      </a:cubicBezTo>
                      <a:cubicBezTo>
                        <a:pt x="1" y="6871"/>
                        <a:pt x="572" y="8240"/>
                        <a:pt x="1596" y="9264"/>
                      </a:cubicBezTo>
                      <a:cubicBezTo>
                        <a:pt x="2620" y="10300"/>
                        <a:pt x="3989" y="10859"/>
                        <a:pt x="5430" y="10859"/>
                      </a:cubicBezTo>
                      <a:cubicBezTo>
                        <a:pt x="6882" y="10859"/>
                        <a:pt x="8252" y="10300"/>
                        <a:pt x="9276" y="9264"/>
                      </a:cubicBezTo>
                      <a:cubicBezTo>
                        <a:pt x="10300" y="8240"/>
                        <a:pt x="10871" y="6871"/>
                        <a:pt x="10871" y="5430"/>
                      </a:cubicBezTo>
                      <a:cubicBezTo>
                        <a:pt x="10871" y="3989"/>
                        <a:pt x="10300" y="2620"/>
                        <a:pt x="9276" y="1584"/>
                      </a:cubicBezTo>
                      <a:cubicBezTo>
                        <a:pt x="8252" y="560"/>
                        <a:pt x="6882" y="1"/>
                        <a:pt x="54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402" name="Google Shape;4402;p56"/>
                <p:cNvSpPr/>
                <p:nvPr/>
              </p:nvSpPr>
              <p:spPr>
                <a:xfrm>
                  <a:off x="3831933" y="3955682"/>
                  <a:ext cx="47809" cy="120540"/>
                </a:xfrm>
                <a:custGeom>
                  <a:rect b="b" l="l" r="r" t="t"/>
                  <a:pathLst>
                    <a:path extrusionOk="0" h="3787" w="1502">
                      <a:moveTo>
                        <a:pt x="1168" y="346"/>
                      </a:moveTo>
                      <a:lnTo>
                        <a:pt x="1168" y="3430"/>
                      </a:lnTo>
                      <a:lnTo>
                        <a:pt x="358" y="3430"/>
                      </a:lnTo>
                      <a:lnTo>
                        <a:pt x="358" y="346"/>
                      </a:lnTo>
                      <a:close/>
                      <a:moveTo>
                        <a:pt x="180" y="1"/>
                      </a:moveTo>
                      <a:cubicBezTo>
                        <a:pt x="96" y="1"/>
                        <a:pt x="1" y="72"/>
                        <a:pt x="1" y="179"/>
                      </a:cubicBezTo>
                      <a:lnTo>
                        <a:pt x="1" y="3608"/>
                      </a:lnTo>
                      <a:cubicBezTo>
                        <a:pt x="1" y="3703"/>
                        <a:pt x="72" y="3787"/>
                        <a:pt x="180" y="3787"/>
                      </a:cubicBezTo>
                      <a:lnTo>
                        <a:pt x="1323" y="3787"/>
                      </a:lnTo>
                      <a:cubicBezTo>
                        <a:pt x="1418" y="3787"/>
                        <a:pt x="1501" y="3715"/>
                        <a:pt x="1501" y="3608"/>
                      </a:cubicBezTo>
                      <a:lnTo>
                        <a:pt x="1501" y="179"/>
                      </a:lnTo>
                      <a:cubicBezTo>
                        <a:pt x="1501" y="72"/>
                        <a:pt x="1430" y="1"/>
                        <a:pt x="132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403" name="Google Shape;4403;p56"/>
                <p:cNvSpPr/>
                <p:nvPr/>
              </p:nvSpPr>
              <p:spPr>
                <a:xfrm>
                  <a:off x="3824739" y="3890112"/>
                  <a:ext cx="55002" cy="55002"/>
                </a:xfrm>
                <a:custGeom>
                  <a:rect b="b" l="l" r="r" t="t"/>
                  <a:pathLst>
                    <a:path extrusionOk="0" h="1728" w="1728">
                      <a:moveTo>
                        <a:pt x="870" y="334"/>
                      </a:moveTo>
                      <a:cubicBezTo>
                        <a:pt x="1156" y="334"/>
                        <a:pt x="1394" y="572"/>
                        <a:pt x="1394" y="846"/>
                      </a:cubicBezTo>
                      <a:cubicBezTo>
                        <a:pt x="1394" y="1132"/>
                        <a:pt x="1156" y="1370"/>
                        <a:pt x="870" y="1370"/>
                      </a:cubicBezTo>
                      <a:cubicBezTo>
                        <a:pt x="584" y="1370"/>
                        <a:pt x="346" y="1132"/>
                        <a:pt x="346" y="846"/>
                      </a:cubicBezTo>
                      <a:cubicBezTo>
                        <a:pt x="346" y="572"/>
                        <a:pt x="584" y="334"/>
                        <a:pt x="870" y="334"/>
                      </a:cubicBezTo>
                      <a:close/>
                      <a:moveTo>
                        <a:pt x="870" y="1"/>
                      </a:moveTo>
                      <a:cubicBezTo>
                        <a:pt x="394" y="1"/>
                        <a:pt x="1" y="394"/>
                        <a:pt x="1" y="870"/>
                      </a:cubicBezTo>
                      <a:cubicBezTo>
                        <a:pt x="1" y="1346"/>
                        <a:pt x="394" y="1727"/>
                        <a:pt x="870" y="1727"/>
                      </a:cubicBezTo>
                      <a:cubicBezTo>
                        <a:pt x="1346" y="1727"/>
                        <a:pt x="1727" y="1334"/>
                        <a:pt x="1727" y="870"/>
                      </a:cubicBezTo>
                      <a:cubicBezTo>
                        <a:pt x="1727" y="394"/>
                        <a:pt x="1346" y="1"/>
                        <a:pt x="87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404" name="Google Shape;4404;p56"/>
                <p:cNvSpPr/>
                <p:nvPr/>
              </p:nvSpPr>
              <p:spPr>
                <a:xfrm>
                  <a:off x="3904696" y="3955682"/>
                  <a:ext cx="128148" cy="120540"/>
                </a:xfrm>
                <a:custGeom>
                  <a:rect b="b" l="l" r="r" t="t"/>
                  <a:pathLst>
                    <a:path extrusionOk="0" h="3787" w="4026">
                      <a:moveTo>
                        <a:pt x="191" y="1"/>
                      </a:moveTo>
                      <a:cubicBezTo>
                        <a:pt x="96" y="1"/>
                        <a:pt x="1" y="72"/>
                        <a:pt x="1" y="179"/>
                      </a:cubicBezTo>
                      <a:lnTo>
                        <a:pt x="1" y="3608"/>
                      </a:lnTo>
                      <a:cubicBezTo>
                        <a:pt x="1" y="3703"/>
                        <a:pt x="84" y="3787"/>
                        <a:pt x="191" y="3787"/>
                      </a:cubicBezTo>
                      <a:lnTo>
                        <a:pt x="1334" y="3787"/>
                      </a:lnTo>
                      <a:cubicBezTo>
                        <a:pt x="1418" y="3787"/>
                        <a:pt x="1513" y="3715"/>
                        <a:pt x="1513" y="3608"/>
                      </a:cubicBezTo>
                      <a:lnTo>
                        <a:pt x="1513" y="2382"/>
                      </a:lnTo>
                      <a:cubicBezTo>
                        <a:pt x="1513" y="1977"/>
                        <a:pt x="1596" y="1501"/>
                        <a:pt x="2037" y="1501"/>
                      </a:cubicBezTo>
                      <a:cubicBezTo>
                        <a:pt x="2347" y="1501"/>
                        <a:pt x="2477" y="1763"/>
                        <a:pt x="2525" y="2060"/>
                      </a:cubicBezTo>
                      <a:cubicBezTo>
                        <a:pt x="2537" y="2156"/>
                        <a:pt x="2608" y="2215"/>
                        <a:pt x="2692" y="2215"/>
                      </a:cubicBezTo>
                      <a:cubicBezTo>
                        <a:pt x="2787" y="2215"/>
                        <a:pt x="2870" y="2120"/>
                        <a:pt x="2847" y="2025"/>
                      </a:cubicBezTo>
                      <a:cubicBezTo>
                        <a:pt x="2763" y="1465"/>
                        <a:pt x="2477" y="1155"/>
                        <a:pt x="2013" y="1155"/>
                      </a:cubicBezTo>
                      <a:cubicBezTo>
                        <a:pt x="1465" y="1155"/>
                        <a:pt x="1156" y="1608"/>
                        <a:pt x="1156" y="2382"/>
                      </a:cubicBezTo>
                      <a:lnTo>
                        <a:pt x="1156" y="3430"/>
                      </a:lnTo>
                      <a:lnTo>
                        <a:pt x="346" y="3430"/>
                      </a:lnTo>
                      <a:lnTo>
                        <a:pt x="346" y="358"/>
                      </a:lnTo>
                      <a:lnTo>
                        <a:pt x="918" y="358"/>
                      </a:lnTo>
                      <a:lnTo>
                        <a:pt x="918" y="572"/>
                      </a:lnTo>
                      <a:cubicBezTo>
                        <a:pt x="918" y="632"/>
                        <a:pt x="930" y="679"/>
                        <a:pt x="977" y="715"/>
                      </a:cubicBezTo>
                      <a:cubicBezTo>
                        <a:pt x="1007" y="733"/>
                        <a:pt x="1043" y="742"/>
                        <a:pt x="1078" y="742"/>
                      </a:cubicBezTo>
                      <a:cubicBezTo>
                        <a:pt x="1114" y="742"/>
                        <a:pt x="1150" y="733"/>
                        <a:pt x="1180" y="715"/>
                      </a:cubicBezTo>
                      <a:cubicBezTo>
                        <a:pt x="1477" y="477"/>
                        <a:pt x="1835" y="358"/>
                        <a:pt x="2227" y="358"/>
                      </a:cubicBezTo>
                      <a:cubicBezTo>
                        <a:pt x="3204" y="358"/>
                        <a:pt x="3656" y="1191"/>
                        <a:pt x="3656" y="2001"/>
                      </a:cubicBezTo>
                      <a:lnTo>
                        <a:pt x="3656" y="3430"/>
                      </a:lnTo>
                      <a:lnTo>
                        <a:pt x="2847" y="3430"/>
                      </a:lnTo>
                      <a:lnTo>
                        <a:pt x="2847" y="2870"/>
                      </a:lnTo>
                      <a:cubicBezTo>
                        <a:pt x="2847" y="2775"/>
                        <a:pt x="2775" y="2703"/>
                        <a:pt x="2692" y="2703"/>
                      </a:cubicBezTo>
                      <a:cubicBezTo>
                        <a:pt x="2597" y="2703"/>
                        <a:pt x="2525" y="2775"/>
                        <a:pt x="2525" y="2870"/>
                      </a:cubicBezTo>
                      <a:lnTo>
                        <a:pt x="2525" y="3596"/>
                      </a:lnTo>
                      <a:cubicBezTo>
                        <a:pt x="2525" y="3691"/>
                        <a:pt x="2597" y="3775"/>
                        <a:pt x="2704" y="3775"/>
                      </a:cubicBezTo>
                      <a:lnTo>
                        <a:pt x="3847" y="3775"/>
                      </a:lnTo>
                      <a:cubicBezTo>
                        <a:pt x="3942" y="3775"/>
                        <a:pt x="4025" y="3703"/>
                        <a:pt x="4025" y="3596"/>
                      </a:cubicBezTo>
                      <a:lnTo>
                        <a:pt x="4025" y="1989"/>
                      </a:lnTo>
                      <a:cubicBezTo>
                        <a:pt x="4025" y="810"/>
                        <a:pt x="3299" y="1"/>
                        <a:pt x="2239" y="1"/>
                      </a:cubicBezTo>
                      <a:cubicBezTo>
                        <a:pt x="1894" y="1"/>
                        <a:pt x="1573" y="84"/>
                        <a:pt x="1275" y="251"/>
                      </a:cubicBezTo>
                      <a:lnTo>
                        <a:pt x="1275" y="179"/>
                      </a:lnTo>
                      <a:cubicBezTo>
                        <a:pt x="1275" y="84"/>
                        <a:pt x="1204" y="1"/>
                        <a:pt x="109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4405" name="Google Shape;4405;p56"/>
            <p:cNvGrpSpPr/>
            <p:nvPr/>
          </p:nvGrpSpPr>
          <p:grpSpPr>
            <a:xfrm>
              <a:off x="7034853" y="3222917"/>
              <a:ext cx="956596" cy="944252"/>
              <a:chOff x="4349489" y="2960313"/>
              <a:chExt cx="1098904" cy="1084724"/>
            </a:xfrm>
          </p:grpSpPr>
          <p:grpSp>
            <p:nvGrpSpPr>
              <p:cNvPr id="4406" name="Google Shape;4406;p56"/>
              <p:cNvGrpSpPr/>
              <p:nvPr/>
            </p:nvGrpSpPr>
            <p:grpSpPr>
              <a:xfrm>
                <a:off x="4349489" y="2960313"/>
                <a:ext cx="1098904" cy="1084724"/>
                <a:chOff x="4349489" y="2960313"/>
                <a:chExt cx="1098904" cy="1084724"/>
              </a:xfrm>
            </p:grpSpPr>
            <p:sp>
              <p:nvSpPr>
                <p:cNvPr id="4407" name="Google Shape;4407;p56"/>
                <p:cNvSpPr/>
                <p:nvPr/>
              </p:nvSpPr>
              <p:spPr>
                <a:xfrm>
                  <a:off x="4349489" y="2960313"/>
                  <a:ext cx="1098904" cy="1084724"/>
                </a:xfrm>
                <a:custGeom>
                  <a:rect b="b" l="l" r="r" t="t"/>
                  <a:pathLst>
                    <a:path extrusionOk="0" h="45131" w="45721">
                      <a:moveTo>
                        <a:pt x="22862" y="0"/>
                      </a:moveTo>
                      <a:cubicBezTo>
                        <a:pt x="22092" y="0"/>
                        <a:pt x="21324" y="295"/>
                        <a:pt x="20741" y="884"/>
                      </a:cubicBezTo>
                      <a:lnTo>
                        <a:pt x="12871" y="8743"/>
                      </a:lnTo>
                      <a:cubicBezTo>
                        <a:pt x="12697" y="8917"/>
                        <a:pt x="12470" y="9001"/>
                        <a:pt x="12243" y="9001"/>
                      </a:cubicBezTo>
                      <a:cubicBezTo>
                        <a:pt x="11942" y="9001"/>
                        <a:pt x="11642" y="8854"/>
                        <a:pt x="11466" y="8576"/>
                      </a:cubicBezTo>
                      <a:cubicBezTo>
                        <a:pt x="11014" y="7861"/>
                        <a:pt x="10645" y="7099"/>
                        <a:pt x="10347" y="6302"/>
                      </a:cubicBezTo>
                      <a:cubicBezTo>
                        <a:pt x="10168" y="5814"/>
                        <a:pt x="9847" y="5373"/>
                        <a:pt x="9394" y="5028"/>
                      </a:cubicBezTo>
                      <a:cubicBezTo>
                        <a:pt x="8866" y="4619"/>
                        <a:pt x="8248" y="4413"/>
                        <a:pt x="7630" y="4413"/>
                      </a:cubicBezTo>
                      <a:cubicBezTo>
                        <a:pt x="7078" y="4413"/>
                        <a:pt x="6525" y="4577"/>
                        <a:pt x="6037" y="4909"/>
                      </a:cubicBezTo>
                      <a:cubicBezTo>
                        <a:pt x="4465" y="5968"/>
                        <a:pt x="4310" y="8123"/>
                        <a:pt x="5584" y="9385"/>
                      </a:cubicBezTo>
                      <a:cubicBezTo>
                        <a:pt x="5894" y="9695"/>
                        <a:pt x="6251" y="9921"/>
                        <a:pt x="6632" y="10064"/>
                      </a:cubicBezTo>
                      <a:cubicBezTo>
                        <a:pt x="7418" y="10350"/>
                        <a:pt x="8180" y="10707"/>
                        <a:pt x="8882" y="11159"/>
                      </a:cubicBezTo>
                      <a:cubicBezTo>
                        <a:pt x="9382" y="11469"/>
                        <a:pt x="9466" y="12148"/>
                        <a:pt x="9049" y="12564"/>
                      </a:cubicBezTo>
                      <a:lnTo>
                        <a:pt x="1179" y="20434"/>
                      </a:lnTo>
                      <a:cubicBezTo>
                        <a:pt x="0" y="21613"/>
                        <a:pt x="0" y="23518"/>
                        <a:pt x="1179" y="24697"/>
                      </a:cubicBezTo>
                      <a:lnTo>
                        <a:pt x="20741" y="44247"/>
                      </a:lnTo>
                      <a:cubicBezTo>
                        <a:pt x="21324" y="44836"/>
                        <a:pt x="22092" y="45131"/>
                        <a:pt x="22862" y="45131"/>
                      </a:cubicBezTo>
                      <a:cubicBezTo>
                        <a:pt x="23631" y="45131"/>
                        <a:pt x="24402" y="44836"/>
                        <a:pt x="24992" y="44247"/>
                      </a:cubicBezTo>
                      <a:lnTo>
                        <a:pt x="44554" y="24697"/>
                      </a:lnTo>
                      <a:cubicBezTo>
                        <a:pt x="45720" y="23518"/>
                        <a:pt x="45720" y="21613"/>
                        <a:pt x="44554" y="20434"/>
                      </a:cubicBezTo>
                      <a:lnTo>
                        <a:pt x="24992" y="884"/>
                      </a:lnTo>
                      <a:cubicBezTo>
                        <a:pt x="24402" y="295"/>
                        <a:pt x="23631" y="0"/>
                        <a:pt x="22862" y="0"/>
                      </a:cubicBezTo>
                      <a:close/>
                    </a:path>
                  </a:pathLst>
                </a:custGeom>
                <a:solidFill>
                  <a:srgbClr val="FCBD2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408" name="Google Shape;4408;p56"/>
                <p:cNvSpPr/>
                <p:nvPr/>
              </p:nvSpPr>
              <p:spPr>
                <a:xfrm>
                  <a:off x="5065741" y="3026769"/>
                  <a:ext cx="287338" cy="287338"/>
                </a:xfrm>
                <a:custGeom>
                  <a:rect b="b" l="l" r="r" t="t"/>
                  <a:pathLst>
                    <a:path extrusionOk="0" h="11955" w="11955">
                      <a:moveTo>
                        <a:pt x="5978" y="1"/>
                      </a:moveTo>
                      <a:cubicBezTo>
                        <a:pt x="2680" y="1"/>
                        <a:pt x="1" y="2679"/>
                        <a:pt x="1" y="5978"/>
                      </a:cubicBezTo>
                      <a:cubicBezTo>
                        <a:pt x="1" y="9276"/>
                        <a:pt x="2680" y="11954"/>
                        <a:pt x="5978" y="11954"/>
                      </a:cubicBezTo>
                      <a:cubicBezTo>
                        <a:pt x="9276" y="11954"/>
                        <a:pt x="11955" y="9276"/>
                        <a:pt x="11955" y="5978"/>
                      </a:cubicBezTo>
                      <a:cubicBezTo>
                        <a:pt x="11955" y="2679"/>
                        <a:pt x="9276" y="1"/>
                        <a:pt x="5978" y="1"/>
                      </a:cubicBezTo>
                      <a:close/>
                    </a:path>
                  </a:pathLst>
                </a:custGeom>
                <a:solidFill>
                  <a:srgbClr val="FCBD2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4409" name="Google Shape;4409;p56"/>
              <p:cNvGrpSpPr/>
              <p:nvPr/>
            </p:nvGrpSpPr>
            <p:grpSpPr>
              <a:xfrm>
                <a:off x="4732657" y="3315384"/>
                <a:ext cx="374952" cy="374572"/>
                <a:chOff x="4201447" y="3817349"/>
                <a:chExt cx="346024" cy="345674"/>
              </a:xfrm>
            </p:grpSpPr>
            <p:sp>
              <p:nvSpPr>
                <p:cNvPr id="4410" name="Google Shape;4410;p56"/>
                <p:cNvSpPr/>
                <p:nvPr/>
              </p:nvSpPr>
              <p:spPr>
                <a:xfrm>
                  <a:off x="4201447" y="3817349"/>
                  <a:ext cx="346024" cy="345674"/>
                </a:xfrm>
                <a:custGeom>
                  <a:rect b="b" l="l" r="r" t="t"/>
                  <a:pathLst>
                    <a:path extrusionOk="0" h="10860" w="10871">
                      <a:moveTo>
                        <a:pt x="5430" y="334"/>
                      </a:moveTo>
                      <a:cubicBezTo>
                        <a:pt x="8252" y="334"/>
                        <a:pt x="10526" y="2608"/>
                        <a:pt x="10526" y="5430"/>
                      </a:cubicBezTo>
                      <a:cubicBezTo>
                        <a:pt x="10526" y="8240"/>
                        <a:pt x="8252" y="10514"/>
                        <a:pt x="5430" y="10514"/>
                      </a:cubicBezTo>
                      <a:cubicBezTo>
                        <a:pt x="2620" y="10514"/>
                        <a:pt x="346" y="8240"/>
                        <a:pt x="346" y="5430"/>
                      </a:cubicBezTo>
                      <a:cubicBezTo>
                        <a:pt x="346" y="2608"/>
                        <a:pt x="2620" y="334"/>
                        <a:pt x="5430" y="334"/>
                      </a:cubicBezTo>
                      <a:close/>
                      <a:moveTo>
                        <a:pt x="5430" y="1"/>
                      </a:moveTo>
                      <a:cubicBezTo>
                        <a:pt x="3989" y="1"/>
                        <a:pt x="2620" y="560"/>
                        <a:pt x="1596" y="1584"/>
                      </a:cubicBezTo>
                      <a:cubicBezTo>
                        <a:pt x="572" y="2620"/>
                        <a:pt x="1" y="3989"/>
                        <a:pt x="1" y="5430"/>
                      </a:cubicBezTo>
                      <a:cubicBezTo>
                        <a:pt x="1" y="6871"/>
                        <a:pt x="572" y="8240"/>
                        <a:pt x="1596" y="9264"/>
                      </a:cubicBezTo>
                      <a:cubicBezTo>
                        <a:pt x="2620" y="10300"/>
                        <a:pt x="3989" y="10859"/>
                        <a:pt x="5430" y="10859"/>
                      </a:cubicBezTo>
                      <a:cubicBezTo>
                        <a:pt x="6882" y="10859"/>
                        <a:pt x="8252" y="10300"/>
                        <a:pt x="9276" y="9264"/>
                      </a:cubicBezTo>
                      <a:cubicBezTo>
                        <a:pt x="10299" y="8240"/>
                        <a:pt x="10871" y="6871"/>
                        <a:pt x="10871" y="5430"/>
                      </a:cubicBezTo>
                      <a:cubicBezTo>
                        <a:pt x="10871" y="3989"/>
                        <a:pt x="10299" y="2620"/>
                        <a:pt x="9276" y="1584"/>
                      </a:cubicBezTo>
                      <a:cubicBezTo>
                        <a:pt x="8252" y="560"/>
                        <a:pt x="6882" y="1"/>
                        <a:pt x="54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411" name="Google Shape;4411;p56"/>
                <p:cNvSpPr/>
                <p:nvPr/>
              </p:nvSpPr>
              <p:spPr>
                <a:xfrm>
                  <a:off x="4271569" y="3904531"/>
                  <a:ext cx="227394" cy="185728"/>
                </a:xfrm>
                <a:custGeom>
                  <a:rect b="b" l="l" r="r" t="t"/>
                  <a:pathLst>
                    <a:path extrusionOk="0" h="5835" w="7144">
                      <a:moveTo>
                        <a:pt x="4620" y="0"/>
                      </a:moveTo>
                      <a:cubicBezTo>
                        <a:pt x="3727" y="0"/>
                        <a:pt x="2977" y="691"/>
                        <a:pt x="2905" y="1572"/>
                      </a:cubicBezTo>
                      <a:cubicBezTo>
                        <a:pt x="2727" y="1548"/>
                        <a:pt x="2358" y="1441"/>
                        <a:pt x="2262" y="1405"/>
                      </a:cubicBezTo>
                      <a:cubicBezTo>
                        <a:pt x="1643" y="1203"/>
                        <a:pt x="1072" y="810"/>
                        <a:pt x="631" y="322"/>
                      </a:cubicBezTo>
                      <a:cubicBezTo>
                        <a:pt x="596" y="298"/>
                        <a:pt x="572" y="274"/>
                        <a:pt x="524" y="262"/>
                      </a:cubicBezTo>
                      <a:cubicBezTo>
                        <a:pt x="517" y="261"/>
                        <a:pt x="509" y="260"/>
                        <a:pt x="501" y="260"/>
                      </a:cubicBezTo>
                      <a:cubicBezTo>
                        <a:pt x="436" y="260"/>
                        <a:pt x="367" y="304"/>
                        <a:pt x="346" y="357"/>
                      </a:cubicBezTo>
                      <a:cubicBezTo>
                        <a:pt x="238" y="572"/>
                        <a:pt x="179" y="810"/>
                        <a:pt x="179" y="1048"/>
                      </a:cubicBezTo>
                      <a:cubicBezTo>
                        <a:pt x="179" y="1393"/>
                        <a:pt x="286" y="1727"/>
                        <a:pt x="476" y="1977"/>
                      </a:cubicBezTo>
                      <a:cubicBezTo>
                        <a:pt x="466" y="1975"/>
                        <a:pt x="456" y="1974"/>
                        <a:pt x="446" y="1974"/>
                      </a:cubicBezTo>
                      <a:cubicBezTo>
                        <a:pt x="397" y="1974"/>
                        <a:pt x="349" y="1997"/>
                        <a:pt x="310" y="2036"/>
                      </a:cubicBezTo>
                      <a:cubicBezTo>
                        <a:pt x="286" y="2060"/>
                        <a:pt x="286" y="2108"/>
                        <a:pt x="274" y="2143"/>
                      </a:cubicBezTo>
                      <a:lnTo>
                        <a:pt x="274" y="2203"/>
                      </a:lnTo>
                      <a:cubicBezTo>
                        <a:pt x="274" y="2655"/>
                        <a:pt x="476" y="3072"/>
                        <a:pt x="822" y="3358"/>
                      </a:cubicBezTo>
                      <a:cubicBezTo>
                        <a:pt x="786" y="3370"/>
                        <a:pt x="774" y="3405"/>
                        <a:pt x="762" y="3417"/>
                      </a:cubicBezTo>
                      <a:cubicBezTo>
                        <a:pt x="750" y="3465"/>
                        <a:pt x="727" y="3513"/>
                        <a:pt x="750" y="3548"/>
                      </a:cubicBezTo>
                      <a:cubicBezTo>
                        <a:pt x="893" y="4024"/>
                        <a:pt x="1262" y="4405"/>
                        <a:pt x="1727" y="4548"/>
                      </a:cubicBezTo>
                      <a:cubicBezTo>
                        <a:pt x="1310" y="4798"/>
                        <a:pt x="834" y="4941"/>
                        <a:pt x="334" y="4941"/>
                      </a:cubicBezTo>
                      <a:lnTo>
                        <a:pt x="191" y="4941"/>
                      </a:lnTo>
                      <a:cubicBezTo>
                        <a:pt x="107" y="4941"/>
                        <a:pt x="36" y="5001"/>
                        <a:pt x="12" y="5084"/>
                      </a:cubicBezTo>
                      <a:cubicBezTo>
                        <a:pt x="0" y="5156"/>
                        <a:pt x="48" y="5239"/>
                        <a:pt x="107" y="5263"/>
                      </a:cubicBezTo>
                      <a:cubicBezTo>
                        <a:pt x="727" y="5632"/>
                        <a:pt x="1465" y="5834"/>
                        <a:pt x="2191" y="5834"/>
                      </a:cubicBezTo>
                      <a:cubicBezTo>
                        <a:pt x="3072" y="5834"/>
                        <a:pt x="3905" y="5560"/>
                        <a:pt x="4596" y="5060"/>
                      </a:cubicBezTo>
                      <a:cubicBezTo>
                        <a:pt x="4691" y="5001"/>
                        <a:pt x="4691" y="4858"/>
                        <a:pt x="4620" y="4786"/>
                      </a:cubicBezTo>
                      <a:cubicBezTo>
                        <a:pt x="4587" y="4754"/>
                        <a:pt x="4544" y="4735"/>
                        <a:pt x="4499" y="4735"/>
                      </a:cubicBezTo>
                      <a:cubicBezTo>
                        <a:pt x="4463" y="4735"/>
                        <a:pt x="4426" y="4748"/>
                        <a:pt x="4394" y="4775"/>
                      </a:cubicBezTo>
                      <a:cubicBezTo>
                        <a:pt x="3763" y="5215"/>
                        <a:pt x="3013" y="5489"/>
                        <a:pt x="2191" y="5489"/>
                      </a:cubicBezTo>
                      <a:cubicBezTo>
                        <a:pt x="1727" y="5489"/>
                        <a:pt x="1262" y="5394"/>
                        <a:pt x="846" y="5239"/>
                      </a:cubicBezTo>
                      <a:cubicBezTo>
                        <a:pt x="1369" y="5144"/>
                        <a:pt x="1846" y="4917"/>
                        <a:pt x="2262" y="4584"/>
                      </a:cubicBezTo>
                      <a:cubicBezTo>
                        <a:pt x="2310" y="4536"/>
                        <a:pt x="2334" y="4477"/>
                        <a:pt x="2322" y="4417"/>
                      </a:cubicBezTo>
                      <a:cubicBezTo>
                        <a:pt x="2310" y="4346"/>
                        <a:pt x="2239" y="4286"/>
                        <a:pt x="2155" y="4286"/>
                      </a:cubicBezTo>
                      <a:cubicBezTo>
                        <a:pt x="1739" y="4263"/>
                        <a:pt x="1369" y="4048"/>
                        <a:pt x="1167" y="3691"/>
                      </a:cubicBezTo>
                      <a:cubicBezTo>
                        <a:pt x="1250" y="3691"/>
                        <a:pt x="1358" y="3667"/>
                        <a:pt x="1441" y="3643"/>
                      </a:cubicBezTo>
                      <a:cubicBezTo>
                        <a:pt x="1524" y="3632"/>
                        <a:pt x="1584" y="3572"/>
                        <a:pt x="1584" y="3489"/>
                      </a:cubicBezTo>
                      <a:cubicBezTo>
                        <a:pt x="1596" y="3405"/>
                        <a:pt x="1536" y="3334"/>
                        <a:pt x="1441" y="3298"/>
                      </a:cubicBezTo>
                      <a:cubicBezTo>
                        <a:pt x="1000" y="3191"/>
                        <a:pt x="667" y="2822"/>
                        <a:pt x="596" y="2381"/>
                      </a:cubicBezTo>
                      <a:lnTo>
                        <a:pt x="596" y="2381"/>
                      </a:lnTo>
                      <a:cubicBezTo>
                        <a:pt x="727" y="2405"/>
                        <a:pt x="869" y="2417"/>
                        <a:pt x="1000" y="2417"/>
                      </a:cubicBezTo>
                      <a:cubicBezTo>
                        <a:pt x="1084" y="2417"/>
                        <a:pt x="1143" y="2358"/>
                        <a:pt x="1167" y="2274"/>
                      </a:cubicBezTo>
                      <a:cubicBezTo>
                        <a:pt x="1179" y="2203"/>
                        <a:pt x="1131" y="2143"/>
                        <a:pt x="1072" y="2108"/>
                      </a:cubicBezTo>
                      <a:cubicBezTo>
                        <a:pt x="703" y="1881"/>
                        <a:pt x="476" y="1488"/>
                        <a:pt x="476" y="1048"/>
                      </a:cubicBezTo>
                      <a:cubicBezTo>
                        <a:pt x="476" y="953"/>
                        <a:pt x="488" y="846"/>
                        <a:pt x="524" y="738"/>
                      </a:cubicBezTo>
                      <a:cubicBezTo>
                        <a:pt x="965" y="1191"/>
                        <a:pt x="1524" y="1524"/>
                        <a:pt x="2120" y="1727"/>
                      </a:cubicBezTo>
                      <a:cubicBezTo>
                        <a:pt x="2120" y="1727"/>
                        <a:pt x="2715" y="1905"/>
                        <a:pt x="2929" y="1917"/>
                      </a:cubicBezTo>
                      <a:lnTo>
                        <a:pt x="3024" y="1917"/>
                      </a:lnTo>
                      <a:cubicBezTo>
                        <a:pt x="3096" y="1917"/>
                        <a:pt x="3167" y="1869"/>
                        <a:pt x="3191" y="1798"/>
                      </a:cubicBezTo>
                      <a:cubicBezTo>
                        <a:pt x="3203" y="1786"/>
                        <a:pt x="3203" y="1750"/>
                        <a:pt x="3203" y="1738"/>
                      </a:cubicBezTo>
                      <a:lnTo>
                        <a:pt x="3203" y="1703"/>
                      </a:lnTo>
                      <a:cubicBezTo>
                        <a:pt x="3203" y="953"/>
                        <a:pt x="3810" y="334"/>
                        <a:pt x="4572" y="334"/>
                      </a:cubicBezTo>
                      <a:cubicBezTo>
                        <a:pt x="4941" y="334"/>
                        <a:pt x="5287" y="488"/>
                        <a:pt x="5549" y="750"/>
                      </a:cubicBezTo>
                      <a:cubicBezTo>
                        <a:pt x="5585" y="787"/>
                        <a:pt x="5621" y="802"/>
                        <a:pt x="5663" y="802"/>
                      </a:cubicBezTo>
                      <a:cubicBezTo>
                        <a:pt x="5676" y="802"/>
                        <a:pt x="5689" y="801"/>
                        <a:pt x="5703" y="798"/>
                      </a:cubicBezTo>
                      <a:cubicBezTo>
                        <a:pt x="5882" y="762"/>
                        <a:pt x="6049" y="738"/>
                        <a:pt x="6203" y="679"/>
                      </a:cubicBezTo>
                      <a:lnTo>
                        <a:pt x="6203" y="679"/>
                      </a:lnTo>
                      <a:cubicBezTo>
                        <a:pt x="6120" y="762"/>
                        <a:pt x="6013" y="857"/>
                        <a:pt x="5894" y="917"/>
                      </a:cubicBezTo>
                      <a:cubicBezTo>
                        <a:pt x="5822" y="965"/>
                        <a:pt x="5787" y="1048"/>
                        <a:pt x="5822" y="1143"/>
                      </a:cubicBezTo>
                      <a:cubicBezTo>
                        <a:pt x="5846" y="1203"/>
                        <a:pt x="5930" y="1250"/>
                        <a:pt x="6001" y="1250"/>
                      </a:cubicBezTo>
                      <a:cubicBezTo>
                        <a:pt x="6144" y="1227"/>
                        <a:pt x="6287" y="1215"/>
                        <a:pt x="6418" y="1167"/>
                      </a:cubicBezTo>
                      <a:lnTo>
                        <a:pt x="6418" y="1167"/>
                      </a:lnTo>
                      <a:cubicBezTo>
                        <a:pt x="6299" y="1286"/>
                        <a:pt x="6168" y="1405"/>
                        <a:pt x="6013" y="1512"/>
                      </a:cubicBezTo>
                      <a:cubicBezTo>
                        <a:pt x="5965" y="1548"/>
                        <a:pt x="5941" y="1608"/>
                        <a:pt x="5941" y="1655"/>
                      </a:cubicBezTo>
                      <a:lnTo>
                        <a:pt x="5941" y="1679"/>
                      </a:lnTo>
                      <a:lnTo>
                        <a:pt x="5941" y="1703"/>
                      </a:lnTo>
                      <a:lnTo>
                        <a:pt x="5941" y="1727"/>
                      </a:lnTo>
                      <a:cubicBezTo>
                        <a:pt x="5941" y="2691"/>
                        <a:pt x="5572" y="3572"/>
                        <a:pt x="4977" y="4227"/>
                      </a:cubicBezTo>
                      <a:cubicBezTo>
                        <a:pt x="4918" y="4298"/>
                        <a:pt x="4918" y="4405"/>
                        <a:pt x="4977" y="4465"/>
                      </a:cubicBezTo>
                      <a:cubicBezTo>
                        <a:pt x="5011" y="4499"/>
                        <a:pt x="5053" y="4514"/>
                        <a:pt x="5096" y="4514"/>
                      </a:cubicBezTo>
                      <a:cubicBezTo>
                        <a:pt x="5143" y="4514"/>
                        <a:pt x="5190" y="4496"/>
                        <a:pt x="5227" y="4465"/>
                      </a:cubicBezTo>
                      <a:cubicBezTo>
                        <a:pt x="5894" y="3715"/>
                        <a:pt x="6263" y="2762"/>
                        <a:pt x="6287" y="1750"/>
                      </a:cubicBezTo>
                      <a:cubicBezTo>
                        <a:pt x="6596" y="1524"/>
                        <a:pt x="6846" y="1250"/>
                        <a:pt x="7061" y="917"/>
                      </a:cubicBezTo>
                      <a:cubicBezTo>
                        <a:pt x="7144" y="857"/>
                        <a:pt x="7132" y="750"/>
                        <a:pt x="7061" y="715"/>
                      </a:cubicBezTo>
                      <a:cubicBezTo>
                        <a:pt x="7029" y="683"/>
                        <a:pt x="6987" y="667"/>
                        <a:pt x="6937" y="667"/>
                      </a:cubicBezTo>
                      <a:cubicBezTo>
                        <a:pt x="6912" y="667"/>
                        <a:pt x="6886" y="671"/>
                        <a:pt x="6858" y="679"/>
                      </a:cubicBezTo>
                      <a:cubicBezTo>
                        <a:pt x="6775" y="726"/>
                        <a:pt x="6680" y="750"/>
                        <a:pt x="6596" y="786"/>
                      </a:cubicBezTo>
                      <a:cubicBezTo>
                        <a:pt x="6680" y="667"/>
                        <a:pt x="6763" y="512"/>
                        <a:pt x="6823" y="369"/>
                      </a:cubicBezTo>
                      <a:cubicBezTo>
                        <a:pt x="6834" y="310"/>
                        <a:pt x="6834" y="238"/>
                        <a:pt x="6787" y="191"/>
                      </a:cubicBezTo>
                      <a:cubicBezTo>
                        <a:pt x="6750" y="153"/>
                        <a:pt x="6703" y="135"/>
                        <a:pt x="6659" y="135"/>
                      </a:cubicBezTo>
                      <a:cubicBezTo>
                        <a:pt x="6632" y="135"/>
                        <a:pt x="6607" y="142"/>
                        <a:pt x="6584" y="155"/>
                      </a:cubicBezTo>
                      <a:cubicBezTo>
                        <a:pt x="6322" y="310"/>
                        <a:pt x="6061" y="393"/>
                        <a:pt x="5775" y="441"/>
                      </a:cubicBezTo>
                      <a:cubicBezTo>
                        <a:pt x="5465" y="143"/>
                        <a:pt x="5048" y="0"/>
                        <a:pt x="462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4412" name="Google Shape;4412;p56"/>
            <p:cNvGrpSpPr/>
            <p:nvPr/>
          </p:nvGrpSpPr>
          <p:grpSpPr>
            <a:xfrm>
              <a:off x="6529419" y="3711909"/>
              <a:ext cx="956596" cy="944315"/>
              <a:chOff x="3768864" y="3522050"/>
              <a:chExt cx="1098904" cy="1084796"/>
            </a:xfrm>
          </p:grpSpPr>
          <p:grpSp>
            <p:nvGrpSpPr>
              <p:cNvPr id="4413" name="Google Shape;4413;p56"/>
              <p:cNvGrpSpPr/>
              <p:nvPr/>
            </p:nvGrpSpPr>
            <p:grpSpPr>
              <a:xfrm>
                <a:off x="3768864" y="3522050"/>
                <a:ext cx="1098904" cy="1084796"/>
                <a:chOff x="3768864" y="3522050"/>
                <a:chExt cx="1098904" cy="1084796"/>
              </a:xfrm>
            </p:grpSpPr>
            <p:sp>
              <p:nvSpPr>
                <p:cNvPr id="4414" name="Google Shape;4414;p56"/>
                <p:cNvSpPr/>
                <p:nvPr/>
              </p:nvSpPr>
              <p:spPr>
                <a:xfrm>
                  <a:off x="3768864" y="3522050"/>
                  <a:ext cx="1098904" cy="1084796"/>
                </a:xfrm>
                <a:custGeom>
                  <a:rect b="b" l="l" r="r" t="t"/>
                  <a:pathLst>
                    <a:path extrusionOk="0" h="45134" w="45721">
                      <a:moveTo>
                        <a:pt x="22862" y="0"/>
                      </a:moveTo>
                      <a:cubicBezTo>
                        <a:pt x="22093" y="0"/>
                        <a:pt x="21325" y="295"/>
                        <a:pt x="20741" y="884"/>
                      </a:cubicBezTo>
                      <a:lnTo>
                        <a:pt x="1179" y="20446"/>
                      </a:lnTo>
                      <a:cubicBezTo>
                        <a:pt x="1" y="21613"/>
                        <a:pt x="1" y="23518"/>
                        <a:pt x="1179" y="24697"/>
                      </a:cubicBezTo>
                      <a:lnTo>
                        <a:pt x="20741" y="44259"/>
                      </a:lnTo>
                      <a:cubicBezTo>
                        <a:pt x="21325" y="44842"/>
                        <a:pt x="22093" y="45134"/>
                        <a:pt x="22862" y="45134"/>
                      </a:cubicBezTo>
                      <a:cubicBezTo>
                        <a:pt x="23631" y="45134"/>
                        <a:pt x="24402" y="44842"/>
                        <a:pt x="24992" y="44259"/>
                      </a:cubicBezTo>
                      <a:lnTo>
                        <a:pt x="44554" y="24697"/>
                      </a:lnTo>
                      <a:cubicBezTo>
                        <a:pt x="45721" y="23518"/>
                        <a:pt x="45721" y="21613"/>
                        <a:pt x="44554" y="20446"/>
                      </a:cubicBezTo>
                      <a:lnTo>
                        <a:pt x="36684" y="12576"/>
                      </a:lnTo>
                      <a:cubicBezTo>
                        <a:pt x="36279" y="12171"/>
                        <a:pt x="36362" y="11481"/>
                        <a:pt x="36850" y="11171"/>
                      </a:cubicBezTo>
                      <a:cubicBezTo>
                        <a:pt x="37565" y="10719"/>
                        <a:pt x="38327" y="10362"/>
                        <a:pt x="39124" y="10052"/>
                      </a:cubicBezTo>
                      <a:cubicBezTo>
                        <a:pt x="39613" y="9874"/>
                        <a:pt x="40053" y="9552"/>
                        <a:pt x="40410" y="9100"/>
                      </a:cubicBezTo>
                      <a:cubicBezTo>
                        <a:pt x="41172" y="8111"/>
                        <a:pt x="41220" y="6778"/>
                        <a:pt x="40518" y="5742"/>
                      </a:cubicBezTo>
                      <a:cubicBezTo>
                        <a:pt x="39931" y="4872"/>
                        <a:pt x="39013" y="4437"/>
                        <a:pt x="38094" y="4437"/>
                      </a:cubicBezTo>
                      <a:cubicBezTo>
                        <a:pt x="37352" y="4437"/>
                        <a:pt x="36610" y="4721"/>
                        <a:pt x="36041" y="5290"/>
                      </a:cubicBezTo>
                      <a:cubicBezTo>
                        <a:pt x="35731" y="5599"/>
                        <a:pt x="35505" y="5956"/>
                        <a:pt x="35362" y="6337"/>
                      </a:cubicBezTo>
                      <a:cubicBezTo>
                        <a:pt x="35076" y="7135"/>
                        <a:pt x="34719" y="7885"/>
                        <a:pt x="34267" y="8588"/>
                      </a:cubicBezTo>
                      <a:cubicBezTo>
                        <a:pt x="34091" y="8872"/>
                        <a:pt x="33796" y="9021"/>
                        <a:pt x="33498" y="9021"/>
                      </a:cubicBezTo>
                      <a:cubicBezTo>
                        <a:pt x="33271" y="9021"/>
                        <a:pt x="33042" y="8934"/>
                        <a:pt x="32862" y="8754"/>
                      </a:cubicBezTo>
                      <a:lnTo>
                        <a:pt x="24992" y="884"/>
                      </a:lnTo>
                      <a:cubicBezTo>
                        <a:pt x="24402" y="295"/>
                        <a:pt x="23631" y="0"/>
                        <a:pt x="22862" y="0"/>
                      </a:cubicBezTo>
                      <a:close/>
                    </a:path>
                  </a:pathLst>
                </a:custGeom>
                <a:solidFill>
                  <a:srgbClr val="EC3A3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415" name="Google Shape;4415;p56"/>
                <p:cNvSpPr/>
                <p:nvPr/>
              </p:nvSpPr>
              <p:spPr>
                <a:xfrm>
                  <a:off x="3887041" y="3641743"/>
                  <a:ext cx="287338" cy="287026"/>
                </a:xfrm>
                <a:custGeom>
                  <a:rect b="b" l="l" r="r" t="t"/>
                  <a:pathLst>
                    <a:path extrusionOk="0" h="11942" w="11955">
                      <a:moveTo>
                        <a:pt x="5978" y="0"/>
                      </a:moveTo>
                      <a:cubicBezTo>
                        <a:pt x="2680" y="0"/>
                        <a:pt x="1" y="2667"/>
                        <a:pt x="1" y="5977"/>
                      </a:cubicBezTo>
                      <a:cubicBezTo>
                        <a:pt x="1" y="9275"/>
                        <a:pt x="2680" y="11942"/>
                        <a:pt x="5978" y="11942"/>
                      </a:cubicBezTo>
                      <a:cubicBezTo>
                        <a:pt x="9276" y="11942"/>
                        <a:pt x="11955" y="9275"/>
                        <a:pt x="11955" y="5977"/>
                      </a:cubicBezTo>
                      <a:cubicBezTo>
                        <a:pt x="11955" y="2667"/>
                        <a:pt x="9276" y="0"/>
                        <a:pt x="5978" y="0"/>
                      </a:cubicBezTo>
                      <a:close/>
                    </a:path>
                  </a:pathLst>
                </a:custGeom>
                <a:solidFill>
                  <a:srgbClr val="EC3A3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4416" name="Google Shape;4416;p56"/>
              <p:cNvGrpSpPr/>
              <p:nvPr/>
            </p:nvGrpSpPr>
            <p:grpSpPr>
              <a:xfrm>
                <a:off x="4139616" y="3871555"/>
                <a:ext cx="357419" cy="357005"/>
                <a:chOff x="7482229" y="3351230"/>
                <a:chExt cx="357419" cy="357005"/>
              </a:xfrm>
            </p:grpSpPr>
            <p:sp>
              <p:nvSpPr>
                <p:cNvPr id="4417" name="Google Shape;4417;p56"/>
                <p:cNvSpPr/>
                <p:nvPr/>
              </p:nvSpPr>
              <p:spPr>
                <a:xfrm>
                  <a:off x="7482229" y="3351230"/>
                  <a:ext cx="357419" cy="357005"/>
                </a:xfrm>
                <a:custGeom>
                  <a:rect b="b" l="l" r="r" t="t"/>
                  <a:pathLst>
                    <a:path extrusionOk="0" h="11216" w="11229">
                      <a:moveTo>
                        <a:pt x="5633" y="357"/>
                      </a:moveTo>
                      <a:cubicBezTo>
                        <a:pt x="8538" y="357"/>
                        <a:pt x="10883" y="2703"/>
                        <a:pt x="10883" y="5608"/>
                      </a:cubicBezTo>
                      <a:cubicBezTo>
                        <a:pt x="10883" y="8513"/>
                        <a:pt x="8538" y="10859"/>
                        <a:pt x="5633" y="10859"/>
                      </a:cubicBezTo>
                      <a:cubicBezTo>
                        <a:pt x="2728" y="10859"/>
                        <a:pt x="382" y="8513"/>
                        <a:pt x="382" y="5608"/>
                      </a:cubicBezTo>
                      <a:cubicBezTo>
                        <a:pt x="382" y="2703"/>
                        <a:pt x="2728" y="357"/>
                        <a:pt x="5633" y="357"/>
                      </a:cubicBezTo>
                      <a:close/>
                      <a:moveTo>
                        <a:pt x="5621" y="0"/>
                      </a:moveTo>
                      <a:cubicBezTo>
                        <a:pt x="4109" y="0"/>
                        <a:pt x="2716" y="572"/>
                        <a:pt x="1644" y="1631"/>
                      </a:cubicBezTo>
                      <a:cubicBezTo>
                        <a:pt x="584" y="2691"/>
                        <a:pt x="1" y="4108"/>
                        <a:pt x="1" y="5608"/>
                      </a:cubicBezTo>
                      <a:cubicBezTo>
                        <a:pt x="1" y="7108"/>
                        <a:pt x="584" y="8513"/>
                        <a:pt x="1644" y="9585"/>
                      </a:cubicBezTo>
                      <a:cubicBezTo>
                        <a:pt x="2704" y="10632"/>
                        <a:pt x="4109" y="11216"/>
                        <a:pt x="5621" y="11216"/>
                      </a:cubicBezTo>
                      <a:cubicBezTo>
                        <a:pt x="7121" y="11216"/>
                        <a:pt x="8526" y="10632"/>
                        <a:pt x="9597" y="9585"/>
                      </a:cubicBezTo>
                      <a:cubicBezTo>
                        <a:pt x="10645" y="8525"/>
                        <a:pt x="11229" y="7108"/>
                        <a:pt x="11229" y="5608"/>
                      </a:cubicBezTo>
                      <a:cubicBezTo>
                        <a:pt x="11229" y="4108"/>
                        <a:pt x="10669" y="2703"/>
                        <a:pt x="9597" y="1631"/>
                      </a:cubicBezTo>
                      <a:cubicBezTo>
                        <a:pt x="8538" y="572"/>
                        <a:pt x="7121" y="0"/>
                        <a:pt x="562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418" name="Google Shape;4418;p56"/>
                <p:cNvSpPr/>
                <p:nvPr/>
              </p:nvSpPr>
              <p:spPr>
                <a:xfrm>
                  <a:off x="7592138" y="3605616"/>
                  <a:ext cx="137983" cy="32530"/>
                </a:xfrm>
                <a:custGeom>
                  <a:rect b="b" l="l" r="r" t="t"/>
                  <a:pathLst>
                    <a:path extrusionOk="0" h="1022" w="4335">
                      <a:moveTo>
                        <a:pt x="202" y="1"/>
                      </a:moveTo>
                      <a:cubicBezTo>
                        <a:pt x="147" y="1"/>
                        <a:pt x="94" y="21"/>
                        <a:pt x="60" y="69"/>
                      </a:cubicBezTo>
                      <a:cubicBezTo>
                        <a:pt x="1" y="140"/>
                        <a:pt x="1" y="259"/>
                        <a:pt x="96" y="319"/>
                      </a:cubicBezTo>
                      <a:cubicBezTo>
                        <a:pt x="644" y="783"/>
                        <a:pt x="1370" y="1021"/>
                        <a:pt x="2168" y="1021"/>
                      </a:cubicBezTo>
                      <a:cubicBezTo>
                        <a:pt x="2954" y="1021"/>
                        <a:pt x="3680" y="771"/>
                        <a:pt x="4239" y="319"/>
                      </a:cubicBezTo>
                      <a:cubicBezTo>
                        <a:pt x="4323" y="259"/>
                        <a:pt x="4335" y="140"/>
                        <a:pt x="4263" y="69"/>
                      </a:cubicBezTo>
                      <a:cubicBezTo>
                        <a:pt x="4228" y="26"/>
                        <a:pt x="4170" y="4"/>
                        <a:pt x="4115" y="4"/>
                      </a:cubicBezTo>
                      <a:cubicBezTo>
                        <a:pt x="4078" y="4"/>
                        <a:pt x="4042" y="14"/>
                        <a:pt x="4013" y="33"/>
                      </a:cubicBezTo>
                      <a:cubicBezTo>
                        <a:pt x="3537" y="438"/>
                        <a:pt x="2882" y="664"/>
                        <a:pt x="2168" y="664"/>
                      </a:cubicBezTo>
                      <a:cubicBezTo>
                        <a:pt x="1465" y="664"/>
                        <a:pt x="810" y="438"/>
                        <a:pt x="322" y="33"/>
                      </a:cubicBezTo>
                      <a:cubicBezTo>
                        <a:pt x="286" y="12"/>
                        <a:pt x="244" y="1"/>
                        <a:pt x="20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419" name="Google Shape;4419;p56"/>
                <p:cNvSpPr/>
                <p:nvPr/>
              </p:nvSpPr>
              <p:spPr>
                <a:xfrm>
                  <a:off x="7513709" y="3387962"/>
                  <a:ext cx="295987" cy="282014"/>
                </a:xfrm>
                <a:custGeom>
                  <a:rect b="b" l="l" r="r" t="t"/>
                  <a:pathLst>
                    <a:path extrusionOk="0" h="8860" w="9299">
                      <a:moveTo>
                        <a:pt x="6060" y="370"/>
                      </a:moveTo>
                      <a:cubicBezTo>
                        <a:pt x="6358" y="370"/>
                        <a:pt x="6596" y="608"/>
                        <a:pt x="6596" y="906"/>
                      </a:cubicBezTo>
                      <a:cubicBezTo>
                        <a:pt x="6596" y="1204"/>
                        <a:pt x="6358" y="1442"/>
                        <a:pt x="6060" y="1442"/>
                      </a:cubicBezTo>
                      <a:cubicBezTo>
                        <a:pt x="5763" y="1442"/>
                        <a:pt x="5525" y="1204"/>
                        <a:pt x="5525" y="906"/>
                      </a:cubicBezTo>
                      <a:cubicBezTo>
                        <a:pt x="5525" y="608"/>
                        <a:pt x="5763" y="370"/>
                        <a:pt x="6060" y="370"/>
                      </a:cubicBezTo>
                      <a:close/>
                      <a:moveTo>
                        <a:pt x="1322" y="2989"/>
                      </a:moveTo>
                      <a:cubicBezTo>
                        <a:pt x="1596" y="2989"/>
                        <a:pt x="1834" y="3097"/>
                        <a:pt x="2012" y="3263"/>
                      </a:cubicBezTo>
                      <a:cubicBezTo>
                        <a:pt x="1477" y="3680"/>
                        <a:pt x="1072" y="4240"/>
                        <a:pt x="881" y="4883"/>
                      </a:cubicBezTo>
                      <a:cubicBezTo>
                        <a:pt x="548" y="4716"/>
                        <a:pt x="334" y="4359"/>
                        <a:pt x="334" y="3990"/>
                      </a:cubicBezTo>
                      <a:cubicBezTo>
                        <a:pt x="334" y="3442"/>
                        <a:pt x="774" y="2989"/>
                        <a:pt x="1322" y="2989"/>
                      </a:cubicBezTo>
                      <a:close/>
                      <a:moveTo>
                        <a:pt x="7954" y="2989"/>
                      </a:moveTo>
                      <a:cubicBezTo>
                        <a:pt x="8501" y="2989"/>
                        <a:pt x="8942" y="3442"/>
                        <a:pt x="8942" y="3990"/>
                      </a:cubicBezTo>
                      <a:cubicBezTo>
                        <a:pt x="8966" y="4359"/>
                        <a:pt x="8739" y="4704"/>
                        <a:pt x="8394" y="4883"/>
                      </a:cubicBezTo>
                      <a:cubicBezTo>
                        <a:pt x="8216" y="4240"/>
                        <a:pt x="7811" y="3680"/>
                        <a:pt x="7263" y="3263"/>
                      </a:cubicBezTo>
                      <a:cubicBezTo>
                        <a:pt x="7442" y="3085"/>
                        <a:pt x="7692" y="2989"/>
                        <a:pt x="7954" y="2989"/>
                      </a:cubicBezTo>
                      <a:close/>
                      <a:moveTo>
                        <a:pt x="6072" y="1"/>
                      </a:moveTo>
                      <a:cubicBezTo>
                        <a:pt x="5632" y="1"/>
                        <a:pt x="5251" y="334"/>
                        <a:pt x="5191" y="763"/>
                      </a:cubicBezTo>
                      <a:lnTo>
                        <a:pt x="4596" y="953"/>
                      </a:lnTo>
                      <a:cubicBezTo>
                        <a:pt x="4525" y="989"/>
                        <a:pt x="4477" y="1049"/>
                        <a:pt x="4477" y="1120"/>
                      </a:cubicBezTo>
                      <a:lnTo>
                        <a:pt x="4477" y="2370"/>
                      </a:lnTo>
                      <a:cubicBezTo>
                        <a:pt x="3679" y="2394"/>
                        <a:pt x="2929" y="2632"/>
                        <a:pt x="2334" y="3025"/>
                      </a:cubicBezTo>
                      <a:cubicBezTo>
                        <a:pt x="2084" y="2751"/>
                        <a:pt x="1727" y="2608"/>
                        <a:pt x="1358" y="2608"/>
                      </a:cubicBezTo>
                      <a:cubicBezTo>
                        <a:pt x="607" y="2608"/>
                        <a:pt x="0" y="3216"/>
                        <a:pt x="0" y="3966"/>
                      </a:cubicBezTo>
                      <a:cubicBezTo>
                        <a:pt x="0" y="4513"/>
                        <a:pt x="345" y="5002"/>
                        <a:pt x="834" y="5216"/>
                      </a:cubicBezTo>
                      <a:cubicBezTo>
                        <a:pt x="822" y="5347"/>
                        <a:pt x="798" y="5478"/>
                        <a:pt x="798" y="5609"/>
                      </a:cubicBezTo>
                      <a:cubicBezTo>
                        <a:pt x="798" y="7395"/>
                        <a:pt x="2524" y="8859"/>
                        <a:pt x="4667" y="8859"/>
                      </a:cubicBezTo>
                      <a:cubicBezTo>
                        <a:pt x="5763" y="8859"/>
                        <a:pt x="6739" y="8490"/>
                        <a:pt x="7442" y="7871"/>
                      </a:cubicBezTo>
                      <a:cubicBezTo>
                        <a:pt x="7513" y="7811"/>
                        <a:pt x="7513" y="7692"/>
                        <a:pt x="7454" y="7621"/>
                      </a:cubicBezTo>
                      <a:cubicBezTo>
                        <a:pt x="7421" y="7588"/>
                        <a:pt x="7374" y="7570"/>
                        <a:pt x="7326" y="7570"/>
                      </a:cubicBezTo>
                      <a:cubicBezTo>
                        <a:pt x="7287" y="7570"/>
                        <a:pt x="7248" y="7582"/>
                        <a:pt x="7215" y="7609"/>
                      </a:cubicBezTo>
                      <a:cubicBezTo>
                        <a:pt x="6572" y="8157"/>
                        <a:pt x="5668" y="8514"/>
                        <a:pt x="4667" y="8514"/>
                      </a:cubicBezTo>
                      <a:cubicBezTo>
                        <a:pt x="2739" y="8514"/>
                        <a:pt x="1167" y="7216"/>
                        <a:pt x="1167" y="5633"/>
                      </a:cubicBezTo>
                      <a:cubicBezTo>
                        <a:pt x="1167" y="4037"/>
                        <a:pt x="2739" y="2739"/>
                        <a:pt x="4667" y="2739"/>
                      </a:cubicBezTo>
                      <a:cubicBezTo>
                        <a:pt x="6608" y="2739"/>
                        <a:pt x="8180" y="4037"/>
                        <a:pt x="8180" y="5633"/>
                      </a:cubicBezTo>
                      <a:cubicBezTo>
                        <a:pt x="8180" y="6133"/>
                        <a:pt x="8037" y="6597"/>
                        <a:pt x="7751" y="7014"/>
                      </a:cubicBezTo>
                      <a:cubicBezTo>
                        <a:pt x="7704" y="7085"/>
                        <a:pt x="7727" y="7169"/>
                        <a:pt x="7787" y="7228"/>
                      </a:cubicBezTo>
                      <a:cubicBezTo>
                        <a:pt x="7818" y="7264"/>
                        <a:pt x="7859" y="7280"/>
                        <a:pt x="7902" y="7280"/>
                      </a:cubicBezTo>
                      <a:cubicBezTo>
                        <a:pt x="7958" y="7280"/>
                        <a:pt x="8015" y="7252"/>
                        <a:pt x="8049" y="7204"/>
                      </a:cubicBezTo>
                      <a:cubicBezTo>
                        <a:pt x="8358" y="6740"/>
                        <a:pt x="8537" y="6192"/>
                        <a:pt x="8537" y="5621"/>
                      </a:cubicBezTo>
                      <a:cubicBezTo>
                        <a:pt x="8537" y="5490"/>
                        <a:pt x="8525" y="5359"/>
                        <a:pt x="8513" y="5228"/>
                      </a:cubicBezTo>
                      <a:cubicBezTo>
                        <a:pt x="8978" y="5014"/>
                        <a:pt x="9299" y="4525"/>
                        <a:pt x="9299" y="3978"/>
                      </a:cubicBezTo>
                      <a:cubicBezTo>
                        <a:pt x="9299" y="3228"/>
                        <a:pt x="8692" y="2620"/>
                        <a:pt x="7954" y="2620"/>
                      </a:cubicBezTo>
                      <a:cubicBezTo>
                        <a:pt x="7573" y="2620"/>
                        <a:pt x="7215" y="2775"/>
                        <a:pt x="6965" y="3037"/>
                      </a:cubicBezTo>
                      <a:cubicBezTo>
                        <a:pt x="6358" y="2656"/>
                        <a:pt x="5632" y="2406"/>
                        <a:pt x="4822" y="2382"/>
                      </a:cubicBezTo>
                      <a:lnTo>
                        <a:pt x="4822" y="1263"/>
                      </a:lnTo>
                      <a:lnTo>
                        <a:pt x="5215" y="1132"/>
                      </a:lnTo>
                      <a:cubicBezTo>
                        <a:pt x="5303" y="1507"/>
                        <a:pt x="5647" y="1780"/>
                        <a:pt x="6048" y="1780"/>
                      </a:cubicBezTo>
                      <a:cubicBezTo>
                        <a:pt x="6080" y="1780"/>
                        <a:pt x="6112" y="1779"/>
                        <a:pt x="6144" y="1775"/>
                      </a:cubicBezTo>
                      <a:cubicBezTo>
                        <a:pt x="6584" y="1727"/>
                        <a:pt x="6918" y="1382"/>
                        <a:pt x="6953" y="953"/>
                      </a:cubicBezTo>
                      <a:cubicBezTo>
                        <a:pt x="6977" y="430"/>
                        <a:pt x="6584" y="1"/>
                        <a:pt x="607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420" name="Google Shape;4420;p56"/>
                <p:cNvSpPr/>
                <p:nvPr/>
              </p:nvSpPr>
              <p:spPr>
                <a:xfrm>
                  <a:off x="7580393" y="3516460"/>
                  <a:ext cx="56880" cy="56880"/>
                </a:xfrm>
                <a:custGeom>
                  <a:rect b="b" l="l" r="r" t="t"/>
                  <a:pathLst>
                    <a:path extrusionOk="0" h="1787" w="1787">
                      <a:moveTo>
                        <a:pt x="894" y="345"/>
                      </a:moveTo>
                      <a:cubicBezTo>
                        <a:pt x="1191" y="345"/>
                        <a:pt x="1429" y="584"/>
                        <a:pt x="1429" y="881"/>
                      </a:cubicBezTo>
                      <a:cubicBezTo>
                        <a:pt x="1418" y="1179"/>
                        <a:pt x="1179" y="1417"/>
                        <a:pt x="894" y="1417"/>
                      </a:cubicBezTo>
                      <a:cubicBezTo>
                        <a:pt x="596" y="1417"/>
                        <a:pt x="358" y="1179"/>
                        <a:pt x="358" y="881"/>
                      </a:cubicBezTo>
                      <a:cubicBezTo>
                        <a:pt x="358" y="584"/>
                        <a:pt x="596" y="345"/>
                        <a:pt x="894" y="345"/>
                      </a:cubicBezTo>
                      <a:close/>
                      <a:moveTo>
                        <a:pt x="894" y="0"/>
                      </a:moveTo>
                      <a:cubicBezTo>
                        <a:pt x="406" y="0"/>
                        <a:pt x="1" y="405"/>
                        <a:pt x="1" y="893"/>
                      </a:cubicBezTo>
                      <a:cubicBezTo>
                        <a:pt x="1" y="1381"/>
                        <a:pt x="406" y="1786"/>
                        <a:pt x="894" y="1786"/>
                      </a:cubicBezTo>
                      <a:cubicBezTo>
                        <a:pt x="1394" y="1786"/>
                        <a:pt x="1787" y="1381"/>
                        <a:pt x="1787" y="893"/>
                      </a:cubicBezTo>
                      <a:cubicBezTo>
                        <a:pt x="1775" y="405"/>
                        <a:pt x="1394" y="0"/>
                        <a:pt x="89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421" name="Google Shape;4421;p56"/>
                <p:cNvSpPr/>
                <p:nvPr/>
              </p:nvSpPr>
              <p:spPr>
                <a:xfrm>
                  <a:off x="7685750" y="3516460"/>
                  <a:ext cx="56880" cy="56880"/>
                </a:xfrm>
                <a:custGeom>
                  <a:rect b="b" l="l" r="r" t="t"/>
                  <a:pathLst>
                    <a:path extrusionOk="0" h="1787" w="1787">
                      <a:moveTo>
                        <a:pt x="894" y="345"/>
                      </a:moveTo>
                      <a:cubicBezTo>
                        <a:pt x="1191" y="345"/>
                        <a:pt x="1429" y="584"/>
                        <a:pt x="1429" y="881"/>
                      </a:cubicBezTo>
                      <a:cubicBezTo>
                        <a:pt x="1429" y="1179"/>
                        <a:pt x="1191" y="1417"/>
                        <a:pt x="894" y="1417"/>
                      </a:cubicBezTo>
                      <a:cubicBezTo>
                        <a:pt x="596" y="1417"/>
                        <a:pt x="358" y="1179"/>
                        <a:pt x="358" y="881"/>
                      </a:cubicBezTo>
                      <a:cubicBezTo>
                        <a:pt x="358" y="584"/>
                        <a:pt x="596" y="345"/>
                        <a:pt x="894" y="345"/>
                      </a:cubicBezTo>
                      <a:close/>
                      <a:moveTo>
                        <a:pt x="894" y="0"/>
                      </a:moveTo>
                      <a:cubicBezTo>
                        <a:pt x="405" y="0"/>
                        <a:pt x="1" y="405"/>
                        <a:pt x="1" y="893"/>
                      </a:cubicBezTo>
                      <a:cubicBezTo>
                        <a:pt x="1" y="1381"/>
                        <a:pt x="405" y="1786"/>
                        <a:pt x="894" y="1786"/>
                      </a:cubicBezTo>
                      <a:cubicBezTo>
                        <a:pt x="1382" y="1786"/>
                        <a:pt x="1787" y="1381"/>
                        <a:pt x="1787" y="893"/>
                      </a:cubicBezTo>
                      <a:cubicBezTo>
                        <a:pt x="1775" y="405"/>
                        <a:pt x="1382" y="0"/>
                        <a:pt x="89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1"/>
          <p:cNvSpPr txBox="1"/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Cartoon Style Objects Infographics</a:t>
            </a:r>
            <a:endParaRPr sz="2400"/>
          </a:p>
        </p:txBody>
      </p:sp>
      <p:grpSp>
        <p:nvGrpSpPr>
          <p:cNvPr id="212" name="Google Shape;212;p21"/>
          <p:cNvGrpSpPr/>
          <p:nvPr/>
        </p:nvGrpSpPr>
        <p:grpSpPr>
          <a:xfrm>
            <a:off x="1974273" y="1258552"/>
            <a:ext cx="6627279" cy="1475797"/>
            <a:chOff x="1974273" y="1258552"/>
            <a:chExt cx="6627279" cy="1475797"/>
          </a:xfrm>
        </p:grpSpPr>
        <p:sp>
          <p:nvSpPr>
            <p:cNvPr id="213" name="Google Shape;213;p21"/>
            <p:cNvSpPr/>
            <p:nvPr/>
          </p:nvSpPr>
          <p:spPr>
            <a:xfrm>
              <a:off x="8030673" y="2079911"/>
              <a:ext cx="570878" cy="570979"/>
            </a:xfrm>
            <a:custGeom>
              <a:rect b="b" l="l" r="r" t="t"/>
              <a:pathLst>
                <a:path extrusionOk="0" h="5692" w="5691">
                  <a:moveTo>
                    <a:pt x="2846" y="1"/>
                  </a:moveTo>
                  <a:cubicBezTo>
                    <a:pt x="1269" y="1"/>
                    <a:pt x="0" y="1280"/>
                    <a:pt x="0" y="2846"/>
                  </a:cubicBezTo>
                  <a:cubicBezTo>
                    <a:pt x="0" y="4422"/>
                    <a:pt x="1269" y="5691"/>
                    <a:pt x="2846" y="5691"/>
                  </a:cubicBezTo>
                  <a:cubicBezTo>
                    <a:pt x="4421" y="5691"/>
                    <a:pt x="5690" y="4422"/>
                    <a:pt x="5690" y="2846"/>
                  </a:cubicBezTo>
                  <a:cubicBezTo>
                    <a:pt x="5690" y="1280"/>
                    <a:pt x="4421" y="1"/>
                    <a:pt x="2846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" sz="24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2</a:t>
              </a:r>
              <a:endParaRPr/>
            </a:p>
          </p:txBody>
        </p:sp>
        <p:sp>
          <p:nvSpPr>
            <p:cNvPr id="214" name="Google Shape;214;p21"/>
            <p:cNvSpPr txBox="1"/>
            <p:nvPr/>
          </p:nvSpPr>
          <p:spPr>
            <a:xfrm>
              <a:off x="5767275" y="2105150"/>
              <a:ext cx="2120400" cy="52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 and is the second planet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5" name="Google Shape;215;p21"/>
            <p:cNvSpPr/>
            <p:nvPr/>
          </p:nvSpPr>
          <p:spPr>
            <a:xfrm>
              <a:off x="1974273" y="1258552"/>
              <a:ext cx="3429785" cy="1475797"/>
            </a:xfrm>
            <a:custGeom>
              <a:rect b="b" l="l" r="r" t="t"/>
              <a:pathLst>
                <a:path extrusionOk="0" h="14712" w="34191">
                  <a:moveTo>
                    <a:pt x="0" y="1"/>
                  </a:moveTo>
                  <a:cubicBezTo>
                    <a:pt x="0" y="8130"/>
                    <a:pt x="6583" y="14712"/>
                    <a:pt x="14711" y="14712"/>
                  </a:cubicBezTo>
                  <a:lnTo>
                    <a:pt x="30513" y="14712"/>
                  </a:lnTo>
                  <a:lnTo>
                    <a:pt x="34190" y="11034"/>
                  </a:lnTo>
                  <a:lnTo>
                    <a:pt x="30513" y="7356"/>
                  </a:lnTo>
                  <a:lnTo>
                    <a:pt x="14711" y="7356"/>
                  </a:lnTo>
                  <a:cubicBezTo>
                    <a:pt x="10647" y="7356"/>
                    <a:pt x="7356" y="4065"/>
                    <a:pt x="7356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21"/>
            <p:cNvSpPr/>
            <p:nvPr/>
          </p:nvSpPr>
          <p:spPr>
            <a:xfrm>
              <a:off x="2031716" y="1323717"/>
              <a:ext cx="670591" cy="1101668"/>
            </a:xfrm>
            <a:custGeom>
              <a:rect b="b" l="l" r="r" t="t"/>
              <a:pathLst>
                <a:path extrusionOk="0" h="71887" w="43758">
                  <a:moveTo>
                    <a:pt x="1876" y="0"/>
                  </a:moveTo>
                  <a:lnTo>
                    <a:pt x="1465" y="89"/>
                  </a:lnTo>
                  <a:lnTo>
                    <a:pt x="1090" y="250"/>
                  </a:lnTo>
                  <a:lnTo>
                    <a:pt x="760" y="473"/>
                  </a:lnTo>
                  <a:lnTo>
                    <a:pt x="474" y="750"/>
                  </a:lnTo>
                  <a:lnTo>
                    <a:pt x="251" y="1090"/>
                  </a:lnTo>
                  <a:lnTo>
                    <a:pt x="90" y="1456"/>
                  </a:lnTo>
                  <a:lnTo>
                    <a:pt x="10" y="1867"/>
                  </a:lnTo>
                  <a:lnTo>
                    <a:pt x="1" y="2081"/>
                  </a:lnTo>
                  <a:lnTo>
                    <a:pt x="10" y="2893"/>
                  </a:lnTo>
                  <a:lnTo>
                    <a:pt x="46" y="4510"/>
                  </a:lnTo>
                  <a:lnTo>
                    <a:pt x="135" y="6144"/>
                  </a:lnTo>
                  <a:lnTo>
                    <a:pt x="260" y="7787"/>
                  </a:lnTo>
                  <a:lnTo>
                    <a:pt x="528" y="10261"/>
                  </a:lnTo>
                  <a:lnTo>
                    <a:pt x="1037" y="13627"/>
                  </a:lnTo>
                  <a:lnTo>
                    <a:pt x="1733" y="17065"/>
                  </a:lnTo>
                  <a:lnTo>
                    <a:pt x="2609" y="20593"/>
                  </a:lnTo>
                  <a:lnTo>
                    <a:pt x="3662" y="24227"/>
                  </a:lnTo>
                  <a:lnTo>
                    <a:pt x="4904" y="27978"/>
                  </a:lnTo>
                  <a:lnTo>
                    <a:pt x="5609" y="29915"/>
                  </a:lnTo>
                  <a:lnTo>
                    <a:pt x="5886" y="30666"/>
                  </a:lnTo>
                  <a:lnTo>
                    <a:pt x="6484" y="32175"/>
                  </a:lnTo>
                  <a:lnTo>
                    <a:pt x="7136" y="33675"/>
                  </a:lnTo>
                  <a:lnTo>
                    <a:pt x="7833" y="35175"/>
                  </a:lnTo>
                  <a:lnTo>
                    <a:pt x="8949" y="37426"/>
                  </a:lnTo>
                  <a:lnTo>
                    <a:pt x="10610" y="40408"/>
                  </a:lnTo>
                  <a:lnTo>
                    <a:pt x="12440" y="43382"/>
                  </a:lnTo>
                  <a:lnTo>
                    <a:pt x="14459" y="46347"/>
                  </a:lnTo>
                  <a:lnTo>
                    <a:pt x="16655" y="49285"/>
                  </a:lnTo>
                  <a:lnTo>
                    <a:pt x="19022" y="52205"/>
                  </a:lnTo>
                  <a:lnTo>
                    <a:pt x="20272" y="53651"/>
                  </a:lnTo>
                  <a:lnTo>
                    <a:pt x="21379" y="54893"/>
                  </a:lnTo>
                  <a:lnTo>
                    <a:pt x="23665" y="57339"/>
                  </a:lnTo>
                  <a:lnTo>
                    <a:pt x="26059" y="59733"/>
                  </a:lnTo>
                  <a:lnTo>
                    <a:pt x="28532" y="62054"/>
                  </a:lnTo>
                  <a:lnTo>
                    <a:pt x="31086" y="64314"/>
                  </a:lnTo>
                  <a:lnTo>
                    <a:pt x="33703" y="66484"/>
                  </a:lnTo>
                  <a:lnTo>
                    <a:pt x="36382" y="68573"/>
                  </a:lnTo>
                  <a:lnTo>
                    <a:pt x="39114" y="70565"/>
                  </a:lnTo>
                  <a:lnTo>
                    <a:pt x="40507" y="71520"/>
                  </a:lnTo>
                  <a:lnTo>
                    <a:pt x="40641" y="71609"/>
                  </a:lnTo>
                  <a:lnTo>
                    <a:pt x="40927" y="71743"/>
                  </a:lnTo>
                  <a:lnTo>
                    <a:pt x="41222" y="71833"/>
                  </a:lnTo>
                  <a:lnTo>
                    <a:pt x="41525" y="71877"/>
                  </a:lnTo>
                  <a:lnTo>
                    <a:pt x="41677" y="71886"/>
                  </a:lnTo>
                  <a:lnTo>
                    <a:pt x="41927" y="71877"/>
                  </a:lnTo>
                  <a:lnTo>
                    <a:pt x="42409" y="71752"/>
                  </a:lnTo>
                  <a:lnTo>
                    <a:pt x="42856" y="71529"/>
                  </a:lnTo>
                  <a:lnTo>
                    <a:pt x="43240" y="71190"/>
                  </a:lnTo>
                  <a:lnTo>
                    <a:pt x="43401" y="70975"/>
                  </a:lnTo>
                  <a:lnTo>
                    <a:pt x="43517" y="70788"/>
                  </a:lnTo>
                  <a:lnTo>
                    <a:pt x="43677" y="70413"/>
                  </a:lnTo>
                  <a:lnTo>
                    <a:pt x="43749" y="70011"/>
                  </a:lnTo>
                  <a:lnTo>
                    <a:pt x="43758" y="69609"/>
                  </a:lnTo>
                  <a:lnTo>
                    <a:pt x="43677" y="69216"/>
                  </a:lnTo>
                  <a:lnTo>
                    <a:pt x="43535" y="68841"/>
                  </a:lnTo>
                  <a:lnTo>
                    <a:pt x="43311" y="68502"/>
                  </a:lnTo>
                  <a:lnTo>
                    <a:pt x="43026" y="68207"/>
                  </a:lnTo>
                  <a:lnTo>
                    <a:pt x="42847" y="68073"/>
                  </a:lnTo>
                  <a:lnTo>
                    <a:pt x="41391" y="67073"/>
                  </a:lnTo>
                  <a:lnTo>
                    <a:pt x="38525" y="64974"/>
                  </a:lnTo>
                  <a:lnTo>
                    <a:pt x="35757" y="62796"/>
                  </a:lnTo>
                  <a:lnTo>
                    <a:pt x="33069" y="60536"/>
                  </a:lnTo>
                  <a:lnTo>
                    <a:pt x="30479" y="58206"/>
                  </a:lnTo>
                  <a:lnTo>
                    <a:pt x="27987" y="55803"/>
                  </a:lnTo>
                  <a:lnTo>
                    <a:pt x="25612" y="53348"/>
                  </a:lnTo>
                  <a:lnTo>
                    <a:pt x="23344" y="50838"/>
                  </a:lnTo>
                  <a:lnTo>
                    <a:pt x="21201" y="48293"/>
                  </a:lnTo>
                  <a:lnTo>
                    <a:pt x="19174" y="45704"/>
                  </a:lnTo>
                  <a:lnTo>
                    <a:pt x="17289" y="43087"/>
                  </a:lnTo>
                  <a:lnTo>
                    <a:pt x="15530" y="40444"/>
                  </a:lnTo>
                  <a:lnTo>
                    <a:pt x="13923" y="37792"/>
                  </a:lnTo>
                  <a:lnTo>
                    <a:pt x="12467" y="35122"/>
                  </a:lnTo>
                  <a:lnTo>
                    <a:pt x="11163" y="32461"/>
                  </a:lnTo>
                  <a:lnTo>
                    <a:pt x="10020" y="29799"/>
                  </a:lnTo>
                  <a:lnTo>
                    <a:pt x="9511" y="28469"/>
                  </a:lnTo>
                  <a:lnTo>
                    <a:pt x="8868" y="26683"/>
                  </a:lnTo>
                  <a:lnTo>
                    <a:pt x="7708" y="23200"/>
                  </a:lnTo>
                  <a:lnTo>
                    <a:pt x="6716" y="19825"/>
                  </a:lnTo>
                  <a:lnTo>
                    <a:pt x="5895" y="16565"/>
                  </a:lnTo>
                  <a:lnTo>
                    <a:pt x="5234" y="13377"/>
                  </a:lnTo>
                  <a:lnTo>
                    <a:pt x="4734" y="10270"/>
                  </a:lnTo>
                  <a:lnTo>
                    <a:pt x="4386" y="7225"/>
                  </a:lnTo>
                  <a:lnTo>
                    <a:pt x="4207" y="4224"/>
                  </a:lnTo>
                  <a:lnTo>
                    <a:pt x="4171" y="2742"/>
                  </a:lnTo>
                  <a:lnTo>
                    <a:pt x="4225" y="2581"/>
                  </a:lnTo>
                  <a:lnTo>
                    <a:pt x="4278" y="2251"/>
                  </a:lnTo>
                  <a:lnTo>
                    <a:pt x="4278" y="2081"/>
                  </a:lnTo>
                  <a:lnTo>
                    <a:pt x="4278" y="1867"/>
                  </a:lnTo>
                  <a:lnTo>
                    <a:pt x="4189" y="1456"/>
                  </a:lnTo>
                  <a:lnTo>
                    <a:pt x="4028" y="1090"/>
                  </a:lnTo>
                  <a:lnTo>
                    <a:pt x="3805" y="750"/>
                  </a:lnTo>
                  <a:lnTo>
                    <a:pt x="3528" y="473"/>
                  </a:lnTo>
                  <a:lnTo>
                    <a:pt x="3189" y="250"/>
                  </a:lnTo>
                  <a:lnTo>
                    <a:pt x="2823" y="89"/>
                  </a:lnTo>
                  <a:lnTo>
                    <a:pt x="2412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21"/>
            <p:cNvSpPr txBox="1"/>
            <p:nvPr/>
          </p:nvSpPr>
          <p:spPr>
            <a:xfrm>
              <a:off x="4181148" y="1997900"/>
              <a:ext cx="850200" cy="73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Venus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218" name="Google Shape;218;p21"/>
          <p:cNvGrpSpPr/>
          <p:nvPr/>
        </p:nvGrpSpPr>
        <p:grpSpPr>
          <a:xfrm>
            <a:off x="497576" y="1258552"/>
            <a:ext cx="8103976" cy="2957423"/>
            <a:chOff x="497576" y="1258552"/>
            <a:chExt cx="8103976" cy="2957423"/>
          </a:xfrm>
        </p:grpSpPr>
        <p:grpSp>
          <p:nvGrpSpPr>
            <p:cNvPr id="219" name="Google Shape;219;p21"/>
            <p:cNvGrpSpPr/>
            <p:nvPr/>
          </p:nvGrpSpPr>
          <p:grpSpPr>
            <a:xfrm>
              <a:off x="497576" y="1258552"/>
              <a:ext cx="8103976" cy="2957423"/>
              <a:chOff x="497576" y="1258552"/>
              <a:chExt cx="8103976" cy="2957423"/>
            </a:xfrm>
          </p:grpSpPr>
          <p:sp>
            <p:nvSpPr>
              <p:cNvPr id="220" name="Google Shape;220;p21"/>
              <p:cNvSpPr/>
              <p:nvPr/>
            </p:nvSpPr>
            <p:spPr>
              <a:xfrm>
                <a:off x="8030673" y="3556736"/>
                <a:ext cx="570878" cy="570878"/>
              </a:xfrm>
              <a:custGeom>
                <a:rect b="b" l="l" r="r" t="t"/>
                <a:pathLst>
                  <a:path extrusionOk="0" h="5691" w="5691">
                    <a:moveTo>
                      <a:pt x="2846" y="0"/>
                    </a:moveTo>
                    <a:cubicBezTo>
                      <a:pt x="1280" y="0"/>
                      <a:pt x="1" y="1269"/>
                      <a:pt x="1" y="2845"/>
                    </a:cubicBezTo>
                    <a:cubicBezTo>
                      <a:pt x="1" y="4411"/>
                      <a:pt x="1280" y="5691"/>
                      <a:pt x="2846" y="5691"/>
                    </a:cubicBezTo>
                    <a:cubicBezTo>
                      <a:pt x="4422" y="5691"/>
                      <a:pt x="5691" y="4411"/>
                      <a:pt x="5691" y="2845"/>
                    </a:cubicBezTo>
                    <a:cubicBezTo>
                      <a:pt x="5691" y="1269"/>
                      <a:pt x="4422" y="0"/>
                      <a:pt x="28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b="1" lang="en" sz="2400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4</a:t>
                </a:r>
                <a:endParaRPr/>
              </a:p>
            </p:txBody>
          </p:sp>
          <p:sp>
            <p:nvSpPr>
              <p:cNvPr id="221" name="Google Shape;221;p21"/>
              <p:cNvSpPr/>
              <p:nvPr/>
            </p:nvSpPr>
            <p:spPr>
              <a:xfrm>
                <a:off x="497576" y="1258552"/>
                <a:ext cx="3321347" cy="2952598"/>
              </a:xfrm>
              <a:custGeom>
                <a:rect b="b" l="l" r="r" t="t"/>
                <a:pathLst>
                  <a:path extrusionOk="0" h="29434" w="33110">
                    <a:moveTo>
                      <a:pt x="0" y="1"/>
                    </a:moveTo>
                    <a:cubicBezTo>
                      <a:pt x="0" y="16258"/>
                      <a:pt x="13175" y="29433"/>
                      <a:pt x="29432" y="29433"/>
                    </a:cubicBezTo>
                    <a:lnTo>
                      <a:pt x="33110" y="25755"/>
                    </a:lnTo>
                    <a:lnTo>
                      <a:pt x="29432" y="22078"/>
                    </a:lnTo>
                    <a:cubicBezTo>
                      <a:pt x="17239" y="22078"/>
                      <a:pt x="7356" y="12194"/>
                      <a:pt x="735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Google Shape;222;p21"/>
              <p:cNvSpPr txBox="1"/>
              <p:nvPr/>
            </p:nvSpPr>
            <p:spPr>
              <a:xfrm>
                <a:off x="2594850" y="3468375"/>
                <a:ext cx="850200" cy="747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800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Mars</a:t>
                </a:r>
                <a:endParaRPr b="1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223" name="Google Shape;223;p21"/>
              <p:cNvSpPr txBox="1"/>
              <p:nvPr/>
            </p:nvSpPr>
            <p:spPr>
              <a:xfrm>
                <a:off x="4655175" y="3581925"/>
                <a:ext cx="3232500" cy="520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Despite being red, Mars is a very cold place with a big quantity of iron oxide dust</a:t>
                </a:r>
                <a:endParaRPr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t/>
                </a:r>
                <a:endParaRPr sz="12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224" name="Google Shape;224;p21"/>
            <p:cNvSpPr/>
            <p:nvPr/>
          </p:nvSpPr>
          <p:spPr>
            <a:xfrm rot="-122940">
              <a:off x="586901" y="1325198"/>
              <a:ext cx="850201" cy="1946380"/>
            </a:xfrm>
            <a:custGeom>
              <a:rect b="b" l="l" r="r" t="t"/>
              <a:pathLst>
                <a:path extrusionOk="0" h="52518" w="22942">
                  <a:moveTo>
                    <a:pt x="1028" y="1"/>
                  </a:moveTo>
                  <a:lnTo>
                    <a:pt x="814" y="10"/>
                  </a:lnTo>
                  <a:lnTo>
                    <a:pt x="447" y="171"/>
                  </a:lnTo>
                  <a:lnTo>
                    <a:pt x="171" y="447"/>
                  </a:lnTo>
                  <a:lnTo>
                    <a:pt x="10" y="814"/>
                  </a:lnTo>
                  <a:lnTo>
                    <a:pt x="1" y="1028"/>
                  </a:lnTo>
                  <a:lnTo>
                    <a:pt x="1" y="1939"/>
                  </a:lnTo>
                  <a:lnTo>
                    <a:pt x="46" y="3769"/>
                  </a:lnTo>
                  <a:lnTo>
                    <a:pt x="135" y="5582"/>
                  </a:lnTo>
                  <a:lnTo>
                    <a:pt x="269" y="7395"/>
                  </a:lnTo>
                  <a:lnTo>
                    <a:pt x="447" y="9199"/>
                  </a:lnTo>
                  <a:lnTo>
                    <a:pt x="671" y="10994"/>
                  </a:lnTo>
                  <a:lnTo>
                    <a:pt x="939" y="12771"/>
                  </a:lnTo>
                  <a:lnTo>
                    <a:pt x="1251" y="14548"/>
                  </a:lnTo>
                  <a:lnTo>
                    <a:pt x="1608" y="16316"/>
                  </a:lnTo>
                  <a:lnTo>
                    <a:pt x="2010" y="18066"/>
                  </a:lnTo>
                  <a:lnTo>
                    <a:pt x="2457" y="19817"/>
                  </a:lnTo>
                  <a:lnTo>
                    <a:pt x="2939" y="21549"/>
                  </a:lnTo>
                  <a:lnTo>
                    <a:pt x="3475" y="23272"/>
                  </a:lnTo>
                  <a:lnTo>
                    <a:pt x="4055" y="24978"/>
                  </a:lnTo>
                  <a:lnTo>
                    <a:pt x="4671" y="26684"/>
                  </a:lnTo>
                  <a:lnTo>
                    <a:pt x="5341" y="28371"/>
                  </a:lnTo>
                  <a:lnTo>
                    <a:pt x="5689" y="29202"/>
                  </a:lnTo>
                  <a:lnTo>
                    <a:pt x="6029" y="30015"/>
                  </a:lnTo>
                  <a:lnTo>
                    <a:pt x="6752" y="31604"/>
                  </a:lnTo>
                  <a:lnTo>
                    <a:pt x="7511" y="33185"/>
                  </a:lnTo>
                  <a:lnTo>
                    <a:pt x="8306" y="34738"/>
                  </a:lnTo>
                  <a:lnTo>
                    <a:pt x="9136" y="36265"/>
                  </a:lnTo>
                  <a:lnTo>
                    <a:pt x="10002" y="37775"/>
                  </a:lnTo>
                  <a:lnTo>
                    <a:pt x="10895" y="39266"/>
                  </a:lnTo>
                  <a:lnTo>
                    <a:pt x="11833" y="40730"/>
                  </a:lnTo>
                  <a:lnTo>
                    <a:pt x="12806" y="42168"/>
                  </a:lnTo>
                  <a:lnTo>
                    <a:pt x="13816" y="43588"/>
                  </a:lnTo>
                  <a:lnTo>
                    <a:pt x="14860" y="44981"/>
                  </a:lnTo>
                  <a:lnTo>
                    <a:pt x="15932" y="46356"/>
                  </a:lnTo>
                  <a:lnTo>
                    <a:pt x="17048" y="47696"/>
                  </a:lnTo>
                  <a:lnTo>
                    <a:pt x="18191" y="49017"/>
                  </a:lnTo>
                  <a:lnTo>
                    <a:pt x="19968" y="50964"/>
                  </a:lnTo>
                  <a:lnTo>
                    <a:pt x="21201" y="52214"/>
                  </a:lnTo>
                  <a:lnTo>
                    <a:pt x="21361" y="52357"/>
                  </a:lnTo>
                  <a:lnTo>
                    <a:pt x="21727" y="52500"/>
                  </a:lnTo>
                  <a:lnTo>
                    <a:pt x="21924" y="52518"/>
                  </a:lnTo>
                  <a:lnTo>
                    <a:pt x="22120" y="52500"/>
                  </a:lnTo>
                  <a:lnTo>
                    <a:pt x="22495" y="52357"/>
                  </a:lnTo>
                  <a:lnTo>
                    <a:pt x="22656" y="52214"/>
                  </a:lnTo>
                  <a:lnTo>
                    <a:pt x="22790" y="52054"/>
                  </a:lnTo>
                  <a:lnTo>
                    <a:pt x="22942" y="51687"/>
                  </a:lnTo>
                  <a:lnTo>
                    <a:pt x="22942" y="51295"/>
                  </a:lnTo>
                  <a:lnTo>
                    <a:pt x="22790" y="50920"/>
                  </a:lnTo>
                  <a:lnTo>
                    <a:pt x="22656" y="50768"/>
                  </a:lnTo>
                  <a:lnTo>
                    <a:pt x="21451" y="49544"/>
                  </a:lnTo>
                  <a:lnTo>
                    <a:pt x="19165" y="47026"/>
                  </a:lnTo>
                  <a:lnTo>
                    <a:pt x="17004" y="44410"/>
                  </a:lnTo>
                  <a:lnTo>
                    <a:pt x="14976" y="41695"/>
                  </a:lnTo>
                  <a:lnTo>
                    <a:pt x="13092" y="38900"/>
                  </a:lnTo>
                  <a:lnTo>
                    <a:pt x="11333" y="36007"/>
                  </a:lnTo>
                  <a:lnTo>
                    <a:pt x="9726" y="33033"/>
                  </a:lnTo>
                  <a:lnTo>
                    <a:pt x="8252" y="29970"/>
                  </a:lnTo>
                  <a:lnTo>
                    <a:pt x="7573" y="28407"/>
                  </a:lnTo>
                  <a:lnTo>
                    <a:pt x="7243" y="27603"/>
                  </a:lnTo>
                  <a:lnTo>
                    <a:pt x="6609" y="25996"/>
                  </a:lnTo>
                  <a:lnTo>
                    <a:pt x="6011" y="24371"/>
                  </a:lnTo>
                  <a:lnTo>
                    <a:pt x="5457" y="22737"/>
                  </a:lnTo>
                  <a:lnTo>
                    <a:pt x="4948" y="21094"/>
                  </a:lnTo>
                  <a:lnTo>
                    <a:pt x="4475" y="19433"/>
                  </a:lnTo>
                  <a:lnTo>
                    <a:pt x="4046" y="17772"/>
                  </a:lnTo>
                  <a:lnTo>
                    <a:pt x="3662" y="16093"/>
                  </a:lnTo>
                  <a:lnTo>
                    <a:pt x="3314" y="14405"/>
                  </a:lnTo>
                  <a:lnTo>
                    <a:pt x="3010" y="12708"/>
                  </a:lnTo>
                  <a:lnTo>
                    <a:pt x="2751" y="11012"/>
                  </a:lnTo>
                  <a:lnTo>
                    <a:pt x="2528" y="9297"/>
                  </a:lnTo>
                  <a:lnTo>
                    <a:pt x="2349" y="7574"/>
                  </a:lnTo>
                  <a:lnTo>
                    <a:pt x="2207" y="5850"/>
                  </a:lnTo>
                  <a:lnTo>
                    <a:pt x="2117" y="4109"/>
                  </a:lnTo>
                  <a:lnTo>
                    <a:pt x="2064" y="2367"/>
                  </a:lnTo>
                  <a:lnTo>
                    <a:pt x="2055" y="1492"/>
                  </a:lnTo>
                  <a:lnTo>
                    <a:pt x="2099" y="1385"/>
                  </a:lnTo>
                  <a:lnTo>
                    <a:pt x="2162" y="1153"/>
                  </a:lnTo>
                  <a:lnTo>
                    <a:pt x="2162" y="1028"/>
                  </a:lnTo>
                  <a:lnTo>
                    <a:pt x="2153" y="814"/>
                  </a:lnTo>
                  <a:lnTo>
                    <a:pt x="1992" y="447"/>
                  </a:lnTo>
                  <a:lnTo>
                    <a:pt x="1715" y="171"/>
                  </a:lnTo>
                  <a:lnTo>
                    <a:pt x="1349" y="10"/>
                  </a:lnTo>
                  <a:lnTo>
                    <a:pt x="1135" y="1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5" name="Google Shape;225;p21"/>
          <p:cNvGrpSpPr/>
          <p:nvPr/>
        </p:nvGrpSpPr>
        <p:grpSpPr>
          <a:xfrm>
            <a:off x="1235373" y="1258552"/>
            <a:ext cx="7366179" cy="2216773"/>
            <a:chOff x="1235373" y="1258552"/>
            <a:chExt cx="7366179" cy="2216773"/>
          </a:xfrm>
        </p:grpSpPr>
        <p:sp>
          <p:nvSpPr>
            <p:cNvPr id="226" name="Google Shape;226;p21"/>
            <p:cNvSpPr/>
            <p:nvPr/>
          </p:nvSpPr>
          <p:spPr>
            <a:xfrm>
              <a:off x="8030673" y="2822336"/>
              <a:ext cx="570878" cy="570979"/>
            </a:xfrm>
            <a:custGeom>
              <a:rect b="b" l="l" r="r" t="t"/>
              <a:pathLst>
                <a:path extrusionOk="0" h="5692" w="5691">
                  <a:moveTo>
                    <a:pt x="2846" y="1"/>
                  </a:moveTo>
                  <a:cubicBezTo>
                    <a:pt x="1269" y="1"/>
                    <a:pt x="0" y="1280"/>
                    <a:pt x="0" y="2846"/>
                  </a:cubicBezTo>
                  <a:cubicBezTo>
                    <a:pt x="0" y="4422"/>
                    <a:pt x="1269" y="5691"/>
                    <a:pt x="2846" y="5691"/>
                  </a:cubicBezTo>
                  <a:cubicBezTo>
                    <a:pt x="4421" y="5691"/>
                    <a:pt x="5690" y="4422"/>
                    <a:pt x="5690" y="2846"/>
                  </a:cubicBezTo>
                  <a:cubicBezTo>
                    <a:pt x="5690" y="1280"/>
                    <a:pt x="4421" y="1"/>
                    <a:pt x="2846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" sz="24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3</a:t>
              </a:r>
              <a:endParaRPr/>
            </a:p>
          </p:txBody>
        </p:sp>
        <p:sp>
          <p:nvSpPr>
            <p:cNvPr id="227" name="Google Shape;227;p21"/>
            <p:cNvSpPr/>
            <p:nvPr/>
          </p:nvSpPr>
          <p:spPr>
            <a:xfrm>
              <a:off x="1235373" y="1258552"/>
              <a:ext cx="3376118" cy="2214699"/>
            </a:xfrm>
            <a:custGeom>
              <a:rect b="b" l="l" r="r" t="t"/>
              <a:pathLst>
                <a:path extrusionOk="0" h="22078" w="33656">
                  <a:moveTo>
                    <a:pt x="1" y="1"/>
                  </a:moveTo>
                  <a:cubicBezTo>
                    <a:pt x="1" y="12194"/>
                    <a:pt x="9884" y="22078"/>
                    <a:pt x="22077" y="22078"/>
                  </a:cubicBezTo>
                  <a:lnTo>
                    <a:pt x="29978" y="22078"/>
                  </a:lnTo>
                  <a:lnTo>
                    <a:pt x="33656" y="18400"/>
                  </a:lnTo>
                  <a:lnTo>
                    <a:pt x="29978" y="14712"/>
                  </a:lnTo>
                  <a:lnTo>
                    <a:pt x="22077" y="14712"/>
                  </a:lnTo>
                  <a:cubicBezTo>
                    <a:pt x="13949" y="14712"/>
                    <a:pt x="7366" y="8130"/>
                    <a:pt x="7366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21"/>
            <p:cNvSpPr txBox="1"/>
            <p:nvPr/>
          </p:nvSpPr>
          <p:spPr>
            <a:xfrm>
              <a:off x="3390223" y="2740325"/>
              <a:ext cx="850200" cy="73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Earth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29" name="Google Shape;229;p21"/>
            <p:cNvSpPr txBox="1"/>
            <p:nvPr/>
          </p:nvSpPr>
          <p:spPr>
            <a:xfrm>
              <a:off x="5201450" y="2847575"/>
              <a:ext cx="2686200" cy="52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Earth is the third planet from the Sun and the one that harbors life 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0" name="Google Shape;230;p21"/>
            <p:cNvSpPr/>
            <p:nvPr/>
          </p:nvSpPr>
          <p:spPr>
            <a:xfrm rot="-179810">
              <a:off x="1330925" y="1333614"/>
              <a:ext cx="652905" cy="1475771"/>
            </a:xfrm>
            <a:custGeom>
              <a:rect b="b" l="l" r="r" t="t"/>
              <a:pathLst>
                <a:path extrusionOk="0" h="53027" w="23460">
                  <a:moveTo>
                    <a:pt x="1152" y="0"/>
                  </a:moveTo>
                  <a:lnTo>
                    <a:pt x="902" y="54"/>
                  </a:lnTo>
                  <a:lnTo>
                    <a:pt x="670" y="152"/>
                  </a:lnTo>
                  <a:lnTo>
                    <a:pt x="465" y="286"/>
                  </a:lnTo>
                  <a:lnTo>
                    <a:pt x="286" y="465"/>
                  </a:lnTo>
                  <a:lnTo>
                    <a:pt x="152" y="670"/>
                  </a:lnTo>
                  <a:lnTo>
                    <a:pt x="54" y="902"/>
                  </a:lnTo>
                  <a:lnTo>
                    <a:pt x="0" y="1152"/>
                  </a:lnTo>
                  <a:lnTo>
                    <a:pt x="0" y="1277"/>
                  </a:lnTo>
                  <a:lnTo>
                    <a:pt x="0" y="2197"/>
                  </a:lnTo>
                  <a:lnTo>
                    <a:pt x="45" y="4028"/>
                  </a:lnTo>
                  <a:lnTo>
                    <a:pt x="134" y="5859"/>
                  </a:lnTo>
                  <a:lnTo>
                    <a:pt x="268" y="7671"/>
                  </a:lnTo>
                  <a:lnTo>
                    <a:pt x="456" y="9484"/>
                  </a:lnTo>
                  <a:lnTo>
                    <a:pt x="679" y="11279"/>
                  </a:lnTo>
                  <a:lnTo>
                    <a:pt x="947" y="13074"/>
                  </a:lnTo>
                  <a:lnTo>
                    <a:pt x="1259" y="14851"/>
                  </a:lnTo>
                  <a:lnTo>
                    <a:pt x="1617" y="16619"/>
                  </a:lnTo>
                  <a:lnTo>
                    <a:pt x="2018" y="18387"/>
                  </a:lnTo>
                  <a:lnTo>
                    <a:pt x="2465" y="20138"/>
                  </a:lnTo>
                  <a:lnTo>
                    <a:pt x="2956" y="21879"/>
                  </a:lnTo>
                  <a:lnTo>
                    <a:pt x="3492" y="23602"/>
                  </a:lnTo>
                  <a:lnTo>
                    <a:pt x="4072" y="25326"/>
                  </a:lnTo>
                  <a:lnTo>
                    <a:pt x="4689" y="27022"/>
                  </a:lnTo>
                  <a:lnTo>
                    <a:pt x="5358" y="28719"/>
                  </a:lnTo>
                  <a:lnTo>
                    <a:pt x="5707" y="29559"/>
                  </a:lnTo>
                  <a:lnTo>
                    <a:pt x="6055" y="30371"/>
                  </a:lnTo>
                  <a:lnTo>
                    <a:pt x="6778" y="31970"/>
                  </a:lnTo>
                  <a:lnTo>
                    <a:pt x="7537" y="33550"/>
                  </a:lnTo>
                  <a:lnTo>
                    <a:pt x="8332" y="35113"/>
                  </a:lnTo>
                  <a:lnTo>
                    <a:pt x="9162" y="36649"/>
                  </a:lnTo>
                  <a:lnTo>
                    <a:pt x="10038" y="38158"/>
                  </a:lnTo>
                  <a:lnTo>
                    <a:pt x="10939" y="39649"/>
                  </a:lnTo>
                  <a:lnTo>
                    <a:pt x="11877" y="41123"/>
                  </a:lnTo>
                  <a:lnTo>
                    <a:pt x="12851" y="42570"/>
                  </a:lnTo>
                  <a:lnTo>
                    <a:pt x="13869" y="43989"/>
                  </a:lnTo>
                  <a:lnTo>
                    <a:pt x="14913" y="45391"/>
                  </a:lnTo>
                  <a:lnTo>
                    <a:pt x="15994" y="46767"/>
                  </a:lnTo>
                  <a:lnTo>
                    <a:pt x="17101" y="48115"/>
                  </a:lnTo>
                  <a:lnTo>
                    <a:pt x="18253" y="49446"/>
                  </a:lnTo>
                  <a:lnTo>
                    <a:pt x="19441" y="50749"/>
                  </a:lnTo>
                  <a:lnTo>
                    <a:pt x="20655" y="52026"/>
                  </a:lnTo>
                  <a:lnTo>
                    <a:pt x="21280" y="52651"/>
                  </a:lnTo>
                  <a:lnTo>
                    <a:pt x="21379" y="52741"/>
                  </a:lnTo>
                  <a:lnTo>
                    <a:pt x="21584" y="52884"/>
                  </a:lnTo>
                  <a:lnTo>
                    <a:pt x="21816" y="52973"/>
                  </a:lnTo>
                  <a:lnTo>
                    <a:pt x="22057" y="53026"/>
                  </a:lnTo>
                  <a:lnTo>
                    <a:pt x="22307" y="53026"/>
                  </a:lnTo>
                  <a:lnTo>
                    <a:pt x="22548" y="52973"/>
                  </a:lnTo>
                  <a:lnTo>
                    <a:pt x="22781" y="52884"/>
                  </a:lnTo>
                  <a:lnTo>
                    <a:pt x="22995" y="52741"/>
                  </a:lnTo>
                  <a:lnTo>
                    <a:pt x="23093" y="52651"/>
                  </a:lnTo>
                  <a:lnTo>
                    <a:pt x="23182" y="52553"/>
                  </a:lnTo>
                  <a:lnTo>
                    <a:pt x="23325" y="52339"/>
                  </a:lnTo>
                  <a:lnTo>
                    <a:pt x="23415" y="52107"/>
                  </a:lnTo>
                  <a:lnTo>
                    <a:pt x="23459" y="51866"/>
                  </a:lnTo>
                  <a:lnTo>
                    <a:pt x="23459" y="51624"/>
                  </a:lnTo>
                  <a:lnTo>
                    <a:pt x="23415" y="51383"/>
                  </a:lnTo>
                  <a:lnTo>
                    <a:pt x="23325" y="51151"/>
                  </a:lnTo>
                  <a:lnTo>
                    <a:pt x="23182" y="50937"/>
                  </a:lnTo>
                  <a:lnTo>
                    <a:pt x="23093" y="50839"/>
                  </a:lnTo>
                  <a:lnTo>
                    <a:pt x="21897" y="49624"/>
                  </a:lnTo>
                  <a:lnTo>
                    <a:pt x="19610" y="47115"/>
                  </a:lnTo>
                  <a:lnTo>
                    <a:pt x="17458" y="44507"/>
                  </a:lnTo>
                  <a:lnTo>
                    <a:pt x="15440" y="41802"/>
                  </a:lnTo>
                  <a:lnTo>
                    <a:pt x="13565" y="39015"/>
                  </a:lnTo>
                  <a:lnTo>
                    <a:pt x="11815" y="36131"/>
                  </a:lnTo>
                  <a:lnTo>
                    <a:pt x="10207" y="33166"/>
                  </a:lnTo>
                  <a:lnTo>
                    <a:pt x="8743" y="30121"/>
                  </a:lnTo>
                  <a:lnTo>
                    <a:pt x="8073" y="28558"/>
                  </a:lnTo>
                  <a:lnTo>
                    <a:pt x="7734" y="27764"/>
                  </a:lnTo>
                  <a:lnTo>
                    <a:pt x="7109" y="26165"/>
                  </a:lnTo>
                  <a:lnTo>
                    <a:pt x="6519" y="24549"/>
                  </a:lnTo>
                  <a:lnTo>
                    <a:pt x="5966" y="22924"/>
                  </a:lnTo>
                  <a:lnTo>
                    <a:pt x="5456" y="21289"/>
                  </a:lnTo>
                  <a:lnTo>
                    <a:pt x="4983" y="19637"/>
                  </a:lnTo>
                  <a:lnTo>
                    <a:pt x="4563" y="17985"/>
                  </a:lnTo>
                  <a:lnTo>
                    <a:pt x="4171" y="16315"/>
                  </a:lnTo>
                  <a:lnTo>
                    <a:pt x="3831" y="14646"/>
                  </a:lnTo>
                  <a:lnTo>
                    <a:pt x="3528" y="12958"/>
                  </a:lnTo>
                  <a:lnTo>
                    <a:pt x="3260" y="11261"/>
                  </a:lnTo>
                  <a:lnTo>
                    <a:pt x="3045" y="9564"/>
                  </a:lnTo>
                  <a:lnTo>
                    <a:pt x="2867" y="7850"/>
                  </a:lnTo>
                  <a:lnTo>
                    <a:pt x="2724" y="6135"/>
                  </a:lnTo>
                  <a:lnTo>
                    <a:pt x="2626" y="4403"/>
                  </a:lnTo>
                  <a:lnTo>
                    <a:pt x="2572" y="2671"/>
                  </a:lnTo>
                  <a:lnTo>
                    <a:pt x="2563" y="1804"/>
                  </a:lnTo>
                  <a:lnTo>
                    <a:pt x="2617" y="1679"/>
                  </a:lnTo>
                  <a:lnTo>
                    <a:pt x="2670" y="1420"/>
                  </a:lnTo>
                  <a:lnTo>
                    <a:pt x="2679" y="1277"/>
                  </a:lnTo>
                  <a:lnTo>
                    <a:pt x="2670" y="1152"/>
                  </a:lnTo>
                  <a:lnTo>
                    <a:pt x="2626" y="902"/>
                  </a:lnTo>
                  <a:lnTo>
                    <a:pt x="2527" y="670"/>
                  </a:lnTo>
                  <a:lnTo>
                    <a:pt x="2385" y="465"/>
                  </a:lnTo>
                  <a:lnTo>
                    <a:pt x="2215" y="286"/>
                  </a:lnTo>
                  <a:lnTo>
                    <a:pt x="2010" y="152"/>
                  </a:lnTo>
                  <a:lnTo>
                    <a:pt x="1777" y="54"/>
                  </a:lnTo>
                  <a:lnTo>
                    <a:pt x="1527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1" name="Google Shape;231;p21"/>
          <p:cNvGrpSpPr/>
          <p:nvPr/>
        </p:nvGrpSpPr>
        <p:grpSpPr>
          <a:xfrm>
            <a:off x="2712069" y="1255050"/>
            <a:ext cx="5889482" cy="741501"/>
            <a:chOff x="2712069" y="1255050"/>
            <a:chExt cx="5889482" cy="741501"/>
          </a:xfrm>
        </p:grpSpPr>
        <p:grpSp>
          <p:nvGrpSpPr>
            <p:cNvPr id="232" name="Google Shape;232;p21"/>
            <p:cNvGrpSpPr/>
            <p:nvPr/>
          </p:nvGrpSpPr>
          <p:grpSpPr>
            <a:xfrm>
              <a:off x="2712069" y="1255050"/>
              <a:ext cx="5889482" cy="741501"/>
              <a:chOff x="2712069" y="1255050"/>
              <a:chExt cx="5889482" cy="741501"/>
            </a:xfrm>
          </p:grpSpPr>
          <p:sp>
            <p:nvSpPr>
              <p:cNvPr id="233" name="Google Shape;233;p21"/>
              <p:cNvSpPr/>
              <p:nvPr/>
            </p:nvSpPr>
            <p:spPr>
              <a:xfrm>
                <a:off x="8030673" y="1337111"/>
                <a:ext cx="570878" cy="570878"/>
              </a:xfrm>
              <a:custGeom>
                <a:rect b="b" l="l" r="r" t="t"/>
                <a:pathLst>
                  <a:path extrusionOk="0" h="5691" w="5691">
                    <a:moveTo>
                      <a:pt x="2845" y="0"/>
                    </a:moveTo>
                    <a:cubicBezTo>
                      <a:pt x="1269" y="0"/>
                      <a:pt x="0" y="1269"/>
                      <a:pt x="0" y="2846"/>
                    </a:cubicBezTo>
                    <a:cubicBezTo>
                      <a:pt x="0" y="4412"/>
                      <a:pt x="1269" y="5691"/>
                      <a:pt x="2845" y="5691"/>
                    </a:cubicBezTo>
                    <a:cubicBezTo>
                      <a:pt x="4411" y="5691"/>
                      <a:pt x="5690" y="4412"/>
                      <a:pt x="5690" y="2846"/>
                    </a:cubicBezTo>
                    <a:cubicBezTo>
                      <a:pt x="5690" y="1269"/>
                      <a:pt x="4411" y="0"/>
                      <a:pt x="28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b="1" lang="en" sz="2400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1</a:t>
                </a:r>
                <a:endParaRPr sz="2400"/>
              </a:p>
            </p:txBody>
          </p:sp>
          <p:sp>
            <p:nvSpPr>
              <p:cNvPr id="234" name="Google Shape;234;p21"/>
              <p:cNvSpPr/>
              <p:nvPr/>
            </p:nvSpPr>
            <p:spPr>
              <a:xfrm>
                <a:off x="2712069" y="1258552"/>
                <a:ext cx="3484555" cy="737999"/>
              </a:xfrm>
              <a:custGeom>
                <a:rect b="b" l="l" r="r" t="t"/>
                <a:pathLst>
                  <a:path extrusionOk="0" h="7357" w="34737">
                    <a:moveTo>
                      <a:pt x="1" y="1"/>
                    </a:moveTo>
                    <a:cubicBezTo>
                      <a:pt x="1" y="4065"/>
                      <a:pt x="3292" y="7356"/>
                      <a:pt x="7356" y="7356"/>
                    </a:cubicBezTo>
                    <a:lnTo>
                      <a:pt x="31058" y="7356"/>
                    </a:lnTo>
                    <a:lnTo>
                      <a:pt x="34736" y="3679"/>
                    </a:lnTo>
                    <a:lnTo>
                      <a:pt x="31058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5" name="Google Shape;235;p21"/>
              <p:cNvSpPr txBox="1"/>
              <p:nvPr/>
            </p:nvSpPr>
            <p:spPr>
              <a:xfrm>
                <a:off x="4970523" y="1255050"/>
                <a:ext cx="850200" cy="73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800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Saturn</a:t>
                </a:r>
                <a:endParaRPr b="1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236" name="Google Shape;236;p21"/>
              <p:cNvSpPr txBox="1"/>
              <p:nvPr/>
            </p:nvSpPr>
            <p:spPr>
              <a:xfrm>
                <a:off x="6196625" y="1362300"/>
                <a:ext cx="1691100" cy="520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latin typeface="Roboto"/>
                    <a:ea typeface="Roboto"/>
                    <a:cs typeface="Roboto"/>
                    <a:sym typeface="Roboto"/>
                  </a:rPr>
                  <a:t>Saturn is a gas giant and has rings</a:t>
                </a:r>
                <a:endParaRPr sz="12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237" name="Google Shape;237;p21"/>
            <p:cNvSpPr/>
            <p:nvPr/>
          </p:nvSpPr>
          <p:spPr>
            <a:xfrm>
              <a:off x="2776275" y="1310375"/>
              <a:ext cx="613947" cy="609959"/>
            </a:xfrm>
            <a:custGeom>
              <a:rect b="b" l="l" r="r" t="t"/>
              <a:pathLst>
                <a:path extrusionOk="0" h="26906" w="26898">
                  <a:moveTo>
                    <a:pt x="1287" y="0"/>
                  </a:moveTo>
                  <a:lnTo>
                    <a:pt x="1153" y="9"/>
                  </a:lnTo>
                  <a:lnTo>
                    <a:pt x="903" y="54"/>
                  </a:lnTo>
                  <a:lnTo>
                    <a:pt x="671" y="152"/>
                  </a:lnTo>
                  <a:lnTo>
                    <a:pt x="465" y="295"/>
                  </a:lnTo>
                  <a:lnTo>
                    <a:pt x="296" y="464"/>
                  </a:lnTo>
                  <a:lnTo>
                    <a:pt x="153" y="679"/>
                  </a:lnTo>
                  <a:lnTo>
                    <a:pt x="54" y="902"/>
                  </a:lnTo>
                  <a:lnTo>
                    <a:pt x="1" y="1161"/>
                  </a:lnTo>
                  <a:lnTo>
                    <a:pt x="1" y="1286"/>
                  </a:lnTo>
                  <a:lnTo>
                    <a:pt x="1" y="1938"/>
                  </a:lnTo>
                  <a:lnTo>
                    <a:pt x="63" y="3224"/>
                  </a:lnTo>
                  <a:lnTo>
                    <a:pt x="197" y="4501"/>
                  </a:lnTo>
                  <a:lnTo>
                    <a:pt x="385" y="5760"/>
                  </a:lnTo>
                  <a:lnTo>
                    <a:pt x="635" y="7010"/>
                  </a:lnTo>
                  <a:lnTo>
                    <a:pt x="947" y="8242"/>
                  </a:lnTo>
                  <a:lnTo>
                    <a:pt x="1331" y="9466"/>
                  </a:lnTo>
                  <a:lnTo>
                    <a:pt x="1769" y="10662"/>
                  </a:lnTo>
                  <a:lnTo>
                    <a:pt x="2010" y="11261"/>
                  </a:lnTo>
                  <a:lnTo>
                    <a:pt x="2260" y="11832"/>
                  </a:lnTo>
                  <a:lnTo>
                    <a:pt x="2796" y="12940"/>
                  </a:lnTo>
                  <a:lnTo>
                    <a:pt x="3385" y="14029"/>
                  </a:lnTo>
                  <a:lnTo>
                    <a:pt x="4019" y="15083"/>
                  </a:lnTo>
                  <a:lnTo>
                    <a:pt x="4707" y="16101"/>
                  </a:lnTo>
                  <a:lnTo>
                    <a:pt x="5448" y="17083"/>
                  </a:lnTo>
                  <a:lnTo>
                    <a:pt x="6234" y="18039"/>
                  </a:lnTo>
                  <a:lnTo>
                    <a:pt x="7064" y="18958"/>
                  </a:lnTo>
                  <a:lnTo>
                    <a:pt x="7502" y="19405"/>
                  </a:lnTo>
                  <a:lnTo>
                    <a:pt x="7948" y="19842"/>
                  </a:lnTo>
                  <a:lnTo>
                    <a:pt x="8859" y="20673"/>
                  </a:lnTo>
                  <a:lnTo>
                    <a:pt x="9815" y="21459"/>
                  </a:lnTo>
                  <a:lnTo>
                    <a:pt x="10806" y="22200"/>
                  </a:lnTo>
                  <a:lnTo>
                    <a:pt x="11824" y="22887"/>
                  </a:lnTo>
                  <a:lnTo>
                    <a:pt x="12878" y="23521"/>
                  </a:lnTo>
                  <a:lnTo>
                    <a:pt x="13958" y="24111"/>
                  </a:lnTo>
                  <a:lnTo>
                    <a:pt x="15075" y="24647"/>
                  </a:lnTo>
                  <a:lnTo>
                    <a:pt x="15646" y="24888"/>
                  </a:lnTo>
                  <a:lnTo>
                    <a:pt x="16235" y="25138"/>
                  </a:lnTo>
                  <a:lnTo>
                    <a:pt x="17441" y="25575"/>
                  </a:lnTo>
                  <a:lnTo>
                    <a:pt x="18656" y="25950"/>
                  </a:lnTo>
                  <a:lnTo>
                    <a:pt x="19897" y="26263"/>
                  </a:lnTo>
                  <a:lnTo>
                    <a:pt x="21138" y="26522"/>
                  </a:lnTo>
                  <a:lnTo>
                    <a:pt x="22406" y="26709"/>
                  </a:lnTo>
                  <a:lnTo>
                    <a:pt x="23683" y="26834"/>
                  </a:lnTo>
                  <a:lnTo>
                    <a:pt x="24969" y="26897"/>
                  </a:lnTo>
                  <a:lnTo>
                    <a:pt x="25612" y="26906"/>
                  </a:lnTo>
                  <a:lnTo>
                    <a:pt x="25746" y="26897"/>
                  </a:lnTo>
                  <a:lnTo>
                    <a:pt x="25996" y="26843"/>
                  </a:lnTo>
                  <a:lnTo>
                    <a:pt x="26228" y="26754"/>
                  </a:lnTo>
                  <a:lnTo>
                    <a:pt x="26434" y="26611"/>
                  </a:lnTo>
                  <a:lnTo>
                    <a:pt x="26612" y="26433"/>
                  </a:lnTo>
                  <a:lnTo>
                    <a:pt x="26746" y="26227"/>
                  </a:lnTo>
                  <a:lnTo>
                    <a:pt x="26844" y="25995"/>
                  </a:lnTo>
                  <a:lnTo>
                    <a:pt x="26898" y="25745"/>
                  </a:lnTo>
                  <a:lnTo>
                    <a:pt x="26898" y="25620"/>
                  </a:lnTo>
                  <a:lnTo>
                    <a:pt x="26898" y="25575"/>
                  </a:lnTo>
                  <a:lnTo>
                    <a:pt x="26898" y="25441"/>
                  </a:lnTo>
                  <a:lnTo>
                    <a:pt x="26844" y="25191"/>
                  </a:lnTo>
                  <a:lnTo>
                    <a:pt x="26746" y="24959"/>
                  </a:lnTo>
                  <a:lnTo>
                    <a:pt x="26612" y="24754"/>
                  </a:lnTo>
                  <a:lnTo>
                    <a:pt x="26434" y="24584"/>
                  </a:lnTo>
                  <a:lnTo>
                    <a:pt x="26228" y="24441"/>
                  </a:lnTo>
                  <a:lnTo>
                    <a:pt x="25996" y="24343"/>
                  </a:lnTo>
                  <a:lnTo>
                    <a:pt x="25746" y="24289"/>
                  </a:lnTo>
                  <a:lnTo>
                    <a:pt x="25612" y="24289"/>
                  </a:lnTo>
                  <a:lnTo>
                    <a:pt x="25023" y="24281"/>
                  </a:lnTo>
                  <a:lnTo>
                    <a:pt x="23844" y="24227"/>
                  </a:lnTo>
                  <a:lnTo>
                    <a:pt x="22692" y="24102"/>
                  </a:lnTo>
                  <a:lnTo>
                    <a:pt x="21549" y="23932"/>
                  </a:lnTo>
                  <a:lnTo>
                    <a:pt x="20424" y="23700"/>
                  </a:lnTo>
                  <a:lnTo>
                    <a:pt x="19325" y="23414"/>
                  </a:lnTo>
                  <a:lnTo>
                    <a:pt x="18245" y="23084"/>
                  </a:lnTo>
                  <a:lnTo>
                    <a:pt x="17191" y="22691"/>
                  </a:lnTo>
                  <a:lnTo>
                    <a:pt x="16155" y="22253"/>
                  </a:lnTo>
                  <a:lnTo>
                    <a:pt x="15146" y="21771"/>
                  </a:lnTo>
                  <a:lnTo>
                    <a:pt x="14173" y="21235"/>
                  </a:lnTo>
                  <a:lnTo>
                    <a:pt x="13226" y="20664"/>
                  </a:lnTo>
                  <a:lnTo>
                    <a:pt x="12306" y="20039"/>
                  </a:lnTo>
                  <a:lnTo>
                    <a:pt x="11422" y="19378"/>
                  </a:lnTo>
                  <a:lnTo>
                    <a:pt x="10565" y="18673"/>
                  </a:lnTo>
                  <a:lnTo>
                    <a:pt x="9752" y="17931"/>
                  </a:lnTo>
                  <a:lnTo>
                    <a:pt x="8967" y="17154"/>
                  </a:lnTo>
                  <a:lnTo>
                    <a:pt x="8225" y="16333"/>
                  </a:lnTo>
                  <a:lnTo>
                    <a:pt x="7520" y="15485"/>
                  </a:lnTo>
                  <a:lnTo>
                    <a:pt x="6859" y="14592"/>
                  </a:lnTo>
                  <a:lnTo>
                    <a:pt x="6243" y="13681"/>
                  </a:lnTo>
                  <a:lnTo>
                    <a:pt x="5662" y="12725"/>
                  </a:lnTo>
                  <a:lnTo>
                    <a:pt x="5136" y="11752"/>
                  </a:lnTo>
                  <a:lnTo>
                    <a:pt x="4644" y="10743"/>
                  </a:lnTo>
                  <a:lnTo>
                    <a:pt x="4207" y="9716"/>
                  </a:lnTo>
                  <a:lnTo>
                    <a:pt x="3823" y="8662"/>
                  </a:lnTo>
                  <a:lnTo>
                    <a:pt x="3484" y="7582"/>
                  </a:lnTo>
                  <a:lnTo>
                    <a:pt x="3198" y="6474"/>
                  </a:lnTo>
                  <a:lnTo>
                    <a:pt x="2974" y="5358"/>
                  </a:lnTo>
                  <a:lnTo>
                    <a:pt x="2796" y="4215"/>
                  </a:lnTo>
                  <a:lnTo>
                    <a:pt x="2680" y="3054"/>
                  </a:lnTo>
                  <a:lnTo>
                    <a:pt x="2617" y="1884"/>
                  </a:lnTo>
                  <a:lnTo>
                    <a:pt x="2617" y="1286"/>
                  </a:lnTo>
                  <a:lnTo>
                    <a:pt x="2608" y="1161"/>
                  </a:lnTo>
                  <a:lnTo>
                    <a:pt x="2555" y="902"/>
                  </a:lnTo>
                  <a:lnTo>
                    <a:pt x="2457" y="679"/>
                  </a:lnTo>
                  <a:lnTo>
                    <a:pt x="2323" y="464"/>
                  </a:lnTo>
                  <a:lnTo>
                    <a:pt x="2144" y="295"/>
                  </a:lnTo>
                  <a:lnTo>
                    <a:pt x="1939" y="152"/>
                  </a:lnTo>
                  <a:lnTo>
                    <a:pt x="1706" y="54"/>
                  </a:lnTo>
                  <a:lnTo>
                    <a:pt x="1456" y="9"/>
                  </a:lnTo>
                  <a:lnTo>
                    <a:pt x="1322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2"/>
          <p:cNvSpPr txBox="1"/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Cartoon Style Objects Infographics</a:t>
            </a:r>
            <a:endParaRPr sz="2400"/>
          </a:p>
        </p:txBody>
      </p:sp>
      <p:grpSp>
        <p:nvGrpSpPr>
          <p:cNvPr id="243" name="Google Shape;243;p22"/>
          <p:cNvGrpSpPr/>
          <p:nvPr/>
        </p:nvGrpSpPr>
        <p:grpSpPr>
          <a:xfrm>
            <a:off x="457200" y="3633624"/>
            <a:ext cx="1940700" cy="883926"/>
            <a:chOff x="457200" y="3633624"/>
            <a:chExt cx="1940700" cy="883926"/>
          </a:xfrm>
        </p:grpSpPr>
        <p:sp>
          <p:nvSpPr>
            <p:cNvPr id="244" name="Google Shape;244;p22"/>
            <p:cNvSpPr txBox="1"/>
            <p:nvPr/>
          </p:nvSpPr>
          <p:spPr>
            <a:xfrm>
              <a:off x="457224" y="3633624"/>
              <a:ext cx="10776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accent5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Jupiter</a:t>
              </a:r>
              <a:endParaRPr b="1" sz="1800">
                <a:solidFill>
                  <a:schemeClr val="accent5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45" name="Google Shape;245;p22"/>
            <p:cNvSpPr txBox="1"/>
            <p:nvPr/>
          </p:nvSpPr>
          <p:spPr>
            <a:xfrm>
              <a:off x="457200" y="3911250"/>
              <a:ext cx="1940700" cy="60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It’s the biggest planet in the Solar System</a:t>
              </a: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46" name="Google Shape;246;p22"/>
          <p:cNvGrpSpPr/>
          <p:nvPr/>
        </p:nvGrpSpPr>
        <p:grpSpPr>
          <a:xfrm>
            <a:off x="457200" y="2525827"/>
            <a:ext cx="1940700" cy="885154"/>
            <a:chOff x="457200" y="2525827"/>
            <a:chExt cx="1940700" cy="885154"/>
          </a:xfrm>
        </p:grpSpPr>
        <p:sp>
          <p:nvSpPr>
            <p:cNvPr id="247" name="Google Shape;247;p22"/>
            <p:cNvSpPr txBox="1"/>
            <p:nvPr/>
          </p:nvSpPr>
          <p:spPr>
            <a:xfrm>
              <a:off x="457224" y="2525827"/>
              <a:ext cx="10776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accent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Saturn</a:t>
              </a:r>
              <a:endParaRPr b="1" sz="1800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48" name="Google Shape;248;p22"/>
            <p:cNvSpPr txBox="1"/>
            <p:nvPr/>
          </p:nvSpPr>
          <p:spPr>
            <a:xfrm>
              <a:off x="457200" y="2804682"/>
              <a:ext cx="1940700" cy="60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It’s composed mostly of hydrogen and helium</a:t>
              </a: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49" name="Google Shape;249;p22"/>
          <p:cNvGrpSpPr/>
          <p:nvPr/>
        </p:nvGrpSpPr>
        <p:grpSpPr>
          <a:xfrm>
            <a:off x="457200" y="1418025"/>
            <a:ext cx="1940700" cy="885157"/>
            <a:chOff x="457200" y="1418025"/>
            <a:chExt cx="1940700" cy="885157"/>
          </a:xfrm>
        </p:grpSpPr>
        <p:sp>
          <p:nvSpPr>
            <p:cNvPr id="250" name="Google Shape;250;p22"/>
            <p:cNvSpPr txBox="1"/>
            <p:nvPr/>
          </p:nvSpPr>
          <p:spPr>
            <a:xfrm>
              <a:off x="457224" y="1418025"/>
              <a:ext cx="10776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" sz="1800">
                  <a:solidFill>
                    <a:schemeClr val="accen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Mercury</a:t>
              </a:r>
              <a:endParaRPr b="1" sz="1800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51" name="Google Shape;251;p22"/>
            <p:cNvSpPr txBox="1"/>
            <p:nvPr/>
          </p:nvSpPr>
          <p:spPr>
            <a:xfrm>
              <a:off x="457200" y="1696882"/>
              <a:ext cx="1940700" cy="60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It’s the </a:t>
              </a: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closest planet to the Sun and the smallest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52" name="Google Shape;252;p22"/>
          <p:cNvGrpSpPr/>
          <p:nvPr/>
        </p:nvGrpSpPr>
        <p:grpSpPr>
          <a:xfrm>
            <a:off x="6746075" y="3633624"/>
            <a:ext cx="1940824" cy="883926"/>
            <a:chOff x="6746075" y="3633624"/>
            <a:chExt cx="1940824" cy="883926"/>
          </a:xfrm>
        </p:grpSpPr>
        <p:sp>
          <p:nvSpPr>
            <p:cNvPr id="253" name="Google Shape;253;p22"/>
            <p:cNvSpPr txBox="1"/>
            <p:nvPr/>
          </p:nvSpPr>
          <p:spPr>
            <a:xfrm>
              <a:off x="7609299" y="3633624"/>
              <a:ext cx="10776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" sz="1800">
                  <a:solidFill>
                    <a:schemeClr val="accent6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Earth</a:t>
              </a:r>
              <a:endParaRPr b="1" sz="1800">
                <a:solidFill>
                  <a:schemeClr val="accent5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54" name="Google Shape;254;p22"/>
            <p:cNvSpPr txBox="1"/>
            <p:nvPr/>
          </p:nvSpPr>
          <p:spPr>
            <a:xfrm>
              <a:off x="6746075" y="3911250"/>
              <a:ext cx="1940700" cy="60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Earth is the planet where we all live on</a:t>
              </a: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55" name="Google Shape;255;p22"/>
          <p:cNvGrpSpPr/>
          <p:nvPr/>
        </p:nvGrpSpPr>
        <p:grpSpPr>
          <a:xfrm>
            <a:off x="6746075" y="2525827"/>
            <a:ext cx="1940824" cy="885154"/>
            <a:chOff x="6746075" y="2525827"/>
            <a:chExt cx="1940824" cy="885154"/>
          </a:xfrm>
        </p:grpSpPr>
        <p:sp>
          <p:nvSpPr>
            <p:cNvPr id="256" name="Google Shape;256;p22"/>
            <p:cNvSpPr txBox="1"/>
            <p:nvPr/>
          </p:nvSpPr>
          <p:spPr>
            <a:xfrm>
              <a:off x="7609299" y="2525827"/>
              <a:ext cx="10776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" sz="1800">
                  <a:solidFill>
                    <a:schemeClr val="accent4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Mars</a:t>
              </a:r>
              <a:endParaRPr b="1" sz="1800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57" name="Google Shape;257;p22"/>
            <p:cNvSpPr txBox="1"/>
            <p:nvPr/>
          </p:nvSpPr>
          <p:spPr>
            <a:xfrm>
              <a:off x="6746075" y="2804682"/>
              <a:ext cx="1940700" cy="60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actually a cold place</a:t>
              </a: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58" name="Google Shape;258;p22"/>
          <p:cNvGrpSpPr/>
          <p:nvPr/>
        </p:nvGrpSpPr>
        <p:grpSpPr>
          <a:xfrm>
            <a:off x="6746075" y="1418025"/>
            <a:ext cx="1940824" cy="885157"/>
            <a:chOff x="6746075" y="1418025"/>
            <a:chExt cx="1940824" cy="885157"/>
          </a:xfrm>
        </p:grpSpPr>
        <p:sp>
          <p:nvSpPr>
            <p:cNvPr id="259" name="Google Shape;259;p22"/>
            <p:cNvSpPr txBox="1"/>
            <p:nvPr/>
          </p:nvSpPr>
          <p:spPr>
            <a:xfrm>
              <a:off x="7609299" y="1418025"/>
              <a:ext cx="10776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accen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Venus</a:t>
              </a:r>
              <a:endParaRPr b="1" sz="1800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60" name="Google Shape;260;p22"/>
            <p:cNvSpPr txBox="1"/>
            <p:nvPr/>
          </p:nvSpPr>
          <p:spPr>
            <a:xfrm>
              <a:off x="6746075" y="1696882"/>
              <a:ext cx="1940700" cy="60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Venus is the second planet from the Sun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61" name="Google Shape;261;p22"/>
          <p:cNvGrpSpPr/>
          <p:nvPr/>
        </p:nvGrpSpPr>
        <p:grpSpPr>
          <a:xfrm>
            <a:off x="3060650" y="1767988"/>
            <a:ext cx="3022678" cy="2217122"/>
            <a:chOff x="3060650" y="1463188"/>
            <a:chExt cx="3022678" cy="2217122"/>
          </a:xfrm>
        </p:grpSpPr>
        <p:sp>
          <p:nvSpPr>
            <p:cNvPr id="262" name="Google Shape;262;p22"/>
            <p:cNvSpPr/>
            <p:nvPr/>
          </p:nvSpPr>
          <p:spPr>
            <a:xfrm>
              <a:off x="3060650" y="1463187"/>
              <a:ext cx="3022678" cy="393923"/>
            </a:xfrm>
            <a:custGeom>
              <a:rect b="b" l="l" r="r" t="t"/>
              <a:pathLst>
                <a:path extrusionOk="0" h="11493" w="88189">
                  <a:moveTo>
                    <a:pt x="1" y="0"/>
                  </a:moveTo>
                  <a:lnTo>
                    <a:pt x="1" y="11492"/>
                  </a:lnTo>
                  <a:lnTo>
                    <a:pt x="88189" y="11492"/>
                  </a:lnTo>
                  <a:lnTo>
                    <a:pt x="88189" y="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dk1"/>
              </a:solidFill>
              <a:prstDash val="solid"/>
              <a:miter lim="30483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22"/>
            <p:cNvSpPr/>
            <p:nvPr/>
          </p:nvSpPr>
          <p:spPr>
            <a:xfrm>
              <a:off x="3060650" y="1857085"/>
              <a:ext cx="3022678" cy="1823224"/>
            </a:xfrm>
            <a:custGeom>
              <a:rect b="b" l="l" r="r" t="t"/>
              <a:pathLst>
                <a:path extrusionOk="0" h="53194" w="88189">
                  <a:moveTo>
                    <a:pt x="1" y="0"/>
                  </a:moveTo>
                  <a:lnTo>
                    <a:pt x="1" y="53193"/>
                  </a:lnTo>
                  <a:lnTo>
                    <a:pt x="88189" y="53193"/>
                  </a:lnTo>
                  <a:lnTo>
                    <a:pt x="88189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30483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22"/>
            <p:cNvSpPr/>
            <p:nvPr/>
          </p:nvSpPr>
          <p:spPr>
            <a:xfrm>
              <a:off x="5341531" y="1608414"/>
              <a:ext cx="104504" cy="104504"/>
            </a:xfrm>
            <a:custGeom>
              <a:rect b="b" l="l" r="r" t="t"/>
              <a:pathLst>
                <a:path extrusionOk="0" fill="none" h="3049" w="3049">
                  <a:moveTo>
                    <a:pt x="3049" y="1524"/>
                  </a:moveTo>
                  <a:lnTo>
                    <a:pt x="3049" y="1829"/>
                  </a:lnTo>
                  <a:lnTo>
                    <a:pt x="2805" y="2378"/>
                  </a:lnTo>
                  <a:lnTo>
                    <a:pt x="2378" y="2805"/>
                  </a:lnTo>
                  <a:lnTo>
                    <a:pt x="1830" y="3049"/>
                  </a:lnTo>
                  <a:lnTo>
                    <a:pt x="1525" y="3049"/>
                  </a:lnTo>
                  <a:lnTo>
                    <a:pt x="1220" y="3049"/>
                  </a:lnTo>
                  <a:lnTo>
                    <a:pt x="671" y="2805"/>
                  </a:lnTo>
                  <a:lnTo>
                    <a:pt x="275" y="2378"/>
                  </a:lnTo>
                  <a:lnTo>
                    <a:pt x="31" y="1829"/>
                  </a:lnTo>
                  <a:lnTo>
                    <a:pt x="1" y="1524"/>
                  </a:lnTo>
                  <a:lnTo>
                    <a:pt x="31" y="1220"/>
                  </a:lnTo>
                  <a:lnTo>
                    <a:pt x="275" y="671"/>
                  </a:lnTo>
                  <a:lnTo>
                    <a:pt x="671" y="275"/>
                  </a:lnTo>
                  <a:lnTo>
                    <a:pt x="1220" y="31"/>
                  </a:lnTo>
                  <a:lnTo>
                    <a:pt x="1525" y="0"/>
                  </a:lnTo>
                  <a:lnTo>
                    <a:pt x="1830" y="31"/>
                  </a:lnTo>
                  <a:lnTo>
                    <a:pt x="2378" y="244"/>
                  </a:lnTo>
                  <a:lnTo>
                    <a:pt x="2805" y="640"/>
                  </a:lnTo>
                  <a:lnTo>
                    <a:pt x="3049" y="1220"/>
                  </a:lnTo>
                  <a:lnTo>
                    <a:pt x="3049" y="1524"/>
                  </a:lnTo>
                  <a:close/>
                </a:path>
              </a:pathLst>
            </a:custGeom>
            <a:noFill/>
            <a:ln cap="flat" cmpd="sng" w="9900">
              <a:solidFill>
                <a:schemeClr val="dk1"/>
              </a:solidFill>
              <a:prstDash val="solid"/>
              <a:miter lim="30483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22"/>
            <p:cNvSpPr/>
            <p:nvPr/>
          </p:nvSpPr>
          <p:spPr>
            <a:xfrm>
              <a:off x="5541085" y="1608414"/>
              <a:ext cx="104539" cy="104504"/>
            </a:xfrm>
            <a:custGeom>
              <a:rect b="b" l="l" r="r" t="t"/>
              <a:pathLst>
                <a:path extrusionOk="0" fill="none" h="3049" w="3050">
                  <a:moveTo>
                    <a:pt x="3049" y="1524"/>
                  </a:moveTo>
                  <a:lnTo>
                    <a:pt x="3049" y="1829"/>
                  </a:lnTo>
                  <a:lnTo>
                    <a:pt x="2805" y="2378"/>
                  </a:lnTo>
                  <a:lnTo>
                    <a:pt x="2409" y="2805"/>
                  </a:lnTo>
                  <a:lnTo>
                    <a:pt x="1860" y="3049"/>
                  </a:lnTo>
                  <a:lnTo>
                    <a:pt x="1525" y="3049"/>
                  </a:lnTo>
                  <a:lnTo>
                    <a:pt x="1220" y="3049"/>
                  </a:lnTo>
                  <a:lnTo>
                    <a:pt x="672" y="2805"/>
                  </a:lnTo>
                  <a:lnTo>
                    <a:pt x="275" y="2378"/>
                  </a:lnTo>
                  <a:lnTo>
                    <a:pt x="31" y="1829"/>
                  </a:lnTo>
                  <a:lnTo>
                    <a:pt x="1" y="1524"/>
                  </a:lnTo>
                  <a:lnTo>
                    <a:pt x="31" y="1220"/>
                  </a:lnTo>
                  <a:lnTo>
                    <a:pt x="275" y="671"/>
                  </a:lnTo>
                  <a:lnTo>
                    <a:pt x="672" y="275"/>
                  </a:lnTo>
                  <a:lnTo>
                    <a:pt x="1220" y="31"/>
                  </a:lnTo>
                  <a:lnTo>
                    <a:pt x="1525" y="0"/>
                  </a:lnTo>
                  <a:lnTo>
                    <a:pt x="1860" y="31"/>
                  </a:lnTo>
                  <a:lnTo>
                    <a:pt x="2409" y="244"/>
                  </a:lnTo>
                  <a:lnTo>
                    <a:pt x="2805" y="640"/>
                  </a:lnTo>
                  <a:lnTo>
                    <a:pt x="3049" y="1220"/>
                  </a:lnTo>
                  <a:lnTo>
                    <a:pt x="3049" y="1524"/>
                  </a:lnTo>
                  <a:close/>
                </a:path>
              </a:pathLst>
            </a:custGeom>
            <a:noFill/>
            <a:ln cap="flat" cmpd="sng" w="9900">
              <a:solidFill>
                <a:schemeClr val="dk1"/>
              </a:solidFill>
              <a:prstDash val="solid"/>
              <a:miter lim="30483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22"/>
            <p:cNvSpPr/>
            <p:nvPr/>
          </p:nvSpPr>
          <p:spPr>
            <a:xfrm>
              <a:off x="5741701" y="1608414"/>
              <a:ext cx="104539" cy="104504"/>
            </a:xfrm>
            <a:custGeom>
              <a:rect b="b" l="l" r="r" t="t"/>
              <a:pathLst>
                <a:path extrusionOk="0" fill="none" h="3049" w="3050">
                  <a:moveTo>
                    <a:pt x="3049" y="1524"/>
                  </a:moveTo>
                  <a:lnTo>
                    <a:pt x="3019" y="1829"/>
                  </a:lnTo>
                  <a:lnTo>
                    <a:pt x="2775" y="2378"/>
                  </a:lnTo>
                  <a:lnTo>
                    <a:pt x="2378" y="2805"/>
                  </a:lnTo>
                  <a:lnTo>
                    <a:pt x="1830" y="3049"/>
                  </a:lnTo>
                  <a:lnTo>
                    <a:pt x="1525" y="3049"/>
                  </a:lnTo>
                  <a:lnTo>
                    <a:pt x="1220" y="3049"/>
                  </a:lnTo>
                  <a:lnTo>
                    <a:pt x="671" y="2805"/>
                  </a:lnTo>
                  <a:lnTo>
                    <a:pt x="245" y="2378"/>
                  </a:lnTo>
                  <a:lnTo>
                    <a:pt x="1" y="1829"/>
                  </a:lnTo>
                  <a:lnTo>
                    <a:pt x="1" y="1524"/>
                  </a:lnTo>
                  <a:lnTo>
                    <a:pt x="1" y="1220"/>
                  </a:lnTo>
                  <a:lnTo>
                    <a:pt x="245" y="671"/>
                  </a:lnTo>
                  <a:lnTo>
                    <a:pt x="671" y="275"/>
                  </a:lnTo>
                  <a:lnTo>
                    <a:pt x="1220" y="31"/>
                  </a:lnTo>
                  <a:lnTo>
                    <a:pt x="1525" y="0"/>
                  </a:lnTo>
                  <a:lnTo>
                    <a:pt x="1830" y="31"/>
                  </a:lnTo>
                  <a:lnTo>
                    <a:pt x="2378" y="244"/>
                  </a:lnTo>
                  <a:lnTo>
                    <a:pt x="2775" y="640"/>
                  </a:lnTo>
                  <a:lnTo>
                    <a:pt x="3019" y="1220"/>
                  </a:lnTo>
                  <a:lnTo>
                    <a:pt x="3049" y="1524"/>
                  </a:lnTo>
                  <a:close/>
                </a:path>
              </a:pathLst>
            </a:custGeom>
            <a:noFill/>
            <a:ln cap="flat" cmpd="sng" w="9900">
              <a:solidFill>
                <a:schemeClr val="dk1"/>
              </a:solidFill>
              <a:prstDash val="solid"/>
              <a:miter lim="30483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267" name="Google Shape;267;p22"/>
          <p:cNvCxnSpPr>
            <a:stCxn id="250" idx="3"/>
          </p:cNvCxnSpPr>
          <p:nvPr/>
        </p:nvCxnSpPr>
        <p:spPr>
          <a:xfrm>
            <a:off x="1534824" y="1592325"/>
            <a:ext cx="2091000" cy="882900"/>
          </a:xfrm>
          <a:prstGeom prst="bentConnector3">
            <a:avLst>
              <a:gd fmla="val 50172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8" name="Google Shape;268;p22"/>
          <p:cNvCxnSpPr>
            <a:stCxn id="247" idx="3"/>
          </p:cNvCxnSpPr>
          <p:nvPr/>
        </p:nvCxnSpPr>
        <p:spPr>
          <a:xfrm>
            <a:off x="1534824" y="2700127"/>
            <a:ext cx="2166900" cy="382200"/>
          </a:xfrm>
          <a:prstGeom prst="bentConnector3">
            <a:avLst>
              <a:gd fmla="val 48415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9" name="Google Shape;269;p22"/>
          <p:cNvCxnSpPr>
            <a:stCxn id="244" idx="3"/>
          </p:cNvCxnSpPr>
          <p:nvPr/>
        </p:nvCxnSpPr>
        <p:spPr>
          <a:xfrm flipH="1" rot="10800000">
            <a:off x="1534824" y="3657624"/>
            <a:ext cx="2226000" cy="150300"/>
          </a:xfrm>
          <a:prstGeom prst="bentConnector3">
            <a:avLst>
              <a:gd fmla="val 47129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0" name="Google Shape;270;p22"/>
          <p:cNvCxnSpPr>
            <a:stCxn id="259" idx="1"/>
          </p:cNvCxnSpPr>
          <p:nvPr/>
        </p:nvCxnSpPr>
        <p:spPr>
          <a:xfrm flipH="1">
            <a:off x="5471799" y="1592325"/>
            <a:ext cx="2137500" cy="885300"/>
          </a:xfrm>
          <a:prstGeom prst="bentConnector3">
            <a:avLst>
              <a:gd fmla="val 50122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1" name="Google Shape;271;p22"/>
          <p:cNvCxnSpPr>
            <a:stCxn id="256" idx="1"/>
          </p:cNvCxnSpPr>
          <p:nvPr/>
        </p:nvCxnSpPr>
        <p:spPr>
          <a:xfrm flipH="1">
            <a:off x="5442099" y="2700127"/>
            <a:ext cx="2167200" cy="396900"/>
          </a:xfrm>
          <a:prstGeom prst="bentConnector3">
            <a:avLst>
              <a:gd fmla="val 49435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2" name="Google Shape;272;p22"/>
          <p:cNvCxnSpPr>
            <a:stCxn id="253" idx="1"/>
          </p:cNvCxnSpPr>
          <p:nvPr/>
        </p:nvCxnSpPr>
        <p:spPr>
          <a:xfrm rot="10800000">
            <a:off x="5397999" y="3569124"/>
            <a:ext cx="2211300" cy="238800"/>
          </a:xfrm>
          <a:prstGeom prst="bentConnector3">
            <a:avLst>
              <a:gd fmla="val 48392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273" name="Google Shape;273;p22"/>
          <p:cNvGrpSpPr/>
          <p:nvPr/>
        </p:nvGrpSpPr>
        <p:grpSpPr>
          <a:xfrm>
            <a:off x="5180758" y="3475530"/>
            <a:ext cx="385516" cy="386457"/>
            <a:chOff x="5630316" y="3929067"/>
            <a:chExt cx="385516" cy="386457"/>
          </a:xfrm>
        </p:grpSpPr>
        <p:sp>
          <p:nvSpPr>
            <p:cNvPr id="274" name="Google Shape;274;p22"/>
            <p:cNvSpPr/>
            <p:nvPr/>
          </p:nvSpPr>
          <p:spPr>
            <a:xfrm>
              <a:off x="5630316" y="3929067"/>
              <a:ext cx="385516" cy="386457"/>
            </a:xfrm>
            <a:custGeom>
              <a:rect b="b" l="l" r="r" t="t"/>
              <a:pathLst>
                <a:path extrusionOk="0" h="25058" w="24997">
                  <a:moveTo>
                    <a:pt x="580" y="1"/>
                  </a:moveTo>
                  <a:lnTo>
                    <a:pt x="336" y="31"/>
                  </a:lnTo>
                  <a:lnTo>
                    <a:pt x="31" y="336"/>
                  </a:lnTo>
                  <a:lnTo>
                    <a:pt x="1" y="580"/>
                  </a:lnTo>
                  <a:lnTo>
                    <a:pt x="1" y="15913"/>
                  </a:lnTo>
                  <a:lnTo>
                    <a:pt x="31" y="16370"/>
                  </a:lnTo>
                  <a:lnTo>
                    <a:pt x="367" y="17193"/>
                  </a:lnTo>
                  <a:lnTo>
                    <a:pt x="1007" y="17833"/>
                  </a:lnTo>
                  <a:lnTo>
                    <a:pt x="1830" y="18168"/>
                  </a:lnTo>
                  <a:lnTo>
                    <a:pt x="2287" y="18199"/>
                  </a:lnTo>
                  <a:lnTo>
                    <a:pt x="8871" y="18199"/>
                  </a:lnTo>
                  <a:lnTo>
                    <a:pt x="6859" y="24296"/>
                  </a:lnTo>
                  <a:lnTo>
                    <a:pt x="6798" y="24539"/>
                  </a:lnTo>
                  <a:lnTo>
                    <a:pt x="7012" y="24905"/>
                  </a:lnTo>
                  <a:lnTo>
                    <a:pt x="7195" y="25027"/>
                  </a:lnTo>
                  <a:lnTo>
                    <a:pt x="7286" y="25058"/>
                  </a:lnTo>
                  <a:lnTo>
                    <a:pt x="7561" y="25058"/>
                  </a:lnTo>
                  <a:lnTo>
                    <a:pt x="7865" y="24844"/>
                  </a:lnTo>
                  <a:lnTo>
                    <a:pt x="7926" y="24692"/>
                  </a:lnTo>
                  <a:lnTo>
                    <a:pt x="10060" y="18260"/>
                  </a:lnTo>
                  <a:lnTo>
                    <a:pt x="11920" y="18260"/>
                  </a:lnTo>
                  <a:lnTo>
                    <a:pt x="11920" y="24509"/>
                  </a:lnTo>
                  <a:lnTo>
                    <a:pt x="11950" y="24722"/>
                  </a:lnTo>
                  <a:lnTo>
                    <a:pt x="12285" y="25027"/>
                  </a:lnTo>
                  <a:lnTo>
                    <a:pt x="12499" y="25058"/>
                  </a:lnTo>
                  <a:lnTo>
                    <a:pt x="12712" y="25027"/>
                  </a:lnTo>
                  <a:lnTo>
                    <a:pt x="13048" y="24722"/>
                  </a:lnTo>
                  <a:lnTo>
                    <a:pt x="13078" y="24509"/>
                  </a:lnTo>
                  <a:lnTo>
                    <a:pt x="13078" y="18260"/>
                  </a:lnTo>
                  <a:lnTo>
                    <a:pt x="14937" y="18260"/>
                  </a:lnTo>
                  <a:lnTo>
                    <a:pt x="17071" y="24692"/>
                  </a:lnTo>
                  <a:lnTo>
                    <a:pt x="17163" y="24844"/>
                  </a:lnTo>
                  <a:lnTo>
                    <a:pt x="17437" y="25058"/>
                  </a:lnTo>
                  <a:lnTo>
                    <a:pt x="17711" y="25058"/>
                  </a:lnTo>
                  <a:lnTo>
                    <a:pt x="17803" y="25027"/>
                  </a:lnTo>
                  <a:lnTo>
                    <a:pt x="18016" y="24905"/>
                  </a:lnTo>
                  <a:lnTo>
                    <a:pt x="18199" y="24539"/>
                  </a:lnTo>
                  <a:lnTo>
                    <a:pt x="18138" y="24296"/>
                  </a:lnTo>
                  <a:lnTo>
                    <a:pt x="16126" y="18199"/>
                  </a:lnTo>
                  <a:lnTo>
                    <a:pt x="22711" y="18199"/>
                  </a:lnTo>
                  <a:lnTo>
                    <a:pt x="23168" y="18168"/>
                  </a:lnTo>
                  <a:lnTo>
                    <a:pt x="23991" y="17833"/>
                  </a:lnTo>
                  <a:lnTo>
                    <a:pt x="24631" y="17193"/>
                  </a:lnTo>
                  <a:lnTo>
                    <a:pt x="24966" y="16370"/>
                  </a:lnTo>
                  <a:lnTo>
                    <a:pt x="24997" y="15913"/>
                  </a:lnTo>
                  <a:lnTo>
                    <a:pt x="24997" y="580"/>
                  </a:lnTo>
                  <a:lnTo>
                    <a:pt x="24997" y="336"/>
                  </a:lnTo>
                  <a:lnTo>
                    <a:pt x="24692" y="31"/>
                  </a:lnTo>
                  <a:lnTo>
                    <a:pt x="2447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22"/>
            <p:cNvSpPr/>
            <p:nvPr/>
          </p:nvSpPr>
          <p:spPr>
            <a:xfrm>
              <a:off x="5647249" y="3947405"/>
              <a:ext cx="351664" cy="245418"/>
            </a:xfrm>
            <a:custGeom>
              <a:rect b="b" l="l" r="r" t="t"/>
              <a:pathLst>
                <a:path extrusionOk="0" h="15913" w="22802">
                  <a:moveTo>
                    <a:pt x="0" y="0"/>
                  </a:moveTo>
                  <a:lnTo>
                    <a:pt x="0" y="14785"/>
                  </a:lnTo>
                  <a:lnTo>
                    <a:pt x="31" y="14998"/>
                  </a:lnTo>
                  <a:lnTo>
                    <a:pt x="213" y="15425"/>
                  </a:lnTo>
                  <a:lnTo>
                    <a:pt x="518" y="15730"/>
                  </a:lnTo>
                  <a:lnTo>
                    <a:pt x="915" y="15882"/>
                  </a:lnTo>
                  <a:lnTo>
                    <a:pt x="1158" y="15913"/>
                  </a:lnTo>
                  <a:lnTo>
                    <a:pt x="21643" y="15913"/>
                  </a:lnTo>
                  <a:lnTo>
                    <a:pt x="21887" y="15882"/>
                  </a:lnTo>
                  <a:lnTo>
                    <a:pt x="22314" y="15730"/>
                  </a:lnTo>
                  <a:lnTo>
                    <a:pt x="22619" y="15394"/>
                  </a:lnTo>
                  <a:lnTo>
                    <a:pt x="22771" y="14998"/>
                  </a:lnTo>
                  <a:lnTo>
                    <a:pt x="22802" y="14785"/>
                  </a:lnTo>
                  <a:lnTo>
                    <a:pt x="22771" y="14785"/>
                  </a:lnTo>
                  <a:lnTo>
                    <a:pt x="2277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22"/>
            <p:cNvSpPr/>
            <p:nvPr/>
          </p:nvSpPr>
          <p:spPr>
            <a:xfrm>
              <a:off x="5682505" y="4070106"/>
              <a:ext cx="70527" cy="87461"/>
            </a:xfrm>
            <a:custGeom>
              <a:rect b="b" l="l" r="r" t="t"/>
              <a:pathLst>
                <a:path extrusionOk="0" h="5671" w="4573">
                  <a:moveTo>
                    <a:pt x="580" y="0"/>
                  </a:moveTo>
                  <a:lnTo>
                    <a:pt x="366" y="31"/>
                  </a:lnTo>
                  <a:lnTo>
                    <a:pt x="31" y="336"/>
                  </a:lnTo>
                  <a:lnTo>
                    <a:pt x="0" y="580"/>
                  </a:lnTo>
                  <a:lnTo>
                    <a:pt x="0" y="5091"/>
                  </a:lnTo>
                  <a:lnTo>
                    <a:pt x="31" y="5335"/>
                  </a:lnTo>
                  <a:lnTo>
                    <a:pt x="366" y="5640"/>
                  </a:lnTo>
                  <a:lnTo>
                    <a:pt x="580" y="5670"/>
                  </a:lnTo>
                  <a:lnTo>
                    <a:pt x="4024" y="5670"/>
                  </a:lnTo>
                  <a:lnTo>
                    <a:pt x="4238" y="5640"/>
                  </a:lnTo>
                  <a:lnTo>
                    <a:pt x="4542" y="5335"/>
                  </a:lnTo>
                  <a:lnTo>
                    <a:pt x="4573" y="5091"/>
                  </a:lnTo>
                  <a:lnTo>
                    <a:pt x="4573" y="580"/>
                  </a:lnTo>
                  <a:lnTo>
                    <a:pt x="4542" y="336"/>
                  </a:lnTo>
                  <a:lnTo>
                    <a:pt x="4238" y="31"/>
                  </a:lnTo>
                  <a:lnTo>
                    <a:pt x="40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22"/>
            <p:cNvSpPr/>
            <p:nvPr/>
          </p:nvSpPr>
          <p:spPr>
            <a:xfrm>
              <a:off x="5700363" y="4087025"/>
              <a:ext cx="35271" cy="53146"/>
            </a:xfrm>
            <a:custGeom>
              <a:rect b="b" l="l" r="r" t="t"/>
              <a:pathLst>
                <a:path extrusionOk="0" h="3446" w="2287">
                  <a:moveTo>
                    <a:pt x="1" y="1"/>
                  </a:moveTo>
                  <a:lnTo>
                    <a:pt x="1" y="3445"/>
                  </a:lnTo>
                  <a:lnTo>
                    <a:pt x="2287" y="3445"/>
                  </a:lnTo>
                  <a:lnTo>
                    <a:pt x="228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22"/>
            <p:cNvSpPr/>
            <p:nvPr/>
          </p:nvSpPr>
          <p:spPr>
            <a:xfrm>
              <a:off x="5787807" y="4016976"/>
              <a:ext cx="70543" cy="140592"/>
            </a:xfrm>
            <a:custGeom>
              <a:rect b="b" l="l" r="r" t="t"/>
              <a:pathLst>
                <a:path extrusionOk="0" h="9116" w="4574">
                  <a:moveTo>
                    <a:pt x="580" y="1"/>
                  </a:moveTo>
                  <a:lnTo>
                    <a:pt x="336" y="31"/>
                  </a:lnTo>
                  <a:lnTo>
                    <a:pt x="31" y="367"/>
                  </a:lnTo>
                  <a:lnTo>
                    <a:pt x="1" y="580"/>
                  </a:lnTo>
                  <a:lnTo>
                    <a:pt x="1" y="8536"/>
                  </a:lnTo>
                  <a:lnTo>
                    <a:pt x="62" y="8780"/>
                  </a:lnTo>
                  <a:lnTo>
                    <a:pt x="366" y="9085"/>
                  </a:lnTo>
                  <a:lnTo>
                    <a:pt x="580" y="9115"/>
                  </a:lnTo>
                  <a:lnTo>
                    <a:pt x="3994" y="9115"/>
                  </a:lnTo>
                  <a:lnTo>
                    <a:pt x="4238" y="9085"/>
                  </a:lnTo>
                  <a:lnTo>
                    <a:pt x="4543" y="8780"/>
                  </a:lnTo>
                  <a:lnTo>
                    <a:pt x="4573" y="8536"/>
                  </a:lnTo>
                  <a:lnTo>
                    <a:pt x="4573" y="580"/>
                  </a:lnTo>
                  <a:lnTo>
                    <a:pt x="4543" y="367"/>
                  </a:lnTo>
                  <a:lnTo>
                    <a:pt x="4238" y="31"/>
                  </a:lnTo>
                  <a:lnTo>
                    <a:pt x="39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22"/>
            <p:cNvSpPr/>
            <p:nvPr/>
          </p:nvSpPr>
          <p:spPr>
            <a:xfrm>
              <a:off x="5805204" y="4034850"/>
              <a:ext cx="35271" cy="104842"/>
            </a:xfrm>
            <a:custGeom>
              <a:rect b="b" l="l" r="r" t="t"/>
              <a:pathLst>
                <a:path extrusionOk="0" h="6798" w="2287">
                  <a:moveTo>
                    <a:pt x="0" y="0"/>
                  </a:moveTo>
                  <a:lnTo>
                    <a:pt x="0" y="6798"/>
                  </a:lnTo>
                  <a:lnTo>
                    <a:pt x="2287" y="6798"/>
                  </a:lnTo>
                  <a:lnTo>
                    <a:pt x="228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22"/>
            <p:cNvSpPr/>
            <p:nvPr/>
          </p:nvSpPr>
          <p:spPr>
            <a:xfrm>
              <a:off x="5893588" y="3981720"/>
              <a:ext cx="70527" cy="175847"/>
            </a:xfrm>
            <a:custGeom>
              <a:rect b="b" l="l" r="r" t="t"/>
              <a:pathLst>
                <a:path extrusionOk="0" h="11402" w="4573">
                  <a:moveTo>
                    <a:pt x="580" y="1"/>
                  </a:moveTo>
                  <a:lnTo>
                    <a:pt x="336" y="31"/>
                  </a:lnTo>
                  <a:lnTo>
                    <a:pt x="31" y="366"/>
                  </a:lnTo>
                  <a:lnTo>
                    <a:pt x="0" y="580"/>
                  </a:lnTo>
                  <a:lnTo>
                    <a:pt x="0" y="10822"/>
                  </a:lnTo>
                  <a:lnTo>
                    <a:pt x="31" y="11066"/>
                  </a:lnTo>
                  <a:lnTo>
                    <a:pt x="336" y="11371"/>
                  </a:lnTo>
                  <a:lnTo>
                    <a:pt x="580" y="11401"/>
                  </a:lnTo>
                  <a:lnTo>
                    <a:pt x="3994" y="11401"/>
                  </a:lnTo>
                  <a:lnTo>
                    <a:pt x="4237" y="11371"/>
                  </a:lnTo>
                  <a:lnTo>
                    <a:pt x="4542" y="11066"/>
                  </a:lnTo>
                  <a:lnTo>
                    <a:pt x="4573" y="10822"/>
                  </a:lnTo>
                  <a:lnTo>
                    <a:pt x="4573" y="580"/>
                  </a:lnTo>
                  <a:lnTo>
                    <a:pt x="4542" y="366"/>
                  </a:lnTo>
                  <a:lnTo>
                    <a:pt x="4237" y="31"/>
                  </a:lnTo>
                  <a:lnTo>
                    <a:pt x="39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22"/>
            <p:cNvSpPr/>
            <p:nvPr/>
          </p:nvSpPr>
          <p:spPr>
            <a:xfrm>
              <a:off x="5910985" y="3999579"/>
              <a:ext cx="35271" cy="140113"/>
            </a:xfrm>
            <a:custGeom>
              <a:rect b="b" l="l" r="r" t="t"/>
              <a:pathLst>
                <a:path extrusionOk="0" h="9085" w="2287">
                  <a:moveTo>
                    <a:pt x="0" y="1"/>
                  </a:moveTo>
                  <a:lnTo>
                    <a:pt x="0" y="9085"/>
                  </a:lnTo>
                  <a:lnTo>
                    <a:pt x="2286" y="9085"/>
                  </a:lnTo>
                  <a:lnTo>
                    <a:pt x="22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2" name="Google Shape;282;p22"/>
          <p:cNvGrpSpPr/>
          <p:nvPr/>
        </p:nvGrpSpPr>
        <p:grpSpPr>
          <a:xfrm>
            <a:off x="3613799" y="2878207"/>
            <a:ext cx="387398" cy="387413"/>
            <a:chOff x="5191230" y="3901322"/>
            <a:chExt cx="387398" cy="387413"/>
          </a:xfrm>
        </p:grpSpPr>
        <p:sp>
          <p:nvSpPr>
            <p:cNvPr id="283" name="Google Shape;283;p22"/>
            <p:cNvSpPr/>
            <p:nvPr/>
          </p:nvSpPr>
          <p:spPr>
            <a:xfrm>
              <a:off x="5191230" y="3901322"/>
              <a:ext cx="387398" cy="387413"/>
            </a:xfrm>
            <a:custGeom>
              <a:rect b="b" l="l" r="r" t="t"/>
              <a:pathLst>
                <a:path extrusionOk="0" h="25120" w="25119">
                  <a:moveTo>
                    <a:pt x="6859" y="1"/>
                  </a:moveTo>
                  <a:lnTo>
                    <a:pt x="6402" y="31"/>
                  </a:lnTo>
                  <a:lnTo>
                    <a:pt x="5579" y="367"/>
                  </a:lnTo>
                  <a:lnTo>
                    <a:pt x="4969" y="1007"/>
                  </a:lnTo>
                  <a:lnTo>
                    <a:pt x="4603" y="1830"/>
                  </a:lnTo>
                  <a:lnTo>
                    <a:pt x="4573" y="2287"/>
                  </a:lnTo>
                  <a:lnTo>
                    <a:pt x="4573" y="5732"/>
                  </a:lnTo>
                  <a:lnTo>
                    <a:pt x="4024" y="5732"/>
                  </a:lnTo>
                  <a:lnTo>
                    <a:pt x="3780" y="5762"/>
                  </a:lnTo>
                  <a:lnTo>
                    <a:pt x="3475" y="6067"/>
                  </a:lnTo>
                  <a:lnTo>
                    <a:pt x="3445" y="6281"/>
                  </a:lnTo>
                  <a:lnTo>
                    <a:pt x="3445" y="10304"/>
                  </a:lnTo>
                  <a:lnTo>
                    <a:pt x="2287" y="10304"/>
                  </a:lnTo>
                  <a:lnTo>
                    <a:pt x="1829" y="10335"/>
                  </a:lnTo>
                  <a:lnTo>
                    <a:pt x="1006" y="10670"/>
                  </a:lnTo>
                  <a:lnTo>
                    <a:pt x="397" y="11280"/>
                  </a:lnTo>
                  <a:lnTo>
                    <a:pt x="31" y="12103"/>
                  </a:lnTo>
                  <a:lnTo>
                    <a:pt x="0" y="12591"/>
                  </a:lnTo>
                  <a:lnTo>
                    <a:pt x="0" y="18260"/>
                  </a:lnTo>
                  <a:lnTo>
                    <a:pt x="31" y="18718"/>
                  </a:lnTo>
                  <a:lnTo>
                    <a:pt x="397" y="19541"/>
                  </a:lnTo>
                  <a:lnTo>
                    <a:pt x="1006" y="20150"/>
                  </a:lnTo>
                  <a:lnTo>
                    <a:pt x="1829" y="20516"/>
                  </a:lnTo>
                  <a:lnTo>
                    <a:pt x="2287" y="20547"/>
                  </a:lnTo>
                  <a:lnTo>
                    <a:pt x="3262" y="20547"/>
                  </a:lnTo>
                  <a:lnTo>
                    <a:pt x="2439" y="22345"/>
                  </a:lnTo>
                  <a:lnTo>
                    <a:pt x="2317" y="22741"/>
                  </a:lnTo>
                  <a:lnTo>
                    <a:pt x="2287" y="23138"/>
                  </a:lnTo>
                  <a:lnTo>
                    <a:pt x="2317" y="23534"/>
                  </a:lnTo>
                  <a:lnTo>
                    <a:pt x="2622" y="24235"/>
                  </a:lnTo>
                  <a:lnTo>
                    <a:pt x="3171" y="24784"/>
                  </a:lnTo>
                  <a:lnTo>
                    <a:pt x="3872" y="25089"/>
                  </a:lnTo>
                  <a:lnTo>
                    <a:pt x="4268" y="25119"/>
                  </a:lnTo>
                  <a:lnTo>
                    <a:pt x="20851" y="25119"/>
                  </a:lnTo>
                  <a:lnTo>
                    <a:pt x="21247" y="25089"/>
                  </a:lnTo>
                  <a:lnTo>
                    <a:pt x="21979" y="24784"/>
                  </a:lnTo>
                  <a:lnTo>
                    <a:pt x="22497" y="24235"/>
                  </a:lnTo>
                  <a:lnTo>
                    <a:pt x="22802" y="23534"/>
                  </a:lnTo>
                  <a:lnTo>
                    <a:pt x="22832" y="23138"/>
                  </a:lnTo>
                  <a:lnTo>
                    <a:pt x="22802" y="22741"/>
                  </a:lnTo>
                  <a:lnTo>
                    <a:pt x="22680" y="22345"/>
                  </a:lnTo>
                  <a:lnTo>
                    <a:pt x="21887" y="20547"/>
                  </a:lnTo>
                  <a:lnTo>
                    <a:pt x="22832" y="20547"/>
                  </a:lnTo>
                  <a:lnTo>
                    <a:pt x="23290" y="20516"/>
                  </a:lnTo>
                  <a:lnTo>
                    <a:pt x="24113" y="20150"/>
                  </a:lnTo>
                  <a:lnTo>
                    <a:pt x="24753" y="19541"/>
                  </a:lnTo>
                  <a:lnTo>
                    <a:pt x="25088" y="18718"/>
                  </a:lnTo>
                  <a:lnTo>
                    <a:pt x="25119" y="18260"/>
                  </a:lnTo>
                  <a:lnTo>
                    <a:pt x="25119" y="12591"/>
                  </a:lnTo>
                  <a:lnTo>
                    <a:pt x="25088" y="12072"/>
                  </a:lnTo>
                  <a:lnTo>
                    <a:pt x="24753" y="11219"/>
                  </a:lnTo>
                  <a:lnTo>
                    <a:pt x="24113" y="10609"/>
                  </a:lnTo>
                  <a:lnTo>
                    <a:pt x="23290" y="10243"/>
                  </a:lnTo>
                  <a:lnTo>
                    <a:pt x="22832" y="10213"/>
                  </a:lnTo>
                  <a:lnTo>
                    <a:pt x="21704" y="10213"/>
                  </a:lnTo>
                  <a:lnTo>
                    <a:pt x="21704" y="6250"/>
                  </a:lnTo>
                  <a:lnTo>
                    <a:pt x="21643" y="6037"/>
                  </a:lnTo>
                  <a:lnTo>
                    <a:pt x="21339" y="5701"/>
                  </a:lnTo>
                  <a:lnTo>
                    <a:pt x="21125" y="5671"/>
                  </a:lnTo>
                  <a:lnTo>
                    <a:pt x="20546" y="5671"/>
                  </a:lnTo>
                  <a:lnTo>
                    <a:pt x="20546" y="5122"/>
                  </a:lnTo>
                  <a:lnTo>
                    <a:pt x="20516" y="4878"/>
                  </a:lnTo>
                  <a:lnTo>
                    <a:pt x="20394" y="4695"/>
                  </a:lnTo>
                  <a:lnTo>
                    <a:pt x="15821" y="153"/>
                  </a:lnTo>
                  <a:lnTo>
                    <a:pt x="15638" y="31"/>
                  </a:lnTo>
                  <a:lnTo>
                    <a:pt x="153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22"/>
            <p:cNvSpPr/>
            <p:nvPr/>
          </p:nvSpPr>
          <p:spPr>
            <a:xfrm>
              <a:off x="5437569" y="3930949"/>
              <a:ext cx="40453" cy="39975"/>
            </a:xfrm>
            <a:custGeom>
              <a:rect b="b" l="l" r="r" t="t"/>
              <a:pathLst>
                <a:path extrusionOk="0" h="2592" w="2623">
                  <a:moveTo>
                    <a:pt x="1" y="0"/>
                  </a:moveTo>
                  <a:lnTo>
                    <a:pt x="1" y="1433"/>
                  </a:lnTo>
                  <a:lnTo>
                    <a:pt x="31" y="1677"/>
                  </a:lnTo>
                  <a:lnTo>
                    <a:pt x="183" y="2073"/>
                  </a:lnTo>
                  <a:lnTo>
                    <a:pt x="519" y="2378"/>
                  </a:lnTo>
                  <a:lnTo>
                    <a:pt x="915" y="2561"/>
                  </a:lnTo>
                  <a:lnTo>
                    <a:pt x="1159" y="2591"/>
                  </a:lnTo>
                  <a:lnTo>
                    <a:pt x="2622" y="259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22"/>
            <p:cNvSpPr/>
            <p:nvPr/>
          </p:nvSpPr>
          <p:spPr>
            <a:xfrm>
              <a:off x="5280077" y="3918256"/>
              <a:ext cx="211103" cy="140576"/>
            </a:xfrm>
            <a:custGeom>
              <a:rect b="b" l="l" r="r" t="t"/>
              <a:pathLst>
                <a:path extrusionOk="0" h="9115" w="13688">
                  <a:moveTo>
                    <a:pt x="1159" y="0"/>
                  </a:moveTo>
                  <a:lnTo>
                    <a:pt x="915" y="31"/>
                  </a:lnTo>
                  <a:lnTo>
                    <a:pt x="488" y="214"/>
                  </a:lnTo>
                  <a:lnTo>
                    <a:pt x="184" y="519"/>
                  </a:lnTo>
                  <a:lnTo>
                    <a:pt x="31" y="915"/>
                  </a:lnTo>
                  <a:lnTo>
                    <a:pt x="1" y="1159"/>
                  </a:lnTo>
                  <a:lnTo>
                    <a:pt x="1" y="5122"/>
                  </a:lnTo>
                  <a:lnTo>
                    <a:pt x="31" y="9115"/>
                  </a:lnTo>
                  <a:lnTo>
                    <a:pt x="13688" y="9115"/>
                  </a:lnTo>
                  <a:lnTo>
                    <a:pt x="13688" y="4573"/>
                  </a:lnTo>
                  <a:lnTo>
                    <a:pt x="11401" y="4573"/>
                  </a:lnTo>
                  <a:lnTo>
                    <a:pt x="10944" y="4542"/>
                  </a:lnTo>
                  <a:lnTo>
                    <a:pt x="10121" y="4207"/>
                  </a:lnTo>
                  <a:lnTo>
                    <a:pt x="9481" y="3567"/>
                  </a:lnTo>
                  <a:lnTo>
                    <a:pt x="9146" y="2744"/>
                  </a:lnTo>
                  <a:lnTo>
                    <a:pt x="9115" y="2287"/>
                  </a:lnTo>
                  <a:lnTo>
                    <a:pt x="91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22"/>
            <p:cNvSpPr/>
            <p:nvPr/>
          </p:nvSpPr>
          <p:spPr>
            <a:xfrm>
              <a:off x="5244822" y="4182459"/>
              <a:ext cx="281615" cy="87461"/>
            </a:xfrm>
            <a:custGeom>
              <a:rect b="b" l="l" r="r" t="t"/>
              <a:pathLst>
                <a:path extrusionOk="0" h="5671" w="18260">
                  <a:moveTo>
                    <a:pt x="2104" y="1"/>
                  </a:moveTo>
                  <a:lnTo>
                    <a:pt x="92" y="4482"/>
                  </a:lnTo>
                  <a:lnTo>
                    <a:pt x="31" y="4665"/>
                  </a:lnTo>
                  <a:lnTo>
                    <a:pt x="0" y="4817"/>
                  </a:lnTo>
                  <a:lnTo>
                    <a:pt x="61" y="5153"/>
                  </a:lnTo>
                  <a:lnTo>
                    <a:pt x="519" y="5610"/>
                  </a:lnTo>
                  <a:lnTo>
                    <a:pt x="854" y="5671"/>
                  </a:lnTo>
                  <a:lnTo>
                    <a:pt x="17376" y="5671"/>
                  </a:lnTo>
                  <a:lnTo>
                    <a:pt x="17711" y="5610"/>
                  </a:lnTo>
                  <a:lnTo>
                    <a:pt x="18168" y="5153"/>
                  </a:lnTo>
                  <a:lnTo>
                    <a:pt x="18260" y="4817"/>
                  </a:lnTo>
                  <a:lnTo>
                    <a:pt x="18229" y="4665"/>
                  </a:lnTo>
                  <a:lnTo>
                    <a:pt x="18168" y="4482"/>
                  </a:lnTo>
                  <a:lnTo>
                    <a:pt x="1615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22"/>
            <p:cNvSpPr/>
            <p:nvPr/>
          </p:nvSpPr>
          <p:spPr>
            <a:xfrm>
              <a:off x="5210508" y="4076691"/>
              <a:ext cx="351664" cy="122717"/>
            </a:xfrm>
            <a:custGeom>
              <a:rect b="b" l="l" r="r" t="t"/>
              <a:pathLst>
                <a:path extrusionOk="0" h="7957" w="22802">
                  <a:moveTo>
                    <a:pt x="915" y="0"/>
                  </a:moveTo>
                  <a:lnTo>
                    <a:pt x="518" y="183"/>
                  </a:lnTo>
                  <a:lnTo>
                    <a:pt x="214" y="488"/>
                  </a:lnTo>
                  <a:lnTo>
                    <a:pt x="31" y="915"/>
                  </a:lnTo>
                  <a:lnTo>
                    <a:pt x="0" y="1128"/>
                  </a:lnTo>
                  <a:lnTo>
                    <a:pt x="0" y="6798"/>
                  </a:lnTo>
                  <a:lnTo>
                    <a:pt x="31" y="7042"/>
                  </a:lnTo>
                  <a:lnTo>
                    <a:pt x="214" y="7469"/>
                  </a:lnTo>
                  <a:lnTo>
                    <a:pt x="518" y="7773"/>
                  </a:lnTo>
                  <a:lnTo>
                    <a:pt x="945" y="7926"/>
                  </a:lnTo>
                  <a:lnTo>
                    <a:pt x="1159" y="7956"/>
                  </a:lnTo>
                  <a:lnTo>
                    <a:pt x="2591" y="7956"/>
                  </a:lnTo>
                  <a:lnTo>
                    <a:pt x="3109" y="6798"/>
                  </a:lnTo>
                  <a:lnTo>
                    <a:pt x="2835" y="6798"/>
                  </a:lnTo>
                  <a:lnTo>
                    <a:pt x="2622" y="6767"/>
                  </a:lnTo>
                  <a:lnTo>
                    <a:pt x="2286" y="6463"/>
                  </a:lnTo>
                  <a:lnTo>
                    <a:pt x="2256" y="6249"/>
                  </a:lnTo>
                  <a:lnTo>
                    <a:pt x="2286" y="6005"/>
                  </a:lnTo>
                  <a:lnTo>
                    <a:pt x="2622" y="5701"/>
                  </a:lnTo>
                  <a:lnTo>
                    <a:pt x="2835" y="5670"/>
                  </a:lnTo>
                  <a:lnTo>
                    <a:pt x="19906" y="5670"/>
                  </a:lnTo>
                  <a:lnTo>
                    <a:pt x="20119" y="5701"/>
                  </a:lnTo>
                  <a:lnTo>
                    <a:pt x="20454" y="6005"/>
                  </a:lnTo>
                  <a:lnTo>
                    <a:pt x="20485" y="6249"/>
                  </a:lnTo>
                  <a:lnTo>
                    <a:pt x="20454" y="6463"/>
                  </a:lnTo>
                  <a:lnTo>
                    <a:pt x="20119" y="6767"/>
                  </a:lnTo>
                  <a:lnTo>
                    <a:pt x="19906" y="6798"/>
                  </a:lnTo>
                  <a:lnTo>
                    <a:pt x="19631" y="6798"/>
                  </a:lnTo>
                  <a:lnTo>
                    <a:pt x="20150" y="7956"/>
                  </a:lnTo>
                  <a:lnTo>
                    <a:pt x="21582" y="7956"/>
                  </a:lnTo>
                  <a:lnTo>
                    <a:pt x="21826" y="7926"/>
                  </a:lnTo>
                  <a:lnTo>
                    <a:pt x="22222" y="7743"/>
                  </a:lnTo>
                  <a:lnTo>
                    <a:pt x="22527" y="7438"/>
                  </a:lnTo>
                  <a:lnTo>
                    <a:pt x="22710" y="7042"/>
                  </a:lnTo>
                  <a:lnTo>
                    <a:pt x="22741" y="6798"/>
                  </a:lnTo>
                  <a:lnTo>
                    <a:pt x="22802" y="1128"/>
                  </a:lnTo>
                  <a:lnTo>
                    <a:pt x="22771" y="884"/>
                  </a:lnTo>
                  <a:lnTo>
                    <a:pt x="22619" y="488"/>
                  </a:lnTo>
                  <a:lnTo>
                    <a:pt x="22283" y="183"/>
                  </a:lnTo>
                  <a:lnTo>
                    <a:pt x="218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22"/>
            <p:cNvSpPr/>
            <p:nvPr/>
          </p:nvSpPr>
          <p:spPr>
            <a:xfrm>
              <a:off x="5315332" y="4199393"/>
              <a:ext cx="140592" cy="17412"/>
            </a:xfrm>
            <a:custGeom>
              <a:rect b="b" l="l" r="r" t="t"/>
              <a:pathLst>
                <a:path extrusionOk="0" h="1129" w="9116">
                  <a:moveTo>
                    <a:pt x="580" y="0"/>
                  </a:moveTo>
                  <a:lnTo>
                    <a:pt x="336" y="31"/>
                  </a:lnTo>
                  <a:lnTo>
                    <a:pt x="31" y="336"/>
                  </a:lnTo>
                  <a:lnTo>
                    <a:pt x="1" y="579"/>
                  </a:lnTo>
                  <a:lnTo>
                    <a:pt x="31" y="793"/>
                  </a:lnTo>
                  <a:lnTo>
                    <a:pt x="336" y="1098"/>
                  </a:lnTo>
                  <a:lnTo>
                    <a:pt x="580" y="1128"/>
                  </a:lnTo>
                  <a:lnTo>
                    <a:pt x="8536" y="1128"/>
                  </a:lnTo>
                  <a:lnTo>
                    <a:pt x="8750" y="1098"/>
                  </a:lnTo>
                  <a:lnTo>
                    <a:pt x="9085" y="793"/>
                  </a:lnTo>
                  <a:lnTo>
                    <a:pt x="9115" y="579"/>
                  </a:lnTo>
                  <a:lnTo>
                    <a:pt x="9085" y="336"/>
                  </a:lnTo>
                  <a:lnTo>
                    <a:pt x="8750" y="31"/>
                  </a:lnTo>
                  <a:lnTo>
                    <a:pt x="85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22"/>
            <p:cNvSpPr/>
            <p:nvPr/>
          </p:nvSpPr>
          <p:spPr>
            <a:xfrm>
              <a:off x="5297951" y="4234649"/>
              <a:ext cx="104842" cy="17412"/>
            </a:xfrm>
            <a:custGeom>
              <a:rect b="b" l="l" r="r" t="t"/>
              <a:pathLst>
                <a:path extrusionOk="0" h="1129" w="6798">
                  <a:moveTo>
                    <a:pt x="549" y="1"/>
                  </a:moveTo>
                  <a:lnTo>
                    <a:pt x="335" y="31"/>
                  </a:lnTo>
                  <a:lnTo>
                    <a:pt x="31" y="336"/>
                  </a:lnTo>
                  <a:lnTo>
                    <a:pt x="0" y="580"/>
                  </a:lnTo>
                  <a:lnTo>
                    <a:pt x="31" y="793"/>
                  </a:lnTo>
                  <a:lnTo>
                    <a:pt x="335" y="1098"/>
                  </a:lnTo>
                  <a:lnTo>
                    <a:pt x="549" y="1128"/>
                  </a:lnTo>
                  <a:lnTo>
                    <a:pt x="6249" y="1128"/>
                  </a:lnTo>
                  <a:lnTo>
                    <a:pt x="6462" y="1098"/>
                  </a:lnTo>
                  <a:lnTo>
                    <a:pt x="6767" y="793"/>
                  </a:lnTo>
                  <a:lnTo>
                    <a:pt x="6798" y="580"/>
                  </a:lnTo>
                  <a:lnTo>
                    <a:pt x="6767" y="336"/>
                  </a:lnTo>
                  <a:lnTo>
                    <a:pt x="6462" y="31"/>
                  </a:lnTo>
                  <a:lnTo>
                    <a:pt x="62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22"/>
            <p:cNvSpPr/>
            <p:nvPr/>
          </p:nvSpPr>
          <p:spPr>
            <a:xfrm>
              <a:off x="5508095" y="4094088"/>
              <a:ext cx="35271" cy="35271"/>
            </a:xfrm>
            <a:custGeom>
              <a:rect b="b" l="l" r="r" t="t"/>
              <a:pathLst>
                <a:path extrusionOk="0" h="2287" w="2287">
                  <a:moveTo>
                    <a:pt x="1158" y="0"/>
                  </a:moveTo>
                  <a:lnTo>
                    <a:pt x="915" y="31"/>
                  </a:lnTo>
                  <a:lnTo>
                    <a:pt x="518" y="183"/>
                  </a:lnTo>
                  <a:lnTo>
                    <a:pt x="183" y="488"/>
                  </a:lnTo>
                  <a:lnTo>
                    <a:pt x="31" y="915"/>
                  </a:lnTo>
                  <a:lnTo>
                    <a:pt x="0" y="1158"/>
                  </a:lnTo>
                  <a:lnTo>
                    <a:pt x="31" y="1372"/>
                  </a:lnTo>
                  <a:lnTo>
                    <a:pt x="183" y="1768"/>
                  </a:lnTo>
                  <a:lnTo>
                    <a:pt x="488" y="2103"/>
                  </a:lnTo>
                  <a:lnTo>
                    <a:pt x="915" y="2256"/>
                  </a:lnTo>
                  <a:lnTo>
                    <a:pt x="1158" y="2286"/>
                  </a:lnTo>
                  <a:lnTo>
                    <a:pt x="1372" y="2256"/>
                  </a:lnTo>
                  <a:lnTo>
                    <a:pt x="1768" y="2103"/>
                  </a:lnTo>
                  <a:lnTo>
                    <a:pt x="2103" y="1799"/>
                  </a:lnTo>
                  <a:lnTo>
                    <a:pt x="2256" y="1372"/>
                  </a:lnTo>
                  <a:lnTo>
                    <a:pt x="2286" y="1158"/>
                  </a:lnTo>
                  <a:lnTo>
                    <a:pt x="2256" y="915"/>
                  </a:lnTo>
                  <a:lnTo>
                    <a:pt x="2103" y="488"/>
                  </a:lnTo>
                  <a:lnTo>
                    <a:pt x="1799" y="183"/>
                  </a:lnTo>
                  <a:lnTo>
                    <a:pt x="1372" y="31"/>
                  </a:lnTo>
                  <a:lnTo>
                    <a:pt x="11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22"/>
            <p:cNvSpPr/>
            <p:nvPr/>
          </p:nvSpPr>
          <p:spPr>
            <a:xfrm>
              <a:off x="5248585" y="4180115"/>
              <a:ext cx="9408" cy="7064"/>
            </a:xfrm>
            <a:custGeom>
              <a:rect b="b" l="l" r="r" t="t"/>
              <a:pathLst>
                <a:path extrusionOk="0" h="458" w="610">
                  <a:moveTo>
                    <a:pt x="0" y="0"/>
                  </a:moveTo>
                  <a:lnTo>
                    <a:pt x="0" y="0"/>
                  </a:lnTo>
                  <a:lnTo>
                    <a:pt x="458" y="458"/>
                  </a:lnTo>
                  <a:lnTo>
                    <a:pt x="610" y="92"/>
                  </a:lnTo>
                  <a:lnTo>
                    <a:pt x="336" y="92"/>
                  </a:lnTo>
                  <a:lnTo>
                    <a:pt x="153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2" name="Google Shape;292;p22"/>
          <p:cNvGrpSpPr/>
          <p:nvPr/>
        </p:nvGrpSpPr>
        <p:grpSpPr>
          <a:xfrm>
            <a:off x="3596644" y="3475290"/>
            <a:ext cx="421708" cy="386935"/>
            <a:chOff x="3060650" y="3991590"/>
            <a:chExt cx="421708" cy="386935"/>
          </a:xfrm>
        </p:grpSpPr>
        <p:sp>
          <p:nvSpPr>
            <p:cNvPr id="293" name="Google Shape;293;p22"/>
            <p:cNvSpPr/>
            <p:nvPr/>
          </p:nvSpPr>
          <p:spPr>
            <a:xfrm>
              <a:off x="3201208" y="3992068"/>
              <a:ext cx="123195" cy="386457"/>
            </a:xfrm>
            <a:custGeom>
              <a:rect b="b" l="l" r="r" t="t"/>
              <a:pathLst>
                <a:path extrusionOk="0" h="25058" w="7988">
                  <a:moveTo>
                    <a:pt x="2287" y="0"/>
                  </a:moveTo>
                  <a:lnTo>
                    <a:pt x="1799" y="31"/>
                  </a:lnTo>
                  <a:lnTo>
                    <a:pt x="976" y="366"/>
                  </a:lnTo>
                  <a:lnTo>
                    <a:pt x="367" y="976"/>
                  </a:lnTo>
                  <a:lnTo>
                    <a:pt x="31" y="1799"/>
                  </a:lnTo>
                  <a:lnTo>
                    <a:pt x="1" y="2286"/>
                  </a:lnTo>
                  <a:lnTo>
                    <a:pt x="1" y="22771"/>
                  </a:lnTo>
                  <a:lnTo>
                    <a:pt x="31" y="23228"/>
                  </a:lnTo>
                  <a:lnTo>
                    <a:pt x="367" y="24051"/>
                  </a:lnTo>
                  <a:lnTo>
                    <a:pt x="976" y="24692"/>
                  </a:lnTo>
                  <a:lnTo>
                    <a:pt x="1799" y="25027"/>
                  </a:lnTo>
                  <a:lnTo>
                    <a:pt x="2287" y="25057"/>
                  </a:lnTo>
                  <a:lnTo>
                    <a:pt x="5701" y="25057"/>
                  </a:lnTo>
                  <a:lnTo>
                    <a:pt x="6158" y="25027"/>
                  </a:lnTo>
                  <a:lnTo>
                    <a:pt x="6981" y="24692"/>
                  </a:lnTo>
                  <a:lnTo>
                    <a:pt x="7622" y="24051"/>
                  </a:lnTo>
                  <a:lnTo>
                    <a:pt x="7957" y="23228"/>
                  </a:lnTo>
                  <a:lnTo>
                    <a:pt x="7987" y="22771"/>
                  </a:lnTo>
                  <a:lnTo>
                    <a:pt x="7987" y="2286"/>
                  </a:lnTo>
                  <a:lnTo>
                    <a:pt x="7957" y="1799"/>
                  </a:lnTo>
                  <a:lnTo>
                    <a:pt x="7591" y="976"/>
                  </a:lnTo>
                  <a:lnTo>
                    <a:pt x="6981" y="366"/>
                  </a:lnTo>
                  <a:lnTo>
                    <a:pt x="6158" y="31"/>
                  </a:lnTo>
                  <a:lnTo>
                    <a:pt x="57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22"/>
            <p:cNvSpPr/>
            <p:nvPr/>
          </p:nvSpPr>
          <p:spPr>
            <a:xfrm>
              <a:off x="3218604" y="4008987"/>
              <a:ext cx="87924" cy="351201"/>
            </a:xfrm>
            <a:custGeom>
              <a:rect b="b" l="l" r="r" t="t"/>
              <a:pathLst>
                <a:path extrusionOk="0" h="22772" w="5701">
                  <a:moveTo>
                    <a:pt x="915" y="1"/>
                  </a:moveTo>
                  <a:lnTo>
                    <a:pt x="488" y="184"/>
                  </a:lnTo>
                  <a:lnTo>
                    <a:pt x="184" y="488"/>
                  </a:lnTo>
                  <a:lnTo>
                    <a:pt x="31" y="915"/>
                  </a:lnTo>
                  <a:lnTo>
                    <a:pt x="1" y="1129"/>
                  </a:lnTo>
                  <a:lnTo>
                    <a:pt x="1" y="21644"/>
                  </a:lnTo>
                  <a:lnTo>
                    <a:pt x="31" y="21888"/>
                  </a:lnTo>
                  <a:lnTo>
                    <a:pt x="184" y="22284"/>
                  </a:lnTo>
                  <a:lnTo>
                    <a:pt x="519" y="22589"/>
                  </a:lnTo>
                  <a:lnTo>
                    <a:pt x="915" y="22772"/>
                  </a:lnTo>
                  <a:lnTo>
                    <a:pt x="4817" y="22772"/>
                  </a:lnTo>
                  <a:lnTo>
                    <a:pt x="5213" y="22589"/>
                  </a:lnTo>
                  <a:lnTo>
                    <a:pt x="5518" y="22284"/>
                  </a:lnTo>
                  <a:lnTo>
                    <a:pt x="5701" y="21857"/>
                  </a:lnTo>
                  <a:lnTo>
                    <a:pt x="5701" y="21644"/>
                  </a:lnTo>
                  <a:lnTo>
                    <a:pt x="5701" y="1129"/>
                  </a:lnTo>
                  <a:lnTo>
                    <a:pt x="5701" y="885"/>
                  </a:lnTo>
                  <a:lnTo>
                    <a:pt x="5518" y="488"/>
                  </a:lnTo>
                  <a:lnTo>
                    <a:pt x="5213" y="184"/>
                  </a:lnTo>
                  <a:lnTo>
                    <a:pt x="47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22"/>
            <p:cNvSpPr/>
            <p:nvPr/>
          </p:nvSpPr>
          <p:spPr>
            <a:xfrm>
              <a:off x="3060650" y="3992068"/>
              <a:ext cx="123180" cy="386457"/>
            </a:xfrm>
            <a:custGeom>
              <a:rect b="b" l="l" r="r" t="t"/>
              <a:pathLst>
                <a:path extrusionOk="0" h="25058" w="7987">
                  <a:moveTo>
                    <a:pt x="2286" y="0"/>
                  </a:moveTo>
                  <a:lnTo>
                    <a:pt x="1829" y="31"/>
                  </a:lnTo>
                  <a:lnTo>
                    <a:pt x="1006" y="366"/>
                  </a:lnTo>
                  <a:lnTo>
                    <a:pt x="366" y="976"/>
                  </a:lnTo>
                  <a:lnTo>
                    <a:pt x="31" y="1799"/>
                  </a:lnTo>
                  <a:lnTo>
                    <a:pt x="0" y="2286"/>
                  </a:lnTo>
                  <a:lnTo>
                    <a:pt x="0" y="22771"/>
                  </a:lnTo>
                  <a:lnTo>
                    <a:pt x="31" y="23228"/>
                  </a:lnTo>
                  <a:lnTo>
                    <a:pt x="366" y="24051"/>
                  </a:lnTo>
                  <a:lnTo>
                    <a:pt x="1006" y="24692"/>
                  </a:lnTo>
                  <a:lnTo>
                    <a:pt x="1829" y="25027"/>
                  </a:lnTo>
                  <a:lnTo>
                    <a:pt x="2286" y="25057"/>
                  </a:lnTo>
                  <a:lnTo>
                    <a:pt x="5701" y="25057"/>
                  </a:lnTo>
                  <a:lnTo>
                    <a:pt x="6158" y="25027"/>
                  </a:lnTo>
                  <a:lnTo>
                    <a:pt x="6981" y="24692"/>
                  </a:lnTo>
                  <a:lnTo>
                    <a:pt x="7621" y="24051"/>
                  </a:lnTo>
                  <a:lnTo>
                    <a:pt x="7956" y="23228"/>
                  </a:lnTo>
                  <a:lnTo>
                    <a:pt x="7987" y="22771"/>
                  </a:lnTo>
                  <a:lnTo>
                    <a:pt x="7987" y="2286"/>
                  </a:lnTo>
                  <a:lnTo>
                    <a:pt x="7956" y="1799"/>
                  </a:lnTo>
                  <a:lnTo>
                    <a:pt x="7621" y="976"/>
                  </a:lnTo>
                  <a:lnTo>
                    <a:pt x="6981" y="366"/>
                  </a:lnTo>
                  <a:lnTo>
                    <a:pt x="6158" y="31"/>
                  </a:lnTo>
                  <a:lnTo>
                    <a:pt x="57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22"/>
            <p:cNvSpPr/>
            <p:nvPr/>
          </p:nvSpPr>
          <p:spPr>
            <a:xfrm>
              <a:off x="3078046" y="4008987"/>
              <a:ext cx="88386" cy="351201"/>
            </a:xfrm>
            <a:custGeom>
              <a:rect b="b" l="l" r="r" t="t"/>
              <a:pathLst>
                <a:path extrusionOk="0" h="22772" w="5731">
                  <a:moveTo>
                    <a:pt x="915" y="1"/>
                  </a:moveTo>
                  <a:lnTo>
                    <a:pt x="488" y="184"/>
                  </a:lnTo>
                  <a:lnTo>
                    <a:pt x="183" y="488"/>
                  </a:lnTo>
                  <a:lnTo>
                    <a:pt x="31" y="915"/>
                  </a:lnTo>
                  <a:lnTo>
                    <a:pt x="0" y="1129"/>
                  </a:lnTo>
                  <a:lnTo>
                    <a:pt x="0" y="21644"/>
                  </a:lnTo>
                  <a:lnTo>
                    <a:pt x="31" y="21888"/>
                  </a:lnTo>
                  <a:lnTo>
                    <a:pt x="214" y="22284"/>
                  </a:lnTo>
                  <a:lnTo>
                    <a:pt x="518" y="22589"/>
                  </a:lnTo>
                  <a:lnTo>
                    <a:pt x="915" y="22772"/>
                  </a:lnTo>
                  <a:lnTo>
                    <a:pt x="4816" y="22772"/>
                  </a:lnTo>
                  <a:lnTo>
                    <a:pt x="5243" y="22589"/>
                  </a:lnTo>
                  <a:lnTo>
                    <a:pt x="5548" y="22284"/>
                  </a:lnTo>
                  <a:lnTo>
                    <a:pt x="5700" y="21857"/>
                  </a:lnTo>
                  <a:lnTo>
                    <a:pt x="5731" y="21644"/>
                  </a:lnTo>
                  <a:lnTo>
                    <a:pt x="5731" y="1129"/>
                  </a:lnTo>
                  <a:lnTo>
                    <a:pt x="5700" y="885"/>
                  </a:lnTo>
                  <a:lnTo>
                    <a:pt x="5518" y="488"/>
                  </a:lnTo>
                  <a:lnTo>
                    <a:pt x="5213" y="184"/>
                  </a:lnTo>
                  <a:lnTo>
                    <a:pt x="48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22"/>
            <p:cNvSpPr/>
            <p:nvPr/>
          </p:nvSpPr>
          <p:spPr>
            <a:xfrm>
              <a:off x="3095905" y="4237471"/>
              <a:ext cx="52668" cy="17875"/>
            </a:xfrm>
            <a:custGeom>
              <a:rect b="b" l="l" r="r" t="t"/>
              <a:pathLst>
                <a:path extrusionOk="0" h="1159" w="3415">
                  <a:moveTo>
                    <a:pt x="580" y="0"/>
                  </a:moveTo>
                  <a:lnTo>
                    <a:pt x="336" y="31"/>
                  </a:lnTo>
                  <a:lnTo>
                    <a:pt x="31" y="336"/>
                  </a:lnTo>
                  <a:lnTo>
                    <a:pt x="0" y="580"/>
                  </a:lnTo>
                  <a:lnTo>
                    <a:pt x="31" y="793"/>
                  </a:lnTo>
                  <a:lnTo>
                    <a:pt x="336" y="1098"/>
                  </a:lnTo>
                  <a:lnTo>
                    <a:pt x="580" y="1159"/>
                  </a:lnTo>
                  <a:lnTo>
                    <a:pt x="2866" y="1159"/>
                  </a:lnTo>
                  <a:lnTo>
                    <a:pt x="3079" y="1098"/>
                  </a:lnTo>
                  <a:lnTo>
                    <a:pt x="3384" y="793"/>
                  </a:lnTo>
                  <a:lnTo>
                    <a:pt x="3415" y="580"/>
                  </a:lnTo>
                  <a:lnTo>
                    <a:pt x="3384" y="336"/>
                  </a:lnTo>
                  <a:lnTo>
                    <a:pt x="3079" y="31"/>
                  </a:lnTo>
                  <a:lnTo>
                    <a:pt x="28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22"/>
            <p:cNvSpPr/>
            <p:nvPr/>
          </p:nvSpPr>
          <p:spPr>
            <a:xfrm>
              <a:off x="3095905" y="4202215"/>
              <a:ext cx="52668" cy="17875"/>
            </a:xfrm>
            <a:custGeom>
              <a:rect b="b" l="l" r="r" t="t"/>
              <a:pathLst>
                <a:path extrusionOk="0" h="1159" w="3415">
                  <a:moveTo>
                    <a:pt x="580" y="0"/>
                  </a:moveTo>
                  <a:lnTo>
                    <a:pt x="336" y="31"/>
                  </a:lnTo>
                  <a:lnTo>
                    <a:pt x="31" y="336"/>
                  </a:lnTo>
                  <a:lnTo>
                    <a:pt x="0" y="579"/>
                  </a:lnTo>
                  <a:lnTo>
                    <a:pt x="31" y="793"/>
                  </a:lnTo>
                  <a:lnTo>
                    <a:pt x="336" y="1098"/>
                  </a:lnTo>
                  <a:lnTo>
                    <a:pt x="580" y="1159"/>
                  </a:lnTo>
                  <a:lnTo>
                    <a:pt x="2866" y="1159"/>
                  </a:lnTo>
                  <a:lnTo>
                    <a:pt x="3079" y="1098"/>
                  </a:lnTo>
                  <a:lnTo>
                    <a:pt x="3384" y="793"/>
                  </a:lnTo>
                  <a:lnTo>
                    <a:pt x="3415" y="579"/>
                  </a:lnTo>
                  <a:lnTo>
                    <a:pt x="3384" y="336"/>
                  </a:lnTo>
                  <a:lnTo>
                    <a:pt x="3079" y="31"/>
                  </a:lnTo>
                  <a:lnTo>
                    <a:pt x="28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22"/>
            <p:cNvSpPr/>
            <p:nvPr/>
          </p:nvSpPr>
          <p:spPr>
            <a:xfrm>
              <a:off x="3095905" y="4166944"/>
              <a:ext cx="52668" cy="17890"/>
            </a:xfrm>
            <a:custGeom>
              <a:rect b="b" l="l" r="r" t="t"/>
              <a:pathLst>
                <a:path extrusionOk="0" h="1160" w="3415">
                  <a:moveTo>
                    <a:pt x="580" y="1"/>
                  </a:moveTo>
                  <a:lnTo>
                    <a:pt x="336" y="31"/>
                  </a:lnTo>
                  <a:lnTo>
                    <a:pt x="31" y="336"/>
                  </a:lnTo>
                  <a:lnTo>
                    <a:pt x="0" y="580"/>
                  </a:lnTo>
                  <a:lnTo>
                    <a:pt x="31" y="794"/>
                  </a:lnTo>
                  <a:lnTo>
                    <a:pt x="336" y="1098"/>
                  </a:lnTo>
                  <a:lnTo>
                    <a:pt x="580" y="1159"/>
                  </a:lnTo>
                  <a:lnTo>
                    <a:pt x="2866" y="1159"/>
                  </a:lnTo>
                  <a:lnTo>
                    <a:pt x="3079" y="1098"/>
                  </a:lnTo>
                  <a:lnTo>
                    <a:pt x="3384" y="794"/>
                  </a:lnTo>
                  <a:lnTo>
                    <a:pt x="3415" y="580"/>
                  </a:lnTo>
                  <a:lnTo>
                    <a:pt x="3384" y="336"/>
                  </a:lnTo>
                  <a:lnTo>
                    <a:pt x="3079" y="31"/>
                  </a:lnTo>
                  <a:lnTo>
                    <a:pt x="28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22"/>
            <p:cNvSpPr/>
            <p:nvPr/>
          </p:nvSpPr>
          <p:spPr>
            <a:xfrm>
              <a:off x="3236463" y="4237471"/>
              <a:ext cx="52683" cy="17875"/>
            </a:xfrm>
            <a:custGeom>
              <a:rect b="b" l="l" r="r" t="t"/>
              <a:pathLst>
                <a:path extrusionOk="0" h="1159" w="3416">
                  <a:moveTo>
                    <a:pt x="550" y="0"/>
                  </a:moveTo>
                  <a:lnTo>
                    <a:pt x="336" y="31"/>
                  </a:lnTo>
                  <a:lnTo>
                    <a:pt x="31" y="336"/>
                  </a:lnTo>
                  <a:lnTo>
                    <a:pt x="1" y="580"/>
                  </a:lnTo>
                  <a:lnTo>
                    <a:pt x="31" y="793"/>
                  </a:lnTo>
                  <a:lnTo>
                    <a:pt x="336" y="1098"/>
                  </a:lnTo>
                  <a:lnTo>
                    <a:pt x="550" y="1159"/>
                  </a:lnTo>
                  <a:lnTo>
                    <a:pt x="2836" y="1159"/>
                  </a:lnTo>
                  <a:lnTo>
                    <a:pt x="3080" y="1098"/>
                  </a:lnTo>
                  <a:lnTo>
                    <a:pt x="3385" y="793"/>
                  </a:lnTo>
                  <a:lnTo>
                    <a:pt x="3415" y="580"/>
                  </a:lnTo>
                  <a:lnTo>
                    <a:pt x="3385" y="336"/>
                  </a:lnTo>
                  <a:lnTo>
                    <a:pt x="3080" y="31"/>
                  </a:lnTo>
                  <a:lnTo>
                    <a:pt x="28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22"/>
            <p:cNvSpPr/>
            <p:nvPr/>
          </p:nvSpPr>
          <p:spPr>
            <a:xfrm>
              <a:off x="3236463" y="4202215"/>
              <a:ext cx="52683" cy="17875"/>
            </a:xfrm>
            <a:custGeom>
              <a:rect b="b" l="l" r="r" t="t"/>
              <a:pathLst>
                <a:path extrusionOk="0" h="1159" w="3416">
                  <a:moveTo>
                    <a:pt x="550" y="0"/>
                  </a:moveTo>
                  <a:lnTo>
                    <a:pt x="336" y="31"/>
                  </a:lnTo>
                  <a:lnTo>
                    <a:pt x="31" y="336"/>
                  </a:lnTo>
                  <a:lnTo>
                    <a:pt x="1" y="579"/>
                  </a:lnTo>
                  <a:lnTo>
                    <a:pt x="31" y="793"/>
                  </a:lnTo>
                  <a:lnTo>
                    <a:pt x="336" y="1098"/>
                  </a:lnTo>
                  <a:lnTo>
                    <a:pt x="550" y="1159"/>
                  </a:lnTo>
                  <a:lnTo>
                    <a:pt x="2836" y="1159"/>
                  </a:lnTo>
                  <a:lnTo>
                    <a:pt x="3080" y="1098"/>
                  </a:lnTo>
                  <a:lnTo>
                    <a:pt x="3385" y="793"/>
                  </a:lnTo>
                  <a:lnTo>
                    <a:pt x="3415" y="579"/>
                  </a:lnTo>
                  <a:lnTo>
                    <a:pt x="3385" y="336"/>
                  </a:lnTo>
                  <a:lnTo>
                    <a:pt x="3080" y="31"/>
                  </a:lnTo>
                  <a:lnTo>
                    <a:pt x="28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22"/>
            <p:cNvSpPr/>
            <p:nvPr/>
          </p:nvSpPr>
          <p:spPr>
            <a:xfrm>
              <a:off x="3236463" y="4166944"/>
              <a:ext cx="52683" cy="17890"/>
            </a:xfrm>
            <a:custGeom>
              <a:rect b="b" l="l" r="r" t="t"/>
              <a:pathLst>
                <a:path extrusionOk="0" h="1160" w="3416">
                  <a:moveTo>
                    <a:pt x="550" y="1"/>
                  </a:moveTo>
                  <a:lnTo>
                    <a:pt x="336" y="31"/>
                  </a:lnTo>
                  <a:lnTo>
                    <a:pt x="31" y="336"/>
                  </a:lnTo>
                  <a:lnTo>
                    <a:pt x="1" y="580"/>
                  </a:lnTo>
                  <a:lnTo>
                    <a:pt x="31" y="794"/>
                  </a:lnTo>
                  <a:lnTo>
                    <a:pt x="336" y="1098"/>
                  </a:lnTo>
                  <a:lnTo>
                    <a:pt x="550" y="1159"/>
                  </a:lnTo>
                  <a:lnTo>
                    <a:pt x="2836" y="1159"/>
                  </a:lnTo>
                  <a:lnTo>
                    <a:pt x="3080" y="1098"/>
                  </a:lnTo>
                  <a:lnTo>
                    <a:pt x="3385" y="794"/>
                  </a:lnTo>
                  <a:lnTo>
                    <a:pt x="3415" y="580"/>
                  </a:lnTo>
                  <a:lnTo>
                    <a:pt x="3385" y="336"/>
                  </a:lnTo>
                  <a:lnTo>
                    <a:pt x="3080" y="31"/>
                  </a:lnTo>
                  <a:lnTo>
                    <a:pt x="283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22"/>
            <p:cNvSpPr/>
            <p:nvPr/>
          </p:nvSpPr>
          <p:spPr>
            <a:xfrm>
              <a:off x="3324385" y="3991590"/>
              <a:ext cx="157973" cy="385994"/>
            </a:xfrm>
            <a:custGeom>
              <a:rect b="b" l="l" r="r" t="t"/>
              <a:pathLst>
                <a:path extrusionOk="0" h="25028" w="10243">
                  <a:moveTo>
                    <a:pt x="6006" y="1"/>
                  </a:moveTo>
                  <a:lnTo>
                    <a:pt x="5518" y="31"/>
                  </a:lnTo>
                  <a:lnTo>
                    <a:pt x="2073" y="367"/>
                  </a:lnTo>
                  <a:lnTo>
                    <a:pt x="1616" y="458"/>
                  </a:lnTo>
                  <a:lnTo>
                    <a:pt x="793" y="885"/>
                  </a:lnTo>
                  <a:lnTo>
                    <a:pt x="488" y="1190"/>
                  </a:lnTo>
                  <a:lnTo>
                    <a:pt x="244" y="1555"/>
                  </a:lnTo>
                  <a:lnTo>
                    <a:pt x="0" y="2409"/>
                  </a:lnTo>
                  <a:lnTo>
                    <a:pt x="0" y="2836"/>
                  </a:lnTo>
                  <a:lnTo>
                    <a:pt x="2165" y="22985"/>
                  </a:lnTo>
                  <a:lnTo>
                    <a:pt x="2256" y="23412"/>
                  </a:lnTo>
                  <a:lnTo>
                    <a:pt x="2622" y="24143"/>
                  </a:lnTo>
                  <a:lnTo>
                    <a:pt x="3262" y="24692"/>
                  </a:lnTo>
                  <a:lnTo>
                    <a:pt x="4024" y="24997"/>
                  </a:lnTo>
                  <a:lnTo>
                    <a:pt x="4451" y="25027"/>
                  </a:lnTo>
                  <a:lnTo>
                    <a:pt x="4695" y="25027"/>
                  </a:lnTo>
                  <a:lnTo>
                    <a:pt x="8170" y="24662"/>
                  </a:lnTo>
                  <a:lnTo>
                    <a:pt x="8597" y="24570"/>
                  </a:lnTo>
                  <a:lnTo>
                    <a:pt x="9420" y="24143"/>
                  </a:lnTo>
                  <a:lnTo>
                    <a:pt x="9725" y="23839"/>
                  </a:lnTo>
                  <a:lnTo>
                    <a:pt x="9968" y="23473"/>
                  </a:lnTo>
                  <a:lnTo>
                    <a:pt x="10243" y="22650"/>
                  </a:lnTo>
                  <a:lnTo>
                    <a:pt x="10212" y="22192"/>
                  </a:lnTo>
                  <a:lnTo>
                    <a:pt x="8048" y="2043"/>
                  </a:lnTo>
                  <a:lnTo>
                    <a:pt x="7956" y="1586"/>
                  </a:lnTo>
                  <a:lnTo>
                    <a:pt x="7530" y="824"/>
                  </a:lnTo>
                  <a:lnTo>
                    <a:pt x="6859" y="275"/>
                  </a:lnTo>
                  <a:lnTo>
                    <a:pt x="60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22"/>
            <p:cNvSpPr/>
            <p:nvPr/>
          </p:nvSpPr>
          <p:spPr>
            <a:xfrm>
              <a:off x="3341304" y="4009465"/>
              <a:ext cx="123195" cy="350260"/>
            </a:xfrm>
            <a:custGeom>
              <a:rect b="b" l="l" r="r" t="t"/>
              <a:pathLst>
                <a:path extrusionOk="0" h="22711" w="7988">
                  <a:moveTo>
                    <a:pt x="4512" y="0"/>
                  </a:moveTo>
                  <a:lnTo>
                    <a:pt x="1037" y="335"/>
                  </a:lnTo>
                  <a:lnTo>
                    <a:pt x="793" y="396"/>
                  </a:lnTo>
                  <a:lnTo>
                    <a:pt x="397" y="610"/>
                  </a:lnTo>
                  <a:lnTo>
                    <a:pt x="245" y="762"/>
                  </a:lnTo>
                  <a:lnTo>
                    <a:pt x="123" y="945"/>
                  </a:lnTo>
                  <a:lnTo>
                    <a:pt x="1" y="1341"/>
                  </a:lnTo>
                  <a:lnTo>
                    <a:pt x="1" y="1555"/>
                  </a:lnTo>
                  <a:lnTo>
                    <a:pt x="2196" y="21735"/>
                  </a:lnTo>
                  <a:lnTo>
                    <a:pt x="2226" y="21948"/>
                  </a:lnTo>
                  <a:lnTo>
                    <a:pt x="2439" y="22314"/>
                  </a:lnTo>
                  <a:lnTo>
                    <a:pt x="2805" y="22588"/>
                  </a:lnTo>
                  <a:lnTo>
                    <a:pt x="3232" y="22710"/>
                  </a:lnTo>
                  <a:lnTo>
                    <a:pt x="3476" y="22710"/>
                  </a:lnTo>
                  <a:lnTo>
                    <a:pt x="6951" y="22375"/>
                  </a:lnTo>
                  <a:lnTo>
                    <a:pt x="7164" y="22314"/>
                  </a:lnTo>
                  <a:lnTo>
                    <a:pt x="7591" y="22100"/>
                  </a:lnTo>
                  <a:lnTo>
                    <a:pt x="7743" y="21948"/>
                  </a:lnTo>
                  <a:lnTo>
                    <a:pt x="7865" y="21765"/>
                  </a:lnTo>
                  <a:lnTo>
                    <a:pt x="7987" y="21369"/>
                  </a:lnTo>
                  <a:lnTo>
                    <a:pt x="7926" y="21155"/>
                  </a:lnTo>
                  <a:lnTo>
                    <a:pt x="5762" y="1006"/>
                  </a:lnTo>
                  <a:lnTo>
                    <a:pt x="5732" y="793"/>
                  </a:lnTo>
                  <a:lnTo>
                    <a:pt x="5549" y="427"/>
                  </a:lnTo>
                  <a:lnTo>
                    <a:pt x="5213" y="153"/>
                  </a:lnTo>
                  <a:lnTo>
                    <a:pt x="481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22"/>
            <p:cNvSpPr/>
            <p:nvPr/>
          </p:nvSpPr>
          <p:spPr>
            <a:xfrm>
              <a:off x="3381741" y="4236530"/>
              <a:ext cx="52668" cy="20234"/>
            </a:xfrm>
            <a:custGeom>
              <a:rect b="b" l="l" r="r" t="t"/>
              <a:pathLst>
                <a:path extrusionOk="0" h="1312" w="3415">
                  <a:moveTo>
                    <a:pt x="2774" y="0"/>
                  </a:moveTo>
                  <a:lnTo>
                    <a:pt x="519" y="214"/>
                  </a:lnTo>
                  <a:lnTo>
                    <a:pt x="305" y="275"/>
                  </a:lnTo>
                  <a:lnTo>
                    <a:pt x="31" y="610"/>
                  </a:lnTo>
                  <a:lnTo>
                    <a:pt x="0" y="824"/>
                  </a:lnTo>
                  <a:lnTo>
                    <a:pt x="61" y="1037"/>
                  </a:lnTo>
                  <a:lnTo>
                    <a:pt x="366" y="1281"/>
                  </a:lnTo>
                  <a:lnTo>
                    <a:pt x="579" y="1311"/>
                  </a:lnTo>
                  <a:lnTo>
                    <a:pt x="671" y="1311"/>
                  </a:lnTo>
                  <a:lnTo>
                    <a:pt x="2927" y="1098"/>
                  </a:lnTo>
                  <a:lnTo>
                    <a:pt x="3140" y="1037"/>
                  </a:lnTo>
                  <a:lnTo>
                    <a:pt x="3414" y="702"/>
                  </a:lnTo>
                  <a:lnTo>
                    <a:pt x="3414" y="488"/>
                  </a:lnTo>
                  <a:lnTo>
                    <a:pt x="3353" y="275"/>
                  </a:lnTo>
                  <a:lnTo>
                    <a:pt x="298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22"/>
            <p:cNvSpPr/>
            <p:nvPr/>
          </p:nvSpPr>
          <p:spPr>
            <a:xfrm>
              <a:off x="3378440" y="4201737"/>
              <a:ext cx="51742" cy="21175"/>
            </a:xfrm>
            <a:custGeom>
              <a:rect b="b" l="l" r="r" t="t"/>
              <a:pathLst>
                <a:path extrusionOk="0" h="1373" w="3355">
                  <a:moveTo>
                    <a:pt x="2744" y="1"/>
                  </a:moveTo>
                  <a:lnTo>
                    <a:pt x="489" y="214"/>
                  </a:lnTo>
                  <a:lnTo>
                    <a:pt x="275" y="275"/>
                  </a:lnTo>
                  <a:lnTo>
                    <a:pt x="1" y="610"/>
                  </a:lnTo>
                  <a:lnTo>
                    <a:pt x="1" y="824"/>
                  </a:lnTo>
                  <a:lnTo>
                    <a:pt x="62" y="1037"/>
                  </a:lnTo>
                  <a:lnTo>
                    <a:pt x="367" y="1311"/>
                  </a:lnTo>
                  <a:lnTo>
                    <a:pt x="580" y="1342"/>
                  </a:lnTo>
                  <a:lnTo>
                    <a:pt x="550" y="1372"/>
                  </a:lnTo>
                  <a:lnTo>
                    <a:pt x="611" y="1342"/>
                  </a:lnTo>
                  <a:lnTo>
                    <a:pt x="2866" y="1098"/>
                  </a:lnTo>
                  <a:lnTo>
                    <a:pt x="3080" y="1037"/>
                  </a:lnTo>
                  <a:lnTo>
                    <a:pt x="3354" y="702"/>
                  </a:lnTo>
                  <a:lnTo>
                    <a:pt x="3354" y="488"/>
                  </a:lnTo>
                  <a:lnTo>
                    <a:pt x="3293" y="275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22"/>
            <p:cNvSpPr/>
            <p:nvPr/>
          </p:nvSpPr>
          <p:spPr>
            <a:xfrm>
              <a:off x="3374215" y="4166944"/>
              <a:ext cx="51727" cy="20712"/>
            </a:xfrm>
            <a:custGeom>
              <a:rect b="b" l="l" r="r" t="t"/>
              <a:pathLst>
                <a:path extrusionOk="0" h="1343" w="3354">
                  <a:moveTo>
                    <a:pt x="2744" y="1"/>
                  </a:moveTo>
                  <a:lnTo>
                    <a:pt x="519" y="245"/>
                  </a:lnTo>
                  <a:lnTo>
                    <a:pt x="275" y="275"/>
                  </a:lnTo>
                  <a:lnTo>
                    <a:pt x="1" y="611"/>
                  </a:lnTo>
                  <a:lnTo>
                    <a:pt x="1" y="854"/>
                  </a:lnTo>
                  <a:lnTo>
                    <a:pt x="62" y="1068"/>
                  </a:lnTo>
                  <a:lnTo>
                    <a:pt x="366" y="1312"/>
                  </a:lnTo>
                  <a:lnTo>
                    <a:pt x="580" y="1342"/>
                  </a:lnTo>
                  <a:lnTo>
                    <a:pt x="610" y="1342"/>
                  </a:lnTo>
                  <a:lnTo>
                    <a:pt x="2866" y="1098"/>
                  </a:lnTo>
                  <a:lnTo>
                    <a:pt x="3079" y="1037"/>
                  </a:lnTo>
                  <a:lnTo>
                    <a:pt x="3354" y="733"/>
                  </a:lnTo>
                  <a:lnTo>
                    <a:pt x="3354" y="489"/>
                  </a:lnTo>
                  <a:lnTo>
                    <a:pt x="3293" y="275"/>
                  </a:lnTo>
                  <a:lnTo>
                    <a:pt x="298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8" name="Google Shape;308;p22"/>
          <p:cNvGrpSpPr/>
          <p:nvPr/>
        </p:nvGrpSpPr>
        <p:grpSpPr>
          <a:xfrm>
            <a:off x="5180174" y="2887381"/>
            <a:ext cx="386935" cy="386935"/>
            <a:chOff x="3674624" y="3937056"/>
            <a:chExt cx="386935" cy="386935"/>
          </a:xfrm>
        </p:grpSpPr>
        <p:sp>
          <p:nvSpPr>
            <p:cNvPr id="309" name="Google Shape;309;p22"/>
            <p:cNvSpPr/>
            <p:nvPr/>
          </p:nvSpPr>
          <p:spPr>
            <a:xfrm>
              <a:off x="3674624" y="3937056"/>
              <a:ext cx="386935" cy="386935"/>
            </a:xfrm>
            <a:custGeom>
              <a:rect b="b" l="l" r="r" t="t"/>
              <a:pathLst>
                <a:path extrusionOk="0" h="25089" w="25089">
                  <a:moveTo>
                    <a:pt x="4573" y="1"/>
                  </a:moveTo>
                  <a:lnTo>
                    <a:pt x="4116" y="31"/>
                  </a:lnTo>
                  <a:lnTo>
                    <a:pt x="3293" y="397"/>
                  </a:lnTo>
                  <a:lnTo>
                    <a:pt x="2652" y="1007"/>
                  </a:lnTo>
                  <a:lnTo>
                    <a:pt x="2317" y="1830"/>
                  </a:lnTo>
                  <a:lnTo>
                    <a:pt x="2287" y="2287"/>
                  </a:lnTo>
                  <a:lnTo>
                    <a:pt x="2287" y="10670"/>
                  </a:lnTo>
                  <a:lnTo>
                    <a:pt x="122" y="13962"/>
                  </a:lnTo>
                  <a:lnTo>
                    <a:pt x="31" y="14084"/>
                  </a:lnTo>
                  <a:lnTo>
                    <a:pt x="0" y="14267"/>
                  </a:lnTo>
                  <a:lnTo>
                    <a:pt x="0" y="22802"/>
                  </a:lnTo>
                  <a:lnTo>
                    <a:pt x="31" y="23259"/>
                  </a:lnTo>
                  <a:lnTo>
                    <a:pt x="366" y="24082"/>
                  </a:lnTo>
                  <a:lnTo>
                    <a:pt x="1006" y="24692"/>
                  </a:lnTo>
                  <a:lnTo>
                    <a:pt x="1829" y="25058"/>
                  </a:lnTo>
                  <a:lnTo>
                    <a:pt x="2287" y="25088"/>
                  </a:lnTo>
                  <a:lnTo>
                    <a:pt x="22802" y="25088"/>
                  </a:lnTo>
                  <a:lnTo>
                    <a:pt x="23259" y="25058"/>
                  </a:lnTo>
                  <a:lnTo>
                    <a:pt x="24082" y="24692"/>
                  </a:lnTo>
                  <a:lnTo>
                    <a:pt x="24692" y="24082"/>
                  </a:lnTo>
                  <a:lnTo>
                    <a:pt x="25027" y="23259"/>
                  </a:lnTo>
                  <a:lnTo>
                    <a:pt x="25088" y="22802"/>
                  </a:lnTo>
                  <a:lnTo>
                    <a:pt x="25088" y="14267"/>
                  </a:lnTo>
                  <a:lnTo>
                    <a:pt x="25058" y="14084"/>
                  </a:lnTo>
                  <a:lnTo>
                    <a:pt x="24966" y="13931"/>
                  </a:lnTo>
                  <a:lnTo>
                    <a:pt x="22802" y="10639"/>
                  </a:lnTo>
                  <a:lnTo>
                    <a:pt x="22802" y="6250"/>
                  </a:lnTo>
                  <a:lnTo>
                    <a:pt x="22741" y="6036"/>
                  </a:lnTo>
                  <a:lnTo>
                    <a:pt x="22649" y="5823"/>
                  </a:lnTo>
                  <a:lnTo>
                    <a:pt x="16949" y="153"/>
                  </a:lnTo>
                  <a:lnTo>
                    <a:pt x="16766" y="31"/>
                  </a:lnTo>
                  <a:lnTo>
                    <a:pt x="1655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22"/>
            <p:cNvSpPr/>
            <p:nvPr/>
          </p:nvSpPr>
          <p:spPr>
            <a:xfrm>
              <a:off x="4026266" y="4133107"/>
              <a:ext cx="9886" cy="15052"/>
            </a:xfrm>
            <a:custGeom>
              <a:rect b="b" l="l" r="r" t="t"/>
              <a:pathLst>
                <a:path extrusionOk="0" h="976" w="641">
                  <a:moveTo>
                    <a:pt x="1" y="0"/>
                  </a:moveTo>
                  <a:lnTo>
                    <a:pt x="1" y="976"/>
                  </a:lnTo>
                  <a:lnTo>
                    <a:pt x="641" y="97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22"/>
            <p:cNvSpPr/>
            <p:nvPr/>
          </p:nvSpPr>
          <p:spPr>
            <a:xfrm>
              <a:off x="3938359" y="3967146"/>
              <a:ext cx="57834" cy="57850"/>
            </a:xfrm>
            <a:custGeom>
              <a:rect b="b" l="l" r="r" t="t"/>
              <a:pathLst>
                <a:path extrusionOk="0" h="3751" w="3750">
                  <a:moveTo>
                    <a:pt x="0" y="1"/>
                  </a:moveTo>
                  <a:lnTo>
                    <a:pt x="0" y="2592"/>
                  </a:lnTo>
                  <a:lnTo>
                    <a:pt x="31" y="2836"/>
                  </a:lnTo>
                  <a:lnTo>
                    <a:pt x="214" y="3232"/>
                  </a:lnTo>
                  <a:lnTo>
                    <a:pt x="519" y="3537"/>
                  </a:lnTo>
                  <a:lnTo>
                    <a:pt x="915" y="3720"/>
                  </a:lnTo>
                  <a:lnTo>
                    <a:pt x="1159" y="3750"/>
                  </a:lnTo>
                  <a:lnTo>
                    <a:pt x="3750" y="375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22"/>
            <p:cNvSpPr/>
            <p:nvPr/>
          </p:nvSpPr>
          <p:spPr>
            <a:xfrm>
              <a:off x="3727275" y="3954931"/>
              <a:ext cx="281615" cy="246359"/>
            </a:xfrm>
            <a:custGeom>
              <a:rect b="b" l="l" r="r" t="t"/>
              <a:pathLst>
                <a:path extrusionOk="0" h="15974" w="18260">
                  <a:moveTo>
                    <a:pt x="945" y="0"/>
                  </a:moveTo>
                  <a:lnTo>
                    <a:pt x="549" y="183"/>
                  </a:lnTo>
                  <a:lnTo>
                    <a:pt x="214" y="488"/>
                  </a:lnTo>
                  <a:lnTo>
                    <a:pt x="31" y="884"/>
                  </a:lnTo>
                  <a:lnTo>
                    <a:pt x="0" y="1128"/>
                  </a:lnTo>
                  <a:lnTo>
                    <a:pt x="0" y="12529"/>
                  </a:lnTo>
                  <a:lnTo>
                    <a:pt x="1159" y="12529"/>
                  </a:lnTo>
                  <a:lnTo>
                    <a:pt x="1616" y="12559"/>
                  </a:lnTo>
                  <a:lnTo>
                    <a:pt x="2439" y="12894"/>
                  </a:lnTo>
                  <a:lnTo>
                    <a:pt x="3079" y="13535"/>
                  </a:lnTo>
                  <a:lnTo>
                    <a:pt x="3415" y="14358"/>
                  </a:lnTo>
                  <a:lnTo>
                    <a:pt x="3445" y="14815"/>
                  </a:lnTo>
                  <a:lnTo>
                    <a:pt x="3476" y="15059"/>
                  </a:lnTo>
                  <a:lnTo>
                    <a:pt x="3628" y="15455"/>
                  </a:lnTo>
                  <a:lnTo>
                    <a:pt x="3963" y="15760"/>
                  </a:lnTo>
                  <a:lnTo>
                    <a:pt x="4360" y="15943"/>
                  </a:lnTo>
                  <a:lnTo>
                    <a:pt x="4573" y="15973"/>
                  </a:lnTo>
                  <a:lnTo>
                    <a:pt x="13687" y="15973"/>
                  </a:lnTo>
                  <a:lnTo>
                    <a:pt x="13931" y="15943"/>
                  </a:lnTo>
                  <a:lnTo>
                    <a:pt x="14358" y="15760"/>
                  </a:lnTo>
                  <a:lnTo>
                    <a:pt x="14663" y="15455"/>
                  </a:lnTo>
                  <a:lnTo>
                    <a:pt x="14815" y="15028"/>
                  </a:lnTo>
                  <a:lnTo>
                    <a:pt x="14846" y="14815"/>
                  </a:lnTo>
                  <a:lnTo>
                    <a:pt x="14876" y="14358"/>
                  </a:lnTo>
                  <a:lnTo>
                    <a:pt x="15212" y="13535"/>
                  </a:lnTo>
                  <a:lnTo>
                    <a:pt x="15852" y="12894"/>
                  </a:lnTo>
                  <a:lnTo>
                    <a:pt x="16675" y="12559"/>
                  </a:lnTo>
                  <a:lnTo>
                    <a:pt x="17132" y="12529"/>
                  </a:lnTo>
                  <a:lnTo>
                    <a:pt x="18260" y="12529"/>
                  </a:lnTo>
                  <a:lnTo>
                    <a:pt x="18260" y="5700"/>
                  </a:lnTo>
                  <a:lnTo>
                    <a:pt x="14846" y="5700"/>
                  </a:lnTo>
                  <a:lnTo>
                    <a:pt x="14389" y="5670"/>
                  </a:lnTo>
                  <a:lnTo>
                    <a:pt x="13566" y="5335"/>
                  </a:lnTo>
                  <a:lnTo>
                    <a:pt x="12925" y="4694"/>
                  </a:lnTo>
                  <a:lnTo>
                    <a:pt x="12590" y="3871"/>
                  </a:lnTo>
                  <a:lnTo>
                    <a:pt x="12560" y="3414"/>
                  </a:lnTo>
                  <a:lnTo>
                    <a:pt x="125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22"/>
            <p:cNvSpPr/>
            <p:nvPr/>
          </p:nvSpPr>
          <p:spPr>
            <a:xfrm>
              <a:off x="3727275" y="3954931"/>
              <a:ext cx="281615" cy="246359"/>
            </a:xfrm>
            <a:custGeom>
              <a:rect b="b" l="l" r="r" t="t"/>
              <a:pathLst>
                <a:path extrusionOk="0" h="15974" w="18260">
                  <a:moveTo>
                    <a:pt x="1159" y="0"/>
                  </a:moveTo>
                  <a:lnTo>
                    <a:pt x="12560" y="0"/>
                  </a:lnTo>
                  <a:lnTo>
                    <a:pt x="12560" y="3414"/>
                  </a:lnTo>
                  <a:lnTo>
                    <a:pt x="12590" y="3871"/>
                  </a:lnTo>
                  <a:lnTo>
                    <a:pt x="12925" y="4694"/>
                  </a:lnTo>
                  <a:lnTo>
                    <a:pt x="13566" y="5335"/>
                  </a:lnTo>
                  <a:lnTo>
                    <a:pt x="14389" y="5670"/>
                  </a:lnTo>
                  <a:lnTo>
                    <a:pt x="14846" y="5700"/>
                  </a:lnTo>
                  <a:lnTo>
                    <a:pt x="18260" y="5700"/>
                  </a:lnTo>
                  <a:lnTo>
                    <a:pt x="18260" y="12529"/>
                  </a:lnTo>
                  <a:lnTo>
                    <a:pt x="17132" y="12529"/>
                  </a:lnTo>
                  <a:lnTo>
                    <a:pt x="16675" y="12559"/>
                  </a:lnTo>
                  <a:lnTo>
                    <a:pt x="15852" y="12894"/>
                  </a:lnTo>
                  <a:lnTo>
                    <a:pt x="15212" y="13535"/>
                  </a:lnTo>
                  <a:lnTo>
                    <a:pt x="14876" y="14358"/>
                  </a:lnTo>
                  <a:lnTo>
                    <a:pt x="14846" y="14815"/>
                  </a:lnTo>
                  <a:lnTo>
                    <a:pt x="14815" y="15028"/>
                  </a:lnTo>
                  <a:lnTo>
                    <a:pt x="14663" y="15455"/>
                  </a:lnTo>
                  <a:lnTo>
                    <a:pt x="14358" y="15760"/>
                  </a:lnTo>
                  <a:lnTo>
                    <a:pt x="13931" y="15943"/>
                  </a:lnTo>
                  <a:lnTo>
                    <a:pt x="13687" y="15973"/>
                  </a:lnTo>
                  <a:lnTo>
                    <a:pt x="4573" y="15973"/>
                  </a:lnTo>
                  <a:lnTo>
                    <a:pt x="4360" y="15943"/>
                  </a:lnTo>
                  <a:lnTo>
                    <a:pt x="3963" y="15760"/>
                  </a:lnTo>
                  <a:lnTo>
                    <a:pt x="3628" y="15455"/>
                  </a:lnTo>
                  <a:lnTo>
                    <a:pt x="3476" y="15059"/>
                  </a:lnTo>
                  <a:lnTo>
                    <a:pt x="3445" y="14815"/>
                  </a:lnTo>
                  <a:lnTo>
                    <a:pt x="3415" y="14358"/>
                  </a:lnTo>
                  <a:lnTo>
                    <a:pt x="3079" y="13535"/>
                  </a:lnTo>
                  <a:lnTo>
                    <a:pt x="2439" y="12894"/>
                  </a:lnTo>
                  <a:lnTo>
                    <a:pt x="1616" y="12559"/>
                  </a:lnTo>
                  <a:lnTo>
                    <a:pt x="1159" y="12529"/>
                  </a:lnTo>
                  <a:lnTo>
                    <a:pt x="0" y="12529"/>
                  </a:lnTo>
                  <a:lnTo>
                    <a:pt x="0" y="1128"/>
                  </a:lnTo>
                  <a:lnTo>
                    <a:pt x="31" y="884"/>
                  </a:lnTo>
                  <a:lnTo>
                    <a:pt x="214" y="488"/>
                  </a:lnTo>
                  <a:lnTo>
                    <a:pt x="549" y="183"/>
                  </a:lnTo>
                  <a:lnTo>
                    <a:pt x="945" y="0"/>
                  </a:lnTo>
                  <a:lnTo>
                    <a:pt x="115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22"/>
            <p:cNvSpPr/>
            <p:nvPr/>
          </p:nvSpPr>
          <p:spPr>
            <a:xfrm>
              <a:off x="3700472" y="4133107"/>
              <a:ext cx="9901" cy="15052"/>
            </a:xfrm>
            <a:custGeom>
              <a:rect b="b" l="l" r="r" t="t"/>
              <a:pathLst>
                <a:path extrusionOk="0" h="976" w="642">
                  <a:moveTo>
                    <a:pt x="641" y="0"/>
                  </a:moveTo>
                  <a:lnTo>
                    <a:pt x="1" y="976"/>
                  </a:lnTo>
                  <a:lnTo>
                    <a:pt x="641" y="976"/>
                  </a:lnTo>
                  <a:lnTo>
                    <a:pt x="6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22"/>
            <p:cNvSpPr/>
            <p:nvPr/>
          </p:nvSpPr>
          <p:spPr>
            <a:xfrm>
              <a:off x="3692020" y="4166003"/>
              <a:ext cx="352142" cy="140113"/>
            </a:xfrm>
            <a:custGeom>
              <a:rect b="b" l="l" r="r" t="t"/>
              <a:pathLst>
                <a:path extrusionOk="0" h="9085" w="22833">
                  <a:moveTo>
                    <a:pt x="0" y="1"/>
                  </a:moveTo>
                  <a:lnTo>
                    <a:pt x="0" y="7957"/>
                  </a:lnTo>
                  <a:lnTo>
                    <a:pt x="31" y="8201"/>
                  </a:lnTo>
                  <a:lnTo>
                    <a:pt x="214" y="8597"/>
                  </a:lnTo>
                  <a:lnTo>
                    <a:pt x="518" y="8902"/>
                  </a:lnTo>
                  <a:lnTo>
                    <a:pt x="945" y="9085"/>
                  </a:lnTo>
                  <a:lnTo>
                    <a:pt x="21887" y="9085"/>
                  </a:lnTo>
                  <a:lnTo>
                    <a:pt x="22314" y="8902"/>
                  </a:lnTo>
                  <a:lnTo>
                    <a:pt x="22619" y="8597"/>
                  </a:lnTo>
                  <a:lnTo>
                    <a:pt x="22771" y="8170"/>
                  </a:lnTo>
                  <a:lnTo>
                    <a:pt x="22802" y="7957"/>
                  </a:lnTo>
                  <a:lnTo>
                    <a:pt x="22832" y="7957"/>
                  </a:lnTo>
                  <a:lnTo>
                    <a:pt x="22832" y="1"/>
                  </a:lnTo>
                  <a:lnTo>
                    <a:pt x="19174" y="1"/>
                  </a:lnTo>
                  <a:lnTo>
                    <a:pt x="18747" y="184"/>
                  </a:lnTo>
                  <a:lnTo>
                    <a:pt x="18443" y="489"/>
                  </a:lnTo>
                  <a:lnTo>
                    <a:pt x="18290" y="915"/>
                  </a:lnTo>
                  <a:lnTo>
                    <a:pt x="18260" y="1129"/>
                  </a:lnTo>
                  <a:lnTo>
                    <a:pt x="18229" y="1586"/>
                  </a:lnTo>
                  <a:lnTo>
                    <a:pt x="17894" y="2409"/>
                  </a:lnTo>
                  <a:lnTo>
                    <a:pt x="17254" y="3049"/>
                  </a:lnTo>
                  <a:lnTo>
                    <a:pt x="16431" y="3385"/>
                  </a:lnTo>
                  <a:lnTo>
                    <a:pt x="15973" y="3415"/>
                  </a:lnTo>
                  <a:lnTo>
                    <a:pt x="6859" y="3415"/>
                  </a:lnTo>
                  <a:lnTo>
                    <a:pt x="6402" y="3385"/>
                  </a:lnTo>
                  <a:lnTo>
                    <a:pt x="5579" y="3049"/>
                  </a:lnTo>
                  <a:lnTo>
                    <a:pt x="4969" y="2409"/>
                  </a:lnTo>
                  <a:lnTo>
                    <a:pt x="4634" y="1586"/>
                  </a:lnTo>
                  <a:lnTo>
                    <a:pt x="4573" y="1129"/>
                  </a:lnTo>
                  <a:lnTo>
                    <a:pt x="4573" y="885"/>
                  </a:lnTo>
                  <a:lnTo>
                    <a:pt x="4390" y="489"/>
                  </a:lnTo>
                  <a:lnTo>
                    <a:pt x="4085" y="184"/>
                  </a:lnTo>
                  <a:lnTo>
                    <a:pt x="365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22"/>
            <p:cNvSpPr/>
            <p:nvPr/>
          </p:nvSpPr>
          <p:spPr>
            <a:xfrm>
              <a:off x="3780405" y="4060236"/>
              <a:ext cx="175832" cy="17412"/>
            </a:xfrm>
            <a:custGeom>
              <a:rect b="b" l="l" r="r" t="t"/>
              <a:pathLst>
                <a:path extrusionOk="0" h="1129" w="11401">
                  <a:moveTo>
                    <a:pt x="579" y="0"/>
                  </a:moveTo>
                  <a:lnTo>
                    <a:pt x="335" y="31"/>
                  </a:lnTo>
                  <a:lnTo>
                    <a:pt x="31" y="336"/>
                  </a:lnTo>
                  <a:lnTo>
                    <a:pt x="0" y="549"/>
                  </a:lnTo>
                  <a:lnTo>
                    <a:pt x="31" y="793"/>
                  </a:lnTo>
                  <a:lnTo>
                    <a:pt x="335" y="1098"/>
                  </a:lnTo>
                  <a:lnTo>
                    <a:pt x="579" y="1128"/>
                  </a:lnTo>
                  <a:lnTo>
                    <a:pt x="10822" y="1128"/>
                  </a:lnTo>
                  <a:lnTo>
                    <a:pt x="11035" y="1098"/>
                  </a:lnTo>
                  <a:lnTo>
                    <a:pt x="11370" y="793"/>
                  </a:lnTo>
                  <a:lnTo>
                    <a:pt x="11401" y="549"/>
                  </a:lnTo>
                  <a:lnTo>
                    <a:pt x="11370" y="336"/>
                  </a:lnTo>
                  <a:lnTo>
                    <a:pt x="11035" y="31"/>
                  </a:lnTo>
                  <a:lnTo>
                    <a:pt x="1082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22"/>
            <p:cNvSpPr/>
            <p:nvPr/>
          </p:nvSpPr>
          <p:spPr>
            <a:xfrm>
              <a:off x="3780405" y="4095491"/>
              <a:ext cx="175832" cy="17412"/>
            </a:xfrm>
            <a:custGeom>
              <a:rect b="b" l="l" r="r" t="t"/>
              <a:pathLst>
                <a:path extrusionOk="0" h="1129" w="11401">
                  <a:moveTo>
                    <a:pt x="579" y="1"/>
                  </a:moveTo>
                  <a:lnTo>
                    <a:pt x="335" y="31"/>
                  </a:lnTo>
                  <a:lnTo>
                    <a:pt x="31" y="336"/>
                  </a:lnTo>
                  <a:lnTo>
                    <a:pt x="0" y="549"/>
                  </a:lnTo>
                  <a:lnTo>
                    <a:pt x="31" y="793"/>
                  </a:lnTo>
                  <a:lnTo>
                    <a:pt x="335" y="1098"/>
                  </a:lnTo>
                  <a:lnTo>
                    <a:pt x="579" y="1128"/>
                  </a:lnTo>
                  <a:lnTo>
                    <a:pt x="10822" y="1128"/>
                  </a:lnTo>
                  <a:lnTo>
                    <a:pt x="11035" y="1098"/>
                  </a:lnTo>
                  <a:lnTo>
                    <a:pt x="11370" y="793"/>
                  </a:lnTo>
                  <a:lnTo>
                    <a:pt x="11401" y="549"/>
                  </a:lnTo>
                  <a:lnTo>
                    <a:pt x="11370" y="336"/>
                  </a:lnTo>
                  <a:lnTo>
                    <a:pt x="11035" y="31"/>
                  </a:lnTo>
                  <a:lnTo>
                    <a:pt x="1082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22"/>
            <p:cNvSpPr/>
            <p:nvPr/>
          </p:nvSpPr>
          <p:spPr>
            <a:xfrm>
              <a:off x="3780405" y="4130747"/>
              <a:ext cx="105320" cy="17412"/>
            </a:xfrm>
            <a:custGeom>
              <a:rect b="b" l="l" r="r" t="t"/>
              <a:pathLst>
                <a:path extrusionOk="0" h="1129" w="6829">
                  <a:moveTo>
                    <a:pt x="579" y="1"/>
                  </a:moveTo>
                  <a:lnTo>
                    <a:pt x="335" y="31"/>
                  </a:lnTo>
                  <a:lnTo>
                    <a:pt x="31" y="336"/>
                  </a:lnTo>
                  <a:lnTo>
                    <a:pt x="0" y="549"/>
                  </a:lnTo>
                  <a:lnTo>
                    <a:pt x="31" y="793"/>
                  </a:lnTo>
                  <a:lnTo>
                    <a:pt x="335" y="1098"/>
                  </a:lnTo>
                  <a:lnTo>
                    <a:pt x="579" y="1129"/>
                  </a:lnTo>
                  <a:lnTo>
                    <a:pt x="6249" y="1129"/>
                  </a:lnTo>
                  <a:lnTo>
                    <a:pt x="6463" y="1098"/>
                  </a:lnTo>
                  <a:lnTo>
                    <a:pt x="6798" y="793"/>
                  </a:lnTo>
                  <a:lnTo>
                    <a:pt x="6828" y="549"/>
                  </a:lnTo>
                  <a:lnTo>
                    <a:pt x="6798" y="336"/>
                  </a:lnTo>
                  <a:lnTo>
                    <a:pt x="6463" y="31"/>
                  </a:lnTo>
                  <a:lnTo>
                    <a:pt x="62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9" name="Google Shape;319;p22"/>
          <p:cNvGrpSpPr/>
          <p:nvPr/>
        </p:nvGrpSpPr>
        <p:grpSpPr>
          <a:xfrm>
            <a:off x="3614038" y="2282543"/>
            <a:ext cx="386920" cy="385994"/>
            <a:chOff x="4218088" y="3896156"/>
            <a:chExt cx="386920" cy="385994"/>
          </a:xfrm>
        </p:grpSpPr>
        <p:sp>
          <p:nvSpPr>
            <p:cNvPr id="320" name="Google Shape;320;p22"/>
            <p:cNvSpPr/>
            <p:nvPr/>
          </p:nvSpPr>
          <p:spPr>
            <a:xfrm>
              <a:off x="4218088" y="3896156"/>
              <a:ext cx="386920" cy="385994"/>
            </a:xfrm>
            <a:custGeom>
              <a:rect b="b" l="l" r="r" t="t"/>
              <a:pathLst>
                <a:path extrusionOk="0" h="25028" w="25088">
                  <a:moveTo>
                    <a:pt x="4969" y="1"/>
                  </a:moveTo>
                  <a:lnTo>
                    <a:pt x="4725" y="153"/>
                  </a:lnTo>
                  <a:lnTo>
                    <a:pt x="4633" y="306"/>
                  </a:lnTo>
                  <a:lnTo>
                    <a:pt x="91" y="8262"/>
                  </a:lnTo>
                  <a:lnTo>
                    <a:pt x="30" y="8384"/>
                  </a:lnTo>
                  <a:lnTo>
                    <a:pt x="0" y="8536"/>
                  </a:lnTo>
                  <a:lnTo>
                    <a:pt x="0" y="22741"/>
                  </a:lnTo>
                  <a:lnTo>
                    <a:pt x="30" y="23198"/>
                  </a:lnTo>
                  <a:lnTo>
                    <a:pt x="396" y="24021"/>
                  </a:lnTo>
                  <a:lnTo>
                    <a:pt x="1006" y="24662"/>
                  </a:lnTo>
                  <a:lnTo>
                    <a:pt x="1829" y="24997"/>
                  </a:lnTo>
                  <a:lnTo>
                    <a:pt x="2286" y="25027"/>
                  </a:lnTo>
                  <a:lnTo>
                    <a:pt x="22801" y="25027"/>
                  </a:lnTo>
                  <a:lnTo>
                    <a:pt x="23259" y="24997"/>
                  </a:lnTo>
                  <a:lnTo>
                    <a:pt x="24082" y="24662"/>
                  </a:lnTo>
                  <a:lnTo>
                    <a:pt x="24691" y="24021"/>
                  </a:lnTo>
                  <a:lnTo>
                    <a:pt x="25057" y="23198"/>
                  </a:lnTo>
                  <a:lnTo>
                    <a:pt x="25088" y="22741"/>
                  </a:lnTo>
                  <a:lnTo>
                    <a:pt x="25088" y="8536"/>
                  </a:lnTo>
                  <a:lnTo>
                    <a:pt x="25027" y="8384"/>
                  </a:lnTo>
                  <a:lnTo>
                    <a:pt x="24935" y="8262"/>
                  </a:lnTo>
                  <a:lnTo>
                    <a:pt x="20393" y="306"/>
                  </a:lnTo>
                  <a:lnTo>
                    <a:pt x="20302" y="153"/>
                  </a:lnTo>
                  <a:lnTo>
                    <a:pt x="20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22"/>
            <p:cNvSpPr/>
            <p:nvPr/>
          </p:nvSpPr>
          <p:spPr>
            <a:xfrm>
              <a:off x="4241591" y="3913552"/>
              <a:ext cx="338508" cy="105320"/>
            </a:xfrm>
            <a:custGeom>
              <a:rect b="b" l="l" r="r" t="t"/>
              <a:pathLst>
                <a:path extrusionOk="0" h="6829" w="21949">
                  <a:moveTo>
                    <a:pt x="3933" y="1"/>
                  </a:moveTo>
                  <a:lnTo>
                    <a:pt x="0" y="6829"/>
                  </a:lnTo>
                  <a:lnTo>
                    <a:pt x="21948" y="6829"/>
                  </a:lnTo>
                  <a:lnTo>
                    <a:pt x="1807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22"/>
            <p:cNvSpPr/>
            <p:nvPr/>
          </p:nvSpPr>
          <p:spPr>
            <a:xfrm>
              <a:off x="4235006" y="4036732"/>
              <a:ext cx="351664" cy="228022"/>
            </a:xfrm>
            <a:custGeom>
              <a:rect b="b" l="l" r="r" t="t"/>
              <a:pathLst>
                <a:path extrusionOk="0" h="14785" w="22802">
                  <a:moveTo>
                    <a:pt x="0" y="0"/>
                  </a:moveTo>
                  <a:lnTo>
                    <a:pt x="0" y="13626"/>
                  </a:lnTo>
                  <a:lnTo>
                    <a:pt x="31" y="13870"/>
                  </a:lnTo>
                  <a:lnTo>
                    <a:pt x="214" y="14266"/>
                  </a:lnTo>
                  <a:lnTo>
                    <a:pt x="519" y="14571"/>
                  </a:lnTo>
                  <a:lnTo>
                    <a:pt x="945" y="14754"/>
                  </a:lnTo>
                  <a:lnTo>
                    <a:pt x="1159" y="14784"/>
                  </a:lnTo>
                  <a:lnTo>
                    <a:pt x="21644" y="14784"/>
                  </a:lnTo>
                  <a:lnTo>
                    <a:pt x="21887" y="14754"/>
                  </a:lnTo>
                  <a:lnTo>
                    <a:pt x="22314" y="14571"/>
                  </a:lnTo>
                  <a:lnTo>
                    <a:pt x="22619" y="14266"/>
                  </a:lnTo>
                  <a:lnTo>
                    <a:pt x="22771" y="13839"/>
                  </a:lnTo>
                  <a:lnTo>
                    <a:pt x="22802" y="13626"/>
                  </a:lnTo>
                  <a:lnTo>
                    <a:pt x="22771" y="13626"/>
                  </a:lnTo>
                  <a:lnTo>
                    <a:pt x="227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22"/>
            <p:cNvSpPr/>
            <p:nvPr/>
          </p:nvSpPr>
          <p:spPr>
            <a:xfrm>
              <a:off x="4305994" y="4071047"/>
              <a:ext cx="210625" cy="70527"/>
            </a:xfrm>
            <a:custGeom>
              <a:rect b="b" l="l" r="r" t="t"/>
              <a:pathLst>
                <a:path extrusionOk="0" h="4573" w="13657">
                  <a:moveTo>
                    <a:pt x="2287" y="0"/>
                  </a:moveTo>
                  <a:lnTo>
                    <a:pt x="1799" y="31"/>
                  </a:lnTo>
                  <a:lnTo>
                    <a:pt x="976" y="397"/>
                  </a:lnTo>
                  <a:lnTo>
                    <a:pt x="366" y="1006"/>
                  </a:lnTo>
                  <a:lnTo>
                    <a:pt x="31" y="1829"/>
                  </a:lnTo>
                  <a:lnTo>
                    <a:pt x="0" y="2287"/>
                  </a:lnTo>
                  <a:lnTo>
                    <a:pt x="31" y="2744"/>
                  </a:lnTo>
                  <a:lnTo>
                    <a:pt x="366" y="3567"/>
                  </a:lnTo>
                  <a:lnTo>
                    <a:pt x="976" y="4207"/>
                  </a:lnTo>
                  <a:lnTo>
                    <a:pt x="1799" y="4542"/>
                  </a:lnTo>
                  <a:lnTo>
                    <a:pt x="2287" y="4573"/>
                  </a:lnTo>
                  <a:lnTo>
                    <a:pt x="11371" y="4573"/>
                  </a:lnTo>
                  <a:lnTo>
                    <a:pt x="11828" y="4542"/>
                  </a:lnTo>
                  <a:lnTo>
                    <a:pt x="12651" y="4207"/>
                  </a:lnTo>
                  <a:lnTo>
                    <a:pt x="13291" y="3567"/>
                  </a:lnTo>
                  <a:lnTo>
                    <a:pt x="13626" y="2744"/>
                  </a:lnTo>
                  <a:lnTo>
                    <a:pt x="13657" y="2287"/>
                  </a:lnTo>
                  <a:lnTo>
                    <a:pt x="13626" y="1829"/>
                  </a:lnTo>
                  <a:lnTo>
                    <a:pt x="13291" y="1006"/>
                  </a:lnTo>
                  <a:lnTo>
                    <a:pt x="12651" y="397"/>
                  </a:lnTo>
                  <a:lnTo>
                    <a:pt x="11828" y="31"/>
                  </a:lnTo>
                  <a:lnTo>
                    <a:pt x="1137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22"/>
            <p:cNvSpPr/>
            <p:nvPr/>
          </p:nvSpPr>
          <p:spPr>
            <a:xfrm>
              <a:off x="4323391" y="4088906"/>
              <a:ext cx="175832" cy="35271"/>
            </a:xfrm>
            <a:custGeom>
              <a:rect b="b" l="l" r="r" t="t"/>
              <a:pathLst>
                <a:path extrusionOk="0" h="2287" w="11401">
                  <a:moveTo>
                    <a:pt x="915" y="1"/>
                  </a:moveTo>
                  <a:lnTo>
                    <a:pt x="488" y="184"/>
                  </a:lnTo>
                  <a:lnTo>
                    <a:pt x="183" y="488"/>
                  </a:lnTo>
                  <a:lnTo>
                    <a:pt x="31" y="915"/>
                  </a:lnTo>
                  <a:lnTo>
                    <a:pt x="0" y="1129"/>
                  </a:lnTo>
                  <a:lnTo>
                    <a:pt x="31" y="1373"/>
                  </a:lnTo>
                  <a:lnTo>
                    <a:pt x="183" y="1799"/>
                  </a:lnTo>
                  <a:lnTo>
                    <a:pt x="518" y="2104"/>
                  </a:lnTo>
                  <a:lnTo>
                    <a:pt x="915" y="2257"/>
                  </a:lnTo>
                  <a:lnTo>
                    <a:pt x="1159" y="2287"/>
                  </a:lnTo>
                  <a:lnTo>
                    <a:pt x="10243" y="2287"/>
                  </a:lnTo>
                  <a:lnTo>
                    <a:pt x="10486" y="2257"/>
                  </a:lnTo>
                  <a:lnTo>
                    <a:pt x="10913" y="2074"/>
                  </a:lnTo>
                  <a:lnTo>
                    <a:pt x="11218" y="1769"/>
                  </a:lnTo>
                  <a:lnTo>
                    <a:pt x="11371" y="1373"/>
                  </a:lnTo>
                  <a:lnTo>
                    <a:pt x="11401" y="1129"/>
                  </a:lnTo>
                  <a:lnTo>
                    <a:pt x="11371" y="885"/>
                  </a:lnTo>
                  <a:lnTo>
                    <a:pt x="11188" y="488"/>
                  </a:lnTo>
                  <a:lnTo>
                    <a:pt x="10883" y="184"/>
                  </a:lnTo>
                  <a:lnTo>
                    <a:pt x="104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5" name="Google Shape;325;p22"/>
          <p:cNvGrpSpPr/>
          <p:nvPr/>
        </p:nvGrpSpPr>
        <p:grpSpPr>
          <a:xfrm>
            <a:off x="5215313" y="2264925"/>
            <a:ext cx="316408" cy="421250"/>
            <a:chOff x="4758714" y="3860900"/>
            <a:chExt cx="316408" cy="421250"/>
          </a:xfrm>
        </p:grpSpPr>
        <p:sp>
          <p:nvSpPr>
            <p:cNvPr id="326" name="Google Shape;326;p22"/>
            <p:cNvSpPr/>
            <p:nvPr/>
          </p:nvSpPr>
          <p:spPr>
            <a:xfrm>
              <a:off x="4758714" y="3860900"/>
              <a:ext cx="316408" cy="421250"/>
            </a:xfrm>
            <a:custGeom>
              <a:rect b="b" l="l" r="r" t="t"/>
              <a:pathLst>
                <a:path extrusionOk="0" h="27314" w="20516">
                  <a:moveTo>
                    <a:pt x="2287" y="0"/>
                  </a:moveTo>
                  <a:lnTo>
                    <a:pt x="1830" y="31"/>
                  </a:lnTo>
                  <a:lnTo>
                    <a:pt x="1007" y="366"/>
                  </a:lnTo>
                  <a:lnTo>
                    <a:pt x="397" y="1006"/>
                  </a:lnTo>
                  <a:lnTo>
                    <a:pt x="31" y="1829"/>
                  </a:lnTo>
                  <a:lnTo>
                    <a:pt x="1" y="2287"/>
                  </a:lnTo>
                  <a:lnTo>
                    <a:pt x="1" y="25027"/>
                  </a:lnTo>
                  <a:lnTo>
                    <a:pt x="31" y="25484"/>
                  </a:lnTo>
                  <a:lnTo>
                    <a:pt x="397" y="26307"/>
                  </a:lnTo>
                  <a:lnTo>
                    <a:pt x="1007" y="26948"/>
                  </a:lnTo>
                  <a:lnTo>
                    <a:pt x="1830" y="27283"/>
                  </a:lnTo>
                  <a:lnTo>
                    <a:pt x="2287" y="27313"/>
                  </a:lnTo>
                  <a:lnTo>
                    <a:pt x="18230" y="27313"/>
                  </a:lnTo>
                  <a:lnTo>
                    <a:pt x="18687" y="27283"/>
                  </a:lnTo>
                  <a:lnTo>
                    <a:pt x="19510" y="26948"/>
                  </a:lnTo>
                  <a:lnTo>
                    <a:pt x="20120" y="26307"/>
                  </a:lnTo>
                  <a:lnTo>
                    <a:pt x="20486" y="25484"/>
                  </a:lnTo>
                  <a:lnTo>
                    <a:pt x="20516" y="25027"/>
                  </a:lnTo>
                  <a:lnTo>
                    <a:pt x="20516" y="2287"/>
                  </a:lnTo>
                  <a:lnTo>
                    <a:pt x="20455" y="1829"/>
                  </a:lnTo>
                  <a:lnTo>
                    <a:pt x="20089" y="1006"/>
                  </a:lnTo>
                  <a:lnTo>
                    <a:pt x="19480" y="366"/>
                  </a:lnTo>
                  <a:lnTo>
                    <a:pt x="18687" y="31"/>
                  </a:lnTo>
                  <a:lnTo>
                    <a:pt x="182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22"/>
            <p:cNvSpPr/>
            <p:nvPr/>
          </p:nvSpPr>
          <p:spPr>
            <a:xfrm>
              <a:off x="4916205" y="3878297"/>
              <a:ext cx="53146" cy="93090"/>
            </a:xfrm>
            <a:custGeom>
              <a:rect b="b" l="l" r="r" t="t"/>
              <a:pathLst>
                <a:path extrusionOk="0" h="6036" w="3446">
                  <a:moveTo>
                    <a:pt x="1" y="0"/>
                  </a:moveTo>
                  <a:lnTo>
                    <a:pt x="1" y="6036"/>
                  </a:lnTo>
                  <a:lnTo>
                    <a:pt x="1311" y="4725"/>
                  </a:lnTo>
                  <a:lnTo>
                    <a:pt x="1494" y="4603"/>
                  </a:lnTo>
                  <a:lnTo>
                    <a:pt x="1738" y="4573"/>
                  </a:lnTo>
                  <a:lnTo>
                    <a:pt x="1952" y="4603"/>
                  </a:lnTo>
                  <a:lnTo>
                    <a:pt x="2134" y="4725"/>
                  </a:lnTo>
                  <a:lnTo>
                    <a:pt x="3445" y="6036"/>
                  </a:lnTo>
                  <a:lnTo>
                    <a:pt x="34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22"/>
            <p:cNvSpPr/>
            <p:nvPr/>
          </p:nvSpPr>
          <p:spPr>
            <a:xfrm>
              <a:off x="4776110" y="3878297"/>
              <a:ext cx="35271" cy="386457"/>
            </a:xfrm>
            <a:custGeom>
              <a:rect b="b" l="l" r="r" t="t"/>
              <a:pathLst>
                <a:path extrusionOk="0" h="25058" w="2287">
                  <a:moveTo>
                    <a:pt x="1129" y="0"/>
                  </a:moveTo>
                  <a:lnTo>
                    <a:pt x="885" y="31"/>
                  </a:lnTo>
                  <a:lnTo>
                    <a:pt x="488" y="214"/>
                  </a:lnTo>
                  <a:lnTo>
                    <a:pt x="184" y="519"/>
                  </a:lnTo>
                  <a:lnTo>
                    <a:pt x="1" y="915"/>
                  </a:lnTo>
                  <a:lnTo>
                    <a:pt x="1" y="1159"/>
                  </a:lnTo>
                  <a:lnTo>
                    <a:pt x="1" y="23899"/>
                  </a:lnTo>
                  <a:lnTo>
                    <a:pt x="1" y="24143"/>
                  </a:lnTo>
                  <a:lnTo>
                    <a:pt x="184" y="24539"/>
                  </a:lnTo>
                  <a:lnTo>
                    <a:pt x="488" y="24844"/>
                  </a:lnTo>
                  <a:lnTo>
                    <a:pt x="915" y="25027"/>
                  </a:lnTo>
                  <a:lnTo>
                    <a:pt x="1129" y="25057"/>
                  </a:lnTo>
                  <a:lnTo>
                    <a:pt x="2287" y="25057"/>
                  </a:lnTo>
                  <a:lnTo>
                    <a:pt x="22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22"/>
            <p:cNvSpPr/>
            <p:nvPr/>
          </p:nvSpPr>
          <p:spPr>
            <a:xfrm>
              <a:off x="4828761" y="3878297"/>
              <a:ext cx="228037" cy="386457"/>
            </a:xfrm>
            <a:custGeom>
              <a:rect b="b" l="l" r="r" t="t"/>
              <a:pathLst>
                <a:path extrusionOk="0" h="25058" w="14786">
                  <a:moveTo>
                    <a:pt x="1" y="0"/>
                  </a:moveTo>
                  <a:lnTo>
                    <a:pt x="1" y="25057"/>
                  </a:lnTo>
                  <a:lnTo>
                    <a:pt x="13657" y="25057"/>
                  </a:lnTo>
                  <a:lnTo>
                    <a:pt x="13871" y="25027"/>
                  </a:lnTo>
                  <a:lnTo>
                    <a:pt x="14297" y="24844"/>
                  </a:lnTo>
                  <a:lnTo>
                    <a:pt x="14602" y="24539"/>
                  </a:lnTo>
                  <a:lnTo>
                    <a:pt x="14755" y="24112"/>
                  </a:lnTo>
                  <a:lnTo>
                    <a:pt x="14785" y="23899"/>
                  </a:lnTo>
                  <a:lnTo>
                    <a:pt x="14785" y="1159"/>
                  </a:lnTo>
                  <a:lnTo>
                    <a:pt x="14755" y="915"/>
                  </a:lnTo>
                  <a:lnTo>
                    <a:pt x="14602" y="488"/>
                  </a:lnTo>
                  <a:lnTo>
                    <a:pt x="14267" y="183"/>
                  </a:lnTo>
                  <a:lnTo>
                    <a:pt x="13871" y="31"/>
                  </a:lnTo>
                  <a:lnTo>
                    <a:pt x="13627" y="0"/>
                  </a:lnTo>
                  <a:lnTo>
                    <a:pt x="10213" y="0"/>
                  </a:lnTo>
                  <a:lnTo>
                    <a:pt x="10213" y="7408"/>
                  </a:lnTo>
                  <a:lnTo>
                    <a:pt x="10213" y="7560"/>
                  </a:lnTo>
                  <a:lnTo>
                    <a:pt x="10030" y="7865"/>
                  </a:lnTo>
                  <a:lnTo>
                    <a:pt x="9877" y="7926"/>
                  </a:lnTo>
                  <a:lnTo>
                    <a:pt x="9755" y="7956"/>
                  </a:lnTo>
                  <a:lnTo>
                    <a:pt x="9420" y="7956"/>
                  </a:lnTo>
                  <a:lnTo>
                    <a:pt x="9207" y="7804"/>
                  </a:lnTo>
                  <a:lnTo>
                    <a:pt x="7347" y="5945"/>
                  </a:lnTo>
                  <a:lnTo>
                    <a:pt x="5488" y="7804"/>
                  </a:lnTo>
                  <a:lnTo>
                    <a:pt x="5366" y="7926"/>
                  </a:lnTo>
                  <a:lnTo>
                    <a:pt x="5061" y="7987"/>
                  </a:lnTo>
                  <a:lnTo>
                    <a:pt x="4878" y="7926"/>
                  </a:lnTo>
                  <a:lnTo>
                    <a:pt x="4726" y="7834"/>
                  </a:lnTo>
                  <a:lnTo>
                    <a:pt x="4543" y="7560"/>
                  </a:lnTo>
                  <a:lnTo>
                    <a:pt x="4543" y="7408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3"/>
          <p:cNvSpPr txBox="1"/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Cartoon Style Objects Infographics</a:t>
            </a:r>
            <a:endParaRPr sz="2400"/>
          </a:p>
        </p:txBody>
      </p:sp>
      <p:grpSp>
        <p:nvGrpSpPr>
          <p:cNvPr id="335" name="Google Shape;335;p23"/>
          <p:cNvGrpSpPr/>
          <p:nvPr/>
        </p:nvGrpSpPr>
        <p:grpSpPr>
          <a:xfrm>
            <a:off x="2777809" y="1359500"/>
            <a:ext cx="1333504" cy="1517102"/>
            <a:chOff x="5444196" y="1300150"/>
            <a:chExt cx="1333504" cy="1517102"/>
          </a:xfrm>
        </p:grpSpPr>
        <p:sp>
          <p:nvSpPr>
            <p:cNvPr id="336" name="Google Shape;336;p23"/>
            <p:cNvSpPr txBox="1"/>
            <p:nvPr/>
          </p:nvSpPr>
          <p:spPr>
            <a:xfrm>
              <a:off x="5444196" y="1732161"/>
              <a:ext cx="1333500" cy="27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accen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Mercury</a:t>
              </a:r>
              <a:endParaRPr b="1" sz="180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37" name="Google Shape;337;p23"/>
            <p:cNvSpPr txBox="1"/>
            <p:nvPr/>
          </p:nvSpPr>
          <p:spPr>
            <a:xfrm>
              <a:off x="5444200" y="2006052"/>
              <a:ext cx="1333500" cy="81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200">
                  <a:solidFill>
                    <a:srgbClr val="272727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</a:t>
              </a:r>
              <a:endParaRPr sz="1200">
                <a:solidFill>
                  <a:srgbClr val="272727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38" name="Google Shape;338;p23"/>
            <p:cNvSpPr txBox="1"/>
            <p:nvPr/>
          </p:nvSpPr>
          <p:spPr>
            <a:xfrm>
              <a:off x="5523250" y="1300150"/>
              <a:ext cx="1175400" cy="43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chemeClr val="accen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</a:t>
              </a:r>
              <a:endParaRPr b="1" sz="200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339" name="Google Shape;339;p23"/>
          <p:cNvGrpSpPr/>
          <p:nvPr/>
        </p:nvGrpSpPr>
        <p:grpSpPr>
          <a:xfrm>
            <a:off x="6741714" y="1359491"/>
            <a:ext cx="1333507" cy="1517110"/>
            <a:chOff x="7065526" y="1300141"/>
            <a:chExt cx="1333507" cy="1517110"/>
          </a:xfrm>
        </p:grpSpPr>
        <p:sp>
          <p:nvSpPr>
            <p:cNvPr id="340" name="Google Shape;340;p23"/>
            <p:cNvSpPr txBox="1"/>
            <p:nvPr/>
          </p:nvSpPr>
          <p:spPr>
            <a:xfrm>
              <a:off x="7065533" y="1732161"/>
              <a:ext cx="1333500" cy="27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accen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Jupiter</a:t>
              </a:r>
              <a:endParaRPr b="1" sz="180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41" name="Google Shape;341;p23"/>
            <p:cNvSpPr txBox="1"/>
            <p:nvPr/>
          </p:nvSpPr>
          <p:spPr>
            <a:xfrm>
              <a:off x="7065526" y="2006052"/>
              <a:ext cx="1333500" cy="81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272727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 and the biggest planet</a:t>
              </a:r>
              <a:endParaRPr sz="1200">
                <a:solidFill>
                  <a:srgbClr val="272727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42" name="Google Shape;342;p23"/>
            <p:cNvSpPr txBox="1"/>
            <p:nvPr/>
          </p:nvSpPr>
          <p:spPr>
            <a:xfrm>
              <a:off x="7153936" y="1300141"/>
              <a:ext cx="1175400" cy="43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chemeClr val="accen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2</a:t>
              </a:r>
              <a:endParaRPr b="1" sz="200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343" name="Google Shape;343;p23"/>
          <p:cNvGrpSpPr/>
          <p:nvPr/>
        </p:nvGrpSpPr>
        <p:grpSpPr>
          <a:xfrm>
            <a:off x="2777811" y="3147381"/>
            <a:ext cx="1338148" cy="1517096"/>
            <a:chOff x="5444198" y="3033731"/>
            <a:chExt cx="1338148" cy="1517096"/>
          </a:xfrm>
        </p:grpSpPr>
        <p:sp>
          <p:nvSpPr>
            <p:cNvPr id="344" name="Google Shape;344;p23"/>
            <p:cNvSpPr txBox="1"/>
            <p:nvPr/>
          </p:nvSpPr>
          <p:spPr>
            <a:xfrm>
              <a:off x="5448846" y="3465736"/>
              <a:ext cx="1333500" cy="27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accent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Venus</a:t>
              </a:r>
              <a:endParaRPr b="1" sz="1800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45" name="Google Shape;345;p23"/>
            <p:cNvSpPr txBox="1"/>
            <p:nvPr/>
          </p:nvSpPr>
          <p:spPr>
            <a:xfrm>
              <a:off x="5444198" y="3739627"/>
              <a:ext cx="1333500" cy="81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272727"/>
                  </a:solidFill>
                  <a:latin typeface="Roboto"/>
                  <a:ea typeface="Roboto"/>
                  <a:cs typeface="Roboto"/>
                  <a:sym typeface="Roboto"/>
                </a:rPr>
                <a:t>Venus is the second planet from the Sun</a:t>
              </a:r>
              <a:endParaRPr sz="1200">
                <a:solidFill>
                  <a:srgbClr val="272727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lnSpc>
                  <a:spcPct val="100000"/>
                </a:lnSpc>
                <a:spcBef>
                  <a:spcPts val="1600"/>
                </a:spcBef>
                <a:spcAft>
                  <a:spcPts val="1600"/>
                </a:spcAft>
                <a:buNone/>
              </a:pPr>
              <a:r>
                <a:t/>
              </a:r>
              <a:endParaRPr sz="1200">
                <a:solidFill>
                  <a:srgbClr val="272727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46" name="Google Shape;346;p23"/>
            <p:cNvSpPr txBox="1"/>
            <p:nvPr/>
          </p:nvSpPr>
          <p:spPr>
            <a:xfrm>
              <a:off x="5527896" y="3033731"/>
              <a:ext cx="1175400" cy="43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chemeClr val="accent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3</a:t>
              </a:r>
              <a:endParaRPr b="1" sz="2000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347" name="Google Shape;347;p23"/>
          <p:cNvGrpSpPr/>
          <p:nvPr/>
        </p:nvGrpSpPr>
        <p:grpSpPr>
          <a:xfrm>
            <a:off x="6751059" y="3147380"/>
            <a:ext cx="1333503" cy="1517096"/>
            <a:chOff x="7074871" y="3033730"/>
            <a:chExt cx="1333503" cy="1517096"/>
          </a:xfrm>
        </p:grpSpPr>
        <p:sp>
          <p:nvSpPr>
            <p:cNvPr id="348" name="Google Shape;348;p23"/>
            <p:cNvSpPr txBox="1"/>
            <p:nvPr/>
          </p:nvSpPr>
          <p:spPr>
            <a:xfrm>
              <a:off x="7074871" y="3465736"/>
              <a:ext cx="1333500" cy="27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accent4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Mars</a:t>
              </a:r>
              <a:endParaRPr b="1" sz="1800">
                <a:solidFill>
                  <a:schemeClr val="accent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49" name="Google Shape;349;p23"/>
            <p:cNvSpPr txBox="1"/>
            <p:nvPr/>
          </p:nvSpPr>
          <p:spPr>
            <a:xfrm>
              <a:off x="7074874" y="3739627"/>
              <a:ext cx="1333500" cy="81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272727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actually cold </a:t>
              </a:r>
              <a:endParaRPr sz="1200">
                <a:solidFill>
                  <a:srgbClr val="272727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50" name="Google Shape;350;p23"/>
            <p:cNvSpPr txBox="1"/>
            <p:nvPr/>
          </p:nvSpPr>
          <p:spPr>
            <a:xfrm>
              <a:off x="7153925" y="3033730"/>
              <a:ext cx="1175400" cy="43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chemeClr val="accent4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4</a:t>
              </a:r>
              <a:endParaRPr b="1" sz="2000">
                <a:solidFill>
                  <a:schemeClr val="accent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351" name="Google Shape;351;p23"/>
          <p:cNvGrpSpPr/>
          <p:nvPr/>
        </p:nvGrpSpPr>
        <p:grpSpPr>
          <a:xfrm>
            <a:off x="1059438" y="1482813"/>
            <a:ext cx="1389916" cy="1381545"/>
            <a:chOff x="849850" y="1482813"/>
            <a:chExt cx="1389916" cy="1381545"/>
          </a:xfrm>
        </p:grpSpPr>
        <p:sp>
          <p:nvSpPr>
            <p:cNvPr id="352" name="Google Shape;352;p23"/>
            <p:cNvSpPr/>
            <p:nvPr/>
          </p:nvSpPr>
          <p:spPr>
            <a:xfrm>
              <a:off x="849850" y="1482813"/>
              <a:ext cx="1389916" cy="1381545"/>
            </a:xfrm>
            <a:custGeom>
              <a:rect b="b" l="l" r="r" t="t"/>
              <a:pathLst>
                <a:path extrusionOk="0" h="46548" w="40757">
                  <a:moveTo>
                    <a:pt x="0" y="0"/>
                  </a:moveTo>
                  <a:lnTo>
                    <a:pt x="0" y="46548"/>
                  </a:lnTo>
                  <a:lnTo>
                    <a:pt x="40756" y="46548"/>
                  </a:lnTo>
                  <a:lnTo>
                    <a:pt x="40756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miter lim="30483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23"/>
            <p:cNvSpPr/>
            <p:nvPr/>
          </p:nvSpPr>
          <p:spPr>
            <a:xfrm>
              <a:off x="927809" y="1543420"/>
              <a:ext cx="1231919" cy="995259"/>
            </a:xfrm>
            <a:custGeom>
              <a:rect b="b" l="l" r="r" t="t"/>
              <a:pathLst>
                <a:path extrusionOk="0" h="33533" w="36124">
                  <a:moveTo>
                    <a:pt x="0" y="1"/>
                  </a:moveTo>
                  <a:lnTo>
                    <a:pt x="0" y="33532"/>
                  </a:lnTo>
                  <a:lnTo>
                    <a:pt x="36123" y="33532"/>
                  </a:lnTo>
                  <a:lnTo>
                    <a:pt x="36123" y="1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30483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23"/>
            <p:cNvSpPr/>
            <p:nvPr/>
          </p:nvSpPr>
          <p:spPr>
            <a:xfrm>
              <a:off x="1229794" y="1753357"/>
              <a:ext cx="627949" cy="575394"/>
            </a:xfrm>
            <a:custGeom>
              <a:rect b="b" l="l" r="r" t="t"/>
              <a:pathLst>
                <a:path extrusionOk="0" h="25028" w="27314">
                  <a:moveTo>
                    <a:pt x="15120" y="1"/>
                  </a:moveTo>
                  <a:lnTo>
                    <a:pt x="14937" y="153"/>
                  </a:lnTo>
                  <a:lnTo>
                    <a:pt x="1464" y="13596"/>
                  </a:lnTo>
                  <a:lnTo>
                    <a:pt x="1128" y="13962"/>
                  </a:lnTo>
                  <a:lnTo>
                    <a:pt x="580" y="14785"/>
                  </a:lnTo>
                  <a:lnTo>
                    <a:pt x="214" y="15700"/>
                  </a:lnTo>
                  <a:lnTo>
                    <a:pt x="0" y="16706"/>
                  </a:lnTo>
                  <a:lnTo>
                    <a:pt x="0" y="17193"/>
                  </a:lnTo>
                  <a:lnTo>
                    <a:pt x="0" y="21583"/>
                  </a:lnTo>
                  <a:lnTo>
                    <a:pt x="31" y="22284"/>
                  </a:lnTo>
                  <a:lnTo>
                    <a:pt x="549" y="23503"/>
                  </a:lnTo>
                  <a:lnTo>
                    <a:pt x="1494" y="24448"/>
                  </a:lnTo>
                  <a:lnTo>
                    <a:pt x="2713" y="24966"/>
                  </a:lnTo>
                  <a:lnTo>
                    <a:pt x="3415" y="25027"/>
                  </a:lnTo>
                  <a:lnTo>
                    <a:pt x="7804" y="25027"/>
                  </a:lnTo>
                  <a:lnTo>
                    <a:pt x="8322" y="24997"/>
                  </a:lnTo>
                  <a:lnTo>
                    <a:pt x="9298" y="24814"/>
                  </a:lnTo>
                  <a:lnTo>
                    <a:pt x="10212" y="24418"/>
                  </a:lnTo>
                  <a:lnTo>
                    <a:pt x="11066" y="23869"/>
                  </a:lnTo>
                  <a:lnTo>
                    <a:pt x="11432" y="23534"/>
                  </a:lnTo>
                  <a:lnTo>
                    <a:pt x="26368" y="8597"/>
                  </a:lnTo>
                  <a:lnTo>
                    <a:pt x="26795" y="8109"/>
                  </a:lnTo>
                  <a:lnTo>
                    <a:pt x="27283" y="6890"/>
                  </a:lnTo>
                  <a:lnTo>
                    <a:pt x="27313" y="6219"/>
                  </a:lnTo>
                  <a:lnTo>
                    <a:pt x="27253" y="5579"/>
                  </a:lnTo>
                  <a:lnTo>
                    <a:pt x="26765" y="4390"/>
                  </a:lnTo>
                  <a:lnTo>
                    <a:pt x="26338" y="3903"/>
                  </a:lnTo>
                  <a:lnTo>
                    <a:pt x="23381" y="976"/>
                  </a:lnTo>
                  <a:lnTo>
                    <a:pt x="22893" y="549"/>
                  </a:lnTo>
                  <a:lnTo>
                    <a:pt x="21705" y="92"/>
                  </a:lnTo>
                  <a:lnTo>
                    <a:pt x="20394" y="92"/>
                  </a:lnTo>
                  <a:lnTo>
                    <a:pt x="19205" y="549"/>
                  </a:lnTo>
                  <a:lnTo>
                    <a:pt x="18717" y="976"/>
                  </a:lnTo>
                  <a:lnTo>
                    <a:pt x="5701" y="13962"/>
                  </a:lnTo>
                  <a:lnTo>
                    <a:pt x="5426" y="14267"/>
                  </a:lnTo>
                  <a:lnTo>
                    <a:pt x="5000" y="14907"/>
                  </a:lnTo>
                  <a:lnTo>
                    <a:pt x="4695" y="15639"/>
                  </a:lnTo>
                  <a:lnTo>
                    <a:pt x="4542" y="16401"/>
                  </a:lnTo>
                  <a:lnTo>
                    <a:pt x="4512" y="16797"/>
                  </a:lnTo>
                  <a:lnTo>
                    <a:pt x="4512" y="18230"/>
                  </a:lnTo>
                  <a:lnTo>
                    <a:pt x="4573" y="18687"/>
                  </a:lnTo>
                  <a:lnTo>
                    <a:pt x="4908" y="19510"/>
                  </a:lnTo>
                  <a:lnTo>
                    <a:pt x="5518" y="20150"/>
                  </a:lnTo>
                  <a:lnTo>
                    <a:pt x="6341" y="20485"/>
                  </a:lnTo>
                  <a:lnTo>
                    <a:pt x="6798" y="20516"/>
                  </a:lnTo>
                  <a:lnTo>
                    <a:pt x="8658" y="20516"/>
                  </a:lnTo>
                  <a:lnTo>
                    <a:pt x="9420" y="20364"/>
                  </a:lnTo>
                  <a:lnTo>
                    <a:pt x="10151" y="20059"/>
                  </a:lnTo>
                  <a:lnTo>
                    <a:pt x="10792" y="19632"/>
                  </a:lnTo>
                  <a:lnTo>
                    <a:pt x="11066" y="19358"/>
                  </a:lnTo>
                  <a:lnTo>
                    <a:pt x="22589" y="7835"/>
                  </a:lnTo>
                  <a:lnTo>
                    <a:pt x="22741" y="7652"/>
                  </a:lnTo>
                  <a:lnTo>
                    <a:pt x="22741" y="7225"/>
                  </a:lnTo>
                  <a:lnTo>
                    <a:pt x="22589" y="7042"/>
                  </a:lnTo>
                  <a:lnTo>
                    <a:pt x="22406" y="6890"/>
                  </a:lnTo>
                  <a:lnTo>
                    <a:pt x="21979" y="6890"/>
                  </a:lnTo>
                  <a:lnTo>
                    <a:pt x="21796" y="7042"/>
                  </a:lnTo>
                  <a:lnTo>
                    <a:pt x="10273" y="18535"/>
                  </a:lnTo>
                  <a:lnTo>
                    <a:pt x="9847" y="18900"/>
                  </a:lnTo>
                  <a:lnTo>
                    <a:pt x="8841" y="19358"/>
                  </a:lnTo>
                  <a:lnTo>
                    <a:pt x="8261" y="19388"/>
                  </a:lnTo>
                  <a:lnTo>
                    <a:pt x="6798" y="19388"/>
                  </a:lnTo>
                  <a:lnTo>
                    <a:pt x="6585" y="19358"/>
                  </a:lnTo>
                  <a:lnTo>
                    <a:pt x="6189" y="19205"/>
                  </a:lnTo>
                  <a:lnTo>
                    <a:pt x="5853" y="18900"/>
                  </a:lnTo>
                  <a:lnTo>
                    <a:pt x="5701" y="18474"/>
                  </a:lnTo>
                  <a:lnTo>
                    <a:pt x="5670" y="18230"/>
                  </a:lnTo>
                  <a:lnTo>
                    <a:pt x="5670" y="16797"/>
                  </a:lnTo>
                  <a:lnTo>
                    <a:pt x="5701" y="16218"/>
                  </a:lnTo>
                  <a:lnTo>
                    <a:pt x="6128" y="15181"/>
                  </a:lnTo>
                  <a:lnTo>
                    <a:pt x="6493" y="14755"/>
                  </a:lnTo>
                  <a:lnTo>
                    <a:pt x="19510" y="1769"/>
                  </a:lnTo>
                  <a:lnTo>
                    <a:pt x="19815" y="1494"/>
                  </a:lnTo>
                  <a:lnTo>
                    <a:pt x="20607" y="1190"/>
                  </a:lnTo>
                  <a:lnTo>
                    <a:pt x="21461" y="1190"/>
                  </a:lnTo>
                  <a:lnTo>
                    <a:pt x="22253" y="1494"/>
                  </a:lnTo>
                  <a:lnTo>
                    <a:pt x="22589" y="1769"/>
                  </a:lnTo>
                  <a:lnTo>
                    <a:pt x="25515" y="4726"/>
                  </a:lnTo>
                  <a:lnTo>
                    <a:pt x="25820" y="5031"/>
                  </a:lnTo>
                  <a:lnTo>
                    <a:pt x="26155" y="5823"/>
                  </a:lnTo>
                  <a:lnTo>
                    <a:pt x="26155" y="6250"/>
                  </a:lnTo>
                  <a:lnTo>
                    <a:pt x="26155" y="6677"/>
                  </a:lnTo>
                  <a:lnTo>
                    <a:pt x="25820" y="7439"/>
                  </a:lnTo>
                  <a:lnTo>
                    <a:pt x="25515" y="7774"/>
                  </a:lnTo>
                  <a:lnTo>
                    <a:pt x="10578" y="22711"/>
                  </a:lnTo>
                  <a:lnTo>
                    <a:pt x="10304" y="22985"/>
                  </a:lnTo>
                  <a:lnTo>
                    <a:pt x="9633" y="23412"/>
                  </a:lnTo>
                  <a:lnTo>
                    <a:pt x="8932" y="23717"/>
                  </a:lnTo>
                  <a:lnTo>
                    <a:pt x="8170" y="23869"/>
                  </a:lnTo>
                  <a:lnTo>
                    <a:pt x="3384" y="23869"/>
                  </a:lnTo>
                  <a:lnTo>
                    <a:pt x="2927" y="23839"/>
                  </a:lnTo>
                  <a:lnTo>
                    <a:pt x="2104" y="23503"/>
                  </a:lnTo>
                  <a:lnTo>
                    <a:pt x="1464" y="22863"/>
                  </a:lnTo>
                  <a:lnTo>
                    <a:pt x="1128" y="22040"/>
                  </a:lnTo>
                  <a:lnTo>
                    <a:pt x="1098" y="21583"/>
                  </a:lnTo>
                  <a:lnTo>
                    <a:pt x="1098" y="17193"/>
                  </a:lnTo>
                  <a:lnTo>
                    <a:pt x="1098" y="16797"/>
                  </a:lnTo>
                  <a:lnTo>
                    <a:pt x="1250" y="16035"/>
                  </a:lnTo>
                  <a:lnTo>
                    <a:pt x="1555" y="15334"/>
                  </a:lnTo>
                  <a:lnTo>
                    <a:pt x="2012" y="14694"/>
                  </a:lnTo>
                  <a:lnTo>
                    <a:pt x="2287" y="14389"/>
                  </a:lnTo>
                  <a:lnTo>
                    <a:pt x="15730" y="946"/>
                  </a:lnTo>
                  <a:lnTo>
                    <a:pt x="15882" y="763"/>
                  </a:lnTo>
                  <a:lnTo>
                    <a:pt x="15882" y="336"/>
                  </a:lnTo>
                  <a:lnTo>
                    <a:pt x="15730" y="153"/>
                  </a:lnTo>
                  <a:lnTo>
                    <a:pt x="155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5" name="Google Shape;355;p23"/>
          <p:cNvGrpSpPr/>
          <p:nvPr/>
        </p:nvGrpSpPr>
        <p:grpSpPr>
          <a:xfrm>
            <a:off x="1059438" y="3263413"/>
            <a:ext cx="1389916" cy="1381545"/>
            <a:chOff x="849850" y="3263413"/>
            <a:chExt cx="1389916" cy="1381545"/>
          </a:xfrm>
        </p:grpSpPr>
        <p:sp>
          <p:nvSpPr>
            <p:cNvPr id="356" name="Google Shape;356;p23"/>
            <p:cNvSpPr/>
            <p:nvPr/>
          </p:nvSpPr>
          <p:spPr>
            <a:xfrm>
              <a:off x="849850" y="3263413"/>
              <a:ext cx="1389916" cy="1381545"/>
            </a:xfrm>
            <a:custGeom>
              <a:rect b="b" l="l" r="r" t="t"/>
              <a:pathLst>
                <a:path extrusionOk="0" h="46548" w="40757">
                  <a:moveTo>
                    <a:pt x="0" y="0"/>
                  </a:moveTo>
                  <a:lnTo>
                    <a:pt x="0" y="46548"/>
                  </a:lnTo>
                  <a:lnTo>
                    <a:pt x="40756" y="46548"/>
                  </a:lnTo>
                  <a:lnTo>
                    <a:pt x="40756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miter lim="30483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23"/>
            <p:cNvSpPr/>
            <p:nvPr/>
          </p:nvSpPr>
          <p:spPr>
            <a:xfrm>
              <a:off x="928848" y="3324020"/>
              <a:ext cx="1231919" cy="995259"/>
            </a:xfrm>
            <a:custGeom>
              <a:rect b="b" l="l" r="r" t="t"/>
              <a:pathLst>
                <a:path extrusionOk="0" h="33533" w="36124">
                  <a:moveTo>
                    <a:pt x="0" y="1"/>
                  </a:moveTo>
                  <a:lnTo>
                    <a:pt x="0" y="33532"/>
                  </a:lnTo>
                  <a:lnTo>
                    <a:pt x="36123" y="33532"/>
                  </a:lnTo>
                  <a:lnTo>
                    <a:pt x="36123" y="1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30483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58" name="Google Shape;358;p23"/>
            <p:cNvGrpSpPr/>
            <p:nvPr/>
          </p:nvGrpSpPr>
          <p:grpSpPr>
            <a:xfrm>
              <a:off x="1345133" y="3479850"/>
              <a:ext cx="399350" cy="683625"/>
              <a:chOff x="-1818625" y="1475300"/>
              <a:chExt cx="399350" cy="683625"/>
            </a:xfrm>
          </p:grpSpPr>
          <p:sp>
            <p:nvSpPr>
              <p:cNvPr id="359" name="Google Shape;359;p23"/>
              <p:cNvSpPr/>
              <p:nvPr/>
            </p:nvSpPr>
            <p:spPr>
              <a:xfrm>
                <a:off x="-1818625" y="1475300"/>
                <a:ext cx="399350" cy="683625"/>
              </a:xfrm>
              <a:custGeom>
                <a:rect b="b" l="l" r="r" t="t"/>
                <a:pathLst>
                  <a:path extrusionOk="0" h="27345" w="15974">
                    <a:moveTo>
                      <a:pt x="7408" y="1"/>
                    </a:moveTo>
                    <a:lnTo>
                      <a:pt x="7134" y="31"/>
                    </a:lnTo>
                    <a:lnTo>
                      <a:pt x="6951" y="245"/>
                    </a:lnTo>
                    <a:lnTo>
                      <a:pt x="6676" y="641"/>
                    </a:lnTo>
                    <a:lnTo>
                      <a:pt x="6158" y="1647"/>
                    </a:lnTo>
                    <a:lnTo>
                      <a:pt x="5579" y="3476"/>
                    </a:lnTo>
                    <a:lnTo>
                      <a:pt x="4786" y="7408"/>
                    </a:lnTo>
                    <a:lnTo>
                      <a:pt x="4634" y="9115"/>
                    </a:lnTo>
                    <a:lnTo>
                      <a:pt x="2866" y="9115"/>
                    </a:lnTo>
                    <a:lnTo>
                      <a:pt x="2652" y="9146"/>
                    </a:lnTo>
                    <a:lnTo>
                      <a:pt x="2317" y="9450"/>
                    </a:lnTo>
                    <a:lnTo>
                      <a:pt x="2287" y="9694"/>
                    </a:lnTo>
                    <a:lnTo>
                      <a:pt x="2287" y="11401"/>
                    </a:lnTo>
                    <a:lnTo>
                      <a:pt x="1829" y="11432"/>
                    </a:lnTo>
                    <a:lnTo>
                      <a:pt x="1006" y="11767"/>
                    </a:lnTo>
                    <a:lnTo>
                      <a:pt x="397" y="12407"/>
                    </a:lnTo>
                    <a:lnTo>
                      <a:pt x="31" y="13230"/>
                    </a:lnTo>
                    <a:lnTo>
                      <a:pt x="0" y="13688"/>
                    </a:lnTo>
                    <a:lnTo>
                      <a:pt x="0" y="25058"/>
                    </a:lnTo>
                    <a:lnTo>
                      <a:pt x="31" y="25546"/>
                    </a:lnTo>
                    <a:lnTo>
                      <a:pt x="397" y="26369"/>
                    </a:lnTo>
                    <a:lnTo>
                      <a:pt x="1006" y="26978"/>
                    </a:lnTo>
                    <a:lnTo>
                      <a:pt x="1829" y="27314"/>
                    </a:lnTo>
                    <a:lnTo>
                      <a:pt x="2287" y="27344"/>
                    </a:lnTo>
                    <a:lnTo>
                      <a:pt x="13687" y="27344"/>
                    </a:lnTo>
                    <a:lnTo>
                      <a:pt x="14145" y="27314"/>
                    </a:lnTo>
                    <a:lnTo>
                      <a:pt x="14968" y="26978"/>
                    </a:lnTo>
                    <a:lnTo>
                      <a:pt x="15608" y="26369"/>
                    </a:lnTo>
                    <a:lnTo>
                      <a:pt x="15943" y="25546"/>
                    </a:lnTo>
                    <a:lnTo>
                      <a:pt x="15974" y="25058"/>
                    </a:lnTo>
                    <a:lnTo>
                      <a:pt x="15974" y="13688"/>
                    </a:lnTo>
                    <a:lnTo>
                      <a:pt x="15943" y="13200"/>
                    </a:lnTo>
                    <a:lnTo>
                      <a:pt x="15577" y="12377"/>
                    </a:lnTo>
                    <a:lnTo>
                      <a:pt x="14937" y="11767"/>
                    </a:lnTo>
                    <a:lnTo>
                      <a:pt x="14114" y="11432"/>
                    </a:lnTo>
                    <a:lnTo>
                      <a:pt x="13657" y="11401"/>
                    </a:lnTo>
                    <a:lnTo>
                      <a:pt x="13657" y="9694"/>
                    </a:lnTo>
                    <a:lnTo>
                      <a:pt x="13626" y="9450"/>
                    </a:lnTo>
                    <a:lnTo>
                      <a:pt x="13291" y="9146"/>
                    </a:lnTo>
                    <a:lnTo>
                      <a:pt x="13078" y="9115"/>
                    </a:lnTo>
                    <a:lnTo>
                      <a:pt x="11340" y="9115"/>
                    </a:lnTo>
                    <a:lnTo>
                      <a:pt x="11157" y="7408"/>
                    </a:lnTo>
                    <a:lnTo>
                      <a:pt x="10365" y="3476"/>
                    </a:lnTo>
                    <a:lnTo>
                      <a:pt x="9786" y="1647"/>
                    </a:lnTo>
                    <a:lnTo>
                      <a:pt x="9267" y="641"/>
                    </a:lnTo>
                    <a:lnTo>
                      <a:pt x="8993" y="245"/>
                    </a:lnTo>
                    <a:lnTo>
                      <a:pt x="8810" y="31"/>
                    </a:lnTo>
                    <a:lnTo>
                      <a:pt x="853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0" name="Google Shape;360;p23"/>
              <p:cNvSpPr/>
              <p:nvPr/>
            </p:nvSpPr>
            <p:spPr>
              <a:xfrm>
                <a:off x="-1674600" y="1504275"/>
                <a:ext cx="110525" cy="198925"/>
              </a:xfrm>
              <a:custGeom>
                <a:rect b="b" l="l" r="r" t="t"/>
                <a:pathLst>
                  <a:path extrusionOk="0" h="7957" w="4421">
                    <a:moveTo>
                      <a:pt x="1952" y="0"/>
                    </a:moveTo>
                    <a:lnTo>
                      <a:pt x="1555" y="701"/>
                    </a:lnTo>
                    <a:lnTo>
                      <a:pt x="885" y="2713"/>
                    </a:lnTo>
                    <a:lnTo>
                      <a:pt x="214" y="6127"/>
                    </a:lnTo>
                    <a:lnTo>
                      <a:pt x="1" y="7956"/>
                    </a:lnTo>
                    <a:lnTo>
                      <a:pt x="4421" y="7956"/>
                    </a:lnTo>
                    <a:lnTo>
                      <a:pt x="4238" y="6371"/>
                    </a:lnTo>
                    <a:lnTo>
                      <a:pt x="3567" y="2896"/>
                    </a:lnTo>
                    <a:lnTo>
                      <a:pt x="2897" y="793"/>
                    </a:lnTo>
                    <a:lnTo>
                      <a:pt x="247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1" name="Google Shape;361;p23"/>
              <p:cNvSpPr/>
              <p:nvPr/>
            </p:nvSpPr>
            <p:spPr>
              <a:xfrm>
                <a:off x="-1733275" y="1731375"/>
                <a:ext cx="227125" cy="28975"/>
              </a:xfrm>
              <a:custGeom>
                <a:rect b="b" l="l" r="r" t="t"/>
                <a:pathLst>
                  <a:path extrusionOk="0" h="1159" w="9085">
                    <a:moveTo>
                      <a:pt x="1" y="0"/>
                    </a:moveTo>
                    <a:lnTo>
                      <a:pt x="1" y="1158"/>
                    </a:lnTo>
                    <a:lnTo>
                      <a:pt x="9085" y="1158"/>
                    </a:lnTo>
                    <a:lnTo>
                      <a:pt x="908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2" name="Google Shape;362;p23"/>
              <p:cNvSpPr/>
              <p:nvPr/>
            </p:nvSpPr>
            <p:spPr>
              <a:xfrm>
                <a:off x="-1790425" y="1787750"/>
                <a:ext cx="341425" cy="342200"/>
              </a:xfrm>
              <a:custGeom>
                <a:rect b="b" l="l" r="r" t="t"/>
                <a:pathLst>
                  <a:path extrusionOk="0" h="13688" w="13657">
                    <a:moveTo>
                      <a:pt x="1128" y="1"/>
                    </a:moveTo>
                    <a:lnTo>
                      <a:pt x="884" y="31"/>
                    </a:lnTo>
                    <a:lnTo>
                      <a:pt x="488" y="184"/>
                    </a:lnTo>
                    <a:lnTo>
                      <a:pt x="183" y="519"/>
                    </a:lnTo>
                    <a:lnTo>
                      <a:pt x="0" y="915"/>
                    </a:lnTo>
                    <a:lnTo>
                      <a:pt x="0" y="1129"/>
                    </a:lnTo>
                    <a:lnTo>
                      <a:pt x="0" y="12529"/>
                    </a:lnTo>
                    <a:lnTo>
                      <a:pt x="0" y="12773"/>
                    </a:lnTo>
                    <a:lnTo>
                      <a:pt x="183" y="13200"/>
                    </a:lnTo>
                    <a:lnTo>
                      <a:pt x="488" y="13505"/>
                    </a:lnTo>
                    <a:lnTo>
                      <a:pt x="915" y="13657"/>
                    </a:lnTo>
                    <a:lnTo>
                      <a:pt x="1128" y="13688"/>
                    </a:lnTo>
                    <a:lnTo>
                      <a:pt x="12529" y="13688"/>
                    </a:lnTo>
                    <a:lnTo>
                      <a:pt x="12773" y="13657"/>
                    </a:lnTo>
                    <a:lnTo>
                      <a:pt x="13169" y="13474"/>
                    </a:lnTo>
                    <a:lnTo>
                      <a:pt x="13474" y="13169"/>
                    </a:lnTo>
                    <a:lnTo>
                      <a:pt x="13657" y="12773"/>
                    </a:lnTo>
                    <a:lnTo>
                      <a:pt x="13657" y="12529"/>
                    </a:lnTo>
                    <a:lnTo>
                      <a:pt x="13657" y="1129"/>
                    </a:lnTo>
                    <a:lnTo>
                      <a:pt x="13657" y="915"/>
                    </a:lnTo>
                    <a:lnTo>
                      <a:pt x="13474" y="488"/>
                    </a:lnTo>
                    <a:lnTo>
                      <a:pt x="13169" y="184"/>
                    </a:lnTo>
                    <a:lnTo>
                      <a:pt x="12742" y="31"/>
                    </a:lnTo>
                    <a:lnTo>
                      <a:pt x="1252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3" name="Google Shape;363;p23"/>
              <p:cNvSpPr/>
              <p:nvPr/>
            </p:nvSpPr>
            <p:spPr>
              <a:xfrm>
                <a:off x="-1705075" y="1846425"/>
                <a:ext cx="171500" cy="227125"/>
              </a:xfrm>
              <a:custGeom>
                <a:rect b="b" l="l" r="r" t="t"/>
                <a:pathLst>
                  <a:path extrusionOk="0" h="9085" w="6860">
                    <a:moveTo>
                      <a:pt x="3201" y="1"/>
                    </a:moveTo>
                    <a:lnTo>
                      <a:pt x="3018" y="123"/>
                    </a:lnTo>
                    <a:lnTo>
                      <a:pt x="2592" y="580"/>
                    </a:lnTo>
                    <a:lnTo>
                      <a:pt x="915" y="2836"/>
                    </a:lnTo>
                    <a:lnTo>
                      <a:pt x="275" y="4238"/>
                    </a:lnTo>
                    <a:lnTo>
                      <a:pt x="31" y="5183"/>
                    </a:lnTo>
                    <a:lnTo>
                      <a:pt x="0" y="5640"/>
                    </a:lnTo>
                    <a:lnTo>
                      <a:pt x="61" y="6341"/>
                    </a:lnTo>
                    <a:lnTo>
                      <a:pt x="580" y="7561"/>
                    </a:lnTo>
                    <a:lnTo>
                      <a:pt x="1494" y="8506"/>
                    </a:lnTo>
                    <a:lnTo>
                      <a:pt x="2713" y="9024"/>
                    </a:lnTo>
                    <a:lnTo>
                      <a:pt x="3445" y="9085"/>
                    </a:lnTo>
                    <a:lnTo>
                      <a:pt x="4116" y="9024"/>
                    </a:lnTo>
                    <a:lnTo>
                      <a:pt x="5335" y="8506"/>
                    </a:lnTo>
                    <a:lnTo>
                      <a:pt x="6280" y="7591"/>
                    </a:lnTo>
                    <a:lnTo>
                      <a:pt x="6798" y="6372"/>
                    </a:lnTo>
                    <a:lnTo>
                      <a:pt x="6859" y="5640"/>
                    </a:lnTo>
                    <a:lnTo>
                      <a:pt x="6829" y="5183"/>
                    </a:lnTo>
                    <a:lnTo>
                      <a:pt x="6585" y="4238"/>
                    </a:lnTo>
                    <a:lnTo>
                      <a:pt x="5945" y="2836"/>
                    </a:lnTo>
                    <a:lnTo>
                      <a:pt x="4268" y="580"/>
                    </a:lnTo>
                    <a:lnTo>
                      <a:pt x="3841" y="123"/>
                    </a:lnTo>
                    <a:lnTo>
                      <a:pt x="365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4" name="Google Shape;364;p23"/>
              <p:cNvSpPr/>
              <p:nvPr/>
            </p:nvSpPr>
            <p:spPr>
              <a:xfrm>
                <a:off x="-1676125" y="1879200"/>
                <a:ext cx="114350" cy="164650"/>
              </a:xfrm>
              <a:custGeom>
                <a:rect b="b" l="l" r="r" t="t"/>
                <a:pathLst>
                  <a:path extrusionOk="0" h="6586" w="4574">
                    <a:moveTo>
                      <a:pt x="2287" y="1"/>
                    </a:moveTo>
                    <a:lnTo>
                      <a:pt x="1555" y="854"/>
                    </a:lnTo>
                    <a:lnTo>
                      <a:pt x="458" y="2592"/>
                    </a:lnTo>
                    <a:lnTo>
                      <a:pt x="31" y="3750"/>
                    </a:lnTo>
                    <a:lnTo>
                      <a:pt x="1" y="4299"/>
                    </a:lnTo>
                    <a:lnTo>
                      <a:pt x="31" y="4756"/>
                    </a:lnTo>
                    <a:lnTo>
                      <a:pt x="367" y="5579"/>
                    </a:lnTo>
                    <a:lnTo>
                      <a:pt x="976" y="6219"/>
                    </a:lnTo>
                    <a:lnTo>
                      <a:pt x="1799" y="6555"/>
                    </a:lnTo>
                    <a:lnTo>
                      <a:pt x="2287" y="6585"/>
                    </a:lnTo>
                    <a:lnTo>
                      <a:pt x="2744" y="6555"/>
                    </a:lnTo>
                    <a:lnTo>
                      <a:pt x="3537" y="6219"/>
                    </a:lnTo>
                    <a:lnTo>
                      <a:pt x="4147" y="5610"/>
                    </a:lnTo>
                    <a:lnTo>
                      <a:pt x="4512" y="4787"/>
                    </a:lnTo>
                    <a:lnTo>
                      <a:pt x="4573" y="4299"/>
                    </a:lnTo>
                    <a:lnTo>
                      <a:pt x="4512" y="3750"/>
                    </a:lnTo>
                    <a:lnTo>
                      <a:pt x="4086" y="2561"/>
                    </a:lnTo>
                    <a:lnTo>
                      <a:pt x="2988" y="854"/>
                    </a:lnTo>
                    <a:lnTo>
                      <a:pt x="228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365" name="Google Shape;365;p23"/>
          <p:cNvGrpSpPr/>
          <p:nvPr/>
        </p:nvGrpSpPr>
        <p:grpSpPr>
          <a:xfrm>
            <a:off x="4848788" y="1482813"/>
            <a:ext cx="1389916" cy="1381545"/>
            <a:chOff x="2886600" y="1482813"/>
            <a:chExt cx="1389916" cy="1381545"/>
          </a:xfrm>
        </p:grpSpPr>
        <p:sp>
          <p:nvSpPr>
            <p:cNvPr id="366" name="Google Shape;366;p23"/>
            <p:cNvSpPr/>
            <p:nvPr/>
          </p:nvSpPr>
          <p:spPr>
            <a:xfrm>
              <a:off x="2886600" y="1482813"/>
              <a:ext cx="1389916" cy="1381545"/>
            </a:xfrm>
            <a:custGeom>
              <a:rect b="b" l="l" r="r" t="t"/>
              <a:pathLst>
                <a:path extrusionOk="0" h="46548" w="40757">
                  <a:moveTo>
                    <a:pt x="0" y="0"/>
                  </a:moveTo>
                  <a:lnTo>
                    <a:pt x="0" y="46548"/>
                  </a:lnTo>
                  <a:lnTo>
                    <a:pt x="40756" y="46548"/>
                  </a:lnTo>
                  <a:lnTo>
                    <a:pt x="40756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miter lim="30483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2965598" y="1543420"/>
              <a:ext cx="1231919" cy="995259"/>
            </a:xfrm>
            <a:custGeom>
              <a:rect b="b" l="l" r="r" t="t"/>
              <a:pathLst>
                <a:path extrusionOk="0" h="33533" w="36124">
                  <a:moveTo>
                    <a:pt x="0" y="1"/>
                  </a:moveTo>
                  <a:lnTo>
                    <a:pt x="0" y="33532"/>
                  </a:lnTo>
                  <a:lnTo>
                    <a:pt x="36123" y="33532"/>
                  </a:lnTo>
                  <a:lnTo>
                    <a:pt x="36123" y="1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30483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68" name="Google Shape;368;p23"/>
            <p:cNvGrpSpPr/>
            <p:nvPr/>
          </p:nvGrpSpPr>
          <p:grpSpPr>
            <a:xfrm>
              <a:off x="3240133" y="1785362"/>
              <a:ext cx="682850" cy="511375"/>
              <a:chOff x="-473550" y="2317400"/>
              <a:chExt cx="682850" cy="511375"/>
            </a:xfrm>
          </p:grpSpPr>
          <p:sp>
            <p:nvSpPr>
              <p:cNvPr id="369" name="Google Shape;369;p23"/>
              <p:cNvSpPr/>
              <p:nvPr/>
            </p:nvSpPr>
            <p:spPr>
              <a:xfrm>
                <a:off x="-473550" y="2317400"/>
                <a:ext cx="682850" cy="511375"/>
              </a:xfrm>
              <a:custGeom>
                <a:rect b="b" l="l" r="r" t="t"/>
                <a:pathLst>
                  <a:path extrusionOk="0" h="20455" w="27314">
                    <a:moveTo>
                      <a:pt x="8048" y="5731"/>
                    </a:moveTo>
                    <a:lnTo>
                      <a:pt x="8505" y="5762"/>
                    </a:lnTo>
                    <a:lnTo>
                      <a:pt x="9328" y="6097"/>
                    </a:lnTo>
                    <a:lnTo>
                      <a:pt x="9968" y="6707"/>
                    </a:lnTo>
                    <a:lnTo>
                      <a:pt x="10304" y="7530"/>
                    </a:lnTo>
                    <a:lnTo>
                      <a:pt x="10334" y="8018"/>
                    </a:lnTo>
                    <a:lnTo>
                      <a:pt x="10273" y="8475"/>
                    </a:lnTo>
                    <a:lnTo>
                      <a:pt x="9846" y="9328"/>
                    </a:lnTo>
                    <a:lnTo>
                      <a:pt x="9542" y="9694"/>
                    </a:lnTo>
                    <a:lnTo>
                      <a:pt x="9542" y="9664"/>
                    </a:lnTo>
                    <a:lnTo>
                      <a:pt x="9481" y="9633"/>
                    </a:lnTo>
                    <a:lnTo>
                      <a:pt x="9359" y="9267"/>
                    </a:lnTo>
                    <a:lnTo>
                      <a:pt x="8932" y="8688"/>
                    </a:lnTo>
                    <a:lnTo>
                      <a:pt x="8383" y="8261"/>
                    </a:lnTo>
                    <a:lnTo>
                      <a:pt x="7682" y="8018"/>
                    </a:lnTo>
                    <a:lnTo>
                      <a:pt x="5762" y="8018"/>
                    </a:lnTo>
                    <a:lnTo>
                      <a:pt x="5792" y="7530"/>
                    </a:lnTo>
                    <a:lnTo>
                      <a:pt x="6128" y="6707"/>
                    </a:lnTo>
                    <a:lnTo>
                      <a:pt x="6768" y="6097"/>
                    </a:lnTo>
                    <a:lnTo>
                      <a:pt x="7591" y="5762"/>
                    </a:lnTo>
                    <a:lnTo>
                      <a:pt x="8048" y="5731"/>
                    </a:lnTo>
                    <a:close/>
                    <a:moveTo>
                      <a:pt x="14602" y="3506"/>
                    </a:moveTo>
                    <a:lnTo>
                      <a:pt x="24783" y="8231"/>
                    </a:lnTo>
                    <a:lnTo>
                      <a:pt x="24387" y="8475"/>
                    </a:lnTo>
                    <a:lnTo>
                      <a:pt x="23777" y="9145"/>
                    </a:lnTo>
                    <a:lnTo>
                      <a:pt x="23594" y="9603"/>
                    </a:lnTo>
                    <a:lnTo>
                      <a:pt x="23412" y="10182"/>
                    </a:lnTo>
                    <a:lnTo>
                      <a:pt x="22863" y="11218"/>
                    </a:lnTo>
                    <a:lnTo>
                      <a:pt x="22192" y="12163"/>
                    </a:lnTo>
                    <a:lnTo>
                      <a:pt x="21369" y="12986"/>
                    </a:lnTo>
                    <a:lnTo>
                      <a:pt x="20455" y="13687"/>
                    </a:lnTo>
                    <a:lnTo>
                      <a:pt x="19418" y="14206"/>
                    </a:lnTo>
                    <a:lnTo>
                      <a:pt x="18321" y="14571"/>
                    </a:lnTo>
                    <a:lnTo>
                      <a:pt x="17162" y="14754"/>
                    </a:lnTo>
                    <a:lnTo>
                      <a:pt x="16553" y="14785"/>
                    </a:lnTo>
                    <a:lnTo>
                      <a:pt x="15669" y="14754"/>
                    </a:lnTo>
                    <a:lnTo>
                      <a:pt x="13992" y="14328"/>
                    </a:lnTo>
                    <a:lnTo>
                      <a:pt x="13200" y="13992"/>
                    </a:lnTo>
                    <a:lnTo>
                      <a:pt x="13840" y="13383"/>
                    </a:lnTo>
                    <a:lnTo>
                      <a:pt x="14846" y="12041"/>
                    </a:lnTo>
                    <a:lnTo>
                      <a:pt x="15577" y="10487"/>
                    </a:lnTo>
                    <a:lnTo>
                      <a:pt x="15943" y="8841"/>
                    </a:lnTo>
                    <a:lnTo>
                      <a:pt x="15974" y="7957"/>
                    </a:lnTo>
                    <a:lnTo>
                      <a:pt x="15943" y="7347"/>
                    </a:lnTo>
                    <a:lnTo>
                      <a:pt x="15791" y="6158"/>
                    </a:lnTo>
                    <a:lnTo>
                      <a:pt x="15425" y="5030"/>
                    </a:lnTo>
                    <a:lnTo>
                      <a:pt x="14907" y="3994"/>
                    </a:lnTo>
                    <a:lnTo>
                      <a:pt x="14602" y="3506"/>
                    </a:lnTo>
                    <a:close/>
                    <a:moveTo>
                      <a:pt x="7987" y="1"/>
                    </a:moveTo>
                    <a:lnTo>
                      <a:pt x="7164" y="31"/>
                    </a:lnTo>
                    <a:lnTo>
                      <a:pt x="5609" y="336"/>
                    </a:lnTo>
                    <a:lnTo>
                      <a:pt x="4177" y="946"/>
                    </a:lnTo>
                    <a:lnTo>
                      <a:pt x="2896" y="1830"/>
                    </a:lnTo>
                    <a:lnTo>
                      <a:pt x="1829" y="2896"/>
                    </a:lnTo>
                    <a:lnTo>
                      <a:pt x="976" y="4177"/>
                    </a:lnTo>
                    <a:lnTo>
                      <a:pt x="366" y="5609"/>
                    </a:lnTo>
                    <a:lnTo>
                      <a:pt x="31" y="7164"/>
                    </a:lnTo>
                    <a:lnTo>
                      <a:pt x="0" y="7957"/>
                    </a:lnTo>
                    <a:lnTo>
                      <a:pt x="31" y="8719"/>
                    </a:lnTo>
                    <a:lnTo>
                      <a:pt x="153" y="9450"/>
                    </a:lnTo>
                    <a:lnTo>
                      <a:pt x="61" y="9816"/>
                    </a:lnTo>
                    <a:lnTo>
                      <a:pt x="0" y="10243"/>
                    </a:lnTo>
                    <a:lnTo>
                      <a:pt x="0" y="15943"/>
                    </a:lnTo>
                    <a:lnTo>
                      <a:pt x="31" y="16400"/>
                    </a:lnTo>
                    <a:lnTo>
                      <a:pt x="214" y="17284"/>
                    </a:lnTo>
                    <a:lnTo>
                      <a:pt x="549" y="18108"/>
                    </a:lnTo>
                    <a:lnTo>
                      <a:pt x="1037" y="18809"/>
                    </a:lnTo>
                    <a:lnTo>
                      <a:pt x="1677" y="19449"/>
                    </a:lnTo>
                    <a:lnTo>
                      <a:pt x="2378" y="19936"/>
                    </a:lnTo>
                    <a:lnTo>
                      <a:pt x="3201" y="20272"/>
                    </a:lnTo>
                    <a:lnTo>
                      <a:pt x="4085" y="20455"/>
                    </a:lnTo>
                    <a:lnTo>
                      <a:pt x="23229" y="20455"/>
                    </a:lnTo>
                    <a:lnTo>
                      <a:pt x="24113" y="20272"/>
                    </a:lnTo>
                    <a:lnTo>
                      <a:pt x="24936" y="19906"/>
                    </a:lnTo>
                    <a:lnTo>
                      <a:pt x="25637" y="19418"/>
                    </a:lnTo>
                    <a:lnTo>
                      <a:pt x="26277" y="18809"/>
                    </a:lnTo>
                    <a:lnTo>
                      <a:pt x="26765" y="18077"/>
                    </a:lnTo>
                    <a:lnTo>
                      <a:pt x="27100" y="17254"/>
                    </a:lnTo>
                    <a:lnTo>
                      <a:pt x="27283" y="16400"/>
                    </a:lnTo>
                    <a:lnTo>
                      <a:pt x="27283" y="15943"/>
                    </a:lnTo>
                    <a:lnTo>
                      <a:pt x="27283" y="8536"/>
                    </a:lnTo>
                    <a:lnTo>
                      <a:pt x="27313" y="8383"/>
                    </a:lnTo>
                    <a:lnTo>
                      <a:pt x="27161" y="8109"/>
                    </a:lnTo>
                    <a:lnTo>
                      <a:pt x="27039" y="8048"/>
                    </a:lnTo>
                    <a:lnTo>
                      <a:pt x="11584" y="885"/>
                    </a:lnTo>
                    <a:lnTo>
                      <a:pt x="10761" y="488"/>
                    </a:lnTo>
                    <a:lnTo>
                      <a:pt x="8962" y="31"/>
                    </a:lnTo>
                    <a:lnTo>
                      <a:pt x="798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0" name="Google Shape;370;p23"/>
              <p:cNvSpPr/>
              <p:nvPr/>
            </p:nvSpPr>
            <p:spPr>
              <a:xfrm>
                <a:off x="-444600" y="2346350"/>
                <a:ext cx="341450" cy="305625"/>
              </a:xfrm>
              <a:custGeom>
                <a:rect b="b" l="l" r="r" t="t"/>
                <a:pathLst>
                  <a:path extrusionOk="0" h="12225" w="13658">
                    <a:moveTo>
                      <a:pt x="6158" y="1"/>
                    </a:moveTo>
                    <a:lnTo>
                      <a:pt x="4817" y="275"/>
                    </a:lnTo>
                    <a:lnTo>
                      <a:pt x="3598" y="793"/>
                    </a:lnTo>
                    <a:lnTo>
                      <a:pt x="2500" y="1525"/>
                    </a:lnTo>
                    <a:lnTo>
                      <a:pt x="1586" y="2470"/>
                    </a:lnTo>
                    <a:lnTo>
                      <a:pt x="824" y="3537"/>
                    </a:lnTo>
                    <a:lnTo>
                      <a:pt x="306" y="4756"/>
                    </a:lnTo>
                    <a:lnTo>
                      <a:pt x="31" y="6098"/>
                    </a:lnTo>
                    <a:lnTo>
                      <a:pt x="1" y="6799"/>
                    </a:lnTo>
                    <a:lnTo>
                      <a:pt x="1" y="7103"/>
                    </a:lnTo>
                    <a:lnTo>
                      <a:pt x="245" y="6982"/>
                    </a:lnTo>
                    <a:lnTo>
                      <a:pt x="793" y="6829"/>
                    </a:lnTo>
                    <a:lnTo>
                      <a:pt x="1098" y="6799"/>
                    </a:lnTo>
                    <a:lnTo>
                      <a:pt x="3384" y="6799"/>
                    </a:lnTo>
                    <a:lnTo>
                      <a:pt x="3445" y="6098"/>
                    </a:lnTo>
                    <a:lnTo>
                      <a:pt x="3964" y="4878"/>
                    </a:lnTo>
                    <a:lnTo>
                      <a:pt x="4909" y="3933"/>
                    </a:lnTo>
                    <a:lnTo>
                      <a:pt x="6128" y="3415"/>
                    </a:lnTo>
                    <a:lnTo>
                      <a:pt x="6799" y="3385"/>
                    </a:lnTo>
                    <a:lnTo>
                      <a:pt x="7530" y="3415"/>
                    </a:lnTo>
                    <a:lnTo>
                      <a:pt x="8749" y="3964"/>
                    </a:lnTo>
                    <a:lnTo>
                      <a:pt x="9664" y="4878"/>
                    </a:lnTo>
                    <a:lnTo>
                      <a:pt x="10182" y="6128"/>
                    </a:lnTo>
                    <a:lnTo>
                      <a:pt x="10243" y="6799"/>
                    </a:lnTo>
                    <a:lnTo>
                      <a:pt x="10213" y="7225"/>
                    </a:lnTo>
                    <a:lnTo>
                      <a:pt x="10030" y="8018"/>
                    </a:lnTo>
                    <a:lnTo>
                      <a:pt x="9664" y="8719"/>
                    </a:lnTo>
                    <a:lnTo>
                      <a:pt x="9115" y="9329"/>
                    </a:lnTo>
                    <a:lnTo>
                      <a:pt x="8780" y="9603"/>
                    </a:lnTo>
                    <a:lnTo>
                      <a:pt x="9237" y="10365"/>
                    </a:lnTo>
                    <a:lnTo>
                      <a:pt x="10335" y="11676"/>
                    </a:lnTo>
                    <a:lnTo>
                      <a:pt x="11005" y="12225"/>
                    </a:lnTo>
                    <a:lnTo>
                      <a:pt x="11615" y="11706"/>
                    </a:lnTo>
                    <a:lnTo>
                      <a:pt x="12590" y="10518"/>
                    </a:lnTo>
                    <a:lnTo>
                      <a:pt x="13291" y="9115"/>
                    </a:lnTo>
                    <a:lnTo>
                      <a:pt x="13627" y="7591"/>
                    </a:lnTo>
                    <a:lnTo>
                      <a:pt x="13657" y="6799"/>
                    </a:lnTo>
                    <a:lnTo>
                      <a:pt x="13657" y="6098"/>
                    </a:lnTo>
                    <a:lnTo>
                      <a:pt x="13383" y="4756"/>
                    </a:lnTo>
                    <a:lnTo>
                      <a:pt x="12865" y="3537"/>
                    </a:lnTo>
                    <a:lnTo>
                      <a:pt x="12133" y="2470"/>
                    </a:lnTo>
                    <a:lnTo>
                      <a:pt x="11188" y="1525"/>
                    </a:lnTo>
                    <a:lnTo>
                      <a:pt x="10121" y="793"/>
                    </a:lnTo>
                    <a:lnTo>
                      <a:pt x="8902" y="275"/>
                    </a:lnTo>
                    <a:lnTo>
                      <a:pt x="756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1" name="Google Shape;371;p23"/>
              <p:cNvSpPr/>
              <p:nvPr/>
            </p:nvSpPr>
            <p:spPr>
              <a:xfrm>
                <a:off x="-443825" y="2545250"/>
                <a:ext cx="627975" cy="256100"/>
              </a:xfrm>
              <a:custGeom>
                <a:rect b="b" l="l" r="r" t="t"/>
                <a:pathLst>
                  <a:path extrusionOk="0" h="10244" w="25119">
                    <a:moveTo>
                      <a:pt x="915" y="1"/>
                    </a:moveTo>
                    <a:lnTo>
                      <a:pt x="488" y="184"/>
                    </a:lnTo>
                    <a:lnTo>
                      <a:pt x="183" y="489"/>
                    </a:lnTo>
                    <a:lnTo>
                      <a:pt x="31" y="915"/>
                    </a:lnTo>
                    <a:lnTo>
                      <a:pt x="0" y="1129"/>
                    </a:lnTo>
                    <a:lnTo>
                      <a:pt x="0" y="6829"/>
                    </a:lnTo>
                    <a:lnTo>
                      <a:pt x="61" y="7530"/>
                    </a:lnTo>
                    <a:lnTo>
                      <a:pt x="579" y="8750"/>
                    </a:lnTo>
                    <a:lnTo>
                      <a:pt x="1524" y="9664"/>
                    </a:lnTo>
                    <a:lnTo>
                      <a:pt x="2744" y="10182"/>
                    </a:lnTo>
                    <a:lnTo>
                      <a:pt x="3445" y="10243"/>
                    </a:lnTo>
                    <a:lnTo>
                      <a:pt x="21613" y="10243"/>
                    </a:lnTo>
                    <a:lnTo>
                      <a:pt x="22314" y="10182"/>
                    </a:lnTo>
                    <a:lnTo>
                      <a:pt x="23533" y="9664"/>
                    </a:lnTo>
                    <a:lnTo>
                      <a:pt x="24478" y="8719"/>
                    </a:lnTo>
                    <a:lnTo>
                      <a:pt x="24996" y="7500"/>
                    </a:lnTo>
                    <a:lnTo>
                      <a:pt x="25027" y="6829"/>
                    </a:lnTo>
                    <a:lnTo>
                      <a:pt x="25118" y="6829"/>
                    </a:lnTo>
                    <a:lnTo>
                      <a:pt x="25118" y="1"/>
                    </a:lnTo>
                    <a:lnTo>
                      <a:pt x="24661" y="1"/>
                    </a:lnTo>
                    <a:lnTo>
                      <a:pt x="24295" y="31"/>
                    </a:lnTo>
                    <a:lnTo>
                      <a:pt x="23686" y="489"/>
                    </a:lnTo>
                    <a:lnTo>
                      <a:pt x="23533" y="824"/>
                    </a:lnTo>
                    <a:lnTo>
                      <a:pt x="23320" y="1495"/>
                    </a:lnTo>
                    <a:lnTo>
                      <a:pt x="22710" y="2714"/>
                    </a:lnTo>
                    <a:lnTo>
                      <a:pt x="21918" y="3811"/>
                    </a:lnTo>
                    <a:lnTo>
                      <a:pt x="20973" y="4756"/>
                    </a:lnTo>
                    <a:lnTo>
                      <a:pt x="19906" y="5549"/>
                    </a:lnTo>
                    <a:lnTo>
                      <a:pt x="18717" y="6159"/>
                    </a:lnTo>
                    <a:lnTo>
                      <a:pt x="17467" y="6585"/>
                    </a:lnTo>
                    <a:lnTo>
                      <a:pt x="16095" y="6799"/>
                    </a:lnTo>
                    <a:lnTo>
                      <a:pt x="14693" y="6799"/>
                    </a:lnTo>
                    <a:lnTo>
                      <a:pt x="13321" y="6585"/>
                    </a:lnTo>
                    <a:lnTo>
                      <a:pt x="12041" y="6159"/>
                    </a:lnTo>
                    <a:lnTo>
                      <a:pt x="10852" y="5549"/>
                    </a:lnTo>
                    <a:lnTo>
                      <a:pt x="9785" y="4756"/>
                    </a:lnTo>
                    <a:lnTo>
                      <a:pt x="8840" y="3811"/>
                    </a:lnTo>
                    <a:lnTo>
                      <a:pt x="8078" y="2714"/>
                    </a:lnTo>
                    <a:lnTo>
                      <a:pt x="7469" y="1495"/>
                    </a:lnTo>
                    <a:lnTo>
                      <a:pt x="7255" y="824"/>
                    </a:lnTo>
                    <a:lnTo>
                      <a:pt x="7103" y="489"/>
                    </a:lnTo>
                    <a:lnTo>
                      <a:pt x="6493" y="31"/>
                    </a:lnTo>
                    <a:lnTo>
                      <a:pt x="612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372" name="Google Shape;372;p23"/>
          <p:cNvGrpSpPr/>
          <p:nvPr/>
        </p:nvGrpSpPr>
        <p:grpSpPr>
          <a:xfrm>
            <a:off x="4848788" y="3263413"/>
            <a:ext cx="1389916" cy="1381545"/>
            <a:chOff x="2886600" y="3263413"/>
            <a:chExt cx="1389916" cy="1381545"/>
          </a:xfrm>
        </p:grpSpPr>
        <p:sp>
          <p:nvSpPr>
            <p:cNvPr id="373" name="Google Shape;373;p23"/>
            <p:cNvSpPr/>
            <p:nvPr/>
          </p:nvSpPr>
          <p:spPr>
            <a:xfrm>
              <a:off x="2886600" y="3263413"/>
              <a:ext cx="1389916" cy="1381545"/>
            </a:xfrm>
            <a:custGeom>
              <a:rect b="b" l="l" r="r" t="t"/>
              <a:pathLst>
                <a:path extrusionOk="0" h="46548" w="40757">
                  <a:moveTo>
                    <a:pt x="0" y="0"/>
                  </a:moveTo>
                  <a:lnTo>
                    <a:pt x="0" y="46548"/>
                  </a:lnTo>
                  <a:lnTo>
                    <a:pt x="40756" y="46548"/>
                  </a:lnTo>
                  <a:lnTo>
                    <a:pt x="40756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dk1"/>
              </a:solidFill>
              <a:prstDash val="solid"/>
              <a:miter lim="30483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2965598" y="3324020"/>
              <a:ext cx="1231919" cy="995259"/>
            </a:xfrm>
            <a:custGeom>
              <a:rect b="b" l="l" r="r" t="t"/>
              <a:pathLst>
                <a:path extrusionOk="0" h="33533" w="36124">
                  <a:moveTo>
                    <a:pt x="0" y="1"/>
                  </a:moveTo>
                  <a:lnTo>
                    <a:pt x="0" y="33532"/>
                  </a:lnTo>
                  <a:lnTo>
                    <a:pt x="36123" y="33532"/>
                  </a:lnTo>
                  <a:lnTo>
                    <a:pt x="36123" y="1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30483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75" name="Google Shape;375;p23"/>
            <p:cNvGrpSpPr/>
            <p:nvPr/>
          </p:nvGrpSpPr>
          <p:grpSpPr>
            <a:xfrm>
              <a:off x="3239745" y="3623113"/>
              <a:ext cx="683625" cy="397075"/>
              <a:chOff x="-1269175" y="2434750"/>
              <a:chExt cx="683625" cy="397075"/>
            </a:xfrm>
          </p:grpSpPr>
          <p:sp>
            <p:nvSpPr>
              <p:cNvPr id="376" name="Google Shape;376;p23"/>
              <p:cNvSpPr/>
              <p:nvPr/>
            </p:nvSpPr>
            <p:spPr>
              <a:xfrm>
                <a:off x="-1269175" y="2434750"/>
                <a:ext cx="683625" cy="397075"/>
              </a:xfrm>
              <a:custGeom>
                <a:rect b="b" l="l" r="r" t="t"/>
                <a:pathLst>
                  <a:path extrusionOk="0" h="15883" w="27345">
                    <a:moveTo>
                      <a:pt x="9176" y="1"/>
                    </a:moveTo>
                    <a:lnTo>
                      <a:pt x="7134" y="184"/>
                    </a:lnTo>
                    <a:lnTo>
                      <a:pt x="5305" y="519"/>
                    </a:lnTo>
                    <a:lnTo>
                      <a:pt x="3659" y="1007"/>
                    </a:lnTo>
                    <a:lnTo>
                      <a:pt x="2287" y="1617"/>
                    </a:lnTo>
                    <a:lnTo>
                      <a:pt x="1220" y="2318"/>
                    </a:lnTo>
                    <a:lnTo>
                      <a:pt x="458" y="3141"/>
                    </a:lnTo>
                    <a:lnTo>
                      <a:pt x="62" y="4055"/>
                    </a:lnTo>
                    <a:lnTo>
                      <a:pt x="1" y="4543"/>
                    </a:lnTo>
                    <a:lnTo>
                      <a:pt x="1" y="11341"/>
                    </a:lnTo>
                    <a:lnTo>
                      <a:pt x="62" y="11828"/>
                    </a:lnTo>
                    <a:lnTo>
                      <a:pt x="458" y="12743"/>
                    </a:lnTo>
                    <a:lnTo>
                      <a:pt x="1220" y="13566"/>
                    </a:lnTo>
                    <a:lnTo>
                      <a:pt x="2287" y="14267"/>
                    </a:lnTo>
                    <a:lnTo>
                      <a:pt x="3659" y="14877"/>
                    </a:lnTo>
                    <a:lnTo>
                      <a:pt x="5305" y="15364"/>
                    </a:lnTo>
                    <a:lnTo>
                      <a:pt x="7134" y="15700"/>
                    </a:lnTo>
                    <a:lnTo>
                      <a:pt x="9176" y="15883"/>
                    </a:lnTo>
                    <a:lnTo>
                      <a:pt x="11341" y="15883"/>
                    </a:lnTo>
                    <a:lnTo>
                      <a:pt x="13383" y="15700"/>
                    </a:lnTo>
                    <a:lnTo>
                      <a:pt x="15242" y="15364"/>
                    </a:lnTo>
                    <a:lnTo>
                      <a:pt x="16858" y="14877"/>
                    </a:lnTo>
                    <a:lnTo>
                      <a:pt x="18230" y="14267"/>
                    </a:lnTo>
                    <a:lnTo>
                      <a:pt x="19327" y="13566"/>
                    </a:lnTo>
                    <a:lnTo>
                      <a:pt x="20089" y="12743"/>
                    </a:lnTo>
                    <a:lnTo>
                      <a:pt x="20486" y="11828"/>
                    </a:lnTo>
                    <a:lnTo>
                      <a:pt x="20516" y="11341"/>
                    </a:lnTo>
                    <a:lnTo>
                      <a:pt x="20516" y="7927"/>
                    </a:lnTo>
                    <a:lnTo>
                      <a:pt x="26765" y="7927"/>
                    </a:lnTo>
                    <a:lnTo>
                      <a:pt x="26918" y="7896"/>
                    </a:lnTo>
                    <a:lnTo>
                      <a:pt x="27192" y="7744"/>
                    </a:lnTo>
                    <a:lnTo>
                      <a:pt x="27253" y="7622"/>
                    </a:lnTo>
                    <a:lnTo>
                      <a:pt x="27314" y="7469"/>
                    </a:lnTo>
                    <a:lnTo>
                      <a:pt x="27283" y="7164"/>
                    </a:lnTo>
                    <a:lnTo>
                      <a:pt x="27222" y="7043"/>
                    </a:lnTo>
                    <a:lnTo>
                      <a:pt x="26308" y="5701"/>
                    </a:lnTo>
                    <a:lnTo>
                      <a:pt x="27222" y="4330"/>
                    </a:lnTo>
                    <a:lnTo>
                      <a:pt x="27283" y="4177"/>
                    </a:lnTo>
                    <a:lnTo>
                      <a:pt x="27283" y="3842"/>
                    </a:lnTo>
                    <a:lnTo>
                      <a:pt x="27222" y="3689"/>
                    </a:lnTo>
                    <a:lnTo>
                      <a:pt x="26308" y="2287"/>
                    </a:lnTo>
                    <a:lnTo>
                      <a:pt x="27222" y="885"/>
                    </a:lnTo>
                    <a:lnTo>
                      <a:pt x="27344" y="580"/>
                    </a:lnTo>
                    <a:lnTo>
                      <a:pt x="27253" y="306"/>
                    </a:lnTo>
                    <a:lnTo>
                      <a:pt x="27161" y="153"/>
                    </a:lnTo>
                    <a:lnTo>
                      <a:pt x="2691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7" name="Google Shape;377;p23"/>
              <p:cNvSpPr/>
              <p:nvPr/>
            </p:nvSpPr>
            <p:spPr>
              <a:xfrm>
                <a:off x="-1240200" y="2464475"/>
                <a:ext cx="455750" cy="171500"/>
              </a:xfrm>
              <a:custGeom>
                <a:rect b="b" l="l" r="r" t="t"/>
                <a:pathLst>
                  <a:path extrusionOk="0" h="6860" w="18230">
                    <a:moveTo>
                      <a:pt x="8109" y="1"/>
                    </a:moveTo>
                    <a:lnTo>
                      <a:pt x="6249" y="153"/>
                    </a:lnTo>
                    <a:lnTo>
                      <a:pt x="4603" y="458"/>
                    </a:lnTo>
                    <a:lnTo>
                      <a:pt x="3170" y="854"/>
                    </a:lnTo>
                    <a:lnTo>
                      <a:pt x="1951" y="1342"/>
                    </a:lnTo>
                    <a:lnTo>
                      <a:pt x="1006" y="1891"/>
                    </a:lnTo>
                    <a:lnTo>
                      <a:pt x="366" y="2500"/>
                    </a:lnTo>
                    <a:lnTo>
                      <a:pt x="31" y="3110"/>
                    </a:lnTo>
                    <a:lnTo>
                      <a:pt x="0" y="3415"/>
                    </a:lnTo>
                    <a:lnTo>
                      <a:pt x="31" y="3720"/>
                    </a:lnTo>
                    <a:lnTo>
                      <a:pt x="366" y="4329"/>
                    </a:lnTo>
                    <a:lnTo>
                      <a:pt x="1006" y="4939"/>
                    </a:lnTo>
                    <a:lnTo>
                      <a:pt x="1951" y="5488"/>
                    </a:lnTo>
                    <a:lnTo>
                      <a:pt x="3170" y="5975"/>
                    </a:lnTo>
                    <a:lnTo>
                      <a:pt x="4603" y="6372"/>
                    </a:lnTo>
                    <a:lnTo>
                      <a:pt x="6249" y="6677"/>
                    </a:lnTo>
                    <a:lnTo>
                      <a:pt x="8109" y="6829"/>
                    </a:lnTo>
                    <a:lnTo>
                      <a:pt x="9115" y="6859"/>
                    </a:lnTo>
                    <a:lnTo>
                      <a:pt x="10090" y="6829"/>
                    </a:lnTo>
                    <a:lnTo>
                      <a:pt x="11950" y="6677"/>
                    </a:lnTo>
                    <a:lnTo>
                      <a:pt x="13596" y="6372"/>
                    </a:lnTo>
                    <a:lnTo>
                      <a:pt x="15059" y="5975"/>
                    </a:lnTo>
                    <a:lnTo>
                      <a:pt x="16248" y="5488"/>
                    </a:lnTo>
                    <a:lnTo>
                      <a:pt x="17193" y="4909"/>
                    </a:lnTo>
                    <a:lnTo>
                      <a:pt x="17833" y="4329"/>
                    </a:lnTo>
                    <a:lnTo>
                      <a:pt x="18199" y="3720"/>
                    </a:lnTo>
                    <a:lnTo>
                      <a:pt x="18229" y="3415"/>
                    </a:lnTo>
                    <a:lnTo>
                      <a:pt x="18199" y="3110"/>
                    </a:lnTo>
                    <a:lnTo>
                      <a:pt x="17833" y="2500"/>
                    </a:lnTo>
                    <a:lnTo>
                      <a:pt x="17193" y="1891"/>
                    </a:lnTo>
                    <a:lnTo>
                      <a:pt x="16248" y="1342"/>
                    </a:lnTo>
                    <a:lnTo>
                      <a:pt x="15059" y="854"/>
                    </a:lnTo>
                    <a:lnTo>
                      <a:pt x="13596" y="458"/>
                    </a:lnTo>
                    <a:lnTo>
                      <a:pt x="11950" y="153"/>
                    </a:lnTo>
                    <a:lnTo>
                      <a:pt x="1009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8" name="Google Shape;378;p23"/>
              <p:cNvSpPr/>
              <p:nvPr/>
            </p:nvSpPr>
            <p:spPr>
              <a:xfrm>
                <a:off x="-1240200" y="2602425"/>
                <a:ext cx="455750" cy="202725"/>
              </a:xfrm>
              <a:custGeom>
                <a:rect b="b" l="l" r="r" t="t"/>
                <a:pathLst>
                  <a:path extrusionOk="0" h="8109" w="18230">
                    <a:moveTo>
                      <a:pt x="0" y="0"/>
                    </a:moveTo>
                    <a:lnTo>
                      <a:pt x="0" y="4695"/>
                    </a:lnTo>
                    <a:lnTo>
                      <a:pt x="31" y="4999"/>
                    </a:lnTo>
                    <a:lnTo>
                      <a:pt x="366" y="5609"/>
                    </a:lnTo>
                    <a:lnTo>
                      <a:pt x="1006" y="6188"/>
                    </a:lnTo>
                    <a:lnTo>
                      <a:pt x="1951" y="6767"/>
                    </a:lnTo>
                    <a:lnTo>
                      <a:pt x="3170" y="7255"/>
                    </a:lnTo>
                    <a:lnTo>
                      <a:pt x="4603" y="7651"/>
                    </a:lnTo>
                    <a:lnTo>
                      <a:pt x="6249" y="7926"/>
                    </a:lnTo>
                    <a:lnTo>
                      <a:pt x="8109" y="8109"/>
                    </a:lnTo>
                    <a:lnTo>
                      <a:pt x="10090" y="8109"/>
                    </a:lnTo>
                    <a:lnTo>
                      <a:pt x="11950" y="7926"/>
                    </a:lnTo>
                    <a:lnTo>
                      <a:pt x="13596" y="7651"/>
                    </a:lnTo>
                    <a:lnTo>
                      <a:pt x="15059" y="7255"/>
                    </a:lnTo>
                    <a:lnTo>
                      <a:pt x="16248" y="6767"/>
                    </a:lnTo>
                    <a:lnTo>
                      <a:pt x="17193" y="6188"/>
                    </a:lnTo>
                    <a:lnTo>
                      <a:pt x="17833" y="5609"/>
                    </a:lnTo>
                    <a:lnTo>
                      <a:pt x="18199" y="4999"/>
                    </a:lnTo>
                    <a:lnTo>
                      <a:pt x="18229" y="4695"/>
                    </a:lnTo>
                    <a:lnTo>
                      <a:pt x="18229" y="0"/>
                    </a:lnTo>
                    <a:lnTo>
                      <a:pt x="17528" y="518"/>
                    </a:lnTo>
                    <a:lnTo>
                      <a:pt x="15699" y="1402"/>
                    </a:lnTo>
                    <a:lnTo>
                      <a:pt x="13352" y="2043"/>
                    </a:lnTo>
                    <a:lnTo>
                      <a:pt x="10608" y="2378"/>
                    </a:lnTo>
                    <a:lnTo>
                      <a:pt x="9115" y="2408"/>
                    </a:lnTo>
                    <a:lnTo>
                      <a:pt x="7591" y="2378"/>
                    </a:lnTo>
                    <a:lnTo>
                      <a:pt x="4847" y="2043"/>
                    </a:lnTo>
                    <a:lnTo>
                      <a:pt x="2530" y="1402"/>
                    </a:lnTo>
                    <a:lnTo>
                      <a:pt x="671" y="5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9" name="Google Shape;379;p23"/>
              <p:cNvSpPr/>
              <p:nvPr/>
            </p:nvSpPr>
            <p:spPr>
              <a:xfrm>
                <a:off x="-840125" y="2464475"/>
                <a:ext cx="223325" cy="142550"/>
              </a:xfrm>
              <a:custGeom>
                <a:rect b="b" l="l" r="r" t="t"/>
                <a:pathLst>
                  <a:path extrusionOk="0" h="5702" w="8933">
                    <a:moveTo>
                      <a:pt x="1" y="1"/>
                    </a:moveTo>
                    <a:lnTo>
                      <a:pt x="763" y="306"/>
                    </a:lnTo>
                    <a:lnTo>
                      <a:pt x="2013" y="1068"/>
                    </a:lnTo>
                    <a:lnTo>
                      <a:pt x="2866" y="1952"/>
                    </a:lnTo>
                    <a:lnTo>
                      <a:pt x="3324" y="2897"/>
                    </a:lnTo>
                    <a:lnTo>
                      <a:pt x="3354" y="3415"/>
                    </a:lnTo>
                    <a:lnTo>
                      <a:pt x="3354" y="5701"/>
                    </a:lnTo>
                    <a:lnTo>
                      <a:pt x="8536" y="5701"/>
                    </a:lnTo>
                    <a:lnTo>
                      <a:pt x="8018" y="4878"/>
                    </a:lnTo>
                    <a:lnTo>
                      <a:pt x="7896" y="4726"/>
                    </a:lnTo>
                    <a:lnTo>
                      <a:pt x="7896" y="4390"/>
                    </a:lnTo>
                    <a:lnTo>
                      <a:pt x="8018" y="4238"/>
                    </a:lnTo>
                    <a:lnTo>
                      <a:pt x="8933" y="2866"/>
                    </a:lnTo>
                    <a:lnTo>
                      <a:pt x="8018" y="1464"/>
                    </a:lnTo>
                    <a:lnTo>
                      <a:pt x="7927" y="1312"/>
                    </a:lnTo>
                    <a:lnTo>
                      <a:pt x="7927" y="976"/>
                    </a:lnTo>
                    <a:lnTo>
                      <a:pt x="8018" y="824"/>
                    </a:lnTo>
                    <a:lnTo>
                      <a:pt x="853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0" name="Google Shape;380;p23"/>
              <p:cNvSpPr/>
              <p:nvPr/>
            </p:nvSpPr>
            <p:spPr>
              <a:xfrm>
                <a:off x="-1098450" y="2520125"/>
                <a:ext cx="171475" cy="57175"/>
              </a:xfrm>
              <a:custGeom>
                <a:rect b="b" l="l" r="r" t="t"/>
                <a:pathLst>
                  <a:path extrusionOk="0" h="2287" w="6859">
                    <a:moveTo>
                      <a:pt x="3445" y="0"/>
                    </a:moveTo>
                    <a:lnTo>
                      <a:pt x="2622" y="31"/>
                    </a:lnTo>
                    <a:lnTo>
                      <a:pt x="1341" y="152"/>
                    </a:lnTo>
                    <a:lnTo>
                      <a:pt x="488" y="457"/>
                    </a:lnTo>
                    <a:lnTo>
                      <a:pt x="31" y="884"/>
                    </a:lnTo>
                    <a:lnTo>
                      <a:pt x="0" y="1158"/>
                    </a:lnTo>
                    <a:lnTo>
                      <a:pt x="31" y="1433"/>
                    </a:lnTo>
                    <a:lnTo>
                      <a:pt x="457" y="1860"/>
                    </a:lnTo>
                    <a:lnTo>
                      <a:pt x="1341" y="2134"/>
                    </a:lnTo>
                    <a:lnTo>
                      <a:pt x="2622" y="2286"/>
                    </a:lnTo>
                    <a:lnTo>
                      <a:pt x="4237" y="2286"/>
                    </a:lnTo>
                    <a:lnTo>
                      <a:pt x="5518" y="2134"/>
                    </a:lnTo>
                    <a:lnTo>
                      <a:pt x="6402" y="1860"/>
                    </a:lnTo>
                    <a:lnTo>
                      <a:pt x="6828" y="1433"/>
                    </a:lnTo>
                    <a:lnTo>
                      <a:pt x="6859" y="1158"/>
                    </a:lnTo>
                    <a:lnTo>
                      <a:pt x="6828" y="884"/>
                    </a:lnTo>
                    <a:lnTo>
                      <a:pt x="6402" y="457"/>
                    </a:lnTo>
                    <a:lnTo>
                      <a:pt x="5548" y="152"/>
                    </a:lnTo>
                    <a:lnTo>
                      <a:pt x="4268" y="31"/>
                    </a:lnTo>
                    <a:lnTo>
                      <a:pt x="344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381" name="Google Shape;381;p23"/>
          <p:cNvSpPr/>
          <p:nvPr/>
        </p:nvSpPr>
        <p:spPr>
          <a:xfrm>
            <a:off x="1135650" y="2739725"/>
            <a:ext cx="766800" cy="606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23"/>
          <p:cNvSpPr/>
          <p:nvPr/>
        </p:nvSpPr>
        <p:spPr>
          <a:xfrm>
            <a:off x="1135650" y="4508138"/>
            <a:ext cx="766800" cy="606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23"/>
          <p:cNvSpPr/>
          <p:nvPr/>
        </p:nvSpPr>
        <p:spPr>
          <a:xfrm>
            <a:off x="4925000" y="4508138"/>
            <a:ext cx="766800" cy="606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23"/>
          <p:cNvSpPr/>
          <p:nvPr/>
        </p:nvSpPr>
        <p:spPr>
          <a:xfrm>
            <a:off x="4925000" y="2739713"/>
            <a:ext cx="766800" cy="606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4"/>
          <p:cNvSpPr txBox="1"/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Cartoon Style Objects Infographics</a:t>
            </a:r>
            <a:endParaRPr sz="2400"/>
          </a:p>
        </p:txBody>
      </p:sp>
      <p:grpSp>
        <p:nvGrpSpPr>
          <p:cNvPr id="390" name="Google Shape;390;p24"/>
          <p:cNvGrpSpPr/>
          <p:nvPr/>
        </p:nvGrpSpPr>
        <p:grpSpPr>
          <a:xfrm>
            <a:off x="426226" y="3242500"/>
            <a:ext cx="3684300" cy="1164774"/>
            <a:chOff x="426226" y="3242500"/>
            <a:chExt cx="3684300" cy="1164774"/>
          </a:xfrm>
        </p:grpSpPr>
        <p:sp>
          <p:nvSpPr>
            <p:cNvPr id="391" name="Google Shape;391;p24"/>
            <p:cNvSpPr txBox="1"/>
            <p:nvPr/>
          </p:nvSpPr>
          <p:spPr>
            <a:xfrm>
              <a:off x="457235" y="3402133"/>
              <a:ext cx="19407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rgbClr val="23C8B9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Saturn</a:t>
              </a:r>
              <a:endParaRPr b="1" sz="1800">
                <a:solidFill>
                  <a:srgbClr val="23C8B9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92" name="Google Shape;392;p24"/>
            <p:cNvSpPr txBox="1"/>
            <p:nvPr/>
          </p:nvSpPr>
          <p:spPr>
            <a:xfrm>
              <a:off x="457225" y="3680974"/>
              <a:ext cx="1940700" cy="72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Saturn is composed mostly of hydrogen and also of helium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93" name="Google Shape;393;p24"/>
            <p:cNvSpPr/>
            <p:nvPr/>
          </p:nvSpPr>
          <p:spPr>
            <a:xfrm>
              <a:off x="2471926" y="3305950"/>
              <a:ext cx="819300" cy="819300"/>
            </a:xfrm>
            <a:prstGeom prst="ellipse">
              <a:avLst/>
            </a:pr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20%</a:t>
              </a:r>
              <a:endParaRPr/>
            </a:p>
          </p:txBody>
        </p:sp>
        <p:cxnSp>
          <p:nvCxnSpPr>
            <p:cNvPr id="394" name="Google Shape;394;p24"/>
            <p:cNvCxnSpPr>
              <a:endCxn id="393" idx="2"/>
            </p:cNvCxnSpPr>
            <p:nvPr/>
          </p:nvCxnSpPr>
          <p:spPr>
            <a:xfrm>
              <a:off x="426226" y="3715600"/>
              <a:ext cx="20457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95" name="Google Shape;395;p24"/>
            <p:cNvCxnSpPr>
              <a:stCxn id="393" idx="6"/>
            </p:cNvCxnSpPr>
            <p:nvPr/>
          </p:nvCxnSpPr>
          <p:spPr>
            <a:xfrm flipH="1" rot="10800000">
              <a:off x="3291226" y="3242500"/>
              <a:ext cx="819300" cy="4731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396" name="Google Shape;396;p24"/>
          <p:cNvGrpSpPr/>
          <p:nvPr/>
        </p:nvGrpSpPr>
        <p:grpSpPr>
          <a:xfrm>
            <a:off x="426213" y="1472288"/>
            <a:ext cx="3433800" cy="1103286"/>
            <a:chOff x="426213" y="1472288"/>
            <a:chExt cx="3433800" cy="1103286"/>
          </a:xfrm>
        </p:grpSpPr>
        <p:sp>
          <p:nvSpPr>
            <p:cNvPr id="397" name="Google Shape;397;p24"/>
            <p:cNvSpPr txBox="1"/>
            <p:nvPr/>
          </p:nvSpPr>
          <p:spPr>
            <a:xfrm>
              <a:off x="457223" y="1570433"/>
              <a:ext cx="19407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" sz="1800">
                  <a:solidFill>
                    <a:schemeClr val="accen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Mercury</a:t>
              </a:r>
              <a:endParaRPr b="1" sz="180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98" name="Google Shape;398;p24"/>
            <p:cNvSpPr txBox="1"/>
            <p:nvPr/>
          </p:nvSpPr>
          <p:spPr>
            <a:xfrm>
              <a:off x="457200" y="1849274"/>
              <a:ext cx="1940700" cy="72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It is the closest planet to the Sun and the smallest one in the Solar System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99" name="Google Shape;399;p24"/>
            <p:cNvSpPr/>
            <p:nvPr/>
          </p:nvSpPr>
          <p:spPr>
            <a:xfrm>
              <a:off x="2471913" y="1472288"/>
              <a:ext cx="819300" cy="819300"/>
            </a:xfrm>
            <a:prstGeom prst="ellipse">
              <a:avLst/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20%</a:t>
              </a:r>
              <a:endParaRPr>
                <a:solidFill>
                  <a:schemeClr val="dk1"/>
                </a:solidFill>
              </a:endParaRPr>
            </a:p>
          </p:txBody>
        </p:sp>
        <p:cxnSp>
          <p:nvCxnSpPr>
            <p:cNvPr id="400" name="Google Shape;400;p24"/>
            <p:cNvCxnSpPr>
              <a:endCxn id="399" idx="2"/>
            </p:cNvCxnSpPr>
            <p:nvPr/>
          </p:nvCxnSpPr>
          <p:spPr>
            <a:xfrm>
              <a:off x="426213" y="1881938"/>
              <a:ext cx="20457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01" name="Google Shape;401;p24"/>
            <p:cNvCxnSpPr>
              <a:stCxn id="399" idx="6"/>
            </p:cNvCxnSpPr>
            <p:nvPr/>
          </p:nvCxnSpPr>
          <p:spPr>
            <a:xfrm>
              <a:off x="3291213" y="1881938"/>
              <a:ext cx="568800" cy="3285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402" name="Google Shape;402;p24"/>
          <p:cNvGrpSpPr/>
          <p:nvPr/>
        </p:nvGrpSpPr>
        <p:grpSpPr>
          <a:xfrm>
            <a:off x="5279688" y="1472288"/>
            <a:ext cx="3431100" cy="1103286"/>
            <a:chOff x="5279688" y="1472288"/>
            <a:chExt cx="3431100" cy="1103286"/>
          </a:xfrm>
        </p:grpSpPr>
        <p:sp>
          <p:nvSpPr>
            <p:cNvPr id="403" name="Google Shape;403;p24"/>
            <p:cNvSpPr txBox="1"/>
            <p:nvPr/>
          </p:nvSpPr>
          <p:spPr>
            <a:xfrm>
              <a:off x="6750223" y="1570433"/>
              <a:ext cx="19407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accen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Venus</a:t>
              </a:r>
              <a:endParaRPr b="1" sz="1800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04" name="Google Shape;404;p24"/>
            <p:cNvSpPr txBox="1"/>
            <p:nvPr/>
          </p:nvSpPr>
          <p:spPr>
            <a:xfrm>
              <a:off x="6750200" y="1849274"/>
              <a:ext cx="1940700" cy="72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 and very high temperatures 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05" name="Google Shape;405;p24"/>
            <p:cNvSpPr/>
            <p:nvPr/>
          </p:nvSpPr>
          <p:spPr>
            <a:xfrm>
              <a:off x="5856888" y="1472288"/>
              <a:ext cx="819300" cy="819300"/>
            </a:xfrm>
            <a:prstGeom prst="ellipse">
              <a:avLst/>
            </a:pr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25%</a:t>
              </a:r>
              <a:endParaRPr/>
            </a:p>
          </p:txBody>
        </p:sp>
        <p:cxnSp>
          <p:nvCxnSpPr>
            <p:cNvPr id="406" name="Google Shape;406;p24"/>
            <p:cNvCxnSpPr>
              <a:stCxn id="405" idx="6"/>
            </p:cNvCxnSpPr>
            <p:nvPr/>
          </p:nvCxnSpPr>
          <p:spPr>
            <a:xfrm>
              <a:off x="6676188" y="1881938"/>
              <a:ext cx="20346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07" name="Google Shape;407;p24"/>
            <p:cNvCxnSpPr>
              <a:stCxn id="405" idx="2"/>
            </p:cNvCxnSpPr>
            <p:nvPr/>
          </p:nvCxnSpPr>
          <p:spPr>
            <a:xfrm flipH="1">
              <a:off x="5279688" y="1881938"/>
              <a:ext cx="577200" cy="3333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408" name="Google Shape;408;p24"/>
          <p:cNvGrpSpPr/>
          <p:nvPr/>
        </p:nvGrpSpPr>
        <p:grpSpPr>
          <a:xfrm>
            <a:off x="4972488" y="3205013"/>
            <a:ext cx="3738300" cy="1202261"/>
            <a:chOff x="4972488" y="3205013"/>
            <a:chExt cx="3738300" cy="1202261"/>
          </a:xfrm>
        </p:grpSpPr>
        <p:sp>
          <p:nvSpPr>
            <p:cNvPr id="409" name="Google Shape;409;p24"/>
            <p:cNvSpPr txBox="1"/>
            <p:nvPr/>
          </p:nvSpPr>
          <p:spPr>
            <a:xfrm>
              <a:off x="6750223" y="3402133"/>
              <a:ext cx="19407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" sz="1800">
                  <a:solidFill>
                    <a:srgbClr val="FF4E4E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Mars</a:t>
              </a:r>
              <a:endParaRPr b="1" sz="1800">
                <a:solidFill>
                  <a:srgbClr val="FF4E4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10" name="Google Shape;410;p24"/>
            <p:cNvSpPr txBox="1"/>
            <p:nvPr/>
          </p:nvSpPr>
          <p:spPr>
            <a:xfrm>
              <a:off x="6750203" y="3680974"/>
              <a:ext cx="1940700" cy="72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also a very cold place full of iron oxide dust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11" name="Google Shape;411;p24"/>
            <p:cNvSpPr/>
            <p:nvPr/>
          </p:nvSpPr>
          <p:spPr>
            <a:xfrm>
              <a:off x="5856888" y="3305963"/>
              <a:ext cx="819300" cy="819300"/>
            </a:xfrm>
            <a:prstGeom prst="ellipse">
              <a:avLst/>
            </a:prstGeom>
            <a:solidFill>
              <a:schemeClr val="accent4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35%</a:t>
              </a:r>
              <a:endParaRPr/>
            </a:p>
          </p:txBody>
        </p:sp>
        <p:cxnSp>
          <p:nvCxnSpPr>
            <p:cNvPr id="412" name="Google Shape;412;p24"/>
            <p:cNvCxnSpPr>
              <a:stCxn id="411" idx="6"/>
            </p:cNvCxnSpPr>
            <p:nvPr/>
          </p:nvCxnSpPr>
          <p:spPr>
            <a:xfrm>
              <a:off x="6676188" y="3715613"/>
              <a:ext cx="20346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13" name="Google Shape;413;p24"/>
            <p:cNvCxnSpPr>
              <a:stCxn id="411" idx="2"/>
            </p:cNvCxnSpPr>
            <p:nvPr/>
          </p:nvCxnSpPr>
          <p:spPr>
            <a:xfrm rot="10800000">
              <a:off x="4972488" y="3205013"/>
              <a:ext cx="884400" cy="5106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pic>
        <p:nvPicPr>
          <p:cNvPr id="414" name="Google Shape;414;p24" title="Chart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67364" y="1583124"/>
            <a:ext cx="2613376" cy="2558227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24"/>
          <p:cNvSpPr/>
          <p:nvPr/>
        </p:nvSpPr>
        <p:spPr>
          <a:xfrm rot="2700000">
            <a:off x="6330820" y="1702352"/>
            <a:ext cx="360666" cy="361994"/>
          </a:xfrm>
          <a:custGeom>
            <a:rect b="b" l="l" r="r" t="t"/>
            <a:pathLst>
              <a:path extrusionOk="0" h="19724" w="19663">
                <a:moveTo>
                  <a:pt x="1311" y="1"/>
                </a:moveTo>
                <a:lnTo>
                  <a:pt x="1037" y="31"/>
                </a:lnTo>
                <a:lnTo>
                  <a:pt x="580" y="214"/>
                </a:lnTo>
                <a:lnTo>
                  <a:pt x="214" y="580"/>
                </a:lnTo>
                <a:lnTo>
                  <a:pt x="31" y="1037"/>
                </a:lnTo>
                <a:lnTo>
                  <a:pt x="1" y="1312"/>
                </a:lnTo>
                <a:lnTo>
                  <a:pt x="31" y="1586"/>
                </a:lnTo>
                <a:lnTo>
                  <a:pt x="214" y="2043"/>
                </a:lnTo>
                <a:lnTo>
                  <a:pt x="580" y="2378"/>
                </a:lnTo>
                <a:lnTo>
                  <a:pt x="1037" y="2592"/>
                </a:lnTo>
                <a:lnTo>
                  <a:pt x="1311" y="2592"/>
                </a:lnTo>
                <a:lnTo>
                  <a:pt x="2104" y="2622"/>
                </a:lnTo>
                <a:lnTo>
                  <a:pt x="3720" y="2775"/>
                </a:lnTo>
                <a:lnTo>
                  <a:pt x="5244" y="3080"/>
                </a:lnTo>
                <a:lnTo>
                  <a:pt x="6737" y="3567"/>
                </a:lnTo>
                <a:lnTo>
                  <a:pt x="8170" y="4146"/>
                </a:lnTo>
                <a:lnTo>
                  <a:pt x="9511" y="4878"/>
                </a:lnTo>
                <a:lnTo>
                  <a:pt x="10761" y="5732"/>
                </a:lnTo>
                <a:lnTo>
                  <a:pt x="11950" y="6707"/>
                </a:lnTo>
                <a:lnTo>
                  <a:pt x="13017" y="7774"/>
                </a:lnTo>
                <a:lnTo>
                  <a:pt x="13992" y="8963"/>
                </a:lnTo>
                <a:lnTo>
                  <a:pt x="14846" y="10213"/>
                </a:lnTo>
                <a:lnTo>
                  <a:pt x="15547" y="11554"/>
                </a:lnTo>
                <a:lnTo>
                  <a:pt x="16157" y="12987"/>
                </a:lnTo>
                <a:lnTo>
                  <a:pt x="16614" y="14450"/>
                </a:lnTo>
                <a:lnTo>
                  <a:pt x="16949" y="16004"/>
                </a:lnTo>
                <a:lnTo>
                  <a:pt x="17102" y="17589"/>
                </a:lnTo>
                <a:lnTo>
                  <a:pt x="17132" y="18413"/>
                </a:lnTo>
                <a:lnTo>
                  <a:pt x="17132" y="18687"/>
                </a:lnTo>
                <a:lnTo>
                  <a:pt x="17315" y="19144"/>
                </a:lnTo>
                <a:lnTo>
                  <a:pt x="17681" y="19510"/>
                </a:lnTo>
                <a:lnTo>
                  <a:pt x="18138" y="19693"/>
                </a:lnTo>
                <a:lnTo>
                  <a:pt x="18413" y="19723"/>
                </a:lnTo>
                <a:lnTo>
                  <a:pt x="18687" y="19693"/>
                </a:lnTo>
                <a:lnTo>
                  <a:pt x="19144" y="19479"/>
                </a:lnTo>
                <a:lnTo>
                  <a:pt x="19479" y="19144"/>
                </a:lnTo>
                <a:lnTo>
                  <a:pt x="19662" y="18656"/>
                </a:lnTo>
                <a:lnTo>
                  <a:pt x="19662" y="18382"/>
                </a:lnTo>
                <a:lnTo>
                  <a:pt x="19662" y="17437"/>
                </a:lnTo>
                <a:lnTo>
                  <a:pt x="19479" y="15578"/>
                </a:lnTo>
                <a:lnTo>
                  <a:pt x="19083" y="13779"/>
                </a:lnTo>
                <a:lnTo>
                  <a:pt x="18565" y="12072"/>
                </a:lnTo>
                <a:lnTo>
                  <a:pt x="17864" y="10426"/>
                </a:lnTo>
                <a:lnTo>
                  <a:pt x="17010" y="8841"/>
                </a:lnTo>
                <a:lnTo>
                  <a:pt x="16035" y="7378"/>
                </a:lnTo>
                <a:lnTo>
                  <a:pt x="14907" y="6036"/>
                </a:lnTo>
                <a:lnTo>
                  <a:pt x="13657" y="4787"/>
                </a:lnTo>
                <a:lnTo>
                  <a:pt x="12285" y="3659"/>
                </a:lnTo>
                <a:lnTo>
                  <a:pt x="10822" y="2653"/>
                </a:lnTo>
                <a:lnTo>
                  <a:pt x="9268" y="1799"/>
                </a:lnTo>
                <a:lnTo>
                  <a:pt x="7621" y="1129"/>
                </a:lnTo>
                <a:lnTo>
                  <a:pt x="5884" y="580"/>
                </a:lnTo>
                <a:lnTo>
                  <a:pt x="4116" y="214"/>
                </a:lnTo>
                <a:lnTo>
                  <a:pt x="2256" y="31"/>
                </a:lnTo>
                <a:lnTo>
                  <a:pt x="1311" y="1"/>
                </a:lnTo>
                <a:close/>
              </a:path>
            </a:pathLst>
          </a:custGeom>
          <a:solidFill>
            <a:schemeClr val="lt1"/>
          </a:solidFill>
          <a:ln cap="flat" cmpd="sng" w="9900">
            <a:solidFill>
              <a:schemeClr val="dk1"/>
            </a:solidFill>
            <a:prstDash val="solid"/>
            <a:miter lim="304832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24"/>
          <p:cNvSpPr/>
          <p:nvPr/>
        </p:nvSpPr>
        <p:spPr>
          <a:xfrm rot="2700000">
            <a:off x="6330820" y="3534852"/>
            <a:ext cx="360666" cy="361994"/>
          </a:xfrm>
          <a:custGeom>
            <a:rect b="b" l="l" r="r" t="t"/>
            <a:pathLst>
              <a:path extrusionOk="0" h="19724" w="19663">
                <a:moveTo>
                  <a:pt x="1311" y="1"/>
                </a:moveTo>
                <a:lnTo>
                  <a:pt x="1037" y="31"/>
                </a:lnTo>
                <a:lnTo>
                  <a:pt x="580" y="214"/>
                </a:lnTo>
                <a:lnTo>
                  <a:pt x="214" y="580"/>
                </a:lnTo>
                <a:lnTo>
                  <a:pt x="31" y="1037"/>
                </a:lnTo>
                <a:lnTo>
                  <a:pt x="1" y="1312"/>
                </a:lnTo>
                <a:lnTo>
                  <a:pt x="31" y="1586"/>
                </a:lnTo>
                <a:lnTo>
                  <a:pt x="214" y="2043"/>
                </a:lnTo>
                <a:lnTo>
                  <a:pt x="580" y="2378"/>
                </a:lnTo>
                <a:lnTo>
                  <a:pt x="1037" y="2592"/>
                </a:lnTo>
                <a:lnTo>
                  <a:pt x="1311" y="2592"/>
                </a:lnTo>
                <a:lnTo>
                  <a:pt x="2104" y="2622"/>
                </a:lnTo>
                <a:lnTo>
                  <a:pt x="3720" y="2775"/>
                </a:lnTo>
                <a:lnTo>
                  <a:pt x="5244" y="3080"/>
                </a:lnTo>
                <a:lnTo>
                  <a:pt x="6737" y="3567"/>
                </a:lnTo>
                <a:lnTo>
                  <a:pt x="8170" y="4146"/>
                </a:lnTo>
                <a:lnTo>
                  <a:pt x="9511" y="4878"/>
                </a:lnTo>
                <a:lnTo>
                  <a:pt x="10761" y="5732"/>
                </a:lnTo>
                <a:lnTo>
                  <a:pt x="11950" y="6707"/>
                </a:lnTo>
                <a:lnTo>
                  <a:pt x="13017" y="7774"/>
                </a:lnTo>
                <a:lnTo>
                  <a:pt x="13992" y="8963"/>
                </a:lnTo>
                <a:lnTo>
                  <a:pt x="14846" y="10213"/>
                </a:lnTo>
                <a:lnTo>
                  <a:pt x="15547" y="11554"/>
                </a:lnTo>
                <a:lnTo>
                  <a:pt x="16157" y="12987"/>
                </a:lnTo>
                <a:lnTo>
                  <a:pt x="16614" y="14450"/>
                </a:lnTo>
                <a:lnTo>
                  <a:pt x="16949" y="16004"/>
                </a:lnTo>
                <a:lnTo>
                  <a:pt x="17102" y="17589"/>
                </a:lnTo>
                <a:lnTo>
                  <a:pt x="17132" y="18413"/>
                </a:lnTo>
                <a:lnTo>
                  <a:pt x="17132" y="18687"/>
                </a:lnTo>
                <a:lnTo>
                  <a:pt x="17315" y="19144"/>
                </a:lnTo>
                <a:lnTo>
                  <a:pt x="17681" y="19510"/>
                </a:lnTo>
                <a:lnTo>
                  <a:pt x="18138" y="19693"/>
                </a:lnTo>
                <a:lnTo>
                  <a:pt x="18413" y="19723"/>
                </a:lnTo>
                <a:lnTo>
                  <a:pt x="18687" y="19693"/>
                </a:lnTo>
                <a:lnTo>
                  <a:pt x="19144" y="19479"/>
                </a:lnTo>
                <a:lnTo>
                  <a:pt x="19479" y="19144"/>
                </a:lnTo>
                <a:lnTo>
                  <a:pt x="19662" y="18656"/>
                </a:lnTo>
                <a:lnTo>
                  <a:pt x="19662" y="18382"/>
                </a:lnTo>
                <a:lnTo>
                  <a:pt x="19662" y="17437"/>
                </a:lnTo>
                <a:lnTo>
                  <a:pt x="19479" y="15578"/>
                </a:lnTo>
                <a:lnTo>
                  <a:pt x="19083" y="13779"/>
                </a:lnTo>
                <a:lnTo>
                  <a:pt x="18565" y="12072"/>
                </a:lnTo>
                <a:lnTo>
                  <a:pt x="17864" y="10426"/>
                </a:lnTo>
                <a:lnTo>
                  <a:pt x="17010" y="8841"/>
                </a:lnTo>
                <a:lnTo>
                  <a:pt x="16035" y="7378"/>
                </a:lnTo>
                <a:lnTo>
                  <a:pt x="14907" y="6036"/>
                </a:lnTo>
                <a:lnTo>
                  <a:pt x="13657" y="4787"/>
                </a:lnTo>
                <a:lnTo>
                  <a:pt x="12285" y="3659"/>
                </a:lnTo>
                <a:lnTo>
                  <a:pt x="10822" y="2653"/>
                </a:lnTo>
                <a:lnTo>
                  <a:pt x="9268" y="1799"/>
                </a:lnTo>
                <a:lnTo>
                  <a:pt x="7621" y="1129"/>
                </a:lnTo>
                <a:lnTo>
                  <a:pt x="5884" y="580"/>
                </a:lnTo>
                <a:lnTo>
                  <a:pt x="4116" y="214"/>
                </a:lnTo>
                <a:lnTo>
                  <a:pt x="2256" y="31"/>
                </a:lnTo>
                <a:lnTo>
                  <a:pt x="1311" y="1"/>
                </a:lnTo>
                <a:close/>
              </a:path>
            </a:pathLst>
          </a:custGeom>
          <a:solidFill>
            <a:schemeClr val="lt1"/>
          </a:solidFill>
          <a:ln cap="flat" cmpd="sng" w="9900">
            <a:solidFill>
              <a:schemeClr val="dk1"/>
            </a:solidFill>
            <a:prstDash val="solid"/>
            <a:miter lim="304832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24"/>
          <p:cNvSpPr/>
          <p:nvPr/>
        </p:nvSpPr>
        <p:spPr>
          <a:xfrm rot="-8100000">
            <a:off x="2456645" y="3534852"/>
            <a:ext cx="360666" cy="361994"/>
          </a:xfrm>
          <a:custGeom>
            <a:rect b="b" l="l" r="r" t="t"/>
            <a:pathLst>
              <a:path extrusionOk="0" h="19724" w="19663">
                <a:moveTo>
                  <a:pt x="1311" y="1"/>
                </a:moveTo>
                <a:lnTo>
                  <a:pt x="1037" y="31"/>
                </a:lnTo>
                <a:lnTo>
                  <a:pt x="580" y="214"/>
                </a:lnTo>
                <a:lnTo>
                  <a:pt x="214" y="580"/>
                </a:lnTo>
                <a:lnTo>
                  <a:pt x="31" y="1037"/>
                </a:lnTo>
                <a:lnTo>
                  <a:pt x="1" y="1312"/>
                </a:lnTo>
                <a:lnTo>
                  <a:pt x="31" y="1586"/>
                </a:lnTo>
                <a:lnTo>
                  <a:pt x="214" y="2043"/>
                </a:lnTo>
                <a:lnTo>
                  <a:pt x="580" y="2378"/>
                </a:lnTo>
                <a:lnTo>
                  <a:pt x="1037" y="2592"/>
                </a:lnTo>
                <a:lnTo>
                  <a:pt x="1311" y="2592"/>
                </a:lnTo>
                <a:lnTo>
                  <a:pt x="2104" y="2622"/>
                </a:lnTo>
                <a:lnTo>
                  <a:pt x="3720" y="2775"/>
                </a:lnTo>
                <a:lnTo>
                  <a:pt x="5244" y="3080"/>
                </a:lnTo>
                <a:lnTo>
                  <a:pt x="6737" y="3567"/>
                </a:lnTo>
                <a:lnTo>
                  <a:pt x="8170" y="4146"/>
                </a:lnTo>
                <a:lnTo>
                  <a:pt x="9511" y="4878"/>
                </a:lnTo>
                <a:lnTo>
                  <a:pt x="10761" y="5732"/>
                </a:lnTo>
                <a:lnTo>
                  <a:pt x="11950" y="6707"/>
                </a:lnTo>
                <a:lnTo>
                  <a:pt x="13017" y="7774"/>
                </a:lnTo>
                <a:lnTo>
                  <a:pt x="13992" y="8963"/>
                </a:lnTo>
                <a:lnTo>
                  <a:pt x="14846" y="10213"/>
                </a:lnTo>
                <a:lnTo>
                  <a:pt x="15547" y="11554"/>
                </a:lnTo>
                <a:lnTo>
                  <a:pt x="16157" y="12987"/>
                </a:lnTo>
                <a:lnTo>
                  <a:pt x="16614" y="14450"/>
                </a:lnTo>
                <a:lnTo>
                  <a:pt x="16949" y="16004"/>
                </a:lnTo>
                <a:lnTo>
                  <a:pt x="17102" y="17589"/>
                </a:lnTo>
                <a:lnTo>
                  <a:pt x="17132" y="18413"/>
                </a:lnTo>
                <a:lnTo>
                  <a:pt x="17132" y="18687"/>
                </a:lnTo>
                <a:lnTo>
                  <a:pt x="17315" y="19144"/>
                </a:lnTo>
                <a:lnTo>
                  <a:pt x="17681" y="19510"/>
                </a:lnTo>
                <a:lnTo>
                  <a:pt x="18138" y="19693"/>
                </a:lnTo>
                <a:lnTo>
                  <a:pt x="18413" y="19723"/>
                </a:lnTo>
                <a:lnTo>
                  <a:pt x="18687" y="19693"/>
                </a:lnTo>
                <a:lnTo>
                  <a:pt x="19144" y="19479"/>
                </a:lnTo>
                <a:lnTo>
                  <a:pt x="19479" y="19144"/>
                </a:lnTo>
                <a:lnTo>
                  <a:pt x="19662" y="18656"/>
                </a:lnTo>
                <a:lnTo>
                  <a:pt x="19662" y="18382"/>
                </a:lnTo>
                <a:lnTo>
                  <a:pt x="19662" y="17437"/>
                </a:lnTo>
                <a:lnTo>
                  <a:pt x="19479" y="15578"/>
                </a:lnTo>
                <a:lnTo>
                  <a:pt x="19083" y="13779"/>
                </a:lnTo>
                <a:lnTo>
                  <a:pt x="18565" y="12072"/>
                </a:lnTo>
                <a:lnTo>
                  <a:pt x="17864" y="10426"/>
                </a:lnTo>
                <a:lnTo>
                  <a:pt x="17010" y="8841"/>
                </a:lnTo>
                <a:lnTo>
                  <a:pt x="16035" y="7378"/>
                </a:lnTo>
                <a:lnTo>
                  <a:pt x="14907" y="6036"/>
                </a:lnTo>
                <a:lnTo>
                  <a:pt x="13657" y="4787"/>
                </a:lnTo>
                <a:lnTo>
                  <a:pt x="12285" y="3659"/>
                </a:lnTo>
                <a:lnTo>
                  <a:pt x="10822" y="2653"/>
                </a:lnTo>
                <a:lnTo>
                  <a:pt x="9268" y="1799"/>
                </a:lnTo>
                <a:lnTo>
                  <a:pt x="7621" y="1129"/>
                </a:lnTo>
                <a:lnTo>
                  <a:pt x="5884" y="580"/>
                </a:lnTo>
                <a:lnTo>
                  <a:pt x="4116" y="214"/>
                </a:lnTo>
                <a:lnTo>
                  <a:pt x="2256" y="31"/>
                </a:lnTo>
                <a:lnTo>
                  <a:pt x="1311" y="1"/>
                </a:lnTo>
                <a:close/>
              </a:path>
            </a:pathLst>
          </a:custGeom>
          <a:solidFill>
            <a:schemeClr val="lt1"/>
          </a:solidFill>
          <a:ln cap="flat" cmpd="sng" w="9900">
            <a:solidFill>
              <a:schemeClr val="dk1"/>
            </a:solidFill>
            <a:prstDash val="solid"/>
            <a:miter lim="304832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24"/>
          <p:cNvSpPr/>
          <p:nvPr/>
        </p:nvSpPr>
        <p:spPr>
          <a:xfrm rot="-8100000">
            <a:off x="2456645" y="1702352"/>
            <a:ext cx="360666" cy="361994"/>
          </a:xfrm>
          <a:custGeom>
            <a:rect b="b" l="l" r="r" t="t"/>
            <a:pathLst>
              <a:path extrusionOk="0" h="19724" w="19663">
                <a:moveTo>
                  <a:pt x="1311" y="1"/>
                </a:moveTo>
                <a:lnTo>
                  <a:pt x="1037" y="31"/>
                </a:lnTo>
                <a:lnTo>
                  <a:pt x="580" y="214"/>
                </a:lnTo>
                <a:lnTo>
                  <a:pt x="214" y="580"/>
                </a:lnTo>
                <a:lnTo>
                  <a:pt x="31" y="1037"/>
                </a:lnTo>
                <a:lnTo>
                  <a:pt x="1" y="1312"/>
                </a:lnTo>
                <a:lnTo>
                  <a:pt x="31" y="1586"/>
                </a:lnTo>
                <a:lnTo>
                  <a:pt x="214" y="2043"/>
                </a:lnTo>
                <a:lnTo>
                  <a:pt x="580" y="2378"/>
                </a:lnTo>
                <a:lnTo>
                  <a:pt x="1037" y="2592"/>
                </a:lnTo>
                <a:lnTo>
                  <a:pt x="1311" y="2592"/>
                </a:lnTo>
                <a:lnTo>
                  <a:pt x="2104" y="2622"/>
                </a:lnTo>
                <a:lnTo>
                  <a:pt x="3720" y="2775"/>
                </a:lnTo>
                <a:lnTo>
                  <a:pt x="5244" y="3080"/>
                </a:lnTo>
                <a:lnTo>
                  <a:pt x="6737" y="3567"/>
                </a:lnTo>
                <a:lnTo>
                  <a:pt x="8170" y="4146"/>
                </a:lnTo>
                <a:lnTo>
                  <a:pt x="9511" y="4878"/>
                </a:lnTo>
                <a:lnTo>
                  <a:pt x="10761" y="5732"/>
                </a:lnTo>
                <a:lnTo>
                  <a:pt x="11950" y="6707"/>
                </a:lnTo>
                <a:lnTo>
                  <a:pt x="13017" y="7774"/>
                </a:lnTo>
                <a:lnTo>
                  <a:pt x="13992" y="8963"/>
                </a:lnTo>
                <a:lnTo>
                  <a:pt x="14846" y="10213"/>
                </a:lnTo>
                <a:lnTo>
                  <a:pt x="15547" y="11554"/>
                </a:lnTo>
                <a:lnTo>
                  <a:pt x="16157" y="12987"/>
                </a:lnTo>
                <a:lnTo>
                  <a:pt x="16614" y="14450"/>
                </a:lnTo>
                <a:lnTo>
                  <a:pt x="16949" y="16004"/>
                </a:lnTo>
                <a:lnTo>
                  <a:pt x="17102" y="17589"/>
                </a:lnTo>
                <a:lnTo>
                  <a:pt x="17132" y="18413"/>
                </a:lnTo>
                <a:lnTo>
                  <a:pt x="17132" y="18687"/>
                </a:lnTo>
                <a:lnTo>
                  <a:pt x="17315" y="19144"/>
                </a:lnTo>
                <a:lnTo>
                  <a:pt x="17681" y="19510"/>
                </a:lnTo>
                <a:lnTo>
                  <a:pt x="18138" y="19693"/>
                </a:lnTo>
                <a:lnTo>
                  <a:pt x="18413" y="19723"/>
                </a:lnTo>
                <a:lnTo>
                  <a:pt x="18687" y="19693"/>
                </a:lnTo>
                <a:lnTo>
                  <a:pt x="19144" y="19479"/>
                </a:lnTo>
                <a:lnTo>
                  <a:pt x="19479" y="19144"/>
                </a:lnTo>
                <a:lnTo>
                  <a:pt x="19662" y="18656"/>
                </a:lnTo>
                <a:lnTo>
                  <a:pt x="19662" y="18382"/>
                </a:lnTo>
                <a:lnTo>
                  <a:pt x="19662" y="17437"/>
                </a:lnTo>
                <a:lnTo>
                  <a:pt x="19479" y="15578"/>
                </a:lnTo>
                <a:lnTo>
                  <a:pt x="19083" y="13779"/>
                </a:lnTo>
                <a:lnTo>
                  <a:pt x="18565" y="12072"/>
                </a:lnTo>
                <a:lnTo>
                  <a:pt x="17864" y="10426"/>
                </a:lnTo>
                <a:lnTo>
                  <a:pt x="17010" y="8841"/>
                </a:lnTo>
                <a:lnTo>
                  <a:pt x="16035" y="7378"/>
                </a:lnTo>
                <a:lnTo>
                  <a:pt x="14907" y="6036"/>
                </a:lnTo>
                <a:lnTo>
                  <a:pt x="13657" y="4787"/>
                </a:lnTo>
                <a:lnTo>
                  <a:pt x="12285" y="3659"/>
                </a:lnTo>
                <a:lnTo>
                  <a:pt x="10822" y="2653"/>
                </a:lnTo>
                <a:lnTo>
                  <a:pt x="9268" y="1799"/>
                </a:lnTo>
                <a:lnTo>
                  <a:pt x="7621" y="1129"/>
                </a:lnTo>
                <a:lnTo>
                  <a:pt x="5884" y="580"/>
                </a:lnTo>
                <a:lnTo>
                  <a:pt x="4116" y="214"/>
                </a:lnTo>
                <a:lnTo>
                  <a:pt x="2256" y="31"/>
                </a:lnTo>
                <a:lnTo>
                  <a:pt x="1311" y="1"/>
                </a:lnTo>
                <a:close/>
              </a:path>
            </a:pathLst>
          </a:custGeom>
          <a:solidFill>
            <a:schemeClr val="lt1"/>
          </a:solidFill>
          <a:ln cap="flat" cmpd="sng" w="9900">
            <a:solidFill>
              <a:schemeClr val="dk1"/>
            </a:solidFill>
            <a:prstDash val="solid"/>
            <a:miter lim="304832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24"/>
          <p:cNvSpPr txBox="1"/>
          <p:nvPr/>
        </p:nvSpPr>
        <p:spPr>
          <a:xfrm>
            <a:off x="2926500" y="4326600"/>
            <a:ext cx="3291000" cy="40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To modify this graph, follow the link, change the data and paste the new graph here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4" name="Google Shape;424;p25"/>
          <p:cNvGrpSpPr/>
          <p:nvPr/>
        </p:nvGrpSpPr>
        <p:grpSpPr>
          <a:xfrm>
            <a:off x="473257" y="2792313"/>
            <a:ext cx="8197940" cy="164700"/>
            <a:chOff x="459863" y="2489738"/>
            <a:chExt cx="8197940" cy="164700"/>
          </a:xfrm>
        </p:grpSpPr>
        <p:sp>
          <p:nvSpPr>
            <p:cNvPr id="425" name="Google Shape;425;p25"/>
            <p:cNvSpPr/>
            <p:nvPr/>
          </p:nvSpPr>
          <p:spPr>
            <a:xfrm>
              <a:off x="566233" y="2540393"/>
              <a:ext cx="7999265" cy="63297"/>
            </a:xfrm>
            <a:custGeom>
              <a:rect b="b" l="l" r="r" t="t"/>
              <a:pathLst>
                <a:path extrusionOk="0" h="764" w="71103">
                  <a:moveTo>
                    <a:pt x="520" y="0"/>
                  </a:moveTo>
                  <a:cubicBezTo>
                    <a:pt x="1" y="0"/>
                    <a:pt x="1" y="764"/>
                    <a:pt x="520" y="764"/>
                  </a:cubicBezTo>
                  <a:lnTo>
                    <a:pt x="70598" y="764"/>
                  </a:lnTo>
                  <a:cubicBezTo>
                    <a:pt x="71102" y="764"/>
                    <a:pt x="71102" y="0"/>
                    <a:pt x="705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25"/>
            <p:cNvSpPr/>
            <p:nvPr/>
          </p:nvSpPr>
          <p:spPr>
            <a:xfrm>
              <a:off x="8493180" y="2502284"/>
              <a:ext cx="164623" cy="139271"/>
            </a:xfrm>
            <a:custGeom>
              <a:rect b="b" l="l" r="r" t="t"/>
              <a:pathLst>
                <a:path extrusionOk="0" h="1681" w="1987">
                  <a:moveTo>
                    <a:pt x="1" y="1"/>
                  </a:moveTo>
                  <a:lnTo>
                    <a:pt x="367" y="841"/>
                  </a:lnTo>
                  <a:lnTo>
                    <a:pt x="1" y="1681"/>
                  </a:lnTo>
                  <a:lnTo>
                    <a:pt x="1986" y="84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25"/>
            <p:cNvSpPr/>
            <p:nvPr/>
          </p:nvSpPr>
          <p:spPr>
            <a:xfrm>
              <a:off x="459863" y="2489738"/>
              <a:ext cx="164700" cy="164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28" name="Google Shape;428;p25"/>
          <p:cNvSpPr txBox="1"/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Cartoon Style Objects Infographics</a:t>
            </a:r>
            <a:endParaRPr sz="2400"/>
          </a:p>
        </p:txBody>
      </p:sp>
      <p:grpSp>
        <p:nvGrpSpPr>
          <p:cNvPr id="429" name="Google Shape;429;p25"/>
          <p:cNvGrpSpPr/>
          <p:nvPr/>
        </p:nvGrpSpPr>
        <p:grpSpPr>
          <a:xfrm>
            <a:off x="6746111" y="1643450"/>
            <a:ext cx="1940700" cy="2958444"/>
            <a:chOff x="6746111" y="1643450"/>
            <a:chExt cx="1940700" cy="2958444"/>
          </a:xfrm>
        </p:grpSpPr>
        <p:sp>
          <p:nvSpPr>
            <p:cNvPr id="430" name="Google Shape;430;p25"/>
            <p:cNvSpPr txBox="1"/>
            <p:nvPr/>
          </p:nvSpPr>
          <p:spPr>
            <a:xfrm>
              <a:off x="6746111" y="3716746"/>
              <a:ext cx="19407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accent4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Saturn</a:t>
              </a:r>
              <a:endParaRPr b="1" sz="1800">
                <a:solidFill>
                  <a:schemeClr val="accent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31" name="Google Shape;431;p25"/>
            <p:cNvSpPr txBox="1"/>
            <p:nvPr/>
          </p:nvSpPr>
          <p:spPr>
            <a:xfrm>
              <a:off x="6746111" y="3995594"/>
              <a:ext cx="1940700" cy="60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It’s composed mostly of hydrogen and helium</a:t>
              </a: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32" name="Google Shape;432;p25"/>
            <p:cNvSpPr/>
            <p:nvPr/>
          </p:nvSpPr>
          <p:spPr>
            <a:xfrm>
              <a:off x="7186061" y="1643450"/>
              <a:ext cx="1060800" cy="382200"/>
            </a:xfrm>
            <a:prstGeom prst="roundRect">
              <a:avLst>
                <a:gd fmla="val 50000" name="adj"/>
              </a:avLst>
            </a:prstGeom>
            <a:solidFill>
              <a:schemeClr val="accent4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2024</a:t>
              </a:r>
              <a:endParaRPr/>
            </a:p>
          </p:txBody>
        </p:sp>
        <p:sp>
          <p:nvSpPr>
            <p:cNvPr id="433" name="Google Shape;433;p25"/>
            <p:cNvSpPr/>
            <p:nvPr/>
          </p:nvSpPr>
          <p:spPr>
            <a:xfrm>
              <a:off x="7079250" y="2237501"/>
              <a:ext cx="1274400" cy="1274400"/>
            </a:xfrm>
            <a:prstGeom prst="ellipse">
              <a:avLst/>
            </a:prstGeom>
            <a:solidFill>
              <a:schemeClr val="accent4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25"/>
            <p:cNvSpPr/>
            <p:nvPr/>
          </p:nvSpPr>
          <p:spPr>
            <a:xfrm>
              <a:off x="7163099" y="2321315"/>
              <a:ext cx="1106700" cy="1106700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435" name="Google Shape;435;p25"/>
            <p:cNvCxnSpPr>
              <a:stCxn id="432" idx="2"/>
              <a:endCxn id="433" idx="0"/>
            </p:cNvCxnSpPr>
            <p:nvPr/>
          </p:nvCxnSpPr>
          <p:spPr>
            <a:xfrm>
              <a:off x="7716461" y="2025650"/>
              <a:ext cx="0" cy="2118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36" name="Google Shape;436;p25"/>
            <p:cNvCxnSpPr>
              <a:stCxn id="433" idx="4"/>
              <a:endCxn id="430" idx="0"/>
            </p:cNvCxnSpPr>
            <p:nvPr/>
          </p:nvCxnSpPr>
          <p:spPr>
            <a:xfrm>
              <a:off x="7716450" y="3511901"/>
              <a:ext cx="0" cy="2049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437" name="Google Shape;437;p25"/>
            <p:cNvGrpSpPr/>
            <p:nvPr/>
          </p:nvGrpSpPr>
          <p:grpSpPr>
            <a:xfrm>
              <a:off x="7448192" y="2628574"/>
              <a:ext cx="536515" cy="492202"/>
              <a:chOff x="9576813" y="1885649"/>
              <a:chExt cx="536515" cy="492202"/>
            </a:xfrm>
          </p:grpSpPr>
          <p:sp>
            <p:nvSpPr>
              <p:cNvPr id="438" name="Google Shape;438;p25"/>
              <p:cNvSpPr/>
              <p:nvPr/>
            </p:nvSpPr>
            <p:spPr>
              <a:xfrm>
                <a:off x="9576813" y="1885649"/>
                <a:ext cx="536515" cy="492202"/>
              </a:xfrm>
              <a:custGeom>
                <a:rect b="b" l="l" r="r" t="t"/>
                <a:pathLst>
                  <a:path extrusionOk="0" h="25058" w="27314">
                    <a:moveTo>
                      <a:pt x="11371" y="1129"/>
                    </a:moveTo>
                    <a:lnTo>
                      <a:pt x="11615" y="1159"/>
                    </a:lnTo>
                    <a:lnTo>
                      <a:pt x="11980" y="1311"/>
                    </a:lnTo>
                    <a:lnTo>
                      <a:pt x="12285" y="1586"/>
                    </a:lnTo>
                    <a:lnTo>
                      <a:pt x="12468" y="1982"/>
                    </a:lnTo>
                    <a:lnTo>
                      <a:pt x="12499" y="2195"/>
                    </a:lnTo>
                    <a:lnTo>
                      <a:pt x="12255" y="2287"/>
                    </a:lnTo>
                    <a:lnTo>
                      <a:pt x="10243" y="2287"/>
                    </a:lnTo>
                    <a:lnTo>
                      <a:pt x="10243" y="2043"/>
                    </a:lnTo>
                    <a:lnTo>
                      <a:pt x="10426" y="1647"/>
                    </a:lnTo>
                    <a:lnTo>
                      <a:pt x="10731" y="1342"/>
                    </a:lnTo>
                    <a:lnTo>
                      <a:pt x="11127" y="1159"/>
                    </a:lnTo>
                    <a:lnTo>
                      <a:pt x="11371" y="1129"/>
                    </a:lnTo>
                    <a:close/>
                    <a:moveTo>
                      <a:pt x="11371" y="1"/>
                    </a:moveTo>
                    <a:lnTo>
                      <a:pt x="10914" y="31"/>
                    </a:lnTo>
                    <a:lnTo>
                      <a:pt x="10090" y="366"/>
                    </a:lnTo>
                    <a:lnTo>
                      <a:pt x="9481" y="1007"/>
                    </a:lnTo>
                    <a:lnTo>
                      <a:pt x="9115" y="1830"/>
                    </a:lnTo>
                    <a:lnTo>
                      <a:pt x="9085" y="2287"/>
                    </a:lnTo>
                    <a:lnTo>
                      <a:pt x="2287" y="2287"/>
                    </a:lnTo>
                    <a:lnTo>
                      <a:pt x="1799" y="2317"/>
                    </a:lnTo>
                    <a:lnTo>
                      <a:pt x="976" y="2653"/>
                    </a:lnTo>
                    <a:lnTo>
                      <a:pt x="366" y="3293"/>
                    </a:lnTo>
                    <a:lnTo>
                      <a:pt x="31" y="4116"/>
                    </a:lnTo>
                    <a:lnTo>
                      <a:pt x="0" y="4573"/>
                    </a:lnTo>
                    <a:lnTo>
                      <a:pt x="0" y="21644"/>
                    </a:lnTo>
                    <a:lnTo>
                      <a:pt x="31" y="22101"/>
                    </a:lnTo>
                    <a:lnTo>
                      <a:pt x="366" y="22924"/>
                    </a:lnTo>
                    <a:lnTo>
                      <a:pt x="976" y="23534"/>
                    </a:lnTo>
                    <a:lnTo>
                      <a:pt x="1799" y="23899"/>
                    </a:lnTo>
                    <a:lnTo>
                      <a:pt x="2287" y="23930"/>
                    </a:lnTo>
                    <a:lnTo>
                      <a:pt x="7316" y="23930"/>
                    </a:lnTo>
                    <a:lnTo>
                      <a:pt x="7469" y="24174"/>
                    </a:lnTo>
                    <a:lnTo>
                      <a:pt x="7926" y="24601"/>
                    </a:lnTo>
                    <a:lnTo>
                      <a:pt x="8475" y="24905"/>
                    </a:lnTo>
                    <a:lnTo>
                      <a:pt x="9085" y="25058"/>
                    </a:lnTo>
                    <a:lnTo>
                      <a:pt x="9755" y="25058"/>
                    </a:lnTo>
                    <a:lnTo>
                      <a:pt x="10121" y="24966"/>
                    </a:lnTo>
                    <a:lnTo>
                      <a:pt x="25545" y="20302"/>
                    </a:lnTo>
                    <a:lnTo>
                      <a:pt x="25942" y="20180"/>
                    </a:lnTo>
                    <a:lnTo>
                      <a:pt x="26582" y="19723"/>
                    </a:lnTo>
                    <a:lnTo>
                      <a:pt x="27039" y="19083"/>
                    </a:lnTo>
                    <a:lnTo>
                      <a:pt x="27283" y="18351"/>
                    </a:lnTo>
                    <a:lnTo>
                      <a:pt x="27314" y="17955"/>
                    </a:lnTo>
                    <a:lnTo>
                      <a:pt x="27314" y="17559"/>
                    </a:lnTo>
                    <a:lnTo>
                      <a:pt x="27222" y="17224"/>
                    </a:lnTo>
                    <a:lnTo>
                      <a:pt x="22589" y="1769"/>
                    </a:lnTo>
                    <a:lnTo>
                      <a:pt x="22406" y="1311"/>
                    </a:lnTo>
                    <a:lnTo>
                      <a:pt x="21796" y="580"/>
                    </a:lnTo>
                    <a:lnTo>
                      <a:pt x="20943" y="123"/>
                    </a:lnTo>
                    <a:lnTo>
                      <a:pt x="19998" y="1"/>
                    </a:lnTo>
                    <a:lnTo>
                      <a:pt x="19479" y="123"/>
                    </a:lnTo>
                    <a:lnTo>
                      <a:pt x="13627" y="1860"/>
                    </a:lnTo>
                    <a:lnTo>
                      <a:pt x="13535" y="1464"/>
                    </a:lnTo>
                    <a:lnTo>
                      <a:pt x="13139" y="793"/>
                    </a:lnTo>
                    <a:lnTo>
                      <a:pt x="12560" y="305"/>
                    </a:lnTo>
                    <a:lnTo>
                      <a:pt x="11798" y="31"/>
                    </a:lnTo>
                    <a:lnTo>
                      <a:pt x="11371" y="1"/>
                    </a:lnTo>
                    <a:close/>
                  </a:path>
                </a:pathLst>
              </a:custGeom>
              <a:solidFill>
                <a:srgbClr val="373E4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9" name="Google Shape;439;p25"/>
              <p:cNvSpPr/>
              <p:nvPr/>
            </p:nvSpPr>
            <p:spPr>
              <a:xfrm>
                <a:off x="9599560" y="1952711"/>
                <a:ext cx="143724" cy="380240"/>
              </a:xfrm>
              <a:custGeom>
                <a:rect b="b" l="l" r="r" t="t"/>
                <a:pathLst>
                  <a:path extrusionOk="0" h="19358" w="7317">
                    <a:moveTo>
                      <a:pt x="1159" y="1"/>
                    </a:moveTo>
                    <a:lnTo>
                      <a:pt x="915" y="31"/>
                    </a:lnTo>
                    <a:lnTo>
                      <a:pt x="489" y="214"/>
                    </a:lnTo>
                    <a:lnTo>
                      <a:pt x="184" y="519"/>
                    </a:lnTo>
                    <a:lnTo>
                      <a:pt x="31" y="915"/>
                    </a:lnTo>
                    <a:lnTo>
                      <a:pt x="1" y="1159"/>
                    </a:lnTo>
                    <a:lnTo>
                      <a:pt x="1" y="18230"/>
                    </a:lnTo>
                    <a:lnTo>
                      <a:pt x="31" y="18474"/>
                    </a:lnTo>
                    <a:lnTo>
                      <a:pt x="184" y="18870"/>
                    </a:lnTo>
                    <a:lnTo>
                      <a:pt x="519" y="19175"/>
                    </a:lnTo>
                    <a:lnTo>
                      <a:pt x="946" y="19358"/>
                    </a:lnTo>
                    <a:lnTo>
                      <a:pt x="5762" y="19358"/>
                    </a:lnTo>
                    <a:lnTo>
                      <a:pt x="1251" y="4421"/>
                    </a:lnTo>
                    <a:lnTo>
                      <a:pt x="1159" y="4055"/>
                    </a:lnTo>
                    <a:lnTo>
                      <a:pt x="1159" y="3689"/>
                    </a:lnTo>
                    <a:lnTo>
                      <a:pt x="1159" y="3293"/>
                    </a:lnTo>
                    <a:lnTo>
                      <a:pt x="1403" y="2561"/>
                    </a:lnTo>
                    <a:lnTo>
                      <a:pt x="1860" y="1921"/>
                    </a:lnTo>
                    <a:lnTo>
                      <a:pt x="2531" y="1464"/>
                    </a:lnTo>
                    <a:lnTo>
                      <a:pt x="2897" y="1342"/>
                    </a:lnTo>
                    <a:lnTo>
                      <a:pt x="7317" y="1"/>
                    </a:lnTo>
                    <a:close/>
                  </a:path>
                </a:pathLst>
              </a:custGeom>
              <a:solidFill>
                <a:srgbClr val="FF969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0" name="Google Shape;440;p25"/>
              <p:cNvSpPr/>
              <p:nvPr/>
            </p:nvSpPr>
            <p:spPr>
              <a:xfrm>
                <a:off x="9644484" y="1910203"/>
                <a:ext cx="447888" cy="446101"/>
              </a:xfrm>
              <a:custGeom>
                <a:rect b="b" l="l" r="r" t="t"/>
                <a:pathLst>
                  <a:path extrusionOk="0" h="22711" w="22802">
                    <a:moveTo>
                      <a:pt x="16613" y="0"/>
                    </a:moveTo>
                    <a:lnTo>
                      <a:pt x="16431" y="31"/>
                    </a:lnTo>
                    <a:lnTo>
                      <a:pt x="10273" y="1860"/>
                    </a:lnTo>
                    <a:lnTo>
                      <a:pt x="10273" y="5061"/>
                    </a:lnTo>
                    <a:lnTo>
                      <a:pt x="10242" y="5426"/>
                    </a:lnTo>
                    <a:lnTo>
                      <a:pt x="9968" y="6036"/>
                    </a:lnTo>
                    <a:lnTo>
                      <a:pt x="9511" y="6493"/>
                    </a:lnTo>
                    <a:lnTo>
                      <a:pt x="8901" y="6768"/>
                    </a:lnTo>
                    <a:lnTo>
                      <a:pt x="8535" y="6798"/>
                    </a:lnTo>
                    <a:lnTo>
                      <a:pt x="8200" y="6768"/>
                    </a:lnTo>
                    <a:lnTo>
                      <a:pt x="7590" y="6493"/>
                    </a:lnTo>
                    <a:lnTo>
                      <a:pt x="7103" y="6036"/>
                    </a:lnTo>
                    <a:lnTo>
                      <a:pt x="6859" y="5426"/>
                    </a:lnTo>
                    <a:lnTo>
                      <a:pt x="6828" y="5061"/>
                    </a:lnTo>
                    <a:lnTo>
                      <a:pt x="6828" y="2866"/>
                    </a:lnTo>
                    <a:lnTo>
                      <a:pt x="976" y="4603"/>
                    </a:lnTo>
                    <a:lnTo>
                      <a:pt x="549" y="4786"/>
                    </a:lnTo>
                    <a:lnTo>
                      <a:pt x="61" y="5457"/>
                    </a:lnTo>
                    <a:lnTo>
                      <a:pt x="0" y="5914"/>
                    </a:lnTo>
                    <a:lnTo>
                      <a:pt x="0" y="6097"/>
                    </a:lnTo>
                    <a:lnTo>
                      <a:pt x="61" y="6280"/>
                    </a:lnTo>
                    <a:lnTo>
                      <a:pt x="4695" y="21735"/>
                    </a:lnTo>
                    <a:lnTo>
                      <a:pt x="4786" y="21979"/>
                    </a:lnTo>
                    <a:lnTo>
                      <a:pt x="5121" y="22406"/>
                    </a:lnTo>
                    <a:lnTo>
                      <a:pt x="5579" y="22649"/>
                    </a:lnTo>
                    <a:lnTo>
                      <a:pt x="6097" y="22710"/>
                    </a:lnTo>
                    <a:lnTo>
                      <a:pt x="6371" y="22619"/>
                    </a:lnTo>
                    <a:lnTo>
                      <a:pt x="21796" y="17985"/>
                    </a:lnTo>
                    <a:lnTo>
                      <a:pt x="22222" y="17803"/>
                    </a:lnTo>
                    <a:lnTo>
                      <a:pt x="22710" y="17162"/>
                    </a:lnTo>
                    <a:lnTo>
                      <a:pt x="22802" y="16766"/>
                    </a:lnTo>
                    <a:lnTo>
                      <a:pt x="22802" y="16583"/>
                    </a:lnTo>
                    <a:lnTo>
                      <a:pt x="22771" y="16400"/>
                    </a:lnTo>
                    <a:lnTo>
                      <a:pt x="18107" y="945"/>
                    </a:lnTo>
                    <a:lnTo>
                      <a:pt x="17924" y="549"/>
                    </a:lnTo>
                    <a:lnTo>
                      <a:pt x="17254" y="61"/>
                    </a:lnTo>
                    <a:lnTo>
                      <a:pt x="1682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441" name="Google Shape;441;p25"/>
          <p:cNvGrpSpPr/>
          <p:nvPr/>
        </p:nvGrpSpPr>
        <p:grpSpPr>
          <a:xfrm>
            <a:off x="449874" y="1643450"/>
            <a:ext cx="1940700" cy="2965407"/>
            <a:chOff x="449874" y="1643450"/>
            <a:chExt cx="1940700" cy="2965407"/>
          </a:xfrm>
        </p:grpSpPr>
        <p:sp>
          <p:nvSpPr>
            <p:cNvPr id="442" name="Google Shape;442;p25"/>
            <p:cNvSpPr/>
            <p:nvPr/>
          </p:nvSpPr>
          <p:spPr>
            <a:xfrm>
              <a:off x="783025" y="2237501"/>
              <a:ext cx="1274400" cy="1274400"/>
            </a:xfrm>
            <a:prstGeom prst="ellipse">
              <a:avLst/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25"/>
            <p:cNvSpPr txBox="1"/>
            <p:nvPr/>
          </p:nvSpPr>
          <p:spPr>
            <a:xfrm>
              <a:off x="449874" y="3723708"/>
              <a:ext cx="19407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" sz="1800">
                  <a:solidFill>
                    <a:schemeClr val="accen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Mercury</a:t>
              </a:r>
              <a:endParaRPr b="1" sz="1800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44" name="Google Shape;444;p25"/>
            <p:cNvSpPr txBox="1"/>
            <p:nvPr/>
          </p:nvSpPr>
          <p:spPr>
            <a:xfrm>
              <a:off x="449874" y="4002557"/>
              <a:ext cx="1940700" cy="60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It’s the </a:t>
              </a: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closest planet to the Sun and the smallest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45" name="Google Shape;445;p25"/>
            <p:cNvSpPr/>
            <p:nvPr/>
          </p:nvSpPr>
          <p:spPr>
            <a:xfrm>
              <a:off x="866874" y="2321315"/>
              <a:ext cx="1106700" cy="1106700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25"/>
            <p:cNvSpPr/>
            <p:nvPr/>
          </p:nvSpPr>
          <p:spPr>
            <a:xfrm>
              <a:off x="889824" y="1643450"/>
              <a:ext cx="1060800" cy="382200"/>
            </a:xfrm>
            <a:prstGeom prst="roundRect">
              <a:avLst>
                <a:gd fmla="val 50000" name="adj"/>
              </a:avLst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2021</a:t>
              </a:r>
              <a:endParaRPr>
                <a:solidFill>
                  <a:schemeClr val="dk1"/>
                </a:solidFill>
              </a:endParaRPr>
            </a:p>
          </p:txBody>
        </p:sp>
        <p:cxnSp>
          <p:nvCxnSpPr>
            <p:cNvPr id="447" name="Google Shape;447;p25"/>
            <p:cNvCxnSpPr>
              <a:stCxn id="446" idx="2"/>
              <a:endCxn id="442" idx="0"/>
            </p:cNvCxnSpPr>
            <p:nvPr/>
          </p:nvCxnSpPr>
          <p:spPr>
            <a:xfrm>
              <a:off x="1420224" y="2025650"/>
              <a:ext cx="0" cy="2118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48" name="Google Shape;448;p25"/>
            <p:cNvCxnSpPr>
              <a:stCxn id="442" idx="4"/>
              <a:endCxn id="443" idx="0"/>
            </p:cNvCxnSpPr>
            <p:nvPr/>
          </p:nvCxnSpPr>
          <p:spPr>
            <a:xfrm>
              <a:off x="1420225" y="3511901"/>
              <a:ext cx="0" cy="2118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449" name="Google Shape;449;p25"/>
            <p:cNvGrpSpPr/>
            <p:nvPr/>
          </p:nvGrpSpPr>
          <p:grpSpPr>
            <a:xfrm>
              <a:off x="1174123" y="2628863"/>
              <a:ext cx="492203" cy="491614"/>
              <a:chOff x="7477574" y="1348888"/>
              <a:chExt cx="492203" cy="491614"/>
            </a:xfrm>
          </p:grpSpPr>
          <p:sp>
            <p:nvSpPr>
              <p:cNvPr id="450" name="Google Shape;450;p25"/>
              <p:cNvSpPr/>
              <p:nvPr/>
            </p:nvSpPr>
            <p:spPr>
              <a:xfrm>
                <a:off x="7522478" y="1348888"/>
                <a:ext cx="447299" cy="446710"/>
              </a:xfrm>
              <a:custGeom>
                <a:rect b="b" l="l" r="r" t="t"/>
                <a:pathLst>
                  <a:path extrusionOk="0" h="22742" w="22772">
                    <a:moveTo>
                      <a:pt x="2287" y="1"/>
                    </a:moveTo>
                    <a:lnTo>
                      <a:pt x="1830" y="31"/>
                    </a:lnTo>
                    <a:lnTo>
                      <a:pt x="1007" y="367"/>
                    </a:lnTo>
                    <a:lnTo>
                      <a:pt x="397" y="976"/>
                    </a:lnTo>
                    <a:lnTo>
                      <a:pt x="31" y="1799"/>
                    </a:lnTo>
                    <a:lnTo>
                      <a:pt x="1" y="2287"/>
                    </a:lnTo>
                    <a:lnTo>
                      <a:pt x="1" y="16492"/>
                    </a:lnTo>
                    <a:lnTo>
                      <a:pt x="62" y="16705"/>
                    </a:lnTo>
                    <a:lnTo>
                      <a:pt x="153" y="16919"/>
                    </a:lnTo>
                    <a:lnTo>
                      <a:pt x="5854" y="22589"/>
                    </a:lnTo>
                    <a:lnTo>
                      <a:pt x="6037" y="22711"/>
                    </a:lnTo>
                    <a:lnTo>
                      <a:pt x="6250" y="22741"/>
                    </a:lnTo>
                    <a:lnTo>
                      <a:pt x="20486" y="22741"/>
                    </a:lnTo>
                    <a:lnTo>
                      <a:pt x="20943" y="22711"/>
                    </a:lnTo>
                    <a:lnTo>
                      <a:pt x="21766" y="22345"/>
                    </a:lnTo>
                    <a:lnTo>
                      <a:pt x="22376" y="21735"/>
                    </a:lnTo>
                    <a:lnTo>
                      <a:pt x="22711" y="20912"/>
                    </a:lnTo>
                    <a:lnTo>
                      <a:pt x="22772" y="20455"/>
                    </a:lnTo>
                    <a:lnTo>
                      <a:pt x="22772" y="2287"/>
                    </a:lnTo>
                    <a:lnTo>
                      <a:pt x="22711" y="1799"/>
                    </a:lnTo>
                    <a:lnTo>
                      <a:pt x="22376" y="976"/>
                    </a:lnTo>
                    <a:lnTo>
                      <a:pt x="21766" y="367"/>
                    </a:lnTo>
                    <a:lnTo>
                      <a:pt x="20973" y="31"/>
                    </a:lnTo>
                    <a:lnTo>
                      <a:pt x="20516" y="1"/>
                    </a:lnTo>
                    <a:close/>
                  </a:path>
                </a:pathLst>
              </a:custGeom>
              <a:solidFill>
                <a:srgbClr val="373E4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1" name="Google Shape;451;p25"/>
              <p:cNvSpPr/>
              <p:nvPr/>
            </p:nvSpPr>
            <p:spPr>
              <a:xfrm>
                <a:off x="7560801" y="1684807"/>
                <a:ext cx="73679" cy="73070"/>
              </a:xfrm>
              <a:custGeom>
                <a:rect b="b" l="l" r="r" t="t"/>
                <a:pathLst>
                  <a:path extrusionOk="0" h="3720" w="3751">
                    <a:moveTo>
                      <a:pt x="1" y="1"/>
                    </a:moveTo>
                    <a:lnTo>
                      <a:pt x="3750" y="3720"/>
                    </a:lnTo>
                    <a:lnTo>
                      <a:pt x="3750" y="1129"/>
                    </a:lnTo>
                    <a:lnTo>
                      <a:pt x="3720" y="885"/>
                    </a:lnTo>
                    <a:lnTo>
                      <a:pt x="3537" y="488"/>
                    </a:lnTo>
                    <a:lnTo>
                      <a:pt x="3232" y="184"/>
                    </a:lnTo>
                    <a:lnTo>
                      <a:pt x="2805" y="1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2" name="Google Shape;452;p25"/>
              <p:cNvSpPr/>
              <p:nvPr/>
            </p:nvSpPr>
            <p:spPr>
              <a:xfrm>
                <a:off x="7544635" y="1371045"/>
                <a:ext cx="402396" cy="402986"/>
              </a:xfrm>
              <a:custGeom>
                <a:rect b="b" l="l" r="r" t="t"/>
                <a:pathLst>
                  <a:path extrusionOk="0" h="20516" w="20486">
                    <a:moveTo>
                      <a:pt x="1129" y="1"/>
                    </a:moveTo>
                    <a:lnTo>
                      <a:pt x="885" y="31"/>
                    </a:lnTo>
                    <a:lnTo>
                      <a:pt x="489" y="183"/>
                    </a:lnTo>
                    <a:lnTo>
                      <a:pt x="184" y="519"/>
                    </a:lnTo>
                    <a:lnTo>
                      <a:pt x="1" y="915"/>
                    </a:lnTo>
                    <a:lnTo>
                      <a:pt x="1" y="1159"/>
                    </a:lnTo>
                    <a:lnTo>
                      <a:pt x="1" y="14785"/>
                    </a:lnTo>
                    <a:lnTo>
                      <a:pt x="3415" y="14785"/>
                    </a:lnTo>
                    <a:lnTo>
                      <a:pt x="3872" y="14815"/>
                    </a:lnTo>
                    <a:lnTo>
                      <a:pt x="4695" y="15151"/>
                    </a:lnTo>
                    <a:lnTo>
                      <a:pt x="5335" y="15791"/>
                    </a:lnTo>
                    <a:lnTo>
                      <a:pt x="5671" y="16614"/>
                    </a:lnTo>
                    <a:lnTo>
                      <a:pt x="5701" y="17071"/>
                    </a:lnTo>
                    <a:lnTo>
                      <a:pt x="5701" y="20516"/>
                    </a:lnTo>
                    <a:lnTo>
                      <a:pt x="19358" y="20516"/>
                    </a:lnTo>
                    <a:lnTo>
                      <a:pt x="19571" y="20485"/>
                    </a:lnTo>
                    <a:lnTo>
                      <a:pt x="19998" y="20302"/>
                    </a:lnTo>
                    <a:lnTo>
                      <a:pt x="20303" y="19998"/>
                    </a:lnTo>
                    <a:lnTo>
                      <a:pt x="20455" y="19571"/>
                    </a:lnTo>
                    <a:lnTo>
                      <a:pt x="20486" y="19357"/>
                    </a:lnTo>
                    <a:lnTo>
                      <a:pt x="20486" y="1159"/>
                    </a:lnTo>
                    <a:lnTo>
                      <a:pt x="20455" y="915"/>
                    </a:lnTo>
                    <a:lnTo>
                      <a:pt x="20303" y="488"/>
                    </a:lnTo>
                    <a:lnTo>
                      <a:pt x="19967" y="183"/>
                    </a:lnTo>
                    <a:lnTo>
                      <a:pt x="19571" y="31"/>
                    </a:lnTo>
                    <a:lnTo>
                      <a:pt x="1935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3" name="Google Shape;453;p25"/>
              <p:cNvSpPr/>
              <p:nvPr/>
            </p:nvSpPr>
            <p:spPr>
              <a:xfrm>
                <a:off x="7477574" y="1393792"/>
                <a:ext cx="447299" cy="446710"/>
              </a:xfrm>
              <a:custGeom>
                <a:rect b="b" l="l" r="r" t="t"/>
                <a:pathLst>
                  <a:path extrusionOk="0" h="22742" w="22772">
                    <a:moveTo>
                      <a:pt x="2287" y="1"/>
                    </a:moveTo>
                    <a:lnTo>
                      <a:pt x="1830" y="31"/>
                    </a:lnTo>
                    <a:lnTo>
                      <a:pt x="1007" y="367"/>
                    </a:lnTo>
                    <a:lnTo>
                      <a:pt x="397" y="976"/>
                    </a:lnTo>
                    <a:lnTo>
                      <a:pt x="31" y="1799"/>
                    </a:lnTo>
                    <a:lnTo>
                      <a:pt x="1" y="2287"/>
                    </a:lnTo>
                    <a:lnTo>
                      <a:pt x="1" y="16492"/>
                    </a:lnTo>
                    <a:lnTo>
                      <a:pt x="62" y="16706"/>
                    </a:lnTo>
                    <a:lnTo>
                      <a:pt x="153" y="16919"/>
                    </a:lnTo>
                    <a:lnTo>
                      <a:pt x="5853" y="22589"/>
                    </a:lnTo>
                    <a:lnTo>
                      <a:pt x="6036" y="22711"/>
                    </a:lnTo>
                    <a:lnTo>
                      <a:pt x="6250" y="22741"/>
                    </a:lnTo>
                    <a:lnTo>
                      <a:pt x="20485" y="22741"/>
                    </a:lnTo>
                    <a:lnTo>
                      <a:pt x="20943" y="22711"/>
                    </a:lnTo>
                    <a:lnTo>
                      <a:pt x="21766" y="22345"/>
                    </a:lnTo>
                    <a:lnTo>
                      <a:pt x="22375" y="21735"/>
                    </a:lnTo>
                    <a:lnTo>
                      <a:pt x="22711" y="20912"/>
                    </a:lnTo>
                    <a:lnTo>
                      <a:pt x="22772" y="20455"/>
                    </a:lnTo>
                    <a:lnTo>
                      <a:pt x="22772" y="2287"/>
                    </a:lnTo>
                    <a:lnTo>
                      <a:pt x="22741" y="1799"/>
                    </a:lnTo>
                    <a:lnTo>
                      <a:pt x="22406" y="976"/>
                    </a:lnTo>
                    <a:lnTo>
                      <a:pt x="21796" y="367"/>
                    </a:lnTo>
                    <a:lnTo>
                      <a:pt x="20973" y="31"/>
                    </a:lnTo>
                    <a:lnTo>
                      <a:pt x="20516" y="1"/>
                    </a:lnTo>
                    <a:close/>
                  </a:path>
                </a:pathLst>
              </a:custGeom>
              <a:solidFill>
                <a:srgbClr val="373E4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4" name="Google Shape;454;p25"/>
              <p:cNvSpPr/>
              <p:nvPr/>
            </p:nvSpPr>
            <p:spPr>
              <a:xfrm>
                <a:off x="7515897" y="1729712"/>
                <a:ext cx="73679" cy="73070"/>
              </a:xfrm>
              <a:custGeom>
                <a:rect b="b" l="l" r="r" t="t"/>
                <a:pathLst>
                  <a:path extrusionOk="0" h="3720" w="3751">
                    <a:moveTo>
                      <a:pt x="1" y="1"/>
                    </a:moveTo>
                    <a:lnTo>
                      <a:pt x="3750" y="3720"/>
                    </a:lnTo>
                    <a:lnTo>
                      <a:pt x="3750" y="1129"/>
                    </a:lnTo>
                    <a:lnTo>
                      <a:pt x="3720" y="885"/>
                    </a:lnTo>
                    <a:lnTo>
                      <a:pt x="3537" y="489"/>
                    </a:lnTo>
                    <a:lnTo>
                      <a:pt x="3232" y="184"/>
                    </a:lnTo>
                    <a:lnTo>
                      <a:pt x="2805" y="1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5" name="Google Shape;455;p25"/>
              <p:cNvSpPr/>
              <p:nvPr/>
            </p:nvSpPr>
            <p:spPr>
              <a:xfrm>
                <a:off x="7500340" y="1415950"/>
                <a:ext cx="402377" cy="402986"/>
              </a:xfrm>
              <a:custGeom>
                <a:rect b="b" l="l" r="r" t="t"/>
                <a:pathLst>
                  <a:path extrusionOk="0" h="20516" w="20485">
                    <a:moveTo>
                      <a:pt x="1128" y="1"/>
                    </a:moveTo>
                    <a:lnTo>
                      <a:pt x="884" y="31"/>
                    </a:lnTo>
                    <a:lnTo>
                      <a:pt x="488" y="184"/>
                    </a:lnTo>
                    <a:lnTo>
                      <a:pt x="183" y="519"/>
                    </a:lnTo>
                    <a:lnTo>
                      <a:pt x="0" y="915"/>
                    </a:lnTo>
                    <a:lnTo>
                      <a:pt x="0" y="1159"/>
                    </a:lnTo>
                    <a:lnTo>
                      <a:pt x="0" y="14785"/>
                    </a:lnTo>
                    <a:lnTo>
                      <a:pt x="3414" y="14785"/>
                    </a:lnTo>
                    <a:lnTo>
                      <a:pt x="3871" y="14816"/>
                    </a:lnTo>
                    <a:lnTo>
                      <a:pt x="4694" y="15151"/>
                    </a:lnTo>
                    <a:lnTo>
                      <a:pt x="5335" y="15791"/>
                    </a:lnTo>
                    <a:lnTo>
                      <a:pt x="5670" y="16614"/>
                    </a:lnTo>
                    <a:lnTo>
                      <a:pt x="5700" y="17071"/>
                    </a:lnTo>
                    <a:lnTo>
                      <a:pt x="5700" y="20516"/>
                    </a:lnTo>
                    <a:lnTo>
                      <a:pt x="19357" y="20516"/>
                    </a:lnTo>
                    <a:lnTo>
                      <a:pt x="19601" y="20485"/>
                    </a:lnTo>
                    <a:lnTo>
                      <a:pt x="19997" y="20303"/>
                    </a:lnTo>
                    <a:lnTo>
                      <a:pt x="20302" y="19998"/>
                    </a:lnTo>
                    <a:lnTo>
                      <a:pt x="20485" y="19571"/>
                    </a:lnTo>
                    <a:lnTo>
                      <a:pt x="20485" y="19358"/>
                    </a:lnTo>
                    <a:lnTo>
                      <a:pt x="20485" y="1159"/>
                    </a:lnTo>
                    <a:lnTo>
                      <a:pt x="20485" y="915"/>
                    </a:lnTo>
                    <a:lnTo>
                      <a:pt x="20302" y="489"/>
                    </a:lnTo>
                    <a:lnTo>
                      <a:pt x="19997" y="184"/>
                    </a:lnTo>
                    <a:lnTo>
                      <a:pt x="19570" y="31"/>
                    </a:lnTo>
                    <a:lnTo>
                      <a:pt x="1935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456" name="Google Shape;456;p25"/>
          <p:cNvGrpSpPr/>
          <p:nvPr/>
        </p:nvGrpSpPr>
        <p:grpSpPr>
          <a:xfrm>
            <a:off x="2548620" y="1643450"/>
            <a:ext cx="1940700" cy="2935582"/>
            <a:chOff x="2548620" y="1643450"/>
            <a:chExt cx="1940700" cy="2935582"/>
          </a:xfrm>
        </p:grpSpPr>
        <p:sp>
          <p:nvSpPr>
            <p:cNvPr id="457" name="Google Shape;457;p25"/>
            <p:cNvSpPr txBox="1"/>
            <p:nvPr/>
          </p:nvSpPr>
          <p:spPr>
            <a:xfrm>
              <a:off x="2548620" y="3693883"/>
              <a:ext cx="19407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accen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Venus</a:t>
              </a:r>
              <a:endParaRPr b="1" sz="1800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58" name="Google Shape;458;p25"/>
            <p:cNvSpPr txBox="1"/>
            <p:nvPr/>
          </p:nvSpPr>
          <p:spPr>
            <a:xfrm>
              <a:off x="2548620" y="3972732"/>
              <a:ext cx="1940700" cy="60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Venus is the second planet from the Sun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59" name="Google Shape;459;p25"/>
            <p:cNvSpPr/>
            <p:nvPr/>
          </p:nvSpPr>
          <p:spPr>
            <a:xfrm>
              <a:off x="2988570" y="1643450"/>
              <a:ext cx="1060800" cy="382200"/>
            </a:xfrm>
            <a:prstGeom prst="roundRect">
              <a:avLst>
                <a:gd fmla="val 50000" name="adj"/>
              </a:avLst>
            </a:pr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2022</a:t>
              </a:r>
              <a:endParaRPr/>
            </a:p>
          </p:txBody>
        </p:sp>
        <p:sp>
          <p:nvSpPr>
            <p:cNvPr id="460" name="Google Shape;460;p25"/>
            <p:cNvSpPr/>
            <p:nvPr/>
          </p:nvSpPr>
          <p:spPr>
            <a:xfrm>
              <a:off x="2881775" y="2237501"/>
              <a:ext cx="1274400" cy="1274400"/>
            </a:xfrm>
            <a:prstGeom prst="ellipse">
              <a:avLst/>
            </a:pr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25"/>
            <p:cNvSpPr/>
            <p:nvPr/>
          </p:nvSpPr>
          <p:spPr>
            <a:xfrm>
              <a:off x="2965624" y="2321315"/>
              <a:ext cx="1106700" cy="1106700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462" name="Google Shape;462;p25"/>
            <p:cNvCxnSpPr>
              <a:stCxn id="459" idx="2"/>
              <a:endCxn id="460" idx="0"/>
            </p:cNvCxnSpPr>
            <p:nvPr/>
          </p:nvCxnSpPr>
          <p:spPr>
            <a:xfrm>
              <a:off x="3518970" y="2025650"/>
              <a:ext cx="0" cy="2118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63" name="Google Shape;463;p25"/>
            <p:cNvCxnSpPr>
              <a:stCxn id="460" idx="4"/>
              <a:endCxn id="457" idx="0"/>
            </p:cNvCxnSpPr>
            <p:nvPr/>
          </p:nvCxnSpPr>
          <p:spPr>
            <a:xfrm>
              <a:off x="3518975" y="3511901"/>
              <a:ext cx="0" cy="1821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464" name="Google Shape;464;p25"/>
            <p:cNvGrpSpPr/>
            <p:nvPr/>
          </p:nvGrpSpPr>
          <p:grpSpPr>
            <a:xfrm>
              <a:off x="3294726" y="2606416"/>
              <a:ext cx="448497" cy="536515"/>
              <a:chOff x="7495875" y="2234316"/>
              <a:chExt cx="448497" cy="536515"/>
            </a:xfrm>
          </p:grpSpPr>
          <p:sp>
            <p:nvSpPr>
              <p:cNvPr id="465" name="Google Shape;465;p25"/>
              <p:cNvSpPr/>
              <p:nvPr/>
            </p:nvSpPr>
            <p:spPr>
              <a:xfrm>
                <a:off x="7495875" y="2234316"/>
                <a:ext cx="448497" cy="536515"/>
              </a:xfrm>
              <a:custGeom>
                <a:rect b="b" l="l" r="r" t="t"/>
                <a:pathLst>
                  <a:path extrusionOk="0" h="27314" w="22833">
                    <a:moveTo>
                      <a:pt x="3994" y="1"/>
                    </a:moveTo>
                    <a:lnTo>
                      <a:pt x="3659" y="31"/>
                    </a:lnTo>
                    <a:lnTo>
                      <a:pt x="3049" y="275"/>
                    </a:lnTo>
                    <a:lnTo>
                      <a:pt x="2561" y="732"/>
                    </a:lnTo>
                    <a:lnTo>
                      <a:pt x="2318" y="1342"/>
                    </a:lnTo>
                    <a:lnTo>
                      <a:pt x="2287" y="1708"/>
                    </a:lnTo>
                    <a:lnTo>
                      <a:pt x="2287" y="12529"/>
                    </a:lnTo>
                    <a:lnTo>
                      <a:pt x="580" y="12529"/>
                    </a:lnTo>
                    <a:lnTo>
                      <a:pt x="336" y="12560"/>
                    </a:lnTo>
                    <a:lnTo>
                      <a:pt x="31" y="12865"/>
                    </a:lnTo>
                    <a:lnTo>
                      <a:pt x="1" y="13109"/>
                    </a:lnTo>
                    <a:lnTo>
                      <a:pt x="1" y="14236"/>
                    </a:lnTo>
                    <a:lnTo>
                      <a:pt x="31" y="14480"/>
                    </a:lnTo>
                    <a:lnTo>
                      <a:pt x="336" y="14785"/>
                    </a:lnTo>
                    <a:lnTo>
                      <a:pt x="580" y="14816"/>
                    </a:lnTo>
                    <a:lnTo>
                      <a:pt x="2287" y="14816"/>
                    </a:lnTo>
                    <a:lnTo>
                      <a:pt x="2287" y="24509"/>
                    </a:lnTo>
                    <a:lnTo>
                      <a:pt x="2318" y="24845"/>
                    </a:lnTo>
                    <a:lnTo>
                      <a:pt x="2561" y="25454"/>
                    </a:lnTo>
                    <a:lnTo>
                      <a:pt x="3049" y="25911"/>
                    </a:lnTo>
                    <a:lnTo>
                      <a:pt x="3659" y="26186"/>
                    </a:lnTo>
                    <a:lnTo>
                      <a:pt x="3994" y="26216"/>
                    </a:lnTo>
                    <a:lnTo>
                      <a:pt x="11158" y="26216"/>
                    </a:lnTo>
                    <a:lnTo>
                      <a:pt x="12164" y="27161"/>
                    </a:lnTo>
                    <a:lnTo>
                      <a:pt x="12347" y="27283"/>
                    </a:lnTo>
                    <a:lnTo>
                      <a:pt x="12590" y="27314"/>
                    </a:lnTo>
                    <a:lnTo>
                      <a:pt x="18839" y="27314"/>
                    </a:lnTo>
                    <a:lnTo>
                      <a:pt x="19175" y="27283"/>
                    </a:lnTo>
                    <a:lnTo>
                      <a:pt x="19784" y="27039"/>
                    </a:lnTo>
                    <a:lnTo>
                      <a:pt x="20242" y="26552"/>
                    </a:lnTo>
                    <a:lnTo>
                      <a:pt x="20516" y="25942"/>
                    </a:lnTo>
                    <a:lnTo>
                      <a:pt x="20547" y="25607"/>
                    </a:lnTo>
                    <a:lnTo>
                      <a:pt x="20547" y="14785"/>
                    </a:lnTo>
                    <a:lnTo>
                      <a:pt x="22254" y="14785"/>
                    </a:lnTo>
                    <a:lnTo>
                      <a:pt x="22467" y="14755"/>
                    </a:lnTo>
                    <a:lnTo>
                      <a:pt x="22802" y="14419"/>
                    </a:lnTo>
                    <a:lnTo>
                      <a:pt x="22833" y="14206"/>
                    </a:lnTo>
                    <a:lnTo>
                      <a:pt x="22833" y="13078"/>
                    </a:lnTo>
                    <a:lnTo>
                      <a:pt x="22741" y="12834"/>
                    </a:lnTo>
                    <a:lnTo>
                      <a:pt x="22406" y="12529"/>
                    </a:lnTo>
                    <a:lnTo>
                      <a:pt x="22193" y="12499"/>
                    </a:lnTo>
                    <a:lnTo>
                      <a:pt x="20455" y="12499"/>
                    </a:lnTo>
                    <a:lnTo>
                      <a:pt x="20455" y="2805"/>
                    </a:lnTo>
                    <a:lnTo>
                      <a:pt x="20425" y="2470"/>
                    </a:lnTo>
                    <a:lnTo>
                      <a:pt x="20181" y="1860"/>
                    </a:lnTo>
                    <a:lnTo>
                      <a:pt x="19723" y="1373"/>
                    </a:lnTo>
                    <a:lnTo>
                      <a:pt x="19114" y="1129"/>
                    </a:lnTo>
                    <a:lnTo>
                      <a:pt x="18748" y="1098"/>
                    </a:lnTo>
                    <a:lnTo>
                      <a:pt x="11615" y="1098"/>
                    </a:lnTo>
                    <a:lnTo>
                      <a:pt x="10670" y="153"/>
                    </a:lnTo>
                    <a:lnTo>
                      <a:pt x="10487" y="1"/>
                    </a:lnTo>
                    <a:close/>
                  </a:path>
                </a:pathLst>
              </a:custGeom>
              <a:solidFill>
                <a:srgbClr val="373E4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6" name="Google Shape;466;p25"/>
              <p:cNvSpPr/>
              <p:nvPr/>
            </p:nvSpPr>
            <p:spPr>
              <a:xfrm>
                <a:off x="7563546" y="2513958"/>
                <a:ext cx="313180" cy="234728"/>
              </a:xfrm>
              <a:custGeom>
                <a:rect b="b" l="l" r="r" t="t"/>
                <a:pathLst>
                  <a:path extrusionOk="0" h="11950" w="15944">
                    <a:moveTo>
                      <a:pt x="549" y="0"/>
                    </a:moveTo>
                    <a:lnTo>
                      <a:pt x="336" y="31"/>
                    </a:lnTo>
                    <a:lnTo>
                      <a:pt x="31" y="366"/>
                    </a:lnTo>
                    <a:lnTo>
                      <a:pt x="0" y="580"/>
                    </a:lnTo>
                    <a:lnTo>
                      <a:pt x="0" y="10273"/>
                    </a:lnTo>
                    <a:lnTo>
                      <a:pt x="31" y="10487"/>
                    </a:lnTo>
                    <a:lnTo>
                      <a:pt x="336" y="10791"/>
                    </a:lnTo>
                    <a:lnTo>
                      <a:pt x="549" y="10822"/>
                    </a:lnTo>
                    <a:lnTo>
                      <a:pt x="7926" y="10822"/>
                    </a:lnTo>
                    <a:lnTo>
                      <a:pt x="8139" y="10852"/>
                    </a:lnTo>
                    <a:lnTo>
                      <a:pt x="8322" y="10974"/>
                    </a:lnTo>
                    <a:lnTo>
                      <a:pt x="9328" y="11950"/>
                    </a:lnTo>
                    <a:lnTo>
                      <a:pt x="15333" y="11950"/>
                    </a:lnTo>
                    <a:lnTo>
                      <a:pt x="15577" y="11889"/>
                    </a:lnTo>
                    <a:lnTo>
                      <a:pt x="15882" y="11584"/>
                    </a:lnTo>
                    <a:lnTo>
                      <a:pt x="15913" y="11371"/>
                    </a:lnTo>
                    <a:lnTo>
                      <a:pt x="15943" y="11371"/>
                    </a:lnTo>
                    <a:lnTo>
                      <a:pt x="15943" y="580"/>
                    </a:lnTo>
                    <a:lnTo>
                      <a:pt x="15913" y="366"/>
                    </a:lnTo>
                    <a:lnTo>
                      <a:pt x="15608" y="31"/>
                    </a:lnTo>
                    <a:lnTo>
                      <a:pt x="15394" y="0"/>
                    </a:lnTo>
                    <a:lnTo>
                      <a:pt x="12529" y="0"/>
                    </a:lnTo>
                    <a:lnTo>
                      <a:pt x="12529" y="2287"/>
                    </a:lnTo>
                    <a:lnTo>
                      <a:pt x="12499" y="2531"/>
                    </a:lnTo>
                    <a:lnTo>
                      <a:pt x="12316" y="2957"/>
                    </a:lnTo>
                    <a:lnTo>
                      <a:pt x="12011" y="3262"/>
                    </a:lnTo>
                    <a:lnTo>
                      <a:pt x="11615" y="3415"/>
                    </a:lnTo>
                    <a:lnTo>
                      <a:pt x="11371" y="3445"/>
                    </a:lnTo>
                    <a:lnTo>
                      <a:pt x="11127" y="3415"/>
                    </a:lnTo>
                    <a:lnTo>
                      <a:pt x="10731" y="3262"/>
                    </a:lnTo>
                    <a:lnTo>
                      <a:pt x="10426" y="2957"/>
                    </a:lnTo>
                    <a:lnTo>
                      <a:pt x="10243" y="2531"/>
                    </a:lnTo>
                    <a:lnTo>
                      <a:pt x="10243" y="2287"/>
                    </a:lnTo>
                    <a:lnTo>
                      <a:pt x="10243" y="2043"/>
                    </a:lnTo>
                    <a:lnTo>
                      <a:pt x="10426" y="1647"/>
                    </a:lnTo>
                    <a:lnTo>
                      <a:pt x="10731" y="1342"/>
                    </a:lnTo>
                    <a:lnTo>
                      <a:pt x="11157" y="1159"/>
                    </a:lnTo>
                    <a:lnTo>
                      <a:pt x="11371" y="1159"/>
                    </a:lnTo>
                    <a:lnTo>
                      <a:pt x="11371" y="0"/>
                    </a:lnTo>
                    <a:lnTo>
                      <a:pt x="5701" y="0"/>
                    </a:lnTo>
                    <a:lnTo>
                      <a:pt x="5701" y="2287"/>
                    </a:lnTo>
                    <a:lnTo>
                      <a:pt x="5670" y="2531"/>
                    </a:lnTo>
                    <a:lnTo>
                      <a:pt x="5518" y="2957"/>
                    </a:lnTo>
                    <a:lnTo>
                      <a:pt x="5183" y="3262"/>
                    </a:lnTo>
                    <a:lnTo>
                      <a:pt x="4786" y="3415"/>
                    </a:lnTo>
                    <a:lnTo>
                      <a:pt x="4573" y="3445"/>
                    </a:lnTo>
                    <a:lnTo>
                      <a:pt x="4329" y="3415"/>
                    </a:lnTo>
                    <a:lnTo>
                      <a:pt x="3902" y="3262"/>
                    </a:lnTo>
                    <a:lnTo>
                      <a:pt x="3597" y="2957"/>
                    </a:lnTo>
                    <a:lnTo>
                      <a:pt x="3445" y="2531"/>
                    </a:lnTo>
                    <a:lnTo>
                      <a:pt x="3415" y="2287"/>
                    </a:lnTo>
                    <a:lnTo>
                      <a:pt x="3445" y="2043"/>
                    </a:lnTo>
                    <a:lnTo>
                      <a:pt x="3597" y="1647"/>
                    </a:lnTo>
                    <a:lnTo>
                      <a:pt x="3933" y="1342"/>
                    </a:lnTo>
                    <a:lnTo>
                      <a:pt x="4329" y="1159"/>
                    </a:lnTo>
                    <a:lnTo>
                      <a:pt x="4573" y="1159"/>
                    </a:lnTo>
                    <a:lnTo>
                      <a:pt x="4573" y="0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7" name="Google Shape;467;p25"/>
              <p:cNvSpPr/>
              <p:nvPr/>
            </p:nvSpPr>
            <p:spPr>
              <a:xfrm>
                <a:off x="7563546" y="2255884"/>
                <a:ext cx="312571" cy="235337"/>
              </a:xfrm>
              <a:custGeom>
                <a:rect b="b" l="l" r="r" t="t"/>
                <a:pathLst>
                  <a:path extrusionOk="0" h="11981" w="15913">
                    <a:moveTo>
                      <a:pt x="549" y="0"/>
                    </a:moveTo>
                    <a:lnTo>
                      <a:pt x="336" y="31"/>
                    </a:lnTo>
                    <a:lnTo>
                      <a:pt x="31" y="336"/>
                    </a:lnTo>
                    <a:lnTo>
                      <a:pt x="0" y="579"/>
                    </a:lnTo>
                    <a:lnTo>
                      <a:pt x="0" y="11401"/>
                    </a:lnTo>
                    <a:lnTo>
                      <a:pt x="31" y="11614"/>
                    </a:lnTo>
                    <a:lnTo>
                      <a:pt x="336" y="11919"/>
                    </a:lnTo>
                    <a:lnTo>
                      <a:pt x="549" y="11980"/>
                    </a:lnTo>
                    <a:lnTo>
                      <a:pt x="4512" y="11980"/>
                    </a:lnTo>
                    <a:lnTo>
                      <a:pt x="4512" y="10822"/>
                    </a:lnTo>
                    <a:lnTo>
                      <a:pt x="4268" y="10791"/>
                    </a:lnTo>
                    <a:lnTo>
                      <a:pt x="3872" y="10639"/>
                    </a:lnTo>
                    <a:lnTo>
                      <a:pt x="3567" y="10334"/>
                    </a:lnTo>
                    <a:lnTo>
                      <a:pt x="3384" y="9907"/>
                    </a:lnTo>
                    <a:lnTo>
                      <a:pt x="3384" y="9694"/>
                    </a:lnTo>
                    <a:lnTo>
                      <a:pt x="3384" y="9450"/>
                    </a:lnTo>
                    <a:lnTo>
                      <a:pt x="3567" y="9023"/>
                    </a:lnTo>
                    <a:lnTo>
                      <a:pt x="3872" y="8718"/>
                    </a:lnTo>
                    <a:lnTo>
                      <a:pt x="4268" y="8566"/>
                    </a:lnTo>
                    <a:lnTo>
                      <a:pt x="4512" y="8535"/>
                    </a:lnTo>
                    <a:lnTo>
                      <a:pt x="4756" y="8566"/>
                    </a:lnTo>
                    <a:lnTo>
                      <a:pt x="5183" y="8718"/>
                    </a:lnTo>
                    <a:lnTo>
                      <a:pt x="5487" y="9054"/>
                    </a:lnTo>
                    <a:lnTo>
                      <a:pt x="5640" y="9450"/>
                    </a:lnTo>
                    <a:lnTo>
                      <a:pt x="5670" y="9694"/>
                    </a:lnTo>
                    <a:lnTo>
                      <a:pt x="5670" y="11980"/>
                    </a:lnTo>
                    <a:lnTo>
                      <a:pt x="11340" y="11980"/>
                    </a:lnTo>
                    <a:lnTo>
                      <a:pt x="11340" y="10822"/>
                    </a:lnTo>
                    <a:lnTo>
                      <a:pt x="11096" y="10791"/>
                    </a:lnTo>
                    <a:lnTo>
                      <a:pt x="10700" y="10639"/>
                    </a:lnTo>
                    <a:lnTo>
                      <a:pt x="10395" y="10334"/>
                    </a:lnTo>
                    <a:lnTo>
                      <a:pt x="10212" y="9907"/>
                    </a:lnTo>
                    <a:lnTo>
                      <a:pt x="10212" y="9694"/>
                    </a:lnTo>
                    <a:lnTo>
                      <a:pt x="10212" y="9450"/>
                    </a:lnTo>
                    <a:lnTo>
                      <a:pt x="10395" y="9023"/>
                    </a:lnTo>
                    <a:lnTo>
                      <a:pt x="10700" y="8718"/>
                    </a:lnTo>
                    <a:lnTo>
                      <a:pt x="11127" y="8566"/>
                    </a:lnTo>
                    <a:lnTo>
                      <a:pt x="11340" y="8535"/>
                    </a:lnTo>
                    <a:lnTo>
                      <a:pt x="11584" y="8566"/>
                    </a:lnTo>
                    <a:lnTo>
                      <a:pt x="11980" y="8718"/>
                    </a:lnTo>
                    <a:lnTo>
                      <a:pt x="12285" y="9054"/>
                    </a:lnTo>
                    <a:lnTo>
                      <a:pt x="12468" y="9450"/>
                    </a:lnTo>
                    <a:lnTo>
                      <a:pt x="12499" y="9694"/>
                    </a:lnTo>
                    <a:lnTo>
                      <a:pt x="12499" y="11980"/>
                    </a:lnTo>
                    <a:lnTo>
                      <a:pt x="15333" y="11980"/>
                    </a:lnTo>
                    <a:lnTo>
                      <a:pt x="15577" y="11919"/>
                    </a:lnTo>
                    <a:lnTo>
                      <a:pt x="15882" y="11614"/>
                    </a:lnTo>
                    <a:lnTo>
                      <a:pt x="15913" y="11401"/>
                    </a:lnTo>
                    <a:lnTo>
                      <a:pt x="15913" y="1677"/>
                    </a:lnTo>
                    <a:lnTo>
                      <a:pt x="15882" y="1463"/>
                    </a:lnTo>
                    <a:lnTo>
                      <a:pt x="15577" y="1128"/>
                    </a:lnTo>
                    <a:lnTo>
                      <a:pt x="15333" y="1098"/>
                    </a:lnTo>
                    <a:lnTo>
                      <a:pt x="7713" y="1098"/>
                    </a:lnTo>
                    <a:lnTo>
                      <a:pt x="7530" y="945"/>
                    </a:lnTo>
                    <a:lnTo>
                      <a:pt x="6585" y="0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8" name="Google Shape;468;p25"/>
              <p:cNvSpPr/>
              <p:nvPr/>
            </p:nvSpPr>
            <p:spPr>
              <a:xfrm>
                <a:off x="7585094" y="2658866"/>
                <a:ext cx="134748" cy="22176"/>
              </a:xfrm>
              <a:custGeom>
                <a:rect b="b" l="l" r="r" t="t"/>
                <a:pathLst>
                  <a:path extrusionOk="0" h="1129" w="6860">
                    <a:moveTo>
                      <a:pt x="580" y="0"/>
                    </a:moveTo>
                    <a:lnTo>
                      <a:pt x="336" y="31"/>
                    </a:lnTo>
                    <a:lnTo>
                      <a:pt x="31" y="336"/>
                    </a:lnTo>
                    <a:lnTo>
                      <a:pt x="1" y="549"/>
                    </a:lnTo>
                    <a:lnTo>
                      <a:pt x="31" y="793"/>
                    </a:lnTo>
                    <a:lnTo>
                      <a:pt x="336" y="1098"/>
                    </a:lnTo>
                    <a:lnTo>
                      <a:pt x="580" y="1128"/>
                    </a:lnTo>
                    <a:lnTo>
                      <a:pt x="6280" y="1128"/>
                    </a:lnTo>
                    <a:lnTo>
                      <a:pt x="6494" y="1098"/>
                    </a:lnTo>
                    <a:lnTo>
                      <a:pt x="6829" y="793"/>
                    </a:lnTo>
                    <a:lnTo>
                      <a:pt x="6860" y="549"/>
                    </a:lnTo>
                    <a:lnTo>
                      <a:pt x="6829" y="336"/>
                    </a:lnTo>
                    <a:lnTo>
                      <a:pt x="6494" y="31"/>
                    </a:lnTo>
                    <a:lnTo>
                      <a:pt x="6280" y="0"/>
                    </a:lnTo>
                    <a:close/>
                  </a:path>
                </a:pathLst>
              </a:custGeom>
              <a:solidFill>
                <a:srgbClr val="373E4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9" name="Google Shape;469;p25"/>
              <p:cNvSpPr/>
              <p:nvPr/>
            </p:nvSpPr>
            <p:spPr>
              <a:xfrm>
                <a:off x="7585094" y="2323536"/>
                <a:ext cx="223964" cy="22176"/>
              </a:xfrm>
              <a:custGeom>
                <a:rect b="b" l="l" r="r" t="t"/>
                <a:pathLst>
                  <a:path extrusionOk="0" h="1129" w="11402">
                    <a:moveTo>
                      <a:pt x="580" y="1"/>
                    </a:moveTo>
                    <a:lnTo>
                      <a:pt x="336" y="31"/>
                    </a:lnTo>
                    <a:lnTo>
                      <a:pt x="31" y="336"/>
                    </a:lnTo>
                    <a:lnTo>
                      <a:pt x="1" y="549"/>
                    </a:lnTo>
                    <a:lnTo>
                      <a:pt x="31" y="793"/>
                    </a:lnTo>
                    <a:lnTo>
                      <a:pt x="336" y="1098"/>
                    </a:lnTo>
                    <a:lnTo>
                      <a:pt x="580" y="1129"/>
                    </a:lnTo>
                    <a:lnTo>
                      <a:pt x="10822" y="1129"/>
                    </a:lnTo>
                    <a:lnTo>
                      <a:pt x="11036" y="1098"/>
                    </a:lnTo>
                    <a:lnTo>
                      <a:pt x="11341" y="793"/>
                    </a:lnTo>
                    <a:lnTo>
                      <a:pt x="11402" y="549"/>
                    </a:lnTo>
                    <a:lnTo>
                      <a:pt x="11341" y="336"/>
                    </a:lnTo>
                    <a:lnTo>
                      <a:pt x="11036" y="31"/>
                    </a:lnTo>
                    <a:lnTo>
                      <a:pt x="10822" y="1"/>
                    </a:lnTo>
                    <a:close/>
                  </a:path>
                </a:pathLst>
              </a:custGeom>
              <a:solidFill>
                <a:srgbClr val="373E4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0" name="Google Shape;470;p25"/>
              <p:cNvSpPr/>
              <p:nvPr/>
            </p:nvSpPr>
            <p:spPr>
              <a:xfrm>
                <a:off x="7585094" y="2368460"/>
                <a:ext cx="134748" cy="22157"/>
              </a:xfrm>
              <a:custGeom>
                <a:rect b="b" l="l" r="r" t="t"/>
                <a:pathLst>
                  <a:path extrusionOk="0" h="1128" w="6860">
                    <a:moveTo>
                      <a:pt x="580" y="0"/>
                    </a:moveTo>
                    <a:lnTo>
                      <a:pt x="336" y="31"/>
                    </a:lnTo>
                    <a:lnTo>
                      <a:pt x="31" y="335"/>
                    </a:lnTo>
                    <a:lnTo>
                      <a:pt x="1" y="549"/>
                    </a:lnTo>
                    <a:lnTo>
                      <a:pt x="31" y="793"/>
                    </a:lnTo>
                    <a:lnTo>
                      <a:pt x="336" y="1097"/>
                    </a:lnTo>
                    <a:lnTo>
                      <a:pt x="580" y="1128"/>
                    </a:lnTo>
                    <a:lnTo>
                      <a:pt x="6280" y="1128"/>
                    </a:lnTo>
                    <a:lnTo>
                      <a:pt x="6494" y="1097"/>
                    </a:lnTo>
                    <a:lnTo>
                      <a:pt x="6829" y="793"/>
                    </a:lnTo>
                    <a:lnTo>
                      <a:pt x="6860" y="549"/>
                    </a:lnTo>
                    <a:lnTo>
                      <a:pt x="6829" y="335"/>
                    </a:lnTo>
                    <a:lnTo>
                      <a:pt x="6494" y="31"/>
                    </a:lnTo>
                    <a:lnTo>
                      <a:pt x="6280" y="0"/>
                    </a:lnTo>
                    <a:close/>
                  </a:path>
                </a:pathLst>
              </a:custGeom>
              <a:solidFill>
                <a:srgbClr val="373E4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1" name="Google Shape;471;p25"/>
              <p:cNvSpPr/>
              <p:nvPr/>
            </p:nvSpPr>
            <p:spPr>
              <a:xfrm>
                <a:off x="7585094" y="2613962"/>
                <a:ext cx="223964" cy="22157"/>
              </a:xfrm>
              <a:custGeom>
                <a:rect b="b" l="l" r="r" t="t"/>
                <a:pathLst>
                  <a:path extrusionOk="0" h="1128" w="11402">
                    <a:moveTo>
                      <a:pt x="580" y="0"/>
                    </a:moveTo>
                    <a:lnTo>
                      <a:pt x="336" y="31"/>
                    </a:lnTo>
                    <a:lnTo>
                      <a:pt x="31" y="335"/>
                    </a:lnTo>
                    <a:lnTo>
                      <a:pt x="1" y="549"/>
                    </a:lnTo>
                    <a:lnTo>
                      <a:pt x="31" y="793"/>
                    </a:lnTo>
                    <a:lnTo>
                      <a:pt x="336" y="1097"/>
                    </a:lnTo>
                    <a:lnTo>
                      <a:pt x="580" y="1128"/>
                    </a:lnTo>
                    <a:lnTo>
                      <a:pt x="10822" y="1128"/>
                    </a:lnTo>
                    <a:lnTo>
                      <a:pt x="11036" y="1097"/>
                    </a:lnTo>
                    <a:lnTo>
                      <a:pt x="11341" y="793"/>
                    </a:lnTo>
                    <a:lnTo>
                      <a:pt x="11402" y="549"/>
                    </a:lnTo>
                    <a:lnTo>
                      <a:pt x="11341" y="335"/>
                    </a:lnTo>
                    <a:lnTo>
                      <a:pt x="11036" y="31"/>
                    </a:lnTo>
                    <a:lnTo>
                      <a:pt x="10822" y="0"/>
                    </a:lnTo>
                    <a:close/>
                  </a:path>
                </a:pathLst>
              </a:custGeom>
              <a:solidFill>
                <a:srgbClr val="373E4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472" name="Google Shape;472;p25"/>
          <p:cNvGrpSpPr/>
          <p:nvPr/>
        </p:nvGrpSpPr>
        <p:grpSpPr>
          <a:xfrm>
            <a:off x="4647366" y="1643450"/>
            <a:ext cx="1940700" cy="2958532"/>
            <a:chOff x="4647366" y="1643450"/>
            <a:chExt cx="1940700" cy="2958532"/>
          </a:xfrm>
        </p:grpSpPr>
        <p:sp>
          <p:nvSpPr>
            <p:cNvPr id="473" name="Google Shape;473;p25"/>
            <p:cNvSpPr txBox="1"/>
            <p:nvPr/>
          </p:nvSpPr>
          <p:spPr>
            <a:xfrm>
              <a:off x="4647366" y="3716833"/>
              <a:ext cx="19407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" sz="1800">
                  <a:solidFill>
                    <a:schemeClr val="accent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Mars</a:t>
              </a:r>
              <a:endParaRPr b="1" sz="1800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74" name="Google Shape;474;p25"/>
            <p:cNvSpPr txBox="1"/>
            <p:nvPr/>
          </p:nvSpPr>
          <p:spPr>
            <a:xfrm>
              <a:off x="4647366" y="3995682"/>
              <a:ext cx="1940700" cy="60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actually a cold place</a:t>
              </a: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75" name="Google Shape;475;p25"/>
            <p:cNvSpPr/>
            <p:nvPr/>
          </p:nvSpPr>
          <p:spPr>
            <a:xfrm>
              <a:off x="5087316" y="1643450"/>
              <a:ext cx="1060800" cy="382200"/>
            </a:xfrm>
            <a:prstGeom prst="roundRect">
              <a:avLst>
                <a:gd fmla="val 50000" name="adj"/>
              </a:avLst>
            </a:pr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2023</a:t>
              </a:r>
              <a:endParaRPr/>
            </a:p>
          </p:txBody>
        </p:sp>
        <p:sp>
          <p:nvSpPr>
            <p:cNvPr id="476" name="Google Shape;476;p25"/>
            <p:cNvSpPr/>
            <p:nvPr/>
          </p:nvSpPr>
          <p:spPr>
            <a:xfrm>
              <a:off x="4980525" y="2237501"/>
              <a:ext cx="1274400" cy="1274400"/>
            </a:xfrm>
            <a:prstGeom prst="ellipse">
              <a:avLst/>
            </a:pr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25"/>
            <p:cNvSpPr/>
            <p:nvPr/>
          </p:nvSpPr>
          <p:spPr>
            <a:xfrm>
              <a:off x="5064374" y="2321315"/>
              <a:ext cx="1106700" cy="1106700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478" name="Google Shape;478;p25"/>
            <p:cNvCxnSpPr>
              <a:stCxn id="475" idx="2"/>
              <a:endCxn id="476" idx="0"/>
            </p:cNvCxnSpPr>
            <p:nvPr/>
          </p:nvCxnSpPr>
          <p:spPr>
            <a:xfrm>
              <a:off x="5617716" y="2025650"/>
              <a:ext cx="0" cy="2118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79" name="Google Shape;479;p25"/>
            <p:cNvCxnSpPr>
              <a:stCxn id="476" idx="4"/>
              <a:endCxn id="473" idx="0"/>
            </p:cNvCxnSpPr>
            <p:nvPr/>
          </p:nvCxnSpPr>
          <p:spPr>
            <a:xfrm>
              <a:off x="5617725" y="3511901"/>
              <a:ext cx="0" cy="2049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480" name="Google Shape;480;p25"/>
            <p:cNvGrpSpPr/>
            <p:nvPr/>
          </p:nvGrpSpPr>
          <p:grpSpPr>
            <a:xfrm>
              <a:off x="5416536" y="2606125"/>
              <a:ext cx="402377" cy="537105"/>
              <a:chOff x="8835304" y="2510187"/>
              <a:chExt cx="402377" cy="537105"/>
            </a:xfrm>
          </p:grpSpPr>
          <p:sp>
            <p:nvSpPr>
              <p:cNvPr id="481" name="Google Shape;481;p25"/>
              <p:cNvSpPr/>
              <p:nvPr/>
            </p:nvSpPr>
            <p:spPr>
              <a:xfrm>
                <a:off x="8835304" y="2510187"/>
                <a:ext cx="402377" cy="537105"/>
              </a:xfrm>
              <a:custGeom>
                <a:rect b="b" l="l" r="r" t="t"/>
                <a:pathLst>
                  <a:path extrusionOk="0" h="27344" w="20485">
                    <a:moveTo>
                      <a:pt x="9877" y="1"/>
                    </a:moveTo>
                    <a:lnTo>
                      <a:pt x="9237" y="153"/>
                    </a:lnTo>
                    <a:lnTo>
                      <a:pt x="8657" y="458"/>
                    </a:lnTo>
                    <a:lnTo>
                      <a:pt x="8170" y="885"/>
                    </a:lnTo>
                    <a:lnTo>
                      <a:pt x="7956" y="1128"/>
                    </a:lnTo>
                    <a:lnTo>
                      <a:pt x="6249" y="1128"/>
                    </a:lnTo>
                    <a:lnTo>
                      <a:pt x="5975" y="1159"/>
                    </a:lnTo>
                    <a:lnTo>
                      <a:pt x="5487" y="1311"/>
                    </a:lnTo>
                    <a:lnTo>
                      <a:pt x="5060" y="1616"/>
                    </a:lnTo>
                    <a:lnTo>
                      <a:pt x="4725" y="2043"/>
                    </a:lnTo>
                    <a:lnTo>
                      <a:pt x="4634" y="2287"/>
                    </a:lnTo>
                    <a:lnTo>
                      <a:pt x="2286" y="2287"/>
                    </a:lnTo>
                    <a:lnTo>
                      <a:pt x="1829" y="2317"/>
                    </a:lnTo>
                    <a:lnTo>
                      <a:pt x="1006" y="2653"/>
                    </a:lnTo>
                    <a:lnTo>
                      <a:pt x="366" y="3293"/>
                    </a:lnTo>
                    <a:lnTo>
                      <a:pt x="31" y="4116"/>
                    </a:lnTo>
                    <a:lnTo>
                      <a:pt x="0" y="4573"/>
                    </a:lnTo>
                    <a:lnTo>
                      <a:pt x="0" y="25058"/>
                    </a:lnTo>
                    <a:lnTo>
                      <a:pt x="31" y="25515"/>
                    </a:lnTo>
                    <a:lnTo>
                      <a:pt x="366" y="26338"/>
                    </a:lnTo>
                    <a:lnTo>
                      <a:pt x="1006" y="26978"/>
                    </a:lnTo>
                    <a:lnTo>
                      <a:pt x="1829" y="27313"/>
                    </a:lnTo>
                    <a:lnTo>
                      <a:pt x="2286" y="27344"/>
                    </a:lnTo>
                    <a:lnTo>
                      <a:pt x="18199" y="27344"/>
                    </a:lnTo>
                    <a:lnTo>
                      <a:pt x="18656" y="27313"/>
                    </a:lnTo>
                    <a:lnTo>
                      <a:pt x="19479" y="26978"/>
                    </a:lnTo>
                    <a:lnTo>
                      <a:pt x="20119" y="26338"/>
                    </a:lnTo>
                    <a:lnTo>
                      <a:pt x="20454" y="25515"/>
                    </a:lnTo>
                    <a:lnTo>
                      <a:pt x="20485" y="25058"/>
                    </a:lnTo>
                    <a:lnTo>
                      <a:pt x="20485" y="4573"/>
                    </a:lnTo>
                    <a:lnTo>
                      <a:pt x="20424" y="4085"/>
                    </a:lnTo>
                    <a:lnTo>
                      <a:pt x="20028" y="3262"/>
                    </a:lnTo>
                    <a:lnTo>
                      <a:pt x="19418" y="2653"/>
                    </a:lnTo>
                    <a:lnTo>
                      <a:pt x="18595" y="2317"/>
                    </a:lnTo>
                    <a:lnTo>
                      <a:pt x="18138" y="2287"/>
                    </a:lnTo>
                    <a:lnTo>
                      <a:pt x="15760" y="2287"/>
                    </a:lnTo>
                    <a:lnTo>
                      <a:pt x="15669" y="2043"/>
                    </a:lnTo>
                    <a:lnTo>
                      <a:pt x="15364" y="1616"/>
                    </a:lnTo>
                    <a:lnTo>
                      <a:pt x="14937" y="1311"/>
                    </a:lnTo>
                    <a:lnTo>
                      <a:pt x="14449" y="1159"/>
                    </a:lnTo>
                    <a:lnTo>
                      <a:pt x="14175" y="1128"/>
                    </a:lnTo>
                    <a:lnTo>
                      <a:pt x="12468" y="1128"/>
                    </a:lnTo>
                    <a:lnTo>
                      <a:pt x="12254" y="885"/>
                    </a:lnTo>
                    <a:lnTo>
                      <a:pt x="11736" y="458"/>
                    </a:lnTo>
                    <a:lnTo>
                      <a:pt x="11157" y="153"/>
                    </a:lnTo>
                    <a:lnTo>
                      <a:pt x="10517" y="1"/>
                    </a:lnTo>
                    <a:close/>
                  </a:path>
                </a:pathLst>
              </a:custGeom>
              <a:solidFill>
                <a:srgbClr val="373E4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2" name="Google Shape;482;p25"/>
              <p:cNvSpPr/>
              <p:nvPr/>
            </p:nvSpPr>
            <p:spPr>
              <a:xfrm>
                <a:off x="8945483" y="2533543"/>
                <a:ext cx="179041" cy="66490"/>
              </a:xfrm>
              <a:custGeom>
                <a:rect b="b" l="l" r="r" t="t"/>
                <a:pathLst>
                  <a:path extrusionOk="0" h="3385" w="9115">
                    <a:moveTo>
                      <a:pt x="4542" y="0"/>
                    </a:moveTo>
                    <a:lnTo>
                      <a:pt x="4115" y="31"/>
                    </a:lnTo>
                    <a:lnTo>
                      <a:pt x="3323" y="458"/>
                    </a:lnTo>
                    <a:lnTo>
                      <a:pt x="3079" y="823"/>
                    </a:lnTo>
                    <a:lnTo>
                      <a:pt x="2865" y="1037"/>
                    </a:lnTo>
                    <a:lnTo>
                      <a:pt x="2561" y="1098"/>
                    </a:lnTo>
                    <a:lnTo>
                      <a:pt x="549" y="1098"/>
                    </a:lnTo>
                    <a:lnTo>
                      <a:pt x="335" y="1128"/>
                    </a:lnTo>
                    <a:lnTo>
                      <a:pt x="31" y="1433"/>
                    </a:lnTo>
                    <a:lnTo>
                      <a:pt x="0" y="1647"/>
                    </a:lnTo>
                    <a:lnTo>
                      <a:pt x="0" y="2226"/>
                    </a:lnTo>
                    <a:lnTo>
                      <a:pt x="0" y="2470"/>
                    </a:lnTo>
                    <a:lnTo>
                      <a:pt x="183" y="2896"/>
                    </a:lnTo>
                    <a:lnTo>
                      <a:pt x="488" y="3201"/>
                    </a:lnTo>
                    <a:lnTo>
                      <a:pt x="915" y="3354"/>
                    </a:lnTo>
                    <a:lnTo>
                      <a:pt x="1128" y="3384"/>
                    </a:lnTo>
                    <a:lnTo>
                      <a:pt x="7987" y="3384"/>
                    </a:lnTo>
                    <a:lnTo>
                      <a:pt x="8231" y="3354"/>
                    </a:lnTo>
                    <a:lnTo>
                      <a:pt x="8627" y="3171"/>
                    </a:lnTo>
                    <a:lnTo>
                      <a:pt x="8932" y="2866"/>
                    </a:lnTo>
                    <a:lnTo>
                      <a:pt x="9115" y="2470"/>
                    </a:lnTo>
                    <a:lnTo>
                      <a:pt x="9115" y="2226"/>
                    </a:lnTo>
                    <a:lnTo>
                      <a:pt x="9115" y="1647"/>
                    </a:lnTo>
                    <a:lnTo>
                      <a:pt x="9084" y="1433"/>
                    </a:lnTo>
                    <a:lnTo>
                      <a:pt x="8779" y="1128"/>
                    </a:lnTo>
                    <a:lnTo>
                      <a:pt x="8566" y="1098"/>
                    </a:lnTo>
                    <a:lnTo>
                      <a:pt x="6523" y="1098"/>
                    </a:lnTo>
                    <a:lnTo>
                      <a:pt x="6402" y="1067"/>
                    </a:lnTo>
                    <a:lnTo>
                      <a:pt x="6127" y="945"/>
                    </a:lnTo>
                    <a:lnTo>
                      <a:pt x="6036" y="823"/>
                    </a:lnTo>
                    <a:lnTo>
                      <a:pt x="5761" y="458"/>
                    </a:lnTo>
                    <a:lnTo>
                      <a:pt x="4999" y="31"/>
                    </a:lnTo>
                    <a:lnTo>
                      <a:pt x="4542" y="0"/>
                    </a:lnTo>
                    <a:close/>
                  </a:path>
                </a:pathLst>
              </a:custGeom>
              <a:solidFill>
                <a:srgbClr val="7E8E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3" name="Google Shape;483;p25"/>
              <p:cNvSpPr/>
              <p:nvPr/>
            </p:nvSpPr>
            <p:spPr>
              <a:xfrm>
                <a:off x="8856263" y="2576660"/>
                <a:ext cx="358672" cy="447888"/>
              </a:xfrm>
              <a:custGeom>
                <a:rect b="b" l="l" r="r" t="t"/>
                <a:pathLst>
                  <a:path extrusionOk="0" h="22802" w="18260">
                    <a:moveTo>
                      <a:pt x="1128" y="0"/>
                    </a:moveTo>
                    <a:lnTo>
                      <a:pt x="884" y="31"/>
                    </a:lnTo>
                    <a:lnTo>
                      <a:pt x="488" y="183"/>
                    </a:lnTo>
                    <a:lnTo>
                      <a:pt x="183" y="518"/>
                    </a:lnTo>
                    <a:lnTo>
                      <a:pt x="0" y="915"/>
                    </a:lnTo>
                    <a:lnTo>
                      <a:pt x="0" y="1159"/>
                    </a:lnTo>
                    <a:lnTo>
                      <a:pt x="0" y="21643"/>
                    </a:lnTo>
                    <a:lnTo>
                      <a:pt x="0" y="21887"/>
                    </a:lnTo>
                    <a:lnTo>
                      <a:pt x="183" y="22283"/>
                    </a:lnTo>
                    <a:lnTo>
                      <a:pt x="488" y="22588"/>
                    </a:lnTo>
                    <a:lnTo>
                      <a:pt x="915" y="22771"/>
                    </a:lnTo>
                    <a:lnTo>
                      <a:pt x="1128" y="22802"/>
                    </a:lnTo>
                    <a:lnTo>
                      <a:pt x="17071" y="22802"/>
                    </a:lnTo>
                    <a:lnTo>
                      <a:pt x="17315" y="22771"/>
                    </a:lnTo>
                    <a:lnTo>
                      <a:pt x="17711" y="22588"/>
                    </a:lnTo>
                    <a:lnTo>
                      <a:pt x="18016" y="22283"/>
                    </a:lnTo>
                    <a:lnTo>
                      <a:pt x="18199" y="21857"/>
                    </a:lnTo>
                    <a:lnTo>
                      <a:pt x="18199" y="21643"/>
                    </a:lnTo>
                    <a:lnTo>
                      <a:pt x="18260" y="1159"/>
                    </a:lnTo>
                    <a:lnTo>
                      <a:pt x="18229" y="915"/>
                    </a:lnTo>
                    <a:lnTo>
                      <a:pt x="18046" y="488"/>
                    </a:lnTo>
                    <a:lnTo>
                      <a:pt x="17741" y="183"/>
                    </a:lnTo>
                    <a:lnTo>
                      <a:pt x="17315" y="31"/>
                    </a:lnTo>
                    <a:lnTo>
                      <a:pt x="17101" y="0"/>
                    </a:lnTo>
                    <a:lnTo>
                      <a:pt x="14815" y="0"/>
                    </a:lnTo>
                    <a:lnTo>
                      <a:pt x="14784" y="457"/>
                    </a:lnTo>
                    <a:lnTo>
                      <a:pt x="14449" y="1280"/>
                    </a:lnTo>
                    <a:lnTo>
                      <a:pt x="13809" y="1921"/>
                    </a:lnTo>
                    <a:lnTo>
                      <a:pt x="12986" y="2256"/>
                    </a:lnTo>
                    <a:lnTo>
                      <a:pt x="12529" y="2286"/>
                    </a:lnTo>
                    <a:lnTo>
                      <a:pt x="5700" y="2286"/>
                    </a:lnTo>
                    <a:lnTo>
                      <a:pt x="5243" y="2256"/>
                    </a:lnTo>
                    <a:lnTo>
                      <a:pt x="4420" y="1921"/>
                    </a:lnTo>
                    <a:lnTo>
                      <a:pt x="3810" y="1280"/>
                    </a:lnTo>
                    <a:lnTo>
                      <a:pt x="3445" y="457"/>
                    </a:lnTo>
                    <a:lnTo>
                      <a:pt x="34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4" name="Google Shape;484;p25"/>
              <p:cNvSpPr/>
              <p:nvPr/>
            </p:nvSpPr>
            <p:spPr>
              <a:xfrm>
                <a:off x="8922716" y="2756298"/>
                <a:ext cx="223964" cy="22766"/>
              </a:xfrm>
              <a:custGeom>
                <a:rect b="b" l="l" r="r" t="t"/>
                <a:pathLst>
                  <a:path extrusionOk="0" h="1159" w="11402">
                    <a:moveTo>
                      <a:pt x="580" y="0"/>
                    </a:moveTo>
                    <a:lnTo>
                      <a:pt x="336" y="31"/>
                    </a:lnTo>
                    <a:lnTo>
                      <a:pt x="31" y="335"/>
                    </a:lnTo>
                    <a:lnTo>
                      <a:pt x="1" y="579"/>
                    </a:lnTo>
                    <a:lnTo>
                      <a:pt x="31" y="793"/>
                    </a:lnTo>
                    <a:lnTo>
                      <a:pt x="336" y="1098"/>
                    </a:lnTo>
                    <a:lnTo>
                      <a:pt x="580" y="1158"/>
                    </a:lnTo>
                    <a:lnTo>
                      <a:pt x="10822" y="1158"/>
                    </a:lnTo>
                    <a:lnTo>
                      <a:pt x="11036" y="1098"/>
                    </a:lnTo>
                    <a:lnTo>
                      <a:pt x="11371" y="793"/>
                    </a:lnTo>
                    <a:lnTo>
                      <a:pt x="11401" y="579"/>
                    </a:lnTo>
                    <a:lnTo>
                      <a:pt x="11371" y="335"/>
                    </a:lnTo>
                    <a:lnTo>
                      <a:pt x="11036" y="31"/>
                    </a:lnTo>
                    <a:lnTo>
                      <a:pt x="10822" y="0"/>
                    </a:lnTo>
                    <a:close/>
                  </a:path>
                </a:pathLst>
              </a:custGeom>
              <a:solidFill>
                <a:srgbClr val="373E4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5" name="Google Shape;485;p25"/>
              <p:cNvSpPr/>
              <p:nvPr/>
            </p:nvSpPr>
            <p:spPr>
              <a:xfrm>
                <a:off x="8922716" y="2800593"/>
                <a:ext cx="223964" cy="22176"/>
              </a:xfrm>
              <a:custGeom>
                <a:rect b="b" l="l" r="r" t="t"/>
                <a:pathLst>
                  <a:path extrusionOk="0" h="1129" w="11402">
                    <a:moveTo>
                      <a:pt x="580" y="1"/>
                    </a:moveTo>
                    <a:lnTo>
                      <a:pt x="336" y="31"/>
                    </a:lnTo>
                    <a:lnTo>
                      <a:pt x="31" y="336"/>
                    </a:lnTo>
                    <a:lnTo>
                      <a:pt x="1" y="580"/>
                    </a:lnTo>
                    <a:lnTo>
                      <a:pt x="31" y="793"/>
                    </a:lnTo>
                    <a:lnTo>
                      <a:pt x="336" y="1098"/>
                    </a:lnTo>
                    <a:lnTo>
                      <a:pt x="580" y="1129"/>
                    </a:lnTo>
                    <a:lnTo>
                      <a:pt x="10822" y="1129"/>
                    </a:lnTo>
                    <a:lnTo>
                      <a:pt x="11036" y="1098"/>
                    </a:lnTo>
                    <a:lnTo>
                      <a:pt x="11371" y="793"/>
                    </a:lnTo>
                    <a:lnTo>
                      <a:pt x="11401" y="580"/>
                    </a:lnTo>
                    <a:lnTo>
                      <a:pt x="11371" y="336"/>
                    </a:lnTo>
                    <a:lnTo>
                      <a:pt x="11036" y="31"/>
                    </a:lnTo>
                    <a:lnTo>
                      <a:pt x="10822" y="1"/>
                    </a:lnTo>
                    <a:close/>
                  </a:path>
                </a:pathLst>
              </a:custGeom>
              <a:solidFill>
                <a:srgbClr val="373E4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6" name="Google Shape;486;p25"/>
              <p:cNvSpPr/>
              <p:nvPr/>
            </p:nvSpPr>
            <p:spPr>
              <a:xfrm>
                <a:off x="8922716" y="2845518"/>
                <a:ext cx="223964" cy="22157"/>
              </a:xfrm>
              <a:custGeom>
                <a:rect b="b" l="l" r="r" t="t"/>
                <a:pathLst>
                  <a:path extrusionOk="0" h="1128" w="11402">
                    <a:moveTo>
                      <a:pt x="580" y="0"/>
                    </a:moveTo>
                    <a:lnTo>
                      <a:pt x="336" y="31"/>
                    </a:lnTo>
                    <a:lnTo>
                      <a:pt x="31" y="335"/>
                    </a:lnTo>
                    <a:lnTo>
                      <a:pt x="1" y="579"/>
                    </a:lnTo>
                    <a:lnTo>
                      <a:pt x="31" y="793"/>
                    </a:lnTo>
                    <a:lnTo>
                      <a:pt x="336" y="1098"/>
                    </a:lnTo>
                    <a:lnTo>
                      <a:pt x="580" y="1128"/>
                    </a:lnTo>
                    <a:lnTo>
                      <a:pt x="10822" y="1128"/>
                    </a:lnTo>
                    <a:lnTo>
                      <a:pt x="11036" y="1098"/>
                    </a:lnTo>
                    <a:lnTo>
                      <a:pt x="11371" y="793"/>
                    </a:lnTo>
                    <a:lnTo>
                      <a:pt x="11401" y="579"/>
                    </a:lnTo>
                    <a:lnTo>
                      <a:pt x="11371" y="335"/>
                    </a:lnTo>
                    <a:lnTo>
                      <a:pt x="11036" y="31"/>
                    </a:lnTo>
                    <a:lnTo>
                      <a:pt x="10822" y="0"/>
                    </a:lnTo>
                    <a:close/>
                  </a:path>
                </a:pathLst>
              </a:custGeom>
              <a:solidFill>
                <a:srgbClr val="373E4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7" name="Google Shape;487;p25"/>
              <p:cNvSpPr/>
              <p:nvPr/>
            </p:nvSpPr>
            <p:spPr>
              <a:xfrm>
                <a:off x="8922716" y="2890422"/>
                <a:ext cx="134139" cy="22176"/>
              </a:xfrm>
              <a:custGeom>
                <a:rect b="b" l="l" r="r" t="t"/>
                <a:pathLst>
                  <a:path extrusionOk="0" h="1129" w="6829">
                    <a:moveTo>
                      <a:pt x="580" y="0"/>
                    </a:moveTo>
                    <a:lnTo>
                      <a:pt x="336" y="31"/>
                    </a:lnTo>
                    <a:lnTo>
                      <a:pt x="31" y="336"/>
                    </a:lnTo>
                    <a:lnTo>
                      <a:pt x="1" y="580"/>
                    </a:lnTo>
                    <a:lnTo>
                      <a:pt x="31" y="793"/>
                    </a:lnTo>
                    <a:lnTo>
                      <a:pt x="336" y="1098"/>
                    </a:lnTo>
                    <a:lnTo>
                      <a:pt x="580" y="1128"/>
                    </a:lnTo>
                    <a:lnTo>
                      <a:pt x="6250" y="1128"/>
                    </a:lnTo>
                    <a:lnTo>
                      <a:pt x="6463" y="1098"/>
                    </a:lnTo>
                    <a:lnTo>
                      <a:pt x="6798" y="793"/>
                    </a:lnTo>
                    <a:lnTo>
                      <a:pt x="6829" y="580"/>
                    </a:lnTo>
                    <a:lnTo>
                      <a:pt x="6798" y="336"/>
                    </a:lnTo>
                    <a:lnTo>
                      <a:pt x="6494" y="31"/>
                    </a:lnTo>
                    <a:lnTo>
                      <a:pt x="6280" y="0"/>
                    </a:lnTo>
                    <a:close/>
                  </a:path>
                </a:pathLst>
              </a:custGeom>
              <a:solidFill>
                <a:srgbClr val="373E4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artoon Style Objects Infographics by Slidesgo">
  <a:themeElements>
    <a:clrScheme name="Simple Light">
      <a:dk1>
        <a:srgbClr val="000000"/>
      </a:dk1>
      <a:lt1>
        <a:srgbClr val="FFFFFF"/>
      </a:lt1>
      <a:dk2>
        <a:srgbClr val="969696"/>
      </a:dk2>
      <a:lt2>
        <a:srgbClr val="E0E0DA"/>
      </a:lt2>
      <a:accent1>
        <a:srgbClr val="FFC066"/>
      </a:accent1>
      <a:accent2>
        <a:srgbClr val="57A7DB"/>
      </a:accent2>
      <a:accent3>
        <a:srgbClr val="23C8B9"/>
      </a:accent3>
      <a:accent4>
        <a:srgbClr val="FF4E4E"/>
      </a:accent4>
      <a:accent5>
        <a:srgbClr val="FF9696"/>
      </a:accent5>
      <a:accent6>
        <a:srgbClr val="FFD09F"/>
      </a:accent6>
      <a:hlink>
        <a:srgbClr val="FFC06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lidesgo Final Pages">
  <a:themeElements>
    <a:clrScheme name="Simple Light">
      <a:dk1>
        <a:srgbClr val="0E2A47"/>
      </a:dk1>
      <a:lt1>
        <a:srgbClr val="FFFFFF"/>
      </a:lt1>
      <a:dk2>
        <a:srgbClr val="595959"/>
      </a:dk2>
      <a:lt2>
        <a:srgbClr val="657E93"/>
      </a:lt2>
      <a:accent1>
        <a:srgbClr val="F3F6F7"/>
      </a:accent1>
      <a:accent2>
        <a:srgbClr val="CBD2D7"/>
      </a:accent2>
      <a:accent3>
        <a:srgbClr val="9BABB9"/>
      </a:accent3>
      <a:accent4>
        <a:srgbClr val="7E8D9D"/>
      </a:accent4>
      <a:accent5>
        <a:srgbClr val="637689"/>
      </a:accent5>
      <a:accent6>
        <a:srgbClr val="445D73"/>
      </a:accent6>
      <a:hlink>
        <a:srgbClr val="0E2A4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